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theme/theme2.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9.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0.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1.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6.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8.xml" ContentType="application/vnd.openxmlformats-officedocument.theme+xml"/>
  <Override PartName="/ppt/slideLayouts/slideLayout134.xml" ContentType="application/vnd.openxmlformats-officedocument.presentationml.slideLayout+xml"/>
  <Override PartName="/ppt/theme/theme19.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20.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21.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22.xml" ContentType="application/vnd.openxmlformats-officedocument.theme+xml"/>
  <Override PartName="/ppt/slideLayouts/slideLayout163.xml" ContentType="application/vnd.openxmlformats-officedocument.presentationml.slideLayout+xml"/>
  <Override PartName="/ppt/theme/theme23.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2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5.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26.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3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31.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32.xml" ContentType="application/vnd.openxmlformats-officedocument.theme+xml"/>
  <Override PartName="/ppt/slideLayouts/slideLayout253.xml" ContentType="application/vnd.openxmlformats-officedocument.presentationml.slideLayout+xml"/>
  <Override PartName="/ppt/theme/theme33.xml" ContentType="application/vnd.openxmlformats-officedocument.theme+xml"/>
  <Override PartName="/ppt/slideLayouts/slideLayout254.xml" ContentType="application/vnd.openxmlformats-officedocument.presentationml.slideLayout+xml"/>
  <Override PartName="/ppt/theme/theme34.xml" ContentType="application/vnd.openxmlformats-officedocument.theme+xml"/>
  <Override PartName="/ppt/slideLayouts/slideLayout255.xml" ContentType="application/vnd.openxmlformats-officedocument.presentationml.slideLayout+xml"/>
  <Override PartName="/ppt/theme/theme35.xml" ContentType="application/vnd.openxmlformats-officedocument.theme+xml"/>
  <Override PartName="/ppt/slideLayouts/slideLayout256.xml" ContentType="application/vnd.openxmlformats-officedocument.presentationml.slideLayout+xml"/>
  <Override PartName="/ppt/theme/theme36.xml" ContentType="application/vnd.openxmlformats-officedocument.theme+xml"/>
  <Override PartName="/ppt/slideLayouts/slideLayout257.xml" ContentType="application/vnd.openxmlformats-officedocument.presentationml.slideLayout+xml"/>
  <Override PartName="/ppt/theme/theme37.xml" ContentType="application/vnd.openxmlformats-officedocument.theme+xml"/>
  <Override PartName="/ppt/slideLayouts/slideLayout258.xml" ContentType="application/vnd.openxmlformats-officedocument.presentationml.slideLayout+xml"/>
  <Override PartName="/ppt/theme/theme38.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287" r:id="rId1"/>
    <p:sldMasterId id="2147485892" r:id="rId2"/>
    <p:sldMasterId id="2147486025" r:id="rId3"/>
    <p:sldMasterId id="2147486048" r:id="rId4"/>
    <p:sldMasterId id="2147486170" r:id="rId5"/>
    <p:sldMasterId id="2147486227" r:id="rId6"/>
    <p:sldMasterId id="2147486398" r:id="rId7"/>
    <p:sldMasterId id="2147486411" r:id="rId8"/>
    <p:sldMasterId id="2147486415" r:id="rId9"/>
    <p:sldMasterId id="2147486430" r:id="rId10"/>
    <p:sldMasterId id="2147486436" r:id="rId11"/>
    <p:sldMasterId id="2147486448" r:id="rId12"/>
    <p:sldMasterId id="2147486453" r:id="rId13"/>
    <p:sldMasterId id="2147486469" r:id="rId14"/>
    <p:sldMasterId id="2147486474" r:id="rId15"/>
    <p:sldMasterId id="2147486502" r:id="rId16"/>
    <p:sldMasterId id="2147486528" r:id="rId17"/>
    <p:sldMasterId id="2147486566" r:id="rId18"/>
    <p:sldMasterId id="2147486592" r:id="rId19"/>
    <p:sldMasterId id="2147486595" r:id="rId20"/>
    <p:sldMasterId id="2147486612" r:id="rId21"/>
    <p:sldMasterId id="2147486622" r:id="rId22"/>
    <p:sldMasterId id="2147486627" r:id="rId23"/>
    <p:sldMasterId id="2147486629" r:id="rId24"/>
    <p:sldMasterId id="2147486647" r:id="rId25"/>
    <p:sldMasterId id="2147486659" r:id="rId26"/>
    <p:sldMasterId id="2147486664" r:id="rId27"/>
    <p:sldMasterId id="2147486669" r:id="rId28"/>
    <p:sldMasterId id="2147486681" r:id="rId29"/>
    <p:sldMasterId id="2147486693" r:id="rId30"/>
    <p:sldMasterId id="2147486709" r:id="rId31"/>
    <p:sldMasterId id="2147486721" r:id="rId32"/>
    <p:sldMasterId id="2147486733" r:id="rId33"/>
    <p:sldMasterId id="2147486735" r:id="rId34"/>
    <p:sldMasterId id="2147486737" r:id="rId35"/>
    <p:sldMasterId id="2147486739" r:id="rId36"/>
    <p:sldMasterId id="2147486741" r:id="rId37"/>
    <p:sldMasterId id="2147486743" r:id="rId38"/>
    <p:sldMasterId id="2147486746" r:id="rId39"/>
  </p:sldMasterIdLst>
  <p:notesMasterIdLst>
    <p:notesMasterId r:id="rId201"/>
  </p:notesMasterIdLst>
  <p:sldIdLst>
    <p:sldId id="1756" r:id="rId40"/>
    <p:sldId id="1790" r:id="rId41"/>
    <p:sldId id="1845" r:id="rId42"/>
    <p:sldId id="1883" r:id="rId43"/>
    <p:sldId id="1847" r:id="rId44"/>
    <p:sldId id="1695" r:id="rId45"/>
    <p:sldId id="1830" r:id="rId46"/>
    <p:sldId id="1831" r:id="rId47"/>
    <p:sldId id="1844" r:id="rId48"/>
    <p:sldId id="1874" r:id="rId49"/>
    <p:sldId id="1875" r:id="rId50"/>
    <p:sldId id="1846" r:id="rId51"/>
    <p:sldId id="1848" r:id="rId52"/>
    <p:sldId id="1849" r:id="rId53"/>
    <p:sldId id="1850" r:id="rId54"/>
    <p:sldId id="1851" r:id="rId55"/>
    <p:sldId id="1852" r:id="rId56"/>
    <p:sldId id="1854" r:id="rId57"/>
    <p:sldId id="1855" r:id="rId58"/>
    <p:sldId id="1779" r:id="rId59"/>
    <p:sldId id="1780" r:id="rId60"/>
    <p:sldId id="1881" r:id="rId61"/>
    <p:sldId id="1857" r:id="rId62"/>
    <p:sldId id="1877" r:id="rId63"/>
    <p:sldId id="1858" r:id="rId64"/>
    <p:sldId id="1762" r:id="rId65"/>
    <p:sldId id="1859" r:id="rId66"/>
    <p:sldId id="1864" r:id="rId67"/>
    <p:sldId id="1882" r:id="rId68"/>
    <p:sldId id="1776" r:id="rId69"/>
    <p:sldId id="1777" r:id="rId70"/>
    <p:sldId id="1778" r:id="rId71"/>
    <p:sldId id="1772" r:id="rId72"/>
    <p:sldId id="1773" r:id="rId73"/>
    <p:sldId id="1785" r:id="rId74"/>
    <p:sldId id="1872" r:id="rId75"/>
    <p:sldId id="1873" r:id="rId76"/>
    <p:sldId id="1871" r:id="rId77"/>
    <p:sldId id="1713" r:id="rId78"/>
    <p:sldId id="1716" r:id="rId79"/>
    <p:sldId id="1717" r:id="rId80"/>
    <p:sldId id="1715" r:id="rId81"/>
    <p:sldId id="1706" r:id="rId82"/>
    <p:sldId id="1781" r:id="rId83"/>
    <p:sldId id="1722" r:id="rId84"/>
    <p:sldId id="1743" r:id="rId85"/>
    <p:sldId id="1763" r:id="rId86"/>
    <p:sldId id="1702" r:id="rId87"/>
    <p:sldId id="1694" r:id="rId88"/>
    <p:sldId id="1740" r:id="rId89"/>
    <p:sldId id="1755" r:id="rId90"/>
    <p:sldId id="1718" r:id="rId91"/>
    <p:sldId id="1707" r:id="rId92"/>
    <p:sldId id="1758" r:id="rId93"/>
    <p:sldId id="1783" r:id="rId94"/>
    <p:sldId id="1782" r:id="rId95"/>
    <p:sldId id="1723" r:id="rId96"/>
    <p:sldId id="1784" r:id="rId97"/>
    <p:sldId id="1711" r:id="rId98"/>
    <p:sldId id="1771" r:id="rId99"/>
    <p:sldId id="1759" r:id="rId100"/>
    <p:sldId id="1748" r:id="rId101"/>
    <p:sldId id="1750" r:id="rId102"/>
    <p:sldId id="1751" r:id="rId103"/>
    <p:sldId id="1775" r:id="rId104"/>
    <p:sldId id="1774" r:id="rId105"/>
    <p:sldId id="1786" r:id="rId106"/>
    <p:sldId id="1789" r:id="rId107"/>
    <p:sldId id="1737" r:id="rId108"/>
    <p:sldId id="1792" r:id="rId109"/>
    <p:sldId id="1732" r:id="rId110"/>
    <p:sldId id="1734" r:id="rId111"/>
    <p:sldId id="1730" r:id="rId112"/>
    <p:sldId id="1752" r:id="rId113"/>
    <p:sldId id="1699" r:id="rId114"/>
    <p:sldId id="1705" r:id="rId115"/>
    <p:sldId id="1510" r:id="rId116"/>
    <p:sldId id="1668" r:id="rId117"/>
    <p:sldId id="1681" r:id="rId118"/>
    <p:sldId id="1680" r:id="rId119"/>
    <p:sldId id="1673" r:id="rId120"/>
    <p:sldId id="1672" r:id="rId121"/>
    <p:sldId id="1687" r:id="rId122"/>
    <p:sldId id="1688" r:id="rId123"/>
    <p:sldId id="1689" r:id="rId124"/>
    <p:sldId id="1674" r:id="rId125"/>
    <p:sldId id="1676" r:id="rId126"/>
    <p:sldId id="1677" r:id="rId127"/>
    <p:sldId id="1678" r:id="rId128"/>
    <p:sldId id="1679" r:id="rId129"/>
    <p:sldId id="1686" r:id="rId130"/>
    <p:sldId id="1646" r:id="rId131"/>
    <p:sldId id="1539" r:id="rId132"/>
    <p:sldId id="1650" r:id="rId133"/>
    <p:sldId id="1651" r:id="rId134"/>
    <p:sldId id="1638" r:id="rId135"/>
    <p:sldId id="1645" r:id="rId136"/>
    <p:sldId id="1459" r:id="rId137"/>
    <p:sldId id="1466" r:id="rId138"/>
    <p:sldId id="1514" r:id="rId139"/>
    <p:sldId id="1513" r:id="rId140"/>
    <p:sldId id="1524" r:id="rId141"/>
    <p:sldId id="1516" r:id="rId142"/>
    <p:sldId id="1527" r:id="rId143"/>
    <p:sldId id="1525" r:id="rId144"/>
    <p:sldId id="1544" r:id="rId145"/>
    <p:sldId id="1639" r:id="rId146"/>
    <p:sldId id="1640" r:id="rId147"/>
    <p:sldId id="1641" r:id="rId148"/>
    <p:sldId id="1642" r:id="rId149"/>
    <p:sldId id="1659" r:id="rId150"/>
    <p:sldId id="1660" r:id="rId151"/>
    <p:sldId id="1661" r:id="rId152"/>
    <p:sldId id="1662" r:id="rId153"/>
    <p:sldId id="1663" r:id="rId154"/>
    <p:sldId id="1548" r:id="rId155"/>
    <p:sldId id="1543" r:id="rId156"/>
    <p:sldId id="1664" r:id="rId157"/>
    <p:sldId id="1665" r:id="rId158"/>
    <p:sldId id="1667" r:id="rId159"/>
    <p:sldId id="1669" r:id="rId160"/>
    <p:sldId id="1670" r:id="rId161"/>
    <p:sldId id="1671" r:id="rId162"/>
    <p:sldId id="1793" r:id="rId163"/>
    <p:sldId id="1764" r:id="rId164"/>
    <p:sldId id="1765" r:id="rId165"/>
    <p:sldId id="1766" r:id="rId166"/>
    <p:sldId id="1767" r:id="rId167"/>
    <p:sldId id="1768" r:id="rId168"/>
    <p:sldId id="1769" r:id="rId169"/>
    <p:sldId id="1770" r:id="rId170"/>
    <p:sldId id="1720" r:id="rId171"/>
    <p:sldId id="1675" r:id="rId172"/>
    <p:sldId id="1693" r:id="rId173"/>
    <p:sldId id="1698" r:id="rId174"/>
    <p:sldId id="1760" r:id="rId175"/>
    <p:sldId id="1761" r:id="rId176"/>
    <p:sldId id="1742" r:id="rId177"/>
    <p:sldId id="1746" r:id="rId178"/>
    <p:sldId id="1747" r:id="rId179"/>
    <p:sldId id="1745" r:id="rId180"/>
    <p:sldId id="1741" r:id="rId181"/>
    <p:sldId id="1738" r:id="rId182"/>
    <p:sldId id="1733" r:id="rId183"/>
    <p:sldId id="1731" r:id="rId184"/>
    <p:sldId id="1787" r:id="rId185"/>
    <p:sldId id="1749" r:id="rId186"/>
    <p:sldId id="1739" r:id="rId187"/>
    <p:sldId id="1757" r:id="rId188"/>
    <p:sldId id="1794" r:id="rId189"/>
    <p:sldId id="1795" r:id="rId190"/>
    <p:sldId id="1824" r:id="rId191"/>
    <p:sldId id="1825" r:id="rId192"/>
    <p:sldId id="1826" r:id="rId193"/>
    <p:sldId id="1827" r:id="rId194"/>
    <p:sldId id="1828" r:id="rId195"/>
    <p:sldId id="1829" r:id="rId196"/>
    <p:sldId id="1791" r:id="rId197"/>
    <p:sldId id="1878" r:id="rId198"/>
    <p:sldId id="1879" r:id="rId199"/>
    <p:sldId id="1880" r:id="rId200"/>
  </p:sldIdLst>
  <p:sldSz cx="9144000" cy="6858000" type="screen4x3"/>
  <p:notesSz cx="7099300" cy="10234613"/>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134" algn="l" rtl="0" fontAlgn="base">
      <a:spcBef>
        <a:spcPct val="0"/>
      </a:spcBef>
      <a:spcAft>
        <a:spcPct val="0"/>
      </a:spcAft>
      <a:defRPr kern="1200">
        <a:solidFill>
          <a:schemeClr val="tx1"/>
        </a:solidFill>
        <a:latin typeface="Arial" charset="0"/>
        <a:ea typeface="+mn-ea"/>
        <a:cs typeface="+mn-cs"/>
      </a:defRPr>
    </a:lvl2pPr>
    <a:lvl3pPr marL="914266" algn="l" rtl="0" fontAlgn="base">
      <a:spcBef>
        <a:spcPct val="0"/>
      </a:spcBef>
      <a:spcAft>
        <a:spcPct val="0"/>
      </a:spcAft>
      <a:defRPr kern="1200">
        <a:solidFill>
          <a:schemeClr val="tx1"/>
        </a:solidFill>
        <a:latin typeface="Arial" charset="0"/>
        <a:ea typeface="+mn-ea"/>
        <a:cs typeface="+mn-cs"/>
      </a:defRPr>
    </a:lvl3pPr>
    <a:lvl4pPr marL="1371400" algn="l" rtl="0" fontAlgn="base">
      <a:spcBef>
        <a:spcPct val="0"/>
      </a:spcBef>
      <a:spcAft>
        <a:spcPct val="0"/>
      </a:spcAft>
      <a:defRPr kern="1200">
        <a:solidFill>
          <a:schemeClr val="tx1"/>
        </a:solidFill>
        <a:latin typeface="Arial" charset="0"/>
        <a:ea typeface="+mn-ea"/>
        <a:cs typeface="+mn-cs"/>
      </a:defRPr>
    </a:lvl4pPr>
    <a:lvl5pPr marL="1828533" algn="l" rtl="0" fontAlgn="base">
      <a:spcBef>
        <a:spcPct val="0"/>
      </a:spcBef>
      <a:spcAft>
        <a:spcPct val="0"/>
      </a:spcAft>
      <a:defRPr kern="1200">
        <a:solidFill>
          <a:schemeClr val="tx1"/>
        </a:solidFill>
        <a:latin typeface="Arial" charset="0"/>
        <a:ea typeface="+mn-ea"/>
        <a:cs typeface="+mn-cs"/>
      </a:defRPr>
    </a:lvl5pPr>
    <a:lvl6pPr marL="2285667" algn="l" defTabSz="914266" rtl="0" eaLnBrk="1" latinLnBrk="0" hangingPunct="1">
      <a:defRPr kern="1200">
        <a:solidFill>
          <a:schemeClr val="tx1"/>
        </a:solidFill>
        <a:latin typeface="Arial" charset="0"/>
        <a:ea typeface="+mn-ea"/>
        <a:cs typeface="+mn-cs"/>
      </a:defRPr>
    </a:lvl6pPr>
    <a:lvl7pPr marL="2742800" algn="l" defTabSz="914266" rtl="0" eaLnBrk="1" latinLnBrk="0" hangingPunct="1">
      <a:defRPr kern="1200">
        <a:solidFill>
          <a:schemeClr val="tx1"/>
        </a:solidFill>
        <a:latin typeface="Arial" charset="0"/>
        <a:ea typeface="+mn-ea"/>
        <a:cs typeface="+mn-cs"/>
      </a:defRPr>
    </a:lvl7pPr>
    <a:lvl8pPr marL="3199933" algn="l" defTabSz="914266" rtl="0" eaLnBrk="1" latinLnBrk="0" hangingPunct="1">
      <a:defRPr kern="1200">
        <a:solidFill>
          <a:schemeClr val="tx1"/>
        </a:solidFill>
        <a:latin typeface="Arial" charset="0"/>
        <a:ea typeface="+mn-ea"/>
        <a:cs typeface="+mn-cs"/>
      </a:defRPr>
    </a:lvl8pPr>
    <a:lvl9pPr marL="3657067" algn="l" defTabSz="914266"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6600"/>
    <a:srgbClr val="FF0000"/>
    <a:srgbClr val="0066CC"/>
    <a:srgbClr val="B2B2B2"/>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127" autoAdjust="0"/>
    <p:restoredTop sz="94680" autoAdjust="0"/>
  </p:normalViewPr>
  <p:slideViewPr>
    <p:cSldViewPr>
      <p:cViewPr>
        <p:scale>
          <a:sx n="80" d="100"/>
          <a:sy n="80" d="100"/>
        </p:scale>
        <p:origin x="-1560" y="-72"/>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7325"/>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1" Type="http://schemas.openxmlformats.org/officeDocument/2006/relationships/slideMaster" Target="slideMasters/slideMaster21.xml"/><Relationship Id="rId42" Type="http://schemas.openxmlformats.org/officeDocument/2006/relationships/slide" Target="slides/slide3.xml"/><Relationship Id="rId63" Type="http://schemas.openxmlformats.org/officeDocument/2006/relationships/slide" Target="slides/slide24.xml"/><Relationship Id="rId84" Type="http://schemas.openxmlformats.org/officeDocument/2006/relationships/slide" Target="slides/slide45.xml"/><Relationship Id="rId138" Type="http://schemas.openxmlformats.org/officeDocument/2006/relationships/slide" Target="slides/slide99.xml"/><Relationship Id="rId159" Type="http://schemas.openxmlformats.org/officeDocument/2006/relationships/slide" Target="slides/slide120.xml"/><Relationship Id="rId170" Type="http://schemas.openxmlformats.org/officeDocument/2006/relationships/slide" Target="slides/slide131.xml"/><Relationship Id="rId191" Type="http://schemas.openxmlformats.org/officeDocument/2006/relationships/slide" Target="slides/slide152.xml"/><Relationship Id="rId205"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6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4.xml"/><Relationship Id="rId58" Type="http://schemas.openxmlformats.org/officeDocument/2006/relationships/slide" Target="slides/slide19.xml"/><Relationship Id="rId74" Type="http://schemas.openxmlformats.org/officeDocument/2006/relationships/slide" Target="slides/slide35.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28" Type="http://schemas.openxmlformats.org/officeDocument/2006/relationships/slide" Target="slides/slide89.xml"/><Relationship Id="rId144" Type="http://schemas.openxmlformats.org/officeDocument/2006/relationships/slide" Target="slides/slide105.xml"/><Relationship Id="rId149" Type="http://schemas.openxmlformats.org/officeDocument/2006/relationships/slide" Target="slides/slide110.xml"/><Relationship Id="rId5" Type="http://schemas.openxmlformats.org/officeDocument/2006/relationships/slideMaster" Target="slideMasters/slideMaster5.xml"/><Relationship Id="rId90" Type="http://schemas.openxmlformats.org/officeDocument/2006/relationships/slide" Target="slides/slide51.xml"/><Relationship Id="rId95" Type="http://schemas.openxmlformats.org/officeDocument/2006/relationships/slide" Target="slides/slide56.xml"/><Relationship Id="rId160" Type="http://schemas.openxmlformats.org/officeDocument/2006/relationships/slide" Target="slides/slide121.xml"/><Relationship Id="rId165" Type="http://schemas.openxmlformats.org/officeDocument/2006/relationships/slide" Target="slides/slide126.xml"/><Relationship Id="rId181" Type="http://schemas.openxmlformats.org/officeDocument/2006/relationships/slide" Target="slides/slide142.xml"/><Relationship Id="rId186" Type="http://schemas.openxmlformats.org/officeDocument/2006/relationships/slide" Target="slides/slide14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4.xml"/><Relationship Id="rId48" Type="http://schemas.openxmlformats.org/officeDocument/2006/relationships/slide" Target="slides/slide9.xml"/><Relationship Id="rId64" Type="http://schemas.openxmlformats.org/officeDocument/2006/relationships/slide" Target="slides/slide25.xml"/><Relationship Id="rId69" Type="http://schemas.openxmlformats.org/officeDocument/2006/relationships/slide" Target="slides/slide30.xml"/><Relationship Id="rId113" Type="http://schemas.openxmlformats.org/officeDocument/2006/relationships/slide" Target="slides/slide74.xml"/><Relationship Id="rId118" Type="http://schemas.openxmlformats.org/officeDocument/2006/relationships/slide" Target="slides/slide79.xml"/><Relationship Id="rId134" Type="http://schemas.openxmlformats.org/officeDocument/2006/relationships/slide" Target="slides/slide95.xml"/><Relationship Id="rId139" Type="http://schemas.openxmlformats.org/officeDocument/2006/relationships/slide" Target="slides/slide100.xml"/><Relationship Id="rId80" Type="http://schemas.openxmlformats.org/officeDocument/2006/relationships/slide" Target="slides/slide41.xml"/><Relationship Id="rId85" Type="http://schemas.openxmlformats.org/officeDocument/2006/relationships/slide" Target="slides/slide46.xml"/><Relationship Id="rId150" Type="http://schemas.openxmlformats.org/officeDocument/2006/relationships/slide" Target="slides/slide111.xml"/><Relationship Id="rId155" Type="http://schemas.openxmlformats.org/officeDocument/2006/relationships/slide" Target="slides/slide116.xml"/><Relationship Id="rId171" Type="http://schemas.openxmlformats.org/officeDocument/2006/relationships/slide" Target="slides/slide132.xml"/><Relationship Id="rId176" Type="http://schemas.openxmlformats.org/officeDocument/2006/relationships/slide" Target="slides/slide137.xml"/><Relationship Id="rId192" Type="http://schemas.openxmlformats.org/officeDocument/2006/relationships/slide" Target="slides/slide153.xml"/><Relationship Id="rId197" Type="http://schemas.openxmlformats.org/officeDocument/2006/relationships/slide" Target="slides/slide158.xml"/><Relationship Id="rId201" Type="http://schemas.openxmlformats.org/officeDocument/2006/relationships/notesMaster" Target="notesMasters/notesMaster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08" Type="http://schemas.openxmlformats.org/officeDocument/2006/relationships/slide" Target="slides/slide69.xml"/><Relationship Id="rId124" Type="http://schemas.openxmlformats.org/officeDocument/2006/relationships/slide" Target="slides/slide85.xml"/><Relationship Id="rId129" Type="http://schemas.openxmlformats.org/officeDocument/2006/relationships/slide" Target="slides/slide90.xml"/><Relationship Id="rId54" Type="http://schemas.openxmlformats.org/officeDocument/2006/relationships/slide" Target="slides/slide15.xml"/><Relationship Id="rId70" Type="http://schemas.openxmlformats.org/officeDocument/2006/relationships/slide" Target="slides/slide31.xml"/><Relationship Id="rId75" Type="http://schemas.openxmlformats.org/officeDocument/2006/relationships/slide" Target="slides/slide36.xml"/><Relationship Id="rId91" Type="http://schemas.openxmlformats.org/officeDocument/2006/relationships/slide" Target="slides/slide52.xml"/><Relationship Id="rId96" Type="http://schemas.openxmlformats.org/officeDocument/2006/relationships/slide" Target="slides/slide57.xml"/><Relationship Id="rId140" Type="http://schemas.openxmlformats.org/officeDocument/2006/relationships/slide" Target="slides/slide101.xml"/><Relationship Id="rId145" Type="http://schemas.openxmlformats.org/officeDocument/2006/relationships/slide" Target="slides/slide106.xml"/><Relationship Id="rId161" Type="http://schemas.openxmlformats.org/officeDocument/2006/relationships/slide" Target="slides/slide122.xml"/><Relationship Id="rId166" Type="http://schemas.openxmlformats.org/officeDocument/2006/relationships/slide" Target="slides/slide127.xml"/><Relationship Id="rId182" Type="http://schemas.openxmlformats.org/officeDocument/2006/relationships/slide" Target="slides/slide143.xml"/><Relationship Id="rId187" Type="http://schemas.openxmlformats.org/officeDocument/2006/relationships/slide" Target="slides/slide14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119" Type="http://schemas.openxmlformats.org/officeDocument/2006/relationships/slide" Target="slides/slide80.xml"/><Relationship Id="rId44" Type="http://schemas.openxmlformats.org/officeDocument/2006/relationships/slide" Target="slides/slide5.xml"/><Relationship Id="rId60" Type="http://schemas.openxmlformats.org/officeDocument/2006/relationships/slide" Target="slides/slide21.xml"/><Relationship Id="rId65" Type="http://schemas.openxmlformats.org/officeDocument/2006/relationships/slide" Target="slides/slide26.xml"/><Relationship Id="rId81" Type="http://schemas.openxmlformats.org/officeDocument/2006/relationships/slide" Target="slides/slide42.xml"/><Relationship Id="rId86" Type="http://schemas.openxmlformats.org/officeDocument/2006/relationships/slide" Target="slides/slide47.xml"/><Relationship Id="rId130" Type="http://schemas.openxmlformats.org/officeDocument/2006/relationships/slide" Target="slides/slide91.xml"/><Relationship Id="rId135" Type="http://schemas.openxmlformats.org/officeDocument/2006/relationships/slide" Target="slides/slide96.xml"/><Relationship Id="rId151" Type="http://schemas.openxmlformats.org/officeDocument/2006/relationships/slide" Target="slides/slide112.xml"/><Relationship Id="rId156" Type="http://schemas.openxmlformats.org/officeDocument/2006/relationships/slide" Target="slides/slide117.xml"/><Relationship Id="rId177" Type="http://schemas.openxmlformats.org/officeDocument/2006/relationships/slide" Target="slides/slide138.xml"/><Relationship Id="rId198" Type="http://schemas.openxmlformats.org/officeDocument/2006/relationships/slide" Target="slides/slide159.xml"/><Relationship Id="rId172" Type="http://schemas.openxmlformats.org/officeDocument/2006/relationships/slide" Target="slides/slide133.xml"/><Relationship Id="rId193" Type="http://schemas.openxmlformats.org/officeDocument/2006/relationships/slide" Target="slides/slide154.xml"/><Relationship Id="rId202"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70.xml"/><Relationship Id="rId34" Type="http://schemas.openxmlformats.org/officeDocument/2006/relationships/slideMaster" Target="slideMasters/slideMaster34.xml"/><Relationship Id="rId50" Type="http://schemas.openxmlformats.org/officeDocument/2006/relationships/slide" Target="slides/slide11.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04" Type="http://schemas.openxmlformats.org/officeDocument/2006/relationships/slide" Target="slides/slide65.xml"/><Relationship Id="rId120" Type="http://schemas.openxmlformats.org/officeDocument/2006/relationships/slide" Target="slides/slide81.xml"/><Relationship Id="rId125" Type="http://schemas.openxmlformats.org/officeDocument/2006/relationships/slide" Target="slides/slide86.xml"/><Relationship Id="rId141" Type="http://schemas.openxmlformats.org/officeDocument/2006/relationships/slide" Target="slides/slide102.xml"/><Relationship Id="rId146" Type="http://schemas.openxmlformats.org/officeDocument/2006/relationships/slide" Target="slides/slide107.xml"/><Relationship Id="rId167" Type="http://schemas.openxmlformats.org/officeDocument/2006/relationships/slide" Target="slides/slide128.xml"/><Relationship Id="rId188" Type="http://schemas.openxmlformats.org/officeDocument/2006/relationships/slide" Target="slides/slide149.xml"/><Relationship Id="rId7" Type="http://schemas.openxmlformats.org/officeDocument/2006/relationships/slideMaster" Target="slideMasters/slideMaster7.xml"/><Relationship Id="rId71" Type="http://schemas.openxmlformats.org/officeDocument/2006/relationships/slide" Target="slides/slide32.xml"/><Relationship Id="rId92" Type="http://schemas.openxmlformats.org/officeDocument/2006/relationships/slide" Target="slides/slide53.xml"/><Relationship Id="rId162" Type="http://schemas.openxmlformats.org/officeDocument/2006/relationships/slide" Target="slides/slide123.xml"/><Relationship Id="rId183" Type="http://schemas.openxmlformats.org/officeDocument/2006/relationships/slide" Target="slides/slide14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15" Type="http://schemas.openxmlformats.org/officeDocument/2006/relationships/slide" Target="slides/slide76.xml"/><Relationship Id="rId131" Type="http://schemas.openxmlformats.org/officeDocument/2006/relationships/slide" Target="slides/slide92.xml"/><Relationship Id="rId136" Type="http://schemas.openxmlformats.org/officeDocument/2006/relationships/slide" Target="slides/slide97.xml"/><Relationship Id="rId157" Type="http://schemas.openxmlformats.org/officeDocument/2006/relationships/slide" Target="slides/slide118.xml"/><Relationship Id="rId178" Type="http://schemas.openxmlformats.org/officeDocument/2006/relationships/slide" Target="slides/slide139.xml"/><Relationship Id="rId61" Type="http://schemas.openxmlformats.org/officeDocument/2006/relationships/slide" Target="slides/slide22.xml"/><Relationship Id="rId82" Type="http://schemas.openxmlformats.org/officeDocument/2006/relationships/slide" Target="slides/slide43.xml"/><Relationship Id="rId152" Type="http://schemas.openxmlformats.org/officeDocument/2006/relationships/slide" Target="slides/slide113.xml"/><Relationship Id="rId173" Type="http://schemas.openxmlformats.org/officeDocument/2006/relationships/slide" Target="slides/slide134.xml"/><Relationship Id="rId194" Type="http://schemas.openxmlformats.org/officeDocument/2006/relationships/slide" Target="slides/slide155.xml"/><Relationship Id="rId199" Type="http://schemas.openxmlformats.org/officeDocument/2006/relationships/slide" Target="slides/slide160.xml"/><Relationship Id="rId203"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slide" Target="slides/slide129.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163" Type="http://schemas.openxmlformats.org/officeDocument/2006/relationships/slide" Target="slides/slide124.xml"/><Relationship Id="rId184" Type="http://schemas.openxmlformats.org/officeDocument/2006/relationships/slide" Target="slides/slide145.xml"/><Relationship Id="rId189" Type="http://schemas.openxmlformats.org/officeDocument/2006/relationships/slide" Target="slides/slide15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74" Type="http://schemas.openxmlformats.org/officeDocument/2006/relationships/slide" Target="slides/slide135.xml"/><Relationship Id="rId179" Type="http://schemas.openxmlformats.org/officeDocument/2006/relationships/slide" Target="slides/slide140.xml"/><Relationship Id="rId195" Type="http://schemas.openxmlformats.org/officeDocument/2006/relationships/slide" Target="slides/slide156.xml"/><Relationship Id="rId190" Type="http://schemas.openxmlformats.org/officeDocument/2006/relationships/slide" Target="slides/slide151.xml"/><Relationship Id="rId204"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106" Type="http://schemas.openxmlformats.org/officeDocument/2006/relationships/slide" Target="slides/slide67.xml"/><Relationship Id="rId127"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78" Type="http://schemas.openxmlformats.org/officeDocument/2006/relationships/slide" Target="slides/slide39.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48" Type="http://schemas.openxmlformats.org/officeDocument/2006/relationships/slide" Target="slides/slide109.xml"/><Relationship Id="rId164" Type="http://schemas.openxmlformats.org/officeDocument/2006/relationships/slide" Target="slides/slide125.xml"/><Relationship Id="rId169" Type="http://schemas.openxmlformats.org/officeDocument/2006/relationships/slide" Target="slides/slide130.xml"/><Relationship Id="rId185" Type="http://schemas.openxmlformats.org/officeDocument/2006/relationships/slide" Target="slides/slide14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1.xml"/><Relationship Id="rId26" Type="http://schemas.openxmlformats.org/officeDocument/2006/relationships/slideMaster" Target="slideMasters/slideMaster26.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75" Type="http://schemas.openxmlformats.org/officeDocument/2006/relationships/slide" Target="slides/slide136.xml"/><Relationship Id="rId196" Type="http://schemas.openxmlformats.org/officeDocument/2006/relationships/slide" Target="slides/slide157.xml"/><Relationship Id="rId200" Type="http://schemas.openxmlformats.org/officeDocument/2006/relationships/slide" Target="slides/slide16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Tiotropium</c:v>
                </c:pt>
              </c:strCache>
            </c:strRef>
          </c:tx>
          <c:invertIfNegative val="0"/>
          <c:dPt>
            <c:idx val="0"/>
            <c:invertIfNegative val="0"/>
            <c:bubble3D val="0"/>
            <c:spPr>
              <a:solidFill>
                <a:srgbClr val="00B0F0"/>
              </a:solidFill>
            </c:spPr>
          </c:dPt>
          <c:cat>
            <c:numRef>
              <c:f>Sheet1!$A$2</c:f>
              <c:numCache>
                <c:formatCode>General</c:formatCode>
                <c:ptCount val="1"/>
              </c:numCache>
            </c:numRef>
          </c:cat>
          <c:val>
            <c:numRef>
              <c:f>Sheet1!$B$2</c:f>
              <c:numCache>
                <c:formatCode>General</c:formatCode>
                <c:ptCount val="1"/>
                <c:pt idx="0">
                  <c:v>59</c:v>
                </c:pt>
              </c:numCache>
            </c:numRef>
          </c:val>
        </c:ser>
        <c:ser>
          <c:idx val="1"/>
          <c:order val="1"/>
          <c:tx>
            <c:strRef>
              <c:f>Sheet1!$C$1</c:f>
              <c:strCache>
                <c:ptCount val="1"/>
                <c:pt idx="0">
                  <c:v>SFC</c:v>
                </c:pt>
              </c:strCache>
            </c:strRef>
          </c:tx>
          <c:spPr>
            <a:solidFill>
              <a:srgbClr val="FF9900"/>
            </a:solidFill>
          </c:spPr>
          <c:invertIfNegative val="0"/>
          <c:cat>
            <c:numRef>
              <c:f>Sheet1!$A$2</c:f>
              <c:numCache>
                <c:formatCode>General</c:formatCode>
                <c:ptCount val="1"/>
              </c:numCache>
            </c:numRef>
          </c:cat>
          <c:val>
            <c:numRef>
              <c:f>Sheet1!$C$2</c:f>
              <c:numCache>
                <c:formatCode>General</c:formatCode>
                <c:ptCount val="1"/>
                <c:pt idx="0">
                  <c:v>62</c:v>
                </c:pt>
              </c:numCache>
            </c:numRef>
          </c:val>
        </c:ser>
        <c:dLbls>
          <c:showLegendKey val="0"/>
          <c:showVal val="0"/>
          <c:showCatName val="0"/>
          <c:showSerName val="0"/>
          <c:showPercent val="0"/>
          <c:showBubbleSize val="0"/>
        </c:dLbls>
        <c:gapWidth val="20"/>
        <c:overlap val="-9"/>
        <c:axId val="176911104"/>
        <c:axId val="176912640"/>
      </c:barChart>
      <c:catAx>
        <c:axId val="176911104"/>
        <c:scaling>
          <c:orientation val="minMax"/>
        </c:scaling>
        <c:delete val="0"/>
        <c:axPos val="b"/>
        <c:numFmt formatCode="General" sourceLinked="1"/>
        <c:majorTickMark val="out"/>
        <c:minorTickMark val="none"/>
        <c:tickLblPos val="nextTo"/>
        <c:crossAx val="176912640"/>
        <c:crosses val="autoZero"/>
        <c:auto val="1"/>
        <c:lblAlgn val="ctr"/>
        <c:lblOffset val="100"/>
        <c:noMultiLvlLbl val="0"/>
      </c:catAx>
      <c:valAx>
        <c:axId val="176912640"/>
        <c:scaling>
          <c:orientation val="minMax"/>
          <c:max val="65"/>
          <c:min val="0"/>
        </c:scaling>
        <c:delete val="0"/>
        <c:axPos val="l"/>
        <c:numFmt formatCode="General" sourceLinked="1"/>
        <c:majorTickMark val="out"/>
        <c:minorTickMark val="none"/>
        <c:tickLblPos val="nextTo"/>
        <c:txPr>
          <a:bodyPr/>
          <a:lstStyle/>
          <a:p>
            <a:pPr>
              <a:defRPr sz="1400"/>
            </a:pPr>
            <a:endParaRPr lang="it-IT"/>
          </a:p>
        </c:txPr>
        <c:crossAx val="176911104"/>
        <c:crosses val="autoZero"/>
        <c:crossBetween val="between"/>
        <c:majorUnit val="10"/>
        <c:minorUnit val="0.1"/>
      </c:valAx>
    </c:plotArea>
    <c:plotVisOnly val="1"/>
    <c:dispBlanksAs val="gap"/>
    <c:showDLblsOverMax val="0"/>
  </c:chart>
  <c:txPr>
    <a:bodyPr/>
    <a:lstStyle/>
    <a:p>
      <a:pPr>
        <a:defRPr sz="1800"/>
      </a:pPr>
      <a:endParaRPr lang="it-I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Tiotropium</c:v>
                </c:pt>
              </c:strCache>
            </c:strRef>
          </c:tx>
          <c:spPr>
            <a:solidFill>
              <a:srgbClr val="00B0F0"/>
            </a:solidFill>
          </c:spPr>
          <c:invertIfNegative val="0"/>
          <c:cat>
            <c:numRef>
              <c:f>Sheet1!$A$2</c:f>
              <c:numCache>
                <c:formatCode>General</c:formatCode>
                <c:ptCount val="1"/>
              </c:numCache>
            </c:numRef>
          </c:cat>
          <c:val>
            <c:numRef>
              <c:f>Sheet1!$B$2</c:f>
              <c:numCache>
                <c:formatCode>General</c:formatCode>
                <c:ptCount val="1"/>
                <c:pt idx="0">
                  <c:v>1.32</c:v>
                </c:pt>
              </c:numCache>
            </c:numRef>
          </c:val>
        </c:ser>
        <c:ser>
          <c:idx val="1"/>
          <c:order val="1"/>
          <c:tx>
            <c:strRef>
              <c:f>Sheet1!$C$1</c:f>
              <c:strCache>
                <c:ptCount val="1"/>
                <c:pt idx="0">
                  <c:v>SFC</c:v>
                </c:pt>
              </c:strCache>
            </c:strRef>
          </c:tx>
          <c:invertIfNegative val="0"/>
          <c:dPt>
            <c:idx val="0"/>
            <c:invertIfNegative val="0"/>
            <c:bubble3D val="0"/>
            <c:spPr>
              <a:solidFill>
                <a:srgbClr val="FF9900"/>
              </a:solidFill>
            </c:spPr>
          </c:dPt>
          <c:cat>
            <c:numRef>
              <c:f>Sheet1!$A$2</c:f>
              <c:numCache>
                <c:formatCode>General</c:formatCode>
                <c:ptCount val="1"/>
              </c:numCache>
            </c:numRef>
          </c:cat>
          <c:val>
            <c:numRef>
              <c:f>Sheet1!$C$2</c:f>
              <c:numCache>
                <c:formatCode>General</c:formatCode>
                <c:ptCount val="1"/>
                <c:pt idx="0">
                  <c:v>1.28</c:v>
                </c:pt>
              </c:numCache>
            </c:numRef>
          </c:val>
        </c:ser>
        <c:dLbls>
          <c:showLegendKey val="0"/>
          <c:showVal val="0"/>
          <c:showCatName val="0"/>
          <c:showSerName val="0"/>
          <c:showPercent val="0"/>
          <c:showBubbleSize val="0"/>
        </c:dLbls>
        <c:gapWidth val="20"/>
        <c:overlap val="-9"/>
        <c:axId val="178166400"/>
        <c:axId val="178168192"/>
      </c:barChart>
      <c:catAx>
        <c:axId val="178166400"/>
        <c:scaling>
          <c:orientation val="minMax"/>
        </c:scaling>
        <c:delete val="0"/>
        <c:axPos val="b"/>
        <c:numFmt formatCode="General" sourceLinked="1"/>
        <c:majorTickMark val="out"/>
        <c:minorTickMark val="none"/>
        <c:tickLblPos val="nextTo"/>
        <c:crossAx val="178168192"/>
        <c:crosses val="autoZero"/>
        <c:auto val="1"/>
        <c:lblAlgn val="ctr"/>
        <c:lblOffset val="100"/>
        <c:noMultiLvlLbl val="0"/>
      </c:catAx>
      <c:valAx>
        <c:axId val="178168192"/>
        <c:scaling>
          <c:orientation val="minMax"/>
          <c:max val="1.5"/>
          <c:min val="0"/>
        </c:scaling>
        <c:delete val="0"/>
        <c:axPos val="l"/>
        <c:numFmt formatCode="General" sourceLinked="1"/>
        <c:majorTickMark val="out"/>
        <c:minorTickMark val="none"/>
        <c:tickLblPos val="nextTo"/>
        <c:txPr>
          <a:bodyPr/>
          <a:lstStyle/>
          <a:p>
            <a:pPr>
              <a:defRPr sz="1400"/>
            </a:pPr>
            <a:endParaRPr lang="it-IT"/>
          </a:p>
        </c:txPr>
        <c:crossAx val="178166400"/>
        <c:crosses val="autoZero"/>
        <c:crossBetween val="between"/>
        <c:majorUnit val="0.5"/>
        <c:minorUnit val="0.1"/>
      </c:valAx>
    </c:plotArea>
    <c:plotVisOnly val="1"/>
    <c:dispBlanksAs val="gap"/>
    <c:showDLblsOverMax val="0"/>
  </c:chart>
  <c:txPr>
    <a:bodyPr/>
    <a:lstStyle/>
    <a:p>
      <a:pPr>
        <a:defRPr sz="1800"/>
      </a:pPr>
      <a:endParaRPr lang="it-IT"/>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20292907457559"/>
          <c:y val="0.14782806241297144"/>
          <c:w val="0.86949260266233563"/>
          <c:h val="0.71323022923507762"/>
        </c:manualLayout>
      </c:layout>
      <c:barChart>
        <c:barDir val="col"/>
        <c:grouping val="clustered"/>
        <c:varyColors val="0"/>
        <c:ser>
          <c:idx val="0"/>
          <c:order val="0"/>
          <c:tx>
            <c:strRef>
              <c:f>AR!$F$9</c:f>
              <c:strCache>
                <c:ptCount val="1"/>
                <c:pt idx="0">
                  <c:v>QVA149</c:v>
                </c:pt>
              </c:strCache>
            </c:strRef>
          </c:tx>
          <c:spPr>
            <a:solidFill>
              <a:srgbClr val="0071BC"/>
            </a:solidFill>
          </c:spPr>
          <c:invertIfNegative val="0"/>
          <c:cat>
            <c:strRef>
              <c:f>AR!$G$8:$J$8</c:f>
              <c:strCache>
                <c:ptCount val="4"/>
                <c:pt idx="0">
                  <c:v>Mild exacerbations</c:v>
                </c:pt>
                <c:pt idx="1">
                  <c:v>Moderate/severe
 exacerbations</c:v>
                </c:pt>
                <c:pt idx="2">
                  <c:v>Severe exacerbations</c:v>
                </c:pt>
                <c:pt idx="3">
                  <c:v>All exacerbations</c:v>
                </c:pt>
              </c:strCache>
            </c:strRef>
          </c:cat>
          <c:val>
            <c:numRef>
              <c:f>AR!$G$9:$J$9</c:f>
              <c:numCache>
                <c:formatCode>General</c:formatCode>
                <c:ptCount val="4"/>
                <c:pt idx="0">
                  <c:v>2.5099999999999998</c:v>
                </c:pt>
                <c:pt idx="1">
                  <c:v>0.84000000000000064</c:v>
                </c:pt>
                <c:pt idx="2">
                  <c:v>9.0000000000000066E-2</c:v>
                </c:pt>
                <c:pt idx="3">
                  <c:v>3.44</c:v>
                </c:pt>
              </c:numCache>
            </c:numRef>
          </c:val>
        </c:ser>
        <c:ser>
          <c:idx val="1"/>
          <c:order val="1"/>
          <c:tx>
            <c:strRef>
              <c:f>AR!$F$10</c:f>
              <c:strCache>
                <c:ptCount val="1"/>
                <c:pt idx="0">
                  <c:v>Glycopyrronium</c:v>
                </c:pt>
              </c:strCache>
            </c:strRef>
          </c:tx>
          <c:spPr>
            <a:solidFill>
              <a:srgbClr val="F28F00"/>
            </a:solidFill>
          </c:spPr>
          <c:invertIfNegative val="0"/>
          <c:cat>
            <c:strRef>
              <c:f>AR!$G$8:$J$8</c:f>
              <c:strCache>
                <c:ptCount val="4"/>
                <c:pt idx="0">
                  <c:v>Mild exacerbations</c:v>
                </c:pt>
                <c:pt idx="1">
                  <c:v>Moderate/severe
 exacerbations</c:v>
                </c:pt>
                <c:pt idx="2">
                  <c:v>Severe exacerbations</c:v>
                </c:pt>
                <c:pt idx="3">
                  <c:v>All exacerbations</c:v>
                </c:pt>
              </c:strCache>
            </c:strRef>
          </c:cat>
          <c:val>
            <c:numRef>
              <c:f>AR!$G$10:$J$10</c:f>
              <c:numCache>
                <c:formatCode>General</c:formatCode>
                <c:ptCount val="4"/>
                <c:pt idx="0">
                  <c:v>2.96</c:v>
                </c:pt>
                <c:pt idx="1">
                  <c:v>0.95000000000000062</c:v>
                </c:pt>
                <c:pt idx="2">
                  <c:v>0.12000000000000002</c:v>
                </c:pt>
                <c:pt idx="3">
                  <c:v>4.04</c:v>
                </c:pt>
              </c:numCache>
            </c:numRef>
          </c:val>
        </c:ser>
        <c:ser>
          <c:idx val="2"/>
          <c:order val="2"/>
          <c:tx>
            <c:strRef>
              <c:f>AR!$F$11</c:f>
              <c:strCache>
                <c:ptCount val="1"/>
                <c:pt idx="0">
                  <c:v>Tiotropium</c:v>
                </c:pt>
              </c:strCache>
            </c:strRef>
          </c:tx>
          <c:spPr>
            <a:solidFill>
              <a:srgbClr val="00795E"/>
            </a:solidFill>
          </c:spPr>
          <c:invertIfNegative val="0"/>
          <c:cat>
            <c:strRef>
              <c:f>AR!$G$8:$J$8</c:f>
              <c:strCache>
                <c:ptCount val="4"/>
                <c:pt idx="0">
                  <c:v>Mild exacerbations</c:v>
                </c:pt>
                <c:pt idx="1">
                  <c:v>Moderate/severe
 exacerbations</c:v>
                </c:pt>
                <c:pt idx="2">
                  <c:v>Severe exacerbations</c:v>
                </c:pt>
                <c:pt idx="3">
                  <c:v>All exacerbations</c:v>
                </c:pt>
              </c:strCache>
            </c:strRef>
          </c:cat>
          <c:val>
            <c:numRef>
              <c:f>AR!$G$11:$J$11</c:f>
              <c:numCache>
                <c:formatCode>General</c:formatCode>
                <c:ptCount val="4"/>
                <c:pt idx="0">
                  <c:v>2.98</c:v>
                </c:pt>
                <c:pt idx="1">
                  <c:v>0.93</c:v>
                </c:pt>
                <c:pt idx="2">
                  <c:v>8.000000000000021E-2</c:v>
                </c:pt>
                <c:pt idx="3">
                  <c:v>4.0199999999999996</c:v>
                </c:pt>
              </c:numCache>
            </c:numRef>
          </c:val>
        </c:ser>
        <c:dLbls>
          <c:showLegendKey val="0"/>
          <c:showVal val="0"/>
          <c:showCatName val="0"/>
          <c:showSerName val="0"/>
          <c:showPercent val="0"/>
          <c:showBubbleSize val="0"/>
        </c:dLbls>
        <c:gapWidth val="40"/>
        <c:axId val="224326784"/>
        <c:axId val="224328320"/>
      </c:barChart>
      <c:catAx>
        <c:axId val="224326784"/>
        <c:scaling>
          <c:orientation val="minMax"/>
        </c:scaling>
        <c:delete val="0"/>
        <c:axPos val="b"/>
        <c:numFmt formatCode="General" sourceLinked="1"/>
        <c:majorTickMark val="out"/>
        <c:minorTickMark val="none"/>
        <c:tickLblPos val="nextTo"/>
        <c:spPr>
          <a:ln w="15875">
            <a:solidFill>
              <a:schemeClr val="tx1"/>
            </a:solidFill>
          </a:ln>
        </c:spPr>
        <c:txPr>
          <a:bodyPr/>
          <a:lstStyle/>
          <a:p>
            <a:pPr>
              <a:defRPr sz="1400">
                <a:latin typeface="Arial" pitchFamily="34" charset="0"/>
                <a:cs typeface="Arial" pitchFamily="34" charset="0"/>
              </a:defRPr>
            </a:pPr>
            <a:endParaRPr lang="it-IT"/>
          </a:p>
        </c:txPr>
        <c:crossAx val="224328320"/>
        <c:crosses val="autoZero"/>
        <c:auto val="1"/>
        <c:lblAlgn val="ctr"/>
        <c:lblOffset val="100"/>
        <c:noMultiLvlLbl val="0"/>
      </c:catAx>
      <c:valAx>
        <c:axId val="224328320"/>
        <c:scaling>
          <c:orientation val="minMax"/>
          <c:max val="5"/>
        </c:scaling>
        <c:delete val="0"/>
        <c:axPos val="l"/>
        <c:majorGridlines>
          <c:spPr>
            <a:ln>
              <a:noFill/>
            </a:ln>
          </c:spPr>
        </c:majorGridlines>
        <c:title>
          <c:tx>
            <c:rich>
              <a:bodyPr rot="-5400000" vert="horz"/>
              <a:lstStyle/>
              <a:p>
                <a:pPr>
                  <a:defRPr sz="1400" b="0">
                    <a:latin typeface="Arial" pitchFamily="34" charset="0"/>
                    <a:cs typeface="Arial" pitchFamily="34" charset="0"/>
                  </a:defRPr>
                </a:pPr>
                <a:r>
                  <a:rPr lang="en-US" sz="1400" b="0">
                    <a:latin typeface="Arial" pitchFamily="34" charset="0"/>
                    <a:cs typeface="Arial" pitchFamily="34" charset="0"/>
                  </a:rPr>
                  <a:t>COPD Exacerbations</a:t>
                </a:r>
                <a:r>
                  <a:rPr lang="en-US" sz="1400" b="0" baseline="0">
                    <a:latin typeface="Arial" pitchFamily="34" charset="0"/>
                    <a:cs typeface="Arial" pitchFamily="34" charset="0"/>
                  </a:rPr>
                  <a:t> (annualized rate)</a:t>
                </a:r>
                <a:endParaRPr lang="en-US" sz="1400" b="0">
                  <a:latin typeface="Arial" pitchFamily="34" charset="0"/>
                  <a:cs typeface="Arial" pitchFamily="34" charset="0"/>
                </a:endParaRPr>
              </a:p>
            </c:rich>
          </c:tx>
          <c:layout>
            <c:manualLayout>
              <c:xMode val="edge"/>
              <c:yMode val="edge"/>
              <c:x val="1.7117804220660806E-2"/>
              <c:y val="0.22479306325299989"/>
            </c:manualLayout>
          </c:layout>
          <c:overlay val="0"/>
        </c:title>
        <c:numFmt formatCode="General" sourceLinked="1"/>
        <c:majorTickMark val="out"/>
        <c:minorTickMark val="none"/>
        <c:tickLblPos val="nextTo"/>
        <c:spPr>
          <a:ln w="15875">
            <a:solidFill>
              <a:schemeClr val="tx1"/>
            </a:solidFill>
          </a:ln>
        </c:spPr>
        <c:txPr>
          <a:bodyPr/>
          <a:lstStyle/>
          <a:p>
            <a:pPr>
              <a:defRPr sz="1400">
                <a:latin typeface="Arial" pitchFamily="34" charset="0"/>
                <a:cs typeface="Arial" pitchFamily="34" charset="0"/>
              </a:defRPr>
            </a:pPr>
            <a:endParaRPr lang="it-IT"/>
          </a:p>
        </c:txPr>
        <c:crossAx val="224326784"/>
        <c:crosses val="autoZero"/>
        <c:crossBetween val="between"/>
      </c:valAx>
      <c:spPr>
        <a:ln>
          <a:noFill/>
        </a:ln>
      </c:spPr>
    </c:plotArea>
    <c:legend>
      <c:legendPos val="r"/>
      <c:layout>
        <c:manualLayout>
          <c:xMode val="edge"/>
          <c:yMode val="edge"/>
          <c:x val="0.13901098125066241"/>
          <c:y val="1.5095112630590031E-2"/>
          <c:w val="0.53334227840354065"/>
          <c:h val="7.4921632879806507E-2"/>
        </c:manualLayout>
      </c:layout>
      <c:overlay val="0"/>
      <c:txPr>
        <a:bodyPr/>
        <a:lstStyle/>
        <a:p>
          <a:pPr>
            <a:defRPr sz="1400">
              <a:latin typeface="Arial" pitchFamily="34" charset="0"/>
              <a:cs typeface="Arial" pitchFamily="34" charset="0"/>
            </a:defRPr>
          </a:pPr>
          <a:endParaRPr lang="it-IT"/>
        </a:p>
      </c:txPr>
    </c:legend>
    <c:plotVisOnly val="1"/>
    <c:dispBlanksAs val="gap"/>
    <c:showDLblsOverMax val="0"/>
  </c:chart>
  <c:spPr>
    <a:noFill/>
    <a:ln w="12700">
      <a:noFill/>
    </a:ln>
  </c:spPr>
  <c:txPr>
    <a:bodyPr/>
    <a:lstStyle/>
    <a:p>
      <a:pPr>
        <a:defRPr sz="1000"/>
      </a:pPr>
      <a:endParaRPr lang="it-IT"/>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lvl1pPr>
          </a:lstStyle>
          <a:p>
            <a:pPr>
              <a:defRPr/>
            </a:pPr>
            <a:endParaRPr lang="en-GB"/>
          </a:p>
        </p:txBody>
      </p:sp>
      <p:sp>
        <p:nvSpPr>
          <p:cNvPr id="26627" name="Rectangle 3"/>
          <p:cNvSpPr>
            <a:spLocks noGrp="1" noChangeArrowheads="1"/>
          </p:cNvSpPr>
          <p:nvPr>
            <p:ph type="dt" idx="1"/>
          </p:nvPr>
        </p:nvSpPr>
        <p:spPr bwMode="auto">
          <a:xfrm>
            <a:off x="4021294"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lvl1pPr>
          </a:lstStyle>
          <a:p>
            <a:pPr>
              <a:defRPr/>
            </a:pPr>
            <a:endParaRPr lang="en-GB"/>
          </a:p>
        </p:txBody>
      </p:sp>
      <p:sp>
        <p:nvSpPr>
          <p:cNvPr id="139268"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709930" y="4861441"/>
            <a:ext cx="5679440" cy="4605576"/>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GB" noProof="0" smtClean="0"/>
              <a:t>Fare clic per modificare gli stili del testo dello schema</a:t>
            </a:r>
          </a:p>
          <a:p>
            <a:pPr lvl="1"/>
            <a:r>
              <a:rPr lang="en-GB" noProof="0" smtClean="0"/>
              <a:t>Secondo livello</a:t>
            </a:r>
          </a:p>
          <a:p>
            <a:pPr lvl="2"/>
            <a:r>
              <a:rPr lang="en-GB" noProof="0" smtClean="0"/>
              <a:t>Terzo livello</a:t>
            </a:r>
          </a:p>
          <a:p>
            <a:pPr lvl="3"/>
            <a:r>
              <a:rPr lang="en-GB" noProof="0" smtClean="0"/>
              <a:t>Quarto livello</a:t>
            </a:r>
          </a:p>
          <a:p>
            <a:pPr lvl="4"/>
            <a:r>
              <a:rPr lang="en-GB" noProof="0" smtClean="0"/>
              <a:t>Quinto livello</a:t>
            </a:r>
          </a:p>
        </p:txBody>
      </p:sp>
      <p:sp>
        <p:nvSpPr>
          <p:cNvPr id="26630" name="Rectangle 6"/>
          <p:cNvSpPr>
            <a:spLocks noGrp="1" noChangeArrowheads="1"/>
          </p:cNvSpPr>
          <p:nvPr>
            <p:ph type="ftr" sz="quarter" idx="4"/>
          </p:nvPr>
        </p:nvSpPr>
        <p:spPr bwMode="auto">
          <a:xfrm>
            <a:off x="0"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lvl1pPr>
          </a:lstStyle>
          <a:p>
            <a:pPr>
              <a:defRPr/>
            </a:pPr>
            <a:endParaRPr lang="en-GB"/>
          </a:p>
        </p:txBody>
      </p:sp>
      <p:sp>
        <p:nvSpPr>
          <p:cNvPr id="26631" name="Rectangle 7"/>
          <p:cNvSpPr>
            <a:spLocks noGrp="1" noChangeArrowheads="1"/>
          </p:cNvSpPr>
          <p:nvPr>
            <p:ph type="sldNum" sz="quarter" idx="5"/>
          </p:nvPr>
        </p:nvSpPr>
        <p:spPr bwMode="auto">
          <a:xfrm>
            <a:off x="4021294" y="9721106"/>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lvl1pPr>
          </a:lstStyle>
          <a:p>
            <a:pPr>
              <a:defRPr/>
            </a:pPr>
            <a:fld id="{DF73FC15-046B-432C-AD87-5E448A97972B}" type="slidenum">
              <a:rPr lang="en-GB"/>
              <a:pPr>
                <a:defRPr/>
              </a:pPr>
              <a:t>‹N›</a:t>
            </a:fld>
            <a:endParaRPr lang="en-GB"/>
          </a:p>
        </p:txBody>
      </p:sp>
    </p:spTree>
    <p:extLst>
      <p:ext uri="{BB962C8B-B14F-4D97-AF65-F5344CB8AC3E}">
        <p14:creationId xmlns:p14="http://schemas.microsoft.com/office/powerpoint/2010/main" val="13291773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134" algn="l" rtl="0" eaLnBrk="0" fontAlgn="base" hangingPunct="0">
      <a:spcBef>
        <a:spcPct val="30000"/>
      </a:spcBef>
      <a:spcAft>
        <a:spcPct val="0"/>
      </a:spcAft>
      <a:defRPr sz="1200" kern="1200">
        <a:solidFill>
          <a:schemeClr val="tx1"/>
        </a:solidFill>
        <a:latin typeface="Arial" charset="0"/>
        <a:ea typeface="+mn-ea"/>
        <a:cs typeface="+mn-cs"/>
      </a:defRPr>
    </a:lvl2pPr>
    <a:lvl3pPr marL="914266" algn="l" rtl="0" eaLnBrk="0" fontAlgn="base" hangingPunct="0">
      <a:spcBef>
        <a:spcPct val="30000"/>
      </a:spcBef>
      <a:spcAft>
        <a:spcPct val="0"/>
      </a:spcAft>
      <a:defRPr sz="1200" kern="1200">
        <a:solidFill>
          <a:schemeClr val="tx1"/>
        </a:solidFill>
        <a:latin typeface="Arial" charset="0"/>
        <a:ea typeface="+mn-ea"/>
        <a:cs typeface="+mn-cs"/>
      </a:defRPr>
    </a:lvl3pPr>
    <a:lvl4pPr marL="1371400" algn="l" rtl="0" eaLnBrk="0" fontAlgn="base" hangingPunct="0">
      <a:spcBef>
        <a:spcPct val="30000"/>
      </a:spcBef>
      <a:spcAft>
        <a:spcPct val="0"/>
      </a:spcAft>
      <a:defRPr sz="1200" kern="1200">
        <a:solidFill>
          <a:schemeClr val="tx1"/>
        </a:solidFill>
        <a:latin typeface="Arial" charset="0"/>
        <a:ea typeface="+mn-ea"/>
        <a:cs typeface="+mn-cs"/>
      </a:defRPr>
    </a:lvl4pPr>
    <a:lvl5pPr marL="1828533" algn="l" rtl="0" eaLnBrk="0" fontAlgn="base" hangingPunct="0">
      <a:spcBef>
        <a:spcPct val="30000"/>
      </a:spcBef>
      <a:spcAft>
        <a:spcPct val="0"/>
      </a:spcAft>
      <a:defRPr sz="1200" kern="1200">
        <a:solidFill>
          <a:schemeClr val="tx1"/>
        </a:solidFill>
        <a:latin typeface="Arial" charset="0"/>
        <a:ea typeface="+mn-ea"/>
        <a:cs typeface="+mn-cs"/>
      </a:defRPr>
    </a:lvl5pPr>
    <a:lvl6pPr marL="2285667" algn="l" defTabSz="914266" rtl="0" eaLnBrk="1" latinLnBrk="0" hangingPunct="1">
      <a:defRPr sz="1200" kern="1200">
        <a:solidFill>
          <a:schemeClr val="tx1"/>
        </a:solidFill>
        <a:latin typeface="+mn-lt"/>
        <a:ea typeface="+mn-ea"/>
        <a:cs typeface="+mn-cs"/>
      </a:defRPr>
    </a:lvl6pPr>
    <a:lvl7pPr marL="2742800" algn="l" defTabSz="914266" rtl="0" eaLnBrk="1" latinLnBrk="0" hangingPunct="1">
      <a:defRPr sz="1200" kern="1200">
        <a:solidFill>
          <a:schemeClr val="tx1"/>
        </a:solidFill>
        <a:latin typeface="+mn-lt"/>
        <a:ea typeface="+mn-ea"/>
        <a:cs typeface="+mn-cs"/>
      </a:defRPr>
    </a:lvl7pPr>
    <a:lvl8pPr marL="3199933" algn="l" defTabSz="914266" rtl="0" eaLnBrk="1" latinLnBrk="0" hangingPunct="1">
      <a:defRPr sz="1200" kern="1200">
        <a:solidFill>
          <a:schemeClr val="tx1"/>
        </a:solidFill>
        <a:latin typeface="+mn-lt"/>
        <a:ea typeface="+mn-ea"/>
        <a:cs typeface="+mn-cs"/>
      </a:defRPr>
    </a:lvl8pPr>
    <a:lvl9pPr marL="3657067" algn="l" defTabSz="91426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defTabSz="986846"/>
            <a:fld id="{F213E348-4DE1-41A7-B66C-A648A6E1F45D}" type="slidenum">
              <a:rPr lang="en-US" smtClean="0">
                <a:solidFill>
                  <a:srgbClr val="000000"/>
                </a:solidFill>
              </a:rPr>
              <a:pPr defTabSz="986846"/>
              <a:t>24</a:t>
            </a:fld>
            <a:endParaRPr lang="en-US" dirty="0" smtClean="0">
              <a:solidFill>
                <a:srgbClr val="000000"/>
              </a:solidFill>
            </a:endParaRPr>
          </a:p>
        </p:txBody>
      </p:sp>
      <p:sp>
        <p:nvSpPr>
          <p:cNvPr id="55299"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pitchFamily="34" charset="0"/>
              </a:rPr>
              <a:t>Di</a:t>
            </a:r>
            <a:r>
              <a:rPr lang="en-US" baseline="0" dirty="0" smtClean="0">
                <a:latin typeface="Arial" pitchFamily="34" charset="0"/>
              </a:rPr>
              <a:t> </a:t>
            </a:r>
            <a:r>
              <a:rPr lang="en-US" baseline="0" dirty="0" err="1" smtClean="0">
                <a:latin typeface="Arial" pitchFamily="34" charset="0"/>
              </a:rPr>
              <a:t>che</a:t>
            </a:r>
            <a:r>
              <a:rPr lang="en-US" baseline="0" dirty="0" smtClean="0">
                <a:latin typeface="Arial" pitchFamily="34" charset="0"/>
              </a:rPr>
              <a:t> la </a:t>
            </a:r>
            <a:r>
              <a:rPr lang="en-US" baseline="0" dirty="0" err="1" smtClean="0">
                <a:latin typeface="Arial" pitchFamily="34" charset="0"/>
              </a:rPr>
              <a:t>cosa</a:t>
            </a:r>
            <a:r>
              <a:rPr lang="en-US" baseline="0" dirty="0" smtClean="0">
                <a:latin typeface="Arial" pitchFamily="34" charset="0"/>
              </a:rPr>
              <a:t> è </a:t>
            </a:r>
            <a:r>
              <a:rPr lang="en-US" baseline="0" dirty="0" err="1" smtClean="0">
                <a:latin typeface="Arial" pitchFamily="34" charset="0"/>
              </a:rPr>
              <a:t>stata</a:t>
            </a:r>
            <a:r>
              <a:rPr lang="en-US" baseline="0" dirty="0" smtClean="0">
                <a:latin typeface="Arial" pitchFamily="34" charset="0"/>
              </a:rPr>
              <a:t> </a:t>
            </a:r>
            <a:r>
              <a:rPr lang="en-US" baseline="0" dirty="0" err="1" smtClean="0">
                <a:latin typeface="Arial" pitchFamily="34" charset="0"/>
              </a:rPr>
              <a:t>introdotta</a:t>
            </a:r>
            <a:r>
              <a:rPr lang="en-US" baseline="0" dirty="0" smtClean="0">
                <a:latin typeface="Arial" pitchFamily="34" charset="0"/>
              </a:rPr>
              <a:t> </a:t>
            </a:r>
            <a:r>
              <a:rPr lang="en-US" baseline="0" dirty="0" err="1" smtClean="0">
                <a:latin typeface="Arial" pitchFamily="34" charset="0"/>
              </a:rPr>
              <a:t>dallo</a:t>
            </a:r>
            <a:r>
              <a:rPr lang="en-US" baseline="0" dirty="0" smtClean="0">
                <a:latin typeface="Arial" pitchFamily="34" charset="0"/>
              </a:rPr>
              <a:t> studio UPLIFT</a:t>
            </a:r>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DF73FC15-046B-432C-AD87-5E448A97972B}" type="slidenum">
              <a:rPr lang="en-GB" smtClean="0"/>
              <a:pPr>
                <a:defRPr/>
              </a:pPr>
              <a:t>66</a:t>
            </a:fld>
            <a:endParaRPr lang="en-GB"/>
          </a:p>
        </p:txBody>
      </p:sp>
    </p:spTree>
    <p:extLst>
      <p:ext uri="{BB962C8B-B14F-4D97-AF65-F5344CB8AC3E}">
        <p14:creationId xmlns:p14="http://schemas.microsoft.com/office/powerpoint/2010/main" val="3425082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DF73FC15-046B-432C-AD87-5E448A97972B}" type="slidenum">
              <a:rPr lang="en-GB" smtClean="0"/>
              <a:pPr>
                <a:defRPr/>
              </a:pPr>
              <a:t>67</a:t>
            </a:fld>
            <a:endParaRPr lang="en-GB"/>
          </a:p>
        </p:txBody>
      </p:sp>
    </p:spTree>
    <p:extLst>
      <p:ext uri="{BB962C8B-B14F-4D97-AF65-F5344CB8AC3E}">
        <p14:creationId xmlns:p14="http://schemas.microsoft.com/office/powerpoint/2010/main" val="3425082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txBox="1">
            <a:spLocks noGrp="1" noChangeArrowheads="1"/>
          </p:cNvSpPr>
          <p:nvPr/>
        </p:nvSpPr>
        <p:spPr bwMode="auto">
          <a:xfrm>
            <a:off x="4021294" y="9721106"/>
            <a:ext cx="3076363" cy="51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defRPr sz="1200">
                <a:solidFill>
                  <a:schemeClr val="tx1"/>
                </a:solidFill>
                <a:latin typeface="Times New Roman" charset="0"/>
                <a:ea typeface="ＭＳ Ｐゴシック" charset="0"/>
              </a:defRPr>
            </a:lvl1pPr>
            <a:lvl2pPr marL="742950" indent="-285750" eaLnBrk="0" hangingPunct="0">
              <a:defRPr sz="1200">
                <a:solidFill>
                  <a:schemeClr val="tx1"/>
                </a:solidFill>
                <a:latin typeface="Times New Roman" charset="0"/>
                <a:ea typeface="ＭＳ Ｐゴシック" charset="0"/>
              </a:defRPr>
            </a:lvl2pPr>
            <a:lvl3pPr marL="1143000" indent="-228600" eaLnBrk="0" hangingPunct="0">
              <a:defRPr sz="1200">
                <a:solidFill>
                  <a:schemeClr val="tx1"/>
                </a:solidFill>
                <a:latin typeface="Times New Roman" charset="0"/>
                <a:ea typeface="ＭＳ Ｐゴシック" charset="0"/>
              </a:defRPr>
            </a:lvl3pPr>
            <a:lvl4pPr marL="1600200" indent="-228600" eaLnBrk="0" hangingPunct="0">
              <a:defRPr sz="1200">
                <a:solidFill>
                  <a:schemeClr val="tx1"/>
                </a:solidFill>
                <a:latin typeface="Times New Roman" charset="0"/>
                <a:ea typeface="ＭＳ Ｐゴシック" charset="0"/>
              </a:defRPr>
            </a:lvl4pPr>
            <a:lvl5pPr marL="2057400" indent="-228600" eaLnBrk="0" hangingPunct="0">
              <a:defRPr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200">
                <a:solidFill>
                  <a:schemeClr val="tx1"/>
                </a:solidFill>
                <a:latin typeface="Times New Roman" charset="0"/>
                <a:ea typeface="ＭＳ Ｐゴシック" charset="0"/>
              </a:defRPr>
            </a:lvl9pPr>
          </a:lstStyle>
          <a:p>
            <a:pPr algn="r" eaLnBrk="1" hangingPunct="1"/>
            <a:fld id="{B5DB31DC-A86B-4445-AA3A-9275E7E24F22}" type="slidenum">
              <a:rPr lang="en-US">
                <a:solidFill>
                  <a:prstClr val="black"/>
                </a:solidFill>
              </a:rPr>
              <a:pPr algn="r" eaLnBrk="1" hangingPunct="1"/>
              <a:t>73</a:t>
            </a:fld>
            <a:endParaRPr lang="en-US">
              <a:solidFill>
                <a:prstClr val="black"/>
              </a:solidFill>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DF73FC15-046B-432C-AD87-5E448A97972B}" type="slidenum">
              <a:rPr lang="en-GB" smtClean="0"/>
              <a:pPr>
                <a:defRPr/>
              </a:pPr>
              <a:t>74</a:t>
            </a:fld>
            <a:endParaRPr lang="en-GB"/>
          </a:p>
        </p:txBody>
      </p:sp>
    </p:spTree>
    <p:extLst>
      <p:ext uri="{BB962C8B-B14F-4D97-AF65-F5344CB8AC3E}">
        <p14:creationId xmlns:p14="http://schemas.microsoft.com/office/powerpoint/2010/main" val="3425082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sz="2600">
                <a:solidFill>
                  <a:schemeClr val="bg1"/>
                </a:solidFill>
                <a:latin typeface="Arial" pitchFamily="34" charset="0"/>
              </a:defRPr>
            </a:lvl1pPr>
            <a:lvl2pPr marL="804763" indent="-309524">
              <a:defRPr sz="2600">
                <a:solidFill>
                  <a:schemeClr val="bg1"/>
                </a:solidFill>
                <a:latin typeface="Arial" pitchFamily="34" charset="0"/>
              </a:defRPr>
            </a:lvl2pPr>
            <a:lvl3pPr marL="1238098" indent="-247620">
              <a:defRPr sz="2600">
                <a:solidFill>
                  <a:schemeClr val="bg1"/>
                </a:solidFill>
                <a:latin typeface="Arial" pitchFamily="34" charset="0"/>
              </a:defRPr>
            </a:lvl3pPr>
            <a:lvl4pPr marL="1733337" indent="-247620">
              <a:defRPr sz="2600">
                <a:solidFill>
                  <a:schemeClr val="bg1"/>
                </a:solidFill>
                <a:latin typeface="Arial" pitchFamily="34" charset="0"/>
              </a:defRPr>
            </a:lvl4pPr>
            <a:lvl5pPr marL="2228576" indent="-247620">
              <a:defRPr sz="2600">
                <a:solidFill>
                  <a:schemeClr val="bg1"/>
                </a:solidFill>
                <a:latin typeface="Arial" pitchFamily="34" charset="0"/>
              </a:defRPr>
            </a:lvl5pPr>
            <a:lvl6pPr marL="2723815" indent="-247620" eaLnBrk="0" fontAlgn="base" hangingPunct="0">
              <a:spcBef>
                <a:spcPct val="0"/>
              </a:spcBef>
              <a:spcAft>
                <a:spcPct val="0"/>
              </a:spcAft>
              <a:defRPr sz="2600">
                <a:solidFill>
                  <a:schemeClr val="bg1"/>
                </a:solidFill>
                <a:latin typeface="Arial" pitchFamily="34" charset="0"/>
              </a:defRPr>
            </a:lvl6pPr>
            <a:lvl7pPr marL="3219054" indent="-247620" eaLnBrk="0" fontAlgn="base" hangingPunct="0">
              <a:spcBef>
                <a:spcPct val="0"/>
              </a:spcBef>
              <a:spcAft>
                <a:spcPct val="0"/>
              </a:spcAft>
              <a:defRPr sz="2600">
                <a:solidFill>
                  <a:schemeClr val="bg1"/>
                </a:solidFill>
                <a:latin typeface="Arial" pitchFamily="34" charset="0"/>
              </a:defRPr>
            </a:lvl7pPr>
            <a:lvl8pPr marL="3714293" indent="-247620" eaLnBrk="0" fontAlgn="base" hangingPunct="0">
              <a:spcBef>
                <a:spcPct val="0"/>
              </a:spcBef>
              <a:spcAft>
                <a:spcPct val="0"/>
              </a:spcAft>
              <a:defRPr sz="2600">
                <a:solidFill>
                  <a:schemeClr val="bg1"/>
                </a:solidFill>
                <a:latin typeface="Arial" pitchFamily="34" charset="0"/>
              </a:defRPr>
            </a:lvl8pPr>
            <a:lvl9pPr marL="4209532" indent="-247620" eaLnBrk="0" fontAlgn="base" hangingPunct="0">
              <a:spcBef>
                <a:spcPct val="0"/>
              </a:spcBef>
              <a:spcAft>
                <a:spcPct val="0"/>
              </a:spcAft>
              <a:defRPr sz="2600">
                <a:solidFill>
                  <a:schemeClr val="bg1"/>
                </a:solidFill>
                <a:latin typeface="Arial" pitchFamily="34" charset="0"/>
              </a:defRPr>
            </a:lvl9pPr>
          </a:lstStyle>
          <a:p>
            <a:fld id="{F5E6AF27-ACC8-484C-9CD3-804A3935AA29}" type="slidenum">
              <a:rPr lang="en-GB" altLang="it-IT" sz="1300">
                <a:solidFill>
                  <a:prstClr val="black"/>
                </a:solidFill>
                <a:latin typeface="Times New Roman" pitchFamily="18" charset="0"/>
              </a:rPr>
              <a:pPr/>
              <a:t>75</a:t>
            </a:fld>
            <a:endParaRPr lang="en-GB" altLang="it-IT" sz="1300">
              <a:solidFill>
                <a:prstClr val="black"/>
              </a:solidFill>
              <a:latin typeface="Times New Roman" pitchFamily="18"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defTabSz="495239">
              <a:defRPr/>
            </a:pPr>
            <a:r>
              <a:rPr lang="it-IT" sz="1300" dirty="0">
                <a:latin typeface="+mn-lt"/>
                <a:ea typeface="ＭＳ Ｐゴシック" charset="0"/>
                <a:cs typeface="ＭＳ Ｐゴシック" charset="0"/>
              </a:rPr>
              <a:t>The FORWARD (Foster 48-week Trial to Reduce </a:t>
            </a:r>
            <a:r>
              <a:rPr lang="it-IT" sz="1300" dirty="0" err="1">
                <a:latin typeface="+mn-lt"/>
                <a:ea typeface="ＭＳ Ｐゴシック" charset="0"/>
                <a:cs typeface="ＭＳ Ｐゴシック" charset="0"/>
              </a:rPr>
              <a:t>Exacerbations</a:t>
            </a:r>
            <a:r>
              <a:rPr lang="it-IT" sz="1300" dirty="0">
                <a:latin typeface="+mn-lt"/>
                <a:ea typeface="ＭＳ Ｐゴシック" charset="0"/>
                <a:cs typeface="ＭＳ Ｐゴシック" charset="0"/>
              </a:rPr>
              <a:t> in COPD) </a:t>
            </a:r>
            <a:r>
              <a:rPr lang="it-IT" sz="1300" dirty="0" err="1">
                <a:latin typeface="+mn-lt"/>
                <a:ea typeface="ＭＳ Ｐゴシック" charset="0"/>
                <a:cs typeface="ＭＳ Ｐゴシック" charset="0"/>
              </a:rPr>
              <a:t>clinical</a:t>
            </a:r>
            <a:r>
              <a:rPr lang="it-IT" sz="1300" dirty="0">
                <a:latin typeface="+mn-lt"/>
                <a:ea typeface="ＭＳ Ｐゴシック" charset="0"/>
                <a:cs typeface="ＭＳ Ｐゴシック" charset="0"/>
              </a:rPr>
              <a:t> trial in severe COPD </a:t>
            </a:r>
            <a:r>
              <a:rPr lang="it-IT" sz="1300" dirty="0" err="1">
                <a:latin typeface="+mn-lt"/>
                <a:ea typeface="ＭＳ Ｐゴシック" charset="0"/>
                <a:cs typeface="ＭＳ Ｐゴシック" charset="0"/>
              </a:rPr>
              <a:t>patients</a:t>
            </a:r>
            <a:r>
              <a:rPr lang="it-IT" sz="1300" dirty="0">
                <a:latin typeface="+mn-lt"/>
                <a:ea typeface="ＭＳ Ｐゴシック" charset="0"/>
                <a:cs typeface="ＭＳ Ｐゴシック" charset="0"/>
              </a:rPr>
              <a:t> </a:t>
            </a:r>
            <a:r>
              <a:rPr lang="it-IT" sz="1300" dirty="0" err="1">
                <a:latin typeface="+mn-lt"/>
                <a:ea typeface="ＭＳ Ｐゴシック" charset="0"/>
                <a:cs typeface="ＭＳ Ｐゴシック" charset="0"/>
              </a:rPr>
              <a:t>is</a:t>
            </a:r>
            <a:r>
              <a:rPr lang="it-IT" sz="1300" dirty="0">
                <a:latin typeface="+mn-lt"/>
                <a:ea typeface="ＭＳ Ｐゴシック" charset="0"/>
                <a:cs typeface="ＭＳ Ｐゴシック" charset="0"/>
              </a:rPr>
              <a:t> a </a:t>
            </a:r>
            <a:r>
              <a:rPr lang="it-IT" sz="1300" dirty="0" err="1">
                <a:latin typeface="+mn-lt"/>
                <a:ea typeface="ＭＳ Ｐゴシック" charset="0"/>
                <a:cs typeface="ＭＳ Ｐゴシック" charset="0"/>
              </a:rPr>
              <a:t>comparison</a:t>
            </a:r>
            <a:r>
              <a:rPr lang="it-IT" sz="1300" dirty="0">
                <a:latin typeface="+mn-lt"/>
                <a:ea typeface="ＭＳ Ｐゴシック" charset="0"/>
                <a:cs typeface="ＭＳ Ｐゴシック" charset="0"/>
              </a:rPr>
              <a:t> of extrafine </a:t>
            </a:r>
            <a:r>
              <a:rPr lang="it-IT" sz="1300" dirty="0" err="1">
                <a:latin typeface="+mn-lt"/>
                <a:ea typeface="ＭＳ Ｐゴシック" charset="0"/>
                <a:cs typeface="ＭＳ Ｐゴシック" charset="0"/>
              </a:rPr>
              <a:t>beclomethasone</a:t>
            </a:r>
            <a:r>
              <a:rPr lang="it-IT" sz="1300" dirty="0">
                <a:latin typeface="+mn-lt"/>
                <a:ea typeface="ＭＳ Ｐゴシック" charset="0"/>
                <a:cs typeface="ＭＳ Ｐゴシック" charset="0"/>
              </a:rPr>
              <a:t> </a:t>
            </a:r>
            <a:r>
              <a:rPr lang="it-IT" sz="1300" dirty="0" err="1">
                <a:latin typeface="+mn-lt"/>
                <a:ea typeface="ＭＳ Ｐゴシック" charset="0"/>
                <a:cs typeface="ＭＳ Ｐゴシック" charset="0"/>
              </a:rPr>
              <a:t>dipropionate</a:t>
            </a:r>
            <a:r>
              <a:rPr lang="it-IT" sz="1300" dirty="0">
                <a:latin typeface="+mn-lt"/>
                <a:ea typeface="ＭＳ Ｐゴシック" charset="0"/>
                <a:cs typeface="ＭＳ Ｐゴシック" charset="0"/>
              </a:rPr>
              <a:t> and </a:t>
            </a:r>
            <a:r>
              <a:rPr lang="it-IT" sz="1300" dirty="0" err="1">
                <a:latin typeface="+mn-lt"/>
                <a:ea typeface="ＭＳ Ｐゴシック" charset="0"/>
                <a:cs typeface="ＭＳ Ｐゴシック" charset="0"/>
              </a:rPr>
              <a:t>formoterol</a:t>
            </a:r>
            <a:r>
              <a:rPr lang="it-IT" sz="1300" dirty="0">
                <a:latin typeface="+mn-lt"/>
                <a:ea typeface="ＭＳ Ｐゴシック" charset="0"/>
                <a:cs typeface="ＭＳ Ｐゴシック" charset="0"/>
              </a:rPr>
              <a:t> in a </a:t>
            </a:r>
            <a:r>
              <a:rPr lang="it-IT" sz="1300" dirty="0" err="1">
                <a:latin typeface="+mn-lt"/>
                <a:ea typeface="ＭＳ Ｐゴシック" charset="0"/>
                <a:cs typeface="ＭＳ Ｐゴシック" charset="0"/>
              </a:rPr>
              <a:t>combination</a:t>
            </a:r>
            <a:r>
              <a:rPr lang="it-IT" sz="1300" dirty="0">
                <a:latin typeface="+mn-lt"/>
                <a:ea typeface="ＭＳ Ｐゴシック" charset="0"/>
                <a:cs typeface="ＭＳ Ｐゴシック" charset="0"/>
              </a:rPr>
              <a:t> </a:t>
            </a:r>
            <a:r>
              <a:rPr lang="it-IT" sz="1300" dirty="0" err="1">
                <a:latin typeface="+mn-lt"/>
                <a:ea typeface="ＭＳ Ｐゴシック" charset="0"/>
                <a:cs typeface="ＭＳ Ｐゴシック" charset="0"/>
              </a:rPr>
              <a:t>inhaler</a:t>
            </a:r>
            <a:r>
              <a:rPr lang="it-IT" sz="1300" dirty="0">
                <a:latin typeface="+mn-lt"/>
                <a:ea typeface="ＭＳ Ｐゴシック" charset="0"/>
                <a:cs typeface="ＭＳ Ｐゴシック" charset="0"/>
              </a:rPr>
              <a:t> with extrafine </a:t>
            </a:r>
            <a:r>
              <a:rPr lang="it-IT" sz="1300" dirty="0" err="1">
                <a:latin typeface="+mn-lt"/>
                <a:ea typeface="ＭＳ Ｐゴシック" charset="0"/>
                <a:cs typeface="ＭＳ Ｐゴシック" charset="0"/>
              </a:rPr>
              <a:t>formoterol</a:t>
            </a:r>
            <a:r>
              <a:rPr lang="it-IT" sz="1300" dirty="0">
                <a:latin typeface="+mn-lt"/>
                <a:ea typeface="ＭＳ Ｐゴシック" charset="0"/>
                <a:cs typeface="ＭＳ Ｐゴシック" charset="0"/>
              </a:rPr>
              <a:t>; the co-</a:t>
            </a:r>
            <a:r>
              <a:rPr lang="it-IT" sz="1300" dirty="0" err="1">
                <a:latin typeface="+mn-lt"/>
                <a:ea typeface="ＭＳ Ｐゴシック" charset="0"/>
                <a:cs typeface="ＭＳ Ｐゴシック" charset="0"/>
              </a:rPr>
              <a:t>primary</a:t>
            </a:r>
            <a:r>
              <a:rPr lang="it-IT" sz="1300" dirty="0">
                <a:latin typeface="+mn-lt"/>
                <a:ea typeface="ＭＳ Ｐゴシック" charset="0"/>
                <a:cs typeface="ＭＳ Ｐゴシック" charset="0"/>
              </a:rPr>
              <a:t> end-</a:t>
            </a:r>
            <a:r>
              <a:rPr lang="it-IT" sz="1300" dirty="0" err="1">
                <a:latin typeface="+mn-lt"/>
                <a:ea typeface="ＭＳ Ｐゴシック" charset="0"/>
                <a:cs typeface="ＭＳ Ｐゴシック" charset="0"/>
              </a:rPr>
              <a:t>points</a:t>
            </a:r>
            <a:r>
              <a:rPr lang="it-IT" sz="1300" dirty="0">
                <a:latin typeface="+mn-lt"/>
                <a:ea typeface="ＭＳ Ｐゴシック" charset="0"/>
                <a:cs typeface="ＭＳ Ｐゴシック" charset="0"/>
              </a:rPr>
              <a:t> are </a:t>
            </a:r>
            <a:r>
              <a:rPr lang="it-IT" sz="1300" dirty="0" err="1">
                <a:latin typeface="+mn-lt"/>
                <a:ea typeface="ＭＳ Ｐゴシック" charset="0"/>
                <a:cs typeface="ＭＳ Ｐゴシック" charset="0"/>
              </a:rPr>
              <a:t>exacerbation</a:t>
            </a:r>
            <a:r>
              <a:rPr lang="it-IT" sz="1300" dirty="0">
                <a:latin typeface="+mn-lt"/>
                <a:ea typeface="ＭＳ Ｐゴシック" charset="0"/>
                <a:cs typeface="ＭＳ Ｐゴシック" charset="0"/>
              </a:rPr>
              <a:t> </a:t>
            </a:r>
            <a:r>
              <a:rPr lang="it-IT" sz="1300" dirty="0" err="1">
                <a:latin typeface="+mn-lt"/>
                <a:ea typeface="ＭＳ Ｐゴシック" charset="0"/>
                <a:cs typeface="ＭＳ Ｐゴシック" charset="0"/>
              </a:rPr>
              <a:t>rates</a:t>
            </a:r>
            <a:r>
              <a:rPr lang="it-IT" sz="1300" dirty="0">
                <a:latin typeface="+mn-lt"/>
                <a:ea typeface="ＭＳ Ｐゴシック" charset="0"/>
                <a:cs typeface="ＭＳ Ｐゴシック" charset="0"/>
              </a:rPr>
              <a:t> over 48 weeks and </a:t>
            </a:r>
            <a:r>
              <a:rPr lang="it-IT" sz="1300" dirty="0" err="1">
                <a:latin typeface="+mn-lt"/>
                <a:ea typeface="ＭＳ Ｐゴシック" charset="0"/>
                <a:cs typeface="ＭＳ Ｐゴシック" charset="0"/>
              </a:rPr>
              <a:t>improvement</a:t>
            </a:r>
            <a:r>
              <a:rPr lang="it-IT" sz="1300" dirty="0">
                <a:latin typeface="+mn-lt"/>
                <a:ea typeface="ＭＳ Ｐゴシック" charset="0"/>
                <a:cs typeface="ＭＳ Ｐゴシック" charset="0"/>
              </a:rPr>
              <a:t> in </a:t>
            </a:r>
            <a:r>
              <a:rPr lang="it-IT" sz="1300" dirty="0" err="1">
                <a:latin typeface="+mn-lt"/>
                <a:ea typeface="ＭＳ Ｐゴシック" charset="0"/>
                <a:cs typeface="ＭＳ Ｐゴシック" charset="0"/>
              </a:rPr>
              <a:t>forced</a:t>
            </a:r>
            <a:r>
              <a:rPr lang="it-IT" sz="1300" dirty="0">
                <a:latin typeface="+mn-lt"/>
                <a:ea typeface="ＭＳ Ｐゴシック" charset="0"/>
                <a:cs typeface="ＭＳ Ｐゴシック" charset="0"/>
              </a:rPr>
              <a:t> </a:t>
            </a:r>
            <a:r>
              <a:rPr lang="it-IT" sz="1300" dirty="0" err="1">
                <a:latin typeface="+mn-lt"/>
                <a:ea typeface="ＭＳ Ｐゴシック" charset="0"/>
                <a:cs typeface="ＭＳ Ｐゴシック" charset="0"/>
              </a:rPr>
              <a:t>expiratory</a:t>
            </a:r>
            <a:r>
              <a:rPr lang="it-IT" sz="1300" dirty="0">
                <a:latin typeface="+mn-lt"/>
                <a:ea typeface="ＭＳ Ｐゴシック" charset="0"/>
                <a:cs typeface="ＭＳ Ｐゴシック" charset="0"/>
              </a:rPr>
              <a:t> volume in 1 </a:t>
            </a:r>
            <a:r>
              <a:rPr lang="it-IT" sz="1300" dirty="0" err="1">
                <a:latin typeface="+mn-lt"/>
                <a:ea typeface="ＭＳ Ｐゴシック" charset="0"/>
                <a:cs typeface="ＭＳ Ｐゴシック" charset="0"/>
              </a:rPr>
              <a:t>s</a:t>
            </a:r>
            <a:r>
              <a:rPr lang="it-IT" sz="1300" dirty="0">
                <a:latin typeface="+mn-lt"/>
                <a:ea typeface="ＭＳ Ｐゴシック" charset="0"/>
                <a:cs typeface="ＭＳ Ｐゴシック" charset="0"/>
              </a:rPr>
              <a:t> over 12 weeks. </a:t>
            </a:r>
          </a:p>
          <a:p>
            <a:pPr defTabSz="495239">
              <a:defRPr/>
            </a:pPr>
            <a:r>
              <a:rPr lang="it-IT" sz="1300" dirty="0">
                <a:latin typeface="+mn-lt"/>
                <a:ea typeface="ＭＳ Ｐゴシック" charset="0"/>
                <a:cs typeface="ＭＳ Ｐゴシック" charset="0"/>
              </a:rPr>
              <a:t>The ITT </a:t>
            </a:r>
            <a:r>
              <a:rPr lang="it-IT" sz="1300" dirty="0" err="1">
                <a:latin typeface="+mn-lt"/>
                <a:ea typeface="ＭＳ Ｐゴシック" charset="0"/>
                <a:cs typeface="ＭＳ Ｐゴシック" charset="0"/>
              </a:rPr>
              <a:t>population</a:t>
            </a:r>
            <a:r>
              <a:rPr lang="it-IT" sz="1300" dirty="0">
                <a:latin typeface="+mn-lt"/>
                <a:ea typeface="ＭＳ Ｐゴシック" charset="0"/>
                <a:cs typeface="ＭＳ Ｐゴシック" charset="0"/>
              </a:rPr>
              <a:t> </a:t>
            </a:r>
            <a:r>
              <a:rPr lang="it-IT" sz="1300" dirty="0" err="1">
                <a:latin typeface="+mn-lt"/>
                <a:ea typeface="ＭＳ Ｐゴシック" charset="0"/>
                <a:cs typeface="ＭＳ Ｐゴシック" charset="0"/>
              </a:rPr>
              <a:t>included</a:t>
            </a:r>
            <a:r>
              <a:rPr lang="it-IT" sz="1300" dirty="0">
                <a:latin typeface="+mn-lt"/>
                <a:ea typeface="ＭＳ Ｐゴシック" charset="0"/>
                <a:cs typeface="ＭＳ Ｐゴシック" charset="0"/>
              </a:rPr>
              <a:t> 1186 </a:t>
            </a:r>
            <a:r>
              <a:rPr lang="it-IT" sz="1300" dirty="0" err="1">
                <a:latin typeface="+mn-lt"/>
                <a:ea typeface="ＭＳ Ｐゴシック" charset="0"/>
                <a:cs typeface="ＭＳ Ｐゴシック" charset="0"/>
              </a:rPr>
              <a:t>patients</a:t>
            </a:r>
            <a:r>
              <a:rPr lang="it-IT" sz="1300" dirty="0">
                <a:latin typeface="+mn-lt"/>
                <a:ea typeface="ＭＳ Ｐゴシック" charset="0"/>
                <a:cs typeface="ＭＳ Ｐゴシック" charset="0"/>
              </a:rPr>
              <a:t> </a:t>
            </a:r>
          </a:p>
          <a:p>
            <a:pPr defTabSz="495239">
              <a:defRPr/>
            </a:pPr>
            <a:endParaRPr lang="it-IT" sz="1300" dirty="0">
              <a:latin typeface="+mn-lt"/>
              <a:ea typeface="ＭＳ Ｐゴシック" charset="0"/>
              <a:cs typeface="ＭＳ Ｐゴシック" charset="0"/>
            </a:endParaRPr>
          </a:p>
          <a:p>
            <a:pPr defTabSz="495239">
              <a:defRPr/>
            </a:pPr>
            <a:r>
              <a:rPr lang="it-IT" sz="1300" dirty="0">
                <a:latin typeface="+mn-lt"/>
                <a:ea typeface="ＭＳ Ｐゴシック" charset="0"/>
                <a:cs typeface="ＭＳ Ｐゴシック" charset="0"/>
              </a:rPr>
              <a:t>Foster </a:t>
            </a:r>
            <a:r>
              <a:rPr lang="it-IT" sz="1300" dirty="0" err="1">
                <a:latin typeface="+mn-lt"/>
                <a:ea typeface="ＭＳ Ｐゴシック" charset="0"/>
                <a:cs typeface="ＭＳ Ｐゴシック" charset="0"/>
              </a:rPr>
              <a:t>puo</a:t>
            </a:r>
            <a:r>
              <a:rPr lang="it-IT" sz="1300" dirty="0">
                <a:latin typeface="+mn-lt"/>
                <a:ea typeface="ＭＳ Ｐゴシック" charset="0"/>
                <a:cs typeface="ＭＳ Ｐゴシック" charset="0"/>
              </a:rPr>
              <a:t>̀ essere usato anche per il trattamento dei sintomi della broncopneumopatia cronica ostruttiva grave (BPCO) in pazienti adulti. La BPCO è una malattia cronica delle vie aeree a livello polmonare che è causata principalmente dal fumo di sigaretta. </a:t>
            </a:r>
            <a:endParaRPr lang="it-IT" dirty="0" smtClean="0"/>
          </a:p>
          <a:p>
            <a:pPr defTabSz="495239">
              <a:defRPr/>
            </a:pPr>
            <a:endParaRPr lang="it-IT" dirty="0" smtClean="0"/>
          </a:p>
          <a:p>
            <a:endParaRPr lang="it-IT" altLang="it-IT"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mn-lt"/>
              </a:rPr>
              <a:t>Due to the observed different percentages of patients with a history of exacerbation at baseline in treatment groups (16.4% of QVA149 and 25.2% of SFC), post-hoc analyses were performed on subgroups of patients with or without a baseline history of exacerbation.  The rate of moderate or severe COPD exacerbations was analyzed in these subgroups of patients with the same negative binomial model used for the overall population, except without the baseline COPD exacerbation history term in the model.</a:t>
            </a:r>
          </a:p>
          <a:p>
            <a:endParaRPr lang="en-US" sz="1300" dirty="0">
              <a:latin typeface="+mn-lt"/>
            </a:endParaRPr>
          </a:p>
          <a:p>
            <a:r>
              <a:rPr lang="en-US" sz="1300" dirty="0">
                <a:latin typeface="+mn-lt"/>
              </a:rPr>
              <a:t>In patients with a history of moderate or severe exacerbations at baseline, the annualized rate of moderate or severe COPD exacerbations was 40% lower in the QVA149 treatment arm compared with SFC treatment arm (rate ratio 0.60 with 95% CI, 0.33-1.08). In only those patients without a history of moderate or severe exacerbations at baseline, the annualized rate of moderate or severe COPD exacerbations was 34% lower in the QVA149 treatment arm compared with SFC treatment arm (rate ratio 0.76; 95% CI, 0.46- 1.24).  </a:t>
            </a:r>
          </a:p>
          <a:p>
            <a:endParaRPr lang="en-US" sz="1300" dirty="0">
              <a:latin typeface="+mn-lt"/>
            </a:endParaRPr>
          </a:p>
          <a:p>
            <a:r>
              <a:rPr lang="en-US" sz="1300" b="1" dirty="0">
                <a:latin typeface="+mn-lt"/>
              </a:rPr>
              <a:t>Reference</a:t>
            </a:r>
          </a:p>
          <a:p>
            <a:pPr defTabSz="990478" eaLnBrk="1" fontAlgn="auto" hangingPunct="1">
              <a:spcBef>
                <a:spcPts val="0"/>
              </a:spcBef>
              <a:spcAft>
                <a:spcPts val="0"/>
              </a:spcAft>
              <a:defRPr/>
            </a:pPr>
            <a:r>
              <a:rPr lang="en-US" sz="1300" dirty="0" err="1">
                <a:latin typeface="+mn-lt"/>
              </a:rPr>
              <a:t>Zhong</a:t>
            </a:r>
            <a:r>
              <a:rPr lang="en-US" sz="1300" dirty="0">
                <a:latin typeface="+mn-lt"/>
              </a:rPr>
              <a:t> N, Wang  C, Zhou X, Zhang N, Humphries M, Wang L, Thach C, Patalano F, Banerji D. LANTERN: a randomized study of QVA149 versus </a:t>
            </a:r>
            <a:r>
              <a:rPr lang="en-US" sz="1300" dirty="0" err="1">
                <a:latin typeface="+mn-lt"/>
              </a:rPr>
              <a:t>salmeterol</a:t>
            </a:r>
            <a:r>
              <a:rPr lang="en-US" sz="1300" dirty="0">
                <a:latin typeface="+mn-lt"/>
              </a:rPr>
              <a:t>/fluticasone combination in patients with COPD. International Journal of Chronic Obstructive Pulmonary Disease. 2015 (In press )</a:t>
            </a:r>
          </a:p>
          <a:p>
            <a:endParaRPr lang="en-US" sz="1300" dirty="0">
              <a:latin typeface="+mn-lt"/>
            </a:endParaRPr>
          </a:p>
        </p:txBody>
      </p:sp>
      <p:sp>
        <p:nvSpPr>
          <p:cNvPr id="4" name="Slide Number Placeholder 3"/>
          <p:cNvSpPr>
            <a:spLocks noGrp="1"/>
          </p:cNvSpPr>
          <p:nvPr>
            <p:ph type="sldNum" sz="quarter" idx="10"/>
          </p:nvPr>
        </p:nvSpPr>
        <p:spPr/>
        <p:txBody>
          <a:bodyPr/>
          <a:lstStyle/>
          <a:p>
            <a:fld id="{4F37C18F-84BD-453B-ABE8-DDD1EB111944}"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3656299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mn-lt"/>
              </a:rPr>
              <a:t>Due to the observed different percentages of patients with a history of exacerbation at baseline in treatment groups (16.4% of QVA149 and 25.2% of SFC), post-hoc analyses were performed on subgroups of patients with or without a baseline history of exacerbation.  The rate of moderate or severe COPD exacerbations was analyzed in these subgroups of patients with the same negative binomial model used for the overall population, except without the baseline COPD exacerbation history term in the model.</a:t>
            </a:r>
          </a:p>
          <a:p>
            <a:endParaRPr lang="en-US" sz="1300" dirty="0">
              <a:latin typeface="+mn-lt"/>
            </a:endParaRPr>
          </a:p>
          <a:p>
            <a:r>
              <a:rPr lang="en-US" sz="1300" dirty="0">
                <a:latin typeface="+mn-lt"/>
              </a:rPr>
              <a:t>In patients with a history of moderate or severe exacerbations at baseline, the annualized rate of moderate or severe COPD exacerbations was 40% lower in the QVA149 treatment arm compared with SFC treatment arm (rate ratio 0.60 with 95% CI, 0.33-1.08). In only those patients without a history of moderate or severe exacerbations at baseline, the annualized rate of moderate or severe COPD exacerbations was 34% lower in the QVA149 treatment arm compared with SFC treatment arm (rate ratio 0.76; 95% CI, 0.46- 1.24).  </a:t>
            </a:r>
          </a:p>
          <a:p>
            <a:endParaRPr lang="en-US" sz="1300" dirty="0">
              <a:latin typeface="+mn-lt"/>
            </a:endParaRPr>
          </a:p>
          <a:p>
            <a:r>
              <a:rPr lang="en-US" sz="1300" b="1" dirty="0">
                <a:latin typeface="+mn-lt"/>
              </a:rPr>
              <a:t>Reference</a:t>
            </a:r>
          </a:p>
          <a:p>
            <a:pPr defTabSz="990478" eaLnBrk="1" fontAlgn="auto" hangingPunct="1">
              <a:spcBef>
                <a:spcPts val="0"/>
              </a:spcBef>
              <a:spcAft>
                <a:spcPts val="0"/>
              </a:spcAft>
              <a:defRPr/>
            </a:pPr>
            <a:r>
              <a:rPr lang="en-US" sz="1300" dirty="0" err="1">
                <a:latin typeface="+mn-lt"/>
              </a:rPr>
              <a:t>Zhong</a:t>
            </a:r>
            <a:r>
              <a:rPr lang="en-US" sz="1300" dirty="0">
                <a:latin typeface="+mn-lt"/>
              </a:rPr>
              <a:t> N, Wang  C, Zhou X, Zhang N, Humphries M, Wang L, Thach C, Patalano F, Banerji D. LANTERN: a randomized study of QVA149 versus </a:t>
            </a:r>
            <a:r>
              <a:rPr lang="en-US" sz="1300" dirty="0" err="1">
                <a:latin typeface="+mn-lt"/>
              </a:rPr>
              <a:t>salmeterol</a:t>
            </a:r>
            <a:r>
              <a:rPr lang="en-US" sz="1300" dirty="0">
                <a:latin typeface="+mn-lt"/>
              </a:rPr>
              <a:t>/fluticasone combination in patients with COPD. International Journal of Chronic Obstructive Pulmonary Disease. 2015 (In press )</a:t>
            </a:r>
          </a:p>
          <a:p>
            <a:endParaRPr lang="en-US" sz="1300" dirty="0">
              <a:latin typeface="+mn-lt"/>
            </a:endParaRPr>
          </a:p>
        </p:txBody>
      </p:sp>
      <p:sp>
        <p:nvSpPr>
          <p:cNvPr id="4" name="Slide Number Placeholder 3"/>
          <p:cNvSpPr>
            <a:spLocks noGrp="1"/>
          </p:cNvSpPr>
          <p:nvPr>
            <p:ph type="sldNum" sz="quarter" idx="10"/>
          </p:nvPr>
        </p:nvSpPr>
        <p:spPr/>
        <p:txBody>
          <a:bodyPr/>
          <a:lstStyle/>
          <a:p>
            <a:fld id="{4F37C18F-84BD-453B-ABE8-DDD1EB111944}"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3656299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DF73FC15-046B-432C-AD87-5E448A97972B}" type="slidenum">
              <a:rPr lang="en-GB" smtClean="0"/>
              <a:pPr>
                <a:defRPr/>
              </a:pPr>
              <a:t>86</a:t>
            </a:fld>
            <a:endParaRPr lang="en-GB"/>
          </a:p>
        </p:txBody>
      </p:sp>
    </p:spTree>
    <p:extLst>
      <p:ext uri="{BB962C8B-B14F-4D97-AF65-F5344CB8AC3E}">
        <p14:creationId xmlns:p14="http://schemas.microsoft.com/office/powerpoint/2010/main" val="2966802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 BPCO include</a:t>
            </a:r>
            <a:r>
              <a:rPr lang="it-IT" baseline="0" dirty="0" smtClean="0"/>
              <a:t> quindi diverse patologie che coinvolgono le vie aeree (malattia delle piccole vie aeree) ed il parenchima polmonare (enfisema che può essere </a:t>
            </a:r>
            <a:r>
              <a:rPr lang="it-IT" baseline="0" dirty="0" err="1" smtClean="0"/>
              <a:t>parasettale</a:t>
            </a:r>
            <a:r>
              <a:rPr lang="it-IT" baseline="0" dirty="0" smtClean="0"/>
              <a:t>, </a:t>
            </a:r>
            <a:r>
              <a:rPr lang="it-IT" baseline="0" dirty="0" err="1" smtClean="0"/>
              <a:t>centrolobulare</a:t>
            </a:r>
            <a:r>
              <a:rPr lang="it-IT" baseline="0" dirty="0" smtClean="0"/>
              <a:t> o </a:t>
            </a:r>
            <a:r>
              <a:rPr lang="it-IT" baseline="0" dirty="0" err="1" smtClean="0"/>
              <a:t>panlobulare</a:t>
            </a:r>
            <a:r>
              <a:rPr lang="it-IT" baseline="0" dirty="0" smtClean="0"/>
              <a:t>). Le forme a prevalente enfisema sono più rare (&lt;10%). </a:t>
            </a:r>
            <a:endParaRPr lang="it-IT" dirty="0"/>
          </a:p>
        </p:txBody>
      </p:sp>
      <p:sp>
        <p:nvSpPr>
          <p:cNvPr id="4" name="Segnaposto numero diapositiva 3"/>
          <p:cNvSpPr>
            <a:spLocks noGrp="1"/>
          </p:cNvSpPr>
          <p:nvPr>
            <p:ph type="sldNum" sz="quarter" idx="10"/>
          </p:nvPr>
        </p:nvSpPr>
        <p:spPr/>
        <p:txBody>
          <a:bodyPr/>
          <a:lstStyle/>
          <a:p>
            <a:pPr>
              <a:defRPr/>
            </a:pPr>
            <a:fld id="{71BFCEE2-423D-1349-95AE-12C48431C1FE}" type="slidenum">
              <a:rPr lang="it-IT" smtClean="0">
                <a:solidFill>
                  <a:prstClr val="black"/>
                </a:solidFill>
              </a:rPr>
              <a:pPr>
                <a:defRPr/>
              </a:pPr>
              <a:t>94</a:t>
            </a:fld>
            <a:endParaRPr lang="it-IT">
              <a:solidFill>
                <a:prstClr val="black"/>
              </a:solidFill>
            </a:endParaRPr>
          </a:p>
        </p:txBody>
      </p:sp>
    </p:spTree>
    <p:extLst>
      <p:ext uri="{BB962C8B-B14F-4D97-AF65-F5344CB8AC3E}">
        <p14:creationId xmlns:p14="http://schemas.microsoft.com/office/powerpoint/2010/main" val="1028092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330BE-D91A-D240-B266-E5D5F99B4CCE}" type="slidenum">
              <a:rPr lang="en-US" smtClean="0"/>
              <a:pPr/>
              <a:t>96</a:t>
            </a:fld>
            <a:endParaRPr lang="en-US" dirty="0"/>
          </a:p>
        </p:txBody>
      </p:sp>
    </p:spTree>
    <p:extLst>
      <p:ext uri="{BB962C8B-B14F-4D97-AF65-F5344CB8AC3E}">
        <p14:creationId xmlns:p14="http://schemas.microsoft.com/office/powerpoint/2010/main" val="1467471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mn-lt"/>
              </a:rPr>
              <a:t>Due to the observed different percentages of patients with a history of exacerbation at baseline in treatment groups (16.4% of QVA149 and 25.2% of SFC), post-hoc analyses were performed on subgroups of patients with or without a baseline history of exacerbation.  The rate of moderate or severe COPD exacerbations was analyzed in these subgroups of patients with the same negative binomial model used for the overall population, except without the baseline COPD exacerbation history term in the model.</a:t>
            </a:r>
          </a:p>
          <a:p>
            <a:endParaRPr lang="en-US" sz="1300" dirty="0">
              <a:latin typeface="+mn-lt"/>
            </a:endParaRPr>
          </a:p>
          <a:p>
            <a:r>
              <a:rPr lang="en-US" sz="1300" dirty="0">
                <a:latin typeface="+mn-lt"/>
              </a:rPr>
              <a:t>In patients with a history of moderate or severe exacerbations at baseline, the annualized rate of moderate or severe COPD exacerbations was 40% lower in the QVA149 treatment arm compared with SFC treatment arm (rate ratio 0.60 with 95% CI, 0.33-1.08). In only those patients without a history of moderate or severe exacerbations at baseline, the annualized rate of moderate or severe COPD exacerbations was 34% lower in the QVA149 treatment arm compared with SFC treatment arm (rate ratio 0.76; 95% CI, 0.46- 1.24).  </a:t>
            </a:r>
          </a:p>
          <a:p>
            <a:endParaRPr lang="en-US" sz="1300" dirty="0">
              <a:latin typeface="+mn-lt"/>
            </a:endParaRPr>
          </a:p>
          <a:p>
            <a:r>
              <a:rPr lang="en-US" sz="1300" b="1" dirty="0">
                <a:latin typeface="+mn-lt"/>
              </a:rPr>
              <a:t>Reference</a:t>
            </a:r>
          </a:p>
          <a:p>
            <a:pPr defTabSz="990478" eaLnBrk="1" fontAlgn="auto" hangingPunct="1">
              <a:spcBef>
                <a:spcPts val="0"/>
              </a:spcBef>
              <a:spcAft>
                <a:spcPts val="0"/>
              </a:spcAft>
              <a:defRPr/>
            </a:pPr>
            <a:r>
              <a:rPr lang="en-US" sz="1300" dirty="0" err="1">
                <a:latin typeface="+mn-lt"/>
              </a:rPr>
              <a:t>Zhong</a:t>
            </a:r>
            <a:r>
              <a:rPr lang="en-US" sz="1300" dirty="0">
                <a:latin typeface="+mn-lt"/>
              </a:rPr>
              <a:t> N, Wang  C, Zhou X, Zhang N, Humphries M, Wang L, Thach C, Patalano F, Banerji D. LANTERN: a randomized study of QVA149 versus </a:t>
            </a:r>
            <a:r>
              <a:rPr lang="en-US" sz="1300" dirty="0" err="1">
                <a:latin typeface="+mn-lt"/>
              </a:rPr>
              <a:t>salmeterol</a:t>
            </a:r>
            <a:r>
              <a:rPr lang="en-US" sz="1300" dirty="0">
                <a:latin typeface="+mn-lt"/>
              </a:rPr>
              <a:t>/fluticasone combination in patients with COPD. International Journal of Chronic Obstructive Pulmonary Disease. 2015 (In press )</a:t>
            </a:r>
          </a:p>
          <a:p>
            <a:endParaRPr lang="en-US" sz="1300" dirty="0">
              <a:latin typeface="+mn-lt"/>
            </a:endParaRPr>
          </a:p>
        </p:txBody>
      </p:sp>
      <p:sp>
        <p:nvSpPr>
          <p:cNvPr id="4" name="Slide Number Placeholder 3"/>
          <p:cNvSpPr>
            <a:spLocks noGrp="1"/>
          </p:cNvSpPr>
          <p:nvPr>
            <p:ph type="sldNum" sz="quarter" idx="10"/>
          </p:nvPr>
        </p:nvSpPr>
        <p:spPr/>
        <p:txBody>
          <a:bodyPr/>
          <a:lstStyle/>
          <a:p>
            <a:fld id="{4F37C18F-84BD-453B-ABE8-DDD1EB111944}"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656299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sz="2600">
                <a:solidFill>
                  <a:schemeClr val="bg1"/>
                </a:solidFill>
                <a:latin typeface="Arial" pitchFamily="34" charset="0"/>
              </a:defRPr>
            </a:lvl1pPr>
            <a:lvl2pPr marL="804763" indent="-309524">
              <a:defRPr sz="2600">
                <a:solidFill>
                  <a:schemeClr val="bg1"/>
                </a:solidFill>
                <a:latin typeface="Arial" pitchFamily="34" charset="0"/>
              </a:defRPr>
            </a:lvl2pPr>
            <a:lvl3pPr marL="1238098" indent="-247620">
              <a:defRPr sz="2600">
                <a:solidFill>
                  <a:schemeClr val="bg1"/>
                </a:solidFill>
                <a:latin typeface="Arial" pitchFamily="34" charset="0"/>
              </a:defRPr>
            </a:lvl3pPr>
            <a:lvl4pPr marL="1733337" indent="-247620">
              <a:defRPr sz="2600">
                <a:solidFill>
                  <a:schemeClr val="bg1"/>
                </a:solidFill>
                <a:latin typeface="Arial" pitchFamily="34" charset="0"/>
              </a:defRPr>
            </a:lvl4pPr>
            <a:lvl5pPr marL="2228576" indent="-247620">
              <a:defRPr sz="2600">
                <a:solidFill>
                  <a:schemeClr val="bg1"/>
                </a:solidFill>
                <a:latin typeface="Arial" pitchFamily="34" charset="0"/>
              </a:defRPr>
            </a:lvl5pPr>
            <a:lvl6pPr marL="2723815" indent="-247620" eaLnBrk="0" fontAlgn="base" hangingPunct="0">
              <a:spcBef>
                <a:spcPct val="0"/>
              </a:spcBef>
              <a:spcAft>
                <a:spcPct val="0"/>
              </a:spcAft>
              <a:defRPr sz="2600">
                <a:solidFill>
                  <a:schemeClr val="bg1"/>
                </a:solidFill>
                <a:latin typeface="Arial" pitchFamily="34" charset="0"/>
              </a:defRPr>
            </a:lvl6pPr>
            <a:lvl7pPr marL="3219054" indent="-247620" eaLnBrk="0" fontAlgn="base" hangingPunct="0">
              <a:spcBef>
                <a:spcPct val="0"/>
              </a:spcBef>
              <a:spcAft>
                <a:spcPct val="0"/>
              </a:spcAft>
              <a:defRPr sz="2600">
                <a:solidFill>
                  <a:schemeClr val="bg1"/>
                </a:solidFill>
                <a:latin typeface="Arial" pitchFamily="34" charset="0"/>
              </a:defRPr>
            </a:lvl7pPr>
            <a:lvl8pPr marL="3714293" indent="-247620" eaLnBrk="0" fontAlgn="base" hangingPunct="0">
              <a:spcBef>
                <a:spcPct val="0"/>
              </a:spcBef>
              <a:spcAft>
                <a:spcPct val="0"/>
              </a:spcAft>
              <a:defRPr sz="2600">
                <a:solidFill>
                  <a:schemeClr val="bg1"/>
                </a:solidFill>
                <a:latin typeface="Arial" pitchFamily="34" charset="0"/>
              </a:defRPr>
            </a:lvl8pPr>
            <a:lvl9pPr marL="4209532" indent="-247620" eaLnBrk="0" fontAlgn="base" hangingPunct="0">
              <a:spcBef>
                <a:spcPct val="0"/>
              </a:spcBef>
              <a:spcAft>
                <a:spcPct val="0"/>
              </a:spcAft>
              <a:defRPr sz="2600">
                <a:solidFill>
                  <a:schemeClr val="bg1"/>
                </a:solidFill>
                <a:latin typeface="Arial" pitchFamily="34" charset="0"/>
              </a:defRPr>
            </a:lvl9pPr>
          </a:lstStyle>
          <a:p>
            <a:fld id="{F5E6AF27-ACC8-484C-9CD3-804A3935AA29}" type="slidenum">
              <a:rPr lang="en-GB" altLang="it-IT" sz="1300">
                <a:solidFill>
                  <a:prstClr val="black"/>
                </a:solidFill>
                <a:latin typeface="Times New Roman" pitchFamily="18" charset="0"/>
              </a:rPr>
              <a:pPr/>
              <a:t>126</a:t>
            </a:fld>
            <a:endParaRPr lang="en-GB" altLang="it-IT" sz="1300">
              <a:solidFill>
                <a:prstClr val="black"/>
              </a:solidFill>
              <a:latin typeface="Times New Roman" pitchFamily="18"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defTabSz="495239">
              <a:defRPr/>
            </a:pPr>
            <a:r>
              <a:rPr lang="it-IT" sz="1300" dirty="0">
                <a:latin typeface="+mn-lt"/>
                <a:ea typeface="ＭＳ Ｐゴシック" charset="0"/>
                <a:cs typeface="ＭＳ Ｐゴシック" charset="0"/>
              </a:rPr>
              <a:t>The FORWARD (Foster 48-week Trial to Reduce </a:t>
            </a:r>
            <a:r>
              <a:rPr lang="it-IT" sz="1300" dirty="0" err="1">
                <a:latin typeface="+mn-lt"/>
                <a:ea typeface="ＭＳ Ｐゴシック" charset="0"/>
                <a:cs typeface="ＭＳ Ｐゴシック" charset="0"/>
              </a:rPr>
              <a:t>Exacerbations</a:t>
            </a:r>
            <a:r>
              <a:rPr lang="it-IT" sz="1300" dirty="0">
                <a:latin typeface="+mn-lt"/>
                <a:ea typeface="ＭＳ Ｐゴシック" charset="0"/>
                <a:cs typeface="ＭＳ Ｐゴシック" charset="0"/>
              </a:rPr>
              <a:t> in COPD) </a:t>
            </a:r>
            <a:r>
              <a:rPr lang="it-IT" sz="1300" dirty="0" err="1">
                <a:latin typeface="+mn-lt"/>
                <a:ea typeface="ＭＳ Ｐゴシック" charset="0"/>
                <a:cs typeface="ＭＳ Ｐゴシック" charset="0"/>
              </a:rPr>
              <a:t>clinical</a:t>
            </a:r>
            <a:r>
              <a:rPr lang="it-IT" sz="1300" dirty="0">
                <a:latin typeface="+mn-lt"/>
                <a:ea typeface="ＭＳ Ｐゴシック" charset="0"/>
                <a:cs typeface="ＭＳ Ｐゴシック" charset="0"/>
              </a:rPr>
              <a:t> trial in severe COPD </a:t>
            </a:r>
            <a:r>
              <a:rPr lang="it-IT" sz="1300" dirty="0" err="1">
                <a:latin typeface="+mn-lt"/>
                <a:ea typeface="ＭＳ Ｐゴシック" charset="0"/>
                <a:cs typeface="ＭＳ Ｐゴシック" charset="0"/>
              </a:rPr>
              <a:t>patients</a:t>
            </a:r>
            <a:r>
              <a:rPr lang="it-IT" sz="1300" dirty="0">
                <a:latin typeface="+mn-lt"/>
                <a:ea typeface="ＭＳ Ｐゴシック" charset="0"/>
                <a:cs typeface="ＭＳ Ｐゴシック" charset="0"/>
              </a:rPr>
              <a:t> </a:t>
            </a:r>
            <a:r>
              <a:rPr lang="it-IT" sz="1300" dirty="0" err="1">
                <a:latin typeface="+mn-lt"/>
                <a:ea typeface="ＭＳ Ｐゴシック" charset="0"/>
                <a:cs typeface="ＭＳ Ｐゴシック" charset="0"/>
              </a:rPr>
              <a:t>is</a:t>
            </a:r>
            <a:r>
              <a:rPr lang="it-IT" sz="1300" dirty="0">
                <a:latin typeface="+mn-lt"/>
                <a:ea typeface="ＭＳ Ｐゴシック" charset="0"/>
                <a:cs typeface="ＭＳ Ｐゴシック" charset="0"/>
              </a:rPr>
              <a:t> a </a:t>
            </a:r>
            <a:r>
              <a:rPr lang="it-IT" sz="1300" dirty="0" err="1">
                <a:latin typeface="+mn-lt"/>
                <a:ea typeface="ＭＳ Ｐゴシック" charset="0"/>
                <a:cs typeface="ＭＳ Ｐゴシック" charset="0"/>
              </a:rPr>
              <a:t>comparison</a:t>
            </a:r>
            <a:r>
              <a:rPr lang="it-IT" sz="1300" dirty="0">
                <a:latin typeface="+mn-lt"/>
                <a:ea typeface="ＭＳ Ｐゴシック" charset="0"/>
                <a:cs typeface="ＭＳ Ｐゴシック" charset="0"/>
              </a:rPr>
              <a:t> of extrafine </a:t>
            </a:r>
            <a:r>
              <a:rPr lang="it-IT" sz="1300" dirty="0" err="1">
                <a:latin typeface="+mn-lt"/>
                <a:ea typeface="ＭＳ Ｐゴシック" charset="0"/>
                <a:cs typeface="ＭＳ Ｐゴシック" charset="0"/>
              </a:rPr>
              <a:t>beclomethasone</a:t>
            </a:r>
            <a:r>
              <a:rPr lang="it-IT" sz="1300" dirty="0">
                <a:latin typeface="+mn-lt"/>
                <a:ea typeface="ＭＳ Ｐゴシック" charset="0"/>
                <a:cs typeface="ＭＳ Ｐゴシック" charset="0"/>
              </a:rPr>
              <a:t> </a:t>
            </a:r>
            <a:r>
              <a:rPr lang="it-IT" sz="1300" dirty="0" err="1">
                <a:latin typeface="+mn-lt"/>
                <a:ea typeface="ＭＳ Ｐゴシック" charset="0"/>
                <a:cs typeface="ＭＳ Ｐゴシック" charset="0"/>
              </a:rPr>
              <a:t>dipropionate</a:t>
            </a:r>
            <a:r>
              <a:rPr lang="it-IT" sz="1300" dirty="0">
                <a:latin typeface="+mn-lt"/>
                <a:ea typeface="ＭＳ Ｐゴシック" charset="0"/>
                <a:cs typeface="ＭＳ Ｐゴシック" charset="0"/>
              </a:rPr>
              <a:t> and </a:t>
            </a:r>
            <a:r>
              <a:rPr lang="it-IT" sz="1300" dirty="0" err="1">
                <a:latin typeface="+mn-lt"/>
                <a:ea typeface="ＭＳ Ｐゴシック" charset="0"/>
                <a:cs typeface="ＭＳ Ｐゴシック" charset="0"/>
              </a:rPr>
              <a:t>formoterol</a:t>
            </a:r>
            <a:r>
              <a:rPr lang="it-IT" sz="1300" dirty="0">
                <a:latin typeface="+mn-lt"/>
                <a:ea typeface="ＭＳ Ｐゴシック" charset="0"/>
                <a:cs typeface="ＭＳ Ｐゴシック" charset="0"/>
              </a:rPr>
              <a:t> in a </a:t>
            </a:r>
            <a:r>
              <a:rPr lang="it-IT" sz="1300" dirty="0" err="1">
                <a:latin typeface="+mn-lt"/>
                <a:ea typeface="ＭＳ Ｐゴシック" charset="0"/>
                <a:cs typeface="ＭＳ Ｐゴシック" charset="0"/>
              </a:rPr>
              <a:t>combination</a:t>
            </a:r>
            <a:r>
              <a:rPr lang="it-IT" sz="1300" dirty="0">
                <a:latin typeface="+mn-lt"/>
                <a:ea typeface="ＭＳ Ｐゴシック" charset="0"/>
                <a:cs typeface="ＭＳ Ｐゴシック" charset="0"/>
              </a:rPr>
              <a:t> </a:t>
            </a:r>
            <a:r>
              <a:rPr lang="it-IT" sz="1300" dirty="0" err="1">
                <a:latin typeface="+mn-lt"/>
                <a:ea typeface="ＭＳ Ｐゴシック" charset="0"/>
                <a:cs typeface="ＭＳ Ｐゴシック" charset="0"/>
              </a:rPr>
              <a:t>inhaler</a:t>
            </a:r>
            <a:r>
              <a:rPr lang="it-IT" sz="1300" dirty="0">
                <a:latin typeface="+mn-lt"/>
                <a:ea typeface="ＭＳ Ｐゴシック" charset="0"/>
                <a:cs typeface="ＭＳ Ｐゴシック" charset="0"/>
              </a:rPr>
              <a:t> with extrafine </a:t>
            </a:r>
            <a:r>
              <a:rPr lang="it-IT" sz="1300" dirty="0" err="1">
                <a:latin typeface="+mn-lt"/>
                <a:ea typeface="ＭＳ Ｐゴシック" charset="0"/>
                <a:cs typeface="ＭＳ Ｐゴシック" charset="0"/>
              </a:rPr>
              <a:t>formoterol</a:t>
            </a:r>
            <a:r>
              <a:rPr lang="it-IT" sz="1300" dirty="0">
                <a:latin typeface="+mn-lt"/>
                <a:ea typeface="ＭＳ Ｐゴシック" charset="0"/>
                <a:cs typeface="ＭＳ Ｐゴシック" charset="0"/>
              </a:rPr>
              <a:t>; the co-</a:t>
            </a:r>
            <a:r>
              <a:rPr lang="it-IT" sz="1300" dirty="0" err="1">
                <a:latin typeface="+mn-lt"/>
                <a:ea typeface="ＭＳ Ｐゴシック" charset="0"/>
                <a:cs typeface="ＭＳ Ｐゴシック" charset="0"/>
              </a:rPr>
              <a:t>primary</a:t>
            </a:r>
            <a:r>
              <a:rPr lang="it-IT" sz="1300" dirty="0">
                <a:latin typeface="+mn-lt"/>
                <a:ea typeface="ＭＳ Ｐゴシック" charset="0"/>
                <a:cs typeface="ＭＳ Ｐゴシック" charset="0"/>
              </a:rPr>
              <a:t> end-</a:t>
            </a:r>
            <a:r>
              <a:rPr lang="it-IT" sz="1300" dirty="0" err="1">
                <a:latin typeface="+mn-lt"/>
                <a:ea typeface="ＭＳ Ｐゴシック" charset="0"/>
                <a:cs typeface="ＭＳ Ｐゴシック" charset="0"/>
              </a:rPr>
              <a:t>points</a:t>
            </a:r>
            <a:r>
              <a:rPr lang="it-IT" sz="1300" dirty="0">
                <a:latin typeface="+mn-lt"/>
                <a:ea typeface="ＭＳ Ｐゴシック" charset="0"/>
                <a:cs typeface="ＭＳ Ｐゴシック" charset="0"/>
              </a:rPr>
              <a:t> are </a:t>
            </a:r>
            <a:r>
              <a:rPr lang="it-IT" sz="1300" dirty="0" err="1">
                <a:latin typeface="+mn-lt"/>
                <a:ea typeface="ＭＳ Ｐゴシック" charset="0"/>
                <a:cs typeface="ＭＳ Ｐゴシック" charset="0"/>
              </a:rPr>
              <a:t>exacerbation</a:t>
            </a:r>
            <a:r>
              <a:rPr lang="it-IT" sz="1300" dirty="0">
                <a:latin typeface="+mn-lt"/>
                <a:ea typeface="ＭＳ Ｐゴシック" charset="0"/>
                <a:cs typeface="ＭＳ Ｐゴシック" charset="0"/>
              </a:rPr>
              <a:t> </a:t>
            </a:r>
            <a:r>
              <a:rPr lang="it-IT" sz="1300" dirty="0" err="1">
                <a:latin typeface="+mn-lt"/>
                <a:ea typeface="ＭＳ Ｐゴシック" charset="0"/>
                <a:cs typeface="ＭＳ Ｐゴシック" charset="0"/>
              </a:rPr>
              <a:t>rates</a:t>
            </a:r>
            <a:r>
              <a:rPr lang="it-IT" sz="1300" dirty="0">
                <a:latin typeface="+mn-lt"/>
                <a:ea typeface="ＭＳ Ｐゴシック" charset="0"/>
                <a:cs typeface="ＭＳ Ｐゴシック" charset="0"/>
              </a:rPr>
              <a:t> over 48 weeks and </a:t>
            </a:r>
            <a:r>
              <a:rPr lang="it-IT" sz="1300" dirty="0" err="1">
                <a:latin typeface="+mn-lt"/>
                <a:ea typeface="ＭＳ Ｐゴシック" charset="0"/>
                <a:cs typeface="ＭＳ Ｐゴシック" charset="0"/>
              </a:rPr>
              <a:t>improvement</a:t>
            </a:r>
            <a:r>
              <a:rPr lang="it-IT" sz="1300" dirty="0">
                <a:latin typeface="+mn-lt"/>
                <a:ea typeface="ＭＳ Ｐゴシック" charset="0"/>
                <a:cs typeface="ＭＳ Ｐゴシック" charset="0"/>
              </a:rPr>
              <a:t> in </a:t>
            </a:r>
            <a:r>
              <a:rPr lang="it-IT" sz="1300" dirty="0" err="1">
                <a:latin typeface="+mn-lt"/>
                <a:ea typeface="ＭＳ Ｐゴシック" charset="0"/>
                <a:cs typeface="ＭＳ Ｐゴシック" charset="0"/>
              </a:rPr>
              <a:t>forced</a:t>
            </a:r>
            <a:r>
              <a:rPr lang="it-IT" sz="1300" dirty="0">
                <a:latin typeface="+mn-lt"/>
                <a:ea typeface="ＭＳ Ｐゴシック" charset="0"/>
                <a:cs typeface="ＭＳ Ｐゴシック" charset="0"/>
              </a:rPr>
              <a:t> </a:t>
            </a:r>
            <a:r>
              <a:rPr lang="it-IT" sz="1300" dirty="0" err="1">
                <a:latin typeface="+mn-lt"/>
                <a:ea typeface="ＭＳ Ｐゴシック" charset="0"/>
                <a:cs typeface="ＭＳ Ｐゴシック" charset="0"/>
              </a:rPr>
              <a:t>expiratory</a:t>
            </a:r>
            <a:r>
              <a:rPr lang="it-IT" sz="1300" dirty="0">
                <a:latin typeface="+mn-lt"/>
                <a:ea typeface="ＭＳ Ｐゴシック" charset="0"/>
                <a:cs typeface="ＭＳ Ｐゴシック" charset="0"/>
              </a:rPr>
              <a:t> volume in 1 </a:t>
            </a:r>
            <a:r>
              <a:rPr lang="it-IT" sz="1300" dirty="0" err="1">
                <a:latin typeface="+mn-lt"/>
                <a:ea typeface="ＭＳ Ｐゴシック" charset="0"/>
                <a:cs typeface="ＭＳ Ｐゴシック" charset="0"/>
              </a:rPr>
              <a:t>s</a:t>
            </a:r>
            <a:r>
              <a:rPr lang="it-IT" sz="1300" dirty="0">
                <a:latin typeface="+mn-lt"/>
                <a:ea typeface="ＭＳ Ｐゴシック" charset="0"/>
                <a:cs typeface="ＭＳ Ｐゴシック" charset="0"/>
              </a:rPr>
              <a:t> over 12 weeks. </a:t>
            </a:r>
          </a:p>
          <a:p>
            <a:pPr defTabSz="495239">
              <a:defRPr/>
            </a:pPr>
            <a:r>
              <a:rPr lang="it-IT" sz="1300" dirty="0">
                <a:latin typeface="+mn-lt"/>
                <a:ea typeface="ＭＳ Ｐゴシック" charset="0"/>
                <a:cs typeface="ＭＳ Ｐゴシック" charset="0"/>
              </a:rPr>
              <a:t>The ITT </a:t>
            </a:r>
            <a:r>
              <a:rPr lang="it-IT" sz="1300" dirty="0" err="1">
                <a:latin typeface="+mn-lt"/>
                <a:ea typeface="ＭＳ Ｐゴシック" charset="0"/>
                <a:cs typeface="ＭＳ Ｐゴシック" charset="0"/>
              </a:rPr>
              <a:t>population</a:t>
            </a:r>
            <a:r>
              <a:rPr lang="it-IT" sz="1300" dirty="0">
                <a:latin typeface="+mn-lt"/>
                <a:ea typeface="ＭＳ Ｐゴシック" charset="0"/>
                <a:cs typeface="ＭＳ Ｐゴシック" charset="0"/>
              </a:rPr>
              <a:t> </a:t>
            </a:r>
            <a:r>
              <a:rPr lang="it-IT" sz="1300" dirty="0" err="1">
                <a:latin typeface="+mn-lt"/>
                <a:ea typeface="ＭＳ Ｐゴシック" charset="0"/>
                <a:cs typeface="ＭＳ Ｐゴシック" charset="0"/>
              </a:rPr>
              <a:t>included</a:t>
            </a:r>
            <a:r>
              <a:rPr lang="it-IT" sz="1300" dirty="0">
                <a:latin typeface="+mn-lt"/>
                <a:ea typeface="ＭＳ Ｐゴシック" charset="0"/>
                <a:cs typeface="ＭＳ Ｐゴシック" charset="0"/>
              </a:rPr>
              <a:t> 1186 </a:t>
            </a:r>
            <a:r>
              <a:rPr lang="it-IT" sz="1300" dirty="0" err="1">
                <a:latin typeface="+mn-lt"/>
                <a:ea typeface="ＭＳ Ｐゴシック" charset="0"/>
                <a:cs typeface="ＭＳ Ｐゴシック" charset="0"/>
              </a:rPr>
              <a:t>patients</a:t>
            </a:r>
            <a:r>
              <a:rPr lang="it-IT" sz="1300" dirty="0">
                <a:latin typeface="+mn-lt"/>
                <a:ea typeface="ＭＳ Ｐゴシック" charset="0"/>
                <a:cs typeface="ＭＳ Ｐゴシック" charset="0"/>
              </a:rPr>
              <a:t> </a:t>
            </a:r>
          </a:p>
          <a:p>
            <a:pPr defTabSz="495239">
              <a:defRPr/>
            </a:pPr>
            <a:endParaRPr lang="it-IT" sz="1300" dirty="0">
              <a:latin typeface="+mn-lt"/>
              <a:ea typeface="ＭＳ Ｐゴシック" charset="0"/>
              <a:cs typeface="ＭＳ Ｐゴシック" charset="0"/>
            </a:endParaRPr>
          </a:p>
          <a:p>
            <a:pPr defTabSz="495239">
              <a:defRPr/>
            </a:pPr>
            <a:r>
              <a:rPr lang="it-IT" sz="1300" dirty="0">
                <a:latin typeface="+mn-lt"/>
                <a:ea typeface="ＭＳ Ｐゴシック" charset="0"/>
                <a:cs typeface="ＭＳ Ｐゴシック" charset="0"/>
              </a:rPr>
              <a:t>Foster </a:t>
            </a:r>
            <a:r>
              <a:rPr lang="it-IT" sz="1300" dirty="0" err="1">
                <a:latin typeface="+mn-lt"/>
                <a:ea typeface="ＭＳ Ｐゴシック" charset="0"/>
                <a:cs typeface="ＭＳ Ｐゴシック" charset="0"/>
              </a:rPr>
              <a:t>puo</a:t>
            </a:r>
            <a:r>
              <a:rPr lang="it-IT" sz="1300" dirty="0">
                <a:latin typeface="+mn-lt"/>
                <a:ea typeface="ＭＳ Ｐゴシック" charset="0"/>
                <a:cs typeface="ＭＳ Ｐゴシック" charset="0"/>
              </a:rPr>
              <a:t>̀ essere usato anche per il trattamento dei sintomi della broncopneumopatia cronica ostruttiva grave (BPCO) in pazienti adulti. La BPCO è una malattia cronica delle vie aeree a livello polmonare che è causata principalmente dal fumo di sigaretta. </a:t>
            </a:r>
            <a:endParaRPr lang="it-IT" dirty="0" smtClean="0"/>
          </a:p>
          <a:p>
            <a:pPr defTabSz="495239">
              <a:defRPr/>
            </a:pPr>
            <a:endParaRPr lang="it-IT" dirty="0" smtClean="0"/>
          </a:p>
          <a:p>
            <a:endParaRPr lang="it-IT" altLang="it-IT"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sz="2600">
                <a:solidFill>
                  <a:schemeClr val="bg1"/>
                </a:solidFill>
                <a:latin typeface="Arial" pitchFamily="34" charset="0"/>
              </a:defRPr>
            </a:lvl1pPr>
            <a:lvl2pPr marL="804763" indent="-309524">
              <a:defRPr sz="2600">
                <a:solidFill>
                  <a:schemeClr val="bg1"/>
                </a:solidFill>
                <a:latin typeface="Arial" pitchFamily="34" charset="0"/>
              </a:defRPr>
            </a:lvl2pPr>
            <a:lvl3pPr marL="1238098" indent="-247620">
              <a:defRPr sz="2600">
                <a:solidFill>
                  <a:schemeClr val="bg1"/>
                </a:solidFill>
                <a:latin typeface="Arial" pitchFamily="34" charset="0"/>
              </a:defRPr>
            </a:lvl3pPr>
            <a:lvl4pPr marL="1733337" indent="-247620">
              <a:defRPr sz="2600">
                <a:solidFill>
                  <a:schemeClr val="bg1"/>
                </a:solidFill>
                <a:latin typeface="Arial" pitchFamily="34" charset="0"/>
              </a:defRPr>
            </a:lvl4pPr>
            <a:lvl5pPr marL="2228576" indent="-247620">
              <a:defRPr sz="2600">
                <a:solidFill>
                  <a:schemeClr val="bg1"/>
                </a:solidFill>
                <a:latin typeface="Arial" pitchFamily="34" charset="0"/>
              </a:defRPr>
            </a:lvl5pPr>
            <a:lvl6pPr marL="2723815" indent="-247620" eaLnBrk="0" fontAlgn="base" hangingPunct="0">
              <a:spcBef>
                <a:spcPct val="0"/>
              </a:spcBef>
              <a:spcAft>
                <a:spcPct val="0"/>
              </a:spcAft>
              <a:defRPr sz="2600">
                <a:solidFill>
                  <a:schemeClr val="bg1"/>
                </a:solidFill>
                <a:latin typeface="Arial" pitchFamily="34" charset="0"/>
              </a:defRPr>
            </a:lvl6pPr>
            <a:lvl7pPr marL="3219054" indent="-247620" eaLnBrk="0" fontAlgn="base" hangingPunct="0">
              <a:spcBef>
                <a:spcPct val="0"/>
              </a:spcBef>
              <a:spcAft>
                <a:spcPct val="0"/>
              </a:spcAft>
              <a:defRPr sz="2600">
                <a:solidFill>
                  <a:schemeClr val="bg1"/>
                </a:solidFill>
                <a:latin typeface="Arial" pitchFamily="34" charset="0"/>
              </a:defRPr>
            </a:lvl7pPr>
            <a:lvl8pPr marL="3714293" indent="-247620" eaLnBrk="0" fontAlgn="base" hangingPunct="0">
              <a:spcBef>
                <a:spcPct val="0"/>
              </a:spcBef>
              <a:spcAft>
                <a:spcPct val="0"/>
              </a:spcAft>
              <a:defRPr sz="2600">
                <a:solidFill>
                  <a:schemeClr val="bg1"/>
                </a:solidFill>
                <a:latin typeface="Arial" pitchFamily="34" charset="0"/>
              </a:defRPr>
            </a:lvl8pPr>
            <a:lvl9pPr marL="4209532" indent="-247620" eaLnBrk="0" fontAlgn="base" hangingPunct="0">
              <a:spcBef>
                <a:spcPct val="0"/>
              </a:spcBef>
              <a:spcAft>
                <a:spcPct val="0"/>
              </a:spcAft>
              <a:defRPr sz="2600">
                <a:solidFill>
                  <a:schemeClr val="bg1"/>
                </a:solidFill>
                <a:latin typeface="Arial" pitchFamily="34" charset="0"/>
              </a:defRPr>
            </a:lvl9pPr>
          </a:lstStyle>
          <a:p>
            <a:fld id="{F5E6AF27-ACC8-484C-9CD3-804A3935AA29}" type="slidenum">
              <a:rPr lang="en-GB" altLang="it-IT" sz="1300">
                <a:solidFill>
                  <a:prstClr val="black"/>
                </a:solidFill>
                <a:latin typeface="Times New Roman" pitchFamily="18" charset="0"/>
              </a:rPr>
              <a:pPr/>
              <a:t>127</a:t>
            </a:fld>
            <a:endParaRPr lang="en-GB" altLang="it-IT" sz="1300">
              <a:solidFill>
                <a:prstClr val="black"/>
              </a:solidFill>
              <a:latin typeface="Times New Roman" pitchFamily="18"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endParaRPr lang="it-IT" altLang="it-I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1300" dirty="0" err="1">
                <a:latin typeface="+mn-lt"/>
                <a:ea typeface="ＭＳ Ｐゴシック" charset="0"/>
                <a:cs typeface="ＭＳ Ｐゴシック" charset="0"/>
              </a:rPr>
              <a:t>Seretide</a:t>
            </a:r>
            <a:r>
              <a:rPr lang="it-IT" sz="1300" dirty="0">
                <a:latin typeface="+mn-lt"/>
                <a:ea typeface="ＭＳ Ｐゴシック" charset="0"/>
                <a:cs typeface="ＭＳ Ｐゴシック" charset="0"/>
              </a:rPr>
              <a:t> è indicato per il trattamento sintomatico di pazienti con BPCO, con una FEV1&lt;60% del normale previsto (</a:t>
            </a:r>
            <a:r>
              <a:rPr lang="it-IT" sz="1300" dirty="0" err="1">
                <a:latin typeface="+mn-lt"/>
                <a:ea typeface="ＭＳ Ｐゴシック" charset="0"/>
                <a:cs typeface="ＭＳ Ｐゴシック" charset="0"/>
              </a:rPr>
              <a:t>pre</a:t>
            </a:r>
            <a:r>
              <a:rPr lang="it-IT" sz="1300" dirty="0">
                <a:latin typeface="+mn-lt"/>
                <a:ea typeface="ＭＳ Ｐゴシック" charset="0"/>
                <a:cs typeface="ＭＳ Ｐゴシック" charset="0"/>
              </a:rPr>
              <a:t>-broncodilatatore) ed una storia di riacutizzazioni ripetute, che abbiano sintomi significativi nonostante la terapia regolare con broncodilatatori </a:t>
            </a:r>
          </a:p>
          <a:p>
            <a:endParaRPr lang="it-IT" sz="1300" dirty="0">
              <a:latin typeface="+mn-lt"/>
              <a:ea typeface="ＭＳ Ｐゴシック" charset="0"/>
              <a:cs typeface="ＭＳ Ｐゴシック" charset="0"/>
            </a:endParaRPr>
          </a:p>
          <a:p>
            <a:r>
              <a:rPr lang="it-IT" sz="1300" dirty="0" err="1">
                <a:latin typeface="+mn-lt"/>
                <a:ea typeface="ＭＳ Ｐゴシック" charset="0"/>
                <a:cs typeface="ＭＳ Ｐゴシック" charset="0"/>
              </a:rPr>
              <a:t>Symbicort</a:t>
            </a:r>
            <a:r>
              <a:rPr lang="it-IT" sz="1300" dirty="0">
                <a:latin typeface="+mn-lt"/>
                <a:ea typeface="ＭＳ Ｐゴシック" charset="0"/>
                <a:cs typeface="ＭＳ Ｐゴシック" charset="0"/>
              </a:rPr>
              <a:t> </a:t>
            </a:r>
            <a:r>
              <a:rPr lang="it-IT" sz="1300" dirty="0" err="1">
                <a:latin typeface="+mn-lt"/>
                <a:ea typeface="ＭＳ Ｐゴシック" charset="0"/>
                <a:cs typeface="ＭＳ Ｐゴシック" charset="0"/>
              </a:rPr>
              <a:t>Turbohaler</a:t>
            </a:r>
            <a:r>
              <a:rPr lang="it-IT" sz="1300" dirty="0">
                <a:latin typeface="+mn-lt"/>
                <a:ea typeface="ＭＳ Ｐゴシック" charset="0"/>
                <a:cs typeface="ＭＳ Ｐゴシック" charset="0"/>
              </a:rPr>
              <a:t> è indicato negli adulti di età superiore ai 18 anni, per il trattamento sintomatico di pazienti con broncopneumopatia cronica ostruttiva grave (FEV</a:t>
            </a:r>
            <a:r>
              <a:rPr lang="it-IT" sz="1300" baseline="-25000" dirty="0">
                <a:latin typeface="+mn-lt"/>
                <a:ea typeface="ＭＳ Ｐゴシック" charset="0"/>
                <a:cs typeface="ＭＳ Ｐゴシック" charset="0"/>
              </a:rPr>
              <a:t>1 </a:t>
            </a:r>
            <a:r>
              <a:rPr lang="it-IT" sz="1300" dirty="0">
                <a:latin typeface="+mn-lt"/>
                <a:ea typeface="ＭＳ Ｐゴシック" charset="0"/>
                <a:cs typeface="ＭＳ Ｐゴシック" charset="0"/>
              </a:rPr>
              <a:t>&lt; 50% del normale) e storia di ripetute riacutizzazioni, con sintomi significativi nonostante la terapia regolare con broncodilatatori a lunga durata d’azione.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MS PGothic" pitchFamily="34" charset="-128"/>
              </a:defRPr>
            </a:lvl1pPr>
            <a:lvl2pPr marL="775863" indent="-298409" eaLnBrk="0" hangingPunct="0">
              <a:defRPr sz="2500">
                <a:solidFill>
                  <a:schemeClr val="tx1"/>
                </a:solidFill>
                <a:latin typeface="Arial" pitchFamily="34" charset="0"/>
                <a:ea typeface="MS PGothic" pitchFamily="34" charset="-128"/>
              </a:defRPr>
            </a:lvl2pPr>
            <a:lvl3pPr marL="1193635" indent="-238727" eaLnBrk="0" hangingPunct="0">
              <a:defRPr sz="2500">
                <a:solidFill>
                  <a:schemeClr val="tx1"/>
                </a:solidFill>
                <a:latin typeface="Arial" pitchFamily="34" charset="0"/>
                <a:ea typeface="MS PGothic" pitchFamily="34" charset="-128"/>
              </a:defRPr>
            </a:lvl3pPr>
            <a:lvl4pPr marL="1671089" indent="-238727" eaLnBrk="0" hangingPunct="0">
              <a:defRPr sz="2500">
                <a:solidFill>
                  <a:schemeClr val="tx1"/>
                </a:solidFill>
                <a:latin typeface="Arial" pitchFamily="34" charset="0"/>
                <a:ea typeface="MS PGothic" pitchFamily="34" charset="-128"/>
              </a:defRPr>
            </a:lvl4pPr>
            <a:lvl5pPr marL="2148543" indent="-238727" eaLnBrk="0" hangingPunct="0">
              <a:defRPr sz="2500">
                <a:solidFill>
                  <a:schemeClr val="tx1"/>
                </a:solidFill>
                <a:latin typeface="Arial" pitchFamily="34" charset="0"/>
                <a:ea typeface="MS PGothic" pitchFamily="34" charset="-128"/>
              </a:defRPr>
            </a:lvl5pPr>
            <a:lvl6pPr marL="2625997" indent="-238727" eaLnBrk="0" fontAlgn="base" hangingPunct="0">
              <a:spcBef>
                <a:spcPct val="0"/>
              </a:spcBef>
              <a:spcAft>
                <a:spcPct val="0"/>
              </a:spcAft>
              <a:defRPr sz="2500">
                <a:solidFill>
                  <a:schemeClr val="tx1"/>
                </a:solidFill>
                <a:latin typeface="Arial" pitchFamily="34" charset="0"/>
                <a:ea typeface="MS PGothic" pitchFamily="34" charset="-128"/>
              </a:defRPr>
            </a:lvl6pPr>
            <a:lvl7pPr marL="3103451" indent="-238727" eaLnBrk="0" fontAlgn="base" hangingPunct="0">
              <a:spcBef>
                <a:spcPct val="0"/>
              </a:spcBef>
              <a:spcAft>
                <a:spcPct val="0"/>
              </a:spcAft>
              <a:defRPr sz="2500">
                <a:solidFill>
                  <a:schemeClr val="tx1"/>
                </a:solidFill>
                <a:latin typeface="Arial" pitchFamily="34" charset="0"/>
                <a:ea typeface="MS PGothic" pitchFamily="34" charset="-128"/>
              </a:defRPr>
            </a:lvl7pPr>
            <a:lvl8pPr marL="3580905" indent="-238727" eaLnBrk="0" fontAlgn="base" hangingPunct="0">
              <a:spcBef>
                <a:spcPct val="0"/>
              </a:spcBef>
              <a:spcAft>
                <a:spcPct val="0"/>
              </a:spcAft>
              <a:defRPr sz="2500">
                <a:solidFill>
                  <a:schemeClr val="tx1"/>
                </a:solidFill>
                <a:latin typeface="Arial" pitchFamily="34" charset="0"/>
                <a:ea typeface="MS PGothic" pitchFamily="34" charset="-128"/>
              </a:defRPr>
            </a:lvl8pPr>
            <a:lvl9pPr marL="4058359" indent="-238727" eaLnBrk="0" fontAlgn="base" hangingPunct="0">
              <a:spcBef>
                <a:spcPct val="0"/>
              </a:spcBef>
              <a:spcAft>
                <a:spcPct val="0"/>
              </a:spcAft>
              <a:defRPr sz="2500">
                <a:solidFill>
                  <a:schemeClr val="tx1"/>
                </a:solidFill>
                <a:latin typeface="Arial" pitchFamily="34" charset="0"/>
                <a:ea typeface="MS PGothic" pitchFamily="34" charset="-128"/>
              </a:defRPr>
            </a:lvl9pPr>
          </a:lstStyle>
          <a:p>
            <a:pPr eaLnBrk="1" hangingPunct="1"/>
            <a:fld id="{DCC05735-62E4-4292-8BA4-177113A2B850}" type="slidenum">
              <a:rPr lang="en-GB" altLang="it-IT" sz="1300">
                <a:solidFill>
                  <a:srgbClr val="000000"/>
                </a:solidFill>
                <a:latin typeface="Times New Roman" pitchFamily="18" charset="0"/>
              </a:rPr>
              <a:pPr eaLnBrk="1" hangingPunct="1"/>
              <a:t>129</a:t>
            </a:fld>
            <a:endParaRPr lang="en-GB" altLang="it-IT" sz="1300">
              <a:solidFill>
                <a:srgbClr val="000000"/>
              </a:solidFill>
              <a:latin typeface="Times New Roman" pitchFamily="18"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it-IT" smtClean="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r>
              <a:rPr lang="it-IT" sz="1300" dirty="0" err="1">
                <a:latin typeface="+mn-lt"/>
                <a:ea typeface="ＭＳ Ｐゴシック" charset="0"/>
                <a:cs typeface="ＭＳ Ｐゴシック" charset="0"/>
              </a:rPr>
              <a:t>Relvar</a:t>
            </a:r>
            <a:r>
              <a:rPr lang="it-IT" sz="1300" dirty="0">
                <a:latin typeface="+mn-lt"/>
                <a:ea typeface="ＭＳ Ｐゴシック" charset="0"/>
                <a:cs typeface="ＭＳ Ｐゴシック" charset="0"/>
              </a:rPr>
              <a:t> </a:t>
            </a:r>
            <a:r>
              <a:rPr lang="it-IT" sz="1300" dirty="0" err="1">
                <a:latin typeface="+mn-lt"/>
                <a:ea typeface="ＭＳ Ｐゴシック" charset="0"/>
                <a:cs typeface="ＭＳ Ｐゴシック" charset="0"/>
              </a:rPr>
              <a:t>Ellipta</a:t>
            </a:r>
            <a:r>
              <a:rPr lang="it-IT" sz="1300" dirty="0">
                <a:latin typeface="+mn-lt"/>
                <a:ea typeface="ＭＳ Ｐゴシック" charset="0"/>
                <a:cs typeface="ＭＳ Ｐゴシック" charset="0"/>
              </a:rPr>
              <a:t> è indicato per il trattamento sintomatico degli adulti con BPCO con FEV</a:t>
            </a:r>
            <a:r>
              <a:rPr lang="it-IT" sz="1300" baseline="-25000" dirty="0">
                <a:latin typeface="+mn-lt"/>
                <a:ea typeface="ＭＳ Ｐゴシック" charset="0"/>
                <a:cs typeface="ＭＳ Ｐゴシック" charset="0"/>
              </a:rPr>
              <a:t>1</a:t>
            </a:r>
            <a:r>
              <a:rPr lang="it-IT" sz="1300" dirty="0">
                <a:latin typeface="+mn-lt"/>
                <a:ea typeface="ＭＳ Ｐゴシック" charset="0"/>
                <a:cs typeface="ＭＳ Ｐゴシック" charset="0"/>
              </a:rPr>
              <a:t>&lt;70% del normale predetto (post-broncodilatatore) con una storia di riacutizzazioni nonostante la terapia regolare con broncodilatatori.</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804763" indent="-309524" eaLnBrk="0" hangingPunct="0">
              <a:defRPr sz="2600">
                <a:solidFill>
                  <a:schemeClr val="tx1"/>
                </a:solidFill>
                <a:latin typeface="Arial" charset="0"/>
                <a:ea typeface="ＭＳ Ｐゴシック" charset="0"/>
              </a:defRPr>
            </a:lvl2pPr>
            <a:lvl3pPr marL="1238098" indent="-247620" eaLnBrk="0" hangingPunct="0">
              <a:defRPr sz="2600">
                <a:solidFill>
                  <a:schemeClr val="tx1"/>
                </a:solidFill>
                <a:latin typeface="Arial" charset="0"/>
                <a:ea typeface="ＭＳ Ｐゴシック" charset="0"/>
              </a:defRPr>
            </a:lvl3pPr>
            <a:lvl4pPr marL="1733337" indent="-247620" eaLnBrk="0" hangingPunct="0">
              <a:defRPr sz="2600">
                <a:solidFill>
                  <a:schemeClr val="tx1"/>
                </a:solidFill>
                <a:latin typeface="Arial" charset="0"/>
                <a:ea typeface="ＭＳ Ｐゴシック" charset="0"/>
              </a:defRPr>
            </a:lvl4pPr>
            <a:lvl5pPr marL="2228576" indent="-247620" eaLnBrk="0" hangingPunct="0">
              <a:defRPr sz="2600">
                <a:solidFill>
                  <a:schemeClr val="tx1"/>
                </a:solidFill>
                <a:latin typeface="Arial" charset="0"/>
                <a:ea typeface="ＭＳ Ｐゴシック" charset="0"/>
              </a:defRPr>
            </a:lvl5pPr>
            <a:lvl6pPr marL="2723815" indent="-247620" eaLnBrk="0" fontAlgn="base" hangingPunct="0">
              <a:spcBef>
                <a:spcPct val="0"/>
              </a:spcBef>
              <a:spcAft>
                <a:spcPct val="0"/>
              </a:spcAft>
              <a:defRPr sz="2600">
                <a:solidFill>
                  <a:schemeClr val="tx1"/>
                </a:solidFill>
                <a:latin typeface="Arial" charset="0"/>
                <a:ea typeface="ＭＳ Ｐゴシック" charset="0"/>
              </a:defRPr>
            </a:lvl6pPr>
            <a:lvl7pPr marL="3219054" indent="-247620" eaLnBrk="0" fontAlgn="base" hangingPunct="0">
              <a:spcBef>
                <a:spcPct val="0"/>
              </a:spcBef>
              <a:spcAft>
                <a:spcPct val="0"/>
              </a:spcAft>
              <a:defRPr sz="2600">
                <a:solidFill>
                  <a:schemeClr val="tx1"/>
                </a:solidFill>
                <a:latin typeface="Arial" charset="0"/>
                <a:ea typeface="ＭＳ Ｐゴシック" charset="0"/>
              </a:defRPr>
            </a:lvl7pPr>
            <a:lvl8pPr marL="3714293" indent="-247620" eaLnBrk="0" fontAlgn="base" hangingPunct="0">
              <a:spcBef>
                <a:spcPct val="0"/>
              </a:spcBef>
              <a:spcAft>
                <a:spcPct val="0"/>
              </a:spcAft>
              <a:defRPr sz="2600">
                <a:solidFill>
                  <a:schemeClr val="tx1"/>
                </a:solidFill>
                <a:latin typeface="Arial" charset="0"/>
                <a:ea typeface="ＭＳ Ｐゴシック" charset="0"/>
              </a:defRPr>
            </a:lvl8pPr>
            <a:lvl9pPr marL="4209532" indent="-247620"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AEAA24FB-73D8-AA4A-8124-EA38F6D10A23}" type="slidenum">
              <a:rPr lang="it-IT" sz="1300">
                <a:solidFill>
                  <a:prstClr val="black"/>
                </a:solidFill>
              </a:rPr>
              <a:pPr eaLnBrk="1" hangingPunct="1"/>
              <a:t>135</a:t>
            </a:fld>
            <a:endParaRPr lang="it-IT" sz="1300">
              <a:solidFill>
                <a:prstClr val="black"/>
              </a:solidFill>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32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txBox="1">
            <a:spLocks noGrp="1" noChangeArrowheads="1"/>
          </p:cNvSpPr>
          <p:nvPr/>
        </p:nvSpPr>
        <p:spPr bwMode="auto">
          <a:xfrm>
            <a:off x="4022937" y="9722882"/>
            <a:ext cx="3076363" cy="51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defRPr sz="1200">
                <a:solidFill>
                  <a:schemeClr val="tx1"/>
                </a:solidFill>
                <a:latin typeface="Times New Roman" charset="0"/>
                <a:ea typeface="ＭＳ Ｐゴシック" charset="0"/>
              </a:defRPr>
            </a:lvl1pPr>
            <a:lvl2pPr marL="742950" indent="-285750" eaLnBrk="0" hangingPunct="0">
              <a:defRPr sz="1200">
                <a:solidFill>
                  <a:schemeClr val="tx1"/>
                </a:solidFill>
                <a:latin typeface="Times New Roman" charset="0"/>
                <a:ea typeface="ＭＳ Ｐゴシック" charset="0"/>
              </a:defRPr>
            </a:lvl2pPr>
            <a:lvl3pPr marL="1143000" indent="-228600" eaLnBrk="0" hangingPunct="0">
              <a:defRPr sz="1200">
                <a:solidFill>
                  <a:schemeClr val="tx1"/>
                </a:solidFill>
                <a:latin typeface="Times New Roman" charset="0"/>
                <a:ea typeface="ＭＳ Ｐゴシック" charset="0"/>
              </a:defRPr>
            </a:lvl3pPr>
            <a:lvl4pPr marL="1600200" indent="-228600" eaLnBrk="0" hangingPunct="0">
              <a:defRPr sz="1200">
                <a:solidFill>
                  <a:schemeClr val="tx1"/>
                </a:solidFill>
                <a:latin typeface="Times New Roman" charset="0"/>
                <a:ea typeface="ＭＳ Ｐゴシック" charset="0"/>
              </a:defRPr>
            </a:lvl4pPr>
            <a:lvl5pPr marL="2057400" indent="-228600" eaLnBrk="0" hangingPunct="0">
              <a:defRPr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200">
                <a:solidFill>
                  <a:schemeClr val="tx1"/>
                </a:solidFill>
                <a:latin typeface="Times New Roman" charset="0"/>
                <a:ea typeface="ＭＳ Ｐゴシック" charset="0"/>
              </a:defRPr>
            </a:lvl9pPr>
          </a:lstStyle>
          <a:p>
            <a:pPr algn="r"/>
            <a:fld id="{4E42DA94-FBC5-FD45-BADF-84D496B9DDED}" type="slidenum">
              <a:rPr lang="es-ES">
                <a:solidFill>
                  <a:prstClr val="black"/>
                </a:solidFill>
                <a:latin typeface="Arial" charset="0"/>
                <a:cs typeface="ＭＳ Ｐゴシック" charset="0"/>
              </a:rPr>
              <a:pPr algn="r"/>
              <a:t>145</a:t>
            </a:fld>
            <a:endParaRPr lang="es-ES">
              <a:solidFill>
                <a:prstClr val="black"/>
              </a:solidFill>
              <a:latin typeface="Arial" charset="0"/>
              <a:cs typeface="ＭＳ Ｐゴシック" charset="0"/>
            </a:endParaRPr>
          </a:p>
        </p:txBody>
      </p:sp>
      <p:sp>
        <p:nvSpPr>
          <p:cNvPr id="339971" name="1 Marcador de imagen de diapositiva"/>
          <p:cNvSpPr>
            <a:spLocks noGrp="1" noRot="1" noChangeAspect="1" noTextEdit="1"/>
          </p:cNvSpPr>
          <p:nvPr>
            <p:ph type="sldImg"/>
          </p:nvPr>
        </p:nvSpPr>
        <p:spPr>
          <a:solidFill>
            <a:srgbClr val="FFFFFF"/>
          </a:solidFill>
          <a:ln w="12700"/>
        </p:spPr>
      </p:sp>
      <p:sp>
        <p:nvSpPr>
          <p:cNvPr id="339972" name="2 Marcador de notas"/>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lIns="97423" tIns="48712" rIns="97423" bIns="48712"/>
          <a:lstStyle/>
          <a:p>
            <a:endParaRPr lang="es-E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300" dirty="0">
                <a:latin typeface="+mn-lt"/>
              </a:rPr>
              <a:t>Panel C shows the association between total wall thickness, measured as the ratio of the volume to the surface area</a:t>
            </a:r>
          </a:p>
          <a:p>
            <a:r>
              <a:rPr lang="en-US" sz="1300" dirty="0">
                <a:latin typeface="+mn-lt"/>
              </a:rPr>
              <a:t>(V:SA), and forced expiratory volume in one second (FEV</a:t>
            </a:r>
          </a:p>
          <a:p>
            <a:r>
              <a:rPr lang="it-IT" sz="1300" dirty="0">
                <a:latin typeface="+mn-lt"/>
              </a:rPr>
              <a:t>1</a:t>
            </a:r>
          </a:p>
          <a:p>
            <a:r>
              <a:rPr lang="it-IT" sz="1300" dirty="0">
                <a:latin typeface="+mn-lt"/>
              </a:rPr>
              <a:t>) for </a:t>
            </a:r>
            <a:r>
              <a:rPr lang="it-IT" sz="1300" dirty="0" err="1">
                <a:latin typeface="+mn-lt"/>
              </a:rPr>
              <a:t>all</a:t>
            </a:r>
            <a:r>
              <a:rPr lang="it-IT" sz="1300" dirty="0">
                <a:latin typeface="+mn-lt"/>
              </a:rPr>
              <a:t> 159 </a:t>
            </a:r>
            <a:r>
              <a:rPr lang="it-IT" sz="1300" dirty="0" err="1">
                <a:latin typeface="+mn-lt"/>
              </a:rPr>
              <a:t>patients</a:t>
            </a:r>
            <a:r>
              <a:rPr lang="it-IT" sz="1300" dirty="0">
                <a:latin typeface="+mn-lt"/>
              </a:rPr>
              <a:t>.</a:t>
            </a:r>
            <a:endParaRPr lang="it-IT" dirty="0"/>
          </a:p>
        </p:txBody>
      </p:sp>
      <p:sp>
        <p:nvSpPr>
          <p:cNvPr id="4" name="Segnaposto numero diapositiva 3"/>
          <p:cNvSpPr>
            <a:spLocks noGrp="1"/>
          </p:cNvSpPr>
          <p:nvPr>
            <p:ph type="sldNum" sz="quarter" idx="10"/>
          </p:nvPr>
        </p:nvSpPr>
        <p:spPr/>
        <p:txBody>
          <a:bodyPr/>
          <a:lstStyle/>
          <a:p>
            <a:fld id="{711F68DA-901A-407C-8D91-81AFC3BC85AC}" type="slidenum">
              <a:rPr lang="it-IT" smtClean="0"/>
              <a:t>160</a:t>
            </a:fld>
            <a:endParaRPr lang="it-IT"/>
          </a:p>
        </p:txBody>
      </p:sp>
    </p:spTree>
    <p:extLst>
      <p:ext uri="{BB962C8B-B14F-4D97-AF65-F5344CB8AC3E}">
        <p14:creationId xmlns:p14="http://schemas.microsoft.com/office/powerpoint/2010/main" val="2809292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DF73FC15-046B-432C-AD87-5E448A97972B}" type="slidenum">
              <a:rPr lang="en-GB" smtClean="0"/>
              <a:pPr>
                <a:defRPr/>
              </a:pPr>
              <a:t>30</a:t>
            </a:fld>
            <a:endParaRPr lang="en-GB"/>
          </a:p>
        </p:txBody>
      </p:sp>
    </p:spTree>
    <p:extLst>
      <p:ext uri="{BB962C8B-B14F-4D97-AF65-F5344CB8AC3E}">
        <p14:creationId xmlns:p14="http://schemas.microsoft.com/office/powerpoint/2010/main" val="342508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DF73FC15-046B-432C-AD87-5E448A97972B}" type="slidenum">
              <a:rPr lang="en-GB" smtClean="0"/>
              <a:pPr>
                <a:defRPr/>
              </a:pPr>
              <a:t>31</a:t>
            </a:fld>
            <a:endParaRPr lang="en-GB"/>
          </a:p>
        </p:txBody>
      </p:sp>
    </p:spTree>
    <p:extLst>
      <p:ext uri="{BB962C8B-B14F-4D97-AF65-F5344CB8AC3E}">
        <p14:creationId xmlns:p14="http://schemas.microsoft.com/office/powerpoint/2010/main" val="3425082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DF73FC15-046B-432C-AD87-5E448A97972B}" type="slidenum">
              <a:rPr lang="en-GB" smtClean="0"/>
              <a:pPr>
                <a:defRPr/>
              </a:pPr>
              <a:t>32</a:t>
            </a:fld>
            <a:endParaRPr lang="en-GB"/>
          </a:p>
        </p:txBody>
      </p:sp>
    </p:spTree>
    <p:extLst>
      <p:ext uri="{BB962C8B-B14F-4D97-AF65-F5344CB8AC3E}">
        <p14:creationId xmlns:p14="http://schemas.microsoft.com/office/powerpoint/2010/main" val="3425082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mn-lt"/>
              </a:rPr>
              <a:t>Due to the observed different percentages of patients with a history of exacerbation at baseline in treatment groups (16.4% of QVA149 and 25.2% of SFC), post-hoc analyses were performed on subgroups of patients with or without a baseline history of exacerbation.  The rate of moderate or severe COPD exacerbations was analyzed in these subgroups of patients with the same negative binomial model used for the overall population, except without the baseline COPD exacerbation history term in the model.</a:t>
            </a:r>
          </a:p>
          <a:p>
            <a:endParaRPr lang="en-US" sz="1300" dirty="0">
              <a:latin typeface="+mn-lt"/>
            </a:endParaRPr>
          </a:p>
          <a:p>
            <a:r>
              <a:rPr lang="en-US" sz="1300" dirty="0">
                <a:latin typeface="+mn-lt"/>
              </a:rPr>
              <a:t>In patients with a history of moderate or severe exacerbations at baseline, the annualized rate of moderate or severe COPD exacerbations was 40% lower in the QVA149 treatment arm compared with SFC treatment arm (rate ratio 0.60 with 95% CI, 0.33-1.08). In only those patients without a history of moderate or severe exacerbations at baseline, the annualized rate of moderate or severe COPD exacerbations was 34% lower in the QVA149 treatment arm compared with SFC treatment arm (rate ratio 0.76; 95% CI, 0.46- 1.24).  </a:t>
            </a:r>
          </a:p>
          <a:p>
            <a:endParaRPr lang="en-US" sz="1300" dirty="0">
              <a:latin typeface="+mn-lt"/>
            </a:endParaRPr>
          </a:p>
          <a:p>
            <a:r>
              <a:rPr lang="en-US" sz="1300" b="1" dirty="0">
                <a:latin typeface="+mn-lt"/>
              </a:rPr>
              <a:t>Reference</a:t>
            </a:r>
          </a:p>
          <a:p>
            <a:pPr defTabSz="990478" eaLnBrk="1" fontAlgn="auto" hangingPunct="1">
              <a:spcBef>
                <a:spcPts val="0"/>
              </a:spcBef>
              <a:spcAft>
                <a:spcPts val="0"/>
              </a:spcAft>
              <a:defRPr/>
            </a:pPr>
            <a:r>
              <a:rPr lang="en-US" sz="1300" dirty="0" err="1">
                <a:latin typeface="+mn-lt"/>
              </a:rPr>
              <a:t>Zhong</a:t>
            </a:r>
            <a:r>
              <a:rPr lang="en-US" sz="1300" dirty="0">
                <a:latin typeface="+mn-lt"/>
              </a:rPr>
              <a:t> N, Wang  C, Zhou X, Zhang N, Humphries M, Wang L, Thach C, Patalano F, Banerji D. LANTERN: a randomized study of QVA149 versus </a:t>
            </a:r>
            <a:r>
              <a:rPr lang="en-US" sz="1300" dirty="0" err="1">
                <a:latin typeface="+mn-lt"/>
              </a:rPr>
              <a:t>salmeterol</a:t>
            </a:r>
            <a:r>
              <a:rPr lang="en-US" sz="1300" dirty="0">
                <a:latin typeface="+mn-lt"/>
              </a:rPr>
              <a:t>/fluticasone combination in patients with COPD. International Journal of Chronic Obstructive Pulmonary Disease. 2015 (In press )</a:t>
            </a:r>
          </a:p>
          <a:p>
            <a:endParaRPr lang="en-US" sz="1300" dirty="0">
              <a:latin typeface="+mn-lt"/>
            </a:endParaRPr>
          </a:p>
        </p:txBody>
      </p:sp>
      <p:sp>
        <p:nvSpPr>
          <p:cNvPr id="4" name="Slide Number Placeholder 3"/>
          <p:cNvSpPr>
            <a:spLocks noGrp="1"/>
          </p:cNvSpPr>
          <p:nvPr>
            <p:ph type="sldNum" sz="quarter" idx="10"/>
          </p:nvPr>
        </p:nvSpPr>
        <p:spPr/>
        <p:txBody>
          <a:bodyPr/>
          <a:lstStyle/>
          <a:p>
            <a:fld id="{4F37C18F-84BD-453B-ABE8-DDD1EB111944}"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65629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round/>
            <a:headEnd/>
            <a:tailEnd/>
          </a:ln>
        </p:spPr>
        <p:txBody>
          <a:bodyPr wrap="square" numCol="1" anchorCtr="0" compatLnSpc="1">
            <a:prstTxWarp prst="textNoShape">
              <a:avLst/>
            </a:prstTxWarp>
          </a:bodyPr>
          <a:lstStyle/>
          <a:p>
            <a:pPr>
              <a:tabLst>
                <a:tab pos="0" algn="l"/>
                <a:tab pos="954451" algn="l"/>
                <a:tab pos="1908901" algn="l"/>
                <a:tab pos="2863352" algn="l"/>
                <a:tab pos="3817803" algn="l"/>
                <a:tab pos="4772254" algn="l"/>
                <a:tab pos="5726704" algn="l"/>
                <a:tab pos="6681155" algn="l"/>
                <a:tab pos="7635606" algn="l"/>
                <a:tab pos="8590056" algn="l"/>
                <a:tab pos="9544507" algn="l"/>
                <a:tab pos="10498958" algn="l"/>
              </a:tabLst>
            </a:pPr>
            <a:fld id="{2A4530F9-1981-4389-8E76-82E754ED9AD8}" type="slidenum">
              <a:rPr lang="it-IT" smtClean="0">
                <a:solidFill>
                  <a:srgbClr val="000000"/>
                </a:solidFill>
                <a:latin typeface="Times New Roman" pitchFamily="18" charset="0"/>
                <a:cs typeface="Lucida Sans Unicode" pitchFamily="34" charset="0"/>
              </a:rPr>
              <a:pPr>
                <a:tabLst>
                  <a:tab pos="0" algn="l"/>
                  <a:tab pos="954451" algn="l"/>
                  <a:tab pos="1908901" algn="l"/>
                  <a:tab pos="2863352" algn="l"/>
                  <a:tab pos="3817803" algn="l"/>
                  <a:tab pos="4772254" algn="l"/>
                  <a:tab pos="5726704" algn="l"/>
                  <a:tab pos="6681155" algn="l"/>
                  <a:tab pos="7635606" algn="l"/>
                  <a:tab pos="8590056" algn="l"/>
                  <a:tab pos="9544507" algn="l"/>
                  <a:tab pos="10498958" algn="l"/>
                </a:tabLst>
              </a:pPr>
              <a:t>40</a:t>
            </a:fld>
            <a:endParaRPr lang="it-IT" smtClean="0">
              <a:solidFill>
                <a:srgbClr val="000000"/>
              </a:solidFill>
              <a:latin typeface="Times New Roman" pitchFamily="18" charset="0"/>
              <a:cs typeface="Lucida Sans Unicode" pitchFamily="34" charset="0"/>
            </a:endParaRPr>
          </a:p>
        </p:txBody>
      </p:sp>
      <p:sp>
        <p:nvSpPr>
          <p:cNvPr id="44035" name="Rectangle 1"/>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2"/>
          <p:cNvSpPr>
            <a:spLocks noGrp="1" noChangeArrowheads="1"/>
          </p:cNvSpPr>
          <p:nvPr>
            <p:ph type="body" idx="1"/>
          </p:nvPr>
        </p:nvSpPr>
        <p:spPr bwMode="auto">
          <a:xfrm>
            <a:off x="946574" y="4861442"/>
            <a:ext cx="5206154" cy="4603800"/>
          </a:xfrm>
          <a:noFill/>
        </p:spPr>
        <p:txBody>
          <a:bodyPr wrap="none" numCol="1" anchor="ctr"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993775" y="768350"/>
            <a:ext cx="5114925" cy="3836988"/>
          </a:xfrm>
          <a:ln/>
        </p:spPr>
      </p:sp>
      <p:sp>
        <p:nvSpPr>
          <p:cNvPr id="57347" name="Rectangle 3"/>
          <p:cNvSpPr>
            <a:spLocks noGrp="1" noChangeArrowheads="1"/>
          </p:cNvSpPr>
          <p:nvPr>
            <p:ph type="body" idx="1"/>
          </p:nvPr>
        </p:nvSpPr>
        <p:spPr>
          <a:xfrm>
            <a:off x="708911" y="4862441"/>
            <a:ext cx="5681480" cy="46042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en-GB" altLang="it-IT" smtClean="0">
                <a:solidFill>
                  <a:schemeClr val="bg2"/>
                </a:solidFill>
                <a:latin typeface="Arial" pitchFamily="34" charset="0"/>
              </a:rPr>
              <a:t>ITT Pop, Source figure: 7.4.004</a:t>
            </a:r>
          </a:p>
          <a:p>
            <a:endParaRPr lang="en-GB" altLang="it-IT"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DF73FC15-046B-432C-AD87-5E448A97972B}" type="slidenum">
              <a:rPr lang="en-GB" smtClean="0"/>
              <a:pPr>
                <a:defRPr/>
              </a:pPr>
              <a:t>65</a:t>
            </a:fld>
            <a:endParaRPr lang="en-GB"/>
          </a:p>
        </p:txBody>
      </p:sp>
    </p:spTree>
    <p:extLst>
      <p:ext uri="{BB962C8B-B14F-4D97-AF65-F5344CB8AC3E}">
        <p14:creationId xmlns:p14="http://schemas.microsoft.com/office/powerpoint/2010/main" val="3425082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1.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11.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1.xml"/><Relationship Id="rId4" Type="http://schemas.openxmlformats.org/officeDocument/2006/relationships/image" Target="../media/image12.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1"/>
            <a:ext cx="6400800" cy="1752600"/>
          </a:xfrm>
        </p:spPr>
        <p:txBody>
          <a:bodyPr/>
          <a:lstStyle>
            <a:lvl1pPr marL="0" indent="0" algn="ctr">
              <a:buNone/>
              <a:defRPr/>
            </a:lvl1pPr>
            <a:lvl2pPr marL="457134" indent="0" algn="ctr">
              <a:buNone/>
              <a:defRPr/>
            </a:lvl2pPr>
            <a:lvl3pPr marL="914266" indent="0" algn="ctr">
              <a:buNone/>
              <a:defRPr/>
            </a:lvl3pPr>
            <a:lvl4pPr marL="1371400" indent="0" algn="ctr">
              <a:buNone/>
              <a:defRPr/>
            </a:lvl4pPr>
            <a:lvl5pPr marL="1828533" indent="0" algn="ctr">
              <a:buNone/>
              <a:defRPr/>
            </a:lvl5pPr>
            <a:lvl6pPr marL="2285667" indent="0" algn="ctr">
              <a:buNone/>
              <a:defRPr/>
            </a:lvl6pPr>
            <a:lvl7pPr marL="2742800" indent="0" algn="ctr">
              <a:buNone/>
              <a:defRPr/>
            </a:lvl7pPr>
            <a:lvl8pPr marL="3199933" indent="0" algn="ctr">
              <a:buNone/>
              <a:defRPr/>
            </a:lvl8pPr>
            <a:lvl9pPr marL="3657067"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8CFB0D-4147-4ECD-A1E4-F212F10605DF}" type="slidenum">
              <a:rPr lang="en-GB">
                <a:solidFill>
                  <a:srgbClr val="000000"/>
                </a:solidFill>
              </a:rPr>
              <a:pPr>
                <a:defRPr/>
              </a:pPr>
              <a:t>‹N›</a:t>
            </a:fld>
            <a:endParaRPr lang="en-GB">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47675" y="1636714"/>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38676" y="1636714"/>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10"/>
          </p:nvPr>
        </p:nvSpPr>
        <p:spPr>
          <a:xfrm>
            <a:off x="4572000" y="5814266"/>
            <a:ext cx="4140200" cy="360363"/>
          </a:xfrm>
        </p:spPr>
        <p:txBody>
          <a:bodyPr lIns="0" tIns="0" rIns="0" bIns="0" anchor="b"/>
          <a:lstStyle>
            <a:lvl1pPr marL="0" indent="0" algn="r">
              <a:spcBef>
                <a:spcPts val="0"/>
              </a:spcBef>
              <a:buNone/>
              <a:defRPr sz="1100" b="0">
                <a:solidFill>
                  <a:schemeClr val="tx1"/>
                </a:solidFill>
              </a:defRPr>
            </a:lvl1pPr>
            <a:lvl2pPr algn="r">
              <a:buNone/>
              <a:defRPr b="0"/>
            </a:lvl2pPr>
            <a:lvl3pPr algn="r">
              <a:buNone/>
              <a:defRPr b="0"/>
            </a:lvl3pPr>
            <a:lvl4pPr algn="r">
              <a:buNone/>
              <a:defRPr b="0"/>
            </a:lvl4pPr>
            <a:lvl5pPr algn="r">
              <a:buNone/>
              <a:defRPr b="0"/>
            </a:lvl5pPr>
          </a:lstStyle>
          <a:p>
            <a:pPr lvl="0"/>
            <a:r>
              <a:rPr lang="en-US" smtClean="0"/>
              <a:t>Click to edit Master text styles</a:t>
            </a:r>
          </a:p>
        </p:txBody>
      </p:sp>
      <p:sp>
        <p:nvSpPr>
          <p:cNvPr id="6" name="Text Placeholder 4"/>
          <p:cNvSpPr>
            <a:spLocks noGrp="1"/>
          </p:cNvSpPr>
          <p:nvPr>
            <p:ph type="body" sz="quarter" idx="11"/>
          </p:nvPr>
        </p:nvSpPr>
        <p:spPr>
          <a:xfrm>
            <a:off x="431800" y="6119813"/>
            <a:ext cx="4140200" cy="360363"/>
          </a:xfrm>
        </p:spPr>
        <p:txBody>
          <a:bodyPr lIns="0" tIns="0" rIns="0" bIns="0" anchor="b"/>
          <a:lstStyle>
            <a:lvl1pPr marL="0" indent="0" algn="l">
              <a:spcBef>
                <a:spcPts val="0"/>
              </a:spcBef>
              <a:buNone/>
              <a:defRPr sz="1100" b="0">
                <a:solidFill>
                  <a:schemeClr val="tx1"/>
                </a:solidFill>
              </a:defRPr>
            </a:lvl1pPr>
            <a:lvl2pPr algn="r">
              <a:buNone/>
              <a:defRPr b="0"/>
            </a:lvl2pPr>
            <a:lvl3pPr algn="r">
              <a:buNone/>
              <a:defRPr b="0"/>
            </a:lvl3pPr>
            <a:lvl4pPr algn="r">
              <a:buNone/>
              <a:defRPr b="0"/>
            </a:lvl4pPr>
            <a:lvl5pPr algn="r">
              <a:buNone/>
              <a:defRPr b="0"/>
            </a:lvl5pPr>
          </a:lstStyle>
          <a:p>
            <a:pPr lvl="0"/>
            <a:r>
              <a:rPr lang="en-US" smtClean="0"/>
              <a:t>Click to edit Master text styles</a:t>
            </a:r>
          </a:p>
        </p:txBody>
      </p:sp>
    </p:spTree>
    <p:extLst>
      <p:ext uri="{BB962C8B-B14F-4D97-AF65-F5344CB8AC3E}">
        <p14:creationId xmlns:p14="http://schemas.microsoft.com/office/powerpoint/2010/main" val="3417639339"/>
      </p:ext>
    </p:extLst>
  </p:cSld>
  <p:clrMapOvr>
    <a:masterClrMapping/>
  </p:clrMapOvr>
  <p:transition>
    <p:wipe dir="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303611" y="1447985"/>
            <a:ext cx="4201075" cy="5125641"/>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36569" y="1447985"/>
            <a:ext cx="4201075" cy="5125641"/>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3989677187"/>
      </p:ext>
    </p:extLst>
  </p:cSld>
  <p:clrMapOvr>
    <a:masterClrMapping/>
  </p:clrMapOvr>
  <p:transition spd="med">
    <p:wipe dir="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76" y="274760"/>
            <a:ext cx="822905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475" y="1534533"/>
            <a:ext cx="4040340" cy="640190"/>
          </a:xfrm>
        </p:spPr>
        <p:txBody>
          <a:bodyPr anchor="b"/>
          <a:lstStyle>
            <a:lvl1pPr marL="0" indent="0">
              <a:buNone/>
              <a:defRPr sz="2100" b="1"/>
            </a:lvl1pPr>
            <a:lvl2pPr marL="395557" indent="0">
              <a:buNone/>
              <a:defRPr sz="1700" b="1"/>
            </a:lvl2pPr>
            <a:lvl3pPr marL="791114" indent="0">
              <a:buNone/>
              <a:defRPr sz="1600" b="1"/>
            </a:lvl3pPr>
            <a:lvl4pPr marL="1186672" indent="0">
              <a:buNone/>
              <a:defRPr sz="1400" b="1"/>
            </a:lvl4pPr>
            <a:lvl5pPr marL="1582230" indent="0">
              <a:buNone/>
              <a:defRPr sz="1400" b="1"/>
            </a:lvl5pPr>
            <a:lvl6pPr marL="1977788" indent="0">
              <a:buNone/>
              <a:defRPr sz="1400" b="1"/>
            </a:lvl6pPr>
            <a:lvl7pPr marL="2373345" indent="0">
              <a:buNone/>
              <a:defRPr sz="1400" b="1"/>
            </a:lvl7pPr>
            <a:lvl8pPr marL="2768902" indent="0">
              <a:buNone/>
              <a:defRPr sz="1400" b="1"/>
            </a:lvl8pPr>
            <a:lvl9pPr marL="3164459"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475" y="2174724"/>
            <a:ext cx="4040340" cy="3951043"/>
          </a:xfrm>
        </p:spPr>
        <p:txBody>
          <a:bodyPr/>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4812" y="1534533"/>
            <a:ext cx="4041714" cy="640190"/>
          </a:xfrm>
        </p:spPr>
        <p:txBody>
          <a:bodyPr anchor="b"/>
          <a:lstStyle>
            <a:lvl1pPr marL="0" indent="0">
              <a:buNone/>
              <a:defRPr sz="2100" b="1"/>
            </a:lvl1pPr>
            <a:lvl2pPr marL="395557" indent="0">
              <a:buNone/>
              <a:defRPr sz="1700" b="1"/>
            </a:lvl2pPr>
            <a:lvl3pPr marL="791114" indent="0">
              <a:buNone/>
              <a:defRPr sz="1600" b="1"/>
            </a:lvl3pPr>
            <a:lvl4pPr marL="1186672" indent="0">
              <a:buNone/>
              <a:defRPr sz="1400" b="1"/>
            </a:lvl4pPr>
            <a:lvl5pPr marL="1582230" indent="0">
              <a:buNone/>
              <a:defRPr sz="1400" b="1"/>
            </a:lvl5pPr>
            <a:lvl6pPr marL="1977788" indent="0">
              <a:buNone/>
              <a:defRPr sz="1400" b="1"/>
            </a:lvl6pPr>
            <a:lvl7pPr marL="2373345" indent="0">
              <a:buNone/>
              <a:defRPr sz="1400" b="1"/>
            </a:lvl7pPr>
            <a:lvl8pPr marL="2768902" indent="0">
              <a:buNone/>
              <a:defRPr sz="1400" b="1"/>
            </a:lvl8pPr>
            <a:lvl9pPr marL="3164459"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12" y="2174724"/>
            <a:ext cx="4041714" cy="3951043"/>
          </a:xfrm>
        </p:spPr>
        <p:txBody>
          <a:bodyPr/>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2976266401"/>
      </p:ext>
    </p:extLst>
  </p:cSld>
  <p:clrMapOvr>
    <a:masterClrMapping/>
  </p:clrMapOvr>
  <p:transition spd="med">
    <p:wipe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Tree>
    <p:extLst>
      <p:ext uri="{BB962C8B-B14F-4D97-AF65-F5344CB8AC3E}">
        <p14:creationId xmlns:p14="http://schemas.microsoft.com/office/powerpoint/2010/main" val="1217681690"/>
      </p:ext>
    </p:extLst>
  </p:cSld>
  <p:clrMapOvr>
    <a:masterClrMapping/>
  </p:clrMapOvr>
  <p:transition spd="med">
    <p:wipe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4889515"/>
      </p:ext>
    </p:extLst>
  </p:cSld>
  <p:clrMapOvr>
    <a:masterClrMapping/>
  </p:clrMapOvr>
  <p:transition spd="med">
    <p:wipe dir="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76" y="273388"/>
            <a:ext cx="3008618" cy="1162233"/>
          </a:xfrm>
        </p:spPr>
        <p:txBody>
          <a:bodyPr anchor="b"/>
          <a:lstStyle>
            <a:lvl1pPr algn="l">
              <a:defRPr sz="1700" b="1"/>
            </a:lvl1pPr>
          </a:lstStyle>
          <a:p>
            <a:r>
              <a:rPr lang="en-US" smtClean="0"/>
              <a:t>Click to edit Master title style</a:t>
            </a:r>
            <a:endParaRPr lang="it-IT"/>
          </a:p>
        </p:txBody>
      </p:sp>
      <p:sp>
        <p:nvSpPr>
          <p:cNvPr id="3" name="Content Placeholder 2"/>
          <p:cNvSpPr>
            <a:spLocks noGrp="1"/>
          </p:cNvSpPr>
          <p:nvPr>
            <p:ph idx="1"/>
          </p:nvPr>
        </p:nvSpPr>
        <p:spPr>
          <a:xfrm>
            <a:off x="3574623" y="273386"/>
            <a:ext cx="5111903" cy="5852380"/>
          </a:xfrm>
        </p:spPr>
        <p:txBody>
          <a:bodyPr/>
          <a:lstStyle>
            <a:lvl1pPr>
              <a:defRPr sz="28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476" y="1435621"/>
            <a:ext cx="3008618" cy="4690147"/>
          </a:xfrm>
        </p:spPr>
        <p:txBody>
          <a:bodyPr/>
          <a:lstStyle>
            <a:lvl1pPr marL="0" indent="0">
              <a:buNone/>
              <a:defRPr sz="1200"/>
            </a:lvl1pPr>
            <a:lvl2pPr marL="395557" indent="0">
              <a:buNone/>
              <a:defRPr sz="1000"/>
            </a:lvl2pPr>
            <a:lvl3pPr marL="791114" indent="0">
              <a:buNone/>
              <a:defRPr sz="900"/>
            </a:lvl3pPr>
            <a:lvl4pPr marL="1186672" indent="0">
              <a:buNone/>
              <a:defRPr sz="800"/>
            </a:lvl4pPr>
            <a:lvl5pPr marL="1582230" indent="0">
              <a:buNone/>
              <a:defRPr sz="800"/>
            </a:lvl5pPr>
            <a:lvl6pPr marL="1977788" indent="0">
              <a:buNone/>
              <a:defRPr sz="800"/>
            </a:lvl6pPr>
            <a:lvl7pPr marL="2373345" indent="0">
              <a:buNone/>
              <a:defRPr sz="800"/>
            </a:lvl7pPr>
            <a:lvl8pPr marL="2768902" indent="0">
              <a:buNone/>
              <a:defRPr sz="800"/>
            </a:lvl8pPr>
            <a:lvl9pPr marL="3164459" indent="0">
              <a:buNone/>
              <a:defRPr sz="800"/>
            </a:lvl9pPr>
          </a:lstStyle>
          <a:p>
            <a:pPr lvl="0"/>
            <a:r>
              <a:rPr lang="en-US" smtClean="0"/>
              <a:t>Click to edit Master text styles</a:t>
            </a:r>
          </a:p>
        </p:txBody>
      </p:sp>
    </p:spTree>
    <p:extLst>
      <p:ext uri="{BB962C8B-B14F-4D97-AF65-F5344CB8AC3E}">
        <p14:creationId xmlns:p14="http://schemas.microsoft.com/office/powerpoint/2010/main" val="1355409144"/>
      </p:ext>
    </p:extLst>
  </p:cSld>
  <p:clrMapOvr>
    <a:masterClrMapping/>
  </p:clrMapOvr>
  <p:transition spd="med">
    <p:wipe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9" y="4800051"/>
            <a:ext cx="5485575" cy="567379"/>
          </a:xfrm>
        </p:spPr>
        <p:txBody>
          <a:bodyPr anchor="b"/>
          <a:lstStyle>
            <a:lvl1pPr algn="l">
              <a:defRPr sz="1700" b="1"/>
            </a:lvl1pPr>
          </a:lstStyle>
          <a:p>
            <a:r>
              <a:rPr lang="en-US" smtClean="0"/>
              <a:t>Click to edit Master title style</a:t>
            </a:r>
            <a:endParaRPr lang="it-IT"/>
          </a:p>
        </p:txBody>
      </p:sp>
      <p:sp>
        <p:nvSpPr>
          <p:cNvPr id="3" name="Picture Placeholder 2"/>
          <p:cNvSpPr>
            <a:spLocks noGrp="1"/>
          </p:cNvSpPr>
          <p:nvPr>
            <p:ph type="pic" idx="1"/>
          </p:nvPr>
        </p:nvSpPr>
        <p:spPr>
          <a:xfrm>
            <a:off x="1792809" y="612714"/>
            <a:ext cx="5485575" cy="4114526"/>
          </a:xfrm>
        </p:spPr>
        <p:txBody>
          <a:bodyPr/>
          <a:lstStyle>
            <a:lvl1pPr marL="0" indent="0">
              <a:buNone/>
              <a:defRPr sz="2800"/>
            </a:lvl1pPr>
            <a:lvl2pPr marL="395557" indent="0">
              <a:buNone/>
              <a:defRPr sz="2400"/>
            </a:lvl2pPr>
            <a:lvl3pPr marL="791114" indent="0">
              <a:buNone/>
              <a:defRPr sz="2100"/>
            </a:lvl3pPr>
            <a:lvl4pPr marL="1186672" indent="0">
              <a:buNone/>
              <a:defRPr sz="1700"/>
            </a:lvl4pPr>
            <a:lvl5pPr marL="1582230" indent="0">
              <a:buNone/>
              <a:defRPr sz="1700"/>
            </a:lvl5pPr>
            <a:lvl6pPr marL="1977788" indent="0">
              <a:buNone/>
              <a:defRPr sz="1700"/>
            </a:lvl6pPr>
            <a:lvl7pPr marL="2373345" indent="0">
              <a:buNone/>
              <a:defRPr sz="1700"/>
            </a:lvl7pPr>
            <a:lvl8pPr marL="2768902" indent="0">
              <a:buNone/>
              <a:defRPr sz="1700"/>
            </a:lvl8pPr>
            <a:lvl9pPr marL="3164459" indent="0">
              <a:buNone/>
              <a:defRPr sz="1700"/>
            </a:lvl9pPr>
          </a:lstStyle>
          <a:p>
            <a:pPr lvl="0"/>
            <a:endParaRPr lang="it-IT" noProof="0" smtClean="0"/>
          </a:p>
        </p:txBody>
      </p:sp>
      <p:sp>
        <p:nvSpPr>
          <p:cNvPr id="4" name="Text Placeholder 3"/>
          <p:cNvSpPr>
            <a:spLocks noGrp="1"/>
          </p:cNvSpPr>
          <p:nvPr>
            <p:ph type="body" sz="half" idx="2"/>
          </p:nvPr>
        </p:nvSpPr>
        <p:spPr>
          <a:xfrm>
            <a:off x="1792809" y="5367431"/>
            <a:ext cx="5485575" cy="805046"/>
          </a:xfrm>
        </p:spPr>
        <p:txBody>
          <a:bodyPr/>
          <a:lstStyle>
            <a:lvl1pPr marL="0" indent="0">
              <a:buNone/>
              <a:defRPr sz="1200"/>
            </a:lvl1pPr>
            <a:lvl2pPr marL="395557" indent="0">
              <a:buNone/>
              <a:defRPr sz="1000"/>
            </a:lvl2pPr>
            <a:lvl3pPr marL="791114" indent="0">
              <a:buNone/>
              <a:defRPr sz="900"/>
            </a:lvl3pPr>
            <a:lvl4pPr marL="1186672" indent="0">
              <a:buNone/>
              <a:defRPr sz="800"/>
            </a:lvl4pPr>
            <a:lvl5pPr marL="1582230" indent="0">
              <a:buNone/>
              <a:defRPr sz="800"/>
            </a:lvl5pPr>
            <a:lvl6pPr marL="1977788" indent="0">
              <a:buNone/>
              <a:defRPr sz="800"/>
            </a:lvl6pPr>
            <a:lvl7pPr marL="2373345" indent="0">
              <a:buNone/>
              <a:defRPr sz="800"/>
            </a:lvl7pPr>
            <a:lvl8pPr marL="2768902" indent="0">
              <a:buNone/>
              <a:defRPr sz="800"/>
            </a:lvl8pPr>
            <a:lvl9pPr marL="3164459" indent="0">
              <a:buNone/>
              <a:defRPr sz="800"/>
            </a:lvl9pPr>
          </a:lstStyle>
          <a:p>
            <a:pPr lvl="0"/>
            <a:r>
              <a:rPr lang="en-US" smtClean="0"/>
              <a:t>Click to edit Master text styles</a:t>
            </a:r>
          </a:p>
        </p:txBody>
      </p:sp>
    </p:spTree>
    <p:extLst>
      <p:ext uri="{BB962C8B-B14F-4D97-AF65-F5344CB8AC3E}">
        <p14:creationId xmlns:p14="http://schemas.microsoft.com/office/powerpoint/2010/main" val="4079278268"/>
      </p:ext>
    </p:extLst>
  </p:cSld>
  <p:clrMapOvr>
    <a:masterClrMapping/>
  </p:clrMapOvr>
  <p:transition spd="med">
    <p:wipe dir="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2975322565"/>
      </p:ext>
    </p:extLst>
  </p:cSld>
  <p:clrMapOvr>
    <a:masterClrMapping/>
  </p:clrMapOvr>
  <p:transition spd="med">
    <p:wipe dir="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4135" y="151118"/>
            <a:ext cx="2133509" cy="6422506"/>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303610" y="151118"/>
            <a:ext cx="6268640" cy="642250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3982399113"/>
      </p:ext>
    </p:extLst>
  </p:cSld>
  <p:clrMapOvr>
    <a:masterClrMapping/>
  </p:clrMapOvr>
  <p:transition spd="med">
    <p:wipe dir="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1197" y="191527"/>
            <a:ext cx="8141066" cy="561140"/>
          </a:xfrm>
        </p:spPr>
        <p:txBody>
          <a:bodyPr/>
          <a:lstStyle/>
          <a:p>
            <a:r>
              <a:rPr lang="en-US" smtClean="0"/>
              <a:t>Click to edit Master title style</a:t>
            </a:r>
            <a:endParaRPr lang="it-IT"/>
          </a:p>
        </p:txBody>
      </p:sp>
      <p:sp>
        <p:nvSpPr>
          <p:cNvPr id="3" name="Text Placeholder 2"/>
          <p:cNvSpPr>
            <a:spLocks noGrp="1"/>
          </p:cNvSpPr>
          <p:nvPr>
            <p:ph type="body" sz="half" idx="1"/>
          </p:nvPr>
        </p:nvSpPr>
        <p:spPr>
          <a:xfrm>
            <a:off x="428390" y="1357488"/>
            <a:ext cx="3989895" cy="49124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579560" y="1357488"/>
            <a:ext cx="3989896" cy="49124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2184844284"/>
      </p:ext>
    </p:extLst>
  </p:cSld>
  <p:clrMapOvr>
    <a:masterClrMapping/>
  </p:clrMapOvr>
  <p:transition spd="med">
    <p:wipe dir="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1" y="125414"/>
            <a:ext cx="8229600" cy="1143000"/>
          </a:xfrm>
        </p:spPr>
        <p:txBody>
          <a:bodyPr/>
          <a:lstStyle/>
          <a:p>
            <a:r>
              <a:rPr lang="en-US" smtClean="0"/>
              <a:t>Click to edit Master title style</a:t>
            </a:r>
            <a:endParaRPr lang="it-IT"/>
          </a:p>
        </p:txBody>
      </p:sp>
      <p:sp>
        <p:nvSpPr>
          <p:cNvPr id="3" name="Table Placeholder 2"/>
          <p:cNvSpPr>
            <a:spLocks noGrp="1"/>
          </p:cNvSpPr>
          <p:nvPr>
            <p:ph type="tbl" idx="1"/>
          </p:nvPr>
        </p:nvSpPr>
        <p:spPr>
          <a:xfrm>
            <a:off x="457201" y="1600202"/>
            <a:ext cx="8229600" cy="4530725"/>
          </a:xfrm>
        </p:spPr>
        <p:txBody>
          <a:bodyPr/>
          <a:lstStyle/>
          <a:p>
            <a:pPr lvl="0"/>
            <a:endParaRPr lang="it-IT" noProof="0" smtClean="0"/>
          </a:p>
        </p:txBody>
      </p:sp>
      <p:sp>
        <p:nvSpPr>
          <p:cNvPr id="4" name="Rectangle 4"/>
          <p:cNvSpPr>
            <a:spLocks noGrp="1" noChangeArrowheads="1"/>
          </p:cNvSpPr>
          <p:nvPr>
            <p:ph type="dt" sz="half" idx="10"/>
          </p:nvPr>
        </p:nvSpPr>
        <p:spPr>
          <a:xfrm>
            <a:off x="457476" y="6242539"/>
            <a:ext cx="2133508" cy="457475"/>
          </a:xfrm>
          <a:prstGeom prst="rect">
            <a:avLst/>
          </a:prstGeom>
        </p:spPr>
        <p:txBody>
          <a:bodyPr lIns="96738" tIns="48368" rIns="96738" bIns="48368"/>
          <a:lstStyle>
            <a:lvl1pPr algn="ctr" eaLnBrk="0" hangingPunct="0">
              <a:defRPr/>
            </a:lvl1pPr>
          </a:lstStyle>
          <a:p>
            <a:pPr>
              <a:defRPr/>
            </a:pPr>
            <a:endParaRPr lang="en-GB" sz="2100">
              <a:solidFill>
                <a:srgbClr val="FFFFFF"/>
              </a:solidFill>
              <a:latin typeface="Arial" pitchFamily="34" charset="0"/>
              <a:cs typeface="Arial" pitchFamily="34" charset="0"/>
            </a:endParaRPr>
          </a:p>
        </p:txBody>
      </p:sp>
      <p:sp>
        <p:nvSpPr>
          <p:cNvPr id="5" name="Rectangle 5"/>
          <p:cNvSpPr>
            <a:spLocks noGrp="1" noChangeArrowheads="1"/>
          </p:cNvSpPr>
          <p:nvPr>
            <p:ph type="ftr" sz="quarter" idx="11"/>
          </p:nvPr>
        </p:nvSpPr>
        <p:spPr>
          <a:xfrm>
            <a:off x="3125392" y="6248035"/>
            <a:ext cx="2893219" cy="457475"/>
          </a:xfrm>
          <a:prstGeom prst="rect">
            <a:avLst/>
          </a:prstGeom>
        </p:spPr>
        <p:txBody>
          <a:bodyPr lIns="96738" tIns="48368" rIns="96738" bIns="48368"/>
          <a:lstStyle>
            <a:lvl1pPr eaLnBrk="0" hangingPunct="0">
              <a:defRPr/>
            </a:lvl1pPr>
          </a:lstStyle>
          <a:p>
            <a:pPr>
              <a:defRPr/>
            </a:pPr>
            <a:endParaRPr lang="en-GB" sz="210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89544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4" indent="0">
              <a:buNone/>
              <a:defRPr sz="2000" b="1"/>
            </a:lvl2pPr>
            <a:lvl3pPr marL="914266" indent="0">
              <a:buNone/>
              <a:defRPr sz="1800" b="1"/>
            </a:lvl3pPr>
            <a:lvl4pPr marL="1371400" indent="0">
              <a:buNone/>
              <a:defRPr sz="1600" b="1"/>
            </a:lvl4pPr>
            <a:lvl5pPr marL="1828533" indent="0">
              <a:buNone/>
              <a:defRPr sz="1600" b="1"/>
            </a:lvl5pPr>
            <a:lvl6pPr marL="2285667" indent="0">
              <a:buNone/>
              <a:defRPr sz="1600" b="1"/>
            </a:lvl6pPr>
            <a:lvl7pPr marL="2742800" indent="0">
              <a:buNone/>
              <a:defRPr sz="1600" b="1"/>
            </a:lvl7pPr>
            <a:lvl8pPr marL="3199933" indent="0">
              <a:buNone/>
              <a:defRPr sz="1600" b="1"/>
            </a:lvl8pPr>
            <a:lvl9pPr marL="365706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4" indent="0">
              <a:buNone/>
              <a:defRPr sz="2000" b="1"/>
            </a:lvl2pPr>
            <a:lvl3pPr marL="914266" indent="0">
              <a:buNone/>
              <a:defRPr sz="1800" b="1"/>
            </a:lvl3pPr>
            <a:lvl4pPr marL="1371400" indent="0">
              <a:buNone/>
              <a:defRPr sz="1600" b="1"/>
            </a:lvl4pPr>
            <a:lvl5pPr marL="1828533" indent="0">
              <a:buNone/>
              <a:defRPr sz="1600" b="1"/>
            </a:lvl5pPr>
            <a:lvl6pPr marL="2285667" indent="0">
              <a:buNone/>
              <a:defRPr sz="1600" b="1"/>
            </a:lvl6pPr>
            <a:lvl7pPr marL="2742800" indent="0">
              <a:buNone/>
              <a:defRPr sz="1600" b="1"/>
            </a:lvl7pPr>
            <a:lvl8pPr marL="3199933" indent="0">
              <a:buNone/>
              <a:defRPr sz="1600" b="1"/>
            </a:lvl8pPr>
            <a:lvl9pPr marL="365706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ext Placeholder 4"/>
          <p:cNvSpPr>
            <a:spLocks noGrp="1"/>
          </p:cNvSpPr>
          <p:nvPr>
            <p:ph type="body" sz="quarter" idx="10"/>
          </p:nvPr>
        </p:nvSpPr>
        <p:spPr>
          <a:xfrm>
            <a:off x="4572000" y="5814266"/>
            <a:ext cx="4140200" cy="360363"/>
          </a:xfrm>
        </p:spPr>
        <p:txBody>
          <a:bodyPr lIns="0" tIns="0" rIns="0" bIns="0" anchor="b"/>
          <a:lstStyle>
            <a:lvl1pPr marL="0" indent="0" algn="r">
              <a:spcBef>
                <a:spcPts val="0"/>
              </a:spcBef>
              <a:buNone/>
              <a:defRPr sz="1100" b="0">
                <a:solidFill>
                  <a:schemeClr val="tx1"/>
                </a:solidFill>
              </a:defRPr>
            </a:lvl1pPr>
            <a:lvl2pPr algn="r">
              <a:buNone/>
              <a:defRPr b="0"/>
            </a:lvl2pPr>
            <a:lvl3pPr algn="r">
              <a:buNone/>
              <a:defRPr b="0"/>
            </a:lvl3pPr>
            <a:lvl4pPr algn="r">
              <a:buNone/>
              <a:defRPr b="0"/>
            </a:lvl4pPr>
            <a:lvl5pPr algn="r">
              <a:buNone/>
              <a:defRPr b="0"/>
            </a:lvl5pPr>
          </a:lstStyle>
          <a:p>
            <a:pPr lvl="0"/>
            <a:r>
              <a:rPr lang="en-US" smtClean="0"/>
              <a:t>Click to edit Master text styles</a:t>
            </a:r>
          </a:p>
        </p:txBody>
      </p:sp>
      <p:sp>
        <p:nvSpPr>
          <p:cNvPr id="8" name="Text Placeholder 4"/>
          <p:cNvSpPr>
            <a:spLocks noGrp="1"/>
          </p:cNvSpPr>
          <p:nvPr>
            <p:ph type="body" sz="quarter" idx="11"/>
          </p:nvPr>
        </p:nvSpPr>
        <p:spPr>
          <a:xfrm>
            <a:off x="431800" y="6119813"/>
            <a:ext cx="4140200" cy="360363"/>
          </a:xfrm>
        </p:spPr>
        <p:txBody>
          <a:bodyPr lIns="0" tIns="0" rIns="0" bIns="0" anchor="b"/>
          <a:lstStyle>
            <a:lvl1pPr marL="0" indent="0" algn="l">
              <a:spcBef>
                <a:spcPts val="0"/>
              </a:spcBef>
              <a:buNone/>
              <a:defRPr sz="1100" b="0">
                <a:solidFill>
                  <a:schemeClr val="tx1"/>
                </a:solidFill>
              </a:defRPr>
            </a:lvl1pPr>
            <a:lvl2pPr algn="r">
              <a:buNone/>
              <a:defRPr b="0"/>
            </a:lvl2pPr>
            <a:lvl3pPr algn="r">
              <a:buNone/>
              <a:defRPr b="0"/>
            </a:lvl3pPr>
            <a:lvl4pPr algn="r">
              <a:buNone/>
              <a:defRPr b="0"/>
            </a:lvl4pPr>
            <a:lvl5pPr algn="r">
              <a:buNone/>
              <a:defRPr b="0"/>
            </a:lvl5pPr>
          </a:lstStyle>
          <a:p>
            <a:pPr lvl="0"/>
            <a:r>
              <a:rPr lang="en-US" smtClean="0"/>
              <a:t>Click to edit Master text styles</a:t>
            </a:r>
          </a:p>
        </p:txBody>
      </p:sp>
    </p:spTree>
    <p:extLst>
      <p:ext uri="{BB962C8B-B14F-4D97-AF65-F5344CB8AC3E}">
        <p14:creationId xmlns:p14="http://schemas.microsoft.com/office/powerpoint/2010/main" val="798147507"/>
      </p:ext>
    </p:extLst>
  </p:cSld>
  <p:clrMapOvr>
    <a:masterClrMapping/>
  </p:clrMapOvr>
  <p:transition>
    <p:wipe dir="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fld id="{DC1DADDB-DCC5-4104-A603-F216760088A3}" type="datetimeFigureOut">
              <a:rPr lang="it-IT" altLang="it-IT"/>
              <a:pPr/>
              <a:t>02/04/2019</a:t>
            </a:fld>
            <a:endParaRPr lang="it-IT" alt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8272D4E5-E5A8-4623-AA77-6465029502AD}" type="slidenum">
              <a:rPr lang="it-IT" altLang="it-IT"/>
              <a:pPr/>
              <a:t>‹N›</a:t>
            </a:fld>
            <a:endParaRPr lang="it-IT" altLang="it-IT"/>
          </a:p>
        </p:txBody>
      </p:sp>
    </p:spTree>
    <p:extLst>
      <p:ext uri="{BB962C8B-B14F-4D97-AF65-F5344CB8AC3E}">
        <p14:creationId xmlns:p14="http://schemas.microsoft.com/office/powerpoint/2010/main" val="13488286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fld id="{06E511B6-7566-4C03-8A19-9DAD1815F389}" type="datetimeFigureOut">
              <a:rPr lang="it-IT" altLang="it-IT"/>
              <a:pPr/>
              <a:t>02/04/2019</a:t>
            </a:fld>
            <a:endParaRPr lang="it-IT" alt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3C56BE25-7E1A-4530-86EB-9ECFA538A30A}" type="slidenum">
              <a:rPr lang="it-IT" altLang="it-IT"/>
              <a:pPr/>
              <a:t>‹N›</a:t>
            </a:fld>
            <a:endParaRPr lang="it-IT" altLang="it-IT"/>
          </a:p>
        </p:txBody>
      </p:sp>
    </p:spTree>
    <p:extLst>
      <p:ext uri="{BB962C8B-B14F-4D97-AF65-F5344CB8AC3E}">
        <p14:creationId xmlns:p14="http://schemas.microsoft.com/office/powerpoint/2010/main" val="15215728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lvl1pPr>
              <a:defRPr/>
            </a:lvl1pPr>
          </a:lstStyle>
          <a:p>
            <a:fld id="{F5CB656D-91A9-4115-A288-653C38C534B9}" type="datetimeFigureOut">
              <a:rPr lang="it-IT" altLang="it-IT"/>
              <a:pPr/>
              <a:t>02/04/2019</a:t>
            </a:fld>
            <a:endParaRPr lang="it-IT" alt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6337F367-2DE3-49F6-867D-6A3838A477C0}" type="slidenum">
              <a:rPr lang="it-IT" altLang="it-IT"/>
              <a:pPr/>
              <a:t>‹N›</a:t>
            </a:fld>
            <a:endParaRPr lang="it-IT" altLang="it-IT"/>
          </a:p>
        </p:txBody>
      </p:sp>
    </p:spTree>
    <p:extLst>
      <p:ext uri="{BB962C8B-B14F-4D97-AF65-F5344CB8AC3E}">
        <p14:creationId xmlns:p14="http://schemas.microsoft.com/office/powerpoint/2010/main" val="23084853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fld id="{75453142-F4A3-4782-B96C-5CB6165C6090}" type="datetimeFigureOut">
              <a:rPr lang="it-IT" altLang="it-IT"/>
              <a:pPr/>
              <a:t>02/04/2019</a:t>
            </a:fld>
            <a:endParaRPr lang="it-IT" alt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AC8FC822-E959-4494-BFB1-0F4016D3D1D2}" type="slidenum">
              <a:rPr lang="it-IT" altLang="it-IT"/>
              <a:pPr/>
              <a:t>‹N›</a:t>
            </a:fld>
            <a:endParaRPr lang="it-IT" altLang="it-IT"/>
          </a:p>
        </p:txBody>
      </p:sp>
    </p:spTree>
    <p:extLst>
      <p:ext uri="{BB962C8B-B14F-4D97-AF65-F5344CB8AC3E}">
        <p14:creationId xmlns:p14="http://schemas.microsoft.com/office/powerpoint/2010/main" val="2893047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fld id="{FF81ED83-7F61-41A0-A396-742CA575B9B5}" type="datetimeFigureOut">
              <a:rPr lang="it-IT" altLang="it-IT"/>
              <a:pPr/>
              <a:t>02/04/2019</a:t>
            </a:fld>
            <a:endParaRPr lang="it-IT" altLang="it-IT"/>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fld id="{76107561-F86A-40FE-9CBE-1407196704C2}" type="slidenum">
              <a:rPr lang="it-IT" altLang="it-IT"/>
              <a:pPr/>
              <a:t>‹N›</a:t>
            </a:fld>
            <a:endParaRPr lang="it-IT" altLang="it-IT"/>
          </a:p>
        </p:txBody>
      </p:sp>
    </p:spTree>
    <p:extLst>
      <p:ext uri="{BB962C8B-B14F-4D97-AF65-F5344CB8AC3E}">
        <p14:creationId xmlns:p14="http://schemas.microsoft.com/office/powerpoint/2010/main" val="6176331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3"/>
          <p:cNvSpPr>
            <a:spLocks noGrp="1"/>
          </p:cNvSpPr>
          <p:nvPr>
            <p:ph type="dt" sz="half" idx="10"/>
          </p:nvPr>
        </p:nvSpPr>
        <p:spPr/>
        <p:txBody>
          <a:bodyPr/>
          <a:lstStyle>
            <a:lvl1pPr>
              <a:defRPr/>
            </a:lvl1pPr>
          </a:lstStyle>
          <a:p>
            <a:fld id="{32352E93-6147-4191-A90F-4800BD5241FC}" type="datetimeFigureOut">
              <a:rPr lang="it-IT" altLang="it-IT"/>
              <a:pPr/>
              <a:t>02/04/2019</a:t>
            </a:fld>
            <a:endParaRPr lang="it-IT" altLang="it-IT"/>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fld id="{E51D58CB-7BCB-4129-B9E1-3C94639C241A}" type="slidenum">
              <a:rPr lang="it-IT" altLang="it-IT"/>
              <a:pPr/>
              <a:t>‹N›</a:t>
            </a:fld>
            <a:endParaRPr lang="it-IT" altLang="it-IT"/>
          </a:p>
        </p:txBody>
      </p:sp>
    </p:spTree>
    <p:extLst>
      <p:ext uri="{BB962C8B-B14F-4D97-AF65-F5344CB8AC3E}">
        <p14:creationId xmlns:p14="http://schemas.microsoft.com/office/powerpoint/2010/main" val="10217972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fld id="{986A016C-09DB-4898-B908-4AAC49504EDA}" type="datetimeFigureOut">
              <a:rPr lang="it-IT" altLang="it-IT"/>
              <a:pPr/>
              <a:t>02/04/2019</a:t>
            </a:fld>
            <a:endParaRPr lang="it-IT" altLang="it-IT"/>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fld id="{6CE0DA45-8674-41DA-AECC-F62BF5822329}" type="slidenum">
              <a:rPr lang="it-IT" altLang="it-IT"/>
              <a:pPr/>
              <a:t>‹N›</a:t>
            </a:fld>
            <a:endParaRPr lang="it-IT" altLang="it-IT"/>
          </a:p>
        </p:txBody>
      </p:sp>
    </p:spTree>
    <p:extLst>
      <p:ext uri="{BB962C8B-B14F-4D97-AF65-F5344CB8AC3E}">
        <p14:creationId xmlns:p14="http://schemas.microsoft.com/office/powerpoint/2010/main" val="20359375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fld id="{DF5D2E92-688E-4574-9B63-110D89FFB506}" type="datetimeFigureOut">
              <a:rPr lang="it-IT" altLang="it-IT"/>
              <a:pPr/>
              <a:t>02/04/2019</a:t>
            </a:fld>
            <a:endParaRPr lang="it-IT" alt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BA1A7569-D791-4178-A452-8AA824166B92}" type="slidenum">
              <a:rPr lang="it-IT" altLang="it-IT"/>
              <a:pPr/>
              <a:t>‹N›</a:t>
            </a:fld>
            <a:endParaRPr lang="it-IT" altLang="it-IT"/>
          </a:p>
        </p:txBody>
      </p:sp>
    </p:spTree>
    <p:extLst>
      <p:ext uri="{BB962C8B-B14F-4D97-AF65-F5344CB8AC3E}">
        <p14:creationId xmlns:p14="http://schemas.microsoft.com/office/powerpoint/2010/main" val="3493231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fld id="{57FB3385-D053-4C40-878B-B9FB139F96D4}" type="datetimeFigureOut">
              <a:rPr lang="it-IT" altLang="it-IT"/>
              <a:pPr/>
              <a:t>02/04/2019</a:t>
            </a:fld>
            <a:endParaRPr lang="it-IT" alt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fld id="{944DB952-903B-4E6D-A980-ECA1F36F109C}" type="slidenum">
              <a:rPr lang="it-IT" altLang="it-IT"/>
              <a:pPr/>
              <a:t>‹N›</a:t>
            </a:fld>
            <a:endParaRPr lang="it-IT" altLang="it-IT"/>
          </a:p>
        </p:txBody>
      </p:sp>
    </p:spTree>
    <p:extLst>
      <p:ext uri="{BB962C8B-B14F-4D97-AF65-F5344CB8AC3E}">
        <p14:creationId xmlns:p14="http://schemas.microsoft.com/office/powerpoint/2010/main" val="15858688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fld id="{35A0DF1D-20C5-4F54-A95D-D04500A134F8}" type="datetimeFigureOut">
              <a:rPr lang="it-IT" altLang="it-IT"/>
              <a:pPr/>
              <a:t>02/04/2019</a:t>
            </a:fld>
            <a:endParaRPr lang="it-IT" alt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0D9AFFA6-0845-468A-B815-840F98CA7B20}" type="slidenum">
              <a:rPr lang="it-IT" altLang="it-IT"/>
              <a:pPr/>
              <a:t>‹N›</a:t>
            </a:fld>
            <a:endParaRPr lang="it-IT" altLang="it-IT"/>
          </a:p>
        </p:txBody>
      </p:sp>
    </p:spTree>
    <p:extLst>
      <p:ext uri="{BB962C8B-B14F-4D97-AF65-F5344CB8AC3E}">
        <p14:creationId xmlns:p14="http://schemas.microsoft.com/office/powerpoint/2010/main" val="1186339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6" name="Text Placeholder 4"/>
          <p:cNvSpPr>
            <a:spLocks noGrp="1"/>
          </p:cNvSpPr>
          <p:nvPr>
            <p:ph type="body" sz="quarter" idx="10"/>
          </p:nvPr>
        </p:nvSpPr>
        <p:spPr>
          <a:xfrm>
            <a:off x="4572000" y="5814266"/>
            <a:ext cx="4140200" cy="360363"/>
          </a:xfrm>
        </p:spPr>
        <p:txBody>
          <a:bodyPr lIns="0" tIns="0" rIns="0" bIns="0" anchor="b"/>
          <a:lstStyle>
            <a:lvl1pPr marL="0" indent="0" algn="r">
              <a:spcBef>
                <a:spcPts val="0"/>
              </a:spcBef>
              <a:buNone/>
              <a:defRPr sz="1100" b="0">
                <a:solidFill>
                  <a:schemeClr val="tx1"/>
                </a:solidFill>
              </a:defRPr>
            </a:lvl1pPr>
            <a:lvl2pPr algn="r">
              <a:buNone/>
              <a:defRPr b="0"/>
            </a:lvl2pPr>
            <a:lvl3pPr algn="r">
              <a:buNone/>
              <a:defRPr b="0"/>
            </a:lvl3pPr>
            <a:lvl4pPr algn="r">
              <a:buNone/>
              <a:defRPr b="0"/>
            </a:lvl4pPr>
            <a:lvl5pPr algn="r">
              <a:buNone/>
              <a:defRPr b="0"/>
            </a:lvl5pPr>
          </a:lstStyle>
          <a:p>
            <a:pPr lvl="0"/>
            <a:r>
              <a:rPr lang="en-US" smtClean="0"/>
              <a:t>Click to edit Master text styles</a:t>
            </a:r>
          </a:p>
        </p:txBody>
      </p:sp>
      <p:sp>
        <p:nvSpPr>
          <p:cNvPr id="7" name="Text Placeholder 4"/>
          <p:cNvSpPr>
            <a:spLocks noGrp="1"/>
          </p:cNvSpPr>
          <p:nvPr>
            <p:ph type="body" sz="quarter" idx="11"/>
          </p:nvPr>
        </p:nvSpPr>
        <p:spPr>
          <a:xfrm>
            <a:off x="431800" y="6119813"/>
            <a:ext cx="4140200" cy="360363"/>
          </a:xfrm>
        </p:spPr>
        <p:txBody>
          <a:bodyPr lIns="0" tIns="0" rIns="0" bIns="0" anchor="b"/>
          <a:lstStyle>
            <a:lvl1pPr marL="0" indent="0" algn="l">
              <a:spcBef>
                <a:spcPts val="0"/>
              </a:spcBef>
              <a:buNone/>
              <a:defRPr sz="1100" b="0">
                <a:solidFill>
                  <a:schemeClr val="tx1"/>
                </a:solidFill>
              </a:defRPr>
            </a:lvl1pPr>
            <a:lvl2pPr algn="r">
              <a:buNone/>
              <a:defRPr b="0"/>
            </a:lvl2pPr>
            <a:lvl3pPr algn="r">
              <a:buNone/>
              <a:defRPr b="0"/>
            </a:lvl3pPr>
            <a:lvl4pPr algn="r">
              <a:buNone/>
              <a:defRPr b="0"/>
            </a:lvl4pPr>
            <a:lvl5pPr algn="r">
              <a:buNone/>
              <a:defRPr b="0"/>
            </a:lvl5pPr>
          </a:lstStyle>
          <a:p>
            <a:pPr lvl="0"/>
            <a:r>
              <a:rPr lang="en-US" smtClean="0"/>
              <a:t>Click to edit Master text styles</a:t>
            </a:r>
          </a:p>
        </p:txBody>
      </p:sp>
    </p:spTree>
    <p:extLst>
      <p:ext uri="{BB962C8B-B14F-4D97-AF65-F5344CB8AC3E}">
        <p14:creationId xmlns:p14="http://schemas.microsoft.com/office/powerpoint/2010/main" val="3118935772"/>
      </p:ext>
    </p:extLst>
  </p:cSld>
  <p:clrMapOvr>
    <a:masterClrMapping/>
  </p:clrMapOvr>
  <p:transition>
    <p:wipe dir="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fld id="{78240DD9-F65E-4A8E-A13B-F135D3C2A5B5}" type="datetimeFigureOut">
              <a:rPr lang="it-IT" altLang="it-IT"/>
              <a:pPr/>
              <a:t>02/04/2019</a:t>
            </a:fld>
            <a:endParaRPr lang="it-IT" alt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fld id="{DC50CF69-F236-40BC-8985-7E5B77EF7C96}" type="slidenum">
              <a:rPr lang="it-IT" altLang="it-IT"/>
              <a:pPr/>
              <a:t>‹N›</a:t>
            </a:fld>
            <a:endParaRPr lang="it-IT" altLang="it-IT"/>
          </a:p>
        </p:txBody>
      </p:sp>
    </p:spTree>
    <p:extLst>
      <p:ext uri="{BB962C8B-B14F-4D97-AF65-F5344CB8AC3E}">
        <p14:creationId xmlns:p14="http://schemas.microsoft.com/office/powerpoint/2010/main" val="33457714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0575254-007A-4068-87FB-A044CDB77F7C}"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0010859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7838677-50E5-43B2-B4E3-3AFF30C9771E}"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1347752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8A099D-C3E8-458D-AE66-E098C54A0999}"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3848662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CA10915-549F-491C-A4D2-F9B22919BCC6}"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3938783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61CE4E1-5390-4E49-AEE8-D53F669515A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9617041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D28D345-021B-405C-97C4-BFCFCD12C29E}"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607084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0BF24A5-14D0-486A-9B37-A98FDF7D13E4}"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8001044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44DDE2F-1492-4946-9093-47DB82D2392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6747807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Fare clic sull'icona per inserire un'immagine</a:t>
            </a:r>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B3A4CA6-BEBA-426D-8F43-0366BE649CF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691430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051923"/>
      </p:ext>
    </p:extLst>
  </p:cSld>
  <p:clrMapOvr>
    <a:masterClrMapping/>
  </p:clrMapOvr>
  <p:transition>
    <p:wipe dir="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708375-A181-4F73-8DA8-8DB74119D42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8938547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D27480-D1A1-4E53-99E3-27A76F5F500C}"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008241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57200" y="1600200"/>
            <a:ext cx="8229600" cy="4525963"/>
          </a:xfrm>
        </p:spPr>
        <p:txBody>
          <a:bodyPr/>
          <a:lstStyle/>
          <a:p>
            <a:pPr lvl="0"/>
            <a:r>
              <a:rPr lang="it-IT" noProof="0" smtClean="0"/>
              <a:t>Fare clic sull'icona per inserire una tabella</a:t>
            </a:r>
            <a:endParaRPr lang="it-IT" noProof="0"/>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65D840-032D-4EC4-A502-50F268E5708F}"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7467416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7A5AB16-1712-4006-9333-E9C8A5268CC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7877983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ftr" sz="quarter" idx="10"/>
          </p:nvPr>
        </p:nvSpPr>
        <p:spPr/>
        <p:txBody>
          <a:bodyPr/>
          <a:lstStyle>
            <a:lvl1pPr>
              <a:defRPr/>
            </a:lvl1pPr>
          </a:lstStyle>
          <a:p>
            <a:pPr>
              <a:defRPr/>
            </a:pPr>
            <a:endParaRPr lang="it-IT"/>
          </a:p>
        </p:txBody>
      </p:sp>
      <p:sp>
        <p:nvSpPr>
          <p:cNvPr id="4" name="Rectangle 5"/>
          <p:cNvSpPr>
            <a:spLocks noGrp="1" noChangeArrowheads="1"/>
          </p:cNvSpPr>
          <p:nvPr>
            <p:ph type="sldNum" sz="quarter" idx="11"/>
          </p:nvPr>
        </p:nvSpPr>
        <p:spPr/>
        <p:txBody>
          <a:bodyPr/>
          <a:lstStyle>
            <a:lvl1pPr>
              <a:defRPr/>
            </a:lvl1pPr>
          </a:lstStyle>
          <a:p>
            <a:pPr>
              <a:defRPr/>
            </a:pPr>
            <a:fld id="{781EB33B-D18E-4C98-9F8A-2B7D79762702}" type="slidenum">
              <a:rPr lang="it-IT"/>
              <a:pPr>
                <a:defRPr/>
              </a:pPr>
              <a:t>‹N›</a:t>
            </a:fld>
            <a:endParaRPr lang="it-IT"/>
          </a:p>
        </p:txBody>
      </p:sp>
    </p:spTree>
    <p:extLst>
      <p:ext uri="{BB962C8B-B14F-4D97-AF65-F5344CB8AC3E}">
        <p14:creationId xmlns:p14="http://schemas.microsoft.com/office/powerpoint/2010/main" val="341176220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685800" y="2130423"/>
            <a:ext cx="7772400"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it-IT"/>
              <a:t>Fare clic per modificare lo stile del sottotitolo dello schema</a:t>
            </a:r>
          </a:p>
        </p:txBody>
      </p:sp>
      <p:sp>
        <p:nvSpPr>
          <p:cNvPr id="4" name="Rectangle 4"/>
          <p:cNvSpPr txBox="1">
            <a:spLocks noGrp="1"/>
          </p:cNvSpPr>
          <p:nvPr>
            <p:ph type="dt" sz="half" idx="10"/>
          </p:nvPr>
        </p:nvSpPr>
        <p:spPr>
          <a:ln/>
        </p:spPr>
        <p:txBody>
          <a:bodyPr/>
          <a:lstStyle>
            <a:lvl1pPr>
              <a:defRPr/>
            </a:lvl1pPr>
          </a:lstStyle>
          <a:p>
            <a:pPr>
              <a:defRPr/>
            </a:pPr>
            <a:endParaRPr/>
          </a:p>
        </p:txBody>
      </p:sp>
      <p:sp>
        <p:nvSpPr>
          <p:cNvPr id="5" name="Rectangle 5"/>
          <p:cNvSpPr txBox="1">
            <a:spLocks noGrp="1"/>
          </p:cNvSpPr>
          <p:nvPr>
            <p:ph type="ftr" sz="quarter" idx="11"/>
          </p:nvPr>
        </p:nvSpPr>
        <p:spPr>
          <a:ln/>
        </p:spPr>
        <p:txBody>
          <a:bodyPr/>
          <a:lstStyle>
            <a:lvl1pPr>
              <a:defRPr/>
            </a:lvl1pPr>
          </a:lstStyle>
          <a:p>
            <a:pPr>
              <a:defRPr/>
            </a:pPr>
            <a:endParaRPr/>
          </a:p>
        </p:txBody>
      </p:sp>
      <p:sp>
        <p:nvSpPr>
          <p:cNvPr id="6" name="Rectangle 6"/>
          <p:cNvSpPr txBox="1">
            <a:spLocks noGrp="1"/>
          </p:cNvSpPr>
          <p:nvPr>
            <p:ph type="sldNum" sz="quarter" idx="12"/>
          </p:nvPr>
        </p:nvSpPr>
        <p:spPr>
          <a:ln/>
        </p:spPr>
        <p:txBody>
          <a:bodyPr/>
          <a:lstStyle>
            <a:lvl1pPr>
              <a:defRPr/>
            </a:lvl1pPr>
          </a:lstStyle>
          <a:p>
            <a:pPr>
              <a:defRPr/>
            </a:pPr>
            <a:fld id="{C7F12CC2-E8C3-4793-9CFB-EF876E99F314}" type="slidenum">
              <a:rPr/>
              <a:pPr>
                <a:defRPr/>
              </a:pPr>
              <a:t>‹N›</a:t>
            </a:fld>
            <a:endParaRPr/>
          </a:p>
        </p:txBody>
      </p:sp>
    </p:spTree>
    <p:extLst>
      <p:ext uri="{BB962C8B-B14F-4D97-AF65-F5344CB8AC3E}">
        <p14:creationId xmlns:p14="http://schemas.microsoft.com/office/powerpoint/2010/main" val="1232607646"/>
      </p:ext>
    </p:extLst>
  </p:cSld>
  <p:clrMapOvr>
    <a:masterClrMapping/>
  </p:clrMapOvr>
  <p:transition/>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txBox="1">
            <a:spLocks noGrp="1"/>
          </p:cNvSpPr>
          <p:nvPr>
            <p:ph type="dt" sz="half" idx="10"/>
          </p:nvPr>
        </p:nvSpPr>
        <p:spPr>
          <a:ln/>
        </p:spPr>
        <p:txBody>
          <a:bodyPr/>
          <a:lstStyle>
            <a:lvl1pPr>
              <a:defRPr/>
            </a:lvl1pPr>
          </a:lstStyle>
          <a:p>
            <a:pPr>
              <a:defRPr/>
            </a:pPr>
            <a:endParaRPr/>
          </a:p>
        </p:txBody>
      </p:sp>
      <p:sp>
        <p:nvSpPr>
          <p:cNvPr id="5" name="Rectangle 5"/>
          <p:cNvSpPr txBox="1">
            <a:spLocks noGrp="1"/>
          </p:cNvSpPr>
          <p:nvPr>
            <p:ph type="ftr" sz="quarter" idx="11"/>
          </p:nvPr>
        </p:nvSpPr>
        <p:spPr>
          <a:ln/>
        </p:spPr>
        <p:txBody>
          <a:bodyPr/>
          <a:lstStyle>
            <a:lvl1pPr>
              <a:defRPr/>
            </a:lvl1pPr>
          </a:lstStyle>
          <a:p>
            <a:pPr>
              <a:defRPr/>
            </a:pPr>
            <a:endParaRPr/>
          </a:p>
        </p:txBody>
      </p:sp>
      <p:sp>
        <p:nvSpPr>
          <p:cNvPr id="6" name="Rectangle 6"/>
          <p:cNvSpPr txBox="1">
            <a:spLocks noGrp="1"/>
          </p:cNvSpPr>
          <p:nvPr>
            <p:ph type="sldNum" sz="quarter" idx="12"/>
          </p:nvPr>
        </p:nvSpPr>
        <p:spPr>
          <a:ln/>
        </p:spPr>
        <p:txBody>
          <a:bodyPr/>
          <a:lstStyle>
            <a:lvl1pPr>
              <a:defRPr/>
            </a:lvl1pPr>
          </a:lstStyle>
          <a:p>
            <a:pPr>
              <a:defRPr/>
            </a:pPr>
            <a:fld id="{981A8909-0E26-49FB-A2F5-2C719407927D}" type="slidenum">
              <a:rPr/>
              <a:pPr>
                <a:defRPr/>
              </a:pPr>
              <a:t>‹N›</a:t>
            </a:fld>
            <a:endParaRPr/>
          </a:p>
        </p:txBody>
      </p:sp>
    </p:spTree>
    <p:extLst>
      <p:ext uri="{BB962C8B-B14F-4D97-AF65-F5344CB8AC3E}">
        <p14:creationId xmlns:p14="http://schemas.microsoft.com/office/powerpoint/2010/main" val="1746338573"/>
      </p:ext>
    </p:extLst>
  </p:cSld>
  <p:clrMapOvr>
    <a:masterClrMapping/>
  </p:clrMapOvr>
  <p:transition/>
  <p:hf sldNum="0"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722311" y="4406895"/>
            <a:ext cx="7772400"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it-IT"/>
              <a:t>Fare clic per modificare stili del testo dello schema</a:t>
            </a:r>
          </a:p>
        </p:txBody>
      </p:sp>
      <p:sp>
        <p:nvSpPr>
          <p:cNvPr id="4" name="Rectangle 4"/>
          <p:cNvSpPr txBox="1">
            <a:spLocks noGrp="1"/>
          </p:cNvSpPr>
          <p:nvPr>
            <p:ph type="dt" sz="half" idx="10"/>
          </p:nvPr>
        </p:nvSpPr>
        <p:spPr>
          <a:ln/>
        </p:spPr>
        <p:txBody>
          <a:bodyPr/>
          <a:lstStyle>
            <a:lvl1pPr>
              <a:defRPr/>
            </a:lvl1pPr>
          </a:lstStyle>
          <a:p>
            <a:pPr>
              <a:defRPr/>
            </a:pPr>
            <a:endParaRPr/>
          </a:p>
        </p:txBody>
      </p:sp>
      <p:sp>
        <p:nvSpPr>
          <p:cNvPr id="5" name="Rectangle 5"/>
          <p:cNvSpPr txBox="1">
            <a:spLocks noGrp="1"/>
          </p:cNvSpPr>
          <p:nvPr>
            <p:ph type="ftr" sz="quarter" idx="11"/>
          </p:nvPr>
        </p:nvSpPr>
        <p:spPr>
          <a:ln/>
        </p:spPr>
        <p:txBody>
          <a:bodyPr/>
          <a:lstStyle>
            <a:lvl1pPr>
              <a:defRPr/>
            </a:lvl1pPr>
          </a:lstStyle>
          <a:p>
            <a:pPr>
              <a:defRPr/>
            </a:pPr>
            <a:endParaRPr/>
          </a:p>
        </p:txBody>
      </p:sp>
      <p:sp>
        <p:nvSpPr>
          <p:cNvPr id="6" name="Rectangle 6"/>
          <p:cNvSpPr txBox="1">
            <a:spLocks noGrp="1"/>
          </p:cNvSpPr>
          <p:nvPr>
            <p:ph type="sldNum" sz="quarter" idx="12"/>
          </p:nvPr>
        </p:nvSpPr>
        <p:spPr>
          <a:ln/>
        </p:spPr>
        <p:txBody>
          <a:bodyPr/>
          <a:lstStyle>
            <a:lvl1pPr>
              <a:defRPr/>
            </a:lvl1pPr>
          </a:lstStyle>
          <a:p>
            <a:pPr>
              <a:defRPr/>
            </a:pPr>
            <a:fld id="{F9BA0B7A-160D-476F-AFFF-3FD5676BCEAD}" type="slidenum">
              <a:rPr/>
              <a:pPr>
                <a:defRPr/>
              </a:pPr>
              <a:t>‹N›</a:t>
            </a:fld>
            <a:endParaRPr/>
          </a:p>
        </p:txBody>
      </p:sp>
    </p:spTree>
    <p:extLst>
      <p:ext uri="{BB962C8B-B14F-4D97-AF65-F5344CB8AC3E}">
        <p14:creationId xmlns:p14="http://schemas.microsoft.com/office/powerpoint/2010/main" val="3053426874"/>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txBox="1">
            <a:spLocks noGrp="1"/>
          </p:cNvSpPr>
          <p:nvPr>
            <p:ph type="dt" sz="half" idx="10"/>
          </p:nvPr>
        </p:nvSpPr>
        <p:spPr>
          <a:ln/>
        </p:spPr>
        <p:txBody>
          <a:bodyPr/>
          <a:lstStyle>
            <a:lvl1pPr>
              <a:defRPr/>
            </a:lvl1pPr>
          </a:lstStyle>
          <a:p>
            <a:pPr>
              <a:defRPr/>
            </a:pPr>
            <a:endParaRPr/>
          </a:p>
        </p:txBody>
      </p:sp>
      <p:sp>
        <p:nvSpPr>
          <p:cNvPr id="6" name="Rectangle 5"/>
          <p:cNvSpPr txBox="1">
            <a:spLocks noGrp="1"/>
          </p:cNvSpPr>
          <p:nvPr>
            <p:ph type="ftr" sz="quarter" idx="11"/>
          </p:nvPr>
        </p:nvSpPr>
        <p:spPr>
          <a:ln/>
        </p:spPr>
        <p:txBody>
          <a:bodyPr/>
          <a:lstStyle>
            <a:lvl1pPr>
              <a:defRPr/>
            </a:lvl1pPr>
          </a:lstStyle>
          <a:p>
            <a:pPr>
              <a:defRPr/>
            </a:pPr>
            <a:endParaRPr/>
          </a:p>
        </p:txBody>
      </p:sp>
      <p:sp>
        <p:nvSpPr>
          <p:cNvPr id="7" name="Rectangle 6"/>
          <p:cNvSpPr txBox="1">
            <a:spLocks noGrp="1"/>
          </p:cNvSpPr>
          <p:nvPr>
            <p:ph type="sldNum" sz="quarter" idx="12"/>
          </p:nvPr>
        </p:nvSpPr>
        <p:spPr>
          <a:ln/>
        </p:spPr>
        <p:txBody>
          <a:bodyPr/>
          <a:lstStyle>
            <a:lvl1pPr>
              <a:defRPr/>
            </a:lvl1pPr>
          </a:lstStyle>
          <a:p>
            <a:pPr>
              <a:defRPr/>
            </a:pPr>
            <a:fld id="{995A64EA-D124-453A-A5CE-A441C9207728}" type="slidenum">
              <a:rPr/>
              <a:pPr>
                <a:defRPr/>
              </a:pPr>
              <a:t>‹N›</a:t>
            </a:fld>
            <a:endParaRPr/>
          </a:p>
        </p:txBody>
      </p:sp>
    </p:spTree>
    <p:extLst>
      <p:ext uri="{BB962C8B-B14F-4D97-AF65-F5344CB8AC3E}">
        <p14:creationId xmlns:p14="http://schemas.microsoft.com/office/powerpoint/2010/main" val="2345100601"/>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a:xfrm>
            <a:off x="457200" y="274640"/>
            <a:ext cx="8229600" cy="1143000"/>
          </a:xfrm>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txBox="1">
            <a:spLocks noGrp="1"/>
          </p:cNvSpPr>
          <p:nvPr>
            <p:ph type="dt" sz="half" idx="10"/>
          </p:nvPr>
        </p:nvSpPr>
        <p:spPr>
          <a:ln/>
        </p:spPr>
        <p:txBody>
          <a:bodyPr/>
          <a:lstStyle>
            <a:lvl1pPr>
              <a:defRPr/>
            </a:lvl1pPr>
          </a:lstStyle>
          <a:p>
            <a:pPr>
              <a:defRPr/>
            </a:pPr>
            <a:endParaRPr/>
          </a:p>
        </p:txBody>
      </p:sp>
      <p:sp>
        <p:nvSpPr>
          <p:cNvPr id="8" name="Rectangle 5"/>
          <p:cNvSpPr txBox="1">
            <a:spLocks noGrp="1"/>
          </p:cNvSpPr>
          <p:nvPr>
            <p:ph type="ftr" sz="quarter" idx="11"/>
          </p:nvPr>
        </p:nvSpPr>
        <p:spPr>
          <a:ln/>
        </p:spPr>
        <p:txBody>
          <a:bodyPr/>
          <a:lstStyle>
            <a:lvl1pPr>
              <a:defRPr/>
            </a:lvl1pPr>
          </a:lstStyle>
          <a:p>
            <a:pPr>
              <a:defRPr/>
            </a:pPr>
            <a:endParaRPr/>
          </a:p>
        </p:txBody>
      </p:sp>
      <p:sp>
        <p:nvSpPr>
          <p:cNvPr id="9" name="Rectangle 6"/>
          <p:cNvSpPr txBox="1">
            <a:spLocks noGrp="1"/>
          </p:cNvSpPr>
          <p:nvPr>
            <p:ph type="sldNum" sz="quarter" idx="12"/>
          </p:nvPr>
        </p:nvSpPr>
        <p:spPr>
          <a:ln/>
        </p:spPr>
        <p:txBody>
          <a:bodyPr/>
          <a:lstStyle>
            <a:lvl1pPr>
              <a:defRPr/>
            </a:lvl1pPr>
          </a:lstStyle>
          <a:p>
            <a:pPr>
              <a:defRPr/>
            </a:pPr>
            <a:fld id="{C3AF2C76-705E-48D2-B87F-F37A686AC1CE}" type="slidenum">
              <a:rPr/>
              <a:pPr>
                <a:defRPr/>
              </a:pPr>
              <a:t>‹N›</a:t>
            </a:fld>
            <a:endParaRPr/>
          </a:p>
        </p:txBody>
      </p:sp>
    </p:spTree>
    <p:extLst>
      <p:ext uri="{BB962C8B-B14F-4D97-AF65-F5344CB8AC3E}">
        <p14:creationId xmlns:p14="http://schemas.microsoft.com/office/powerpoint/2010/main" val="174187212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34" indent="0">
              <a:buNone/>
              <a:defRPr sz="1200"/>
            </a:lvl2pPr>
            <a:lvl3pPr marL="914266" indent="0">
              <a:buNone/>
              <a:defRPr sz="1000"/>
            </a:lvl3pPr>
            <a:lvl4pPr marL="1371400" indent="0">
              <a:buNone/>
              <a:defRPr sz="900"/>
            </a:lvl4pPr>
            <a:lvl5pPr marL="1828533" indent="0">
              <a:buNone/>
              <a:defRPr sz="900"/>
            </a:lvl5pPr>
            <a:lvl6pPr marL="2285667" indent="0">
              <a:buNone/>
              <a:defRPr sz="900"/>
            </a:lvl6pPr>
            <a:lvl7pPr marL="2742800" indent="0">
              <a:buNone/>
              <a:defRPr sz="900"/>
            </a:lvl7pPr>
            <a:lvl8pPr marL="3199933" indent="0">
              <a:buNone/>
              <a:defRPr sz="900"/>
            </a:lvl8pPr>
            <a:lvl9pPr marL="3657067" indent="0">
              <a:buNone/>
              <a:defRPr sz="900"/>
            </a:lvl9pPr>
          </a:lstStyle>
          <a:p>
            <a:pPr lvl="0"/>
            <a:r>
              <a:rPr lang="en-US" smtClean="0"/>
              <a:t>Click to edit Master text styles</a:t>
            </a:r>
          </a:p>
        </p:txBody>
      </p:sp>
    </p:spTree>
    <p:extLst>
      <p:ext uri="{BB962C8B-B14F-4D97-AF65-F5344CB8AC3E}">
        <p14:creationId xmlns:p14="http://schemas.microsoft.com/office/powerpoint/2010/main" val="1292416764"/>
      </p:ext>
    </p:extLst>
  </p:cSld>
  <p:clrMapOvr>
    <a:masterClrMapping/>
  </p:clrMapOvr>
  <p:transition>
    <p:wipe dir="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Rectangle 4"/>
          <p:cNvSpPr txBox="1">
            <a:spLocks noGrp="1"/>
          </p:cNvSpPr>
          <p:nvPr>
            <p:ph type="dt" sz="half" idx="10"/>
          </p:nvPr>
        </p:nvSpPr>
        <p:spPr>
          <a:ln/>
        </p:spPr>
        <p:txBody>
          <a:bodyPr/>
          <a:lstStyle>
            <a:lvl1pPr>
              <a:defRPr/>
            </a:lvl1pPr>
          </a:lstStyle>
          <a:p>
            <a:pPr>
              <a:defRPr/>
            </a:pPr>
            <a:endParaRPr/>
          </a:p>
        </p:txBody>
      </p:sp>
      <p:sp>
        <p:nvSpPr>
          <p:cNvPr id="4" name="Rectangle 5"/>
          <p:cNvSpPr txBox="1">
            <a:spLocks noGrp="1"/>
          </p:cNvSpPr>
          <p:nvPr>
            <p:ph type="ftr" sz="quarter" idx="11"/>
          </p:nvPr>
        </p:nvSpPr>
        <p:spPr>
          <a:ln/>
        </p:spPr>
        <p:txBody>
          <a:bodyPr/>
          <a:lstStyle>
            <a:lvl1pPr>
              <a:defRPr/>
            </a:lvl1pPr>
          </a:lstStyle>
          <a:p>
            <a:pPr>
              <a:defRPr/>
            </a:pPr>
            <a:endParaRPr/>
          </a:p>
        </p:txBody>
      </p:sp>
      <p:sp>
        <p:nvSpPr>
          <p:cNvPr id="5" name="Rectangle 6"/>
          <p:cNvSpPr txBox="1">
            <a:spLocks noGrp="1"/>
          </p:cNvSpPr>
          <p:nvPr>
            <p:ph type="sldNum" sz="quarter" idx="12"/>
          </p:nvPr>
        </p:nvSpPr>
        <p:spPr>
          <a:ln/>
        </p:spPr>
        <p:txBody>
          <a:bodyPr/>
          <a:lstStyle>
            <a:lvl1pPr>
              <a:defRPr/>
            </a:lvl1pPr>
          </a:lstStyle>
          <a:p>
            <a:pPr>
              <a:defRPr/>
            </a:pPr>
            <a:fld id="{3F4573A3-3C6B-4AE4-981E-B49A4FE5A0E0}" type="slidenum">
              <a:rPr/>
              <a:pPr>
                <a:defRPr/>
              </a:pPr>
              <a:t>‹N›</a:t>
            </a:fld>
            <a:endParaRPr/>
          </a:p>
        </p:txBody>
      </p:sp>
    </p:spTree>
    <p:extLst>
      <p:ext uri="{BB962C8B-B14F-4D97-AF65-F5344CB8AC3E}">
        <p14:creationId xmlns:p14="http://schemas.microsoft.com/office/powerpoint/2010/main" val="1236030073"/>
      </p:ext>
    </p:extLst>
  </p:cSld>
  <p:clrMapOvr>
    <a:masterClrMapping/>
  </p:clrMapOvr>
  <p:transition/>
  <p:hf sldNum="0"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txBox="1">
            <a:spLocks noGrp="1"/>
          </p:cNvSpPr>
          <p:nvPr>
            <p:ph type="dt" sz="half" idx="10"/>
          </p:nvPr>
        </p:nvSpPr>
        <p:spPr>
          <a:ln/>
        </p:spPr>
        <p:txBody>
          <a:bodyPr/>
          <a:lstStyle>
            <a:lvl1pPr>
              <a:defRPr/>
            </a:lvl1pPr>
          </a:lstStyle>
          <a:p>
            <a:pPr>
              <a:defRPr/>
            </a:pPr>
            <a:endParaRPr/>
          </a:p>
        </p:txBody>
      </p:sp>
      <p:sp>
        <p:nvSpPr>
          <p:cNvPr id="3" name="Rectangle 5"/>
          <p:cNvSpPr txBox="1">
            <a:spLocks noGrp="1"/>
          </p:cNvSpPr>
          <p:nvPr>
            <p:ph type="ftr" sz="quarter" idx="11"/>
          </p:nvPr>
        </p:nvSpPr>
        <p:spPr>
          <a:ln/>
        </p:spPr>
        <p:txBody>
          <a:bodyPr/>
          <a:lstStyle>
            <a:lvl1pPr>
              <a:defRPr/>
            </a:lvl1pPr>
          </a:lstStyle>
          <a:p>
            <a:pPr>
              <a:defRPr/>
            </a:pPr>
            <a:endParaRPr/>
          </a:p>
        </p:txBody>
      </p:sp>
      <p:sp>
        <p:nvSpPr>
          <p:cNvPr id="4" name="Rectangle 6"/>
          <p:cNvSpPr txBox="1">
            <a:spLocks noGrp="1"/>
          </p:cNvSpPr>
          <p:nvPr>
            <p:ph type="sldNum" sz="quarter" idx="12"/>
          </p:nvPr>
        </p:nvSpPr>
        <p:spPr>
          <a:ln/>
        </p:spPr>
        <p:txBody>
          <a:bodyPr/>
          <a:lstStyle>
            <a:lvl1pPr>
              <a:defRPr/>
            </a:lvl1pPr>
          </a:lstStyle>
          <a:p>
            <a:pPr>
              <a:defRPr/>
            </a:pPr>
            <a:fld id="{71A65D68-CC77-4EFB-BFB2-7064DC522284}" type="slidenum">
              <a:rPr/>
              <a:pPr>
                <a:defRPr/>
              </a:pPr>
              <a:t>‹N›</a:t>
            </a:fld>
            <a:endParaRPr/>
          </a:p>
        </p:txBody>
      </p:sp>
    </p:spTree>
    <p:extLst>
      <p:ext uri="{BB962C8B-B14F-4D97-AF65-F5344CB8AC3E}">
        <p14:creationId xmlns:p14="http://schemas.microsoft.com/office/powerpoint/2010/main" val="2708540630"/>
      </p:ext>
    </p:extLst>
  </p:cSld>
  <p:clrMapOvr>
    <a:masterClrMapping/>
  </p:clrMapOvr>
  <p:transition/>
  <p:hf sldNum="0"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457200" y="273048"/>
            <a:ext cx="3008311"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it-IT"/>
              <a:t>Fare clic per modificare stili del testo dello schema</a:t>
            </a:r>
          </a:p>
        </p:txBody>
      </p:sp>
      <p:sp>
        <p:nvSpPr>
          <p:cNvPr id="5" name="Rectangle 4"/>
          <p:cNvSpPr txBox="1">
            <a:spLocks noGrp="1"/>
          </p:cNvSpPr>
          <p:nvPr>
            <p:ph type="dt" sz="half" idx="10"/>
          </p:nvPr>
        </p:nvSpPr>
        <p:spPr>
          <a:ln/>
        </p:spPr>
        <p:txBody>
          <a:bodyPr/>
          <a:lstStyle>
            <a:lvl1pPr>
              <a:defRPr/>
            </a:lvl1pPr>
          </a:lstStyle>
          <a:p>
            <a:pPr>
              <a:defRPr/>
            </a:pPr>
            <a:endParaRPr/>
          </a:p>
        </p:txBody>
      </p:sp>
      <p:sp>
        <p:nvSpPr>
          <p:cNvPr id="6" name="Rectangle 5"/>
          <p:cNvSpPr txBox="1">
            <a:spLocks noGrp="1"/>
          </p:cNvSpPr>
          <p:nvPr>
            <p:ph type="ftr" sz="quarter" idx="11"/>
          </p:nvPr>
        </p:nvSpPr>
        <p:spPr>
          <a:ln/>
        </p:spPr>
        <p:txBody>
          <a:bodyPr/>
          <a:lstStyle>
            <a:lvl1pPr>
              <a:defRPr/>
            </a:lvl1pPr>
          </a:lstStyle>
          <a:p>
            <a:pPr>
              <a:defRPr/>
            </a:pPr>
            <a:endParaRPr/>
          </a:p>
        </p:txBody>
      </p:sp>
      <p:sp>
        <p:nvSpPr>
          <p:cNvPr id="7" name="Rectangle 6"/>
          <p:cNvSpPr txBox="1">
            <a:spLocks noGrp="1"/>
          </p:cNvSpPr>
          <p:nvPr>
            <p:ph type="sldNum" sz="quarter" idx="12"/>
          </p:nvPr>
        </p:nvSpPr>
        <p:spPr>
          <a:ln/>
        </p:spPr>
        <p:txBody>
          <a:bodyPr/>
          <a:lstStyle>
            <a:lvl1pPr>
              <a:defRPr/>
            </a:lvl1pPr>
          </a:lstStyle>
          <a:p>
            <a:pPr>
              <a:defRPr/>
            </a:pPr>
            <a:fld id="{0404E966-BB16-43AA-98A7-CDC594E75EE9}" type="slidenum">
              <a:rPr/>
              <a:pPr>
                <a:defRPr/>
              </a:pPr>
              <a:t>‹N›</a:t>
            </a:fld>
            <a:endParaRPr/>
          </a:p>
        </p:txBody>
      </p:sp>
    </p:spTree>
    <p:extLst>
      <p:ext uri="{BB962C8B-B14F-4D97-AF65-F5344CB8AC3E}">
        <p14:creationId xmlns:p14="http://schemas.microsoft.com/office/powerpoint/2010/main" val="3463136832"/>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1792288" y="4800600"/>
            <a:ext cx="54864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1792288" y="612776"/>
            <a:ext cx="5486400" cy="4114800"/>
          </a:xfrm>
        </p:spPr>
        <p:txBody>
          <a:bodyPr/>
          <a:lstStyle>
            <a:lvl1pPr marL="0" indent="0">
              <a:buNone/>
              <a:defRPr/>
            </a:lvl1pPr>
          </a:lstStyle>
          <a:p>
            <a:pPr lvl="0"/>
            <a:endParaRPr lang="it-IT" noProof="0" smtClean="0"/>
          </a:p>
        </p:txBody>
      </p:sp>
      <p:sp>
        <p:nvSpPr>
          <p:cNvPr id="4" name="Segnaposto testo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it-IT"/>
              <a:t>Fare clic per modificare stili del testo dello schema</a:t>
            </a:r>
          </a:p>
        </p:txBody>
      </p:sp>
      <p:sp>
        <p:nvSpPr>
          <p:cNvPr id="5" name="Rectangle 4"/>
          <p:cNvSpPr txBox="1">
            <a:spLocks noGrp="1"/>
          </p:cNvSpPr>
          <p:nvPr>
            <p:ph type="dt" sz="half" idx="10"/>
          </p:nvPr>
        </p:nvSpPr>
        <p:spPr>
          <a:ln/>
        </p:spPr>
        <p:txBody>
          <a:bodyPr/>
          <a:lstStyle>
            <a:lvl1pPr>
              <a:defRPr/>
            </a:lvl1pPr>
          </a:lstStyle>
          <a:p>
            <a:pPr>
              <a:defRPr/>
            </a:pPr>
            <a:endParaRPr/>
          </a:p>
        </p:txBody>
      </p:sp>
      <p:sp>
        <p:nvSpPr>
          <p:cNvPr id="6" name="Rectangle 5"/>
          <p:cNvSpPr txBox="1">
            <a:spLocks noGrp="1"/>
          </p:cNvSpPr>
          <p:nvPr>
            <p:ph type="ftr" sz="quarter" idx="11"/>
          </p:nvPr>
        </p:nvSpPr>
        <p:spPr>
          <a:ln/>
        </p:spPr>
        <p:txBody>
          <a:bodyPr/>
          <a:lstStyle>
            <a:lvl1pPr>
              <a:defRPr/>
            </a:lvl1pPr>
          </a:lstStyle>
          <a:p>
            <a:pPr>
              <a:defRPr/>
            </a:pPr>
            <a:endParaRPr/>
          </a:p>
        </p:txBody>
      </p:sp>
      <p:sp>
        <p:nvSpPr>
          <p:cNvPr id="7" name="Rectangle 6"/>
          <p:cNvSpPr txBox="1">
            <a:spLocks noGrp="1"/>
          </p:cNvSpPr>
          <p:nvPr>
            <p:ph type="sldNum" sz="quarter" idx="12"/>
          </p:nvPr>
        </p:nvSpPr>
        <p:spPr>
          <a:ln/>
        </p:spPr>
        <p:txBody>
          <a:bodyPr/>
          <a:lstStyle>
            <a:lvl1pPr>
              <a:defRPr/>
            </a:lvl1pPr>
          </a:lstStyle>
          <a:p>
            <a:pPr>
              <a:defRPr/>
            </a:pPr>
            <a:fld id="{C6F77E8D-B0C4-427C-89D6-6C3207B7ABB3}" type="slidenum">
              <a:rPr/>
              <a:pPr>
                <a:defRPr/>
              </a:pPr>
              <a:t>‹N›</a:t>
            </a:fld>
            <a:endParaRPr/>
          </a:p>
        </p:txBody>
      </p:sp>
    </p:spTree>
    <p:extLst>
      <p:ext uri="{BB962C8B-B14F-4D97-AF65-F5344CB8AC3E}">
        <p14:creationId xmlns:p14="http://schemas.microsoft.com/office/powerpoint/2010/main" val="292855374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txBox="1">
            <a:spLocks noGrp="1"/>
          </p:cNvSpPr>
          <p:nvPr>
            <p:ph type="dt" sz="half" idx="10"/>
          </p:nvPr>
        </p:nvSpPr>
        <p:spPr>
          <a:ln/>
        </p:spPr>
        <p:txBody>
          <a:bodyPr/>
          <a:lstStyle>
            <a:lvl1pPr>
              <a:defRPr/>
            </a:lvl1pPr>
          </a:lstStyle>
          <a:p>
            <a:pPr>
              <a:defRPr/>
            </a:pPr>
            <a:endParaRPr/>
          </a:p>
        </p:txBody>
      </p:sp>
      <p:sp>
        <p:nvSpPr>
          <p:cNvPr id="5" name="Rectangle 5"/>
          <p:cNvSpPr txBox="1">
            <a:spLocks noGrp="1"/>
          </p:cNvSpPr>
          <p:nvPr>
            <p:ph type="ftr" sz="quarter" idx="11"/>
          </p:nvPr>
        </p:nvSpPr>
        <p:spPr>
          <a:ln/>
        </p:spPr>
        <p:txBody>
          <a:bodyPr/>
          <a:lstStyle>
            <a:lvl1pPr>
              <a:defRPr/>
            </a:lvl1pPr>
          </a:lstStyle>
          <a:p>
            <a:pPr>
              <a:defRPr/>
            </a:pPr>
            <a:endParaRPr/>
          </a:p>
        </p:txBody>
      </p:sp>
      <p:sp>
        <p:nvSpPr>
          <p:cNvPr id="6" name="Rectangle 6"/>
          <p:cNvSpPr txBox="1">
            <a:spLocks noGrp="1"/>
          </p:cNvSpPr>
          <p:nvPr>
            <p:ph type="sldNum" sz="quarter" idx="12"/>
          </p:nvPr>
        </p:nvSpPr>
        <p:spPr>
          <a:ln/>
        </p:spPr>
        <p:txBody>
          <a:bodyPr/>
          <a:lstStyle>
            <a:lvl1pPr>
              <a:defRPr/>
            </a:lvl1pPr>
          </a:lstStyle>
          <a:p>
            <a:pPr>
              <a:defRPr/>
            </a:pPr>
            <a:fld id="{89814920-F123-4583-9E69-29D99DF2E638}" type="slidenum">
              <a:rPr/>
              <a:pPr>
                <a:defRPr/>
              </a:pPr>
              <a:t>‹N›</a:t>
            </a:fld>
            <a:endParaRPr/>
          </a:p>
        </p:txBody>
      </p:sp>
    </p:spTree>
    <p:extLst>
      <p:ext uri="{BB962C8B-B14F-4D97-AF65-F5344CB8AC3E}">
        <p14:creationId xmlns:p14="http://schemas.microsoft.com/office/powerpoint/2010/main" val="2296667746"/>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6515099" y="609603"/>
            <a:ext cx="1943100" cy="5486400"/>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txBox="1">
            <a:spLocks noGrp="1"/>
          </p:cNvSpPr>
          <p:nvPr>
            <p:ph type="dt" sz="half" idx="10"/>
          </p:nvPr>
        </p:nvSpPr>
        <p:spPr>
          <a:ln/>
        </p:spPr>
        <p:txBody>
          <a:bodyPr/>
          <a:lstStyle>
            <a:lvl1pPr>
              <a:defRPr/>
            </a:lvl1pPr>
          </a:lstStyle>
          <a:p>
            <a:pPr>
              <a:defRPr/>
            </a:pPr>
            <a:endParaRPr/>
          </a:p>
        </p:txBody>
      </p:sp>
      <p:sp>
        <p:nvSpPr>
          <p:cNvPr id="5" name="Rectangle 5"/>
          <p:cNvSpPr txBox="1">
            <a:spLocks noGrp="1"/>
          </p:cNvSpPr>
          <p:nvPr>
            <p:ph type="ftr" sz="quarter" idx="11"/>
          </p:nvPr>
        </p:nvSpPr>
        <p:spPr>
          <a:ln/>
        </p:spPr>
        <p:txBody>
          <a:bodyPr/>
          <a:lstStyle>
            <a:lvl1pPr>
              <a:defRPr/>
            </a:lvl1pPr>
          </a:lstStyle>
          <a:p>
            <a:pPr>
              <a:defRPr/>
            </a:pPr>
            <a:endParaRPr/>
          </a:p>
        </p:txBody>
      </p:sp>
      <p:sp>
        <p:nvSpPr>
          <p:cNvPr id="6" name="Rectangle 6"/>
          <p:cNvSpPr txBox="1">
            <a:spLocks noGrp="1"/>
          </p:cNvSpPr>
          <p:nvPr>
            <p:ph type="sldNum" sz="quarter" idx="12"/>
          </p:nvPr>
        </p:nvSpPr>
        <p:spPr>
          <a:ln/>
        </p:spPr>
        <p:txBody>
          <a:bodyPr/>
          <a:lstStyle>
            <a:lvl1pPr>
              <a:defRPr/>
            </a:lvl1pPr>
          </a:lstStyle>
          <a:p>
            <a:pPr>
              <a:defRPr/>
            </a:pPr>
            <a:fld id="{93C687C6-3348-46D0-9C6C-CAA6FAB63BDE}" type="slidenum">
              <a:rPr/>
              <a:pPr>
                <a:defRPr/>
              </a:pPr>
              <a:t>‹N›</a:t>
            </a:fld>
            <a:endParaRPr/>
          </a:p>
        </p:txBody>
      </p:sp>
    </p:spTree>
    <p:extLst>
      <p:ext uri="{BB962C8B-B14F-4D97-AF65-F5344CB8AC3E}">
        <p14:creationId xmlns:p14="http://schemas.microsoft.com/office/powerpoint/2010/main" val="3520288360"/>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grafico 2"/>
          <p:cNvSpPr txBox="1">
            <a:spLocks noGrp="1"/>
          </p:cNvSpPr>
          <p:nvPr>
            <p:ph type="chart" idx="1"/>
          </p:nvPr>
        </p:nvSpPr>
        <p:spPr/>
        <p:txBody>
          <a:bodyPr/>
          <a:lstStyle>
            <a:lvl1pPr>
              <a:defRPr/>
            </a:lvl1pPr>
          </a:lstStyle>
          <a:p>
            <a:pPr lvl="0"/>
            <a:endParaRPr lang="it-IT" noProof="0" smtClean="0"/>
          </a:p>
        </p:txBody>
      </p:sp>
      <p:sp>
        <p:nvSpPr>
          <p:cNvPr id="4" name="Rectangle 4"/>
          <p:cNvSpPr txBox="1">
            <a:spLocks noGrp="1"/>
          </p:cNvSpPr>
          <p:nvPr>
            <p:ph type="dt" sz="half" idx="10"/>
          </p:nvPr>
        </p:nvSpPr>
        <p:spPr>
          <a:ln/>
        </p:spPr>
        <p:txBody>
          <a:bodyPr/>
          <a:lstStyle>
            <a:lvl1pPr>
              <a:defRPr/>
            </a:lvl1pPr>
          </a:lstStyle>
          <a:p>
            <a:pPr>
              <a:defRPr/>
            </a:pPr>
            <a:endParaRPr/>
          </a:p>
        </p:txBody>
      </p:sp>
      <p:sp>
        <p:nvSpPr>
          <p:cNvPr id="5" name="Rectangle 5"/>
          <p:cNvSpPr txBox="1">
            <a:spLocks noGrp="1"/>
          </p:cNvSpPr>
          <p:nvPr>
            <p:ph type="ftr" sz="quarter" idx="11"/>
          </p:nvPr>
        </p:nvSpPr>
        <p:spPr>
          <a:ln/>
        </p:spPr>
        <p:txBody>
          <a:bodyPr/>
          <a:lstStyle>
            <a:lvl1pPr>
              <a:defRPr/>
            </a:lvl1pPr>
          </a:lstStyle>
          <a:p>
            <a:pPr>
              <a:defRPr/>
            </a:pPr>
            <a:endParaRPr/>
          </a:p>
        </p:txBody>
      </p:sp>
      <p:sp>
        <p:nvSpPr>
          <p:cNvPr id="6" name="Rectangle 6"/>
          <p:cNvSpPr txBox="1">
            <a:spLocks noGrp="1"/>
          </p:cNvSpPr>
          <p:nvPr>
            <p:ph type="sldNum" sz="quarter" idx="12"/>
          </p:nvPr>
        </p:nvSpPr>
        <p:spPr>
          <a:ln/>
        </p:spPr>
        <p:txBody>
          <a:bodyPr/>
          <a:lstStyle>
            <a:lvl1pPr>
              <a:defRPr/>
            </a:lvl1pPr>
          </a:lstStyle>
          <a:p>
            <a:pPr>
              <a:defRPr/>
            </a:pPr>
            <a:fld id="{5DF9D909-C653-40DE-AD96-848008C0712B}" type="slidenum">
              <a:rPr/>
              <a:pPr>
                <a:defRPr/>
              </a:pPr>
              <a:t>‹N›</a:t>
            </a:fld>
            <a:endParaRPr/>
          </a:p>
        </p:txBody>
      </p:sp>
    </p:spTree>
    <p:extLst>
      <p:ext uri="{BB962C8B-B14F-4D97-AF65-F5344CB8AC3E}">
        <p14:creationId xmlns:p14="http://schemas.microsoft.com/office/powerpoint/2010/main" val="3394896759"/>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txBox="1">
            <a:spLocks noGrp="1"/>
          </p:cNvSpPr>
          <p:nvPr>
            <p:ph type="title"/>
          </p:nvPr>
        </p:nvSpPr>
        <p:spPr>
          <a:xfrm>
            <a:off x="456477" y="273625"/>
            <a:ext cx="8226719" cy="1143475"/>
          </a:xfrm>
        </p:spPr>
        <p:txBody>
          <a:bodyPr/>
          <a:lstStyle>
            <a:lvl1pPr>
              <a:defRPr lang="en-US"/>
            </a:lvl1pPr>
          </a:lstStyle>
          <a:p>
            <a:pPr lvl="0"/>
            <a:r>
              <a:rPr lang="en-US"/>
              <a:t>Click to edit Master title style</a:t>
            </a:r>
          </a:p>
        </p:txBody>
      </p:sp>
      <p:sp>
        <p:nvSpPr>
          <p:cNvPr id="3" name="Content Placeholder 2"/>
          <p:cNvSpPr txBox="1">
            <a:spLocks noGrp="1"/>
          </p:cNvSpPr>
          <p:nvPr>
            <p:ph idx="1"/>
          </p:nvPr>
        </p:nvSpPr>
        <p:spPr>
          <a:xfrm>
            <a:off x="456477" y="1604333"/>
            <a:ext cx="8226719" cy="2193352"/>
          </a:xfrm>
        </p:spPr>
        <p:txBody>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6477" y="3935934"/>
            <a:ext cx="8226719" cy="2193352"/>
          </a:xfrm>
        </p:spPr>
        <p:txBody>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txBox="1">
            <a:spLocks noGrp="1"/>
          </p:cNvSpPr>
          <p:nvPr>
            <p:ph type="dt" sz="half" idx="10"/>
          </p:nvPr>
        </p:nvSpPr>
        <p:spPr/>
        <p:txBody>
          <a:bodyPr/>
          <a:lstStyle>
            <a:lvl1pPr>
              <a:defRPr lang="en-US"/>
            </a:lvl1pPr>
          </a:lstStyle>
          <a:p>
            <a:pPr>
              <a:defRPr/>
            </a:pPr>
            <a:endParaRPr/>
          </a:p>
        </p:txBody>
      </p:sp>
      <p:sp>
        <p:nvSpPr>
          <p:cNvPr id="6" name="Rectangle 4"/>
          <p:cNvSpPr txBox="1">
            <a:spLocks noGrp="1"/>
          </p:cNvSpPr>
          <p:nvPr>
            <p:ph type="ftr" sz="quarter" idx="11"/>
          </p:nvPr>
        </p:nvSpPr>
        <p:spPr/>
        <p:txBody>
          <a:bodyPr/>
          <a:lstStyle>
            <a:lvl1pPr>
              <a:defRPr lang="en-US"/>
            </a:lvl1pPr>
          </a:lstStyle>
          <a:p>
            <a:pPr>
              <a:defRPr/>
            </a:pPr>
            <a:endParaRPr/>
          </a:p>
        </p:txBody>
      </p:sp>
      <p:sp>
        <p:nvSpPr>
          <p:cNvPr id="7" name="Rectangle 5"/>
          <p:cNvSpPr txBox="1">
            <a:spLocks noGrp="1"/>
          </p:cNvSpPr>
          <p:nvPr>
            <p:ph type="sldNum" sz="quarter" idx="12"/>
          </p:nvPr>
        </p:nvSpPr>
        <p:spPr/>
        <p:txBody>
          <a:bodyPr/>
          <a:lstStyle>
            <a:lvl1pPr>
              <a:defRPr lang="en-GB"/>
            </a:lvl1pPr>
          </a:lstStyle>
          <a:p>
            <a:pPr>
              <a:defRPr/>
            </a:pPr>
            <a:fld id="{246ECEC6-2E7C-438A-92FD-31C91EE71C74}" type="slidenum">
              <a:rPr/>
              <a:pPr>
                <a:defRPr/>
              </a:pPr>
              <a:t>‹N›</a:t>
            </a:fld>
            <a:endParaRPr/>
          </a:p>
        </p:txBody>
      </p:sp>
    </p:spTree>
    <p:extLst>
      <p:ext uri="{BB962C8B-B14F-4D97-AF65-F5344CB8AC3E}">
        <p14:creationId xmlns:p14="http://schemas.microsoft.com/office/powerpoint/2010/main" val="2960168638"/>
      </p:ext>
    </p:extLst>
  </p:cSld>
  <p:clrMapOvr>
    <a:masterClrMapping/>
  </p:clrMapOvr>
  <p:transition/>
  <p:hf sldNum="0"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957712"/>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2056806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4" indent="0">
              <a:buNone/>
              <a:defRPr sz="2800"/>
            </a:lvl2pPr>
            <a:lvl3pPr marL="914266" indent="0">
              <a:buNone/>
              <a:defRPr sz="2400"/>
            </a:lvl3pPr>
            <a:lvl4pPr marL="1371400" indent="0">
              <a:buNone/>
              <a:defRPr sz="2000"/>
            </a:lvl4pPr>
            <a:lvl5pPr marL="1828533" indent="0">
              <a:buNone/>
              <a:defRPr sz="2000"/>
            </a:lvl5pPr>
            <a:lvl6pPr marL="2285667" indent="0">
              <a:buNone/>
              <a:defRPr sz="2000"/>
            </a:lvl6pPr>
            <a:lvl7pPr marL="2742800" indent="0">
              <a:buNone/>
              <a:defRPr sz="2000"/>
            </a:lvl7pPr>
            <a:lvl8pPr marL="3199933" indent="0">
              <a:buNone/>
              <a:defRPr sz="2000"/>
            </a:lvl8pPr>
            <a:lvl9pPr marL="3657067" indent="0">
              <a:buNone/>
              <a:defRPr sz="2000"/>
            </a:lvl9pPr>
          </a:lstStyle>
          <a:p>
            <a:pPr lvl="0"/>
            <a:endParaRPr lang="en-GB" alt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4" indent="0">
              <a:buNone/>
              <a:defRPr sz="1200"/>
            </a:lvl2pPr>
            <a:lvl3pPr marL="914266" indent="0">
              <a:buNone/>
              <a:defRPr sz="1000"/>
            </a:lvl3pPr>
            <a:lvl4pPr marL="1371400" indent="0">
              <a:buNone/>
              <a:defRPr sz="900"/>
            </a:lvl4pPr>
            <a:lvl5pPr marL="1828533" indent="0">
              <a:buNone/>
              <a:defRPr sz="900"/>
            </a:lvl5pPr>
            <a:lvl6pPr marL="2285667" indent="0">
              <a:buNone/>
              <a:defRPr sz="900"/>
            </a:lvl6pPr>
            <a:lvl7pPr marL="2742800" indent="0">
              <a:buNone/>
              <a:defRPr sz="900"/>
            </a:lvl7pPr>
            <a:lvl8pPr marL="3199933" indent="0">
              <a:buNone/>
              <a:defRPr sz="900"/>
            </a:lvl8pPr>
            <a:lvl9pPr marL="3657067" indent="0">
              <a:buNone/>
              <a:defRPr sz="900"/>
            </a:lvl9pPr>
          </a:lstStyle>
          <a:p>
            <a:pPr lvl="0"/>
            <a:r>
              <a:rPr lang="en-US" smtClean="0"/>
              <a:t>Click to edit Master text styles</a:t>
            </a:r>
          </a:p>
        </p:txBody>
      </p:sp>
    </p:spTree>
    <p:extLst>
      <p:ext uri="{BB962C8B-B14F-4D97-AF65-F5344CB8AC3E}">
        <p14:creationId xmlns:p14="http://schemas.microsoft.com/office/powerpoint/2010/main" val="4084244533"/>
      </p:ext>
    </p:extLst>
  </p:cSld>
  <p:clrMapOvr>
    <a:masterClrMapping/>
  </p:clrMapOvr>
  <p:transition>
    <p:wipe dir="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4"/>
          <p:cNvSpPr>
            <a:spLocks noGrp="1"/>
          </p:cNvSpPr>
          <p:nvPr>
            <p:ph type="title"/>
          </p:nvPr>
        </p:nvSpPr>
        <p:spPr>
          <a:xfrm>
            <a:off x="365125" y="294810"/>
            <a:ext cx="7577139" cy="338554"/>
          </a:xfrm>
        </p:spPr>
        <p:txBody>
          <a:bodyPr/>
          <a:lstStyle/>
          <a:p>
            <a:r>
              <a:rPr lang="en-US" smtClean="0"/>
              <a:t>Click to edit Master title style</a:t>
            </a:r>
            <a:endParaRPr lang="en-GB"/>
          </a:p>
        </p:txBody>
      </p:sp>
      <p:sp>
        <p:nvSpPr>
          <p:cNvPr id="10" name="Text Placeholder 2"/>
          <p:cNvSpPr>
            <a:spLocks noGrp="1"/>
          </p:cNvSpPr>
          <p:nvPr>
            <p:ph type="body" sz="quarter" idx="14"/>
          </p:nvPr>
        </p:nvSpPr>
        <p:spPr>
          <a:xfrm>
            <a:off x="365124" y="692556"/>
            <a:ext cx="7597776" cy="234951"/>
          </a:xfrm>
        </p:spPr>
        <p:txBody>
          <a:bodyPr/>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it-IT" smtClean="0"/>
              <a:t>Fare clic per modificare stili del testo dello schema</a:t>
            </a:r>
          </a:p>
        </p:txBody>
      </p:sp>
      <p:sp>
        <p:nvSpPr>
          <p:cNvPr id="4" name="Date Placeholder 5"/>
          <p:cNvSpPr>
            <a:spLocks noGrp="1"/>
          </p:cNvSpPr>
          <p:nvPr>
            <p:ph type="dt" sz="half" idx="15"/>
          </p:nvPr>
        </p:nvSpPr>
        <p:spPr/>
        <p:txBody>
          <a:bodyPr/>
          <a:lstStyle>
            <a:lvl1pPr algn="ctr" fontAlgn="auto">
              <a:spcBef>
                <a:spcPts val="0"/>
              </a:spcBef>
              <a:spcAft>
                <a:spcPts val="0"/>
              </a:spcAft>
              <a:defRPr>
                <a:latin typeface="+mn-lt"/>
                <a:cs typeface="+mn-cs"/>
              </a:defRPr>
            </a:lvl1pPr>
          </a:lstStyle>
          <a:p>
            <a:pPr>
              <a:defRPr/>
            </a:pPr>
            <a:endParaRPr lang="en-GB" altLang="it-IT"/>
          </a:p>
        </p:txBody>
      </p:sp>
      <p:sp>
        <p:nvSpPr>
          <p:cNvPr id="6" name="Footer Placeholder 7"/>
          <p:cNvSpPr>
            <a:spLocks noGrp="1"/>
          </p:cNvSpPr>
          <p:nvPr>
            <p:ph type="ftr" sz="quarter" idx="16"/>
          </p:nvPr>
        </p:nvSpPr>
        <p:spPr/>
        <p:txBody>
          <a:bodyPr/>
          <a:lstStyle>
            <a:lvl1pPr>
              <a:defRPr/>
            </a:lvl1pPr>
          </a:lstStyle>
          <a:p>
            <a:pPr>
              <a:defRPr/>
            </a:pPr>
            <a:r>
              <a:rPr lang="en-GB"/>
              <a:t>xxxx</a:t>
            </a:r>
          </a:p>
        </p:txBody>
      </p:sp>
      <p:sp>
        <p:nvSpPr>
          <p:cNvPr id="7" name="Slide Number Placeholder 8"/>
          <p:cNvSpPr>
            <a:spLocks noGrp="1"/>
          </p:cNvSpPr>
          <p:nvPr>
            <p:ph type="sldNum" sz="quarter" idx="17"/>
          </p:nvPr>
        </p:nvSpPr>
        <p:spPr/>
        <p:txBody>
          <a:bodyPr/>
          <a:lstStyle>
            <a:lvl1pPr fontAlgn="auto">
              <a:spcBef>
                <a:spcPts val="0"/>
              </a:spcBef>
              <a:spcAft>
                <a:spcPts val="0"/>
              </a:spcAft>
              <a:defRPr>
                <a:latin typeface="+mn-lt"/>
                <a:cs typeface="+mn-cs"/>
              </a:defRPr>
            </a:lvl1pPr>
          </a:lstStyle>
          <a:p>
            <a:pPr>
              <a:defRPr/>
            </a:pPr>
            <a:fld id="{FEB68958-8088-4C04-B3CF-2AB67AB8FC54}" type="slidenum">
              <a:rPr lang="en-GB" altLang="it-IT"/>
              <a:pPr>
                <a:defRPr/>
              </a:pPr>
              <a:t>‹N›</a:t>
            </a:fld>
            <a:endParaRPr lang="en-GB" altLang="it-IT"/>
          </a:p>
        </p:txBody>
      </p:sp>
    </p:spTree>
    <p:extLst>
      <p:ext uri="{BB962C8B-B14F-4D97-AF65-F5344CB8AC3E}">
        <p14:creationId xmlns:p14="http://schemas.microsoft.com/office/powerpoint/2010/main" val="12019746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fontAlgn="auto">
              <a:spcBef>
                <a:spcPts val="0"/>
              </a:spcBef>
              <a:spcAft>
                <a:spcPts val="0"/>
              </a:spcAft>
            </a:pPr>
            <a:r>
              <a:rPr lang="en-US" sz="1200" dirty="0">
                <a:solidFill>
                  <a:srgbClr val="134679"/>
                </a:solidFill>
              </a:rPr>
              <a:t>© Global Initiative for Asthma</a:t>
            </a:r>
          </a:p>
        </p:txBody>
      </p:sp>
      <p:pic>
        <p:nvPicPr>
          <p:cNvPr id="9"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1"/>
          <p:cNvSpPr>
            <a:spLocks noGrp="1"/>
          </p:cNvSpPr>
          <p:nvPr>
            <p:ph type="ctrTitle"/>
          </p:nvPr>
        </p:nvSpPr>
        <p:spPr>
          <a:xfrm>
            <a:off x="685800" y="778721"/>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3" name="Rectangle 7"/>
          <p:cNvSpPr>
            <a:spLocks/>
          </p:cNvSpPr>
          <p:nvPr userDrawn="1"/>
        </p:nvSpPr>
        <p:spPr bwMode="auto">
          <a:xfrm>
            <a:off x="179016" y="4218334"/>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fontAlgn="auto">
              <a:spcBef>
                <a:spcPts val="663"/>
              </a:spcBef>
              <a:spcAft>
                <a:spcPts val="0"/>
              </a:spcAft>
            </a:pPr>
            <a:r>
              <a:rPr lang="en-US" altLang="en-US" sz="2500" dirty="0">
                <a:solidFill>
                  <a:srgbClr val="134679"/>
                </a:solidFill>
                <a:latin typeface="Arial" charset="0"/>
                <a:cs typeface="Arial" charset="0"/>
                <a:sym typeface="Arial" charset="0"/>
              </a:rPr>
              <a:t>GINA </a:t>
            </a:r>
            <a:r>
              <a:rPr lang="en-US" altLang="en-US" sz="2500" dirty="0" smtClean="0">
                <a:solidFill>
                  <a:srgbClr val="134679"/>
                </a:solidFill>
                <a:latin typeface="Arial" charset="0"/>
                <a:cs typeface="Arial" charset="0"/>
                <a:sym typeface="Arial" charset="0"/>
              </a:rPr>
              <a:t>Global Strategy </a:t>
            </a:r>
            <a:r>
              <a:rPr lang="en-US" altLang="en-US" sz="2500" dirty="0">
                <a:solidFill>
                  <a:srgbClr val="134679"/>
                </a:solidFill>
                <a:latin typeface="Arial" charset="0"/>
                <a:cs typeface="Arial" charset="0"/>
                <a:sym typeface="Arial" charset="0"/>
              </a:rPr>
              <a:t>for </a:t>
            </a:r>
            <a:r>
              <a:rPr lang="en-US" altLang="en-US" sz="2500" dirty="0" smtClean="0">
                <a:solidFill>
                  <a:srgbClr val="134679"/>
                </a:solidFill>
                <a:latin typeface="Arial" charset="0"/>
                <a:cs typeface="Arial" charset="0"/>
                <a:sym typeface="Arial" charset="0"/>
              </a:rPr>
              <a:t>Asthma </a:t>
            </a:r>
            <a:r>
              <a:rPr lang="en-US" altLang="en-US" sz="2500" dirty="0">
                <a:solidFill>
                  <a:srgbClr val="134679"/>
                </a:solidFill>
                <a:latin typeface="Arial" charset="0"/>
                <a:cs typeface="Arial" charset="0"/>
                <a:sym typeface="Arial" charset="0"/>
              </a:rPr>
              <a:t/>
            </a:r>
            <a:br>
              <a:rPr lang="en-US" altLang="en-US" sz="2500" dirty="0">
                <a:solidFill>
                  <a:srgbClr val="134679"/>
                </a:solidFill>
                <a:latin typeface="Arial" charset="0"/>
                <a:cs typeface="Arial" charset="0"/>
                <a:sym typeface="Arial" charset="0"/>
              </a:rPr>
            </a:br>
            <a:r>
              <a:rPr lang="en-US" altLang="en-US" sz="2500" dirty="0" smtClean="0">
                <a:solidFill>
                  <a:srgbClr val="134679"/>
                </a:solidFill>
                <a:latin typeface="Arial" charset="0"/>
                <a:cs typeface="Arial" charset="0"/>
                <a:sym typeface="Arial" charset="0"/>
              </a:rPr>
              <a:t>Management </a:t>
            </a:r>
            <a:r>
              <a:rPr lang="en-US" altLang="en-US" sz="2500" dirty="0">
                <a:solidFill>
                  <a:srgbClr val="134679"/>
                </a:solidFill>
                <a:latin typeface="Arial" charset="0"/>
                <a:cs typeface="Arial" charset="0"/>
                <a:sym typeface="Arial" charset="0"/>
              </a:rPr>
              <a:t>and </a:t>
            </a:r>
            <a:r>
              <a:rPr lang="en-US" altLang="en-US" sz="2500" smtClean="0">
                <a:solidFill>
                  <a:srgbClr val="134679"/>
                </a:solidFill>
                <a:latin typeface="Arial" charset="0"/>
                <a:cs typeface="Arial" charset="0"/>
                <a:sym typeface="Arial" charset="0"/>
              </a:rPr>
              <a:t>Prevention 2017</a:t>
            </a:r>
            <a:endParaRPr lang="en-US" altLang="en-US" sz="2500" dirty="0">
              <a:solidFill>
                <a:srgbClr val="134679"/>
              </a:solidFill>
              <a:latin typeface="Arial" charset="0"/>
              <a:cs typeface="Arial" charset="0"/>
              <a:sym typeface="Arial" charset="0"/>
            </a:endParaRPr>
          </a:p>
        </p:txBody>
      </p:sp>
      <p:pic>
        <p:nvPicPr>
          <p:cNvPr id="14"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3734" y="2409550"/>
            <a:ext cx="17065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3" name="TextBox 2"/>
          <p:cNvSpPr txBox="1"/>
          <p:nvPr userDrawn="1"/>
        </p:nvSpPr>
        <p:spPr>
          <a:xfrm>
            <a:off x="901148" y="5183534"/>
            <a:ext cx="7076661" cy="923330"/>
          </a:xfrm>
          <a:prstGeom prst="rect">
            <a:avLst/>
          </a:prstGeom>
          <a:noFill/>
        </p:spPr>
        <p:txBody>
          <a:bodyPr wrap="square" rtlCol="0">
            <a:spAutoFit/>
          </a:bodyPr>
          <a:lstStyle/>
          <a:p>
            <a:pPr fontAlgn="auto">
              <a:spcBef>
                <a:spcPts val="0"/>
              </a:spcBef>
              <a:spcAft>
                <a:spcPts val="0"/>
              </a:spcAft>
            </a:pPr>
            <a:r>
              <a:rPr lang="en-US" dirty="0" smtClean="0">
                <a:solidFill>
                  <a:srgbClr val="134679"/>
                </a:solidFill>
                <a:latin typeface="Arial"/>
              </a:rPr>
              <a:t>This slide set is restricted for academic and educational purposes only.  Use of the slide set, or of individual slides, for commercial or promotional purposes requires approval from GINA. </a:t>
            </a:r>
            <a:endParaRPr lang="en-AU" dirty="0">
              <a:solidFill>
                <a:prstClr val="black"/>
              </a:solidFill>
              <a:latin typeface="Arial"/>
            </a:endParaRPr>
          </a:p>
        </p:txBody>
      </p:sp>
    </p:spTree>
    <p:extLst>
      <p:ext uri="{BB962C8B-B14F-4D97-AF65-F5344CB8AC3E}">
        <p14:creationId xmlns:p14="http://schemas.microsoft.com/office/powerpoint/2010/main" val="141589603"/>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400" y="-165100"/>
            <a:ext cx="97028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763074765"/>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AU">
              <a:solidFill>
                <a:prstClr val="white"/>
              </a:solidFill>
            </a:endParaRP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89B53804-EED5-4ABA-A7B2-EF2D5F7C27F9}" type="datetimeFigureOut">
              <a:rPr lang="en-AU" smtClean="0">
                <a:solidFill>
                  <a:prstClr val="black"/>
                </a:solidFill>
                <a:latin typeface="Arial"/>
              </a:rPr>
              <a:pPr fontAlgn="auto">
                <a:spcBef>
                  <a:spcPts val="0"/>
                </a:spcBef>
                <a:spcAft>
                  <a:spcPts val="0"/>
                </a:spcAft>
              </a:pPr>
              <a:t>2/04/2019</a:t>
            </a:fld>
            <a:endParaRPr lang="en-AU">
              <a:solidFill>
                <a:prstClr val="black"/>
              </a:solidFill>
              <a:latin typeface="Aria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AU">
              <a:solidFill>
                <a:prstClr val="black"/>
              </a:solidFill>
              <a:latin typeface="Aria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116EFF59-4B1F-460F-A66D-7637392BBC29}" type="slidenum">
              <a:rPr lang="en-AU" smtClean="0">
                <a:solidFill>
                  <a:prstClr val="black"/>
                </a:solidFill>
                <a:latin typeface="Arial"/>
              </a:rPr>
              <a:pPr fontAlgn="auto">
                <a:spcBef>
                  <a:spcPts val="0"/>
                </a:spcBef>
                <a:spcAft>
                  <a:spcPts val="0"/>
                </a:spcAft>
              </a:pPr>
              <a:t>‹N›</a:t>
            </a:fld>
            <a:endParaRPr lang="en-AU">
              <a:solidFill>
                <a:prstClr val="black"/>
              </a:solidFill>
              <a:latin typeface="Aria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fontAlgn="auto">
              <a:spcBef>
                <a:spcPts val="0"/>
              </a:spcBef>
              <a:spcAft>
                <a:spcPts val="0"/>
              </a:spcAft>
            </a:pPr>
            <a:r>
              <a:rPr lang="en-US" altLang="en-US" sz="1000">
                <a:solidFill>
                  <a:srgbClr val="FFFFFF"/>
                </a:solidFill>
                <a:latin typeface="Arial" charset="0"/>
                <a:cs typeface="Arial" charset="0"/>
                <a:sym typeface="Arial" charset="0"/>
              </a:rPr>
              <a:t>© Global Initiative for Asthma</a:t>
            </a:r>
          </a:p>
        </p:txBody>
      </p:sp>
      <p:sp>
        <p:nvSpPr>
          <p:cNvPr id="11" name="Title 1"/>
          <p:cNvSpPr>
            <a:spLocks noGrp="1"/>
          </p:cNvSpPr>
          <p:nvPr>
            <p:ph type="title"/>
          </p:nvPr>
        </p:nvSpPr>
        <p:spPr>
          <a:xfrm>
            <a:off x="172279" y="251382"/>
            <a:ext cx="7598533"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Tree>
    <p:extLst>
      <p:ext uri="{BB962C8B-B14F-4D97-AF65-F5344CB8AC3E}">
        <p14:creationId xmlns:p14="http://schemas.microsoft.com/office/powerpoint/2010/main" val="1090639704"/>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89B53804-EED5-4ABA-A7B2-EF2D5F7C27F9}" type="datetimeFigureOut">
              <a:rPr lang="en-AU" smtClean="0">
                <a:solidFill>
                  <a:prstClr val="black"/>
                </a:solidFill>
                <a:latin typeface="Arial"/>
              </a:rPr>
              <a:pPr fontAlgn="auto">
                <a:spcBef>
                  <a:spcPts val="0"/>
                </a:spcBef>
                <a:spcAft>
                  <a:spcPts val="0"/>
                </a:spcAft>
              </a:pPr>
              <a:t>2/04/2019</a:t>
            </a:fld>
            <a:endParaRPr lang="en-AU">
              <a:solidFill>
                <a:prstClr val="black"/>
              </a:solidFill>
              <a:latin typeface="Aria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AU">
              <a:solidFill>
                <a:prstClr val="black"/>
              </a:solidFill>
              <a:latin typeface="Aria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116EFF59-4B1F-460F-A66D-7637392BBC29}" type="slidenum">
              <a:rPr lang="en-AU" smtClean="0">
                <a:solidFill>
                  <a:prstClr val="black"/>
                </a:solidFill>
                <a:latin typeface="Arial"/>
              </a:rPr>
              <a:pPr fontAlgn="auto">
                <a:spcBef>
                  <a:spcPts val="0"/>
                </a:spcBef>
                <a:spcAft>
                  <a:spcPts val="0"/>
                </a:spcAft>
              </a:pPr>
              <a:t>‹N›</a:t>
            </a:fld>
            <a:endParaRPr lang="en-AU">
              <a:solidFill>
                <a:prstClr val="black"/>
              </a:solidFill>
              <a:latin typeface="Arial"/>
            </a:endParaRPr>
          </a:p>
        </p:txBody>
      </p:sp>
      <p:sp>
        <p:nvSpPr>
          <p:cNvPr id="12"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AU">
              <a:solidFill>
                <a:prstClr val="white"/>
              </a:solidFill>
            </a:endParaRPr>
          </a:p>
        </p:txBody>
      </p:sp>
      <p:sp>
        <p:nvSpPr>
          <p:cNvPr id="1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fontAlgn="auto">
              <a:spcBef>
                <a:spcPts val="0"/>
              </a:spcBef>
              <a:spcAft>
                <a:spcPts val="0"/>
              </a:spcAft>
            </a:pPr>
            <a:r>
              <a:rPr lang="en-US" altLang="en-US" sz="1000">
                <a:solidFill>
                  <a:srgbClr val="FFFFFF"/>
                </a:solidFill>
                <a:latin typeface="Arial" charset="0"/>
                <a:cs typeface="Arial" charset="0"/>
                <a:sym typeface="Arial" charset="0"/>
              </a:rPr>
              <a:t>© Global Initiative for Asthma</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spTree>
    <p:extLst>
      <p:ext uri="{BB962C8B-B14F-4D97-AF65-F5344CB8AC3E}">
        <p14:creationId xmlns:p14="http://schemas.microsoft.com/office/powerpoint/2010/main" val="1691791558"/>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3" name="Picture 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451" t="3504" r="4276" b="2338"/>
          <a:stretch/>
        </p:blipFill>
        <p:spPr bwMode="auto">
          <a:xfrm>
            <a:off x="157916" y="99940"/>
            <a:ext cx="8856000" cy="67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89B53804-EED5-4ABA-A7B2-EF2D5F7C27F9}" type="datetimeFigureOut">
              <a:rPr lang="en-AU" smtClean="0">
                <a:solidFill>
                  <a:prstClr val="black"/>
                </a:solidFill>
                <a:latin typeface="Arial"/>
              </a:rPr>
              <a:pPr fontAlgn="auto">
                <a:spcBef>
                  <a:spcPts val="0"/>
                </a:spcBef>
                <a:spcAft>
                  <a:spcPts val="0"/>
                </a:spcAft>
              </a:pPr>
              <a:t>2/04/2019</a:t>
            </a:fld>
            <a:endParaRPr lang="en-AU" dirty="0">
              <a:solidFill>
                <a:prstClr val="black"/>
              </a:solidFill>
              <a:latin typeface="Aria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AU">
              <a:solidFill>
                <a:prstClr val="black"/>
              </a:solidFill>
              <a:latin typeface="Aria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116EFF59-4B1F-460F-A66D-7637392BBC29}" type="slidenum">
              <a:rPr lang="en-AU" smtClean="0">
                <a:solidFill>
                  <a:prstClr val="black"/>
                </a:solidFill>
                <a:latin typeface="Arial"/>
              </a:rPr>
              <a:pPr fontAlgn="auto">
                <a:spcBef>
                  <a:spcPts val="0"/>
                </a:spcBef>
                <a:spcAft>
                  <a:spcPts val="0"/>
                </a:spcAft>
              </a:pPr>
              <a:t>‹N›</a:t>
            </a:fld>
            <a:endParaRPr lang="en-AU">
              <a:solidFill>
                <a:prstClr val="black"/>
              </a:solidFill>
              <a:latin typeface="Arial"/>
            </a:endParaRPr>
          </a:p>
        </p:txBody>
      </p:sp>
      <p:sp>
        <p:nvSpPr>
          <p:cNvPr id="8" name="TextBox 1"/>
          <p:cNvSpPr txBox="1">
            <a:spLocks noChangeArrowheads="1"/>
          </p:cNvSpPr>
          <p:nvPr userDrawn="1"/>
        </p:nvSpPr>
        <p:spPr bwMode="auto">
          <a:xfrm>
            <a:off x="1524000" y="6573072"/>
            <a:ext cx="609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800" b="1">
                <a:solidFill>
                  <a:srgbClr val="FFFF00"/>
                </a:solidFill>
                <a:latin typeface="Arial" charset="0"/>
                <a:ea typeface="ＭＳ Ｐゴシック" charset="0"/>
                <a:cs typeface="ＭＳ Ｐゴシック" charset="0"/>
              </a:defRPr>
            </a:lvl1pPr>
            <a:lvl2pPr marL="742950" indent="-285750">
              <a:defRPr sz="3800" b="1">
                <a:solidFill>
                  <a:srgbClr val="FFFF00"/>
                </a:solidFill>
                <a:latin typeface="Arial" charset="0"/>
                <a:ea typeface="ＭＳ Ｐゴシック" charset="0"/>
              </a:defRPr>
            </a:lvl2pPr>
            <a:lvl3pPr marL="1143000" indent="-228600">
              <a:defRPr sz="3800" b="1">
                <a:solidFill>
                  <a:srgbClr val="FFFF00"/>
                </a:solidFill>
                <a:latin typeface="Arial" charset="0"/>
                <a:ea typeface="ＭＳ Ｐゴシック" charset="0"/>
              </a:defRPr>
            </a:lvl3pPr>
            <a:lvl4pPr marL="1600200" indent="-228600">
              <a:defRPr sz="3800" b="1">
                <a:solidFill>
                  <a:srgbClr val="FFFF00"/>
                </a:solidFill>
                <a:latin typeface="Arial" charset="0"/>
                <a:ea typeface="ＭＳ Ｐゴシック" charset="0"/>
              </a:defRPr>
            </a:lvl4pPr>
            <a:lvl5pPr marL="2057400" indent="-228600">
              <a:defRPr sz="3800" b="1">
                <a:solidFill>
                  <a:srgbClr val="FFFF00"/>
                </a:solidFill>
                <a:latin typeface="Arial" charset="0"/>
                <a:ea typeface="ＭＳ Ｐゴシック" charset="0"/>
              </a:defRPr>
            </a:lvl5pPr>
            <a:lvl6pPr marL="25146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6pPr>
            <a:lvl7pPr marL="29718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7pPr>
            <a:lvl8pPr marL="34290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8pPr>
            <a:lvl9pPr marL="3886200" indent="-228600" eaLnBrk="0" fontAlgn="base" hangingPunct="0">
              <a:lnSpc>
                <a:spcPct val="90000"/>
              </a:lnSpc>
              <a:spcBef>
                <a:spcPct val="0"/>
              </a:spcBef>
              <a:spcAft>
                <a:spcPct val="0"/>
              </a:spcAft>
              <a:defRPr sz="3800" b="1">
                <a:solidFill>
                  <a:srgbClr val="FFFF00"/>
                </a:solidFill>
                <a:latin typeface="Arial" charset="0"/>
                <a:ea typeface="ＭＳ Ｐゴシック" charset="0"/>
              </a:defRPr>
            </a:lvl9pPr>
          </a:lstStyle>
          <a:p>
            <a:pPr algn="ctr" fontAlgn="auto">
              <a:spcBef>
                <a:spcPts val="0"/>
              </a:spcBef>
              <a:spcAft>
                <a:spcPts val="0"/>
              </a:spcAft>
            </a:pPr>
            <a:r>
              <a:rPr lang="en-US" sz="1200" dirty="0">
                <a:solidFill>
                  <a:srgbClr val="134679"/>
                </a:solidFill>
              </a:rPr>
              <a:t>© Global Initiative for </a:t>
            </a:r>
            <a:r>
              <a:rPr lang="en-US" sz="1200" dirty="0" smtClean="0">
                <a:solidFill>
                  <a:srgbClr val="134679"/>
                </a:solidFill>
              </a:rPr>
              <a:t>Asthma3.</a:t>
            </a:r>
            <a:endParaRPr lang="en-US" sz="1200" dirty="0">
              <a:solidFill>
                <a:srgbClr val="134679"/>
              </a:solidFill>
            </a:endParaRPr>
          </a:p>
        </p:txBody>
      </p:sp>
      <p:sp>
        <p:nvSpPr>
          <p:cNvPr id="2" name="Title 1"/>
          <p:cNvSpPr>
            <a:spLocks noGrp="1"/>
          </p:cNvSpPr>
          <p:nvPr>
            <p:ph type="ctrTitle"/>
          </p:nvPr>
        </p:nvSpPr>
        <p:spPr>
          <a:xfrm>
            <a:off x="685800" y="1255793"/>
            <a:ext cx="7772400" cy="1470025"/>
          </a:xfrm>
          <a:prstGeom prst="rect">
            <a:avLst/>
          </a:prstGeom>
          <a:noFill/>
        </p:spPr>
        <p:txBody>
          <a:bodyPr>
            <a:normAutofit/>
          </a:bodyPr>
          <a:lstStyle>
            <a:lvl1pPr>
              <a:defRPr sz="4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sp>
        <p:nvSpPr>
          <p:cNvPr id="10" name="Rectangle 7"/>
          <p:cNvSpPr>
            <a:spLocks/>
          </p:cNvSpPr>
          <p:nvPr userDrawn="1"/>
        </p:nvSpPr>
        <p:spPr bwMode="auto">
          <a:xfrm>
            <a:off x="304800" y="4970120"/>
            <a:ext cx="88138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fontAlgn="auto">
              <a:spcBef>
                <a:spcPts val="663"/>
              </a:spcBef>
              <a:spcAft>
                <a:spcPts val="0"/>
              </a:spcAft>
            </a:pPr>
            <a:r>
              <a:rPr lang="en-US" altLang="en-US" sz="2200" dirty="0">
                <a:solidFill>
                  <a:srgbClr val="134679"/>
                </a:solidFill>
                <a:latin typeface="Arial" charset="0"/>
                <a:cs typeface="Arial" charset="0"/>
                <a:sym typeface="Arial" charset="0"/>
              </a:rPr>
              <a:t>GINA </a:t>
            </a:r>
            <a:r>
              <a:rPr lang="en-US" altLang="en-US" sz="2200" dirty="0" smtClean="0">
                <a:solidFill>
                  <a:srgbClr val="134679"/>
                </a:solidFill>
                <a:latin typeface="Arial" charset="0"/>
                <a:cs typeface="Arial" charset="0"/>
                <a:sym typeface="Arial" charset="0"/>
              </a:rPr>
              <a:t>Global Strategy </a:t>
            </a:r>
            <a:r>
              <a:rPr lang="en-US" altLang="en-US" sz="2200" dirty="0">
                <a:solidFill>
                  <a:srgbClr val="134679"/>
                </a:solidFill>
                <a:latin typeface="Arial" charset="0"/>
                <a:cs typeface="Arial" charset="0"/>
                <a:sym typeface="Arial" charset="0"/>
              </a:rPr>
              <a:t>for </a:t>
            </a:r>
            <a:r>
              <a:rPr lang="en-US" altLang="en-US" sz="2200" dirty="0" smtClean="0">
                <a:solidFill>
                  <a:srgbClr val="134679"/>
                </a:solidFill>
                <a:latin typeface="Arial" charset="0"/>
                <a:cs typeface="Arial" charset="0"/>
                <a:sym typeface="Arial" charset="0"/>
              </a:rPr>
              <a:t>Asthma Management </a:t>
            </a:r>
            <a:br>
              <a:rPr lang="en-US" altLang="en-US" sz="2200" dirty="0" smtClean="0">
                <a:solidFill>
                  <a:srgbClr val="134679"/>
                </a:solidFill>
                <a:latin typeface="Arial" charset="0"/>
                <a:cs typeface="Arial" charset="0"/>
                <a:sym typeface="Arial" charset="0"/>
              </a:rPr>
            </a:br>
            <a:r>
              <a:rPr lang="en-US" altLang="en-US" sz="2200" dirty="0" smtClean="0">
                <a:solidFill>
                  <a:srgbClr val="134679"/>
                </a:solidFill>
                <a:latin typeface="Arial" charset="0"/>
                <a:cs typeface="Arial" charset="0"/>
                <a:sym typeface="Arial" charset="0"/>
              </a:rPr>
              <a:t>and Prevention</a:t>
            </a:r>
          </a:p>
          <a:p>
            <a:pPr algn="ctr" fontAlgn="auto">
              <a:spcBef>
                <a:spcPts val="663"/>
              </a:spcBef>
              <a:spcAft>
                <a:spcPts val="0"/>
              </a:spcAft>
            </a:pPr>
            <a:r>
              <a:rPr lang="en-US" altLang="en-US" sz="2200" dirty="0" smtClean="0">
                <a:solidFill>
                  <a:srgbClr val="134679"/>
                </a:solidFill>
                <a:latin typeface="Arial" charset="0"/>
                <a:cs typeface="Arial" charset="0"/>
                <a:sym typeface="Arial" charset="0"/>
              </a:rPr>
              <a:t>GOLD Global Strategy for Diagnosis, </a:t>
            </a:r>
            <a:br>
              <a:rPr lang="en-US" altLang="en-US" sz="2200" dirty="0" smtClean="0">
                <a:solidFill>
                  <a:srgbClr val="134679"/>
                </a:solidFill>
                <a:latin typeface="Arial" charset="0"/>
                <a:cs typeface="Arial" charset="0"/>
                <a:sym typeface="Arial" charset="0"/>
              </a:rPr>
            </a:br>
            <a:r>
              <a:rPr lang="en-US" altLang="en-US" sz="2200" dirty="0" smtClean="0">
                <a:solidFill>
                  <a:srgbClr val="134679"/>
                </a:solidFill>
                <a:latin typeface="Arial" charset="0"/>
                <a:cs typeface="Arial" charset="0"/>
                <a:sym typeface="Arial" charset="0"/>
              </a:rPr>
              <a:t>Management and Prevention of COPD</a:t>
            </a:r>
            <a:endParaRPr lang="en-US" altLang="en-US" sz="2200" dirty="0">
              <a:solidFill>
                <a:srgbClr val="134679"/>
              </a:solidFill>
              <a:latin typeface="Arial" charset="0"/>
              <a:cs typeface="Arial" charset="0"/>
              <a:sym typeface="Arial" charset="0"/>
            </a:endParaRPr>
          </a:p>
        </p:txBody>
      </p:sp>
      <p:pic>
        <p:nvPicPr>
          <p:cNvPr id="11" name="Picture 5"/>
          <p:cNvPicPr preferRelativeResize="0">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06605" y="3361008"/>
            <a:ext cx="1382316" cy="14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3" name="Picture 2"/>
          <p:cNvPicPr preferRelativeResize="0">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97228" y="3466585"/>
            <a:ext cx="1238562" cy="1249681"/>
          </a:xfrm>
          <a:prstGeom prst="rect">
            <a:avLst/>
          </a:prstGeom>
        </p:spPr>
      </p:pic>
    </p:spTree>
    <p:extLst>
      <p:ext uri="{BB962C8B-B14F-4D97-AF65-F5344CB8AC3E}">
        <p14:creationId xmlns:p14="http://schemas.microsoft.com/office/powerpoint/2010/main" val="3192093398"/>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5"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AU">
              <a:solidFill>
                <a:prstClr val="white"/>
              </a:solidFill>
            </a:endParaRP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89B53804-EED5-4ABA-A7B2-EF2D5F7C27F9}" type="datetimeFigureOut">
              <a:rPr lang="en-AU" smtClean="0">
                <a:solidFill>
                  <a:prstClr val="black"/>
                </a:solidFill>
                <a:latin typeface="Arial"/>
              </a:rPr>
              <a:pPr fontAlgn="auto">
                <a:spcBef>
                  <a:spcPts val="0"/>
                </a:spcBef>
                <a:spcAft>
                  <a:spcPts val="0"/>
                </a:spcAft>
              </a:pPr>
              <a:t>2/04/2019</a:t>
            </a:fld>
            <a:endParaRPr lang="en-AU">
              <a:solidFill>
                <a:prstClr val="black"/>
              </a:solidFill>
              <a:latin typeface="Aria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AU">
              <a:solidFill>
                <a:prstClr val="black"/>
              </a:solidFill>
              <a:latin typeface="Aria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116EFF59-4B1F-460F-A66D-7637392BBC29}" type="slidenum">
              <a:rPr lang="en-AU" smtClean="0">
                <a:solidFill>
                  <a:prstClr val="black"/>
                </a:solidFill>
                <a:latin typeface="Arial"/>
              </a:rPr>
              <a:pPr fontAlgn="auto">
                <a:spcBef>
                  <a:spcPts val="0"/>
                </a:spcBef>
                <a:spcAft>
                  <a:spcPts val="0"/>
                </a:spcAft>
              </a:pPr>
              <a:t>‹N›</a:t>
            </a:fld>
            <a:endParaRPr lang="en-AU">
              <a:solidFill>
                <a:prstClr val="black"/>
              </a:solidFill>
              <a:latin typeface="Arial"/>
            </a:endParaRPr>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1848" y="139700"/>
            <a:ext cx="882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fontAlgn="auto">
              <a:spcBef>
                <a:spcPts val="0"/>
              </a:spcBef>
              <a:spcAft>
                <a:spcPts val="0"/>
              </a:spcAft>
            </a:pPr>
            <a:r>
              <a:rPr lang="en-US" altLang="en-US" sz="1000">
                <a:solidFill>
                  <a:srgbClr val="FFFFFF"/>
                </a:solidFill>
                <a:latin typeface="Arial" charset="0"/>
                <a:cs typeface="Arial" charset="0"/>
                <a:sym typeface="Arial" charset="0"/>
              </a:rPr>
              <a:t>© Global Initiative for Asthma</a:t>
            </a:r>
          </a:p>
        </p:txBody>
      </p:sp>
      <p:sp>
        <p:nvSpPr>
          <p:cNvPr id="11" name="Title 1"/>
          <p:cNvSpPr>
            <a:spLocks noGrp="1"/>
          </p:cNvSpPr>
          <p:nvPr>
            <p:ph type="title"/>
          </p:nvPr>
        </p:nvSpPr>
        <p:spPr>
          <a:xfrm>
            <a:off x="172278" y="251382"/>
            <a:ext cx="6480000"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pic>
        <p:nvPicPr>
          <p:cNvPr id="12" name="Picture 11"/>
          <p:cNvPicPr preferRelativeResize="0">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82740" y="239367"/>
            <a:ext cx="860728" cy="868455"/>
          </a:xfrm>
          <a:prstGeom prst="rect">
            <a:avLst/>
          </a:prstGeom>
        </p:spPr>
      </p:pic>
    </p:spTree>
    <p:extLst>
      <p:ext uri="{BB962C8B-B14F-4D97-AF65-F5344CB8AC3E}">
        <p14:creationId xmlns:p14="http://schemas.microsoft.com/office/powerpoint/2010/main" val="719322829"/>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89B53804-EED5-4ABA-A7B2-EF2D5F7C27F9}" type="datetimeFigureOut">
              <a:rPr lang="en-AU" smtClean="0">
                <a:solidFill>
                  <a:prstClr val="black"/>
                </a:solidFill>
                <a:latin typeface="Arial"/>
              </a:rPr>
              <a:pPr fontAlgn="auto">
                <a:spcBef>
                  <a:spcPts val="0"/>
                </a:spcBef>
                <a:spcAft>
                  <a:spcPts val="0"/>
                </a:spcAft>
              </a:pPr>
              <a:t>2/04/2019</a:t>
            </a:fld>
            <a:endParaRPr lang="en-AU">
              <a:solidFill>
                <a:prstClr val="black"/>
              </a:solidFill>
              <a:latin typeface="Aria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AU">
              <a:solidFill>
                <a:prstClr val="black"/>
              </a:solidFill>
              <a:latin typeface="Aria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116EFF59-4B1F-460F-A66D-7637392BBC29}" type="slidenum">
              <a:rPr lang="en-AU" smtClean="0">
                <a:solidFill>
                  <a:prstClr val="black"/>
                </a:solidFill>
                <a:latin typeface="Arial"/>
              </a:rPr>
              <a:pPr fontAlgn="auto">
                <a:spcBef>
                  <a:spcPts val="0"/>
                </a:spcBef>
                <a:spcAft>
                  <a:spcPts val="0"/>
                </a:spcAft>
              </a:pPr>
              <a:t>‹N›</a:t>
            </a:fld>
            <a:endParaRPr lang="en-AU">
              <a:solidFill>
                <a:prstClr val="black"/>
              </a:solidFill>
              <a:latin typeface="Arial"/>
            </a:endParaRPr>
          </a:p>
        </p:txBody>
      </p:sp>
      <p:sp>
        <p:nvSpPr>
          <p:cNvPr id="12" name="Rounded Rectangle 14"/>
          <p:cNvSpPr/>
          <p:nvPr userDrawn="1"/>
        </p:nvSpPr>
        <p:spPr>
          <a:xfrm>
            <a:off x="164548" y="6652582"/>
            <a:ext cx="882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AU">
              <a:solidFill>
                <a:prstClr val="white"/>
              </a:solidFill>
            </a:endParaRPr>
          </a:p>
        </p:txBody>
      </p:sp>
      <p:sp>
        <p:nvSpPr>
          <p:cNvPr id="13" name="Rectangle 23"/>
          <p:cNvSpPr>
            <a:spLocks/>
          </p:cNvSpPr>
          <p:nvPr userDrawn="1"/>
        </p:nvSpPr>
        <p:spPr bwMode="auto">
          <a:xfrm>
            <a:off x="7148513" y="6648450"/>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fontAlgn="auto">
              <a:spcBef>
                <a:spcPts val="0"/>
              </a:spcBef>
              <a:spcAft>
                <a:spcPts val="0"/>
              </a:spcAft>
            </a:pPr>
            <a:r>
              <a:rPr lang="en-US" altLang="en-US" sz="1000">
                <a:solidFill>
                  <a:srgbClr val="FFFFFF"/>
                </a:solidFill>
                <a:latin typeface="Arial" charset="0"/>
                <a:cs typeface="Arial" charset="0"/>
                <a:sym typeface="Arial" charset="0"/>
              </a:rPr>
              <a:t>© Global Initiative for Asthma</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0840" y="184799"/>
            <a:ext cx="968922" cy="994646"/>
          </a:xfrm>
          <a:prstGeom prst="rect">
            <a:avLst/>
          </a:prstGeom>
        </p:spPr>
      </p:pic>
      <p:pic>
        <p:nvPicPr>
          <p:cNvPr id="8" name="Picture 7"/>
          <p:cNvPicPr preferRelativeResize="0">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2740" y="239367"/>
            <a:ext cx="860728" cy="868455"/>
          </a:xfrm>
          <a:prstGeom prst="rect">
            <a:avLst/>
          </a:prstGeom>
        </p:spPr>
      </p:pic>
    </p:spTree>
    <p:extLst>
      <p:ext uri="{BB962C8B-B14F-4D97-AF65-F5344CB8AC3E}">
        <p14:creationId xmlns:p14="http://schemas.microsoft.com/office/powerpoint/2010/main" val="3255955012"/>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165100" y="6653213"/>
            <a:ext cx="882015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solidFill>
                <a:prstClr val="white"/>
              </a:solidFill>
            </a:endParaRPr>
          </a:p>
        </p:txBody>
      </p:sp>
      <p:sp>
        <p:nvSpPr>
          <p:cNvPr id="3" name="Rectangle 23"/>
          <p:cNvSpPr>
            <a:spLocks/>
          </p:cNvSpPr>
          <p:nvPr userDrawn="1"/>
        </p:nvSpPr>
        <p:spPr bwMode="auto">
          <a:xfrm>
            <a:off x="7148513" y="6648450"/>
            <a:ext cx="1728787" cy="215900"/>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auto" hangingPunct="1">
              <a:spcBef>
                <a:spcPts val="0"/>
              </a:spcBef>
              <a:spcAft>
                <a:spcPts val="0"/>
              </a:spcAft>
            </a:pPr>
            <a:r>
              <a:rPr lang="en-US" altLang="en-US" sz="1000">
                <a:solidFill>
                  <a:srgbClr val="FFFFFF"/>
                </a:solidFill>
                <a:cs typeface="Arial" pitchFamily="34" charset="0"/>
                <a:sym typeface="Arial" pitchFamily="34" charset="0"/>
              </a:rPr>
              <a:t>© Global Initiative for Asthma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61313" y="184150"/>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auto">
              <a:spcBef>
                <a:spcPts val="0"/>
              </a:spcBef>
              <a:spcAft>
                <a:spcPts val="0"/>
              </a:spcAft>
            </a:pPr>
            <a:fld id="{104E9227-E274-4440-BA8E-C7106F132587}" type="datetime1">
              <a:rPr lang="en-AU" altLang="en-US">
                <a:solidFill>
                  <a:prstClr val="black"/>
                </a:solidFill>
                <a:latin typeface="Arial"/>
              </a:rPr>
              <a:pPr fontAlgn="auto">
                <a:spcBef>
                  <a:spcPts val="0"/>
                </a:spcBef>
                <a:spcAft>
                  <a:spcPts val="0"/>
                </a:spcAft>
              </a:pPr>
              <a:t>2/04/2019</a:t>
            </a:fld>
            <a:endParaRPr lang="en-AU" altLang="en-US">
              <a:solidFill>
                <a:prstClr val="black"/>
              </a:solidFill>
              <a:latin typeface="Arial"/>
            </a:endParaRPr>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auto">
              <a:spcBef>
                <a:spcPts val="0"/>
              </a:spcBef>
              <a:spcAft>
                <a:spcPts val="0"/>
              </a:spcAft>
            </a:pPr>
            <a:fld id="{B51FF73E-AFE6-47C7-B9BC-46EA8BF16127}" type="slidenum">
              <a:rPr lang="en-AU" altLang="en-US">
                <a:solidFill>
                  <a:prstClr val="black"/>
                </a:solidFill>
                <a:latin typeface="Arial"/>
              </a:rPr>
              <a:pPr fontAlgn="auto">
                <a:spcBef>
                  <a:spcPts val="0"/>
                </a:spcBef>
                <a:spcAft>
                  <a:spcPts val="0"/>
                </a:spcAft>
              </a:pPr>
              <a:t>‹N›</a:t>
            </a:fld>
            <a:endParaRPr lang="en-AU" altLang="en-US">
              <a:solidFill>
                <a:prstClr val="black"/>
              </a:solidFill>
              <a:latin typeface="Arial"/>
            </a:endParaRPr>
          </a:p>
        </p:txBody>
      </p:sp>
    </p:spTree>
    <p:extLst>
      <p:ext uri="{BB962C8B-B14F-4D97-AF65-F5344CB8AC3E}">
        <p14:creationId xmlns:p14="http://schemas.microsoft.com/office/powerpoint/2010/main" val="11450572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7740650" cy="696036"/>
          </a:xfrm>
        </p:spPr>
        <p:txBody>
          <a:bodyPr/>
          <a:lstStyle/>
          <a:p>
            <a:r>
              <a:rPr lang="it-IT" dirty="0" smtClean="0"/>
              <a:t>Fare clic per modificare lo stile del titolo</a:t>
            </a:r>
            <a:endParaRPr lang="it-IT" dirty="0"/>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B6BC57-7391-4509-89D8-FF7BAAC674FA}"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1480936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204747108"/>
      </p:ext>
    </p:extLst>
  </p:cSld>
  <p:clrMapOvr>
    <a:masterClrMapping/>
  </p:clrMapOvr>
  <p:transition>
    <p:wipe dir="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E735339-0FD2-4321-BD9D-F0DD781377B8}"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59989588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8390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3636EE-532B-4174-B864-4F9424FFD3F3}"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8849647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7"/>
            <a:ext cx="7772400" cy="1470024"/>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80C9C0-527A-4D91-A41E-AAE7993DE4AC}"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206758250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7"/>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fld id="{E49A77A8-7533-D64F-B78F-347A87996DFF}"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39978526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17"/>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fld id="{92B03A15-7DAC-D441-9B0B-C68CD9D7B91E}"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201921186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7"/>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fld id="{BB744912-A674-3D4C-813E-67D80C8FE941}"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386068092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17"/>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8" name="Rectangle 18"/>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9" name="Rectangle 19"/>
          <p:cNvSpPr>
            <a:spLocks noGrp="1" noChangeArrowheads="1"/>
          </p:cNvSpPr>
          <p:nvPr>
            <p:ph type="sldNum" sz="quarter" idx="12"/>
          </p:nvPr>
        </p:nvSpPr>
        <p:spPr>
          <a:ln/>
        </p:spPr>
        <p:txBody>
          <a:bodyPr/>
          <a:lstStyle>
            <a:lvl1pPr>
              <a:defRPr/>
            </a:lvl1pPr>
          </a:lstStyle>
          <a:p>
            <a:fld id="{70AC2BCB-87B7-9948-A5F4-7831D2726B54}"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34275107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17"/>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4" name="Rectangle 18"/>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5" name="Rectangle 19"/>
          <p:cNvSpPr>
            <a:spLocks noGrp="1" noChangeArrowheads="1"/>
          </p:cNvSpPr>
          <p:nvPr>
            <p:ph type="sldNum" sz="quarter" idx="12"/>
          </p:nvPr>
        </p:nvSpPr>
        <p:spPr>
          <a:ln/>
        </p:spPr>
        <p:txBody>
          <a:bodyPr/>
          <a:lstStyle>
            <a:lvl1pPr>
              <a:defRPr/>
            </a:lvl1pPr>
          </a:lstStyle>
          <a:p>
            <a:fld id="{6A6CC839-199B-D948-B98C-D767349A5AAD}"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190133869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3" name="Rectangle 18"/>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4" name="Rectangle 19"/>
          <p:cNvSpPr>
            <a:spLocks noGrp="1" noChangeArrowheads="1"/>
          </p:cNvSpPr>
          <p:nvPr>
            <p:ph type="sldNum" sz="quarter" idx="12"/>
          </p:nvPr>
        </p:nvSpPr>
        <p:spPr>
          <a:ln/>
        </p:spPr>
        <p:txBody>
          <a:bodyPr/>
          <a:lstStyle>
            <a:lvl1pPr>
              <a:defRPr/>
            </a:lvl1pPr>
          </a:lstStyle>
          <a:p>
            <a:fld id="{439CE02A-3887-4C42-8E29-D33252E4BF53}"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508607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4" y="274639"/>
            <a:ext cx="2058987" cy="588803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47675" y="274639"/>
            <a:ext cx="6027738" cy="58880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918300070"/>
      </p:ext>
    </p:extLst>
  </p:cSld>
  <p:clrMapOvr>
    <a:masterClrMapping/>
  </p:clrMapOvr>
  <p:transition>
    <p:wipe dir="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7"/>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fld id="{E3C345B3-2FF4-3548-9707-CC97A02C9519}"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24660782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17"/>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fld id="{2B627205-00BE-C74E-AEB4-6F2A2577DC89}"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38430196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7"/>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fld id="{B2237F3C-53A6-E343-AC64-E610F3514BBD}"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7215044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24650" y="304800"/>
            <a:ext cx="1885950" cy="57912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1066800" y="304800"/>
            <a:ext cx="5505450" cy="57912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17"/>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fld id="{252166F1-3402-2842-AB97-0A9C139C053F}"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92441615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066800" y="304800"/>
            <a:ext cx="7543800" cy="1431925"/>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1066800" y="1981200"/>
            <a:ext cx="36957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914900" y="1981200"/>
            <a:ext cx="36957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17"/>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fld id="{E5373638-A481-CA46-A676-5255D78C8492}"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5100818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17"/>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fld id="{A8CC2F37-8220-5A4B-A7CE-ECF594954EFE}" type="slidenum">
              <a:rPr lang="it-IT">
                <a:solidFill>
                  <a:srgbClr val="FFFFFF"/>
                </a:solidFill>
              </a:rPr>
              <a:pPr/>
              <a:t>‹N›</a:t>
            </a:fld>
            <a:endParaRPr lang="it-IT">
              <a:solidFill>
                <a:srgbClr val="FFFFFF"/>
              </a:solidFill>
            </a:endParaRPr>
          </a:p>
        </p:txBody>
      </p:sp>
    </p:spTree>
    <p:extLst>
      <p:ext uri="{BB962C8B-B14F-4D97-AF65-F5344CB8AC3E}">
        <p14:creationId xmlns:p14="http://schemas.microsoft.com/office/powerpoint/2010/main" val="19618436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1D1D49-94FF-4CD8-9E09-1C75E468F4D9}"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90469575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4D536E-F1AA-4F39-987E-D153C7340BDF}"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295871719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0AB177-6E11-419E-90A7-DAB4F620A19C}"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136626113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09DD95-4877-4201-A75D-07B8E25213E2}"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4139655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333896195"/>
      </p:ext>
    </p:extLst>
  </p:cSld>
  <p:clrMapOvr>
    <a:masterClrMapping/>
  </p:clrMapOvr>
  <p:transition>
    <p:wipe dir="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0D20362-0DEE-4AD9-840F-3154FA85835B}"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4677192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913F2A-8654-416D-ABE1-474ED5199967}"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400175326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A5F17BE-D30C-4990-A861-02876DA5BB08}"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36626727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058E73-B84B-4030-BC92-3CDD418EAAC9}"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68623517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780D01-DFB4-41AD-8A70-10B27582BF0E}"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13735535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F5F2D8-4D3C-45CE-A7F2-73E34CA7D155}"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255598353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0"/>
            <a:ext cx="2171700" cy="6126163"/>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0" y="0"/>
            <a:ext cx="6362700" cy="612616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8C22A9-AE21-4FB1-AF4C-01346B0DC7F1}"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327432096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8CFB0D-4147-4ECD-A1E4-F212F10605DF}"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15373077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eaLnBrk="0" hangingPunct="0">
              <a:defRPr>
                <a:cs typeface="+mn-cs"/>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p:txBody>
          <a:bodyPr/>
          <a:lstStyle>
            <a:lvl1pPr eaLnBrk="0" hangingPunct="0">
              <a:defRPr>
                <a:cs typeface="+mn-cs"/>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p:txBody>
          <a:bodyPr/>
          <a:lstStyle>
            <a:lvl1pPr eaLnBrk="0" hangingPunct="0">
              <a:defRPr>
                <a:cs typeface="+mn-cs"/>
              </a:defRPr>
            </a:lvl1pPr>
          </a:lstStyle>
          <a:p>
            <a:pPr>
              <a:defRPr/>
            </a:pPr>
            <a:fld id="{61CE1D95-11D5-478C-A869-AD95674C0AAC}"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17071095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9D07DC84-F76F-4AF8-A60A-E03FB90484E3}" type="datetimeFigureOut">
              <a:rPr lang="it-IT" smtClean="0"/>
              <a:t>02/04/2019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FCA9499-EB8E-4D25-9ACE-54C6FA0DA65D}" type="slidenum">
              <a:rPr lang="it-IT" smtClean="0"/>
              <a:t>‹N›</a:t>
            </a:fld>
            <a:endParaRPr lang="it-IT"/>
          </a:p>
        </p:txBody>
      </p:sp>
    </p:spTree>
    <p:extLst>
      <p:ext uri="{BB962C8B-B14F-4D97-AF65-F5344CB8AC3E}">
        <p14:creationId xmlns:p14="http://schemas.microsoft.com/office/powerpoint/2010/main" val="333971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eaLnBrk="0" hangingPunct="0">
              <a:defRPr>
                <a:cs typeface="+mn-cs"/>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cs typeface="+mn-cs"/>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cs typeface="+mn-cs"/>
              </a:defRPr>
            </a:lvl1pPr>
          </a:lstStyle>
          <a:p>
            <a:pPr>
              <a:defRPr/>
            </a:pPr>
            <a:fld id="{61CE1D95-11D5-478C-A869-AD95674C0AAC}" type="slidenum">
              <a:rPr lang="en-GB"/>
              <a:pPr>
                <a:defRPr/>
              </a:pPr>
              <a:t>‹N›</a:t>
            </a:fld>
            <a:endParaRPr lang="en-GB"/>
          </a:p>
        </p:txBody>
      </p:sp>
    </p:spTree>
    <p:extLst>
      <p:ext uri="{BB962C8B-B14F-4D97-AF65-F5344CB8AC3E}">
        <p14:creationId xmlns:p14="http://schemas.microsoft.com/office/powerpoint/2010/main" val="216082169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561"/>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CA2A9F-6779-456D-8B86-D99C5CA70222}"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332774307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3636EE-532B-4174-B864-4F9424FFD3F3}"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354955421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F2090-0CCE-4474-BDC9-F1CD05E8B5D7}" type="datetimeFigureOut">
              <a:rPr lang="it-IT" smtClean="0">
                <a:solidFill>
                  <a:srgbClr val="000000"/>
                </a:solidFill>
              </a:rPr>
              <a:pPr/>
              <a:t>02/04/2019</a:t>
            </a:fld>
            <a:endParaRPr lang="it-IT">
              <a:solidFill>
                <a:srgbClr val="000000"/>
              </a:solidFill>
            </a:endParaRPr>
          </a:p>
        </p:txBody>
      </p:sp>
      <p:sp>
        <p:nvSpPr>
          <p:cNvPr id="3" name="Footer Placeholder 2"/>
          <p:cNvSpPr>
            <a:spLocks noGrp="1"/>
          </p:cNvSpPr>
          <p:nvPr>
            <p:ph type="ftr" sz="quarter" idx="11"/>
          </p:nvPr>
        </p:nvSpPr>
        <p:spPr/>
        <p:txBody>
          <a:bodyPr/>
          <a:lstStyle/>
          <a:p>
            <a:endParaRPr lang="it-IT">
              <a:solidFill>
                <a:srgbClr val="000000"/>
              </a:solidFill>
            </a:endParaRPr>
          </a:p>
        </p:txBody>
      </p:sp>
      <p:sp>
        <p:nvSpPr>
          <p:cNvPr id="4" name="Slide Number Placeholder 3"/>
          <p:cNvSpPr>
            <a:spLocks noGrp="1"/>
          </p:cNvSpPr>
          <p:nvPr>
            <p:ph type="sldNum" sz="quarter" idx="12"/>
          </p:nvPr>
        </p:nvSpPr>
        <p:spPr/>
        <p:txBody>
          <a:bodyPr/>
          <a:lstStyle/>
          <a:p>
            <a:fld id="{4D43846A-C440-4186-BC8C-8EB4A708F04A}" type="slidenum">
              <a:rPr lang="it-IT" smtClean="0">
                <a:solidFill>
                  <a:srgbClr val="000000"/>
                </a:solidFill>
              </a:rPr>
              <a:pPr/>
              <a:t>‹N›</a:t>
            </a:fld>
            <a:endParaRPr lang="it-IT">
              <a:solidFill>
                <a:srgbClr val="000000"/>
              </a:solidFill>
            </a:endParaRPr>
          </a:p>
        </p:txBody>
      </p:sp>
    </p:spTree>
    <p:extLst>
      <p:ext uri="{BB962C8B-B14F-4D97-AF65-F5344CB8AC3E}">
        <p14:creationId xmlns:p14="http://schemas.microsoft.com/office/powerpoint/2010/main" val="236254645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 y="1"/>
            <a:ext cx="7740650" cy="696036"/>
          </a:xfrm>
        </p:spPr>
        <p:txBody>
          <a:bodyPr/>
          <a:lstStyle/>
          <a:p>
            <a:r>
              <a:rPr lang="it-IT" dirty="0" smtClean="0"/>
              <a:t>Fare clic per modificare lo stile del titolo</a:t>
            </a:r>
            <a:endParaRPr lang="it-IT" dirty="0"/>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B6BC57-7391-4509-89D8-FF7BAAC674FA}"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30622800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5682" name="Rectangle 2"/>
          <p:cNvSpPr>
            <a:spLocks noGrp="1" noChangeArrowheads="1"/>
          </p:cNvSpPr>
          <p:nvPr>
            <p:ph type="ctrTitle"/>
          </p:nvPr>
        </p:nvSpPr>
        <p:spPr>
          <a:xfrm>
            <a:off x="685526" y="1828526"/>
            <a:ext cx="7772950" cy="1600474"/>
          </a:xfrm>
        </p:spPr>
        <p:txBody>
          <a:bodyPr/>
          <a:lstStyle>
            <a:lvl1pPr>
              <a:defRPr/>
            </a:lvl1pPr>
          </a:lstStyle>
          <a:p>
            <a:r>
              <a:rPr lang="it-IT" altLang="en-US"/>
              <a:t>Fare clic per modificare lo stile del titolo dello schema</a:t>
            </a:r>
          </a:p>
        </p:txBody>
      </p:sp>
      <p:sp>
        <p:nvSpPr>
          <p:cNvPr id="455683" name="Rectangle 3"/>
          <p:cNvSpPr>
            <a:spLocks noGrp="1" noChangeArrowheads="1"/>
          </p:cNvSpPr>
          <p:nvPr>
            <p:ph type="subTitle" idx="1"/>
          </p:nvPr>
        </p:nvSpPr>
        <p:spPr>
          <a:xfrm>
            <a:off x="1371051" y="3886475"/>
            <a:ext cx="6401899" cy="1752966"/>
          </a:xfrm>
        </p:spPr>
        <p:txBody>
          <a:bodyPr/>
          <a:lstStyle>
            <a:lvl1pPr marL="0" indent="0" algn="ctr">
              <a:buFontTx/>
              <a:buNone/>
              <a:defRPr/>
            </a:lvl1pPr>
          </a:lstStyle>
          <a:p>
            <a:r>
              <a:rPr lang="it-IT" altLang="en-US"/>
              <a:t>Fare clic per modificare lo stile del sottotitolo dello schema</a:t>
            </a:r>
          </a:p>
        </p:txBody>
      </p:sp>
      <p:sp>
        <p:nvSpPr>
          <p:cNvPr id="4" name="Rectangle 4"/>
          <p:cNvSpPr>
            <a:spLocks noGrp="1" noChangeArrowheads="1"/>
          </p:cNvSpPr>
          <p:nvPr>
            <p:ph type="dt" sz="half" idx="10"/>
          </p:nvPr>
        </p:nvSpPr>
        <p:spPr/>
        <p:txBody>
          <a:bodyPr/>
          <a:lstStyle>
            <a:lvl1pPr>
              <a:defRPr/>
            </a:lvl1pPr>
          </a:lstStyle>
          <a:p>
            <a:pPr>
              <a:defRPr/>
            </a:pPr>
            <a:fld id="{C580A5F8-DAFE-4ECD-8F8F-2DD76854C9B3}" type="datetimeFigureOut">
              <a:rPr lang="it-IT" altLang="en-US">
                <a:solidFill>
                  <a:srgbClr val="000000"/>
                </a:solidFill>
              </a:rPr>
              <a:pPr>
                <a:defRPr/>
              </a:pPr>
              <a:t>02/04/2019</a:t>
            </a:fld>
            <a:endParaRPr lang="it-IT"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it-IT" altLang="en-US">
              <a:solidFill>
                <a:srgbClr val="000000"/>
              </a:solidFill>
            </a:endParaRPr>
          </a:p>
        </p:txBody>
      </p:sp>
      <p:sp>
        <p:nvSpPr>
          <p:cNvPr id="6" name="Rectangle 6"/>
          <p:cNvSpPr>
            <a:spLocks noGrp="1" noChangeArrowheads="1"/>
          </p:cNvSpPr>
          <p:nvPr>
            <p:ph type="sldNum" sz="quarter" idx="12"/>
          </p:nvPr>
        </p:nvSpPr>
        <p:spPr>
          <a:xfrm>
            <a:off x="6553017" y="6172475"/>
            <a:ext cx="2286000" cy="533034"/>
          </a:xfrm>
        </p:spPr>
        <p:txBody>
          <a:bodyPr/>
          <a:lstStyle>
            <a:lvl1pPr>
              <a:defRPr/>
            </a:lvl1pPr>
          </a:lstStyle>
          <a:p>
            <a:pPr>
              <a:defRPr/>
            </a:pPr>
            <a:fld id="{DE125CC7-22CA-493F-91F6-3C9049D1CE0A}" type="slidenum">
              <a:rPr lang="it-IT" altLang="en-US">
                <a:solidFill>
                  <a:srgbClr val="000000"/>
                </a:solidFill>
              </a:rPr>
              <a:pPr>
                <a:defRPr/>
              </a:pPr>
              <a:t>‹N›</a:t>
            </a:fld>
            <a:endParaRPr lang="it-IT" altLang="en-US">
              <a:solidFill>
                <a:srgbClr val="000000"/>
              </a:solidFill>
            </a:endParaRPr>
          </a:p>
        </p:txBody>
      </p:sp>
    </p:spTree>
    <p:extLst>
      <p:ext uri="{BB962C8B-B14F-4D97-AF65-F5344CB8AC3E}">
        <p14:creationId xmlns:p14="http://schemas.microsoft.com/office/powerpoint/2010/main" val="189908517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035D1321-05E0-447D-AD96-B2C1DCCE84BB}" type="datetimeFigureOut">
              <a:rPr lang="it-IT" altLang="en-US">
                <a:solidFill>
                  <a:srgbClr val="000000"/>
                </a:solidFill>
              </a:rPr>
              <a:pPr>
                <a:defRPr/>
              </a:pPr>
              <a:t>02/04/2019</a:t>
            </a:fld>
            <a:endParaRPr lang="it-IT"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304FF7-9CC7-4439-9B52-92B9FCBD6E0E}" type="slidenum">
              <a:rPr lang="it-IT" altLang="en-US">
                <a:solidFill>
                  <a:srgbClr val="000000"/>
                </a:solidFill>
              </a:rPr>
              <a:pPr>
                <a:defRPr/>
              </a:pPr>
              <a:t>‹N›</a:t>
            </a:fld>
            <a:endParaRPr lang="it-IT" altLang="en-US">
              <a:solidFill>
                <a:srgbClr val="000000"/>
              </a:solidFill>
            </a:endParaRPr>
          </a:p>
        </p:txBody>
      </p:sp>
    </p:spTree>
    <p:extLst>
      <p:ext uri="{BB962C8B-B14F-4D97-AF65-F5344CB8AC3E}">
        <p14:creationId xmlns:p14="http://schemas.microsoft.com/office/powerpoint/2010/main" val="165918612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618" y="4407146"/>
            <a:ext cx="7771576" cy="1361434"/>
          </a:xfrm>
        </p:spPr>
        <p:txBody>
          <a:bodyPr anchor="t"/>
          <a:lstStyle>
            <a:lvl1pPr algn="l">
              <a:defRPr sz="3500" b="1" cap="all"/>
            </a:lvl1pPr>
          </a:lstStyle>
          <a:p>
            <a:r>
              <a:rPr lang="en-US" smtClean="0"/>
              <a:t>Click to edit Master title style</a:t>
            </a:r>
            <a:endParaRPr lang="it-IT"/>
          </a:p>
        </p:txBody>
      </p:sp>
      <p:sp>
        <p:nvSpPr>
          <p:cNvPr id="3" name="Text Placeholder 2"/>
          <p:cNvSpPr>
            <a:spLocks noGrp="1"/>
          </p:cNvSpPr>
          <p:nvPr>
            <p:ph type="body" idx="1"/>
          </p:nvPr>
        </p:nvSpPr>
        <p:spPr>
          <a:xfrm>
            <a:off x="722618" y="2906956"/>
            <a:ext cx="7771576" cy="1500188"/>
          </a:xfrm>
        </p:spPr>
        <p:txBody>
          <a:bodyPr anchor="b"/>
          <a:lstStyle>
            <a:lvl1pPr marL="0" indent="0">
              <a:buNone/>
              <a:defRPr sz="1700"/>
            </a:lvl1pPr>
            <a:lvl2pPr marL="395557" indent="0">
              <a:buNone/>
              <a:defRPr sz="1600"/>
            </a:lvl2pPr>
            <a:lvl3pPr marL="791114" indent="0">
              <a:buNone/>
              <a:defRPr sz="1400"/>
            </a:lvl3pPr>
            <a:lvl4pPr marL="1186672" indent="0">
              <a:buNone/>
              <a:defRPr sz="1200"/>
            </a:lvl4pPr>
            <a:lvl5pPr marL="1582230" indent="0">
              <a:buNone/>
              <a:defRPr sz="1200"/>
            </a:lvl5pPr>
            <a:lvl6pPr marL="1977788" indent="0">
              <a:buNone/>
              <a:defRPr sz="1200"/>
            </a:lvl6pPr>
            <a:lvl7pPr marL="2373345" indent="0">
              <a:buNone/>
              <a:defRPr sz="1200"/>
            </a:lvl7pPr>
            <a:lvl8pPr marL="2768902" indent="0">
              <a:buNone/>
              <a:defRPr sz="1200"/>
            </a:lvl8pPr>
            <a:lvl9pPr marL="3164459" indent="0">
              <a:buNone/>
              <a:defRPr sz="1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314261A-BAD1-49D6-93A5-1E87B23F016D}" type="datetimeFigureOut">
              <a:rPr lang="it-IT" altLang="en-US">
                <a:solidFill>
                  <a:srgbClr val="000000"/>
                </a:solidFill>
              </a:rPr>
              <a:pPr>
                <a:defRPr/>
              </a:pPr>
              <a:t>02/04/2019</a:t>
            </a:fld>
            <a:endParaRPr lang="it-IT"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B61298-C0E3-4715-9385-58BEF15FDA86}" type="slidenum">
              <a:rPr lang="it-IT" altLang="en-US">
                <a:solidFill>
                  <a:srgbClr val="000000"/>
                </a:solidFill>
              </a:rPr>
              <a:pPr>
                <a:defRPr/>
              </a:pPr>
              <a:t>‹N›</a:t>
            </a:fld>
            <a:endParaRPr lang="it-IT" altLang="en-US">
              <a:solidFill>
                <a:srgbClr val="000000"/>
              </a:solidFill>
            </a:endParaRPr>
          </a:p>
        </p:txBody>
      </p:sp>
    </p:spTree>
    <p:extLst>
      <p:ext uri="{BB962C8B-B14F-4D97-AF65-F5344CB8AC3E}">
        <p14:creationId xmlns:p14="http://schemas.microsoft.com/office/powerpoint/2010/main" val="206425391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304985" y="2361559"/>
            <a:ext cx="4162608" cy="3581491"/>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599477" y="2361559"/>
            <a:ext cx="4163982" cy="3581491"/>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fld id="{C4CEE111-49B2-4012-B12B-BF4231CEC806}" type="datetimeFigureOut">
              <a:rPr lang="it-IT" altLang="en-US">
                <a:solidFill>
                  <a:srgbClr val="000000"/>
                </a:solidFill>
              </a:rPr>
              <a:pPr>
                <a:defRPr/>
              </a:pPr>
              <a:t>02/04/2019</a:t>
            </a:fld>
            <a:endParaRPr lang="it-IT"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0EF08A-6317-4495-981D-73D61F38B4C1}" type="slidenum">
              <a:rPr lang="it-IT" altLang="en-US">
                <a:solidFill>
                  <a:srgbClr val="000000"/>
                </a:solidFill>
              </a:rPr>
              <a:pPr>
                <a:defRPr/>
              </a:pPr>
              <a:t>‹N›</a:t>
            </a:fld>
            <a:endParaRPr lang="it-IT" altLang="en-US">
              <a:solidFill>
                <a:srgbClr val="000000"/>
              </a:solidFill>
            </a:endParaRPr>
          </a:p>
        </p:txBody>
      </p:sp>
    </p:spTree>
    <p:extLst>
      <p:ext uri="{BB962C8B-B14F-4D97-AF65-F5344CB8AC3E}">
        <p14:creationId xmlns:p14="http://schemas.microsoft.com/office/powerpoint/2010/main" val="39356046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76" y="274760"/>
            <a:ext cx="8229050" cy="1143000"/>
          </a:xfrm>
        </p:spPr>
        <p:txBody>
          <a:bodyPr/>
          <a:lstStyle>
            <a:lvl1pPr>
              <a:defRPr/>
            </a:lvl1pPr>
          </a:lstStyle>
          <a:p>
            <a:r>
              <a:rPr lang="en-US" smtClean="0"/>
              <a:t>Click to edit Master title style</a:t>
            </a:r>
            <a:endParaRPr lang="it-IT"/>
          </a:p>
        </p:txBody>
      </p:sp>
      <p:sp>
        <p:nvSpPr>
          <p:cNvPr id="3" name="Text Placeholder 2"/>
          <p:cNvSpPr>
            <a:spLocks noGrp="1"/>
          </p:cNvSpPr>
          <p:nvPr>
            <p:ph type="body" idx="1"/>
          </p:nvPr>
        </p:nvSpPr>
        <p:spPr>
          <a:xfrm>
            <a:off x="457475" y="1534533"/>
            <a:ext cx="4040340" cy="640190"/>
          </a:xfrm>
        </p:spPr>
        <p:txBody>
          <a:bodyPr anchor="b"/>
          <a:lstStyle>
            <a:lvl1pPr marL="0" indent="0">
              <a:buNone/>
              <a:defRPr sz="2100" b="1"/>
            </a:lvl1pPr>
            <a:lvl2pPr marL="395557" indent="0">
              <a:buNone/>
              <a:defRPr sz="1700" b="1"/>
            </a:lvl2pPr>
            <a:lvl3pPr marL="791114" indent="0">
              <a:buNone/>
              <a:defRPr sz="1600" b="1"/>
            </a:lvl3pPr>
            <a:lvl4pPr marL="1186672" indent="0">
              <a:buNone/>
              <a:defRPr sz="1400" b="1"/>
            </a:lvl4pPr>
            <a:lvl5pPr marL="1582230" indent="0">
              <a:buNone/>
              <a:defRPr sz="1400" b="1"/>
            </a:lvl5pPr>
            <a:lvl6pPr marL="1977788" indent="0">
              <a:buNone/>
              <a:defRPr sz="1400" b="1"/>
            </a:lvl6pPr>
            <a:lvl7pPr marL="2373345" indent="0">
              <a:buNone/>
              <a:defRPr sz="1400" b="1"/>
            </a:lvl7pPr>
            <a:lvl8pPr marL="2768902" indent="0">
              <a:buNone/>
              <a:defRPr sz="1400" b="1"/>
            </a:lvl8pPr>
            <a:lvl9pPr marL="3164459"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475" y="2174724"/>
            <a:ext cx="4040340" cy="3951043"/>
          </a:xfrm>
        </p:spPr>
        <p:txBody>
          <a:bodyPr/>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44812" y="1534533"/>
            <a:ext cx="4041714" cy="640190"/>
          </a:xfrm>
        </p:spPr>
        <p:txBody>
          <a:bodyPr anchor="b"/>
          <a:lstStyle>
            <a:lvl1pPr marL="0" indent="0">
              <a:buNone/>
              <a:defRPr sz="2100" b="1"/>
            </a:lvl1pPr>
            <a:lvl2pPr marL="395557" indent="0">
              <a:buNone/>
              <a:defRPr sz="1700" b="1"/>
            </a:lvl2pPr>
            <a:lvl3pPr marL="791114" indent="0">
              <a:buNone/>
              <a:defRPr sz="1600" b="1"/>
            </a:lvl3pPr>
            <a:lvl4pPr marL="1186672" indent="0">
              <a:buNone/>
              <a:defRPr sz="1400" b="1"/>
            </a:lvl4pPr>
            <a:lvl5pPr marL="1582230" indent="0">
              <a:buNone/>
              <a:defRPr sz="1400" b="1"/>
            </a:lvl5pPr>
            <a:lvl6pPr marL="1977788" indent="0">
              <a:buNone/>
              <a:defRPr sz="1400" b="1"/>
            </a:lvl6pPr>
            <a:lvl7pPr marL="2373345" indent="0">
              <a:buNone/>
              <a:defRPr sz="1400" b="1"/>
            </a:lvl7pPr>
            <a:lvl8pPr marL="2768902" indent="0">
              <a:buNone/>
              <a:defRPr sz="1400" b="1"/>
            </a:lvl8pPr>
            <a:lvl9pPr marL="3164459"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12" y="2174724"/>
            <a:ext cx="4041714" cy="3951043"/>
          </a:xfrm>
        </p:spPr>
        <p:txBody>
          <a:bodyPr/>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fld id="{B487707A-F326-48E0-BEF8-727E50FDA8B0}" type="datetimeFigureOut">
              <a:rPr lang="it-IT" altLang="en-US">
                <a:solidFill>
                  <a:srgbClr val="000000"/>
                </a:solidFill>
              </a:rPr>
              <a:pPr>
                <a:defRPr/>
              </a:pPr>
              <a:t>02/04/2019</a:t>
            </a:fld>
            <a:endParaRPr lang="it-IT"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99C697A-72BF-44A9-8E9A-8DE41EB7A042}" type="slidenum">
              <a:rPr lang="it-IT" altLang="en-US">
                <a:solidFill>
                  <a:srgbClr val="000000"/>
                </a:solidFill>
              </a:rPr>
              <a:pPr>
                <a:defRPr/>
              </a:pPr>
              <a:t>‹N›</a:t>
            </a:fld>
            <a:endParaRPr lang="it-IT" altLang="en-US">
              <a:solidFill>
                <a:srgbClr val="000000"/>
              </a:solidFill>
            </a:endParaRPr>
          </a:p>
        </p:txBody>
      </p:sp>
    </p:spTree>
    <p:extLst>
      <p:ext uri="{BB962C8B-B14F-4D97-AF65-F5344CB8AC3E}">
        <p14:creationId xmlns:p14="http://schemas.microsoft.com/office/powerpoint/2010/main" val="427726896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fld id="{DD9EEC2D-7FA9-47D3-977B-B6F4F5A8214D}" type="datetimeFigureOut">
              <a:rPr lang="it-IT" altLang="en-US">
                <a:solidFill>
                  <a:srgbClr val="000000"/>
                </a:solidFill>
              </a:rPr>
              <a:pPr>
                <a:defRPr/>
              </a:pPr>
              <a:t>02/04/2019</a:t>
            </a:fld>
            <a:endParaRPr lang="it-IT"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202FBF3-7199-4CE6-B01F-5FD9035D7B73}" type="slidenum">
              <a:rPr lang="it-IT" altLang="en-US">
                <a:solidFill>
                  <a:srgbClr val="000000"/>
                </a:solidFill>
              </a:rPr>
              <a:pPr>
                <a:defRPr/>
              </a:pPr>
              <a:t>‹N›</a:t>
            </a:fld>
            <a:endParaRPr lang="it-IT" altLang="en-US">
              <a:solidFill>
                <a:srgbClr val="000000"/>
              </a:solidFill>
            </a:endParaRPr>
          </a:p>
        </p:txBody>
      </p:sp>
    </p:spTree>
    <p:extLst>
      <p:ext uri="{BB962C8B-B14F-4D97-AF65-F5344CB8AC3E}">
        <p14:creationId xmlns:p14="http://schemas.microsoft.com/office/powerpoint/2010/main" val="3562808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eaLnBrk="0" hangingPunct="0">
              <a:defRPr>
                <a:cs typeface="+mn-cs"/>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cs typeface="+mn-cs"/>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cs typeface="+mn-cs"/>
              </a:defRPr>
            </a:lvl1pPr>
          </a:lstStyle>
          <a:p>
            <a:pPr>
              <a:defRPr/>
            </a:pPr>
            <a:fld id="{61CE1D95-11D5-478C-A869-AD95674C0AAC}" type="slidenum">
              <a:rPr lang="en-GB"/>
              <a:pPr>
                <a:defRPr/>
              </a:pPr>
              <a:t>‹N›</a:t>
            </a:fld>
            <a:endParaRPr lang="en-GB"/>
          </a:p>
        </p:txBody>
      </p:sp>
    </p:spTree>
    <p:extLst>
      <p:ext uri="{BB962C8B-B14F-4D97-AF65-F5344CB8AC3E}">
        <p14:creationId xmlns:p14="http://schemas.microsoft.com/office/powerpoint/2010/main" val="70216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34" indent="0" algn="ctr">
              <a:buNone/>
              <a:defRPr>
                <a:solidFill>
                  <a:schemeClr val="tx1">
                    <a:tint val="75000"/>
                  </a:schemeClr>
                </a:solidFill>
              </a:defRPr>
            </a:lvl2pPr>
            <a:lvl3pPr marL="914266" indent="0" algn="ctr">
              <a:buNone/>
              <a:defRPr>
                <a:solidFill>
                  <a:schemeClr val="tx1">
                    <a:tint val="75000"/>
                  </a:schemeClr>
                </a:solidFill>
              </a:defRPr>
            </a:lvl3pPr>
            <a:lvl4pPr marL="1371400" indent="0" algn="ctr">
              <a:buNone/>
              <a:defRPr>
                <a:solidFill>
                  <a:schemeClr val="tx1">
                    <a:tint val="75000"/>
                  </a:schemeClr>
                </a:solidFill>
              </a:defRPr>
            </a:lvl4pPr>
            <a:lvl5pPr marL="1828533" indent="0" algn="ctr">
              <a:buNone/>
              <a:defRPr>
                <a:solidFill>
                  <a:schemeClr val="tx1">
                    <a:tint val="75000"/>
                  </a:schemeClr>
                </a:solidFill>
              </a:defRPr>
            </a:lvl5pPr>
            <a:lvl6pPr marL="2285667" indent="0" algn="ctr">
              <a:buNone/>
              <a:defRPr>
                <a:solidFill>
                  <a:schemeClr val="tx1">
                    <a:tint val="75000"/>
                  </a:schemeClr>
                </a:solidFill>
              </a:defRPr>
            </a:lvl6pPr>
            <a:lvl7pPr marL="2742800" indent="0" algn="ctr">
              <a:buNone/>
              <a:defRPr>
                <a:solidFill>
                  <a:schemeClr val="tx1">
                    <a:tint val="75000"/>
                  </a:schemeClr>
                </a:solidFill>
              </a:defRPr>
            </a:lvl7pPr>
            <a:lvl8pPr marL="3199933" indent="0" algn="ctr">
              <a:buNone/>
              <a:defRPr>
                <a:solidFill>
                  <a:schemeClr val="tx1">
                    <a:tint val="75000"/>
                  </a:schemeClr>
                </a:solidFill>
              </a:defRPr>
            </a:lvl8pPr>
            <a:lvl9pPr marL="3657067"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D54AF35-AF11-4DBF-9B6D-F6B4CC8674A0}" type="datetimeFigureOut">
              <a:rPr lang="it-IT" smtClean="0">
                <a:solidFill>
                  <a:prstClr val="black">
                    <a:tint val="75000"/>
                  </a:prstClr>
                </a:solidFill>
              </a:rPr>
              <a:pPr/>
              <a:t>02/04/2019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EA2E41D-3B04-488C-8618-38B429BCBB6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2400119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14EDEE4-09A3-4EB0-9DEE-AC83DDB4BC21}" type="datetimeFigureOut">
              <a:rPr lang="it-IT" altLang="en-US">
                <a:solidFill>
                  <a:srgbClr val="000000"/>
                </a:solidFill>
              </a:rPr>
              <a:pPr>
                <a:defRPr/>
              </a:pPr>
              <a:t>02/04/2019</a:t>
            </a:fld>
            <a:endParaRPr lang="it-IT"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67F90D3-CB89-433B-B562-71B12C8BC787}" type="slidenum">
              <a:rPr lang="it-IT" altLang="en-US">
                <a:solidFill>
                  <a:srgbClr val="000000"/>
                </a:solidFill>
              </a:rPr>
              <a:pPr>
                <a:defRPr/>
              </a:pPr>
              <a:t>‹N›</a:t>
            </a:fld>
            <a:endParaRPr lang="it-IT" altLang="en-US">
              <a:solidFill>
                <a:srgbClr val="000000"/>
              </a:solidFill>
            </a:endParaRPr>
          </a:p>
        </p:txBody>
      </p:sp>
    </p:spTree>
    <p:extLst>
      <p:ext uri="{BB962C8B-B14F-4D97-AF65-F5344CB8AC3E}">
        <p14:creationId xmlns:p14="http://schemas.microsoft.com/office/powerpoint/2010/main" val="309157635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76" y="273388"/>
            <a:ext cx="3008618" cy="1162233"/>
          </a:xfrm>
        </p:spPr>
        <p:txBody>
          <a:bodyPr anchor="b"/>
          <a:lstStyle>
            <a:lvl1pPr algn="l">
              <a:defRPr sz="1700" b="1"/>
            </a:lvl1pPr>
          </a:lstStyle>
          <a:p>
            <a:r>
              <a:rPr lang="en-US" smtClean="0"/>
              <a:t>Click to edit Master title style</a:t>
            </a:r>
            <a:endParaRPr lang="it-IT"/>
          </a:p>
        </p:txBody>
      </p:sp>
      <p:sp>
        <p:nvSpPr>
          <p:cNvPr id="3" name="Content Placeholder 2"/>
          <p:cNvSpPr>
            <a:spLocks noGrp="1"/>
          </p:cNvSpPr>
          <p:nvPr>
            <p:ph idx="1"/>
          </p:nvPr>
        </p:nvSpPr>
        <p:spPr>
          <a:xfrm>
            <a:off x="3574623" y="273386"/>
            <a:ext cx="5111903" cy="5852380"/>
          </a:xfrm>
        </p:spPr>
        <p:txBody>
          <a:bodyPr/>
          <a:lstStyle>
            <a:lvl1pPr>
              <a:defRPr sz="28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457476" y="1435621"/>
            <a:ext cx="3008618" cy="4690147"/>
          </a:xfrm>
        </p:spPr>
        <p:txBody>
          <a:bodyPr/>
          <a:lstStyle>
            <a:lvl1pPr marL="0" indent="0">
              <a:buNone/>
              <a:defRPr sz="1200"/>
            </a:lvl1pPr>
            <a:lvl2pPr marL="395557" indent="0">
              <a:buNone/>
              <a:defRPr sz="1000"/>
            </a:lvl2pPr>
            <a:lvl3pPr marL="791114" indent="0">
              <a:buNone/>
              <a:defRPr sz="900"/>
            </a:lvl3pPr>
            <a:lvl4pPr marL="1186672" indent="0">
              <a:buNone/>
              <a:defRPr sz="800"/>
            </a:lvl4pPr>
            <a:lvl5pPr marL="1582230" indent="0">
              <a:buNone/>
              <a:defRPr sz="800"/>
            </a:lvl5pPr>
            <a:lvl6pPr marL="1977788" indent="0">
              <a:buNone/>
              <a:defRPr sz="800"/>
            </a:lvl6pPr>
            <a:lvl7pPr marL="2373345" indent="0">
              <a:buNone/>
              <a:defRPr sz="800"/>
            </a:lvl7pPr>
            <a:lvl8pPr marL="2768902" indent="0">
              <a:buNone/>
              <a:defRPr sz="800"/>
            </a:lvl8pPr>
            <a:lvl9pPr marL="3164459"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6446049-57B9-4AEC-9020-F70A3B678EB5}" type="datetimeFigureOut">
              <a:rPr lang="it-IT" altLang="en-US">
                <a:solidFill>
                  <a:srgbClr val="000000"/>
                </a:solidFill>
              </a:rPr>
              <a:pPr>
                <a:defRPr/>
              </a:pPr>
              <a:t>02/04/2019</a:t>
            </a:fld>
            <a:endParaRPr lang="it-IT"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5E16C5-7763-48C7-92C4-76AFF69F1C4F}" type="slidenum">
              <a:rPr lang="it-IT" altLang="en-US">
                <a:solidFill>
                  <a:srgbClr val="000000"/>
                </a:solidFill>
              </a:rPr>
              <a:pPr>
                <a:defRPr/>
              </a:pPr>
              <a:t>‹N›</a:t>
            </a:fld>
            <a:endParaRPr lang="it-IT" altLang="en-US">
              <a:solidFill>
                <a:srgbClr val="000000"/>
              </a:solidFill>
            </a:endParaRPr>
          </a:p>
        </p:txBody>
      </p:sp>
    </p:spTree>
    <p:extLst>
      <p:ext uri="{BB962C8B-B14F-4D97-AF65-F5344CB8AC3E}">
        <p14:creationId xmlns:p14="http://schemas.microsoft.com/office/powerpoint/2010/main" val="118149340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9" y="4800051"/>
            <a:ext cx="5485575" cy="567379"/>
          </a:xfrm>
        </p:spPr>
        <p:txBody>
          <a:bodyPr anchor="b"/>
          <a:lstStyle>
            <a:lvl1pPr algn="l">
              <a:defRPr sz="1700" b="1"/>
            </a:lvl1pPr>
          </a:lstStyle>
          <a:p>
            <a:r>
              <a:rPr lang="en-US" smtClean="0"/>
              <a:t>Click to edit Master title style</a:t>
            </a:r>
            <a:endParaRPr lang="it-IT"/>
          </a:p>
        </p:txBody>
      </p:sp>
      <p:sp>
        <p:nvSpPr>
          <p:cNvPr id="3" name="Picture Placeholder 2"/>
          <p:cNvSpPr>
            <a:spLocks noGrp="1"/>
          </p:cNvSpPr>
          <p:nvPr>
            <p:ph type="pic" idx="1"/>
          </p:nvPr>
        </p:nvSpPr>
        <p:spPr>
          <a:xfrm>
            <a:off x="1792809" y="612714"/>
            <a:ext cx="5485575" cy="4114526"/>
          </a:xfrm>
        </p:spPr>
        <p:txBody>
          <a:bodyPr/>
          <a:lstStyle>
            <a:lvl1pPr marL="0" indent="0">
              <a:buNone/>
              <a:defRPr sz="2800"/>
            </a:lvl1pPr>
            <a:lvl2pPr marL="395557" indent="0">
              <a:buNone/>
              <a:defRPr sz="2400"/>
            </a:lvl2pPr>
            <a:lvl3pPr marL="791114" indent="0">
              <a:buNone/>
              <a:defRPr sz="2100"/>
            </a:lvl3pPr>
            <a:lvl4pPr marL="1186672" indent="0">
              <a:buNone/>
              <a:defRPr sz="1700"/>
            </a:lvl4pPr>
            <a:lvl5pPr marL="1582230" indent="0">
              <a:buNone/>
              <a:defRPr sz="1700"/>
            </a:lvl5pPr>
            <a:lvl6pPr marL="1977788" indent="0">
              <a:buNone/>
              <a:defRPr sz="1700"/>
            </a:lvl6pPr>
            <a:lvl7pPr marL="2373345" indent="0">
              <a:buNone/>
              <a:defRPr sz="1700"/>
            </a:lvl7pPr>
            <a:lvl8pPr marL="2768902" indent="0">
              <a:buNone/>
              <a:defRPr sz="1700"/>
            </a:lvl8pPr>
            <a:lvl9pPr marL="3164459" indent="0">
              <a:buNone/>
              <a:defRPr sz="1700"/>
            </a:lvl9pPr>
          </a:lstStyle>
          <a:p>
            <a:pPr lvl="0"/>
            <a:endParaRPr lang="it-IT" noProof="0" smtClean="0"/>
          </a:p>
        </p:txBody>
      </p:sp>
      <p:sp>
        <p:nvSpPr>
          <p:cNvPr id="4" name="Text Placeholder 3"/>
          <p:cNvSpPr>
            <a:spLocks noGrp="1"/>
          </p:cNvSpPr>
          <p:nvPr>
            <p:ph type="body" sz="half" idx="2"/>
          </p:nvPr>
        </p:nvSpPr>
        <p:spPr>
          <a:xfrm>
            <a:off x="1792809" y="5367431"/>
            <a:ext cx="5485575" cy="805046"/>
          </a:xfrm>
        </p:spPr>
        <p:txBody>
          <a:bodyPr/>
          <a:lstStyle>
            <a:lvl1pPr marL="0" indent="0">
              <a:buNone/>
              <a:defRPr sz="1200"/>
            </a:lvl1pPr>
            <a:lvl2pPr marL="395557" indent="0">
              <a:buNone/>
              <a:defRPr sz="1000"/>
            </a:lvl2pPr>
            <a:lvl3pPr marL="791114" indent="0">
              <a:buNone/>
              <a:defRPr sz="900"/>
            </a:lvl3pPr>
            <a:lvl4pPr marL="1186672" indent="0">
              <a:buNone/>
              <a:defRPr sz="800"/>
            </a:lvl4pPr>
            <a:lvl5pPr marL="1582230" indent="0">
              <a:buNone/>
              <a:defRPr sz="800"/>
            </a:lvl5pPr>
            <a:lvl6pPr marL="1977788" indent="0">
              <a:buNone/>
              <a:defRPr sz="800"/>
            </a:lvl6pPr>
            <a:lvl7pPr marL="2373345" indent="0">
              <a:buNone/>
              <a:defRPr sz="800"/>
            </a:lvl7pPr>
            <a:lvl8pPr marL="2768902" indent="0">
              <a:buNone/>
              <a:defRPr sz="800"/>
            </a:lvl8pPr>
            <a:lvl9pPr marL="3164459"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717AF8F-7CE7-42A3-95DE-16335927DDDE}" type="datetimeFigureOut">
              <a:rPr lang="it-IT" altLang="en-US">
                <a:solidFill>
                  <a:srgbClr val="000000"/>
                </a:solidFill>
              </a:rPr>
              <a:pPr>
                <a:defRPr/>
              </a:pPr>
              <a:t>02/04/2019</a:t>
            </a:fld>
            <a:endParaRPr lang="it-IT"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40DBBB-21B1-4DA2-A301-3ECDF7AE7169}" type="slidenum">
              <a:rPr lang="it-IT" altLang="en-US">
                <a:solidFill>
                  <a:srgbClr val="000000"/>
                </a:solidFill>
              </a:rPr>
              <a:pPr>
                <a:defRPr/>
              </a:pPr>
              <a:t>‹N›</a:t>
            </a:fld>
            <a:endParaRPr lang="it-IT" altLang="en-US">
              <a:solidFill>
                <a:srgbClr val="000000"/>
              </a:solidFill>
            </a:endParaRPr>
          </a:p>
        </p:txBody>
      </p:sp>
    </p:spTree>
    <p:extLst>
      <p:ext uri="{BB962C8B-B14F-4D97-AF65-F5344CB8AC3E}">
        <p14:creationId xmlns:p14="http://schemas.microsoft.com/office/powerpoint/2010/main" val="413386709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E68C3504-36EB-495C-803F-8D80116A1530}" type="datetimeFigureOut">
              <a:rPr lang="it-IT" altLang="en-US">
                <a:solidFill>
                  <a:srgbClr val="000000"/>
                </a:solidFill>
              </a:rPr>
              <a:pPr>
                <a:defRPr/>
              </a:pPr>
              <a:t>02/04/2019</a:t>
            </a:fld>
            <a:endParaRPr lang="it-IT"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1B6EA0-A5B5-4450-9B79-5BBEEB0307F2}" type="slidenum">
              <a:rPr lang="it-IT" altLang="en-US">
                <a:solidFill>
                  <a:srgbClr val="000000"/>
                </a:solidFill>
              </a:rPr>
              <a:pPr>
                <a:defRPr/>
              </a:pPr>
              <a:t>‹N›</a:t>
            </a:fld>
            <a:endParaRPr lang="it-IT" altLang="en-US">
              <a:solidFill>
                <a:srgbClr val="000000"/>
              </a:solidFill>
            </a:endParaRPr>
          </a:p>
        </p:txBody>
      </p:sp>
    </p:spTree>
    <p:extLst>
      <p:ext uri="{BB962C8B-B14F-4D97-AF65-F5344CB8AC3E}">
        <p14:creationId xmlns:p14="http://schemas.microsoft.com/office/powerpoint/2010/main" val="404914418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509" y="609968"/>
            <a:ext cx="2133508" cy="5333084"/>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304985" y="609968"/>
            <a:ext cx="6268641" cy="533308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BA0F4E67-C54A-49CC-AA8A-03F9F610E241}" type="datetimeFigureOut">
              <a:rPr lang="it-IT" altLang="en-US">
                <a:solidFill>
                  <a:srgbClr val="000000"/>
                </a:solidFill>
              </a:rPr>
              <a:pPr>
                <a:defRPr/>
              </a:pPr>
              <a:t>02/04/2019</a:t>
            </a:fld>
            <a:endParaRPr lang="it-IT"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D0F23C-5925-415B-A1A1-DEAD8233C497}" type="slidenum">
              <a:rPr lang="it-IT" altLang="en-US">
                <a:solidFill>
                  <a:srgbClr val="000000"/>
                </a:solidFill>
              </a:rPr>
              <a:pPr>
                <a:defRPr/>
              </a:pPr>
              <a:t>‹N›</a:t>
            </a:fld>
            <a:endParaRPr lang="it-IT" altLang="en-US">
              <a:solidFill>
                <a:srgbClr val="000000"/>
              </a:solidFill>
            </a:endParaRPr>
          </a:p>
        </p:txBody>
      </p:sp>
    </p:spTree>
    <p:extLst>
      <p:ext uri="{BB962C8B-B14F-4D97-AF65-F5344CB8AC3E}">
        <p14:creationId xmlns:p14="http://schemas.microsoft.com/office/powerpoint/2010/main" val="358150309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defTabSz="914400">
              <a:defRPr/>
            </a:lvl1pPr>
          </a:lstStyle>
          <a:p>
            <a:fld id="{F38FD52E-55B6-4933-8E8E-7CA2503DB8B7}" type="datetimeFigureOut">
              <a:rPr lang="it-IT" altLang="it-IT"/>
              <a:pPr/>
              <a:t>02/04/2019</a:t>
            </a:fld>
            <a:endParaRPr lang="it-IT" altLang="it-IT"/>
          </a:p>
        </p:txBody>
      </p:sp>
      <p:sp>
        <p:nvSpPr>
          <p:cNvPr id="5" name="Segnaposto piè di pagina 4"/>
          <p:cNvSpPr>
            <a:spLocks noGrp="1"/>
          </p:cNvSpPr>
          <p:nvPr>
            <p:ph type="ftr" sz="quarter" idx="11"/>
          </p:nvPr>
        </p:nvSpPr>
        <p:spPr/>
        <p:txBody>
          <a:bodyPr/>
          <a:lstStyle>
            <a:lvl1pPr defTabSz="914400">
              <a:defRPr/>
            </a:lvl1pPr>
          </a:lstStyle>
          <a:p>
            <a:pPr>
              <a:defRPr/>
            </a:pPr>
            <a:endParaRPr lang="it-IT"/>
          </a:p>
        </p:txBody>
      </p:sp>
      <p:sp>
        <p:nvSpPr>
          <p:cNvPr id="6" name="Segnaposto numero diapositiva 5"/>
          <p:cNvSpPr>
            <a:spLocks noGrp="1"/>
          </p:cNvSpPr>
          <p:nvPr>
            <p:ph type="sldNum" sz="quarter" idx="12"/>
          </p:nvPr>
        </p:nvSpPr>
        <p:spPr/>
        <p:txBody>
          <a:bodyPr/>
          <a:lstStyle>
            <a:lvl1pPr defTabSz="914400">
              <a:defRPr/>
            </a:lvl1pPr>
          </a:lstStyle>
          <a:p>
            <a:fld id="{43621173-2EE7-4641-9644-2B52E7D31A70}" type="slidenum">
              <a:rPr lang="it-IT" altLang="it-IT"/>
              <a:pPr/>
              <a:t>‹N›</a:t>
            </a:fld>
            <a:endParaRPr lang="it-IT" altLang="it-IT"/>
          </a:p>
        </p:txBody>
      </p:sp>
    </p:spTree>
    <p:extLst>
      <p:ext uri="{BB962C8B-B14F-4D97-AF65-F5344CB8AC3E}">
        <p14:creationId xmlns:p14="http://schemas.microsoft.com/office/powerpoint/2010/main" val="73992234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defTabSz="914400">
              <a:defRPr/>
            </a:lvl1pPr>
          </a:lstStyle>
          <a:p>
            <a:fld id="{D0EC397E-C416-452C-A68B-9C08B5BC5942}" type="datetimeFigureOut">
              <a:rPr lang="it-IT" altLang="it-IT"/>
              <a:pPr/>
              <a:t>02/04/2019</a:t>
            </a:fld>
            <a:endParaRPr lang="it-IT" altLang="it-IT"/>
          </a:p>
        </p:txBody>
      </p:sp>
      <p:sp>
        <p:nvSpPr>
          <p:cNvPr id="5" name="Segnaposto piè di pagina 4"/>
          <p:cNvSpPr>
            <a:spLocks noGrp="1"/>
          </p:cNvSpPr>
          <p:nvPr>
            <p:ph type="ftr" sz="quarter" idx="11"/>
          </p:nvPr>
        </p:nvSpPr>
        <p:spPr/>
        <p:txBody>
          <a:bodyPr/>
          <a:lstStyle>
            <a:lvl1pPr defTabSz="914400">
              <a:defRPr/>
            </a:lvl1pPr>
          </a:lstStyle>
          <a:p>
            <a:pPr>
              <a:defRPr/>
            </a:pPr>
            <a:endParaRPr lang="it-IT"/>
          </a:p>
        </p:txBody>
      </p:sp>
      <p:sp>
        <p:nvSpPr>
          <p:cNvPr id="6" name="Segnaposto numero diapositiva 5"/>
          <p:cNvSpPr>
            <a:spLocks noGrp="1"/>
          </p:cNvSpPr>
          <p:nvPr>
            <p:ph type="sldNum" sz="quarter" idx="12"/>
          </p:nvPr>
        </p:nvSpPr>
        <p:spPr/>
        <p:txBody>
          <a:bodyPr/>
          <a:lstStyle>
            <a:lvl1pPr defTabSz="914400">
              <a:defRPr/>
            </a:lvl1pPr>
          </a:lstStyle>
          <a:p>
            <a:fld id="{FE24D851-3AB9-40DB-A667-4AE61E45AA6A}" type="slidenum">
              <a:rPr lang="it-IT" altLang="it-IT"/>
              <a:pPr/>
              <a:t>‹N›</a:t>
            </a:fld>
            <a:endParaRPr lang="it-IT" altLang="it-IT"/>
          </a:p>
        </p:txBody>
      </p:sp>
    </p:spTree>
    <p:extLst>
      <p:ext uri="{BB962C8B-B14F-4D97-AF65-F5344CB8AC3E}">
        <p14:creationId xmlns:p14="http://schemas.microsoft.com/office/powerpoint/2010/main" val="108021250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lvl1pPr defTabSz="914400">
              <a:defRPr/>
            </a:lvl1pPr>
          </a:lstStyle>
          <a:p>
            <a:fld id="{1A003230-8566-48B7-BAE9-5FEE00E25469}" type="datetimeFigureOut">
              <a:rPr lang="it-IT" altLang="it-IT"/>
              <a:pPr/>
              <a:t>02/04/2019</a:t>
            </a:fld>
            <a:endParaRPr lang="it-IT" altLang="it-IT"/>
          </a:p>
        </p:txBody>
      </p:sp>
      <p:sp>
        <p:nvSpPr>
          <p:cNvPr id="5" name="Segnaposto piè di pagina 4"/>
          <p:cNvSpPr>
            <a:spLocks noGrp="1"/>
          </p:cNvSpPr>
          <p:nvPr>
            <p:ph type="ftr" sz="quarter" idx="11"/>
          </p:nvPr>
        </p:nvSpPr>
        <p:spPr/>
        <p:txBody>
          <a:bodyPr/>
          <a:lstStyle>
            <a:lvl1pPr defTabSz="914400">
              <a:defRPr/>
            </a:lvl1pPr>
          </a:lstStyle>
          <a:p>
            <a:pPr>
              <a:defRPr/>
            </a:pPr>
            <a:endParaRPr lang="it-IT"/>
          </a:p>
        </p:txBody>
      </p:sp>
      <p:sp>
        <p:nvSpPr>
          <p:cNvPr id="6" name="Segnaposto numero diapositiva 5"/>
          <p:cNvSpPr>
            <a:spLocks noGrp="1"/>
          </p:cNvSpPr>
          <p:nvPr>
            <p:ph type="sldNum" sz="quarter" idx="12"/>
          </p:nvPr>
        </p:nvSpPr>
        <p:spPr/>
        <p:txBody>
          <a:bodyPr/>
          <a:lstStyle>
            <a:lvl1pPr defTabSz="914400">
              <a:defRPr/>
            </a:lvl1pPr>
          </a:lstStyle>
          <a:p>
            <a:fld id="{1BEDE5BC-7262-4D71-A505-70D61E4133D6}" type="slidenum">
              <a:rPr lang="it-IT" altLang="it-IT"/>
              <a:pPr/>
              <a:t>‹N›</a:t>
            </a:fld>
            <a:endParaRPr lang="it-IT" altLang="it-IT"/>
          </a:p>
        </p:txBody>
      </p:sp>
    </p:spTree>
    <p:extLst>
      <p:ext uri="{BB962C8B-B14F-4D97-AF65-F5344CB8AC3E}">
        <p14:creationId xmlns:p14="http://schemas.microsoft.com/office/powerpoint/2010/main" val="124110203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defTabSz="914400">
              <a:defRPr/>
            </a:lvl1pPr>
          </a:lstStyle>
          <a:p>
            <a:fld id="{68412E96-6E8C-4F1D-89F9-658BFEE29D0E}" type="datetimeFigureOut">
              <a:rPr lang="it-IT" altLang="it-IT"/>
              <a:pPr/>
              <a:t>02/04/2019</a:t>
            </a:fld>
            <a:endParaRPr lang="it-IT" altLang="it-IT"/>
          </a:p>
        </p:txBody>
      </p:sp>
      <p:sp>
        <p:nvSpPr>
          <p:cNvPr id="6" name="Segnaposto piè di pagina 4"/>
          <p:cNvSpPr>
            <a:spLocks noGrp="1"/>
          </p:cNvSpPr>
          <p:nvPr>
            <p:ph type="ftr" sz="quarter" idx="11"/>
          </p:nvPr>
        </p:nvSpPr>
        <p:spPr/>
        <p:txBody>
          <a:bodyPr/>
          <a:lstStyle>
            <a:lvl1pPr defTabSz="914400">
              <a:defRPr/>
            </a:lvl1pPr>
          </a:lstStyle>
          <a:p>
            <a:pPr>
              <a:defRPr/>
            </a:pPr>
            <a:endParaRPr lang="it-IT"/>
          </a:p>
        </p:txBody>
      </p:sp>
      <p:sp>
        <p:nvSpPr>
          <p:cNvPr id="7" name="Segnaposto numero diapositiva 5"/>
          <p:cNvSpPr>
            <a:spLocks noGrp="1"/>
          </p:cNvSpPr>
          <p:nvPr>
            <p:ph type="sldNum" sz="quarter" idx="12"/>
          </p:nvPr>
        </p:nvSpPr>
        <p:spPr/>
        <p:txBody>
          <a:bodyPr/>
          <a:lstStyle>
            <a:lvl1pPr defTabSz="914400">
              <a:defRPr/>
            </a:lvl1pPr>
          </a:lstStyle>
          <a:p>
            <a:fld id="{218AE43E-8192-4DB5-AD03-45F9A70DBAB6}" type="slidenum">
              <a:rPr lang="it-IT" altLang="it-IT"/>
              <a:pPr/>
              <a:t>‹N›</a:t>
            </a:fld>
            <a:endParaRPr lang="it-IT" altLang="it-IT"/>
          </a:p>
        </p:txBody>
      </p:sp>
    </p:spTree>
    <p:extLst>
      <p:ext uri="{BB962C8B-B14F-4D97-AF65-F5344CB8AC3E}">
        <p14:creationId xmlns:p14="http://schemas.microsoft.com/office/powerpoint/2010/main" val="365555233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defTabSz="914400">
              <a:defRPr/>
            </a:lvl1pPr>
          </a:lstStyle>
          <a:p>
            <a:fld id="{92D13DAE-3653-4765-8579-096941D46890}" type="datetimeFigureOut">
              <a:rPr lang="it-IT" altLang="it-IT"/>
              <a:pPr/>
              <a:t>02/04/2019</a:t>
            </a:fld>
            <a:endParaRPr lang="it-IT" altLang="it-IT"/>
          </a:p>
        </p:txBody>
      </p:sp>
      <p:sp>
        <p:nvSpPr>
          <p:cNvPr id="8" name="Segnaposto piè di pagina 4"/>
          <p:cNvSpPr>
            <a:spLocks noGrp="1"/>
          </p:cNvSpPr>
          <p:nvPr>
            <p:ph type="ftr" sz="quarter" idx="11"/>
          </p:nvPr>
        </p:nvSpPr>
        <p:spPr/>
        <p:txBody>
          <a:bodyPr/>
          <a:lstStyle>
            <a:lvl1pPr defTabSz="914400">
              <a:defRPr/>
            </a:lvl1pPr>
          </a:lstStyle>
          <a:p>
            <a:pPr>
              <a:defRPr/>
            </a:pPr>
            <a:endParaRPr lang="it-IT"/>
          </a:p>
        </p:txBody>
      </p:sp>
      <p:sp>
        <p:nvSpPr>
          <p:cNvPr id="9" name="Segnaposto numero diapositiva 5"/>
          <p:cNvSpPr>
            <a:spLocks noGrp="1"/>
          </p:cNvSpPr>
          <p:nvPr>
            <p:ph type="sldNum" sz="quarter" idx="12"/>
          </p:nvPr>
        </p:nvSpPr>
        <p:spPr/>
        <p:txBody>
          <a:bodyPr/>
          <a:lstStyle>
            <a:lvl1pPr defTabSz="914400">
              <a:defRPr/>
            </a:lvl1pPr>
          </a:lstStyle>
          <a:p>
            <a:fld id="{BF6022DA-BD5D-4BA2-BAC4-EB0D96B0180C}" type="slidenum">
              <a:rPr lang="it-IT" altLang="it-IT"/>
              <a:pPr/>
              <a:t>‹N›</a:t>
            </a:fld>
            <a:endParaRPr lang="it-IT" altLang="it-IT"/>
          </a:p>
        </p:txBody>
      </p:sp>
    </p:spTree>
    <p:extLst>
      <p:ext uri="{BB962C8B-B14F-4D97-AF65-F5344CB8AC3E}">
        <p14:creationId xmlns:p14="http://schemas.microsoft.com/office/powerpoint/2010/main" val="3457631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D54AF35-AF11-4DBF-9B6D-F6B4CC8674A0}" type="datetimeFigureOut">
              <a:rPr lang="it-IT" smtClean="0">
                <a:solidFill>
                  <a:prstClr val="black">
                    <a:tint val="75000"/>
                  </a:prstClr>
                </a:solidFill>
              </a:rPr>
              <a:pPr/>
              <a:t>02/04/2019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EA2E41D-3B04-488C-8618-38B429BCBB6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87099263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3"/>
          <p:cNvSpPr>
            <a:spLocks noGrp="1"/>
          </p:cNvSpPr>
          <p:nvPr>
            <p:ph type="dt" sz="half" idx="10"/>
          </p:nvPr>
        </p:nvSpPr>
        <p:spPr/>
        <p:txBody>
          <a:bodyPr/>
          <a:lstStyle>
            <a:lvl1pPr defTabSz="914400">
              <a:defRPr/>
            </a:lvl1pPr>
          </a:lstStyle>
          <a:p>
            <a:fld id="{91A49E78-718A-4796-BD12-8520666B1447}" type="datetimeFigureOut">
              <a:rPr lang="it-IT" altLang="it-IT"/>
              <a:pPr/>
              <a:t>02/04/2019</a:t>
            </a:fld>
            <a:endParaRPr lang="it-IT" altLang="it-IT"/>
          </a:p>
        </p:txBody>
      </p:sp>
      <p:sp>
        <p:nvSpPr>
          <p:cNvPr id="4" name="Segnaposto piè di pagina 4"/>
          <p:cNvSpPr>
            <a:spLocks noGrp="1"/>
          </p:cNvSpPr>
          <p:nvPr>
            <p:ph type="ftr" sz="quarter" idx="11"/>
          </p:nvPr>
        </p:nvSpPr>
        <p:spPr/>
        <p:txBody>
          <a:bodyPr/>
          <a:lstStyle>
            <a:lvl1pPr defTabSz="914400">
              <a:defRPr/>
            </a:lvl1pPr>
          </a:lstStyle>
          <a:p>
            <a:pPr>
              <a:defRPr/>
            </a:pPr>
            <a:endParaRPr lang="it-IT"/>
          </a:p>
        </p:txBody>
      </p:sp>
      <p:sp>
        <p:nvSpPr>
          <p:cNvPr id="5" name="Segnaposto numero diapositiva 5"/>
          <p:cNvSpPr>
            <a:spLocks noGrp="1"/>
          </p:cNvSpPr>
          <p:nvPr>
            <p:ph type="sldNum" sz="quarter" idx="12"/>
          </p:nvPr>
        </p:nvSpPr>
        <p:spPr/>
        <p:txBody>
          <a:bodyPr/>
          <a:lstStyle>
            <a:lvl1pPr defTabSz="914400">
              <a:defRPr/>
            </a:lvl1pPr>
          </a:lstStyle>
          <a:p>
            <a:fld id="{FA5AD46D-5D89-4E96-A2BB-6F48E7EE0DB3}" type="slidenum">
              <a:rPr lang="it-IT" altLang="it-IT"/>
              <a:pPr/>
              <a:t>‹N›</a:t>
            </a:fld>
            <a:endParaRPr lang="it-IT" altLang="it-IT"/>
          </a:p>
        </p:txBody>
      </p:sp>
    </p:spTree>
    <p:extLst>
      <p:ext uri="{BB962C8B-B14F-4D97-AF65-F5344CB8AC3E}">
        <p14:creationId xmlns:p14="http://schemas.microsoft.com/office/powerpoint/2010/main" val="166052433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defTabSz="914400">
              <a:defRPr/>
            </a:lvl1pPr>
          </a:lstStyle>
          <a:p>
            <a:fld id="{C2B8F2FD-3DC7-4B1C-8CD9-788D3FCD0CA6}" type="datetimeFigureOut">
              <a:rPr lang="it-IT" altLang="it-IT"/>
              <a:pPr/>
              <a:t>02/04/2019</a:t>
            </a:fld>
            <a:endParaRPr lang="it-IT" altLang="it-IT"/>
          </a:p>
        </p:txBody>
      </p:sp>
      <p:sp>
        <p:nvSpPr>
          <p:cNvPr id="3" name="Segnaposto piè di pagina 4"/>
          <p:cNvSpPr>
            <a:spLocks noGrp="1"/>
          </p:cNvSpPr>
          <p:nvPr>
            <p:ph type="ftr" sz="quarter" idx="11"/>
          </p:nvPr>
        </p:nvSpPr>
        <p:spPr/>
        <p:txBody>
          <a:bodyPr/>
          <a:lstStyle>
            <a:lvl1pPr defTabSz="914400">
              <a:defRPr/>
            </a:lvl1pPr>
          </a:lstStyle>
          <a:p>
            <a:pPr>
              <a:defRPr/>
            </a:pPr>
            <a:endParaRPr lang="it-IT"/>
          </a:p>
        </p:txBody>
      </p:sp>
      <p:sp>
        <p:nvSpPr>
          <p:cNvPr id="4" name="Segnaposto numero diapositiva 5"/>
          <p:cNvSpPr>
            <a:spLocks noGrp="1"/>
          </p:cNvSpPr>
          <p:nvPr>
            <p:ph type="sldNum" sz="quarter" idx="12"/>
          </p:nvPr>
        </p:nvSpPr>
        <p:spPr/>
        <p:txBody>
          <a:bodyPr/>
          <a:lstStyle>
            <a:lvl1pPr defTabSz="914400">
              <a:defRPr/>
            </a:lvl1pPr>
          </a:lstStyle>
          <a:p>
            <a:fld id="{410223F3-7E24-43AB-A93C-3B0FFA41611E}" type="slidenum">
              <a:rPr lang="it-IT" altLang="it-IT"/>
              <a:pPr/>
              <a:t>‹N›</a:t>
            </a:fld>
            <a:endParaRPr lang="it-IT" altLang="it-IT"/>
          </a:p>
        </p:txBody>
      </p:sp>
    </p:spTree>
    <p:extLst>
      <p:ext uri="{BB962C8B-B14F-4D97-AF65-F5344CB8AC3E}">
        <p14:creationId xmlns:p14="http://schemas.microsoft.com/office/powerpoint/2010/main" val="150066382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3"/>
          <p:cNvSpPr>
            <a:spLocks noGrp="1"/>
          </p:cNvSpPr>
          <p:nvPr>
            <p:ph type="dt" sz="half" idx="10"/>
          </p:nvPr>
        </p:nvSpPr>
        <p:spPr/>
        <p:txBody>
          <a:bodyPr/>
          <a:lstStyle>
            <a:lvl1pPr defTabSz="914400">
              <a:defRPr/>
            </a:lvl1pPr>
          </a:lstStyle>
          <a:p>
            <a:fld id="{737DB87A-0C92-4109-AC2D-3695275A254E}" type="datetimeFigureOut">
              <a:rPr lang="it-IT" altLang="it-IT"/>
              <a:pPr/>
              <a:t>02/04/2019</a:t>
            </a:fld>
            <a:endParaRPr lang="it-IT" altLang="it-IT"/>
          </a:p>
        </p:txBody>
      </p:sp>
      <p:sp>
        <p:nvSpPr>
          <p:cNvPr id="6" name="Segnaposto piè di pagina 4"/>
          <p:cNvSpPr>
            <a:spLocks noGrp="1"/>
          </p:cNvSpPr>
          <p:nvPr>
            <p:ph type="ftr" sz="quarter" idx="11"/>
          </p:nvPr>
        </p:nvSpPr>
        <p:spPr/>
        <p:txBody>
          <a:bodyPr/>
          <a:lstStyle>
            <a:lvl1pPr defTabSz="914400">
              <a:defRPr/>
            </a:lvl1pPr>
          </a:lstStyle>
          <a:p>
            <a:pPr>
              <a:defRPr/>
            </a:pPr>
            <a:endParaRPr lang="it-IT"/>
          </a:p>
        </p:txBody>
      </p:sp>
      <p:sp>
        <p:nvSpPr>
          <p:cNvPr id="7" name="Segnaposto numero diapositiva 5"/>
          <p:cNvSpPr>
            <a:spLocks noGrp="1"/>
          </p:cNvSpPr>
          <p:nvPr>
            <p:ph type="sldNum" sz="quarter" idx="12"/>
          </p:nvPr>
        </p:nvSpPr>
        <p:spPr/>
        <p:txBody>
          <a:bodyPr/>
          <a:lstStyle>
            <a:lvl1pPr defTabSz="914400">
              <a:defRPr/>
            </a:lvl1pPr>
          </a:lstStyle>
          <a:p>
            <a:fld id="{8539AC13-345E-4686-BA24-B3226A1ADDD2}" type="slidenum">
              <a:rPr lang="it-IT" altLang="it-IT"/>
              <a:pPr/>
              <a:t>‹N›</a:t>
            </a:fld>
            <a:endParaRPr lang="it-IT" altLang="it-IT"/>
          </a:p>
        </p:txBody>
      </p:sp>
    </p:spTree>
    <p:extLst>
      <p:ext uri="{BB962C8B-B14F-4D97-AF65-F5344CB8AC3E}">
        <p14:creationId xmlns:p14="http://schemas.microsoft.com/office/powerpoint/2010/main" val="355446561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3"/>
          <p:cNvSpPr>
            <a:spLocks noGrp="1"/>
          </p:cNvSpPr>
          <p:nvPr>
            <p:ph type="dt" sz="half" idx="10"/>
          </p:nvPr>
        </p:nvSpPr>
        <p:spPr/>
        <p:txBody>
          <a:bodyPr/>
          <a:lstStyle>
            <a:lvl1pPr defTabSz="914400">
              <a:defRPr/>
            </a:lvl1pPr>
          </a:lstStyle>
          <a:p>
            <a:fld id="{75388A72-EAD8-42EA-9BA4-787E68C9FB62}" type="datetimeFigureOut">
              <a:rPr lang="it-IT" altLang="it-IT"/>
              <a:pPr/>
              <a:t>02/04/2019</a:t>
            </a:fld>
            <a:endParaRPr lang="it-IT" altLang="it-IT"/>
          </a:p>
        </p:txBody>
      </p:sp>
      <p:sp>
        <p:nvSpPr>
          <p:cNvPr id="6" name="Segnaposto piè di pagina 4"/>
          <p:cNvSpPr>
            <a:spLocks noGrp="1"/>
          </p:cNvSpPr>
          <p:nvPr>
            <p:ph type="ftr" sz="quarter" idx="11"/>
          </p:nvPr>
        </p:nvSpPr>
        <p:spPr/>
        <p:txBody>
          <a:bodyPr/>
          <a:lstStyle>
            <a:lvl1pPr defTabSz="914400">
              <a:defRPr/>
            </a:lvl1pPr>
          </a:lstStyle>
          <a:p>
            <a:pPr>
              <a:defRPr/>
            </a:pPr>
            <a:endParaRPr lang="it-IT"/>
          </a:p>
        </p:txBody>
      </p:sp>
      <p:sp>
        <p:nvSpPr>
          <p:cNvPr id="7" name="Segnaposto numero diapositiva 5"/>
          <p:cNvSpPr>
            <a:spLocks noGrp="1"/>
          </p:cNvSpPr>
          <p:nvPr>
            <p:ph type="sldNum" sz="quarter" idx="12"/>
          </p:nvPr>
        </p:nvSpPr>
        <p:spPr/>
        <p:txBody>
          <a:bodyPr/>
          <a:lstStyle>
            <a:lvl1pPr defTabSz="914400">
              <a:defRPr/>
            </a:lvl1pPr>
          </a:lstStyle>
          <a:p>
            <a:fld id="{2596F157-74DD-4FEF-9858-8D7AFA3CDF88}" type="slidenum">
              <a:rPr lang="it-IT" altLang="it-IT"/>
              <a:pPr/>
              <a:t>‹N›</a:t>
            </a:fld>
            <a:endParaRPr lang="it-IT" altLang="it-IT"/>
          </a:p>
        </p:txBody>
      </p:sp>
    </p:spTree>
    <p:extLst>
      <p:ext uri="{BB962C8B-B14F-4D97-AF65-F5344CB8AC3E}">
        <p14:creationId xmlns:p14="http://schemas.microsoft.com/office/powerpoint/2010/main" val="210747569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defTabSz="914400">
              <a:defRPr/>
            </a:lvl1pPr>
          </a:lstStyle>
          <a:p>
            <a:fld id="{C26BE64D-DDAE-4511-93C8-77A48516068C}" type="datetimeFigureOut">
              <a:rPr lang="it-IT" altLang="it-IT"/>
              <a:pPr/>
              <a:t>02/04/2019</a:t>
            </a:fld>
            <a:endParaRPr lang="it-IT" altLang="it-IT"/>
          </a:p>
        </p:txBody>
      </p:sp>
      <p:sp>
        <p:nvSpPr>
          <p:cNvPr id="5" name="Segnaposto piè di pagina 4"/>
          <p:cNvSpPr>
            <a:spLocks noGrp="1"/>
          </p:cNvSpPr>
          <p:nvPr>
            <p:ph type="ftr" sz="quarter" idx="11"/>
          </p:nvPr>
        </p:nvSpPr>
        <p:spPr/>
        <p:txBody>
          <a:bodyPr/>
          <a:lstStyle>
            <a:lvl1pPr defTabSz="914400">
              <a:defRPr/>
            </a:lvl1pPr>
          </a:lstStyle>
          <a:p>
            <a:pPr>
              <a:defRPr/>
            </a:pPr>
            <a:endParaRPr lang="it-IT"/>
          </a:p>
        </p:txBody>
      </p:sp>
      <p:sp>
        <p:nvSpPr>
          <p:cNvPr id="6" name="Segnaposto numero diapositiva 5"/>
          <p:cNvSpPr>
            <a:spLocks noGrp="1"/>
          </p:cNvSpPr>
          <p:nvPr>
            <p:ph type="sldNum" sz="quarter" idx="12"/>
          </p:nvPr>
        </p:nvSpPr>
        <p:spPr/>
        <p:txBody>
          <a:bodyPr/>
          <a:lstStyle>
            <a:lvl1pPr defTabSz="914400">
              <a:defRPr/>
            </a:lvl1pPr>
          </a:lstStyle>
          <a:p>
            <a:fld id="{8D8D8AB4-6E59-47A4-B386-285B93B2C370}" type="slidenum">
              <a:rPr lang="it-IT" altLang="it-IT"/>
              <a:pPr/>
              <a:t>‹N›</a:t>
            </a:fld>
            <a:endParaRPr lang="it-IT" altLang="it-IT"/>
          </a:p>
        </p:txBody>
      </p:sp>
    </p:spTree>
    <p:extLst>
      <p:ext uri="{BB962C8B-B14F-4D97-AF65-F5344CB8AC3E}">
        <p14:creationId xmlns:p14="http://schemas.microsoft.com/office/powerpoint/2010/main" val="149214190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defTabSz="914400">
              <a:defRPr/>
            </a:lvl1pPr>
          </a:lstStyle>
          <a:p>
            <a:fld id="{4461DE3D-38E4-4B5B-91D2-E771762A4987}" type="datetimeFigureOut">
              <a:rPr lang="it-IT" altLang="it-IT"/>
              <a:pPr/>
              <a:t>02/04/2019</a:t>
            </a:fld>
            <a:endParaRPr lang="it-IT" altLang="it-IT"/>
          </a:p>
        </p:txBody>
      </p:sp>
      <p:sp>
        <p:nvSpPr>
          <p:cNvPr id="5" name="Segnaposto piè di pagina 4"/>
          <p:cNvSpPr>
            <a:spLocks noGrp="1"/>
          </p:cNvSpPr>
          <p:nvPr>
            <p:ph type="ftr" sz="quarter" idx="11"/>
          </p:nvPr>
        </p:nvSpPr>
        <p:spPr/>
        <p:txBody>
          <a:bodyPr/>
          <a:lstStyle>
            <a:lvl1pPr defTabSz="914400">
              <a:defRPr/>
            </a:lvl1pPr>
          </a:lstStyle>
          <a:p>
            <a:pPr>
              <a:defRPr/>
            </a:pPr>
            <a:endParaRPr lang="it-IT"/>
          </a:p>
        </p:txBody>
      </p:sp>
      <p:sp>
        <p:nvSpPr>
          <p:cNvPr id="6" name="Segnaposto numero diapositiva 5"/>
          <p:cNvSpPr>
            <a:spLocks noGrp="1"/>
          </p:cNvSpPr>
          <p:nvPr>
            <p:ph type="sldNum" sz="quarter" idx="12"/>
          </p:nvPr>
        </p:nvSpPr>
        <p:spPr/>
        <p:txBody>
          <a:bodyPr/>
          <a:lstStyle>
            <a:lvl1pPr defTabSz="914400">
              <a:defRPr/>
            </a:lvl1pPr>
          </a:lstStyle>
          <a:p>
            <a:fld id="{F36B4F63-F044-4E70-BFC9-4723C44F5330}" type="slidenum">
              <a:rPr lang="it-IT" altLang="it-IT"/>
              <a:pPr/>
              <a:t>‹N›</a:t>
            </a:fld>
            <a:endParaRPr lang="it-IT" altLang="it-IT"/>
          </a:p>
        </p:txBody>
      </p:sp>
    </p:spTree>
    <p:extLst>
      <p:ext uri="{BB962C8B-B14F-4D97-AF65-F5344CB8AC3E}">
        <p14:creationId xmlns:p14="http://schemas.microsoft.com/office/powerpoint/2010/main" val="3446914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1"/>
            <a:ext cx="6400800" cy="1752600"/>
          </a:xfrm>
        </p:spPr>
        <p:txBody>
          <a:bodyPr/>
          <a:lstStyle>
            <a:lvl1pPr marL="0" indent="0" algn="ctr">
              <a:buNone/>
              <a:defRPr/>
            </a:lvl1pPr>
            <a:lvl2pPr marL="457134" indent="0" algn="ctr">
              <a:buNone/>
              <a:defRPr/>
            </a:lvl2pPr>
            <a:lvl3pPr marL="914266" indent="0" algn="ctr">
              <a:buNone/>
              <a:defRPr/>
            </a:lvl3pPr>
            <a:lvl4pPr marL="1371400" indent="0" algn="ctr">
              <a:buNone/>
              <a:defRPr/>
            </a:lvl4pPr>
            <a:lvl5pPr marL="1828533" indent="0" algn="ctr">
              <a:buNone/>
              <a:defRPr/>
            </a:lvl5pPr>
            <a:lvl6pPr marL="2285667" indent="0" algn="ctr">
              <a:buNone/>
              <a:defRPr/>
            </a:lvl6pPr>
            <a:lvl7pPr marL="2742800" indent="0" algn="ctr">
              <a:buNone/>
              <a:defRPr/>
            </a:lvl7pPr>
            <a:lvl8pPr marL="3199933" indent="0" algn="ctr">
              <a:buNone/>
              <a:defRPr/>
            </a:lvl8pPr>
            <a:lvl9pPr marL="3657067"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4C032B-459E-CD44-B4E3-D97D853C2CB5}"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86570123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FAE1DE-423D-B14A-89A5-0A9345ABB82E}"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25109874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1"/>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lvl1pPr>
            <a:lvl2pPr marL="457134" indent="0">
              <a:buNone/>
              <a:defRPr sz="1800"/>
            </a:lvl2pPr>
            <a:lvl3pPr marL="914266" indent="0">
              <a:buNone/>
              <a:defRPr sz="1600"/>
            </a:lvl3pPr>
            <a:lvl4pPr marL="1371400" indent="0">
              <a:buNone/>
              <a:defRPr sz="1400"/>
            </a:lvl4pPr>
            <a:lvl5pPr marL="1828533" indent="0">
              <a:buNone/>
              <a:defRPr sz="1400"/>
            </a:lvl5pPr>
            <a:lvl6pPr marL="2285667" indent="0">
              <a:buNone/>
              <a:defRPr sz="1400"/>
            </a:lvl6pPr>
            <a:lvl7pPr marL="2742800" indent="0">
              <a:buNone/>
              <a:defRPr sz="1400"/>
            </a:lvl7pPr>
            <a:lvl8pPr marL="3199933" indent="0">
              <a:buNone/>
              <a:defRPr sz="1400"/>
            </a:lvl8pPr>
            <a:lvl9pPr marL="3657067"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AC087D-47EB-BD4D-8FF9-1BB3A55B5BD2}"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07896213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1"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16B7BF-B124-ED4F-9E71-6A535D958EE5}"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545288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1"/>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34" indent="0">
              <a:buNone/>
              <a:defRPr sz="1800">
                <a:solidFill>
                  <a:schemeClr val="tx1">
                    <a:tint val="75000"/>
                  </a:schemeClr>
                </a:solidFill>
              </a:defRPr>
            </a:lvl2pPr>
            <a:lvl3pPr marL="914266" indent="0">
              <a:buNone/>
              <a:defRPr sz="1600">
                <a:solidFill>
                  <a:schemeClr val="tx1">
                    <a:tint val="75000"/>
                  </a:schemeClr>
                </a:solidFill>
              </a:defRPr>
            </a:lvl3pPr>
            <a:lvl4pPr marL="1371400" indent="0">
              <a:buNone/>
              <a:defRPr sz="1400">
                <a:solidFill>
                  <a:schemeClr val="tx1">
                    <a:tint val="75000"/>
                  </a:schemeClr>
                </a:solidFill>
              </a:defRPr>
            </a:lvl4pPr>
            <a:lvl5pPr marL="1828533" indent="0">
              <a:buNone/>
              <a:defRPr sz="1400">
                <a:solidFill>
                  <a:schemeClr val="tx1">
                    <a:tint val="75000"/>
                  </a:schemeClr>
                </a:solidFill>
              </a:defRPr>
            </a:lvl5pPr>
            <a:lvl6pPr marL="2285667" indent="0">
              <a:buNone/>
              <a:defRPr sz="1400">
                <a:solidFill>
                  <a:schemeClr val="tx1">
                    <a:tint val="75000"/>
                  </a:schemeClr>
                </a:solidFill>
              </a:defRPr>
            </a:lvl6pPr>
            <a:lvl7pPr marL="2742800" indent="0">
              <a:buNone/>
              <a:defRPr sz="1400">
                <a:solidFill>
                  <a:schemeClr val="tx1">
                    <a:tint val="75000"/>
                  </a:schemeClr>
                </a:solidFill>
              </a:defRPr>
            </a:lvl7pPr>
            <a:lvl8pPr marL="3199933" indent="0">
              <a:buNone/>
              <a:defRPr sz="1400">
                <a:solidFill>
                  <a:schemeClr val="tx1">
                    <a:tint val="75000"/>
                  </a:schemeClr>
                </a:solidFill>
              </a:defRPr>
            </a:lvl8pPr>
            <a:lvl9pPr marL="3657067"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D54AF35-AF11-4DBF-9B6D-F6B4CC8674A0}" type="datetimeFigureOut">
              <a:rPr lang="it-IT" smtClean="0">
                <a:solidFill>
                  <a:prstClr val="black">
                    <a:tint val="75000"/>
                  </a:prstClr>
                </a:solidFill>
              </a:rPr>
              <a:pPr/>
              <a:t>02/04/2019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EA2E41D-3B04-488C-8618-38B429BCBB6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3329889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34" indent="0">
              <a:buNone/>
              <a:defRPr sz="2000" b="1"/>
            </a:lvl2pPr>
            <a:lvl3pPr marL="914266" indent="0">
              <a:buNone/>
              <a:defRPr sz="1800" b="1"/>
            </a:lvl3pPr>
            <a:lvl4pPr marL="1371400" indent="0">
              <a:buNone/>
              <a:defRPr sz="1600" b="1"/>
            </a:lvl4pPr>
            <a:lvl5pPr marL="1828533" indent="0">
              <a:buNone/>
              <a:defRPr sz="1600" b="1"/>
            </a:lvl5pPr>
            <a:lvl6pPr marL="2285667" indent="0">
              <a:buNone/>
              <a:defRPr sz="1600" b="1"/>
            </a:lvl6pPr>
            <a:lvl7pPr marL="2742800" indent="0">
              <a:buNone/>
              <a:defRPr sz="1600" b="1"/>
            </a:lvl7pPr>
            <a:lvl8pPr marL="3199933" indent="0">
              <a:buNone/>
              <a:defRPr sz="1600" b="1"/>
            </a:lvl8pPr>
            <a:lvl9pPr marL="3657067"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134" indent="0">
              <a:buNone/>
              <a:defRPr sz="2000" b="1"/>
            </a:lvl2pPr>
            <a:lvl3pPr marL="914266" indent="0">
              <a:buNone/>
              <a:defRPr sz="1800" b="1"/>
            </a:lvl3pPr>
            <a:lvl4pPr marL="1371400" indent="0">
              <a:buNone/>
              <a:defRPr sz="1600" b="1"/>
            </a:lvl4pPr>
            <a:lvl5pPr marL="1828533" indent="0">
              <a:buNone/>
              <a:defRPr sz="1600" b="1"/>
            </a:lvl5pPr>
            <a:lvl6pPr marL="2285667" indent="0">
              <a:buNone/>
              <a:defRPr sz="1600" b="1"/>
            </a:lvl6pPr>
            <a:lvl7pPr marL="2742800" indent="0">
              <a:buNone/>
              <a:defRPr sz="1600" b="1"/>
            </a:lvl7pPr>
            <a:lvl8pPr marL="3199933" indent="0">
              <a:buNone/>
              <a:defRPr sz="1600" b="1"/>
            </a:lvl8pPr>
            <a:lvl9pPr marL="3657067"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6F0DA2A-87F6-9748-8E67-9808FD6E27F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11882916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7B917A-4F69-4944-A455-134F66415D9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80667259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AE8B0C-0176-C446-8506-9043AA2F7517}"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89156162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1"/>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0"/>
            <a:ext cx="3008313" cy="4691063"/>
          </a:xfrm>
        </p:spPr>
        <p:txBody>
          <a:bodyPr/>
          <a:lstStyle>
            <a:lvl1pPr marL="0" indent="0">
              <a:buNone/>
              <a:defRPr sz="1400"/>
            </a:lvl1pPr>
            <a:lvl2pPr marL="457134" indent="0">
              <a:buNone/>
              <a:defRPr sz="1200"/>
            </a:lvl2pPr>
            <a:lvl3pPr marL="914266" indent="0">
              <a:buNone/>
              <a:defRPr sz="1000"/>
            </a:lvl3pPr>
            <a:lvl4pPr marL="1371400" indent="0">
              <a:buNone/>
              <a:defRPr sz="900"/>
            </a:lvl4pPr>
            <a:lvl5pPr marL="1828533" indent="0">
              <a:buNone/>
              <a:defRPr sz="900"/>
            </a:lvl5pPr>
            <a:lvl6pPr marL="2285667" indent="0">
              <a:buNone/>
              <a:defRPr sz="900"/>
            </a:lvl6pPr>
            <a:lvl7pPr marL="2742800" indent="0">
              <a:buNone/>
              <a:defRPr sz="900"/>
            </a:lvl7pPr>
            <a:lvl8pPr marL="3199933" indent="0">
              <a:buNone/>
              <a:defRPr sz="900"/>
            </a:lvl8pPr>
            <a:lvl9pPr marL="3657067"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09322A-423D-3345-8CCB-38C4469D9E04}"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75377380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34" indent="0">
              <a:buNone/>
              <a:defRPr sz="2800"/>
            </a:lvl2pPr>
            <a:lvl3pPr marL="914266" indent="0">
              <a:buNone/>
              <a:defRPr sz="2400"/>
            </a:lvl3pPr>
            <a:lvl4pPr marL="1371400" indent="0">
              <a:buNone/>
              <a:defRPr sz="2000"/>
            </a:lvl4pPr>
            <a:lvl5pPr marL="1828533" indent="0">
              <a:buNone/>
              <a:defRPr sz="2000"/>
            </a:lvl5pPr>
            <a:lvl6pPr marL="2285667" indent="0">
              <a:buNone/>
              <a:defRPr sz="2000"/>
            </a:lvl6pPr>
            <a:lvl7pPr marL="2742800" indent="0">
              <a:buNone/>
              <a:defRPr sz="2000"/>
            </a:lvl7pPr>
            <a:lvl8pPr marL="3199933" indent="0">
              <a:buNone/>
              <a:defRPr sz="2000"/>
            </a:lvl8pPr>
            <a:lvl9pPr marL="3657067" indent="0">
              <a:buNone/>
              <a:defRPr sz="2000"/>
            </a:lvl9pPr>
          </a:lstStyle>
          <a:p>
            <a:pPr lvl="0"/>
            <a:r>
              <a:rPr lang="it-IT" noProof="0" smtClean="0"/>
              <a:t>Fare clic sull'icona per inserire un'immagine</a:t>
            </a:r>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34" indent="0">
              <a:buNone/>
              <a:defRPr sz="1200"/>
            </a:lvl2pPr>
            <a:lvl3pPr marL="914266" indent="0">
              <a:buNone/>
              <a:defRPr sz="1000"/>
            </a:lvl3pPr>
            <a:lvl4pPr marL="1371400" indent="0">
              <a:buNone/>
              <a:defRPr sz="900"/>
            </a:lvl4pPr>
            <a:lvl5pPr marL="1828533" indent="0">
              <a:buNone/>
              <a:defRPr sz="900"/>
            </a:lvl5pPr>
            <a:lvl6pPr marL="2285667" indent="0">
              <a:buNone/>
              <a:defRPr sz="900"/>
            </a:lvl6pPr>
            <a:lvl7pPr marL="2742800" indent="0">
              <a:buNone/>
              <a:defRPr sz="900"/>
            </a:lvl7pPr>
            <a:lvl8pPr marL="3199933" indent="0">
              <a:buNone/>
              <a:defRPr sz="900"/>
            </a:lvl8pPr>
            <a:lvl9pPr marL="3657067"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864EF4-8385-E34F-9ABC-94D4098649DD}"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90409325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4E3388-285B-E445-BF96-E864637C6EE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97296179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B4C710-E6A4-C347-A612-C52FEDAF6012}"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288818543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57200" y="1600200"/>
            <a:ext cx="8229600" cy="4525963"/>
          </a:xfrm>
        </p:spPr>
        <p:txBody>
          <a:bodyPr/>
          <a:lstStyle/>
          <a:p>
            <a:pPr lvl="0"/>
            <a:r>
              <a:rPr lang="it-IT" noProof="0" smtClean="0"/>
              <a:t>Fare clic sull'icona per inserire una tabella</a:t>
            </a:r>
            <a:endParaRPr lang="it-IT" noProof="0"/>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525405-DC4E-D445-B776-8052E94129C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1549781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1"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39D216-0472-364A-AE88-956B15DF2AA6}"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3617219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3"/>
          <p:cNvSpPr>
            <a:spLocks noGrp="1" noChangeArrowheads="1"/>
          </p:cNvSpPr>
          <p:nvPr>
            <p:ph type="title"/>
          </p:nvPr>
        </p:nvSpPr>
        <p:spPr bwMode="auto">
          <a:xfrm>
            <a:off x="384175" y="274638"/>
            <a:ext cx="8377238" cy="1143000"/>
          </a:xfrm>
          <a:prstGeom prst="rect">
            <a:avLst/>
          </a:prstGeom>
          <a:noFill/>
          <a:ln w="9525">
            <a:noFill/>
            <a:miter lim="800000"/>
            <a:headEnd/>
            <a:tailEnd/>
          </a:ln>
          <a:effectLst/>
        </p:spPr>
        <p:txBody>
          <a:bodyPr/>
          <a:lstStyle/>
          <a:p>
            <a:pPr lvl="0"/>
            <a:r>
              <a:rPr lang="en-GB" dirty="0" smtClean="0"/>
              <a:t>Click to edit Master title style</a:t>
            </a:r>
          </a:p>
        </p:txBody>
      </p:sp>
    </p:spTree>
    <p:extLst>
      <p:ext uri="{BB962C8B-B14F-4D97-AF65-F5344CB8AC3E}">
        <p14:creationId xmlns:p14="http://schemas.microsoft.com/office/powerpoint/2010/main" val="2483280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1"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D54AF35-AF11-4DBF-9B6D-F6B4CC8674A0}" type="datetimeFigureOut">
              <a:rPr lang="it-IT" smtClean="0">
                <a:solidFill>
                  <a:prstClr val="black">
                    <a:tint val="75000"/>
                  </a:prstClr>
                </a:solidFill>
              </a:rPr>
              <a:pPr/>
              <a:t>02/04/2019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EA2E41D-3B04-488C-8618-38B429BCBB6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6442816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6" name="Text Placeholder 7"/>
          <p:cNvSpPr>
            <a:spLocks noGrp="1"/>
          </p:cNvSpPr>
          <p:nvPr>
            <p:ph type="body" sz="quarter" idx="13"/>
          </p:nvPr>
        </p:nvSpPr>
        <p:spPr>
          <a:xfrm>
            <a:off x="392907" y="707458"/>
            <a:ext cx="7419454" cy="417287"/>
          </a:xfrm>
        </p:spPr>
        <p:txBody>
          <a:bodyPr/>
          <a:lstStyle>
            <a:lvl1pPr marL="0" indent="0">
              <a:buNone/>
              <a:defRPr sz="1800">
                <a:latin typeface="+mj-lt"/>
              </a:defRPr>
            </a:lvl1pPr>
            <a:lvl2pPr marL="358723" indent="0">
              <a:buNone/>
              <a:defRPr>
                <a:latin typeface="Cambria" pitchFamily="18" charset="0"/>
              </a:defRPr>
            </a:lvl2pPr>
            <a:lvl3pPr marL="717445" indent="0">
              <a:buNone/>
              <a:defRPr>
                <a:latin typeface="Cambria" pitchFamily="18" charset="0"/>
              </a:defRPr>
            </a:lvl3pPr>
            <a:lvl4pPr marL="1076168" indent="0">
              <a:buNone/>
              <a:defRPr>
                <a:latin typeface="Cambria" pitchFamily="18" charset="0"/>
              </a:defRPr>
            </a:lvl4pPr>
            <a:lvl5pPr marL="1434891" indent="0">
              <a:buNone/>
              <a:defRPr>
                <a:latin typeface="Cambria" pitchFamily="18" charset="0"/>
              </a:defRPr>
            </a:lvl5pPr>
          </a:lstStyle>
          <a:p>
            <a:pPr lvl="0"/>
            <a:r>
              <a:rPr lang="en-US" dirty="0" smtClean="0"/>
              <a:t>Click to edit Master text styles</a:t>
            </a:r>
          </a:p>
        </p:txBody>
      </p:sp>
      <p:sp>
        <p:nvSpPr>
          <p:cNvPr id="4" name="Slide Number Placeholder 4"/>
          <p:cNvSpPr>
            <a:spLocks noGrp="1"/>
          </p:cNvSpPr>
          <p:nvPr>
            <p:ph type="sldNum" sz="quarter" idx="14"/>
          </p:nvPr>
        </p:nvSpPr>
        <p:spPr/>
        <p:txBody>
          <a:bodyPr/>
          <a:lstStyle>
            <a:lvl1pPr>
              <a:defRPr>
                <a:solidFill>
                  <a:srgbClr val="9A8B7D"/>
                </a:solidFill>
              </a:defRPr>
            </a:lvl1pPr>
          </a:lstStyle>
          <a:p>
            <a:pPr>
              <a:defRPr/>
            </a:pPr>
            <a:fld id="{B868DCC3-83F4-E041-A308-7B60B228DDEB}" type="slidenum">
              <a:rPr lang="en-GB"/>
              <a:pPr>
                <a:defRPr/>
              </a:pPr>
              <a:t>‹N›</a:t>
            </a:fld>
            <a:endParaRPr lang="en-GB" dirty="0"/>
          </a:p>
        </p:txBody>
      </p:sp>
      <p:sp>
        <p:nvSpPr>
          <p:cNvPr id="5" name="Date Placeholder 3"/>
          <p:cNvSpPr>
            <a:spLocks noGrp="1"/>
          </p:cNvSpPr>
          <p:nvPr>
            <p:ph type="dt" sz="half" idx="15"/>
          </p:nvPr>
        </p:nvSpPr>
        <p:spPr>
          <a:xfrm>
            <a:off x="1763713" y="6477000"/>
            <a:ext cx="1084262" cy="365125"/>
          </a:xfrm>
        </p:spPr>
        <p:txBody>
          <a:bodyPr lIns="0" tIns="0" rIns="0" bIns="0" rtlCol="0"/>
          <a:lstStyle>
            <a:lvl1pPr algn="l">
              <a:defRPr sz="800">
                <a:solidFill>
                  <a:srgbClr val="9A8B7D"/>
                </a:solidFill>
              </a:defRPr>
            </a:lvl1pPr>
          </a:lstStyle>
          <a:p>
            <a:pPr>
              <a:defRPr/>
            </a:pPr>
            <a:r>
              <a:rPr lang="en-GB"/>
              <a:t>00 Month 0000</a:t>
            </a:r>
            <a:endParaRPr lang="en-GB" dirty="0"/>
          </a:p>
        </p:txBody>
      </p:sp>
      <p:sp>
        <p:nvSpPr>
          <p:cNvPr id="7" name="Footer Placeholder 4"/>
          <p:cNvSpPr>
            <a:spLocks noGrp="1"/>
          </p:cNvSpPr>
          <p:nvPr>
            <p:ph type="ftr" sz="quarter" idx="16"/>
          </p:nvPr>
        </p:nvSpPr>
        <p:spPr>
          <a:xfrm>
            <a:off x="395289" y="6477000"/>
            <a:ext cx="1368425" cy="365125"/>
          </a:xfrm>
        </p:spPr>
        <p:txBody>
          <a:bodyPr lIns="0" tIns="0" rIns="0" bIns="0" rtlCol="0"/>
          <a:lstStyle>
            <a:lvl1pPr algn="l">
              <a:defRPr sz="800">
                <a:solidFill>
                  <a:srgbClr val="9A8B7D"/>
                </a:solidFill>
              </a:defRPr>
            </a:lvl1pPr>
          </a:lstStyle>
          <a:p>
            <a:pPr>
              <a:defRPr/>
            </a:pPr>
            <a:r>
              <a:rPr lang="en-GB"/>
              <a:t>Presentation title in footer</a:t>
            </a:r>
            <a:endParaRPr lang="en-GB" dirty="0"/>
          </a:p>
        </p:txBody>
      </p:sp>
    </p:spTree>
    <p:extLst>
      <p:ext uri="{BB962C8B-B14F-4D97-AF65-F5344CB8AC3E}">
        <p14:creationId xmlns:p14="http://schemas.microsoft.com/office/powerpoint/2010/main" val="377703665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8" name="Slide Number Placeholder 7"/>
          <p:cNvSpPr>
            <a:spLocks noGrp="1"/>
          </p:cNvSpPr>
          <p:nvPr>
            <p:ph type="sldNum" sz="quarter" idx="11"/>
          </p:nvPr>
        </p:nvSpPr>
        <p:spPr/>
        <p:txBody>
          <a:bodyPr/>
          <a:lstStyle/>
          <a:p>
            <a:fld id="{A45709C9-D58C-4827-AC0B-FF003AC90AF1}" type="slidenum">
              <a:rPr lang="en-AU" smtClean="0">
                <a:solidFill>
                  <a:prstClr val="white"/>
                </a:solidFill>
              </a:rPr>
              <a:pPr/>
              <a:t>‹N›</a:t>
            </a:fld>
            <a:endParaRPr lang="en-AU">
              <a:solidFill>
                <a:prstClr val="white"/>
              </a:solidFill>
            </a:endParaRPr>
          </a:p>
        </p:txBody>
      </p:sp>
      <p:sp>
        <p:nvSpPr>
          <p:cNvPr id="9" name="Footer Placeholder 8"/>
          <p:cNvSpPr>
            <a:spLocks noGrp="1"/>
          </p:cNvSpPr>
          <p:nvPr>
            <p:ph type="ftr" sz="quarter" idx="12"/>
          </p:nvPr>
        </p:nvSpPr>
        <p:spPr/>
        <p:txBody>
          <a:bodyPr/>
          <a:lstStyle/>
          <a:p>
            <a:endParaRPr lang="en-AU">
              <a:solidFill>
                <a:prstClr val="white"/>
              </a:solidFill>
            </a:endParaRPr>
          </a:p>
        </p:txBody>
      </p:sp>
    </p:spTree>
    <p:extLst>
      <p:ext uri="{BB962C8B-B14F-4D97-AF65-F5344CB8AC3E}">
        <p14:creationId xmlns:p14="http://schemas.microsoft.com/office/powerpoint/2010/main" val="285752501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5" name="Footer Placeholder 4"/>
          <p:cNvSpPr>
            <a:spLocks noGrp="1"/>
          </p:cNvSpPr>
          <p:nvPr>
            <p:ph type="ftr" sz="quarter" idx="11"/>
          </p:nvPr>
        </p:nvSpPr>
        <p:spPr/>
        <p:txBody>
          <a:bodyPr/>
          <a:lstStyle/>
          <a:p>
            <a:endParaRPr lang="en-AU">
              <a:solidFill>
                <a:prstClr val="white"/>
              </a:solidFill>
            </a:endParaRPr>
          </a:p>
        </p:txBody>
      </p:sp>
      <p:sp>
        <p:nvSpPr>
          <p:cNvPr id="6" name="Slide Number Placeholder 5"/>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Tree>
    <p:extLst>
      <p:ext uri="{BB962C8B-B14F-4D97-AF65-F5344CB8AC3E}">
        <p14:creationId xmlns:p14="http://schemas.microsoft.com/office/powerpoint/2010/main" val="406631196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5" name="Footer Placeholder 4"/>
          <p:cNvSpPr>
            <a:spLocks noGrp="1"/>
          </p:cNvSpPr>
          <p:nvPr>
            <p:ph type="ftr" sz="quarter" idx="11"/>
          </p:nvPr>
        </p:nvSpPr>
        <p:spPr/>
        <p:txBody>
          <a:bodyPr/>
          <a:lstStyle/>
          <a:p>
            <a:endParaRPr lang="en-AU">
              <a:solidFill>
                <a:prstClr val="white"/>
              </a:solidFill>
            </a:endParaRPr>
          </a:p>
        </p:txBody>
      </p:sp>
      <p:sp>
        <p:nvSpPr>
          <p:cNvPr id="6" name="Slide Number Placeholder 5"/>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Tree>
    <p:extLst>
      <p:ext uri="{BB962C8B-B14F-4D97-AF65-F5344CB8AC3E}">
        <p14:creationId xmlns:p14="http://schemas.microsoft.com/office/powerpoint/2010/main" val="110641434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6" name="Footer Placeholder 5"/>
          <p:cNvSpPr>
            <a:spLocks noGrp="1"/>
          </p:cNvSpPr>
          <p:nvPr>
            <p:ph type="ftr" sz="quarter" idx="11"/>
          </p:nvPr>
        </p:nvSpPr>
        <p:spPr/>
        <p:txBody>
          <a:bodyPr/>
          <a:lstStyle/>
          <a:p>
            <a:endParaRPr lang="en-AU">
              <a:solidFill>
                <a:prstClr val="white"/>
              </a:solidFill>
            </a:endParaRPr>
          </a:p>
        </p:txBody>
      </p:sp>
      <p:sp>
        <p:nvSpPr>
          <p:cNvPr id="7" name="Slide Number Placeholder 6"/>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
        <p:nvSpPr>
          <p:cNvPr id="9" name="Title 8"/>
          <p:cNvSpPr>
            <a:spLocks noGrp="1"/>
          </p:cNvSpPr>
          <p:nvPr>
            <p:ph type="title"/>
          </p:nvPr>
        </p:nvSpPr>
        <p:spPr>
          <a:xfrm>
            <a:off x="914400" y="1544715"/>
            <a:ext cx="7315200" cy="1154097"/>
          </a:xfrm>
        </p:spPr>
        <p:txBody>
          <a:bodyPr/>
          <a:lstStyle/>
          <a:p>
            <a:r>
              <a:rPr lang="en-US"/>
              <a:t>Click to edit Master title style</a:t>
            </a:r>
          </a:p>
        </p:txBody>
      </p:sp>
      <p:sp>
        <p:nvSpPr>
          <p:cNvPr id="8" name="Content Placeholder 7"/>
          <p:cNvSpPr>
            <a:spLocks noGrp="1"/>
          </p:cNvSpPr>
          <p:nvPr>
            <p:ph sz="quarter" idx="13"/>
          </p:nvPr>
        </p:nvSpPr>
        <p:spPr>
          <a:xfrm>
            <a:off x="914400" y="2743200"/>
            <a:ext cx="356616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81728" y="2743200"/>
            <a:ext cx="356616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257818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8" name="Footer Placeholder 7"/>
          <p:cNvSpPr>
            <a:spLocks noGrp="1"/>
          </p:cNvSpPr>
          <p:nvPr>
            <p:ph type="ftr" sz="quarter" idx="11"/>
          </p:nvPr>
        </p:nvSpPr>
        <p:spPr/>
        <p:txBody>
          <a:bodyPr/>
          <a:lstStyle/>
          <a:p>
            <a:endParaRPr lang="en-AU">
              <a:solidFill>
                <a:prstClr val="white"/>
              </a:solidFill>
            </a:endParaRPr>
          </a:p>
        </p:txBody>
      </p:sp>
      <p:sp>
        <p:nvSpPr>
          <p:cNvPr id="9" name="Slide Number Placeholder 8"/>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
        <p:nvSpPr>
          <p:cNvPr id="10" name="Title 9"/>
          <p:cNvSpPr>
            <a:spLocks noGrp="1"/>
          </p:cNvSpPr>
          <p:nvPr>
            <p:ph type="title"/>
          </p:nvPr>
        </p:nvSpPr>
        <p:spPr>
          <a:xfrm>
            <a:off x="914400" y="1544715"/>
            <a:ext cx="73152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69869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4" name="Footer Placeholder 3"/>
          <p:cNvSpPr>
            <a:spLocks noGrp="1"/>
          </p:cNvSpPr>
          <p:nvPr>
            <p:ph type="ftr" sz="quarter" idx="11"/>
          </p:nvPr>
        </p:nvSpPr>
        <p:spPr/>
        <p:txBody>
          <a:bodyPr/>
          <a:lstStyle/>
          <a:p>
            <a:endParaRPr lang="en-AU">
              <a:solidFill>
                <a:prstClr val="white"/>
              </a:solidFill>
            </a:endParaRPr>
          </a:p>
        </p:txBody>
      </p:sp>
      <p:sp>
        <p:nvSpPr>
          <p:cNvPr id="5" name="Slide Number Placeholder 4"/>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Tree>
    <p:extLst>
      <p:ext uri="{BB962C8B-B14F-4D97-AF65-F5344CB8AC3E}">
        <p14:creationId xmlns:p14="http://schemas.microsoft.com/office/powerpoint/2010/main" val="407267112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3" name="Footer Placeholder 2"/>
          <p:cNvSpPr>
            <a:spLocks noGrp="1"/>
          </p:cNvSpPr>
          <p:nvPr>
            <p:ph type="ftr" sz="quarter" idx="11"/>
          </p:nvPr>
        </p:nvSpPr>
        <p:spPr/>
        <p:txBody>
          <a:bodyPr/>
          <a:lstStyle/>
          <a:p>
            <a:endParaRPr lang="en-AU">
              <a:solidFill>
                <a:prstClr val="white"/>
              </a:solidFill>
            </a:endParaRPr>
          </a:p>
        </p:txBody>
      </p:sp>
      <p:sp>
        <p:nvSpPr>
          <p:cNvPr id="4" name="Slide Number Placeholder 3"/>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Tree>
    <p:extLst>
      <p:ext uri="{BB962C8B-B14F-4D97-AF65-F5344CB8AC3E}">
        <p14:creationId xmlns:p14="http://schemas.microsoft.com/office/powerpoint/2010/main" val="370786731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6" name="Footer Placeholder 5"/>
          <p:cNvSpPr>
            <a:spLocks noGrp="1"/>
          </p:cNvSpPr>
          <p:nvPr>
            <p:ph type="ftr" sz="quarter" idx="11"/>
          </p:nvPr>
        </p:nvSpPr>
        <p:spPr/>
        <p:txBody>
          <a:bodyPr/>
          <a:lstStyle/>
          <a:p>
            <a:endParaRPr lang="en-AU">
              <a:solidFill>
                <a:prstClr val="white"/>
              </a:solidFill>
            </a:endParaRPr>
          </a:p>
        </p:txBody>
      </p:sp>
      <p:sp>
        <p:nvSpPr>
          <p:cNvPr id="7" name="Slide Number Placeholder 6"/>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Tree>
    <p:extLst>
      <p:ext uri="{BB962C8B-B14F-4D97-AF65-F5344CB8AC3E}">
        <p14:creationId xmlns:p14="http://schemas.microsoft.com/office/powerpoint/2010/main" val="378698231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6" name="Footer Placeholder 5"/>
          <p:cNvSpPr>
            <a:spLocks noGrp="1"/>
          </p:cNvSpPr>
          <p:nvPr>
            <p:ph type="ftr" sz="quarter" idx="11"/>
          </p:nvPr>
        </p:nvSpPr>
        <p:spPr/>
        <p:txBody>
          <a:bodyPr/>
          <a:lstStyle/>
          <a:p>
            <a:endParaRPr lang="en-AU">
              <a:solidFill>
                <a:prstClr val="white"/>
              </a:solidFill>
            </a:endParaRPr>
          </a:p>
        </p:txBody>
      </p:sp>
      <p:sp>
        <p:nvSpPr>
          <p:cNvPr id="7" name="Slide Number Placeholder 6"/>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Tree>
    <p:extLst>
      <p:ext uri="{BB962C8B-B14F-4D97-AF65-F5344CB8AC3E}">
        <p14:creationId xmlns:p14="http://schemas.microsoft.com/office/powerpoint/2010/main" val="833921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34" indent="0">
              <a:buNone/>
              <a:defRPr sz="2000" b="1"/>
            </a:lvl2pPr>
            <a:lvl3pPr marL="914266" indent="0">
              <a:buNone/>
              <a:defRPr sz="1800" b="1"/>
            </a:lvl3pPr>
            <a:lvl4pPr marL="1371400" indent="0">
              <a:buNone/>
              <a:defRPr sz="1600" b="1"/>
            </a:lvl4pPr>
            <a:lvl5pPr marL="1828533" indent="0">
              <a:buNone/>
              <a:defRPr sz="1600" b="1"/>
            </a:lvl5pPr>
            <a:lvl6pPr marL="2285667" indent="0">
              <a:buNone/>
              <a:defRPr sz="1600" b="1"/>
            </a:lvl6pPr>
            <a:lvl7pPr marL="2742800" indent="0">
              <a:buNone/>
              <a:defRPr sz="1600" b="1"/>
            </a:lvl7pPr>
            <a:lvl8pPr marL="3199933" indent="0">
              <a:buNone/>
              <a:defRPr sz="1600" b="1"/>
            </a:lvl8pPr>
            <a:lvl9pPr marL="3657067"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134" indent="0">
              <a:buNone/>
              <a:defRPr sz="2000" b="1"/>
            </a:lvl2pPr>
            <a:lvl3pPr marL="914266" indent="0">
              <a:buNone/>
              <a:defRPr sz="1800" b="1"/>
            </a:lvl3pPr>
            <a:lvl4pPr marL="1371400" indent="0">
              <a:buNone/>
              <a:defRPr sz="1600" b="1"/>
            </a:lvl4pPr>
            <a:lvl5pPr marL="1828533" indent="0">
              <a:buNone/>
              <a:defRPr sz="1600" b="1"/>
            </a:lvl5pPr>
            <a:lvl6pPr marL="2285667" indent="0">
              <a:buNone/>
              <a:defRPr sz="1600" b="1"/>
            </a:lvl6pPr>
            <a:lvl7pPr marL="2742800" indent="0">
              <a:buNone/>
              <a:defRPr sz="1600" b="1"/>
            </a:lvl7pPr>
            <a:lvl8pPr marL="3199933" indent="0">
              <a:buNone/>
              <a:defRPr sz="1600" b="1"/>
            </a:lvl8pPr>
            <a:lvl9pPr marL="3657067"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D54AF35-AF11-4DBF-9B6D-F6B4CC8674A0}" type="datetimeFigureOut">
              <a:rPr lang="it-IT" smtClean="0">
                <a:solidFill>
                  <a:prstClr val="black">
                    <a:tint val="75000"/>
                  </a:prstClr>
                </a:solidFill>
              </a:rPr>
              <a:pPr/>
              <a:t>02/04/2019</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4EA2E41D-3B04-488C-8618-38B429BCBB6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17058598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5" name="Footer Placeholder 4"/>
          <p:cNvSpPr>
            <a:spLocks noGrp="1"/>
          </p:cNvSpPr>
          <p:nvPr>
            <p:ph type="ftr" sz="quarter" idx="11"/>
          </p:nvPr>
        </p:nvSpPr>
        <p:spPr/>
        <p:txBody>
          <a:bodyPr/>
          <a:lstStyle/>
          <a:p>
            <a:endParaRPr lang="en-AU">
              <a:solidFill>
                <a:prstClr val="white"/>
              </a:solidFill>
            </a:endParaRPr>
          </a:p>
        </p:txBody>
      </p:sp>
      <p:sp>
        <p:nvSpPr>
          <p:cNvPr id="6" name="Slide Number Placeholder 5"/>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Tree>
    <p:extLst>
      <p:ext uri="{BB962C8B-B14F-4D97-AF65-F5344CB8AC3E}">
        <p14:creationId xmlns:p14="http://schemas.microsoft.com/office/powerpoint/2010/main" val="349129724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5" name="Footer Placeholder 4"/>
          <p:cNvSpPr>
            <a:spLocks noGrp="1"/>
          </p:cNvSpPr>
          <p:nvPr>
            <p:ph type="ftr" sz="quarter" idx="11"/>
          </p:nvPr>
        </p:nvSpPr>
        <p:spPr/>
        <p:txBody>
          <a:bodyPr/>
          <a:lstStyle/>
          <a:p>
            <a:endParaRPr lang="en-AU">
              <a:solidFill>
                <a:prstClr val="white"/>
              </a:solidFill>
            </a:endParaRPr>
          </a:p>
        </p:txBody>
      </p:sp>
      <p:sp>
        <p:nvSpPr>
          <p:cNvPr id="6" name="Slide Number Placeholder 5"/>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Tree>
    <p:extLst>
      <p:ext uri="{BB962C8B-B14F-4D97-AF65-F5344CB8AC3E}">
        <p14:creationId xmlns:p14="http://schemas.microsoft.com/office/powerpoint/2010/main" val="80547879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8" name="Slide Number Placeholder 7"/>
          <p:cNvSpPr>
            <a:spLocks noGrp="1"/>
          </p:cNvSpPr>
          <p:nvPr>
            <p:ph type="sldNum" sz="quarter" idx="11"/>
          </p:nvPr>
        </p:nvSpPr>
        <p:spPr/>
        <p:txBody>
          <a:bodyPr/>
          <a:lstStyle/>
          <a:p>
            <a:fld id="{A45709C9-D58C-4827-AC0B-FF003AC90AF1}" type="slidenum">
              <a:rPr lang="en-AU" smtClean="0">
                <a:solidFill>
                  <a:prstClr val="white"/>
                </a:solidFill>
              </a:rPr>
              <a:pPr/>
              <a:t>‹N›</a:t>
            </a:fld>
            <a:endParaRPr lang="en-AU">
              <a:solidFill>
                <a:prstClr val="white"/>
              </a:solidFill>
            </a:endParaRPr>
          </a:p>
        </p:txBody>
      </p:sp>
      <p:sp>
        <p:nvSpPr>
          <p:cNvPr id="9" name="Footer Placeholder 8"/>
          <p:cNvSpPr>
            <a:spLocks noGrp="1"/>
          </p:cNvSpPr>
          <p:nvPr>
            <p:ph type="ftr" sz="quarter" idx="12"/>
          </p:nvPr>
        </p:nvSpPr>
        <p:spPr/>
        <p:txBody>
          <a:bodyPr/>
          <a:lstStyle/>
          <a:p>
            <a:endParaRPr lang="en-AU">
              <a:solidFill>
                <a:prstClr val="white"/>
              </a:solidFill>
            </a:endParaRPr>
          </a:p>
        </p:txBody>
      </p:sp>
    </p:spTree>
    <p:extLst>
      <p:ext uri="{BB962C8B-B14F-4D97-AF65-F5344CB8AC3E}">
        <p14:creationId xmlns:p14="http://schemas.microsoft.com/office/powerpoint/2010/main" val="188890147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5" name="Footer Placeholder 4"/>
          <p:cNvSpPr>
            <a:spLocks noGrp="1"/>
          </p:cNvSpPr>
          <p:nvPr>
            <p:ph type="ftr" sz="quarter" idx="11"/>
          </p:nvPr>
        </p:nvSpPr>
        <p:spPr/>
        <p:txBody>
          <a:bodyPr/>
          <a:lstStyle/>
          <a:p>
            <a:endParaRPr lang="en-AU">
              <a:solidFill>
                <a:prstClr val="white"/>
              </a:solidFill>
            </a:endParaRPr>
          </a:p>
        </p:txBody>
      </p:sp>
      <p:sp>
        <p:nvSpPr>
          <p:cNvPr id="6" name="Slide Number Placeholder 5"/>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Tree>
    <p:extLst>
      <p:ext uri="{BB962C8B-B14F-4D97-AF65-F5344CB8AC3E}">
        <p14:creationId xmlns:p14="http://schemas.microsoft.com/office/powerpoint/2010/main" val="217188049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5" name="Footer Placeholder 4"/>
          <p:cNvSpPr>
            <a:spLocks noGrp="1"/>
          </p:cNvSpPr>
          <p:nvPr>
            <p:ph type="ftr" sz="quarter" idx="11"/>
          </p:nvPr>
        </p:nvSpPr>
        <p:spPr/>
        <p:txBody>
          <a:bodyPr/>
          <a:lstStyle/>
          <a:p>
            <a:endParaRPr lang="en-AU">
              <a:solidFill>
                <a:prstClr val="white"/>
              </a:solidFill>
            </a:endParaRPr>
          </a:p>
        </p:txBody>
      </p:sp>
      <p:sp>
        <p:nvSpPr>
          <p:cNvPr id="6" name="Slide Number Placeholder 5"/>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Tree>
    <p:extLst>
      <p:ext uri="{BB962C8B-B14F-4D97-AF65-F5344CB8AC3E}">
        <p14:creationId xmlns:p14="http://schemas.microsoft.com/office/powerpoint/2010/main" val="17360083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6" name="Footer Placeholder 5"/>
          <p:cNvSpPr>
            <a:spLocks noGrp="1"/>
          </p:cNvSpPr>
          <p:nvPr>
            <p:ph type="ftr" sz="quarter" idx="11"/>
          </p:nvPr>
        </p:nvSpPr>
        <p:spPr/>
        <p:txBody>
          <a:bodyPr/>
          <a:lstStyle/>
          <a:p>
            <a:endParaRPr lang="en-AU">
              <a:solidFill>
                <a:prstClr val="white"/>
              </a:solidFill>
            </a:endParaRPr>
          </a:p>
        </p:txBody>
      </p:sp>
      <p:sp>
        <p:nvSpPr>
          <p:cNvPr id="7" name="Slide Number Placeholder 6"/>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
        <p:nvSpPr>
          <p:cNvPr id="9" name="Title 8"/>
          <p:cNvSpPr>
            <a:spLocks noGrp="1"/>
          </p:cNvSpPr>
          <p:nvPr>
            <p:ph type="title"/>
          </p:nvPr>
        </p:nvSpPr>
        <p:spPr>
          <a:xfrm>
            <a:off x="914400" y="1544715"/>
            <a:ext cx="7315200" cy="1154097"/>
          </a:xfrm>
        </p:spPr>
        <p:txBody>
          <a:bodyPr/>
          <a:lstStyle/>
          <a:p>
            <a:r>
              <a:rPr lang="en-US"/>
              <a:t>Click to edit Master title style</a:t>
            </a:r>
          </a:p>
        </p:txBody>
      </p:sp>
      <p:sp>
        <p:nvSpPr>
          <p:cNvPr id="8" name="Content Placeholder 7"/>
          <p:cNvSpPr>
            <a:spLocks noGrp="1"/>
          </p:cNvSpPr>
          <p:nvPr>
            <p:ph sz="quarter" idx="13"/>
          </p:nvPr>
        </p:nvSpPr>
        <p:spPr>
          <a:xfrm>
            <a:off x="914400" y="2743200"/>
            <a:ext cx="356616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81728" y="2743200"/>
            <a:ext cx="356616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178832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8" name="Footer Placeholder 7"/>
          <p:cNvSpPr>
            <a:spLocks noGrp="1"/>
          </p:cNvSpPr>
          <p:nvPr>
            <p:ph type="ftr" sz="quarter" idx="11"/>
          </p:nvPr>
        </p:nvSpPr>
        <p:spPr/>
        <p:txBody>
          <a:bodyPr/>
          <a:lstStyle/>
          <a:p>
            <a:endParaRPr lang="en-AU">
              <a:solidFill>
                <a:prstClr val="white"/>
              </a:solidFill>
            </a:endParaRPr>
          </a:p>
        </p:txBody>
      </p:sp>
      <p:sp>
        <p:nvSpPr>
          <p:cNvPr id="9" name="Slide Number Placeholder 8"/>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
        <p:nvSpPr>
          <p:cNvPr id="10" name="Title 9"/>
          <p:cNvSpPr>
            <a:spLocks noGrp="1"/>
          </p:cNvSpPr>
          <p:nvPr>
            <p:ph type="title"/>
          </p:nvPr>
        </p:nvSpPr>
        <p:spPr>
          <a:xfrm>
            <a:off x="914400" y="1544715"/>
            <a:ext cx="73152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1134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4" name="Footer Placeholder 3"/>
          <p:cNvSpPr>
            <a:spLocks noGrp="1"/>
          </p:cNvSpPr>
          <p:nvPr>
            <p:ph type="ftr" sz="quarter" idx="11"/>
          </p:nvPr>
        </p:nvSpPr>
        <p:spPr/>
        <p:txBody>
          <a:bodyPr/>
          <a:lstStyle/>
          <a:p>
            <a:endParaRPr lang="en-AU">
              <a:solidFill>
                <a:prstClr val="white"/>
              </a:solidFill>
            </a:endParaRPr>
          </a:p>
        </p:txBody>
      </p:sp>
      <p:sp>
        <p:nvSpPr>
          <p:cNvPr id="5" name="Slide Number Placeholder 4"/>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Tree>
    <p:extLst>
      <p:ext uri="{BB962C8B-B14F-4D97-AF65-F5344CB8AC3E}">
        <p14:creationId xmlns:p14="http://schemas.microsoft.com/office/powerpoint/2010/main" val="241681649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3" name="Footer Placeholder 2"/>
          <p:cNvSpPr>
            <a:spLocks noGrp="1"/>
          </p:cNvSpPr>
          <p:nvPr>
            <p:ph type="ftr" sz="quarter" idx="11"/>
          </p:nvPr>
        </p:nvSpPr>
        <p:spPr/>
        <p:txBody>
          <a:bodyPr/>
          <a:lstStyle/>
          <a:p>
            <a:endParaRPr lang="en-AU">
              <a:solidFill>
                <a:prstClr val="white"/>
              </a:solidFill>
            </a:endParaRPr>
          </a:p>
        </p:txBody>
      </p:sp>
      <p:sp>
        <p:nvSpPr>
          <p:cNvPr id="4" name="Slide Number Placeholder 3"/>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Tree>
    <p:extLst>
      <p:ext uri="{BB962C8B-B14F-4D97-AF65-F5344CB8AC3E}">
        <p14:creationId xmlns:p14="http://schemas.microsoft.com/office/powerpoint/2010/main" val="427867211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6" name="Footer Placeholder 5"/>
          <p:cNvSpPr>
            <a:spLocks noGrp="1"/>
          </p:cNvSpPr>
          <p:nvPr>
            <p:ph type="ftr" sz="quarter" idx="11"/>
          </p:nvPr>
        </p:nvSpPr>
        <p:spPr/>
        <p:txBody>
          <a:bodyPr/>
          <a:lstStyle/>
          <a:p>
            <a:endParaRPr lang="en-AU">
              <a:solidFill>
                <a:prstClr val="white"/>
              </a:solidFill>
            </a:endParaRPr>
          </a:p>
        </p:txBody>
      </p:sp>
      <p:sp>
        <p:nvSpPr>
          <p:cNvPr id="7" name="Slide Number Placeholder 6"/>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Tree>
    <p:extLst>
      <p:ext uri="{BB962C8B-B14F-4D97-AF65-F5344CB8AC3E}">
        <p14:creationId xmlns:p14="http://schemas.microsoft.com/office/powerpoint/2010/main" val="6960974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D54AF35-AF11-4DBF-9B6D-F6B4CC8674A0}" type="datetimeFigureOut">
              <a:rPr lang="it-IT" smtClean="0">
                <a:solidFill>
                  <a:prstClr val="black">
                    <a:tint val="75000"/>
                  </a:prstClr>
                </a:solidFill>
              </a:rPr>
              <a:pPr/>
              <a:t>02/04/2019</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4EA2E41D-3B04-488C-8618-38B429BCBB6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6713411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6" name="Footer Placeholder 5"/>
          <p:cNvSpPr>
            <a:spLocks noGrp="1"/>
          </p:cNvSpPr>
          <p:nvPr>
            <p:ph type="ftr" sz="quarter" idx="11"/>
          </p:nvPr>
        </p:nvSpPr>
        <p:spPr/>
        <p:txBody>
          <a:bodyPr/>
          <a:lstStyle/>
          <a:p>
            <a:endParaRPr lang="en-AU">
              <a:solidFill>
                <a:prstClr val="white"/>
              </a:solidFill>
            </a:endParaRPr>
          </a:p>
        </p:txBody>
      </p:sp>
      <p:sp>
        <p:nvSpPr>
          <p:cNvPr id="7" name="Slide Number Placeholder 6"/>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Tree>
    <p:extLst>
      <p:ext uri="{BB962C8B-B14F-4D97-AF65-F5344CB8AC3E}">
        <p14:creationId xmlns:p14="http://schemas.microsoft.com/office/powerpoint/2010/main" val="405629018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5" name="Footer Placeholder 4"/>
          <p:cNvSpPr>
            <a:spLocks noGrp="1"/>
          </p:cNvSpPr>
          <p:nvPr>
            <p:ph type="ftr" sz="quarter" idx="11"/>
          </p:nvPr>
        </p:nvSpPr>
        <p:spPr/>
        <p:txBody>
          <a:bodyPr/>
          <a:lstStyle/>
          <a:p>
            <a:endParaRPr lang="en-AU">
              <a:solidFill>
                <a:prstClr val="white"/>
              </a:solidFill>
            </a:endParaRPr>
          </a:p>
        </p:txBody>
      </p:sp>
      <p:sp>
        <p:nvSpPr>
          <p:cNvPr id="6" name="Slide Number Placeholder 5"/>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Tree>
    <p:extLst>
      <p:ext uri="{BB962C8B-B14F-4D97-AF65-F5344CB8AC3E}">
        <p14:creationId xmlns:p14="http://schemas.microsoft.com/office/powerpoint/2010/main" val="41293645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5" name="Footer Placeholder 4"/>
          <p:cNvSpPr>
            <a:spLocks noGrp="1"/>
          </p:cNvSpPr>
          <p:nvPr>
            <p:ph type="ftr" sz="quarter" idx="11"/>
          </p:nvPr>
        </p:nvSpPr>
        <p:spPr/>
        <p:txBody>
          <a:bodyPr/>
          <a:lstStyle/>
          <a:p>
            <a:endParaRPr lang="en-AU">
              <a:solidFill>
                <a:prstClr val="white"/>
              </a:solidFill>
            </a:endParaRPr>
          </a:p>
        </p:txBody>
      </p:sp>
      <p:sp>
        <p:nvSpPr>
          <p:cNvPr id="6" name="Slide Number Placeholder 5"/>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Tree>
    <p:extLst>
      <p:ext uri="{BB962C8B-B14F-4D97-AF65-F5344CB8AC3E}">
        <p14:creationId xmlns:p14="http://schemas.microsoft.com/office/powerpoint/2010/main" val="191277296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5" name="Rectangle 6"/>
          <p:cNvSpPr>
            <a:spLocks noGrp="1" noChangeArrowheads="1"/>
          </p:cNvSpPr>
          <p:nvPr>
            <p:ph type="sldNum" sz="quarter" idx="12"/>
          </p:nvPr>
        </p:nvSpPr>
        <p:spPr/>
        <p:txBody>
          <a:bodyPr/>
          <a:lstStyle>
            <a:lvl1pPr eaLnBrk="0" hangingPunct="0">
              <a:defRPr/>
            </a:lvl1pPr>
          </a:lstStyle>
          <a:p>
            <a:pPr>
              <a:defRPr/>
            </a:pPr>
            <a:fld id="{D2D980DB-253B-4138-AF7F-6E328A5350E9}" type="slidenum">
              <a:rPr lang="en-GB"/>
              <a:pPr>
                <a:defRPr/>
              </a:pPr>
              <a:t>‹N›</a:t>
            </a:fld>
            <a:endParaRPr lang="en-GB"/>
          </a:p>
        </p:txBody>
      </p:sp>
    </p:spTree>
    <p:extLst>
      <p:ext uri="{BB962C8B-B14F-4D97-AF65-F5344CB8AC3E}">
        <p14:creationId xmlns:p14="http://schemas.microsoft.com/office/powerpoint/2010/main" val="348096888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pPr>
              <a:defRPr/>
            </a:pPr>
            <a:fld id="{AF2E3C8A-D7DC-4814-B83D-7B4AD5258268}" type="slidenum">
              <a:rPr lang="en-GB"/>
              <a:pPr>
                <a:defRPr/>
              </a:pPr>
              <a:t>‹N›</a:t>
            </a:fld>
            <a:endParaRPr lang="en-GB"/>
          </a:p>
        </p:txBody>
      </p:sp>
    </p:spTree>
    <p:extLst>
      <p:ext uri="{BB962C8B-B14F-4D97-AF65-F5344CB8AC3E}">
        <p14:creationId xmlns:p14="http://schemas.microsoft.com/office/powerpoint/2010/main" val="56190949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72AE10-FEFA-4628-8AB4-97B03FD3FB40}"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136286861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ea typeface="+mn-ea"/>
              </a:defRPr>
            </a:lvl1pPr>
          </a:lstStyle>
          <a:p>
            <a:pPr>
              <a:defRPr/>
            </a:pPr>
            <a:endParaRPr lang="en-GB"/>
          </a:p>
        </p:txBody>
      </p:sp>
      <p:sp>
        <p:nvSpPr>
          <p:cNvPr id="6" name="Rectangle 5"/>
          <p:cNvSpPr>
            <a:spLocks noGrp="1" noChangeArrowheads="1"/>
          </p:cNvSpPr>
          <p:nvPr>
            <p:ph type="ftr" sz="quarter" idx="11"/>
          </p:nvPr>
        </p:nvSpPr>
        <p:spPr/>
        <p:txBody>
          <a:bodyPr/>
          <a:lstStyle>
            <a:lvl1pPr>
              <a:defRPr>
                <a:ea typeface="+mn-ea"/>
              </a:defRPr>
            </a:lvl1pPr>
          </a:lstStyle>
          <a:p>
            <a:pPr>
              <a:defRPr/>
            </a:pPr>
            <a:endParaRPr lang="en-GB"/>
          </a:p>
        </p:txBody>
      </p:sp>
      <p:sp>
        <p:nvSpPr>
          <p:cNvPr id="7" name="Rectangle 6"/>
          <p:cNvSpPr>
            <a:spLocks noGrp="1" noChangeArrowheads="1"/>
          </p:cNvSpPr>
          <p:nvPr>
            <p:ph type="sldNum" sz="quarter" idx="12"/>
          </p:nvPr>
        </p:nvSpPr>
        <p:spPr/>
        <p:txBody>
          <a:bodyPr/>
          <a:lstStyle>
            <a:lvl1pPr>
              <a:defRPr>
                <a:ea typeface="+mn-ea"/>
              </a:defRPr>
            </a:lvl1pPr>
          </a:lstStyle>
          <a:p>
            <a:pPr>
              <a:defRPr/>
            </a:pPr>
            <a:fld id="{3A451569-83FD-478D-AD80-F34AAE63AB2E}" type="slidenum">
              <a:rPr lang="en-GB"/>
              <a:pPr>
                <a:defRPr/>
              </a:pPr>
              <a:t>‹N›</a:t>
            </a:fld>
            <a:endParaRPr lang="en-GB"/>
          </a:p>
        </p:txBody>
      </p:sp>
    </p:spTree>
    <p:extLst>
      <p:ext uri="{BB962C8B-B14F-4D97-AF65-F5344CB8AC3E}">
        <p14:creationId xmlns:p14="http://schemas.microsoft.com/office/powerpoint/2010/main" val="22674675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453270C-4008-474C-8C43-53B8E9413AD8}" type="slidenum">
              <a:rPr lang="en-GB"/>
              <a:pPr>
                <a:defRPr/>
              </a:pPr>
              <a:t>‹N›</a:t>
            </a:fld>
            <a:endParaRPr lang="en-GB"/>
          </a:p>
        </p:txBody>
      </p:sp>
    </p:spTree>
    <p:extLst>
      <p:ext uri="{BB962C8B-B14F-4D97-AF65-F5344CB8AC3E}">
        <p14:creationId xmlns:p14="http://schemas.microsoft.com/office/powerpoint/2010/main" val="376474595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B6BC57-7391-4509-89D8-FF7BAAC674FA}"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318157326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8" name="Slide Number Placeholder 7"/>
          <p:cNvSpPr>
            <a:spLocks noGrp="1"/>
          </p:cNvSpPr>
          <p:nvPr>
            <p:ph type="sldNum" sz="quarter" idx="11"/>
          </p:nvPr>
        </p:nvSpPr>
        <p:spPr/>
        <p:txBody>
          <a:bodyPr/>
          <a:lstStyle/>
          <a:p>
            <a:fld id="{A45709C9-D58C-4827-AC0B-FF003AC90AF1}" type="slidenum">
              <a:rPr lang="en-AU" smtClean="0">
                <a:solidFill>
                  <a:prstClr val="white"/>
                </a:solidFill>
              </a:rPr>
              <a:pPr/>
              <a:t>‹N›</a:t>
            </a:fld>
            <a:endParaRPr lang="en-AU">
              <a:solidFill>
                <a:prstClr val="white"/>
              </a:solidFill>
            </a:endParaRPr>
          </a:p>
        </p:txBody>
      </p:sp>
      <p:sp>
        <p:nvSpPr>
          <p:cNvPr id="9" name="Footer Placeholder 8"/>
          <p:cNvSpPr>
            <a:spLocks noGrp="1"/>
          </p:cNvSpPr>
          <p:nvPr>
            <p:ph type="ftr" sz="quarter" idx="12"/>
          </p:nvPr>
        </p:nvSpPr>
        <p:spPr/>
        <p:txBody>
          <a:bodyPr/>
          <a:lstStyle/>
          <a:p>
            <a:endParaRPr lang="en-AU">
              <a:solidFill>
                <a:prstClr val="white"/>
              </a:solidFill>
            </a:endParaRPr>
          </a:p>
        </p:txBody>
      </p:sp>
    </p:spTree>
    <p:extLst>
      <p:ext uri="{BB962C8B-B14F-4D97-AF65-F5344CB8AC3E}">
        <p14:creationId xmlns:p14="http://schemas.microsoft.com/office/powerpoint/2010/main" val="25839363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D54AF35-AF11-4DBF-9B6D-F6B4CC8674A0}" type="datetimeFigureOut">
              <a:rPr lang="it-IT" smtClean="0">
                <a:solidFill>
                  <a:prstClr val="black">
                    <a:tint val="75000"/>
                  </a:prstClr>
                </a:solidFill>
              </a:rPr>
              <a:pPr/>
              <a:t>02/04/2019</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4EA2E41D-3B04-488C-8618-38B429BCBB6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4990362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5" name="Footer Placeholder 4"/>
          <p:cNvSpPr>
            <a:spLocks noGrp="1"/>
          </p:cNvSpPr>
          <p:nvPr>
            <p:ph type="ftr" sz="quarter" idx="11"/>
          </p:nvPr>
        </p:nvSpPr>
        <p:spPr/>
        <p:txBody>
          <a:bodyPr/>
          <a:lstStyle/>
          <a:p>
            <a:endParaRPr lang="en-AU">
              <a:solidFill>
                <a:prstClr val="white"/>
              </a:solidFill>
            </a:endParaRPr>
          </a:p>
        </p:txBody>
      </p:sp>
      <p:sp>
        <p:nvSpPr>
          <p:cNvPr id="6" name="Slide Number Placeholder 5"/>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Tree>
    <p:extLst>
      <p:ext uri="{BB962C8B-B14F-4D97-AF65-F5344CB8AC3E}">
        <p14:creationId xmlns:p14="http://schemas.microsoft.com/office/powerpoint/2010/main" val="403931091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5" name="Footer Placeholder 4"/>
          <p:cNvSpPr>
            <a:spLocks noGrp="1"/>
          </p:cNvSpPr>
          <p:nvPr>
            <p:ph type="ftr" sz="quarter" idx="11"/>
          </p:nvPr>
        </p:nvSpPr>
        <p:spPr/>
        <p:txBody>
          <a:bodyPr/>
          <a:lstStyle/>
          <a:p>
            <a:endParaRPr lang="en-AU">
              <a:solidFill>
                <a:prstClr val="white"/>
              </a:solidFill>
            </a:endParaRPr>
          </a:p>
        </p:txBody>
      </p:sp>
      <p:sp>
        <p:nvSpPr>
          <p:cNvPr id="6" name="Slide Number Placeholder 5"/>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Tree>
    <p:extLst>
      <p:ext uri="{BB962C8B-B14F-4D97-AF65-F5344CB8AC3E}">
        <p14:creationId xmlns:p14="http://schemas.microsoft.com/office/powerpoint/2010/main" val="333438363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6" name="Footer Placeholder 5"/>
          <p:cNvSpPr>
            <a:spLocks noGrp="1"/>
          </p:cNvSpPr>
          <p:nvPr>
            <p:ph type="ftr" sz="quarter" idx="11"/>
          </p:nvPr>
        </p:nvSpPr>
        <p:spPr/>
        <p:txBody>
          <a:bodyPr/>
          <a:lstStyle/>
          <a:p>
            <a:endParaRPr lang="en-AU">
              <a:solidFill>
                <a:prstClr val="white"/>
              </a:solidFill>
            </a:endParaRPr>
          </a:p>
        </p:txBody>
      </p:sp>
      <p:sp>
        <p:nvSpPr>
          <p:cNvPr id="7" name="Slide Number Placeholder 6"/>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
        <p:nvSpPr>
          <p:cNvPr id="9" name="Title 8"/>
          <p:cNvSpPr>
            <a:spLocks noGrp="1"/>
          </p:cNvSpPr>
          <p:nvPr>
            <p:ph type="title"/>
          </p:nvPr>
        </p:nvSpPr>
        <p:spPr>
          <a:xfrm>
            <a:off x="914400" y="1544715"/>
            <a:ext cx="7315200" cy="1154097"/>
          </a:xfrm>
        </p:spPr>
        <p:txBody>
          <a:bodyPr/>
          <a:lstStyle/>
          <a:p>
            <a:r>
              <a:rPr lang="en-US"/>
              <a:t>Click to edit Master title style</a:t>
            </a:r>
          </a:p>
        </p:txBody>
      </p:sp>
      <p:sp>
        <p:nvSpPr>
          <p:cNvPr id="8" name="Content Placeholder 7"/>
          <p:cNvSpPr>
            <a:spLocks noGrp="1"/>
          </p:cNvSpPr>
          <p:nvPr>
            <p:ph sz="quarter" idx="13"/>
          </p:nvPr>
        </p:nvSpPr>
        <p:spPr>
          <a:xfrm>
            <a:off x="914400" y="2743200"/>
            <a:ext cx="356616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81728" y="2743200"/>
            <a:ext cx="356616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166478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8" name="Footer Placeholder 7"/>
          <p:cNvSpPr>
            <a:spLocks noGrp="1"/>
          </p:cNvSpPr>
          <p:nvPr>
            <p:ph type="ftr" sz="quarter" idx="11"/>
          </p:nvPr>
        </p:nvSpPr>
        <p:spPr/>
        <p:txBody>
          <a:bodyPr/>
          <a:lstStyle/>
          <a:p>
            <a:endParaRPr lang="en-AU">
              <a:solidFill>
                <a:prstClr val="white"/>
              </a:solidFill>
            </a:endParaRPr>
          </a:p>
        </p:txBody>
      </p:sp>
      <p:sp>
        <p:nvSpPr>
          <p:cNvPr id="9" name="Slide Number Placeholder 8"/>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
        <p:nvSpPr>
          <p:cNvPr id="10" name="Title 9"/>
          <p:cNvSpPr>
            <a:spLocks noGrp="1"/>
          </p:cNvSpPr>
          <p:nvPr>
            <p:ph type="title"/>
          </p:nvPr>
        </p:nvSpPr>
        <p:spPr>
          <a:xfrm>
            <a:off x="914400" y="1544715"/>
            <a:ext cx="73152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855645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4" name="Footer Placeholder 3"/>
          <p:cNvSpPr>
            <a:spLocks noGrp="1"/>
          </p:cNvSpPr>
          <p:nvPr>
            <p:ph type="ftr" sz="quarter" idx="11"/>
          </p:nvPr>
        </p:nvSpPr>
        <p:spPr/>
        <p:txBody>
          <a:bodyPr/>
          <a:lstStyle/>
          <a:p>
            <a:endParaRPr lang="en-AU">
              <a:solidFill>
                <a:prstClr val="white"/>
              </a:solidFill>
            </a:endParaRPr>
          </a:p>
        </p:txBody>
      </p:sp>
      <p:sp>
        <p:nvSpPr>
          <p:cNvPr id="5" name="Slide Number Placeholder 4"/>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Tree>
    <p:extLst>
      <p:ext uri="{BB962C8B-B14F-4D97-AF65-F5344CB8AC3E}">
        <p14:creationId xmlns:p14="http://schemas.microsoft.com/office/powerpoint/2010/main" val="127612699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3" name="Footer Placeholder 2"/>
          <p:cNvSpPr>
            <a:spLocks noGrp="1"/>
          </p:cNvSpPr>
          <p:nvPr>
            <p:ph type="ftr" sz="quarter" idx="11"/>
          </p:nvPr>
        </p:nvSpPr>
        <p:spPr/>
        <p:txBody>
          <a:bodyPr/>
          <a:lstStyle/>
          <a:p>
            <a:endParaRPr lang="en-AU">
              <a:solidFill>
                <a:prstClr val="white"/>
              </a:solidFill>
            </a:endParaRPr>
          </a:p>
        </p:txBody>
      </p:sp>
      <p:sp>
        <p:nvSpPr>
          <p:cNvPr id="4" name="Slide Number Placeholder 3"/>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Tree>
    <p:extLst>
      <p:ext uri="{BB962C8B-B14F-4D97-AF65-F5344CB8AC3E}">
        <p14:creationId xmlns:p14="http://schemas.microsoft.com/office/powerpoint/2010/main" val="402559893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6" name="Footer Placeholder 5"/>
          <p:cNvSpPr>
            <a:spLocks noGrp="1"/>
          </p:cNvSpPr>
          <p:nvPr>
            <p:ph type="ftr" sz="quarter" idx="11"/>
          </p:nvPr>
        </p:nvSpPr>
        <p:spPr/>
        <p:txBody>
          <a:bodyPr/>
          <a:lstStyle/>
          <a:p>
            <a:endParaRPr lang="en-AU">
              <a:solidFill>
                <a:prstClr val="white"/>
              </a:solidFill>
            </a:endParaRPr>
          </a:p>
        </p:txBody>
      </p:sp>
      <p:sp>
        <p:nvSpPr>
          <p:cNvPr id="7" name="Slide Number Placeholder 6"/>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Tree>
    <p:extLst>
      <p:ext uri="{BB962C8B-B14F-4D97-AF65-F5344CB8AC3E}">
        <p14:creationId xmlns:p14="http://schemas.microsoft.com/office/powerpoint/2010/main" val="288580694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6" name="Footer Placeholder 5"/>
          <p:cNvSpPr>
            <a:spLocks noGrp="1"/>
          </p:cNvSpPr>
          <p:nvPr>
            <p:ph type="ftr" sz="quarter" idx="11"/>
          </p:nvPr>
        </p:nvSpPr>
        <p:spPr/>
        <p:txBody>
          <a:bodyPr/>
          <a:lstStyle/>
          <a:p>
            <a:endParaRPr lang="en-AU">
              <a:solidFill>
                <a:prstClr val="white"/>
              </a:solidFill>
            </a:endParaRPr>
          </a:p>
        </p:txBody>
      </p:sp>
      <p:sp>
        <p:nvSpPr>
          <p:cNvPr id="7" name="Slide Number Placeholder 6"/>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Tree>
    <p:extLst>
      <p:ext uri="{BB962C8B-B14F-4D97-AF65-F5344CB8AC3E}">
        <p14:creationId xmlns:p14="http://schemas.microsoft.com/office/powerpoint/2010/main" val="316974539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5" name="Footer Placeholder 4"/>
          <p:cNvSpPr>
            <a:spLocks noGrp="1"/>
          </p:cNvSpPr>
          <p:nvPr>
            <p:ph type="ftr" sz="quarter" idx="11"/>
          </p:nvPr>
        </p:nvSpPr>
        <p:spPr/>
        <p:txBody>
          <a:bodyPr/>
          <a:lstStyle/>
          <a:p>
            <a:endParaRPr lang="en-AU">
              <a:solidFill>
                <a:prstClr val="white"/>
              </a:solidFill>
            </a:endParaRPr>
          </a:p>
        </p:txBody>
      </p:sp>
      <p:sp>
        <p:nvSpPr>
          <p:cNvPr id="6" name="Slide Number Placeholder 5"/>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Tree>
    <p:extLst>
      <p:ext uri="{BB962C8B-B14F-4D97-AF65-F5344CB8AC3E}">
        <p14:creationId xmlns:p14="http://schemas.microsoft.com/office/powerpoint/2010/main" val="353647744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DD3D82-9A17-4182-A9E9-FED9A9664DD5}" type="datetimeFigureOut">
              <a:rPr lang="en-AU" smtClean="0">
                <a:solidFill>
                  <a:prstClr val="white">
                    <a:alpha val="50000"/>
                  </a:prstClr>
                </a:solidFill>
              </a:rPr>
              <a:pPr/>
              <a:t>2/04/2019</a:t>
            </a:fld>
            <a:endParaRPr lang="en-AU">
              <a:solidFill>
                <a:prstClr val="white">
                  <a:alpha val="50000"/>
                </a:prstClr>
              </a:solidFill>
            </a:endParaRPr>
          </a:p>
        </p:txBody>
      </p:sp>
      <p:sp>
        <p:nvSpPr>
          <p:cNvPr id="5" name="Footer Placeholder 4"/>
          <p:cNvSpPr>
            <a:spLocks noGrp="1"/>
          </p:cNvSpPr>
          <p:nvPr>
            <p:ph type="ftr" sz="quarter" idx="11"/>
          </p:nvPr>
        </p:nvSpPr>
        <p:spPr/>
        <p:txBody>
          <a:bodyPr/>
          <a:lstStyle/>
          <a:p>
            <a:endParaRPr lang="en-AU">
              <a:solidFill>
                <a:prstClr val="white"/>
              </a:solidFill>
            </a:endParaRPr>
          </a:p>
        </p:txBody>
      </p:sp>
      <p:sp>
        <p:nvSpPr>
          <p:cNvPr id="6" name="Slide Number Placeholder 5"/>
          <p:cNvSpPr>
            <a:spLocks noGrp="1"/>
          </p:cNvSpPr>
          <p:nvPr>
            <p:ph type="sldNum" sz="quarter" idx="12"/>
          </p:nvPr>
        </p:nvSpPr>
        <p:spPr/>
        <p:txBody>
          <a:bodyPr/>
          <a:lstStyle/>
          <a:p>
            <a:fld id="{A45709C9-D58C-4827-AC0B-FF003AC90AF1}" type="slidenum">
              <a:rPr lang="en-AU" smtClean="0">
                <a:solidFill>
                  <a:prstClr val="white"/>
                </a:solidFill>
              </a:rPr>
              <a:pPr/>
              <a:t>‹N›</a:t>
            </a:fld>
            <a:endParaRPr lang="en-AU">
              <a:solidFill>
                <a:prstClr val="white"/>
              </a:solidFill>
            </a:endParaRPr>
          </a:p>
        </p:txBody>
      </p:sp>
    </p:spTree>
    <p:extLst>
      <p:ext uri="{BB962C8B-B14F-4D97-AF65-F5344CB8AC3E}">
        <p14:creationId xmlns:p14="http://schemas.microsoft.com/office/powerpoint/2010/main" val="1780632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1"/>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0"/>
            <a:ext cx="3008313" cy="4691063"/>
          </a:xfrm>
        </p:spPr>
        <p:txBody>
          <a:bodyPr/>
          <a:lstStyle>
            <a:lvl1pPr marL="0" indent="0">
              <a:buNone/>
              <a:defRPr sz="1400"/>
            </a:lvl1pPr>
            <a:lvl2pPr marL="457134" indent="0">
              <a:buNone/>
              <a:defRPr sz="1200"/>
            </a:lvl2pPr>
            <a:lvl3pPr marL="914266" indent="0">
              <a:buNone/>
              <a:defRPr sz="1000"/>
            </a:lvl3pPr>
            <a:lvl4pPr marL="1371400" indent="0">
              <a:buNone/>
              <a:defRPr sz="900"/>
            </a:lvl4pPr>
            <a:lvl5pPr marL="1828533" indent="0">
              <a:buNone/>
              <a:defRPr sz="900"/>
            </a:lvl5pPr>
            <a:lvl6pPr marL="2285667" indent="0">
              <a:buNone/>
              <a:defRPr sz="900"/>
            </a:lvl6pPr>
            <a:lvl7pPr marL="2742800" indent="0">
              <a:buNone/>
              <a:defRPr sz="900"/>
            </a:lvl7pPr>
            <a:lvl8pPr marL="3199933" indent="0">
              <a:buNone/>
              <a:defRPr sz="900"/>
            </a:lvl8pPr>
            <a:lvl9pPr marL="3657067"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D54AF35-AF11-4DBF-9B6D-F6B4CC8674A0}" type="datetimeFigureOut">
              <a:rPr lang="it-IT" smtClean="0">
                <a:solidFill>
                  <a:prstClr val="black">
                    <a:tint val="75000"/>
                  </a:prstClr>
                </a:solidFill>
              </a:rPr>
              <a:pPr/>
              <a:t>02/04/2019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EA2E41D-3B04-488C-8618-38B429BCBB6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897739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34" indent="0">
              <a:buNone/>
              <a:defRPr sz="2800"/>
            </a:lvl2pPr>
            <a:lvl3pPr marL="914266" indent="0">
              <a:buNone/>
              <a:defRPr sz="2400"/>
            </a:lvl3pPr>
            <a:lvl4pPr marL="1371400" indent="0">
              <a:buNone/>
              <a:defRPr sz="2000"/>
            </a:lvl4pPr>
            <a:lvl5pPr marL="1828533" indent="0">
              <a:buNone/>
              <a:defRPr sz="2000"/>
            </a:lvl5pPr>
            <a:lvl6pPr marL="2285667" indent="0">
              <a:buNone/>
              <a:defRPr sz="2000"/>
            </a:lvl6pPr>
            <a:lvl7pPr marL="2742800" indent="0">
              <a:buNone/>
              <a:defRPr sz="2000"/>
            </a:lvl7pPr>
            <a:lvl8pPr marL="3199933" indent="0">
              <a:buNone/>
              <a:defRPr sz="2000"/>
            </a:lvl8pPr>
            <a:lvl9pPr marL="3657067"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34" indent="0">
              <a:buNone/>
              <a:defRPr sz="1200"/>
            </a:lvl2pPr>
            <a:lvl3pPr marL="914266" indent="0">
              <a:buNone/>
              <a:defRPr sz="1000"/>
            </a:lvl3pPr>
            <a:lvl4pPr marL="1371400" indent="0">
              <a:buNone/>
              <a:defRPr sz="900"/>
            </a:lvl4pPr>
            <a:lvl5pPr marL="1828533" indent="0">
              <a:buNone/>
              <a:defRPr sz="900"/>
            </a:lvl5pPr>
            <a:lvl6pPr marL="2285667" indent="0">
              <a:buNone/>
              <a:defRPr sz="900"/>
            </a:lvl6pPr>
            <a:lvl7pPr marL="2742800" indent="0">
              <a:buNone/>
              <a:defRPr sz="900"/>
            </a:lvl7pPr>
            <a:lvl8pPr marL="3199933" indent="0">
              <a:buNone/>
              <a:defRPr sz="900"/>
            </a:lvl8pPr>
            <a:lvl9pPr marL="3657067"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D54AF35-AF11-4DBF-9B6D-F6B4CC8674A0}" type="datetimeFigureOut">
              <a:rPr lang="it-IT" smtClean="0">
                <a:solidFill>
                  <a:prstClr val="black">
                    <a:tint val="75000"/>
                  </a:prstClr>
                </a:solidFill>
              </a:rPr>
              <a:pPr/>
              <a:t>02/04/2019</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EA2E41D-3B04-488C-8618-38B429BCBB6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621808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D54AF35-AF11-4DBF-9B6D-F6B4CC8674A0}" type="datetimeFigureOut">
              <a:rPr lang="it-IT" smtClean="0">
                <a:solidFill>
                  <a:prstClr val="black">
                    <a:tint val="75000"/>
                  </a:prstClr>
                </a:solidFill>
              </a:rPr>
              <a:pPr/>
              <a:t>02/04/2019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EA2E41D-3B04-488C-8618-38B429BCBB6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17619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ftr" sz="quarter" idx="10"/>
          </p:nvPr>
        </p:nvSpPr>
        <p:spPr/>
        <p:txBody>
          <a:bodyPr/>
          <a:lstStyle>
            <a:lvl1pPr>
              <a:defRPr/>
            </a:lvl1pPr>
          </a:lstStyle>
          <a:p>
            <a:pPr>
              <a:defRPr/>
            </a:pPr>
            <a:endParaRPr lang="it-IT"/>
          </a:p>
        </p:txBody>
      </p:sp>
      <p:sp>
        <p:nvSpPr>
          <p:cNvPr id="4" name="Rectangle 5"/>
          <p:cNvSpPr>
            <a:spLocks noGrp="1" noChangeArrowheads="1"/>
          </p:cNvSpPr>
          <p:nvPr>
            <p:ph type="sldNum" sz="quarter" idx="11"/>
          </p:nvPr>
        </p:nvSpPr>
        <p:spPr/>
        <p:txBody>
          <a:bodyPr/>
          <a:lstStyle>
            <a:lvl1pPr>
              <a:defRPr/>
            </a:lvl1pPr>
          </a:lstStyle>
          <a:p>
            <a:pPr>
              <a:defRPr/>
            </a:pPr>
            <a:fld id="{A77C250D-E287-4DFF-9C11-F169E4F829A0}" type="slidenum">
              <a:rPr lang="it-IT"/>
              <a:pPr>
                <a:defRPr/>
              </a:pPr>
              <a:t>‹N›</a:t>
            </a:fld>
            <a:endParaRPr lang="it-IT"/>
          </a:p>
        </p:txBody>
      </p:sp>
    </p:spTree>
    <p:extLst>
      <p:ext uri="{BB962C8B-B14F-4D97-AF65-F5344CB8AC3E}">
        <p14:creationId xmlns:p14="http://schemas.microsoft.com/office/powerpoint/2010/main" val="341470040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D54AF35-AF11-4DBF-9B6D-F6B4CC8674A0}" type="datetimeFigureOut">
              <a:rPr lang="it-IT" smtClean="0">
                <a:solidFill>
                  <a:prstClr val="black">
                    <a:tint val="75000"/>
                  </a:prstClr>
                </a:solidFill>
              </a:rPr>
              <a:pPr/>
              <a:t>02/04/2019</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EA2E41D-3B04-488C-8618-38B429BCBB60}"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99377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1"/>
            <a:ext cx="6400800" cy="1752600"/>
          </a:xfrm>
        </p:spPr>
        <p:txBody>
          <a:bodyPr/>
          <a:lstStyle>
            <a:lvl1pPr marL="0" indent="0" algn="ctr">
              <a:buNone/>
              <a:defRPr/>
            </a:lvl1pPr>
            <a:lvl2pPr marL="457134" indent="0" algn="ctr">
              <a:buNone/>
              <a:defRPr/>
            </a:lvl2pPr>
            <a:lvl3pPr marL="914266" indent="0" algn="ctr">
              <a:buNone/>
              <a:defRPr/>
            </a:lvl3pPr>
            <a:lvl4pPr marL="1371400" indent="0" algn="ctr">
              <a:buNone/>
              <a:defRPr/>
            </a:lvl4pPr>
            <a:lvl5pPr marL="1828533" indent="0" algn="ctr">
              <a:buNone/>
              <a:defRPr/>
            </a:lvl5pPr>
            <a:lvl6pPr marL="2285667" indent="0" algn="ctr">
              <a:buNone/>
              <a:defRPr/>
            </a:lvl6pPr>
            <a:lvl7pPr marL="2742800" indent="0" algn="ctr">
              <a:buNone/>
              <a:defRPr/>
            </a:lvl7pPr>
            <a:lvl8pPr marL="3199933" indent="0" algn="ctr">
              <a:buNone/>
              <a:defRPr/>
            </a:lvl8pPr>
            <a:lvl9pPr marL="3657067"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8CFB0D-4147-4ECD-A1E4-F212F10605DF}"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5492396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eaLnBrk="0" hangingPunct="0">
              <a:defRPr>
                <a:cs typeface="+mn-cs"/>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p:txBody>
          <a:bodyPr/>
          <a:lstStyle>
            <a:lvl1pPr eaLnBrk="0" hangingPunct="0">
              <a:defRPr>
                <a:cs typeface="+mn-cs"/>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p:txBody>
          <a:bodyPr/>
          <a:lstStyle>
            <a:lvl1pPr eaLnBrk="0" hangingPunct="0">
              <a:defRPr>
                <a:cs typeface="+mn-cs"/>
              </a:defRPr>
            </a:lvl1pPr>
          </a:lstStyle>
          <a:p>
            <a:pPr>
              <a:defRPr/>
            </a:pPr>
            <a:fld id="{61CE1D95-11D5-478C-A869-AD95674C0AAC}"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1805361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ftr" sz="quarter" idx="10"/>
          </p:nvPr>
        </p:nvSpPr>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sldNum" sz="quarter" idx="11"/>
          </p:nvPr>
        </p:nvSpPr>
        <p:spPr/>
        <p:txBody>
          <a:bodyPr/>
          <a:lstStyle>
            <a:lvl1pPr>
              <a:defRPr/>
            </a:lvl1pPr>
          </a:lstStyle>
          <a:p>
            <a:pPr>
              <a:defRPr/>
            </a:pPr>
            <a:fld id="{A77C250D-E287-4DFF-9C11-F169E4F829A0}"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353484708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1"/>
            <a:ext cx="6400800" cy="1752600"/>
          </a:xfrm>
        </p:spPr>
        <p:txBody>
          <a:bodyPr/>
          <a:lstStyle>
            <a:lvl1pPr marL="0" indent="0" algn="ctr">
              <a:buNone/>
              <a:defRPr/>
            </a:lvl1pPr>
            <a:lvl2pPr marL="457134" indent="0" algn="ctr">
              <a:buNone/>
              <a:defRPr/>
            </a:lvl2pPr>
            <a:lvl3pPr marL="914266" indent="0" algn="ctr">
              <a:buNone/>
              <a:defRPr/>
            </a:lvl3pPr>
            <a:lvl4pPr marL="1371400" indent="0" algn="ctr">
              <a:buNone/>
              <a:defRPr/>
            </a:lvl4pPr>
            <a:lvl5pPr marL="1828533" indent="0" algn="ctr">
              <a:buNone/>
              <a:defRPr/>
            </a:lvl5pPr>
            <a:lvl6pPr marL="2285667" indent="0" algn="ctr">
              <a:buNone/>
              <a:defRPr/>
            </a:lvl6pPr>
            <a:lvl7pPr marL="2742800" indent="0" algn="ctr">
              <a:buNone/>
              <a:defRPr/>
            </a:lvl7pPr>
            <a:lvl8pPr marL="3199933" indent="0" algn="ctr">
              <a:buNone/>
              <a:defRPr/>
            </a:lvl8pPr>
            <a:lvl9pPr marL="3657067"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80C9C0-527A-4D91-A41E-AAE7993DE4AC}"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16271582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B6BC57-7391-4509-89D8-FF7BAAC674FA}"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9553855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1"/>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lvl1pPr>
            <a:lvl2pPr marL="457134" indent="0">
              <a:buNone/>
              <a:defRPr sz="1800"/>
            </a:lvl2pPr>
            <a:lvl3pPr marL="914266" indent="0">
              <a:buNone/>
              <a:defRPr sz="1600"/>
            </a:lvl3pPr>
            <a:lvl4pPr marL="1371400" indent="0">
              <a:buNone/>
              <a:defRPr sz="1400"/>
            </a:lvl4pPr>
            <a:lvl5pPr marL="1828533" indent="0">
              <a:buNone/>
              <a:defRPr sz="1400"/>
            </a:lvl5pPr>
            <a:lvl6pPr marL="2285667" indent="0">
              <a:buNone/>
              <a:defRPr sz="1400"/>
            </a:lvl6pPr>
            <a:lvl7pPr marL="2742800" indent="0">
              <a:buNone/>
              <a:defRPr sz="1400"/>
            </a:lvl7pPr>
            <a:lvl8pPr marL="3199933" indent="0">
              <a:buNone/>
              <a:defRPr sz="1400"/>
            </a:lvl8pPr>
            <a:lvl9pPr marL="3657067"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A88DFB-3133-4E61-862A-BE3A05A16ACA}"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623109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1"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3636EE-532B-4174-B864-4F9424FFD3F3}"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12039576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34" indent="0">
              <a:buNone/>
              <a:defRPr sz="2000" b="1"/>
            </a:lvl2pPr>
            <a:lvl3pPr marL="914266" indent="0">
              <a:buNone/>
              <a:defRPr sz="1800" b="1"/>
            </a:lvl3pPr>
            <a:lvl4pPr marL="1371400" indent="0">
              <a:buNone/>
              <a:defRPr sz="1600" b="1"/>
            </a:lvl4pPr>
            <a:lvl5pPr marL="1828533" indent="0">
              <a:buNone/>
              <a:defRPr sz="1600" b="1"/>
            </a:lvl5pPr>
            <a:lvl6pPr marL="2285667" indent="0">
              <a:buNone/>
              <a:defRPr sz="1600" b="1"/>
            </a:lvl6pPr>
            <a:lvl7pPr marL="2742800" indent="0">
              <a:buNone/>
              <a:defRPr sz="1600" b="1"/>
            </a:lvl7pPr>
            <a:lvl8pPr marL="3199933" indent="0">
              <a:buNone/>
              <a:defRPr sz="1600" b="1"/>
            </a:lvl8pPr>
            <a:lvl9pPr marL="3657067"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134" indent="0">
              <a:buNone/>
              <a:defRPr sz="2000" b="1"/>
            </a:lvl2pPr>
            <a:lvl3pPr marL="914266" indent="0">
              <a:buNone/>
              <a:defRPr sz="1800" b="1"/>
            </a:lvl3pPr>
            <a:lvl4pPr marL="1371400" indent="0">
              <a:buNone/>
              <a:defRPr sz="1600" b="1"/>
            </a:lvl4pPr>
            <a:lvl5pPr marL="1828533" indent="0">
              <a:buNone/>
              <a:defRPr sz="1600" b="1"/>
            </a:lvl5pPr>
            <a:lvl6pPr marL="2285667" indent="0">
              <a:buNone/>
              <a:defRPr sz="1600" b="1"/>
            </a:lvl6pPr>
            <a:lvl7pPr marL="2742800" indent="0">
              <a:buNone/>
              <a:defRPr sz="1600" b="1"/>
            </a:lvl7pPr>
            <a:lvl8pPr marL="3199933" indent="0">
              <a:buNone/>
              <a:defRPr sz="1600" b="1"/>
            </a:lvl8pPr>
            <a:lvl9pPr marL="3657067"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DBAB7CC-6C40-43CD-877A-107229C144F7}"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11830681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BFE561-C286-481A-B9C8-8F5BD3143051}"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462115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4"/>
          <p:cNvSpPr>
            <a:spLocks noGrp="1"/>
          </p:cNvSpPr>
          <p:nvPr>
            <p:ph type="sldNum" sz="quarter" idx="4"/>
          </p:nvPr>
        </p:nvSpPr>
        <p:spPr>
          <a:xfrm>
            <a:off x="152400" y="6623566"/>
            <a:ext cx="381000" cy="228600"/>
          </a:xfrm>
          <a:prstGeom prst="rect">
            <a:avLst/>
          </a:prstGeom>
        </p:spPr>
        <p:txBody>
          <a:bodyPr/>
          <a:lstStyle>
            <a:lvl1pPr>
              <a:defRPr sz="900"/>
            </a:lvl1pPr>
          </a:lstStyle>
          <a:p>
            <a:fld id="{47547CF9-5B10-D24F-A8D7-45A9778164F7}" type="slidenum">
              <a:rPr lang="uk-UA" smtClean="0"/>
              <a:pPr/>
              <a:t>‹N›</a:t>
            </a:fld>
            <a:endParaRPr lang="uk-UA" dirty="0"/>
          </a:p>
        </p:txBody>
      </p:sp>
    </p:spTree>
    <p:extLst>
      <p:ext uri="{BB962C8B-B14F-4D97-AF65-F5344CB8AC3E}">
        <p14:creationId xmlns:p14="http://schemas.microsoft.com/office/powerpoint/2010/main" val="21432098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5273749-7618-419B-AE48-0AA3E60EB96E}"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34209777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1"/>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0"/>
            <a:ext cx="3008313" cy="4691063"/>
          </a:xfrm>
        </p:spPr>
        <p:txBody>
          <a:bodyPr/>
          <a:lstStyle>
            <a:lvl1pPr marL="0" indent="0">
              <a:buNone/>
              <a:defRPr sz="1400"/>
            </a:lvl1pPr>
            <a:lvl2pPr marL="457134" indent="0">
              <a:buNone/>
              <a:defRPr sz="1200"/>
            </a:lvl2pPr>
            <a:lvl3pPr marL="914266" indent="0">
              <a:buNone/>
              <a:defRPr sz="1000"/>
            </a:lvl3pPr>
            <a:lvl4pPr marL="1371400" indent="0">
              <a:buNone/>
              <a:defRPr sz="900"/>
            </a:lvl4pPr>
            <a:lvl5pPr marL="1828533" indent="0">
              <a:buNone/>
              <a:defRPr sz="900"/>
            </a:lvl5pPr>
            <a:lvl6pPr marL="2285667" indent="0">
              <a:buNone/>
              <a:defRPr sz="900"/>
            </a:lvl6pPr>
            <a:lvl7pPr marL="2742800" indent="0">
              <a:buNone/>
              <a:defRPr sz="900"/>
            </a:lvl7pPr>
            <a:lvl8pPr marL="3199933" indent="0">
              <a:buNone/>
              <a:defRPr sz="900"/>
            </a:lvl8pPr>
            <a:lvl9pPr marL="3657067"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BEB3B8-502C-427B-8428-1626AB220BFE}"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2186519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34" indent="0">
              <a:buNone/>
              <a:defRPr sz="2800"/>
            </a:lvl2pPr>
            <a:lvl3pPr marL="914266" indent="0">
              <a:buNone/>
              <a:defRPr sz="2400"/>
            </a:lvl3pPr>
            <a:lvl4pPr marL="1371400" indent="0">
              <a:buNone/>
              <a:defRPr sz="2000"/>
            </a:lvl4pPr>
            <a:lvl5pPr marL="1828533" indent="0">
              <a:buNone/>
              <a:defRPr sz="2000"/>
            </a:lvl5pPr>
            <a:lvl6pPr marL="2285667" indent="0">
              <a:buNone/>
              <a:defRPr sz="2000"/>
            </a:lvl6pPr>
            <a:lvl7pPr marL="2742800" indent="0">
              <a:buNone/>
              <a:defRPr sz="2000"/>
            </a:lvl7pPr>
            <a:lvl8pPr marL="3199933" indent="0">
              <a:buNone/>
              <a:defRPr sz="2000"/>
            </a:lvl8pPr>
            <a:lvl9pPr marL="3657067"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34" indent="0">
              <a:buNone/>
              <a:defRPr sz="1200"/>
            </a:lvl2pPr>
            <a:lvl3pPr marL="914266" indent="0">
              <a:buNone/>
              <a:defRPr sz="1000"/>
            </a:lvl3pPr>
            <a:lvl4pPr marL="1371400" indent="0">
              <a:buNone/>
              <a:defRPr sz="900"/>
            </a:lvl4pPr>
            <a:lvl5pPr marL="1828533" indent="0">
              <a:buNone/>
              <a:defRPr sz="900"/>
            </a:lvl5pPr>
            <a:lvl6pPr marL="2285667" indent="0">
              <a:buNone/>
              <a:defRPr sz="900"/>
            </a:lvl6pPr>
            <a:lvl7pPr marL="2742800" indent="0">
              <a:buNone/>
              <a:defRPr sz="900"/>
            </a:lvl7pPr>
            <a:lvl8pPr marL="3199933" indent="0">
              <a:buNone/>
              <a:defRPr sz="900"/>
            </a:lvl8pPr>
            <a:lvl9pPr marL="3657067"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C05F90-A7A7-4E84-9A8E-1DFAD570EC97}"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34523024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3012B3-093D-4FDB-8063-2FED0F944DC4}"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30243071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0"/>
            <a:ext cx="2171700" cy="6126163"/>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0" y="0"/>
            <a:ext cx="6362700" cy="612616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642150-B415-49AA-AE67-3611F828C2C0}"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21779111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23875" y="1346200"/>
            <a:ext cx="8334405" cy="4940320"/>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insert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7" name="Footer Placeholder 4"/>
          <p:cNvSpPr>
            <a:spLocks noGrp="1"/>
          </p:cNvSpPr>
          <p:nvPr>
            <p:ph type="ftr" sz="quarter" idx="3"/>
          </p:nvPr>
        </p:nvSpPr>
        <p:spPr>
          <a:xfrm>
            <a:off x="687248" y="6403150"/>
            <a:ext cx="6477000" cy="250825"/>
          </a:xfrm>
          <a:prstGeom prst="rect">
            <a:avLst/>
          </a:prstGeom>
        </p:spPr>
        <p:txBody>
          <a:bodyPr/>
          <a:lstStyle>
            <a:lvl1pPr>
              <a:defRPr sz="900" baseline="0">
                <a:solidFill>
                  <a:srgbClr val="7F7F7F"/>
                </a:solidFill>
              </a:defRPr>
            </a:lvl1pPr>
          </a:lstStyle>
          <a:p>
            <a:r>
              <a:rPr lang="en-US" smtClean="0"/>
              <a:t>| Presentation Title | Presenter Name | Date | Subject | Business Use Only</a:t>
            </a:r>
            <a:endParaRPr lang="en-US" dirty="0"/>
          </a:p>
        </p:txBody>
      </p:sp>
      <p:sp>
        <p:nvSpPr>
          <p:cNvPr id="8" name="Slide Number Placeholder 5"/>
          <p:cNvSpPr>
            <a:spLocks noGrp="1"/>
          </p:cNvSpPr>
          <p:nvPr>
            <p:ph type="sldNum" sz="quarter" idx="4"/>
          </p:nvPr>
        </p:nvSpPr>
        <p:spPr>
          <a:xfrm>
            <a:off x="538117" y="6403150"/>
            <a:ext cx="400035" cy="247031"/>
          </a:xfrm>
          <a:prstGeom prst="rect">
            <a:avLst/>
          </a:prstGeom>
        </p:spPr>
        <p:txBody>
          <a:bodyPr/>
          <a:lstStyle>
            <a:lvl1pPr>
              <a:defRPr sz="900" baseline="0">
                <a:solidFill>
                  <a:srgbClr val="7F7F7F"/>
                </a:solidFill>
              </a:defRPr>
            </a:lvl1pPr>
          </a:lstStyle>
          <a:p>
            <a:fld id="{E66AA3EA-0569-43EF-BBA3-83FDB109D582}" type="slidenum">
              <a:rPr lang="en-US" smtClean="0"/>
              <a:pPr/>
              <a:t>‹N›</a:t>
            </a:fld>
            <a:endParaRPr lang="en-US" dirty="0" smtClean="0"/>
          </a:p>
        </p:txBody>
      </p:sp>
      <p:sp>
        <p:nvSpPr>
          <p:cNvPr id="9" name="Title 1"/>
          <p:cNvSpPr>
            <a:spLocks noGrp="1"/>
          </p:cNvSpPr>
          <p:nvPr>
            <p:ph type="title" hasCustomPrompt="1"/>
          </p:nvPr>
        </p:nvSpPr>
        <p:spPr>
          <a:xfrm>
            <a:off x="539750" y="305999"/>
            <a:ext cx="8318530" cy="802800"/>
          </a:xfrm>
          <a:prstGeom prst="rect">
            <a:avLst/>
          </a:prstGeom>
        </p:spPr>
        <p:txBody>
          <a:bodyPr tIns="125982" anchor="t" anchorCtr="0"/>
          <a:lstStyle>
            <a:lvl1pPr>
              <a:lnSpc>
                <a:spcPct val="75000"/>
              </a:lnSpc>
              <a:defRPr>
                <a:solidFill>
                  <a:schemeClr val="accent4"/>
                </a:solidFill>
              </a:defRPr>
            </a:lvl1pPr>
          </a:lstStyle>
          <a:p>
            <a:r>
              <a:rPr lang="en-US" noProof="0" dirty="0" smtClean="0"/>
              <a:t>Title</a:t>
            </a:r>
            <a:endParaRPr lang="en-US" noProof="0" dirty="0"/>
          </a:p>
        </p:txBody>
      </p:sp>
      <p:sp>
        <p:nvSpPr>
          <p:cNvPr id="11" name="Textplatzhalter 9" descr="Subtitle"/>
          <p:cNvSpPr>
            <a:spLocks noGrp="1"/>
          </p:cNvSpPr>
          <p:nvPr>
            <p:ph type="body" sz="quarter" idx="10" hasCustomPrompt="1"/>
          </p:nvPr>
        </p:nvSpPr>
        <p:spPr>
          <a:xfrm>
            <a:off x="540000" y="738555"/>
            <a:ext cx="8311392" cy="367571"/>
          </a:xfrm>
        </p:spPr>
        <p:txBody>
          <a:bodyPr anchor="b" anchorCtr="0">
            <a:noAutofit/>
          </a:bodyPr>
          <a:lstStyle>
            <a:lvl1pPr marL="0" indent="0">
              <a:lnSpc>
                <a:spcPct val="95000"/>
              </a:lnSpc>
              <a:buNone/>
              <a:defRPr sz="2000" b="0" i="1">
                <a:solidFill>
                  <a:schemeClr val="tx1"/>
                </a:solidFill>
              </a:defRPr>
            </a:lvl1pPr>
          </a:lstStyle>
          <a:p>
            <a:pPr lvl="0"/>
            <a:r>
              <a:rPr lang="en-US" noProof="0" dirty="0" smtClean="0"/>
              <a:t>Subtitle</a:t>
            </a:r>
          </a:p>
        </p:txBody>
      </p:sp>
    </p:spTree>
    <p:extLst>
      <p:ext uri="{BB962C8B-B14F-4D97-AF65-F5344CB8AC3E}">
        <p14:creationId xmlns:p14="http://schemas.microsoft.com/office/powerpoint/2010/main" val="177612351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23875" y="1346200"/>
            <a:ext cx="8334405" cy="4940320"/>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insert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7" name="Footer Placeholder 4"/>
          <p:cNvSpPr>
            <a:spLocks noGrp="1"/>
          </p:cNvSpPr>
          <p:nvPr>
            <p:ph type="ftr" sz="quarter" idx="3"/>
          </p:nvPr>
        </p:nvSpPr>
        <p:spPr>
          <a:xfrm>
            <a:off x="687248" y="6403150"/>
            <a:ext cx="6477000" cy="250825"/>
          </a:xfrm>
          <a:prstGeom prst="rect">
            <a:avLst/>
          </a:prstGeom>
        </p:spPr>
        <p:txBody>
          <a:bodyPr/>
          <a:lstStyle>
            <a:lvl1pPr>
              <a:defRPr sz="900" baseline="0">
                <a:solidFill>
                  <a:srgbClr val="7F7F7F"/>
                </a:solidFill>
              </a:defRPr>
            </a:lvl1pPr>
          </a:lstStyle>
          <a:p>
            <a:r>
              <a:rPr lang="en-US" smtClean="0"/>
              <a:t>| Presentation Title | Presenter Name | Date | Subject | Business Use Only</a:t>
            </a:r>
            <a:endParaRPr lang="en-US" dirty="0"/>
          </a:p>
        </p:txBody>
      </p:sp>
      <p:sp>
        <p:nvSpPr>
          <p:cNvPr id="8" name="Slide Number Placeholder 5"/>
          <p:cNvSpPr>
            <a:spLocks noGrp="1"/>
          </p:cNvSpPr>
          <p:nvPr>
            <p:ph type="sldNum" sz="quarter" idx="4"/>
          </p:nvPr>
        </p:nvSpPr>
        <p:spPr>
          <a:xfrm>
            <a:off x="538117" y="6403150"/>
            <a:ext cx="400035" cy="247031"/>
          </a:xfrm>
          <a:prstGeom prst="rect">
            <a:avLst/>
          </a:prstGeom>
        </p:spPr>
        <p:txBody>
          <a:bodyPr/>
          <a:lstStyle>
            <a:lvl1pPr>
              <a:defRPr sz="900" baseline="0">
                <a:solidFill>
                  <a:srgbClr val="7F7F7F"/>
                </a:solidFill>
              </a:defRPr>
            </a:lvl1pPr>
          </a:lstStyle>
          <a:p>
            <a:fld id="{E66AA3EA-0569-43EF-BBA3-83FDB109D582}" type="slidenum">
              <a:rPr lang="en-US" smtClean="0"/>
              <a:pPr/>
              <a:t>‹N›</a:t>
            </a:fld>
            <a:endParaRPr lang="en-US" dirty="0" smtClean="0"/>
          </a:p>
        </p:txBody>
      </p:sp>
      <p:sp>
        <p:nvSpPr>
          <p:cNvPr id="9" name="Title 1"/>
          <p:cNvSpPr>
            <a:spLocks noGrp="1"/>
          </p:cNvSpPr>
          <p:nvPr>
            <p:ph type="title" hasCustomPrompt="1"/>
          </p:nvPr>
        </p:nvSpPr>
        <p:spPr>
          <a:xfrm>
            <a:off x="539750" y="305999"/>
            <a:ext cx="8318530" cy="802800"/>
          </a:xfrm>
          <a:prstGeom prst="rect">
            <a:avLst/>
          </a:prstGeom>
        </p:spPr>
        <p:txBody>
          <a:bodyPr tIns="125982" anchor="t" anchorCtr="0"/>
          <a:lstStyle>
            <a:lvl1pPr>
              <a:lnSpc>
                <a:spcPct val="75000"/>
              </a:lnSpc>
              <a:defRPr>
                <a:solidFill>
                  <a:schemeClr val="accent4"/>
                </a:solidFill>
              </a:defRPr>
            </a:lvl1pPr>
          </a:lstStyle>
          <a:p>
            <a:r>
              <a:rPr lang="en-US" noProof="0" dirty="0" smtClean="0"/>
              <a:t>Title</a:t>
            </a:r>
            <a:endParaRPr lang="en-US" noProof="0" dirty="0"/>
          </a:p>
        </p:txBody>
      </p:sp>
      <p:sp>
        <p:nvSpPr>
          <p:cNvPr id="11" name="Textplatzhalter 9" descr="Subtitle"/>
          <p:cNvSpPr>
            <a:spLocks noGrp="1"/>
          </p:cNvSpPr>
          <p:nvPr>
            <p:ph type="body" sz="quarter" idx="10" hasCustomPrompt="1"/>
          </p:nvPr>
        </p:nvSpPr>
        <p:spPr>
          <a:xfrm>
            <a:off x="540000" y="738555"/>
            <a:ext cx="8311392" cy="367571"/>
          </a:xfrm>
        </p:spPr>
        <p:txBody>
          <a:bodyPr anchor="b" anchorCtr="0">
            <a:noAutofit/>
          </a:bodyPr>
          <a:lstStyle>
            <a:lvl1pPr marL="0" indent="0">
              <a:lnSpc>
                <a:spcPct val="95000"/>
              </a:lnSpc>
              <a:buNone/>
              <a:defRPr sz="2000" b="0" i="1">
                <a:solidFill>
                  <a:schemeClr val="tx1"/>
                </a:solidFill>
              </a:defRPr>
            </a:lvl1pPr>
          </a:lstStyle>
          <a:p>
            <a:pPr lvl="0"/>
            <a:r>
              <a:rPr lang="en-US" noProof="0" dirty="0" smtClean="0"/>
              <a:t>Subtitle</a:t>
            </a:r>
          </a:p>
        </p:txBody>
      </p:sp>
    </p:spTree>
    <p:extLst>
      <p:ext uri="{BB962C8B-B14F-4D97-AF65-F5344CB8AC3E}">
        <p14:creationId xmlns:p14="http://schemas.microsoft.com/office/powerpoint/2010/main" val="3536256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23875" y="1346200"/>
            <a:ext cx="8334405" cy="4940320"/>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insert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7" name="Footer Placeholder 4"/>
          <p:cNvSpPr>
            <a:spLocks noGrp="1"/>
          </p:cNvSpPr>
          <p:nvPr>
            <p:ph type="ftr" sz="quarter" idx="3"/>
          </p:nvPr>
        </p:nvSpPr>
        <p:spPr>
          <a:xfrm>
            <a:off x="687248" y="6403150"/>
            <a:ext cx="6477000" cy="250825"/>
          </a:xfrm>
          <a:prstGeom prst="rect">
            <a:avLst/>
          </a:prstGeom>
        </p:spPr>
        <p:txBody>
          <a:bodyPr/>
          <a:lstStyle>
            <a:lvl1pPr>
              <a:defRPr sz="900" baseline="0">
                <a:solidFill>
                  <a:srgbClr val="7F7F7F"/>
                </a:solidFill>
              </a:defRPr>
            </a:lvl1pPr>
          </a:lstStyle>
          <a:p>
            <a:r>
              <a:rPr lang="en-US" smtClean="0"/>
              <a:t>| Presentation Title | Presenter Name | Date | Subject | Business Use Only</a:t>
            </a:r>
            <a:endParaRPr lang="en-US" dirty="0"/>
          </a:p>
        </p:txBody>
      </p:sp>
      <p:sp>
        <p:nvSpPr>
          <p:cNvPr id="8" name="Slide Number Placeholder 5"/>
          <p:cNvSpPr>
            <a:spLocks noGrp="1"/>
          </p:cNvSpPr>
          <p:nvPr>
            <p:ph type="sldNum" sz="quarter" idx="4"/>
          </p:nvPr>
        </p:nvSpPr>
        <p:spPr>
          <a:xfrm>
            <a:off x="538117" y="6403150"/>
            <a:ext cx="400035" cy="247031"/>
          </a:xfrm>
          <a:prstGeom prst="rect">
            <a:avLst/>
          </a:prstGeom>
        </p:spPr>
        <p:txBody>
          <a:bodyPr/>
          <a:lstStyle>
            <a:lvl1pPr>
              <a:defRPr sz="900" baseline="0">
                <a:solidFill>
                  <a:srgbClr val="7F7F7F"/>
                </a:solidFill>
              </a:defRPr>
            </a:lvl1pPr>
          </a:lstStyle>
          <a:p>
            <a:fld id="{E66AA3EA-0569-43EF-BBA3-83FDB109D582}" type="slidenum">
              <a:rPr lang="en-US" smtClean="0"/>
              <a:pPr/>
              <a:t>‹N›</a:t>
            </a:fld>
            <a:endParaRPr lang="en-US" dirty="0" smtClean="0"/>
          </a:p>
        </p:txBody>
      </p:sp>
      <p:sp>
        <p:nvSpPr>
          <p:cNvPr id="9" name="Title 1"/>
          <p:cNvSpPr>
            <a:spLocks noGrp="1"/>
          </p:cNvSpPr>
          <p:nvPr>
            <p:ph type="title" hasCustomPrompt="1"/>
          </p:nvPr>
        </p:nvSpPr>
        <p:spPr>
          <a:xfrm>
            <a:off x="539750" y="305999"/>
            <a:ext cx="8318530" cy="802800"/>
          </a:xfrm>
          <a:prstGeom prst="rect">
            <a:avLst/>
          </a:prstGeom>
        </p:spPr>
        <p:txBody>
          <a:bodyPr tIns="125982" anchor="t" anchorCtr="0"/>
          <a:lstStyle>
            <a:lvl1pPr>
              <a:lnSpc>
                <a:spcPct val="75000"/>
              </a:lnSpc>
              <a:defRPr>
                <a:solidFill>
                  <a:schemeClr val="accent4"/>
                </a:solidFill>
              </a:defRPr>
            </a:lvl1pPr>
          </a:lstStyle>
          <a:p>
            <a:r>
              <a:rPr lang="en-US" noProof="0" dirty="0" smtClean="0"/>
              <a:t>Title</a:t>
            </a:r>
            <a:endParaRPr lang="en-US" noProof="0" dirty="0"/>
          </a:p>
        </p:txBody>
      </p:sp>
      <p:sp>
        <p:nvSpPr>
          <p:cNvPr id="11" name="Textplatzhalter 9" descr="Subtitle"/>
          <p:cNvSpPr>
            <a:spLocks noGrp="1"/>
          </p:cNvSpPr>
          <p:nvPr>
            <p:ph type="body" sz="quarter" idx="10" hasCustomPrompt="1"/>
          </p:nvPr>
        </p:nvSpPr>
        <p:spPr>
          <a:xfrm>
            <a:off x="540000" y="738555"/>
            <a:ext cx="8311392" cy="367571"/>
          </a:xfrm>
        </p:spPr>
        <p:txBody>
          <a:bodyPr anchor="b" anchorCtr="0">
            <a:noAutofit/>
          </a:bodyPr>
          <a:lstStyle>
            <a:lvl1pPr marL="0" indent="0">
              <a:lnSpc>
                <a:spcPct val="95000"/>
              </a:lnSpc>
              <a:buNone/>
              <a:defRPr sz="2000" b="0" i="1">
                <a:solidFill>
                  <a:schemeClr val="tx1"/>
                </a:solidFill>
              </a:defRPr>
            </a:lvl1pPr>
          </a:lstStyle>
          <a:p>
            <a:pPr lvl="0"/>
            <a:r>
              <a:rPr lang="en-US" noProof="0" dirty="0" smtClean="0"/>
              <a:t>Subtitle</a:t>
            </a:r>
          </a:p>
        </p:txBody>
      </p:sp>
    </p:spTree>
    <p:extLst>
      <p:ext uri="{BB962C8B-B14F-4D97-AF65-F5344CB8AC3E}">
        <p14:creationId xmlns:p14="http://schemas.microsoft.com/office/powerpoint/2010/main" val="201539777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622"/>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1"/>
            <a:ext cx="6400800" cy="1752600"/>
          </a:xfrm>
        </p:spPr>
        <p:txBody>
          <a:bodyPr/>
          <a:lstStyle>
            <a:lvl1pPr marL="0" indent="0" algn="ctr">
              <a:buNone/>
              <a:defRPr/>
            </a:lvl1pPr>
            <a:lvl2pPr marL="457134" indent="0" algn="ctr">
              <a:buNone/>
              <a:defRPr/>
            </a:lvl2pPr>
            <a:lvl3pPr marL="914266" indent="0" algn="ctr">
              <a:buNone/>
              <a:defRPr/>
            </a:lvl3pPr>
            <a:lvl4pPr marL="1371400" indent="0" algn="ctr">
              <a:buNone/>
              <a:defRPr/>
            </a:lvl4pPr>
            <a:lvl5pPr marL="1828533" indent="0" algn="ctr">
              <a:buNone/>
              <a:defRPr/>
            </a:lvl5pPr>
            <a:lvl6pPr marL="2285667" indent="0" algn="ctr">
              <a:buNone/>
              <a:defRPr/>
            </a:lvl6pPr>
            <a:lvl7pPr marL="2742800" indent="0" algn="ctr">
              <a:buNone/>
              <a:defRPr/>
            </a:lvl7pPr>
            <a:lvl8pPr marL="3199933" indent="0" algn="ctr">
              <a:buNone/>
              <a:defRPr/>
            </a:lvl8pPr>
            <a:lvl9pPr marL="3657067"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eaLnBrk="0" hangingPunct="0">
              <a:defRPr>
                <a:cs typeface="+mn-cs"/>
              </a:defRPr>
            </a:lvl1pPr>
          </a:lstStyle>
          <a:p>
            <a:pPr>
              <a:defRPr/>
            </a:pPr>
            <a:endParaRPr lang="en-GB"/>
          </a:p>
        </p:txBody>
      </p:sp>
      <p:sp>
        <p:nvSpPr>
          <p:cNvPr id="5" name="Rectangle 5"/>
          <p:cNvSpPr>
            <a:spLocks noGrp="1" noChangeArrowheads="1"/>
          </p:cNvSpPr>
          <p:nvPr>
            <p:ph type="ftr" sz="quarter" idx="11"/>
          </p:nvPr>
        </p:nvSpPr>
        <p:spPr/>
        <p:txBody>
          <a:bodyPr/>
          <a:lstStyle>
            <a:lvl1pPr eaLnBrk="0" hangingPunct="0">
              <a:defRPr>
                <a:cs typeface="+mn-cs"/>
              </a:defRPr>
            </a:lvl1pPr>
          </a:lstStyle>
          <a:p>
            <a:pPr>
              <a:defRPr/>
            </a:pPr>
            <a:endParaRPr lang="en-GB"/>
          </a:p>
        </p:txBody>
      </p:sp>
      <p:sp>
        <p:nvSpPr>
          <p:cNvPr id="6" name="Rectangle 6"/>
          <p:cNvSpPr>
            <a:spLocks noGrp="1" noChangeArrowheads="1"/>
          </p:cNvSpPr>
          <p:nvPr>
            <p:ph type="sldNum" sz="quarter" idx="12"/>
          </p:nvPr>
        </p:nvSpPr>
        <p:spPr/>
        <p:txBody>
          <a:bodyPr/>
          <a:lstStyle>
            <a:lvl1pPr eaLnBrk="0" hangingPunct="0">
              <a:defRPr>
                <a:cs typeface="+mn-cs"/>
              </a:defRPr>
            </a:lvl1pPr>
          </a:lstStyle>
          <a:p>
            <a:pPr>
              <a:defRPr/>
            </a:pPr>
            <a:fld id="{9E968E98-4A53-4EE9-B7C0-E6229A886690}" type="slidenum">
              <a:rPr lang="en-GB"/>
              <a:pPr>
                <a:defRPr/>
              </a:pPr>
              <a:t>‹N›</a:t>
            </a:fld>
            <a:endParaRPr lang="en-GB"/>
          </a:p>
        </p:txBody>
      </p:sp>
    </p:spTree>
    <p:extLst>
      <p:ext uri="{BB962C8B-B14F-4D97-AF65-F5344CB8AC3E}">
        <p14:creationId xmlns:p14="http://schemas.microsoft.com/office/powerpoint/2010/main" val="3306365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DE54BC7-B07C-4C7C-80B4-445986780628}" type="slidenum">
              <a:rPr lang="en-GB"/>
              <a:pPr>
                <a:defRPr/>
              </a:pPr>
              <a:t>‹N›</a:t>
            </a:fld>
            <a:endParaRPr lang="en-GB"/>
          </a:p>
        </p:txBody>
      </p:sp>
    </p:spTree>
    <p:extLst>
      <p:ext uri="{BB962C8B-B14F-4D97-AF65-F5344CB8AC3E}">
        <p14:creationId xmlns:p14="http://schemas.microsoft.com/office/powerpoint/2010/main" val="521637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7740650" cy="696036"/>
          </a:xfrm>
        </p:spPr>
        <p:txBody>
          <a:bodyPr/>
          <a:lstStyle/>
          <a:p>
            <a:r>
              <a:rPr lang="it-IT" dirty="0" smtClean="0"/>
              <a:t>Fare clic per modificare lo stile del titolo</a:t>
            </a:r>
            <a:endParaRPr lang="it-IT" dirty="0"/>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B6BC57-7391-4509-89D8-FF7BAAC674FA}" type="slidenum">
              <a:rPr lang="en-GB">
                <a:solidFill>
                  <a:srgbClr val="000000"/>
                </a:solidFill>
              </a:rPr>
              <a:pPr>
                <a:defRPr/>
              </a:pPr>
              <a:t>‹N›</a:t>
            </a:fld>
            <a:endParaRPr lang="en-GB">
              <a:solidFill>
                <a:srgbClr val="000000"/>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5" name="Rectangle 6"/>
          <p:cNvSpPr>
            <a:spLocks noGrp="1" noChangeArrowheads="1"/>
          </p:cNvSpPr>
          <p:nvPr>
            <p:ph type="sldNum" sz="quarter" idx="12"/>
          </p:nvPr>
        </p:nvSpPr>
        <p:spPr/>
        <p:txBody>
          <a:bodyPr/>
          <a:lstStyle>
            <a:lvl1pPr eaLnBrk="0" hangingPunct="0">
              <a:defRPr/>
            </a:lvl1pPr>
          </a:lstStyle>
          <a:p>
            <a:pPr>
              <a:defRPr/>
            </a:pPr>
            <a:fld id="{248350A0-4BB0-4325-A318-01BD2BCFDD52}" type="slidenum">
              <a:rPr lang="en-GB"/>
              <a:pPr>
                <a:defRPr/>
              </a:pPr>
              <a:t>‹N›</a:t>
            </a:fld>
            <a:endParaRPr lang="en-GB"/>
          </a:p>
        </p:txBody>
      </p:sp>
    </p:spTree>
    <p:extLst>
      <p:ext uri="{BB962C8B-B14F-4D97-AF65-F5344CB8AC3E}">
        <p14:creationId xmlns:p14="http://schemas.microsoft.com/office/powerpoint/2010/main" val="5216533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1"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B120643-CD23-4DE7-A116-464E7253C19C}" type="slidenum">
              <a:rPr lang="en-GB"/>
              <a:pPr>
                <a:defRPr/>
              </a:pPr>
              <a:t>‹N›</a:t>
            </a:fld>
            <a:endParaRPr lang="en-GB"/>
          </a:p>
        </p:txBody>
      </p:sp>
    </p:spTree>
    <p:extLst>
      <p:ext uri="{BB962C8B-B14F-4D97-AF65-F5344CB8AC3E}">
        <p14:creationId xmlns:p14="http://schemas.microsoft.com/office/powerpoint/2010/main" val="40228612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8AC7A8B-79E4-4F71-AE5A-6DBA8916A5A7}" type="slidenum">
              <a:rPr lang="en-GB"/>
              <a:pPr>
                <a:defRPr/>
              </a:pPr>
              <a:t>‹N›</a:t>
            </a:fld>
            <a:endParaRPr lang="en-GB"/>
          </a:p>
        </p:txBody>
      </p:sp>
    </p:spTree>
    <p:extLst>
      <p:ext uri="{BB962C8B-B14F-4D97-AF65-F5344CB8AC3E}">
        <p14:creationId xmlns:p14="http://schemas.microsoft.com/office/powerpoint/2010/main" val="2821092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1"/>
            <a:ext cx="6400800" cy="1752600"/>
          </a:xfrm>
        </p:spPr>
        <p:txBody>
          <a:bodyPr/>
          <a:lstStyle>
            <a:lvl1pPr marL="0" indent="0" algn="ctr">
              <a:buNone/>
              <a:defRPr/>
            </a:lvl1pPr>
            <a:lvl2pPr marL="457134" indent="0" algn="ctr">
              <a:buNone/>
              <a:defRPr/>
            </a:lvl2pPr>
            <a:lvl3pPr marL="914266" indent="0" algn="ctr">
              <a:buNone/>
              <a:defRPr/>
            </a:lvl3pPr>
            <a:lvl4pPr marL="1371400" indent="0" algn="ctr">
              <a:buNone/>
              <a:defRPr/>
            </a:lvl4pPr>
            <a:lvl5pPr marL="1828533" indent="0" algn="ctr">
              <a:buNone/>
              <a:defRPr/>
            </a:lvl5pPr>
            <a:lvl6pPr marL="2285667" indent="0" algn="ctr">
              <a:buNone/>
              <a:defRPr/>
            </a:lvl6pPr>
            <a:lvl7pPr marL="2742800" indent="0" algn="ctr">
              <a:buNone/>
              <a:defRPr/>
            </a:lvl7pPr>
            <a:lvl8pPr marL="3199933" indent="0" algn="ctr">
              <a:buNone/>
              <a:defRPr/>
            </a:lvl8pPr>
            <a:lvl9pPr marL="3657067"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1D1D49-94FF-4CD8-9E09-1C75E468F4D9}"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11146378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4D536E-F1AA-4F39-987E-D153C7340BDF}"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32336679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1"/>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lvl1pPr>
            <a:lvl2pPr marL="457134" indent="0">
              <a:buNone/>
              <a:defRPr sz="1800"/>
            </a:lvl2pPr>
            <a:lvl3pPr marL="914266" indent="0">
              <a:buNone/>
              <a:defRPr sz="1600"/>
            </a:lvl3pPr>
            <a:lvl4pPr marL="1371400" indent="0">
              <a:buNone/>
              <a:defRPr sz="1400"/>
            </a:lvl4pPr>
            <a:lvl5pPr marL="1828533" indent="0">
              <a:buNone/>
              <a:defRPr sz="1400"/>
            </a:lvl5pPr>
            <a:lvl6pPr marL="2285667" indent="0">
              <a:buNone/>
              <a:defRPr sz="1400"/>
            </a:lvl6pPr>
            <a:lvl7pPr marL="2742800" indent="0">
              <a:buNone/>
              <a:defRPr sz="1400"/>
            </a:lvl7pPr>
            <a:lvl8pPr marL="3199933" indent="0">
              <a:buNone/>
              <a:defRPr sz="1400"/>
            </a:lvl8pPr>
            <a:lvl9pPr marL="3657067"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0AB177-6E11-419E-90A7-DAB4F620A19C}"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26855959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1"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09DD95-4877-4201-A75D-07B8E25213E2}"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24151408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34" indent="0">
              <a:buNone/>
              <a:defRPr sz="2000" b="1"/>
            </a:lvl2pPr>
            <a:lvl3pPr marL="914266" indent="0">
              <a:buNone/>
              <a:defRPr sz="1800" b="1"/>
            </a:lvl3pPr>
            <a:lvl4pPr marL="1371400" indent="0">
              <a:buNone/>
              <a:defRPr sz="1600" b="1"/>
            </a:lvl4pPr>
            <a:lvl5pPr marL="1828533" indent="0">
              <a:buNone/>
              <a:defRPr sz="1600" b="1"/>
            </a:lvl5pPr>
            <a:lvl6pPr marL="2285667" indent="0">
              <a:buNone/>
              <a:defRPr sz="1600" b="1"/>
            </a:lvl6pPr>
            <a:lvl7pPr marL="2742800" indent="0">
              <a:buNone/>
              <a:defRPr sz="1600" b="1"/>
            </a:lvl7pPr>
            <a:lvl8pPr marL="3199933" indent="0">
              <a:buNone/>
              <a:defRPr sz="1600" b="1"/>
            </a:lvl8pPr>
            <a:lvl9pPr marL="3657067"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134" indent="0">
              <a:buNone/>
              <a:defRPr sz="2000" b="1"/>
            </a:lvl2pPr>
            <a:lvl3pPr marL="914266" indent="0">
              <a:buNone/>
              <a:defRPr sz="1800" b="1"/>
            </a:lvl3pPr>
            <a:lvl4pPr marL="1371400" indent="0">
              <a:buNone/>
              <a:defRPr sz="1600" b="1"/>
            </a:lvl4pPr>
            <a:lvl5pPr marL="1828533" indent="0">
              <a:buNone/>
              <a:defRPr sz="1600" b="1"/>
            </a:lvl5pPr>
            <a:lvl6pPr marL="2285667" indent="0">
              <a:buNone/>
              <a:defRPr sz="1600" b="1"/>
            </a:lvl6pPr>
            <a:lvl7pPr marL="2742800" indent="0">
              <a:buNone/>
              <a:defRPr sz="1600" b="1"/>
            </a:lvl7pPr>
            <a:lvl8pPr marL="3199933" indent="0">
              <a:buNone/>
              <a:defRPr sz="1600" b="1"/>
            </a:lvl8pPr>
            <a:lvl9pPr marL="3657067"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0D20362-0DEE-4AD9-840F-3154FA85835B}"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21187973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913F2A-8654-416D-ABE1-474ED5199967}"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25412547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A5F17BE-D30C-4990-A861-02876DA5BB08}"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3872259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a:xfrm>
            <a:off x="457200" y="6356350"/>
            <a:ext cx="2133600" cy="365125"/>
          </a:xfrm>
          <a:prstGeom prst="rect">
            <a:avLst/>
          </a:prstGeom>
        </p:spPr>
        <p:txBody>
          <a:bodyPr/>
          <a:lstStyle>
            <a:lvl1pPr>
              <a:defRPr/>
            </a:lvl1pPr>
          </a:lstStyle>
          <a:p>
            <a:pPr defTabSz="457134">
              <a:defRPr/>
            </a:pPr>
            <a:fld id="{15880F25-074A-DD43-BD80-1E21E75E94F3}" type="datetimeFigureOut">
              <a:rPr lang="it-IT" smtClean="0">
                <a:solidFill>
                  <a:prstClr val="black"/>
                </a:solidFill>
                <a:latin typeface="Calibri" charset="0"/>
                <a:ea typeface="ＭＳ Ｐゴシック" charset="0"/>
              </a:rPr>
              <a:pPr defTabSz="457134">
                <a:defRPr/>
              </a:pPr>
              <a:t>02/04/2019</a:t>
            </a:fld>
            <a:endParaRPr lang="it-IT">
              <a:solidFill>
                <a:prstClr val="black"/>
              </a:solidFill>
              <a:latin typeface="Calibri" charset="0"/>
              <a:ea typeface="ＭＳ Ｐゴシック" charset="0"/>
            </a:endParaRPr>
          </a:p>
        </p:txBody>
      </p:sp>
      <p:sp>
        <p:nvSpPr>
          <p:cNvPr id="3" name="Segnaposto piè di pagina 4"/>
          <p:cNvSpPr>
            <a:spLocks noGrp="1"/>
          </p:cNvSpPr>
          <p:nvPr>
            <p:ph type="ftr" sz="quarter" idx="11"/>
          </p:nvPr>
        </p:nvSpPr>
        <p:spPr>
          <a:xfrm>
            <a:off x="3124201" y="6356350"/>
            <a:ext cx="2895600" cy="365125"/>
          </a:xfrm>
          <a:prstGeom prst="rect">
            <a:avLst/>
          </a:prstGeom>
        </p:spPr>
        <p:txBody>
          <a:bodyPr/>
          <a:lstStyle>
            <a:lvl1pPr>
              <a:defRPr/>
            </a:lvl1pPr>
          </a:lstStyle>
          <a:p>
            <a:pPr defTabSz="457134">
              <a:defRPr/>
            </a:pPr>
            <a:endParaRPr lang="it-IT">
              <a:solidFill>
                <a:prstClr val="black"/>
              </a:solidFill>
              <a:latin typeface="Calibri" charset="0"/>
              <a:ea typeface="ＭＳ Ｐゴシック" charset="0"/>
            </a:endParaRPr>
          </a:p>
        </p:txBody>
      </p:sp>
      <p:sp>
        <p:nvSpPr>
          <p:cNvPr id="4" name="Segnaposto numero diapositiva 5"/>
          <p:cNvSpPr>
            <a:spLocks noGrp="1"/>
          </p:cNvSpPr>
          <p:nvPr>
            <p:ph type="sldNum" sz="quarter" idx="12"/>
          </p:nvPr>
        </p:nvSpPr>
        <p:spPr>
          <a:xfrm>
            <a:off x="6553201" y="6356350"/>
            <a:ext cx="2133600" cy="365125"/>
          </a:xfrm>
          <a:prstGeom prst="rect">
            <a:avLst/>
          </a:prstGeom>
        </p:spPr>
        <p:txBody>
          <a:bodyPr/>
          <a:lstStyle>
            <a:lvl1pPr>
              <a:defRPr/>
            </a:lvl1pPr>
          </a:lstStyle>
          <a:p>
            <a:pPr defTabSz="457134">
              <a:defRPr/>
            </a:pPr>
            <a:fld id="{41E96101-8FDB-E04A-BEE5-755FD73489D2}" type="slidenum">
              <a:rPr lang="it-IT" smtClean="0">
                <a:solidFill>
                  <a:prstClr val="black"/>
                </a:solidFill>
                <a:latin typeface="Calibri" charset="0"/>
                <a:ea typeface="ＭＳ Ｐゴシック" charset="0"/>
              </a:rPr>
              <a:pPr defTabSz="457134">
                <a:defRPr/>
              </a:pPr>
              <a:t>‹N›</a:t>
            </a:fld>
            <a:endParaRPr lang="it-IT">
              <a:solidFill>
                <a:prstClr val="black"/>
              </a:solidFill>
              <a:latin typeface="Calibri" charset="0"/>
              <a:ea typeface="ＭＳ Ｐゴシック" charset="0"/>
            </a:endParaRPr>
          </a:p>
        </p:txBody>
      </p:sp>
    </p:spTree>
    <p:extLst>
      <p:ext uri="{BB962C8B-B14F-4D97-AF65-F5344CB8AC3E}">
        <p14:creationId xmlns:p14="http://schemas.microsoft.com/office/powerpoint/2010/main" val="5091571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1"/>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0"/>
            <a:ext cx="3008313" cy="4691063"/>
          </a:xfrm>
        </p:spPr>
        <p:txBody>
          <a:bodyPr/>
          <a:lstStyle>
            <a:lvl1pPr marL="0" indent="0">
              <a:buNone/>
              <a:defRPr sz="1400"/>
            </a:lvl1pPr>
            <a:lvl2pPr marL="457134" indent="0">
              <a:buNone/>
              <a:defRPr sz="1200"/>
            </a:lvl2pPr>
            <a:lvl3pPr marL="914266" indent="0">
              <a:buNone/>
              <a:defRPr sz="1000"/>
            </a:lvl3pPr>
            <a:lvl4pPr marL="1371400" indent="0">
              <a:buNone/>
              <a:defRPr sz="900"/>
            </a:lvl4pPr>
            <a:lvl5pPr marL="1828533" indent="0">
              <a:buNone/>
              <a:defRPr sz="900"/>
            </a:lvl5pPr>
            <a:lvl6pPr marL="2285667" indent="0">
              <a:buNone/>
              <a:defRPr sz="900"/>
            </a:lvl6pPr>
            <a:lvl7pPr marL="2742800" indent="0">
              <a:buNone/>
              <a:defRPr sz="900"/>
            </a:lvl7pPr>
            <a:lvl8pPr marL="3199933" indent="0">
              <a:buNone/>
              <a:defRPr sz="900"/>
            </a:lvl8pPr>
            <a:lvl9pPr marL="3657067"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058E73-B84B-4030-BC92-3CDD418EAAC9}"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21806481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34" indent="0">
              <a:buNone/>
              <a:defRPr sz="2800"/>
            </a:lvl2pPr>
            <a:lvl3pPr marL="914266" indent="0">
              <a:buNone/>
              <a:defRPr sz="2400"/>
            </a:lvl3pPr>
            <a:lvl4pPr marL="1371400" indent="0">
              <a:buNone/>
              <a:defRPr sz="2000"/>
            </a:lvl4pPr>
            <a:lvl5pPr marL="1828533" indent="0">
              <a:buNone/>
              <a:defRPr sz="2000"/>
            </a:lvl5pPr>
            <a:lvl6pPr marL="2285667" indent="0">
              <a:buNone/>
              <a:defRPr sz="2000"/>
            </a:lvl6pPr>
            <a:lvl7pPr marL="2742800" indent="0">
              <a:buNone/>
              <a:defRPr sz="2000"/>
            </a:lvl7pPr>
            <a:lvl8pPr marL="3199933" indent="0">
              <a:buNone/>
              <a:defRPr sz="2000"/>
            </a:lvl8pPr>
            <a:lvl9pPr marL="3657067"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34" indent="0">
              <a:buNone/>
              <a:defRPr sz="1200"/>
            </a:lvl2pPr>
            <a:lvl3pPr marL="914266" indent="0">
              <a:buNone/>
              <a:defRPr sz="1000"/>
            </a:lvl3pPr>
            <a:lvl4pPr marL="1371400" indent="0">
              <a:buNone/>
              <a:defRPr sz="900"/>
            </a:lvl4pPr>
            <a:lvl5pPr marL="1828533" indent="0">
              <a:buNone/>
              <a:defRPr sz="900"/>
            </a:lvl5pPr>
            <a:lvl6pPr marL="2285667" indent="0">
              <a:buNone/>
              <a:defRPr sz="900"/>
            </a:lvl6pPr>
            <a:lvl7pPr marL="2742800" indent="0">
              <a:buNone/>
              <a:defRPr sz="900"/>
            </a:lvl7pPr>
            <a:lvl8pPr marL="3199933" indent="0">
              <a:buNone/>
              <a:defRPr sz="900"/>
            </a:lvl8pPr>
            <a:lvl9pPr marL="3657067"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B780D01-DFB4-41AD-8A70-10B27582BF0E}"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25752876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F5F2D8-4D3C-45CE-A7F2-73E34CA7D155}"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26196755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0"/>
            <a:ext cx="2171700" cy="6126163"/>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0" y="0"/>
            <a:ext cx="6362700" cy="612616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8C22A9-AE21-4FB1-AF4C-01346B0DC7F1}"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35007003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1"/>
            <a:ext cx="6400800" cy="1752600"/>
          </a:xfrm>
        </p:spPr>
        <p:txBody>
          <a:bodyPr/>
          <a:lstStyle>
            <a:lvl1pPr marL="0" indent="0" algn="ctr">
              <a:buNone/>
              <a:defRPr/>
            </a:lvl1pPr>
            <a:lvl2pPr marL="457134" indent="0" algn="ctr">
              <a:buNone/>
              <a:defRPr/>
            </a:lvl2pPr>
            <a:lvl3pPr marL="914266" indent="0" algn="ctr">
              <a:buNone/>
              <a:defRPr/>
            </a:lvl3pPr>
            <a:lvl4pPr marL="1371400" indent="0" algn="ctr">
              <a:buNone/>
              <a:defRPr/>
            </a:lvl4pPr>
            <a:lvl5pPr marL="1828533" indent="0" algn="ctr">
              <a:buNone/>
              <a:defRPr/>
            </a:lvl5pPr>
            <a:lvl6pPr marL="2285667" indent="0" algn="ctr">
              <a:buNone/>
              <a:defRPr/>
            </a:lvl6pPr>
            <a:lvl7pPr marL="2742800" indent="0" algn="ctr">
              <a:buNone/>
              <a:defRPr/>
            </a:lvl7pPr>
            <a:lvl8pPr marL="3199933" indent="0" algn="ctr">
              <a:buNone/>
              <a:defRPr/>
            </a:lvl8pPr>
            <a:lvl9pPr marL="3657067"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8CFB0D-4147-4ECD-A1E4-F212F10605DF}"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12536599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eaLnBrk="0" hangingPunct="0">
              <a:defRPr>
                <a:cs typeface="+mn-cs"/>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p:txBody>
          <a:bodyPr/>
          <a:lstStyle>
            <a:lvl1pPr eaLnBrk="0" hangingPunct="0">
              <a:defRPr>
                <a:cs typeface="+mn-cs"/>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p:txBody>
          <a:bodyPr/>
          <a:lstStyle>
            <a:lvl1pPr eaLnBrk="0" hangingPunct="0">
              <a:defRPr>
                <a:cs typeface="+mn-cs"/>
              </a:defRPr>
            </a:lvl1pPr>
          </a:lstStyle>
          <a:p>
            <a:pPr>
              <a:defRPr/>
            </a:pPr>
            <a:fld id="{61CE1D95-11D5-478C-A869-AD95674C0AAC}"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11934914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ftr" sz="quarter" idx="10"/>
          </p:nvPr>
        </p:nvSpPr>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sldNum" sz="quarter" idx="11"/>
          </p:nvPr>
        </p:nvSpPr>
        <p:spPr/>
        <p:txBody>
          <a:bodyPr/>
          <a:lstStyle>
            <a:lvl1pPr>
              <a:defRPr/>
            </a:lvl1pPr>
          </a:lstStyle>
          <a:p>
            <a:pPr>
              <a:defRPr/>
            </a:pPr>
            <a:fld id="{A77C250D-E287-4DFF-9C11-F169E4F829A0}"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14150260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1"/>
            <a:ext cx="6400800" cy="1752600"/>
          </a:xfrm>
        </p:spPr>
        <p:txBody>
          <a:bodyPr/>
          <a:lstStyle>
            <a:lvl1pPr marL="0" indent="0" algn="ctr">
              <a:buNone/>
              <a:defRPr/>
            </a:lvl1pPr>
            <a:lvl2pPr marL="457134" indent="0" algn="ctr">
              <a:buNone/>
              <a:defRPr/>
            </a:lvl2pPr>
            <a:lvl3pPr marL="914266" indent="0" algn="ctr">
              <a:buNone/>
              <a:defRPr/>
            </a:lvl3pPr>
            <a:lvl4pPr marL="1371400" indent="0" algn="ctr">
              <a:buNone/>
              <a:defRPr/>
            </a:lvl4pPr>
            <a:lvl5pPr marL="1828533" indent="0" algn="ctr">
              <a:buNone/>
              <a:defRPr/>
            </a:lvl5pPr>
            <a:lvl6pPr marL="2285667" indent="0" algn="ctr">
              <a:buNone/>
              <a:defRPr/>
            </a:lvl6pPr>
            <a:lvl7pPr marL="2742800" indent="0" algn="ctr">
              <a:buNone/>
              <a:defRPr/>
            </a:lvl7pPr>
            <a:lvl8pPr marL="3199933" indent="0" algn="ctr">
              <a:buNone/>
              <a:defRPr/>
            </a:lvl8pPr>
            <a:lvl9pPr marL="3657067"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80C9C0-527A-4D91-A41E-AAE7993DE4AC}"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12061246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B6BC57-7391-4509-89D8-FF7BAAC674FA}"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14257775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1"/>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lvl1pPr>
            <a:lvl2pPr marL="457134" indent="0">
              <a:buNone/>
              <a:defRPr sz="1800"/>
            </a:lvl2pPr>
            <a:lvl3pPr marL="914266" indent="0">
              <a:buNone/>
              <a:defRPr sz="1600"/>
            </a:lvl3pPr>
            <a:lvl4pPr marL="1371400" indent="0">
              <a:buNone/>
              <a:defRPr sz="1400"/>
            </a:lvl4pPr>
            <a:lvl5pPr marL="1828533" indent="0">
              <a:buNone/>
              <a:defRPr sz="1400"/>
            </a:lvl5pPr>
            <a:lvl6pPr marL="2285667" indent="0">
              <a:buNone/>
              <a:defRPr sz="1400"/>
            </a:lvl6pPr>
            <a:lvl7pPr marL="2742800" indent="0">
              <a:buNone/>
              <a:defRPr sz="1400"/>
            </a:lvl7pPr>
            <a:lvl8pPr marL="3199933" indent="0">
              <a:buNone/>
              <a:defRPr sz="1400"/>
            </a:lvl8pPr>
            <a:lvl9pPr marL="3657067"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A88DFB-3133-4E61-862A-BE3A05A16ACA}"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1172228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2340" name="Title Placeholder 5"/>
          <p:cNvSpPr>
            <a:spLocks noGrp="1"/>
          </p:cNvSpPr>
          <p:nvPr>
            <p:ph type="ctrTitle"/>
          </p:nvPr>
        </p:nvSpPr>
        <p:spPr>
          <a:xfrm>
            <a:off x="685800" y="2130426"/>
            <a:ext cx="7772400" cy="1470025"/>
          </a:xfrm>
        </p:spPr>
        <p:txBody>
          <a:bodyPr/>
          <a:lstStyle>
            <a:lvl1pPr>
              <a:defRPr/>
            </a:lvl1pPr>
          </a:lstStyle>
          <a:p>
            <a:r>
              <a:rPr lang="en-GB"/>
              <a:t>Click to edit Master title style</a:t>
            </a:r>
          </a:p>
        </p:txBody>
      </p:sp>
      <p:sp>
        <p:nvSpPr>
          <p:cNvPr id="142341" name="Text Placeholder 6"/>
          <p:cNvSpPr>
            <a:spLocks noGrp="1"/>
          </p:cNvSpPr>
          <p:nvPr>
            <p:ph type="subTitle" idx="1"/>
          </p:nvPr>
        </p:nvSpPr>
        <p:spPr>
          <a:xfrm>
            <a:off x="1371600" y="3886201"/>
            <a:ext cx="6400800" cy="1752600"/>
          </a:xfrm>
        </p:spPr>
        <p:txBody>
          <a:bodyPr/>
          <a:lstStyle>
            <a:lvl1pPr marL="0" indent="0" algn="ctr">
              <a:buFont typeface="Wingdings" pitchFamily="2" charset="2"/>
              <a:buNone/>
              <a:defRPr/>
            </a:lvl1pPr>
          </a:lstStyle>
          <a:p>
            <a:r>
              <a:rPr lang="en-GB"/>
              <a:t>Click to edit Master subtitle style</a:t>
            </a:r>
          </a:p>
        </p:txBody>
      </p:sp>
    </p:spTree>
    <p:extLst>
      <p:ext uri="{BB962C8B-B14F-4D97-AF65-F5344CB8AC3E}">
        <p14:creationId xmlns:p14="http://schemas.microsoft.com/office/powerpoint/2010/main" val="2936116395"/>
      </p:ext>
    </p:extLst>
  </p:cSld>
  <p:clrMapOvr>
    <a:masterClrMapping/>
  </p:clrMapOvr>
  <p:transition>
    <p:wipe dir="r"/>
  </p:transition>
  <p:hf sldNum="0" hdr="0"/>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1"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3636EE-532B-4174-B864-4F9424FFD3F3}"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26476810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34" indent="0">
              <a:buNone/>
              <a:defRPr sz="2000" b="1"/>
            </a:lvl2pPr>
            <a:lvl3pPr marL="914266" indent="0">
              <a:buNone/>
              <a:defRPr sz="1800" b="1"/>
            </a:lvl3pPr>
            <a:lvl4pPr marL="1371400" indent="0">
              <a:buNone/>
              <a:defRPr sz="1600" b="1"/>
            </a:lvl4pPr>
            <a:lvl5pPr marL="1828533" indent="0">
              <a:buNone/>
              <a:defRPr sz="1600" b="1"/>
            </a:lvl5pPr>
            <a:lvl6pPr marL="2285667" indent="0">
              <a:buNone/>
              <a:defRPr sz="1600" b="1"/>
            </a:lvl6pPr>
            <a:lvl7pPr marL="2742800" indent="0">
              <a:buNone/>
              <a:defRPr sz="1600" b="1"/>
            </a:lvl7pPr>
            <a:lvl8pPr marL="3199933" indent="0">
              <a:buNone/>
              <a:defRPr sz="1600" b="1"/>
            </a:lvl8pPr>
            <a:lvl9pPr marL="3657067"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134" indent="0">
              <a:buNone/>
              <a:defRPr sz="2000" b="1"/>
            </a:lvl2pPr>
            <a:lvl3pPr marL="914266" indent="0">
              <a:buNone/>
              <a:defRPr sz="1800" b="1"/>
            </a:lvl3pPr>
            <a:lvl4pPr marL="1371400" indent="0">
              <a:buNone/>
              <a:defRPr sz="1600" b="1"/>
            </a:lvl4pPr>
            <a:lvl5pPr marL="1828533" indent="0">
              <a:buNone/>
              <a:defRPr sz="1600" b="1"/>
            </a:lvl5pPr>
            <a:lvl6pPr marL="2285667" indent="0">
              <a:buNone/>
              <a:defRPr sz="1600" b="1"/>
            </a:lvl6pPr>
            <a:lvl7pPr marL="2742800" indent="0">
              <a:buNone/>
              <a:defRPr sz="1600" b="1"/>
            </a:lvl7pPr>
            <a:lvl8pPr marL="3199933" indent="0">
              <a:buNone/>
              <a:defRPr sz="1600" b="1"/>
            </a:lvl8pPr>
            <a:lvl9pPr marL="3657067"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DBAB7CC-6C40-43CD-877A-107229C144F7}"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29255461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BFE561-C286-481A-B9C8-8F5BD3143051}"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19139605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5273749-7618-419B-AE48-0AA3E60EB96E}"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18029214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1"/>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0"/>
            <a:ext cx="3008313" cy="4691063"/>
          </a:xfrm>
        </p:spPr>
        <p:txBody>
          <a:bodyPr/>
          <a:lstStyle>
            <a:lvl1pPr marL="0" indent="0">
              <a:buNone/>
              <a:defRPr sz="1400"/>
            </a:lvl1pPr>
            <a:lvl2pPr marL="457134" indent="0">
              <a:buNone/>
              <a:defRPr sz="1200"/>
            </a:lvl2pPr>
            <a:lvl3pPr marL="914266" indent="0">
              <a:buNone/>
              <a:defRPr sz="1000"/>
            </a:lvl3pPr>
            <a:lvl4pPr marL="1371400" indent="0">
              <a:buNone/>
              <a:defRPr sz="900"/>
            </a:lvl4pPr>
            <a:lvl5pPr marL="1828533" indent="0">
              <a:buNone/>
              <a:defRPr sz="900"/>
            </a:lvl5pPr>
            <a:lvl6pPr marL="2285667" indent="0">
              <a:buNone/>
              <a:defRPr sz="900"/>
            </a:lvl6pPr>
            <a:lvl7pPr marL="2742800" indent="0">
              <a:buNone/>
              <a:defRPr sz="900"/>
            </a:lvl7pPr>
            <a:lvl8pPr marL="3199933" indent="0">
              <a:buNone/>
              <a:defRPr sz="900"/>
            </a:lvl8pPr>
            <a:lvl9pPr marL="3657067"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BEB3B8-502C-427B-8428-1626AB220BFE}"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27121954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34" indent="0">
              <a:buNone/>
              <a:defRPr sz="2800"/>
            </a:lvl2pPr>
            <a:lvl3pPr marL="914266" indent="0">
              <a:buNone/>
              <a:defRPr sz="2400"/>
            </a:lvl3pPr>
            <a:lvl4pPr marL="1371400" indent="0">
              <a:buNone/>
              <a:defRPr sz="2000"/>
            </a:lvl4pPr>
            <a:lvl5pPr marL="1828533" indent="0">
              <a:buNone/>
              <a:defRPr sz="2000"/>
            </a:lvl5pPr>
            <a:lvl6pPr marL="2285667" indent="0">
              <a:buNone/>
              <a:defRPr sz="2000"/>
            </a:lvl6pPr>
            <a:lvl7pPr marL="2742800" indent="0">
              <a:buNone/>
              <a:defRPr sz="2000"/>
            </a:lvl7pPr>
            <a:lvl8pPr marL="3199933" indent="0">
              <a:buNone/>
              <a:defRPr sz="2000"/>
            </a:lvl8pPr>
            <a:lvl9pPr marL="3657067"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34" indent="0">
              <a:buNone/>
              <a:defRPr sz="1200"/>
            </a:lvl2pPr>
            <a:lvl3pPr marL="914266" indent="0">
              <a:buNone/>
              <a:defRPr sz="1000"/>
            </a:lvl3pPr>
            <a:lvl4pPr marL="1371400" indent="0">
              <a:buNone/>
              <a:defRPr sz="900"/>
            </a:lvl4pPr>
            <a:lvl5pPr marL="1828533" indent="0">
              <a:buNone/>
              <a:defRPr sz="900"/>
            </a:lvl5pPr>
            <a:lvl6pPr marL="2285667" indent="0">
              <a:buNone/>
              <a:defRPr sz="900"/>
            </a:lvl6pPr>
            <a:lvl7pPr marL="2742800" indent="0">
              <a:buNone/>
              <a:defRPr sz="900"/>
            </a:lvl7pPr>
            <a:lvl8pPr marL="3199933" indent="0">
              <a:buNone/>
              <a:defRPr sz="900"/>
            </a:lvl8pPr>
            <a:lvl9pPr marL="3657067"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C05F90-A7A7-4E84-9A8E-1DFAD570EC97}"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11856023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3012B3-093D-4FDB-8063-2FED0F944DC4}"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31070435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0"/>
            <a:ext cx="2171700" cy="6126163"/>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0" y="0"/>
            <a:ext cx="6362700" cy="612616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642150-B415-49AA-AE67-3611F828C2C0}"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31708734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23875" y="1346200"/>
            <a:ext cx="8334405" cy="4940320"/>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insert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7" name="Footer Placeholder 4"/>
          <p:cNvSpPr>
            <a:spLocks noGrp="1"/>
          </p:cNvSpPr>
          <p:nvPr>
            <p:ph type="ftr" sz="quarter" idx="3"/>
          </p:nvPr>
        </p:nvSpPr>
        <p:spPr>
          <a:xfrm>
            <a:off x="687248" y="6403150"/>
            <a:ext cx="6477000" cy="250825"/>
          </a:xfrm>
          <a:prstGeom prst="rect">
            <a:avLst/>
          </a:prstGeom>
        </p:spPr>
        <p:txBody>
          <a:bodyPr/>
          <a:lstStyle>
            <a:lvl1pPr>
              <a:defRPr sz="900" baseline="0">
                <a:solidFill>
                  <a:srgbClr val="7F7F7F"/>
                </a:solidFill>
              </a:defRPr>
            </a:lvl1pPr>
          </a:lstStyle>
          <a:p>
            <a:r>
              <a:rPr lang="en-US" smtClean="0"/>
              <a:t>| Presentation Title | Presenter Name | Date | Subject | Business Use Only</a:t>
            </a:r>
            <a:endParaRPr lang="en-US" dirty="0"/>
          </a:p>
        </p:txBody>
      </p:sp>
      <p:sp>
        <p:nvSpPr>
          <p:cNvPr id="8" name="Slide Number Placeholder 5"/>
          <p:cNvSpPr>
            <a:spLocks noGrp="1"/>
          </p:cNvSpPr>
          <p:nvPr>
            <p:ph type="sldNum" sz="quarter" idx="4"/>
          </p:nvPr>
        </p:nvSpPr>
        <p:spPr>
          <a:xfrm>
            <a:off x="538117" y="6403150"/>
            <a:ext cx="400035" cy="247031"/>
          </a:xfrm>
          <a:prstGeom prst="rect">
            <a:avLst/>
          </a:prstGeom>
        </p:spPr>
        <p:txBody>
          <a:bodyPr/>
          <a:lstStyle>
            <a:lvl1pPr>
              <a:defRPr sz="900" baseline="0">
                <a:solidFill>
                  <a:srgbClr val="7F7F7F"/>
                </a:solidFill>
              </a:defRPr>
            </a:lvl1pPr>
          </a:lstStyle>
          <a:p>
            <a:fld id="{E66AA3EA-0569-43EF-BBA3-83FDB109D582}" type="slidenum">
              <a:rPr lang="en-US" smtClean="0"/>
              <a:pPr/>
              <a:t>‹N›</a:t>
            </a:fld>
            <a:endParaRPr lang="en-US" dirty="0" smtClean="0"/>
          </a:p>
        </p:txBody>
      </p:sp>
      <p:sp>
        <p:nvSpPr>
          <p:cNvPr id="9" name="Title 1"/>
          <p:cNvSpPr>
            <a:spLocks noGrp="1"/>
          </p:cNvSpPr>
          <p:nvPr>
            <p:ph type="title" hasCustomPrompt="1"/>
          </p:nvPr>
        </p:nvSpPr>
        <p:spPr>
          <a:xfrm>
            <a:off x="539750" y="305999"/>
            <a:ext cx="8318530" cy="802800"/>
          </a:xfrm>
          <a:prstGeom prst="rect">
            <a:avLst/>
          </a:prstGeom>
        </p:spPr>
        <p:txBody>
          <a:bodyPr tIns="125982" anchor="t" anchorCtr="0"/>
          <a:lstStyle>
            <a:lvl1pPr>
              <a:lnSpc>
                <a:spcPct val="75000"/>
              </a:lnSpc>
              <a:defRPr>
                <a:solidFill>
                  <a:schemeClr val="accent4"/>
                </a:solidFill>
              </a:defRPr>
            </a:lvl1pPr>
          </a:lstStyle>
          <a:p>
            <a:r>
              <a:rPr lang="en-US" noProof="0" dirty="0" smtClean="0"/>
              <a:t>Title</a:t>
            </a:r>
            <a:endParaRPr lang="en-US" noProof="0" dirty="0"/>
          </a:p>
        </p:txBody>
      </p:sp>
      <p:sp>
        <p:nvSpPr>
          <p:cNvPr id="11" name="Textplatzhalter 9" descr="Subtitle"/>
          <p:cNvSpPr>
            <a:spLocks noGrp="1"/>
          </p:cNvSpPr>
          <p:nvPr>
            <p:ph type="body" sz="quarter" idx="10" hasCustomPrompt="1"/>
          </p:nvPr>
        </p:nvSpPr>
        <p:spPr>
          <a:xfrm>
            <a:off x="540000" y="738555"/>
            <a:ext cx="8311392" cy="367571"/>
          </a:xfrm>
        </p:spPr>
        <p:txBody>
          <a:bodyPr anchor="b" anchorCtr="0">
            <a:noAutofit/>
          </a:bodyPr>
          <a:lstStyle>
            <a:lvl1pPr marL="0" indent="0">
              <a:lnSpc>
                <a:spcPct val="95000"/>
              </a:lnSpc>
              <a:buNone/>
              <a:defRPr sz="2000" b="0" i="1">
                <a:solidFill>
                  <a:schemeClr val="tx1"/>
                </a:solidFill>
              </a:defRPr>
            </a:lvl1pPr>
          </a:lstStyle>
          <a:p>
            <a:pPr lvl="0"/>
            <a:r>
              <a:rPr lang="en-US" noProof="0" dirty="0" smtClean="0"/>
              <a:t>Subtitle</a:t>
            </a:r>
          </a:p>
        </p:txBody>
      </p:sp>
    </p:spTree>
    <p:extLst>
      <p:ext uri="{BB962C8B-B14F-4D97-AF65-F5344CB8AC3E}">
        <p14:creationId xmlns:p14="http://schemas.microsoft.com/office/powerpoint/2010/main" val="237171063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23875" y="1346200"/>
            <a:ext cx="8334405" cy="4940320"/>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insert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7" name="Footer Placeholder 4"/>
          <p:cNvSpPr>
            <a:spLocks noGrp="1"/>
          </p:cNvSpPr>
          <p:nvPr>
            <p:ph type="ftr" sz="quarter" idx="3"/>
          </p:nvPr>
        </p:nvSpPr>
        <p:spPr>
          <a:xfrm>
            <a:off x="687248" y="6403150"/>
            <a:ext cx="6477000" cy="250825"/>
          </a:xfrm>
          <a:prstGeom prst="rect">
            <a:avLst/>
          </a:prstGeom>
        </p:spPr>
        <p:txBody>
          <a:bodyPr/>
          <a:lstStyle>
            <a:lvl1pPr>
              <a:defRPr sz="900" baseline="0">
                <a:solidFill>
                  <a:srgbClr val="7F7F7F"/>
                </a:solidFill>
              </a:defRPr>
            </a:lvl1pPr>
          </a:lstStyle>
          <a:p>
            <a:r>
              <a:rPr lang="en-US" smtClean="0"/>
              <a:t>| Presentation Title | Presenter Name | Date | Subject | Business Use Only</a:t>
            </a:r>
            <a:endParaRPr lang="en-US" dirty="0"/>
          </a:p>
        </p:txBody>
      </p:sp>
      <p:sp>
        <p:nvSpPr>
          <p:cNvPr id="8" name="Slide Number Placeholder 5"/>
          <p:cNvSpPr>
            <a:spLocks noGrp="1"/>
          </p:cNvSpPr>
          <p:nvPr>
            <p:ph type="sldNum" sz="quarter" idx="4"/>
          </p:nvPr>
        </p:nvSpPr>
        <p:spPr>
          <a:xfrm>
            <a:off x="538117" y="6403150"/>
            <a:ext cx="400035" cy="247031"/>
          </a:xfrm>
          <a:prstGeom prst="rect">
            <a:avLst/>
          </a:prstGeom>
        </p:spPr>
        <p:txBody>
          <a:bodyPr/>
          <a:lstStyle>
            <a:lvl1pPr>
              <a:defRPr sz="900" baseline="0">
                <a:solidFill>
                  <a:srgbClr val="7F7F7F"/>
                </a:solidFill>
              </a:defRPr>
            </a:lvl1pPr>
          </a:lstStyle>
          <a:p>
            <a:fld id="{E66AA3EA-0569-43EF-BBA3-83FDB109D582}" type="slidenum">
              <a:rPr lang="en-US" smtClean="0"/>
              <a:pPr/>
              <a:t>‹N›</a:t>
            </a:fld>
            <a:endParaRPr lang="en-US" dirty="0" smtClean="0"/>
          </a:p>
        </p:txBody>
      </p:sp>
      <p:sp>
        <p:nvSpPr>
          <p:cNvPr id="9" name="Title 1"/>
          <p:cNvSpPr>
            <a:spLocks noGrp="1"/>
          </p:cNvSpPr>
          <p:nvPr>
            <p:ph type="title" hasCustomPrompt="1"/>
          </p:nvPr>
        </p:nvSpPr>
        <p:spPr>
          <a:xfrm>
            <a:off x="539750" y="305999"/>
            <a:ext cx="8318530" cy="802800"/>
          </a:xfrm>
          <a:prstGeom prst="rect">
            <a:avLst/>
          </a:prstGeom>
        </p:spPr>
        <p:txBody>
          <a:bodyPr tIns="125982" anchor="t" anchorCtr="0"/>
          <a:lstStyle>
            <a:lvl1pPr>
              <a:lnSpc>
                <a:spcPct val="75000"/>
              </a:lnSpc>
              <a:defRPr>
                <a:solidFill>
                  <a:schemeClr val="accent4"/>
                </a:solidFill>
              </a:defRPr>
            </a:lvl1pPr>
          </a:lstStyle>
          <a:p>
            <a:r>
              <a:rPr lang="en-US" noProof="0" dirty="0" smtClean="0"/>
              <a:t>Title</a:t>
            </a:r>
            <a:endParaRPr lang="en-US" noProof="0" dirty="0"/>
          </a:p>
        </p:txBody>
      </p:sp>
      <p:sp>
        <p:nvSpPr>
          <p:cNvPr id="11" name="Textplatzhalter 9" descr="Subtitle"/>
          <p:cNvSpPr>
            <a:spLocks noGrp="1"/>
          </p:cNvSpPr>
          <p:nvPr>
            <p:ph type="body" sz="quarter" idx="10" hasCustomPrompt="1"/>
          </p:nvPr>
        </p:nvSpPr>
        <p:spPr>
          <a:xfrm>
            <a:off x="540000" y="738555"/>
            <a:ext cx="8311392" cy="367571"/>
          </a:xfrm>
        </p:spPr>
        <p:txBody>
          <a:bodyPr anchor="b" anchorCtr="0">
            <a:noAutofit/>
          </a:bodyPr>
          <a:lstStyle>
            <a:lvl1pPr marL="0" indent="0">
              <a:lnSpc>
                <a:spcPct val="95000"/>
              </a:lnSpc>
              <a:buNone/>
              <a:defRPr sz="2000" b="0" i="1">
                <a:solidFill>
                  <a:schemeClr val="tx1"/>
                </a:solidFill>
              </a:defRPr>
            </a:lvl1pPr>
          </a:lstStyle>
          <a:p>
            <a:pPr lvl="0"/>
            <a:r>
              <a:rPr lang="en-US" noProof="0" dirty="0" smtClean="0"/>
              <a:t>Subtitle</a:t>
            </a:r>
          </a:p>
        </p:txBody>
      </p:sp>
    </p:spTree>
    <p:extLst>
      <p:ext uri="{BB962C8B-B14F-4D97-AF65-F5344CB8AC3E}">
        <p14:creationId xmlns:p14="http://schemas.microsoft.com/office/powerpoint/2010/main" val="3871452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447675" y="1223963"/>
            <a:ext cx="8229600" cy="4525962"/>
          </a:xfrm>
        </p:spPr>
        <p:txBody>
          <a:bodyPr/>
          <a:lstStyle>
            <a:lvl1pPr marL="342850" indent="-342850">
              <a:spcBef>
                <a:spcPts val="0"/>
              </a:spcBef>
              <a:spcAft>
                <a:spcPts val="600"/>
              </a:spcAft>
              <a:buClr>
                <a:srgbClr val="830051"/>
              </a:buClr>
              <a:buFont typeface="Arial" panose="020B0604020202020204" pitchFamily="34" charset="0"/>
              <a:buChar char="•"/>
              <a:defRPr/>
            </a:lvl1pPr>
            <a:lvl2pPr marL="677764" indent="-322216">
              <a:spcBef>
                <a:spcPts val="0"/>
              </a:spcBef>
              <a:spcAft>
                <a:spcPts val="600"/>
              </a:spcAft>
              <a:defRPr/>
            </a:lvl2pPr>
            <a:lvl3pPr marL="896807" indent="-211107">
              <a:spcBef>
                <a:spcPts val="0"/>
              </a:spcBef>
              <a:spcAft>
                <a:spcPts val="600"/>
              </a:spcAft>
              <a:defRPr/>
            </a:lvl3pPr>
            <a:lvl4pPr>
              <a:spcBef>
                <a:spcPts val="0"/>
              </a:spcBef>
              <a:spcAft>
                <a:spcPts val="600"/>
              </a:spcAft>
              <a:defRPr/>
            </a:lvl4pPr>
            <a:lvl5pPr>
              <a:spcBef>
                <a:spcPts val="0"/>
              </a:spcBef>
              <a:spcAft>
                <a:spcPts val="600"/>
              </a:spcAft>
              <a:defRPr>
                <a:solidFill>
                  <a:srgbClr val="0066CC"/>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4"/>
          <p:cNvSpPr>
            <a:spLocks noGrp="1"/>
          </p:cNvSpPr>
          <p:nvPr>
            <p:ph type="body" sz="quarter" idx="10"/>
          </p:nvPr>
        </p:nvSpPr>
        <p:spPr>
          <a:xfrm>
            <a:off x="4572000" y="5814266"/>
            <a:ext cx="4140200" cy="360363"/>
          </a:xfrm>
        </p:spPr>
        <p:txBody>
          <a:bodyPr lIns="0" tIns="0" rIns="0" bIns="0" anchor="b"/>
          <a:lstStyle>
            <a:lvl1pPr marL="0" indent="0" algn="r">
              <a:spcBef>
                <a:spcPts val="0"/>
              </a:spcBef>
              <a:buNone/>
              <a:defRPr sz="1100" b="0">
                <a:solidFill>
                  <a:schemeClr val="tx1"/>
                </a:solidFill>
              </a:defRPr>
            </a:lvl1pPr>
            <a:lvl2pPr algn="r">
              <a:buNone/>
              <a:defRPr b="0"/>
            </a:lvl2pPr>
            <a:lvl3pPr algn="r">
              <a:buNone/>
              <a:defRPr b="0"/>
            </a:lvl3pPr>
            <a:lvl4pPr algn="r">
              <a:buNone/>
              <a:defRPr b="0"/>
            </a:lvl4pPr>
            <a:lvl5pPr algn="r">
              <a:buNone/>
              <a:defRPr b="0"/>
            </a:lvl5pPr>
          </a:lstStyle>
          <a:p>
            <a:pPr lvl="0"/>
            <a:r>
              <a:rPr lang="en-US" smtClean="0"/>
              <a:t>Click to edit Master text styles</a:t>
            </a:r>
          </a:p>
        </p:txBody>
      </p:sp>
      <p:sp>
        <p:nvSpPr>
          <p:cNvPr id="8" name="Text Placeholder 4"/>
          <p:cNvSpPr>
            <a:spLocks noGrp="1"/>
          </p:cNvSpPr>
          <p:nvPr>
            <p:ph type="body" sz="quarter" idx="11"/>
          </p:nvPr>
        </p:nvSpPr>
        <p:spPr>
          <a:xfrm>
            <a:off x="431800" y="6119813"/>
            <a:ext cx="4140200" cy="360363"/>
          </a:xfrm>
        </p:spPr>
        <p:txBody>
          <a:bodyPr lIns="0" tIns="0" rIns="0" bIns="0" anchor="b"/>
          <a:lstStyle>
            <a:lvl1pPr marL="0" indent="0" algn="l">
              <a:spcBef>
                <a:spcPts val="0"/>
              </a:spcBef>
              <a:buNone/>
              <a:defRPr sz="1100" b="0">
                <a:solidFill>
                  <a:schemeClr val="tx1"/>
                </a:solidFill>
              </a:defRPr>
            </a:lvl1pPr>
            <a:lvl2pPr algn="r">
              <a:buNone/>
              <a:defRPr b="0"/>
            </a:lvl2pPr>
            <a:lvl3pPr algn="r">
              <a:buNone/>
              <a:defRPr b="0"/>
            </a:lvl3pPr>
            <a:lvl4pPr algn="r">
              <a:buNone/>
              <a:defRPr b="0"/>
            </a:lvl4pPr>
            <a:lvl5pPr algn="r">
              <a:buNone/>
              <a:defRPr b="0"/>
            </a:lvl5pPr>
          </a:lstStyle>
          <a:p>
            <a:pPr lvl="0"/>
            <a:r>
              <a:rPr lang="en-US" smtClean="0"/>
              <a:t>Click to edit Master text styles</a:t>
            </a:r>
          </a:p>
        </p:txBody>
      </p:sp>
    </p:spTree>
    <p:extLst>
      <p:ext uri="{BB962C8B-B14F-4D97-AF65-F5344CB8AC3E}">
        <p14:creationId xmlns:p14="http://schemas.microsoft.com/office/powerpoint/2010/main" val="3317019988"/>
      </p:ext>
    </p:extLst>
  </p:cSld>
  <p:clrMapOvr>
    <a:masterClrMapping/>
  </p:clrMapOvr>
  <p:transition>
    <p:wipe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23875" y="1346200"/>
            <a:ext cx="8334405" cy="4940320"/>
          </a:xfrm>
        </p:spPr>
        <p:txBody>
          <a:bodyPr>
            <a:noAutofit/>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insert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7" name="Footer Placeholder 4"/>
          <p:cNvSpPr>
            <a:spLocks noGrp="1"/>
          </p:cNvSpPr>
          <p:nvPr>
            <p:ph type="ftr" sz="quarter" idx="3"/>
          </p:nvPr>
        </p:nvSpPr>
        <p:spPr>
          <a:xfrm>
            <a:off x="687248" y="6403150"/>
            <a:ext cx="6477000" cy="250825"/>
          </a:xfrm>
          <a:prstGeom prst="rect">
            <a:avLst/>
          </a:prstGeom>
        </p:spPr>
        <p:txBody>
          <a:bodyPr/>
          <a:lstStyle>
            <a:lvl1pPr>
              <a:defRPr sz="900" baseline="0">
                <a:solidFill>
                  <a:srgbClr val="7F7F7F"/>
                </a:solidFill>
              </a:defRPr>
            </a:lvl1pPr>
          </a:lstStyle>
          <a:p>
            <a:r>
              <a:rPr lang="en-US" smtClean="0"/>
              <a:t>| Presentation Title | Presenter Name | Date | Subject | Business Use Only</a:t>
            </a:r>
            <a:endParaRPr lang="en-US" dirty="0"/>
          </a:p>
        </p:txBody>
      </p:sp>
      <p:sp>
        <p:nvSpPr>
          <p:cNvPr id="8" name="Slide Number Placeholder 5"/>
          <p:cNvSpPr>
            <a:spLocks noGrp="1"/>
          </p:cNvSpPr>
          <p:nvPr>
            <p:ph type="sldNum" sz="quarter" idx="4"/>
          </p:nvPr>
        </p:nvSpPr>
        <p:spPr>
          <a:xfrm>
            <a:off x="538117" y="6403150"/>
            <a:ext cx="400035" cy="247031"/>
          </a:xfrm>
          <a:prstGeom prst="rect">
            <a:avLst/>
          </a:prstGeom>
        </p:spPr>
        <p:txBody>
          <a:bodyPr/>
          <a:lstStyle>
            <a:lvl1pPr>
              <a:defRPr sz="900" baseline="0">
                <a:solidFill>
                  <a:srgbClr val="7F7F7F"/>
                </a:solidFill>
              </a:defRPr>
            </a:lvl1pPr>
          </a:lstStyle>
          <a:p>
            <a:fld id="{E66AA3EA-0569-43EF-BBA3-83FDB109D582}" type="slidenum">
              <a:rPr lang="en-US" smtClean="0"/>
              <a:pPr/>
              <a:t>‹N›</a:t>
            </a:fld>
            <a:endParaRPr lang="en-US" dirty="0" smtClean="0"/>
          </a:p>
        </p:txBody>
      </p:sp>
      <p:sp>
        <p:nvSpPr>
          <p:cNvPr id="9" name="Title 1"/>
          <p:cNvSpPr>
            <a:spLocks noGrp="1"/>
          </p:cNvSpPr>
          <p:nvPr>
            <p:ph type="title" hasCustomPrompt="1"/>
          </p:nvPr>
        </p:nvSpPr>
        <p:spPr>
          <a:xfrm>
            <a:off x="539750" y="305999"/>
            <a:ext cx="8318530" cy="802800"/>
          </a:xfrm>
          <a:prstGeom prst="rect">
            <a:avLst/>
          </a:prstGeom>
        </p:spPr>
        <p:txBody>
          <a:bodyPr tIns="125982" anchor="t" anchorCtr="0"/>
          <a:lstStyle>
            <a:lvl1pPr>
              <a:lnSpc>
                <a:spcPct val="75000"/>
              </a:lnSpc>
              <a:defRPr>
                <a:solidFill>
                  <a:schemeClr val="accent4"/>
                </a:solidFill>
              </a:defRPr>
            </a:lvl1pPr>
          </a:lstStyle>
          <a:p>
            <a:r>
              <a:rPr lang="en-US" noProof="0" dirty="0" smtClean="0"/>
              <a:t>Title</a:t>
            </a:r>
            <a:endParaRPr lang="en-US" noProof="0" dirty="0"/>
          </a:p>
        </p:txBody>
      </p:sp>
      <p:sp>
        <p:nvSpPr>
          <p:cNvPr id="11" name="Textplatzhalter 9" descr="Subtitle"/>
          <p:cNvSpPr>
            <a:spLocks noGrp="1"/>
          </p:cNvSpPr>
          <p:nvPr>
            <p:ph type="body" sz="quarter" idx="10" hasCustomPrompt="1"/>
          </p:nvPr>
        </p:nvSpPr>
        <p:spPr>
          <a:xfrm>
            <a:off x="540000" y="738555"/>
            <a:ext cx="8311392" cy="367571"/>
          </a:xfrm>
        </p:spPr>
        <p:txBody>
          <a:bodyPr anchor="b" anchorCtr="0">
            <a:noAutofit/>
          </a:bodyPr>
          <a:lstStyle>
            <a:lvl1pPr marL="0" indent="0">
              <a:lnSpc>
                <a:spcPct val="95000"/>
              </a:lnSpc>
              <a:buNone/>
              <a:defRPr sz="2000" b="0" i="1">
                <a:solidFill>
                  <a:schemeClr val="tx1"/>
                </a:solidFill>
              </a:defRPr>
            </a:lvl1pPr>
          </a:lstStyle>
          <a:p>
            <a:pPr lvl="0"/>
            <a:r>
              <a:rPr lang="en-US" noProof="0" dirty="0" smtClean="0"/>
              <a:t>Subtitle</a:t>
            </a:r>
          </a:p>
        </p:txBody>
      </p:sp>
    </p:spTree>
    <p:extLst>
      <p:ext uri="{BB962C8B-B14F-4D97-AF65-F5344CB8AC3E}">
        <p14:creationId xmlns:p14="http://schemas.microsoft.com/office/powerpoint/2010/main" val="153914775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3873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1"/>
            <a:ext cx="6400800" cy="1752600"/>
          </a:xfrm>
        </p:spPr>
        <p:txBody>
          <a:bodyPr/>
          <a:lstStyle>
            <a:lvl1pPr marL="0" indent="0" algn="ctr">
              <a:buNone/>
              <a:defRPr/>
            </a:lvl1pPr>
            <a:lvl2pPr marL="457134" indent="0" algn="ctr">
              <a:buNone/>
              <a:defRPr/>
            </a:lvl2pPr>
            <a:lvl3pPr marL="914266" indent="0" algn="ctr">
              <a:buNone/>
              <a:defRPr/>
            </a:lvl3pPr>
            <a:lvl4pPr marL="1371400" indent="0" algn="ctr">
              <a:buNone/>
              <a:defRPr/>
            </a:lvl4pPr>
            <a:lvl5pPr marL="1828533" indent="0" algn="ctr">
              <a:buNone/>
              <a:defRPr/>
            </a:lvl5pPr>
            <a:lvl6pPr marL="2285667" indent="0" algn="ctr">
              <a:buNone/>
              <a:defRPr/>
            </a:lvl6pPr>
            <a:lvl7pPr marL="2742800" indent="0" algn="ctr">
              <a:buNone/>
              <a:defRPr/>
            </a:lvl7pPr>
            <a:lvl8pPr marL="3199933" indent="0" algn="ctr">
              <a:buNone/>
              <a:defRPr/>
            </a:lvl8pPr>
            <a:lvl9pPr marL="3657067"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8CFB0D-4147-4ECD-A1E4-F212F10605DF}"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7758027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eaLnBrk="0" hangingPunct="0">
              <a:defRPr>
                <a:cs typeface="+mn-cs"/>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p:txBody>
          <a:bodyPr/>
          <a:lstStyle>
            <a:lvl1pPr eaLnBrk="0" hangingPunct="0">
              <a:defRPr>
                <a:cs typeface="+mn-cs"/>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p:txBody>
          <a:bodyPr/>
          <a:lstStyle>
            <a:lvl1pPr eaLnBrk="0" hangingPunct="0">
              <a:defRPr>
                <a:cs typeface="+mn-cs"/>
              </a:defRPr>
            </a:lvl1pPr>
          </a:lstStyle>
          <a:p>
            <a:pPr>
              <a:defRPr/>
            </a:pPr>
            <a:fld id="{61CE1D95-11D5-478C-A869-AD95674C0AAC}"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22965268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ftr" sz="quarter" idx="10"/>
          </p:nvPr>
        </p:nvSpPr>
        <p:spPr/>
        <p:txBody>
          <a:bodyPr/>
          <a:lstStyle>
            <a:lvl1pPr>
              <a:defRPr/>
            </a:lvl1pPr>
          </a:lstStyle>
          <a:p>
            <a:pPr>
              <a:defRPr/>
            </a:pPr>
            <a:endParaRPr lang="it-IT">
              <a:solidFill>
                <a:srgbClr val="000000"/>
              </a:solidFill>
            </a:endParaRPr>
          </a:p>
        </p:txBody>
      </p:sp>
      <p:sp>
        <p:nvSpPr>
          <p:cNvPr id="4" name="Rectangle 5"/>
          <p:cNvSpPr>
            <a:spLocks noGrp="1" noChangeArrowheads="1"/>
          </p:cNvSpPr>
          <p:nvPr>
            <p:ph type="sldNum" sz="quarter" idx="11"/>
          </p:nvPr>
        </p:nvSpPr>
        <p:spPr/>
        <p:txBody>
          <a:bodyPr/>
          <a:lstStyle>
            <a:lvl1pPr>
              <a:defRPr/>
            </a:lvl1pPr>
          </a:lstStyle>
          <a:p>
            <a:pPr>
              <a:defRPr/>
            </a:pPr>
            <a:fld id="{A77C250D-E287-4DFF-9C11-F169E4F829A0}"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155581953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4"/>
          <p:cNvSpPr>
            <a:spLocks noGrp="1"/>
          </p:cNvSpPr>
          <p:nvPr>
            <p:ph type="sldNum" sz="quarter" idx="4"/>
          </p:nvPr>
        </p:nvSpPr>
        <p:spPr>
          <a:xfrm>
            <a:off x="152400" y="6623566"/>
            <a:ext cx="381000" cy="228600"/>
          </a:xfrm>
          <a:prstGeom prst="rect">
            <a:avLst/>
          </a:prstGeom>
        </p:spPr>
        <p:txBody>
          <a:bodyPr/>
          <a:lstStyle>
            <a:lvl1pPr>
              <a:defRPr sz="900"/>
            </a:lvl1pPr>
          </a:lstStyle>
          <a:p>
            <a:fld id="{47547CF9-5B10-D24F-A8D7-45A9778164F7}" type="slidenum">
              <a:rPr lang="uk-UA" smtClean="0">
                <a:solidFill>
                  <a:srgbClr val="000000"/>
                </a:solidFill>
              </a:rPr>
              <a:pPr/>
              <a:t>‹N›</a:t>
            </a:fld>
            <a:endParaRPr lang="uk-UA" dirty="0">
              <a:solidFill>
                <a:srgbClr val="000000"/>
              </a:solidFill>
            </a:endParaRPr>
          </a:p>
        </p:txBody>
      </p:sp>
    </p:spTree>
    <p:extLst>
      <p:ext uri="{BB962C8B-B14F-4D97-AF65-F5344CB8AC3E}">
        <p14:creationId xmlns:p14="http://schemas.microsoft.com/office/powerpoint/2010/main" val="317731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34" indent="0" algn="ctr">
              <a:buNone/>
              <a:defRPr>
                <a:solidFill>
                  <a:schemeClr val="tx1">
                    <a:tint val="75000"/>
                  </a:schemeClr>
                </a:solidFill>
              </a:defRPr>
            </a:lvl2pPr>
            <a:lvl3pPr marL="914266" indent="0" algn="ctr">
              <a:buNone/>
              <a:defRPr>
                <a:solidFill>
                  <a:schemeClr val="tx1">
                    <a:tint val="75000"/>
                  </a:schemeClr>
                </a:solidFill>
              </a:defRPr>
            </a:lvl3pPr>
            <a:lvl4pPr marL="1371400" indent="0" algn="ctr">
              <a:buNone/>
              <a:defRPr>
                <a:solidFill>
                  <a:schemeClr val="tx1">
                    <a:tint val="75000"/>
                  </a:schemeClr>
                </a:solidFill>
              </a:defRPr>
            </a:lvl4pPr>
            <a:lvl5pPr marL="1828533" indent="0" algn="ctr">
              <a:buNone/>
              <a:defRPr>
                <a:solidFill>
                  <a:schemeClr val="tx1">
                    <a:tint val="75000"/>
                  </a:schemeClr>
                </a:solidFill>
              </a:defRPr>
            </a:lvl5pPr>
            <a:lvl6pPr marL="2285667" indent="0" algn="ctr">
              <a:buNone/>
              <a:defRPr>
                <a:solidFill>
                  <a:schemeClr val="tx1">
                    <a:tint val="75000"/>
                  </a:schemeClr>
                </a:solidFill>
              </a:defRPr>
            </a:lvl6pPr>
            <a:lvl7pPr marL="2742800" indent="0" algn="ctr">
              <a:buNone/>
              <a:defRPr>
                <a:solidFill>
                  <a:schemeClr val="tx1">
                    <a:tint val="75000"/>
                  </a:schemeClr>
                </a:solidFill>
              </a:defRPr>
            </a:lvl7pPr>
            <a:lvl8pPr marL="3199933" indent="0" algn="ctr">
              <a:buNone/>
              <a:defRPr>
                <a:solidFill>
                  <a:schemeClr val="tx1">
                    <a:tint val="75000"/>
                  </a:schemeClr>
                </a:solidFill>
              </a:defRPr>
            </a:lvl8pPr>
            <a:lvl9pPr marL="3657067"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2250A15C-A79A-7647-85F8-8D54C6BF1C45}" type="datetimeFigureOut">
              <a:rPr lang="it-IT"/>
              <a:pPr>
                <a:defRPr/>
              </a:pPr>
              <a:t>02/04/2019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2F302DF-BA12-364C-BE73-B0934263AD21}" type="slidenum">
              <a:rPr lang="it-IT"/>
              <a:pPr>
                <a:defRPr/>
              </a:pPr>
              <a:t>‹N›</a:t>
            </a:fld>
            <a:endParaRPr lang="it-IT"/>
          </a:p>
        </p:txBody>
      </p:sp>
    </p:spTree>
    <p:extLst>
      <p:ext uri="{BB962C8B-B14F-4D97-AF65-F5344CB8AC3E}">
        <p14:creationId xmlns:p14="http://schemas.microsoft.com/office/powerpoint/2010/main" val="30803480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E7C9604-0086-EA40-B9F7-7E3DF2DCC97E}" type="datetimeFigureOut">
              <a:rPr lang="it-IT"/>
              <a:pPr>
                <a:defRPr/>
              </a:pPr>
              <a:t>02/04/2019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D827429-805E-A74E-BD2F-25EC143D2D58}" type="slidenum">
              <a:rPr lang="it-IT"/>
              <a:pPr>
                <a:defRPr/>
              </a:pPr>
              <a:t>‹N›</a:t>
            </a:fld>
            <a:endParaRPr lang="it-IT"/>
          </a:p>
        </p:txBody>
      </p:sp>
    </p:spTree>
    <p:extLst>
      <p:ext uri="{BB962C8B-B14F-4D97-AF65-F5344CB8AC3E}">
        <p14:creationId xmlns:p14="http://schemas.microsoft.com/office/powerpoint/2010/main" val="21966468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1"/>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34" indent="0">
              <a:buNone/>
              <a:defRPr sz="1800">
                <a:solidFill>
                  <a:schemeClr val="tx1">
                    <a:tint val="75000"/>
                  </a:schemeClr>
                </a:solidFill>
              </a:defRPr>
            </a:lvl2pPr>
            <a:lvl3pPr marL="914266" indent="0">
              <a:buNone/>
              <a:defRPr sz="1600">
                <a:solidFill>
                  <a:schemeClr val="tx1">
                    <a:tint val="75000"/>
                  </a:schemeClr>
                </a:solidFill>
              </a:defRPr>
            </a:lvl3pPr>
            <a:lvl4pPr marL="1371400" indent="0">
              <a:buNone/>
              <a:defRPr sz="1400">
                <a:solidFill>
                  <a:schemeClr val="tx1">
                    <a:tint val="75000"/>
                  </a:schemeClr>
                </a:solidFill>
              </a:defRPr>
            </a:lvl4pPr>
            <a:lvl5pPr marL="1828533" indent="0">
              <a:buNone/>
              <a:defRPr sz="1400">
                <a:solidFill>
                  <a:schemeClr val="tx1">
                    <a:tint val="75000"/>
                  </a:schemeClr>
                </a:solidFill>
              </a:defRPr>
            </a:lvl5pPr>
            <a:lvl6pPr marL="2285667" indent="0">
              <a:buNone/>
              <a:defRPr sz="1400">
                <a:solidFill>
                  <a:schemeClr val="tx1">
                    <a:tint val="75000"/>
                  </a:schemeClr>
                </a:solidFill>
              </a:defRPr>
            </a:lvl6pPr>
            <a:lvl7pPr marL="2742800" indent="0">
              <a:buNone/>
              <a:defRPr sz="1400">
                <a:solidFill>
                  <a:schemeClr val="tx1">
                    <a:tint val="75000"/>
                  </a:schemeClr>
                </a:solidFill>
              </a:defRPr>
            </a:lvl7pPr>
            <a:lvl8pPr marL="3199933" indent="0">
              <a:buNone/>
              <a:defRPr sz="1400">
                <a:solidFill>
                  <a:schemeClr val="tx1">
                    <a:tint val="75000"/>
                  </a:schemeClr>
                </a:solidFill>
              </a:defRPr>
            </a:lvl8pPr>
            <a:lvl9pPr marL="3657067"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lvl1pPr>
              <a:defRPr/>
            </a:lvl1pPr>
          </a:lstStyle>
          <a:p>
            <a:pPr>
              <a:defRPr/>
            </a:pPr>
            <a:fld id="{46B1577C-8492-724A-B5A1-70D6116E05CA}" type="datetimeFigureOut">
              <a:rPr lang="it-IT"/>
              <a:pPr>
                <a:defRPr/>
              </a:pPr>
              <a:t>02/04/2019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43ABE7A-8BB3-A946-ACF7-434AF3DE7F93}" type="slidenum">
              <a:rPr lang="it-IT"/>
              <a:pPr>
                <a:defRPr/>
              </a:pPr>
              <a:t>‹N›</a:t>
            </a:fld>
            <a:endParaRPr lang="it-IT"/>
          </a:p>
        </p:txBody>
      </p:sp>
    </p:spTree>
    <p:extLst>
      <p:ext uri="{BB962C8B-B14F-4D97-AF65-F5344CB8AC3E}">
        <p14:creationId xmlns:p14="http://schemas.microsoft.com/office/powerpoint/2010/main" val="13356111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1"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67DFE1A-3EAF-B046-BF15-FA76DAD2CBDD}" type="datetimeFigureOut">
              <a:rPr lang="it-IT"/>
              <a:pPr>
                <a:defRPr/>
              </a:pPr>
              <a:t>02/04/2019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5728EE64-6D7C-8F4C-BB60-DFBB88BBFFD2}" type="slidenum">
              <a:rPr lang="it-IT"/>
              <a:pPr>
                <a:defRPr/>
              </a:pPr>
              <a:t>‹N›</a:t>
            </a:fld>
            <a:endParaRPr lang="it-IT"/>
          </a:p>
        </p:txBody>
      </p:sp>
    </p:spTree>
    <p:extLst>
      <p:ext uri="{BB962C8B-B14F-4D97-AF65-F5344CB8AC3E}">
        <p14:creationId xmlns:p14="http://schemas.microsoft.com/office/powerpoint/2010/main" val="407902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4" indent="0">
              <a:buNone/>
              <a:defRPr sz="1800"/>
            </a:lvl2pPr>
            <a:lvl3pPr marL="914266" indent="0">
              <a:buNone/>
              <a:defRPr sz="1600"/>
            </a:lvl3pPr>
            <a:lvl4pPr marL="1371400" indent="0">
              <a:buNone/>
              <a:defRPr sz="1400"/>
            </a:lvl4pPr>
            <a:lvl5pPr marL="1828533" indent="0">
              <a:buNone/>
              <a:defRPr sz="1400"/>
            </a:lvl5pPr>
            <a:lvl6pPr marL="2285667" indent="0">
              <a:buNone/>
              <a:defRPr sz="1400"/>
            </a:lvl6pPr>
            <a:lvl7pPr marL="2742800" indent="0">
              <a:buNone/>
              <a:defRPr sz="1400"/>
            </a:lvl7pPr>
            <a:lvl8pPr marL="3199933" indent="0">
              <a:buNone/>
              <a:defRPr sz="1400"/>
            </a:lvl8pPr>
            <a:lvl9pPr marL="3657067" indent="0">
              <a:buNone/>
              <a:defRPr sz="1400"/>
            </a:lvl9pPr>
          </a:lstStyle>
          <a:p>
            <a:pPr lvl="0"/>
            <a:r>
              <a:rPr lang="en-US" smtClean="0"/>
              <a:t>Click to edit Master text styles</a:t>
            </a:r>
          </a:p>
        </p:txBody>
      </p:sp>
    </p:spTree>
    <p:extLst>
      <p:ext uri="{BB962C8B-B14F-4D97-AF65-F5344CB8AC3E}">
        <p14:creationId xmlns:p14="http://schemas.microsoft.com/office/powerpoint/2010/main" val="3272207070"/>
      </p:ext>
    </p:extLst>
  </p:cSld>
  <p:clrMapOvr>
    <a:masterClrMapping/>
  </p:clrMapOvr>
  <p:transition>
    <p:wipe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34" indent="0">
              <a:buNone/>
              <a:defRPr sz="2000" b="1"/>
            </a:lvl2pPr>
            <a:lvl3pPr marL="914266" indent="0">
              <a:buNone/>
              <a:defRPr sz="1800" b="1"/>
            </a:lvl3pPr>
            <a:lvl4pPr marL="1371400" indent="0">
              <a:buNone/>
              <a:defRPr sz="1600" b="1"/>
            </a:lvl4pPr>
            <a:lvl5pPr marL="1828533" indent="0">
              <a:buNone/>
              <a:defRPr sz="1600" b="1"/>
            </a:lvl5pPr>
            <a:lvl6pPr marL="2285667" indent="0">
              <a:buNone/>
              <a:defRPr sz="1600" b="1"/>
            </a:lvl6pPr>
            <a:lvl7pPr marL="2742800" indent="0">
              <a:buNone/>
              <a:defRPr sz="1600" b="1"/>
            </a:lvl7pPr>
            <a:lvl8pPr marL="3199933" indent="0">
              <a:buNone/>
              <a:defRPr sz="1600" b="1"/>
            </a:lvl8pPr>
            <a:lvl9pPr marL="3657067"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134" indent="0">
              <a:buNone/>
              <a:defRPr sz="2000" b="1"/>
            </a:lvl2pPr>
            <a:lvl3pPr marL="914266" indent="0">
              <a:buNone/>
              <a:defRPr sz="1800" b="1"/>
            </a:lvl3pPr>
            <a:lvl4pPr marL="1371400" indent="0">
              <a:buNone/>
              <a:defRPr sz="1600" b="1"/>
            </a:lvl4pPr>
            <a:lvl5pPr marL="1828533" indent="0">
              <a:buNone/>
              <a:defRPr sz="1600" b="1"/>
            </a:lvl5pPr>
            <a:lvl6pPr marL="2285667" indent="0">
              <a:buNone/>
              <a:defRPr sz="1600" b="1"/>
            </a:lvl6pPr>
            <a:lvl7pPr marL="2742800" indent="0">
              <a:buNone/>
              <a:defRPr sz="1600" b="1"/>
            </a:lvl7pPr>
            <a:lvl8pPr marL="3199933" indent="0">
              <a:buNone/>
              <a:defRPr sz="1600" b="1"/>
            </a:lvl8pPr>
            <a:lvl9pPr marL="3657067"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6"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082A7EBC-E094-EC46-B6E4-DD85C39BC333}" type="datetimeFigureOut">
              <a:rPr lang="it-IT"/>
              <a:pPr>
                <a:defRPr/>
              </a:pPr>
              <a:t>02/04/2019</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1367E5AD-B538-F545-9A62-B943C903AE48}" type="slidenum">
              <a:rPr lang="it-IT"/>
              <a:pPr>
                <a:defRPr/>
              </a:pPr>
              <a:t>‹N›</a:t>
            </a:fld>
            <a:endParaRPr lang="it-IT"/>
          </a:p>
        </p:txBody>
      </p:sp>
    </p:spTree>
    <p:extLst>
      <p:ext uri="{BB962C8B-B14F-4D97-AF65-F5344CB8AC3E}">
        <p14:creationId xmlns:p14="http://schemas.microsoft.com/office/powerpoint/2010/main" val="2861212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3"/>
          <p:cNvSpPr>
            <a:spLocks noGrp="1"/>
          </p:cNvSpPr>
          <p:nvPr>
            <p:ph type="dt" sz="half" idx="10"/>
          </p:nvPr>
        </p:nvSpPr>
        <p:spPr/>
        <p:txBody>
          <a:bodyPr/>
          <a:lstStyle>
            <a:lvl1pPr>
              <a:defRPr/>
            </a:lvl1pPr>
          </a:lstStyle>
          <a:p>
            <a:pPr>
              <a:defRPr/>
            </a:pPr>
            <a:fld id="{67E0A21A-6DFC-4B4E-9639-F7E1AB61F1B9}" type="datetimeFigureOut">
              <a:rPr lang="it-IT"/>
              <a:pPr>
                <a:defRPr/>
              </a:pPr>
              <a:t>02/04/2019</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B196EAFD-9AF7-E445-8215-05E664C8E223}" type="slidenum">
              <a:rPr lang="it-IT"/>
              <a:pPr>
                <a:defRPr/>
              </a:pPr>
              <a:t>‹N›</a:t>
            </a:fld>
            <a:endParaRPr lang="it-IT"/>
          </a:p>
        </p:txBody>
      </p:sp>
    </p:spTree>
    <p:extLst>
      <p:ext uri="{BB962C8B-B14F-4D97-AF65-F5344CB8AC3E}">
        <p14:creationId xmlns:p14="http://schemas.microsoft.com/office/powerpoint/2010/main" val="3393635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1EDDFD95-4DA2-3848-93CC-88F3785527D1}" type="datetimeFigureOut">
              <a:rPr lang="it-IT"/>
              <a:pPr>
                <a:defRPr/>
              </a:pPr>
              <a:t>02/04/2019</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508DE657-A32F-6441-84AD-B12D9F8F0F60}" type="slidenum">
              <a:rPr lang="it-IT"/>
              <a:pPr>
                <a:defRPr/>
              </a:pPr>
              <a:t>‹N›</a:t>
            </a:fld>
            <a:endParaRPr lang="it-IT"/>
          </a:p>
        </p:txBody>
      </p:sp>
    </p:spTree>
    <p:extLst>
      <p:ext uri="{BB962C8B-B14F-4D97-AF65-F5344CB8AC3E}">
        <p14:creationId xmlns:p14="http://schemas.microsoft.com/office/powerpoint/2010/main" val="36865303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1"/>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1" y="1435100"/>
            <a:ext cx="3008313" cy="4691063"/>
          </a:xfrm>
        </p:spPr>
        <p:txBody>
          <a:bodyPr/>
          <a:lstStyle>
            <a:lvl1pPr marL="0" indent="0">
              <a:buNone/>
              <a:defRPr sz="1400"/>
            </a:lvl1pPr>
            <a:lvl2pPr marL="457134" indent="0">
              <a:buNone/>
              <a:defRPr sz="1200"/>
            </a:lvl2pPr>
            <a:lvl3pPr marL="914266" indent="0">
              <a:buNone/>
              <a:defRPr sz="1000"/>
            </a:lvl3pPr>
            <a:lvl4pPr marL="1371400" indent="0">
              <a:buNone/>
              <a:defRPr sz="900"/>
            </a:lvl4pPr>
            <a:lvl5pPr marL="1828533" indent="0">
              <a:buNone/>
              <a:defRPr sz="900"/>
            </a:lvl5pPr>
            <a:lvl6pPr marL="2285667" indent="0">
              <a:buNone/>
              <a:defRPr sz="900"/>
            </a:lvl6pPr>
            <a:lvl7pPr marL="2742800" indent="0">
              <a:buNone/>
              <a:defRPr sz="900"/>
            </a:lvl7pPr>
            <a:lvl8pPr marL="3199933" indent="0">
              <a:buNone/>
              <a:defRPr sz="900"/>
            </a:lvl8pPr>
            <a:lvl9pPr marL="3657067" indent="0">
              <a:buNone/>
              <a:defRPr sz="900"/>
            </a:lvl9pPr>
          </a:lstStyle>
          <a:p>
            <a:pPr lvl="0"/>
            <a:r>
              <a:rPr lang="it-IT"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5B9A93B2-16C4-5341-8FC7-E153AAD44C4D}" type="datetimeFigureOut">
              <a:rPr lang="it-IT"/>
              <a:pPr>
                <a:defRPr/>
              </a:pPr>
              <a:t>02/04/2019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3001D895-A4D4-214C-BCAE-1C8D7E5AF331}" type="slidenum">
              <a:rPr lang="it-IT"/>
              <a:pPr>
                <a:defRPr/>
              </a:pPr>
              <a:t>‹N›</a:t>
            </a:fld>
            <a:endParaRPr lang="it-IT"/>
          </a:p>
        </p:txBody>
      </p:sp>
    </p:spTree>
    <p:extLst>
      <p:ext uri="{BB962C8B-B14F-4D97-AF65-F5344CB8AC3E}">
        <p14:creationId xmlns:p14="http://schemas.microsoft.com/office/powerpoint/2010/main" val="42121481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134" indent="0">
              <a:buNone/>
              <a:defRPr sz="2800"/>
            </a:lvl2pPr>
            <a:lvl3pPr marL="914266" indent="0">
              <a:buNone/>
              <a:defRPr sz="2400"/>
            </a:lvl3pPr>
            <a:lvl4pPr marL="1371400" indent="0">
              <a:buNone/>
              <a:defRPr sz="2000"/>
            </a:lvl4pPr>
            <a:lvl5pPr marL="1828533" indent="0">
              <a:buNone/>
              <a:defRPr sz="2000"/>
            </a:lvl5pPr>
            <a:lvl6pPr marL="2285667" indent="0">
              <a:buNone/>
              <a:defRPr sz="2000"/>
            </a:lvl6pPr>
            <a:lvl7pPr marL="2742800" indent="0">
              <a:buNone/>
              <a:defRPr sz="2000"/>
            </a:lvl7pPr>
            <a:lvl8pPr marL="3199933" indent="0">
              <a:buNone/>
              <a:defRPr sz="2000"/>
            </a:lvl8pPr>
            <a:lvl9pPr marL="3657067"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34" indent="0">
              <a:buNone/>
              <a:defRPr sz="1200"/>
            </a:lvl2pPr>
            <a:lvl3pPr marL="914266" indent="0">
              <a:buNone/>
              <a:defRPr sz="1000"/>
            </a:lvl3pPr>
            <a:lvl4pPr marL="1371400" indent="0">
              <a:buNone/>
              <a:defRPr sz="900"/>
            </a:lvl4pPr>
            <a:lvl5pPr marL="1828533" indent="0">
              <a:buNone/>
              <a:defRPr sz="900"/>
            </a:lvl5pPr>
            <a:lvl6pPr marL="2285667" indent="0">
              <a:buNone/>
              <a:defRPr sz="900"/>
            </a:lvl6pPr>
            <a:lvl7pPr marL="2742800" indent="0">
              <a:buNone/>
              <a:defRPr sz="900"/>
            </a:lvl7pPr>
            <a:lvl8pPr marL="3199933" indent="0">
              <a:buNone/>
              <a:defRPr sz="900"/>
            </a:lvl8pPr>
            <a:lvl9pPr marL="3657067" indent="0">
              <a:buNone/>
              <a:defRPr sz="900"/>
            </a:lvl9pPr>
          </a:lstStyle>
          <a:p>
            <a:pPr lvl="0"/>
            <a:r>
              <a:rPr lang="it-IT" smtClean="0"/>
              <a:t>Fare clic per modificare gli stili del testo dello schema</a:t>
            </a:r>
          </a:p>
        </p:txBody>
      </p:sp>
      <p:sp>
        <p:nvSpPr>
          <p:cNvPr id="5" name="Segnaposto data 3"/>
          <p:cNvSpPr>
            <a:spLocks noGrp="1"/>
          </p:cNvSpPr>
          <p:nvPr>
            <p:ph type="dt" sz="half" idx="10"/>
          </p:nvPr>
        </p:nvSpPr>
        <p:spPr/>
        <p:txBody>
          <a:bodyPr/>
          <a:lstStyle>
            <a:lvl1pPr>
              <a:defRPr/>
            </a:lvl1pPr>
          </a:lstStyle>
          <a:p>
            <a:pPr>
              <a:defRPr/>
            </a:pPr>
            <a:fld id="{C1086968-A53F-9147-8888-5B6CF49D53E0}" type="datetimeFigureOut">
              <a:rPr lang="it-IT"/>
              <a:pPr>
                <a:defRPr/>
              </a:pPr>
              <a:t>02/04/2019</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E536D280-C35A-864C-8228-594F6FD3BEAE}" type="slidenum">
              <a:rPr lang="it-IT"/>
              <a:pPr>
                <a:defRPr/>
              </a:pPr>
              <a:t>‹N›</a:t>
            </a:fld>
            <a:endParaRPr lang="it-IT"/>
          </a:p>
        </p:txBody>
      </p:sp>
    </p:spTree>
    <p:extLst>
      <p:ext uri="{BB962C8B-B14F-4D97-AF65-F5344CB8AC3E}">
        <p14:creationId xmlns:p14="http://schemas.microsoft.com/office/powerpoint/2010/main" val="2665624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E2605D5-6C89-9D47-B7EC-F1C5E839A843}" type="datetimeFigureOut">
              <a:rPr lang="it-IT"/>
              <a:pPr>
                <a:defRPr/>
              </a:pPr>
              <a:t>02/04/2019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A514D84-D6F0-DA4E-A938-2C1FA99A2529}" type="slidenum">
              <a:rPr lang="it-IT"/>
              <a:pPr>
                <a:defRPr/>
              </a:pPr>
              <a:t>‹N›</a:t>
            </a:fld>
            <a:endParaRPr lang="it-IT"/>
          </a:p>
        </p:txBody>
      </p:sp>
    </p:spTree>
    <p:extLst>
      <p:ext uri="{BB962C8B-B14F-4D97-AF65-F5344CB8AC3E}">
        <p14:creationId xmlns:p14="http://schemas.microsoft.com/office/powerpoint/2010/main" val="3762005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A0966C1-BC3A-034E-B0C9-84005B540A82}" type="datetimeFigureOut">
              <a:rPr lang="it-IT"/>
              <a:pPr>
                <a:defRPr/>
              </a:pPr>
              <a:t>02/04/2019</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972C096-EA54-EF4B-BF93-9A3A6F195ED2}" type="slidenum">
              <a:rPr lang="it-IT"/>
              <a:pPr>
                <a:defRPr/>
              </a:pPr>
              <a:t>‹N›</a:t>
            </a:fld>
            <a:endParaRPr lang="it-IT"/>
          </a:p>
        </p:txBody>
      </p:sp>
    </p:spTree>
    <p:extLst>
      <p:ext uri="{BB962C8B-B14F-4D97-AF65-F5344CB8AC3E}">
        <p14:creationId xmlns:p14="http://schemas.microsoft.com/office/powerpoint/2010/main" val="10874458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0210" name="Rectangle 2"/>
          <p:cNvSpPr>
            <a:spLocks noGrp="1" noChangeArrowheads="1"/>
          </p:cNvSpPr>
          <p:nvPr>
            <p:ph type="ctrTitle"/>
          </p:nvPr>
        </p:nvSpPr>
        <p:spPr>
          <a:xfrm>
            <a:off x="2971526" y="2376671"/>
            <a:ext cx="5944424" cy="1050956"/>
          </a:xfrm>
        </p:spPr>
        <p:txBody>
          <a:bodyPr anchor="b"/>
          <a:lstStyle>
            <a:lvl1pPr>
              <a:defRPr/>
            </a:lvl1pPr>
          </a:lstStyle>
          <a:p>
            <a:r>
              <a:rPr lang="en-GB"/>
              <a:t>Click to edit Master title style</a:t>
            </a:r>
          </a:p>
        </p:txBody>
      </p:sp>
      <p:sp>
        <p:nvSpPr>
          <p:cNvPr id="350211" name="Rectangle 3"/>
          <p:cNvSpPr>
            <a:spLocks noGrp="1" noChangeArrowheads="1"/>
          </p:cNvSpPr>
          <p:nvPr>
            <p:ph type="subTitle" idx="1"/>
          </p:nvPr>
        </p:nvSpPr>
        <p:spPr>
          <a:xfrm>
            <a:off x="2971526" y="3810917"/>
            <a:ext cx="5944424" cy="1355939"/>
          </a:xfrm>
        </p:spPr>
        <p:txBody>
          <a:bodyPr/>
          <a:lstStyle>
            <a:lvl1pPr marL="0" indent="0">
              <a:buFont typeface="Wingdings" pitchFamily="2" charset="2"/>
              <a:buNone/>
              <a:defRPr sz="2500"/>
            </a:lvl1pPr>
          </a:lstStyle>
          <a:p>
            <a:r>
              <a:rPr lang="en-GB"/>
              <a:t>Click to edit Master subtitle style</a:t>
            </a:r>
          </a:p>
        </p:txBody>
      </p:sp>
    </p:spTree>
    <p:extLst>
      <p:ext uri="{BB962C8B-B14F-4D97-AF65-F5344CB8AC3E}">
        <p14:creationId xmlns:p14="http://schemas.microsoft.com/office/powerpoint/2010/main" val="2835831259"/>
      </p:ext>
    </p:extLst>
  </p:cSld>
  <p:clrMapOvr>
    <a:masterClrMapping/>
  </p:clrMapOvr>
  <p:transition spd="med">
    <p:wipe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extLst>
      <p:ext uri="{BB962C8B-B14F-4D97-AF65-F5344CB8AC3E}">
        <p14:creationId xmlns:p14="http://schemas.microsoft.com/office/powerpoint/2010/main" val="3533246367"/>
      </p:ext>
    </p:extLst>
  </p:cSld>
  <p:clrMapOvr>
    <a:masterClrMapping/>
  </p:clrMapOvr>
  <p:transition spd="med">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618" y="4407146"/>
            <a:ext cx="7771576" cy="1361434"/>
          </a:xfrm>
        </p:spPr>
        <p:txBody>
          <a:bodyPr anchor="t"/>
          <a:lstStyle>
            <a:lvl1pPr algn="l">
              <a:defRPr sz="3500" b="1" cap="all"/>
            </a:lvl1pPr>
          </a:lstStyle>
          <a:p>
            <a:r>
              <a:rPr lang="en-US" smtClean="0"/>
              <a:t>Click to edit Master title style</a:t>
            </a:r>
            <a:endParaRPr lang="it-IT"/>
          </a:p>
        </p:txBody>
      </p:sp>
      <p:sp>
        <p:nvSpPr>
          <p:cNvPr id="3" name="Text Placeholder 2"/>
          <p:cNvSpPr>
            <a:spLocks noGrp="1"/>
          </p:cNvSpPr>
          <p:nvPr>
            <p:ph type="body" idx="1"/>
          </p:nvPr>
        </p:nvSpPr>
        <p:spPr>
          <a:xfrm>
            <a:off x="722618" y="2906956"/>
            <a:ext cx="7771576" cy="1500188"/>
          </a:xfrm>
        </p:spPr>
        <p:txBody>
          <a:bodyPr anchor="b"/>
          <a:lstStyle>
            <a:lvl1pPr marL="0" indent="0">
              <a:buNone/>
              <a:defRPr sz="1700"/>
            </a:lvl1pPr>
            <a:lvl2pPr marL="395557" indent="0">
              <a:buNone/>
              <a:defRPr sz="1600"/>
            </a:lvl2pPr>
            <a:lvl3pPr marL="791114" indent="0">
              <a:buNone/>
              <a:defRPr sz="1400"/>
            </a:lvl3pPr>
            <a:lvl4pPr marL="1186672" indent="0">
              <a:buNone/>
              <a:defRPr sz="1200"/>
            </a:lvl4pPr>
            <a:lvl5pPr marL="1582230" indent="0">
              <a:buNone/>
              <a:defRPr sz="1200"/>
            </a:lvl5pPr>
            <a:lvl6pPr marL="1977788" indent="0">
              <a:buNone/>
              <a:defRPr sz="1200"/>
            </a:lvl6pPr>
            <a:lvl7pPr marL="2373345" indent="0">
              <a:buNone/>
              <a:defRPr sz="1200"/>
            </a:lvl7pPr>
            <a:lvl8pPr marL="2768902" indent="0">
              <a:buNone/>
              <a:defRPr sz="1200"/>
            </a:lvl8pPr>
            <a:lvl9pPr marL="3164459" indent="0">
              <a:buNone/>
              <a:defRPr sz="1200"/>
            </a:lvl9pPr>
          </a:lstStyle>
          <a:p>
            <a:pPr lvl="0"/>
            <a:r>
              <a:rPr lang="en-US" smtClean="0"/>
              <a:t>Click to edit Master text styles</a:t>
            </a:r>
          </a:p>
        </p:txBody>
      </p:sp>
    </p:spTree>
    <p:extLst>
      <p:ext uri="{BB962C8B-B14F-4D97-AF65-F5344CB8AC3E}">
        <p14:creationId xmlns:p14="http://schemas.microsoft.com/office/powerpoint/2010/main" val="2519586521"/>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1.xml"/><Relationship Id="rId4"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4.jpe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10.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4.jpe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11.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5" Type="http://schemas.openxmlformats.org/officeDocument/2006/relationships/image" Target="../media/image4.jpe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4.jpeg"/><Relationship Id="rId2" Type="http://schemas.openxmlformats.org/officeDocument/2006/relationships/slideLayout" Target="../slideLayouts/slideLayout68.xml"/><Relationship Id="rId16" Type="http://schemas.openxmlformats.org/officeDocument/2006/relationships/theme" Target="../theme/theme13.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image" Target="../media/image4.jpeg"/><Relationship Id="rId5" Type="http://schemas.openxmlformats.org/officeDocument/2006/relationships/theme" Target="../theme/theme14.xml"/><Relationship Id="rId4" Type="http://schemas.openxmlformats.org/officeDocument/2006/relationships/slideLayout" Target="../slideLayouts/slideLayout8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5.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image" Target="../media/image6.png"/><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7.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9.xml"/><Relationship Id="rId1"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theme" Target="../theme/theme2.xml"/><Relationship Id="rId4"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theme" Target="../theme/theme20.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5" Type="http://schemas.openxmlformats.org/officeDocument/2006/relationships/slideLayout" Target="../slideLayouts/slideLayout155.xml"/><Relationship Id="rId4" Type="http://schemas.openxmlformats.org/officeDocument/2006/relationships/slideLayout" Target="../slideLayouts/slideLayout154.xml"/><Relationship Id="rId9"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161.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image" Target="../media/image4.jpeg"/><Relationship Id="rId5" Type="http://schemas.openxmlformats.org/officeDocument/2006/relationships/theme" Target="../theme/theme22.xml"/><Relationship Id="rId4" Type="http://schemas.openxmlformats.org/officeDocument/2006/relationships/slideLayout" Target="../slideLayouts/slideLayout16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3.xml"/><Relationship Id="rId1" Type="http://schemas.openxmlformats.org/officeDocument/2006/relationships/slideLayout" Target="../slideLayouts/slideLayout16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24.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image" Target="../media/image4.jpeg"/><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25.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189.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5" Type="http://schemas.openxmlformats.org/officeDocument/2006/relationships/image" Target="../media/image4.jpeg"/><Relationship Id="rId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192.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image" Target="../media/image4.jpeg"/><Relationship Id="rId5" Type="http://schemas.openxmlformats.org/officeDocument/2006/relationships/theme" Target="../theme/theme27.xml"/><Relationship Id="rId4" Type="http://schemas.openxmlformats.org/officeDocument/2006/relationships/slideLayout" Target="../slideLayouts/slideLayout19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theme" Target="../theme/theme3.xml"/><Relationship Id="rId4" Type="http://schemas.openxmlformats.org/officeDocument/2006/relationships/slideLayout" Target="../slideLayouts/slideLayout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6" Type="http://schemas.openxmlformats.org/officeDocument/2006/relationships/theme" Target="../theme/theme30.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slideLayout" Target="../slideLayouts/slideLayout23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31.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32.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253.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4.xml"/><Relationship Id="rId1" Type="http://schemas.openxmlformats.org/officeDocument/2006/relationships/slideLayout" Target="../slideLayouts/slideLayout254.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5.xml"/><Relationship Id="rId1" Type="http://schemas.openxmlformats.org/officeDocument/2006/relationships/slideLayout" Target="../slideLayouts/slideLayout255.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256.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7.xml"/><Relationship Id="rId1" Type="http://schemas.openxmlformats.org/officeDocument/2006/relationships/slideLayout" Target="../slideLayouts/slideLayout257.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8.xml"/><Relationship Id="rId1" Type="http://schemas.openxmlformats.org/officeDocument/2006/relationships/slideLayout" Target="../slideLayouts/slideLayout25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39.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5.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6.xml"/><Relationship Id="rId1" Type="http://schemas.openxmlformats.org/officeDocument/2006/relationships/slideLayout" Target="../slideLayouts/slideLayout1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7.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4.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4.jpe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9.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1986" name="Immagine 11" descr="background.png"/>
          <p:cNvPicPr>
            <a:picLocks noChangeAspect="1"/>
          </p:cNvPicPr>
          <p:nvPr/>
        </p:nvPicPr>
        <p:blipFill>
          <a:blip r:embed="rId2" cstate="print"/>
          <a:srcRect r="8455"/>
          <a:stretch>
            <a:fillRect/>
          </a:stretch>
        </p:blipFill>
        <p:spPr bwMode="auto">
          <a:xfrm>
            <a:off x="0" y="0"/>
            <a:ext cx="9144000" cy="6858000"/>
          </a:xfrm>
          <a:prstGeom prst="rect">
            <a:avLst/>
          </a:prstGeom>
          <a:noFill/>
          <a:ln w="9525">
            <a:noFill/>
            <a:miter lim="800000"/>
            <a:headEnd/>
            <a:tailEnd/>
          </a:ln>
        </p:spPr>
      </p:pic>
      <p:pic>
        <p:nvPicPr>
          <p:cNvPr id="41987" name="Immagine 7" descr="top grey bar.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1988" name="Rectangle 2"/>
          <p:cNvSpPr>
            <a:spLocks noGrp="1" noChangeArrowheads="1"/>
          </p:cNvSpPr>
          <p:nvPr>
            <p:ph type="body" idx="1"/>
          </p:nvPr>
        </p:nvSpPr>
        <p:spPr bwMode="auto">
          <a:xfrm>
            <a:off x="520700" y="1273176"/>
            <a:ext cx="8166100" cy="4202113"/>
          </a:xfrm>
          <a:prstGeom prst="rect">
            <a:avLst/>
          </a:prstGeom>
          <a:noFill/>
          <a:ln w="9525">
            <a:noFill/>
            <a:miter lim="800000"/>
            <a:headEnd/>
            <a:tailEnd/>
          </a:ln>
        </p:spPr>
        <p:txBody>
          <a:bodyPr vert="horz" wrap="square" lIns="82914" tIns="41458" rIns="82914" bIns="41458" numCol="1" anchor="t" anchorCtr="0" compatLnSpc="1">
            <a:prstTxWarp prst="textNoShape">
              <a:avLst/>
            </a:prstTxWarp>
          </a:bodyPr>
          <a:lstStyle/>
          <a:p>
            <a:pPr lvl="0"/>
            <a:r>
              <a:rPr lang="en-GB" smtClean="0"/>
              <a:t>Click to edit Master text styles</a:t>
            </a:r>
          </a:p>
          <a:p>
            <a:pPr lvl="1"/>
            <a:r>
              <a:rPr lang="en-GB" smtClean="0"/>
              <a:t>Level 2</a:t>
            </a:r>
          </a:p>
          <a:p>
            <a:pPr lvl="2"/>
            <a:r>
              <a:rPr lang="en-GB" smtClean="0"/>
              <a:t>Level 3</a:t>
            </a:r>
          </a:p>
        </p:txBody>
      </p:sp>
      <p:sp>
        <p:nvSpPr>
          <p:cNvPr id="41989" name="Rectangle 4"/>
          <p:cNvSpPr>
            <a:spLocks noGrp="1" noChangeArrowheads="1"/>
          </p:cNvSpPr>
          <p:nvPr>
            <p:ph type="title"/>
          </p:nvPr>
        </p:nvSpPr>
        <p:spPr bwMode="auto">
          <a:xfrm>
            <a:off x="519114" y="115888"/>
            <a:ext cx="7004050" cy="557212"/>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smtClean="0"/>
              <a:t>Click to edit Master title style</a:t>
            </a:r>
          </a:p>
        </p:txBody>
      </p:sp>
      <p:pic>
        <p:nvPicPr>
          <p:cNvPr id="41990" name="Picture 15" descr="Onbrez_Logo">
            <a:hlinkClick r:id="" action="ppaction://noaction"/>
          </p:cNvPr>
          <p:cNvPicPr>
            <a:picLocks noChangeAspect="1" noChangeArrowheads="1"/>
          </p:cNvPicPr>
          <p:nvPr/>
        </p:nvPicPr>
        <p:blipFill>
          <a:blip r:embed="rId4" cstate="print"/>
          <a:srcRect/>
          <a:stretch>
            <a:fillRect/>
          </a:stretch>
        </p:blipFill>
        <p:spPr bwMode="auto">
          <a:xfrm>
            <a:off x="7696201" y="96839"/>
            <a:ext cx="1287463" cy="8826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defTabSz="828554" rtl="0" eaLnBrk="0" fontAlgn="base" hangingPunct="0">
        <a:spcBef>
          <a:spcPct val="0"/>
        </a:spcBef>
        <a:spcAft>
          <a:spcPct val="0"/>
        </a:spcAft>
        <a:defRPr sz="2500">
          <a:solidFill>
            <a:srgbClr val="FFFFFF"/>
          </a:solidFill>
          <a:latin typeface="+mj-lt"/>
          <a:ea typeface="+mj-ea"/>
          <a:cs typeface="+mj-cs"/>
        </a:defRPr>
      </a:lvl1pPr>
      <a:lvl2pPr algn="l" defTabSz="828554" rtl="0" eaLnBrk="0" fontAlgn="base" hangingPunct="0">
        <a:spcBef>
          <a:spcPct val="0"/>
        </a:spcBef>
        <a:spcAft>
          <a:spcPct val="0"/>
        </a:spcAft>
        <a:defRPr sz="2500">
          <a:solidFill>
            <a:srgbClr val="FFFFFF"/>
          </a:solidFill>
          <a:latin typeface="Arial" charset="0"/>
        </a:defRPr>
      </a:lvl2pPr>
      <a:lvl3pPr algn="l" defTabSz="828554" rtl="0" eaLnBrk="0" fontAlgn="base" hangingPunct="0">
        <a:spcBef>
          <a:spcPct val="0"/>
        </a:spcBef>
        <a:spcAft>
          <a:spcPct val="0"/>
        </a:spcAft>
        <a:defRPr sz="2500">
          <a:solidFill>
            <a:srgbClr val="FFFFFF"/>
          </a:solidFill>
          <a:latin typeface="Arial" charset="0"/>
        </a:defRPr>
      </a:lvl3pPr>
      <a:lvl4pPr algn="l" defTabSz="828554" rtl="0" eaLnBrk="0" fontAlgn="base" hangingPunct="0">
        <a:spcBef>
          <a:spcPct val="0"/>
        </a:spcBef>
        <a:spcAft>
          <a:spcPct val="0"/>
        </a:spcAft>
        <a:defRPr sz="2500">
          <a:solidFill>
            <a:srgbClr val="FFFFFF"/>
          </a:solidFill>
          <a:latin typeface="Arial" charset="0"/>
        </a:defRPr>
      </a:lvl4pPr>
      <a:lvl5pPr algn="l" defTabSz="828554" rtl="0" eaLnBrk="0" fontAlgn="base" hangingPunct="0">
        <a:spcBef>
          <a:spcPct val="0"/>
        </a:spcBef>
        <a:spcAft>
          <a:spcPct val="0"/>
        </a:spcAft>
        <a:defRPr sz="2500">
          <a:solidFill>
            <a:srgbClr val="FFFFFF"/>
          </a:solidFill>
          <a:latin typeface="Arial" charset="0"/>
        </a:defRPr>
      </a:lvl5pPr>
      <a:lvl6pPr marL="457134" algn="ctr" defTabSz="828554" rtl="0" eaLnBrk="0" fontAlgn="base" hangingPunct="0">
        <a:spcBef>
          <a:spcPct val="0"/>
        </a:spcBef>
        <a:spcAft>
          <a:spcPct val="0"/>
        </a:spcAft>
        <a:defRPr sz="2500">
          <a:solidFill>
            <a:srgbClr val="FFFFFF"/>
          </a:solidFill>
          <a:latin typeface="Arial" charset="0"/>
        </a:defRPr>
      </a:lvl6pPr>
      <a:lvl7pPr marL="914266" algn="ctr" defTabSz="828554" rtl="0" eaLnBrk="0" fontAlgn="base" hangingPunct="0">
        <a:spcBef>
          <a:spcPct val="0"/>
        </a:spcBef>
        <a:spcAft>
          <a:spcPct val="0"/>
        </a:spcAft>
        <a:defRPr sz="2500">
          <a:solidFill>
            <a:srgbClr val="FFFFFF"/>
          </a:solidFill>
          <a:latin typeface="Arial" charset="0"/>
        </a:defRPr>
      </a:lvl7pPr>
      <a:lvl8pPr marL="1371400" algn="ctr" defTabSz="828554" rtl="0" eaLnBrk="0" fontAlgn="base" hangingPunct="0">
        <a:spcBef>
          <a:spcPct val="0"/>
        </a:spcBef>
        <a:spcAft>
          <a:spcPct val="0"/>
        </a:spcAft>
        <a:defRPr sz="2500">
          <a:solidFill>
            <a:srgbClr val="FFFFFF"/>
          </a:solidFill>
          <a:latin typeface="Arial" charset="0"/>
        </a:defRPr>
      </a:lvl8pPr>
      <a:lvl9pPr marL="1828533" algn="ctr" defTabSz="828554" rtl="0" eaLnBrk="0" fontAlgn="base" hangingPunct="0">
        <a:spcBef>
          <a:spcPct val="0"/>
        </a:spcBef>
        <a:spcAft>
          <a:spcPct val="0"/>
        </a:spcAft>
        <a:defRPr sz="2500">
          <a:solidFill>
            <a:srgbClr val="FFFFFF"/>
          </a:solidFill>
          <a:latin typeface="Arial" charset="0"/>
        </a:defRPr>
      </a:lvl9pPr>
    </p:titleStyle>
    <p:bodyStyle>
      <a:lvl1pPr marL="342850" indent="-342850" algn="l" defTabSz="828554" rtl="0" eaLnBrk="0" fontAlgn="base" hangingPunct="0">
        <a:spcBef>
          <a:spcPct val="20000"/>
        </a:spcBef>
        <a:spcAft>
          <a:spcPct val="0"/>
        </a:spcAft>
        <a:defRPr sz="2500">
          <a:solidFill>
            <a:srgbClr val="E20177"/>
          </a:solidFill>
          <a:latin typeface="+mn-lt"/>
          <a:ea typeface="+mn-ea"/>
          <a:cs typeface="+mn-cs"/>
        </a:defRPr>
      </a:lvl1pPr>
      <a:lvl2pPr marL="242853" indent="-241265" algn="l" defTabSz="828554" rtl="0" eaLnBrk="0" fontAlgn="base" hangingPunct="0">
        <a:spcBef>
          <a:spcPct val="20000"/>
        </a:spcBef>
        <a:spcAft>
          <a:spcPct val="0"/>
        </a:spcAft>
        <a:buClr>
          <a:srgbClr val="E20177"/>
        </a:buClr>
        <a:buSzPct val="120000"/>
        <a:buChar char="•"/>
        <a:defRPr sz="2200">
          <a:solidFill>
            <a:schemeClr val="tx1"/>
          </a:solidFill>
          <a:latin typeface="+mn-lt"/>
        </a:defRPr>
      </a:lvl2pPr>
      <a:lvl3pPr marL="734906" indent="-246027" algn="l" defTabSz="828554" rtl="0" eaLnBrk="0" fontAlgn="base" hangingPunct="0">
        <a:spcBef>
          <a:spcPct val="20000"/>
        </a:spcBef>
        <a:spcAft>
          <a:spcPct val="0"/>
        </a:spcAft>
        <a:buClr>
          <a:srgbClr val="F30060"/>
        </a:buClr>
        <a:buFont typeface="Arial" charset="0"/>
        <a:buChar char="–"/>
        <a:defRPr>
          <a:solidFill>
            <a:schemeClr val="tx1"/>
          </a:solidFill>
          <a:latin typeface="+mn-lt"/>
        </a:defRPr>
      </a:lvl3pPr>
      <a:lvl4pPr marL="1488858" indent="-207932" algn="l" defTabSz="828554" rtl="0" eaLnBrk="0" fontAlgn="base" hangingPunct="0">
        <a:spcBef>
          <a:spcPct val="20000"/>
        </a:spcBef>
        <a:spcAft>
          <a:spcPct val="0"/>
        </a:spcAft>
        <a:buChar char="–"/>
        <a:defRPr>
          <a:solidFill>
            <a:schemeClr val="tx1"/>
          </a:solidFill>
          <a:latin typeface="+mn-lt"/>
        </a:defRPr>
      </a:lvl4pPr>
      <a:lvl5pPr marL="1865041" indent="-206345" algn="l" defTabSz="828554" rtl="0" eaLnBrk="0" fontAlgn="base" hangingPunct="0">
        <a:spcBef>
          <a:spcPct val="20000"/>
        </a:spcBef>
        <a:spcAft>
          <a:spcPct val="0"/>
        </a:spcAft>
        <a:buChar char="»"/>
        <a:defRPr>
          <a:solidFill>
            <a:schemeClr val="tx1"/>
          </a:solidFill>
          <a:latin typeface="+mn-lt"/>
        </a:defRPr>
      </a:lvl5pPr>
      <a:lvl6pPr marL="2322174" indent="-206345" algn="l" defTabSz="828554" rtl="0" eaLnBrk="0" fontAlgn="base" hangingPunct="0">
        <a:spcBef>
          <a:spcPct val="20000"/>
        </a:spcBef>
        <a:spcAft>
          <a:spcPct val="0"/>
        </a:spcAft>
        <a:buChar char="»"/>
        <a:defRPr>
          <a:solidFill>
            <a:schemeClr val="tx1"/>
          </a:solidFill>
          <a:latin typeface="+mn-lt"/>
        </a:defRPr>
      </a:lvl6pPr>
      <a:lvl7pPr marL="2779307" indent="-206345" algn="l" defTabSz="828554" rtl="0" eaLnBrk="0" fontAlgn="base" hangingPunct="0">
        <a:spcBef>
          <a:spcPct val="20000"/>
        </a:spcBef>
        <a:spcAft>
          <a:spcPct val="0"/>
        </a:spcAft>
        <a:buChar char="»"/>
        <a:defRPr>
          <a:solidFill>
            <a:schemeClr val="tx1"/>
          </a:solidFill>
          <a:latin typeface="+mn-lt"/>
        </a:defRPr>
      </a:lvl7pPr>
      <a:lvl8pPr marL="3236441" indent="-206345" algn="l" defTabSz="828554" rtl="0" eaLnBrk="0" fontAlgn="base" hangingPunct="0">
        <a:spcBef>
          <a:spcPct val="20000"/>
        </a:spcBef>
        <a:spcAft>
          <a:spcPct val="0"/>
        </a:spcAft>
        <a:buChar char="»"/>
        <a:defRPr>
          <a:solidFill>
            <a:schemeClr val="tx1"/>
          </a:solidFill>
          <a:latin typeface="+mn-lt"/>
        </a:defRPr>
      </a:lvl8pPr>
      <a:lvl9pPr marL="3693575" indent="-206345" algn="l" defTabSz="828554"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266" rtl="0" eaLnBrk="1" latinLnBrk="0" hangingPunct="1">
        <a:defRPr sz="1800" kern="1200">
          <a:solidFill>
            <a:schemeClr val="tx1"/>
          </a:solidFill>
          <a:latin typeface="+mn-lt"/>
          <a:ea typeface="+mn-ea"/>
          <a:cs typeface="+mn-cs"/>
        </a:defRPr>
      </a:lvl1pPr>
      <a:lvl2pPr marL="457134" algn="l" defTabSz="914266" rtl="0" eaLnBrk="1" latinLnBrk="0" hangingPunct="1">
        <a:defRPr sz="1800" kern="1200">
          <a:solidFill>
            <a:schemeClr val="tx1"/>
          </a:solidFill>
          <a:latin typeface="+mn-lt"/>
          <a:ea typeface="+mn-ea"/>
          <a:cs typeface="+mn-cs"/>
        </a:defRPr>
      </a:lvl2pPr>
      <a:lvl3pPr marL="914266" algn="l" defTabSz="914266" rtl="0" eaLnBrk="1" latinLnBrk="0" hangingPunct="1">
        <a:defRPr sz="1800" kern="1200">
          <a:solidFill>
            <a:schemeClr val="tx1"/>
          </a:solidFill>
          <a:latin typeface="+mn-lt"/>
          <a:ea typeface="+mn-ea"/>
          <a:cs typeface="+mn-cs"/>
        </a:defRPr>
      </a:lvl3pPr>
      <a:lvl4pPr marL="1371400" algn="l" defTabSz="914266" rtl="0" eaLnBrk="1" latinLnBrk="0" hangingPunct="1">
        <a:defRPr sz="1800" kern="1200">
          <a:solidFill>
            <a:schemeClr val="tx1"/>
          </a:solidFill>
          <a:latin typeface="+mn-lt"/>
          <a:ea typeface="+mn-ea"/>
          <a:cs typeface="+mn-cs"/>
        </a:defRPr>
      </a:lvl4pPr>
      <a:lvl5pPr marL="1828533" algn="l" defTabSz="914266" rtl="0" eaLnBrk="1" latinLnBrk="0" hangingPunct="1">
        <a:defRPr sz="1800" kern="1200">
          <a:solidFill>
            <a:schemeClr val="tx1"/>
          </a:solidFill>
          <a:latin typeface="+mn-lt"/>
          <a:ea typeface="+mn-ea"/>
          <a:cs typeface="+mn-cs"/>
        </a:defRPr>
      </a:lvl5pPr>
      <a:lvl6pPr marL="2285667" algn="l" defTabSz="914266" rtl="0" eaLnBrk="1" latinLnBrk="0" hangingPunct="1">
        <a:defRPr sz="1800" kern="1200">
          <a:solidFill>
            <a:schemeClr val="tx1"/>
          </a:solidFill>
          <a:latin typeface="+mn-lt"/>
          <a:ea typeface="+mn-ea"/>
          <a:cs typeface="+mn-cs"/>
        </a:defRPr>
      </a:lvl6pPr>
      <a:lvl7pPr marL="2742800" algn="l" defTabSz="914266" rtl="0" eaLnBrk="1" latinLnBrk="0" hangingPunct="1">
        <a:defRPr sz="1800" kern="1200">
          <a:solidFill>
            <a:schemeClr val="tx1"/>
          </a:solidFill>
          <a:latin typeface="+mn-lt"/>
          <a:ea typeface="+mn-ea"/>
          <a:cs typeface="+mn-cs"/>
        </a:defRPr>
      </a:lvl7pPr>
      <a:lvl8pPr marL="3199933" algn="l" defTabSz="914266" rtl="0" eaLnBrk="1" latinLnBrk="0" hangingPunct="1">
        <a:defRPr sz="1800" kern="1200">
          <a:solidFill>
            <a:schemeClr val="tx1"/>
          </a:solidFill>
          <a:latin typeface="+mn-lt"/>
          <a:ea typeface="+mn-ea"/>
          <a:cs typeface="+mn-cs"/>
        </a:defRPr>
      </a:lvl8pPr>
      <a:lvl9pPr marL="3657067" algn="l" defTabSz="91426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7740650" cy="1143000"/>
          </a:xfrm>
          <a:prstGeom prst="rect">
            <a:avLst/>
          </a:prstGeom>
          <a:noFill/>
          <a:ln w="9525">
            <a:noFill/>
            <a:miter lim="800000"/>
            <a:headEnd/>
            <a:tailEnd/>
          </a:ln>
          <a:effectLst/>
        </p:spPr>
        <p:txBody>
          <a:bodyPr vert="horz" wrap="square" lIns="91427" tIns="45713" rIns="91427" bIns="45713" numCol="1" anchor="ctr" anchorCtr="0" compatLnSpc="1">
            <a:prstTxWarp prst="textNoShape">
              <a:avLst/>
            </a:prstTxWarp>
          </a:bodyPr>
          <a:lstStyle/>
          <a:p>
            <a:pPr lvl="0"/>
            <a:r>
              <a:rPr lang="en-GB" smtClean="0"/>
              <a:t>Fare clic per modificare lo stile del titolo</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lvl="0"/>
            <a:r>
              <a:rPr lang="en-GB" altLang="it-IT" smtClean="0"/>
              <a:t>Fare clic per modificare gli stili del testo dello schema</a:t>
            </a:r>
          </a:p>
          <a:p>
            <a:pPr lvl="1"/>
            <a:r>
              <a:rPr lang="en-GB" altLang="it-IT" smtClean="0"/>
              <a:t>Secondo livello</a:t>
            </a:r>
          </a:p>
          <a:p>
            <a:pPr lvl="2"/>
            <a:r>
              <a:rPr lang="en-GB" altLang="it-IT" smtClean="0"/>
              <a:t>Terzo livello</a:t>
            </a:r>
          </a:p>
          <a:p>
            <a:pPr lvl="3"/>
            <a:r>
              <a:rPr lang="en-GB" altLang="it-IT" smtClean="0"/>
              <a:t>Quarto livello</a:t>
            </a:r>
          </a:p>
          <a:p>
            <a:pPr lvl="4"/>
            <a:r>
              <a:rPr lang="en-GB" altLang="it-IT" smtClean="0"/>
              <a:t>Quinto livello</a:t>
            </a:r>
          </a:p>
        </p:txBody>
      </p:sp>
      <p:sp>
        <p:nvSpPr>
          <p:cNvPr id="1028" name="Rectangle 4"/>
          <p:cNvSpPr>
            <a:spLocks noGrp="1" noChangeArrowheads="1"/>
          </p:cNvSpPr>
          <p:nvPr>
            <p:ph type="dt" sz="half" idx="2"/>
          </p:nvPr>
        </p:nvSpPr>
        <p:spPr bwMode="auto">
          <a:xfrm>
            <a:off x="457200" y="6245226"/>
            <a:ext cx="2133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eaLnBrk="1" hangingPunct="1">
              <a:defRPr sz="1400">
                <a:solidFill>
                  <a:srgbClr val="000000"/>
                </a:solidFill>
                <a:latin typeface="Arial" pitchFamily="34" charset="0"/>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1" y="6245226"/>
            <a:ext cx="2895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ctr" eaLnBrk="1" hangingPunct="1">
              <a:defRPr sz="1400">
                <a:solidFill>
                  <a:srgbClr val="000000"/>
                </a:solidFill>
                <a:latin typeface="Arial" pitchFamily="34" charset="0"/>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1" y="6245226"/>
            <a:ext cx="2133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eaLnBrk="1" hangingPunct="1">
              <a:defRPr sz="1400">
                <a:solidFill>
                  <a:srgbClr val="000000"/>
                </a:solidFill>
                <a:latin typeface="Arial" pitchFamily="34" charset="0"/>
                <a:cs typeface="Arial" charset="0"/>
              </a:defRPr>
            </a:lvl1pPr>
          </a:lstStyle>
          <a:p>
            <a:pPr>
              <a:defRPr/>
            </a:pPr>
            <a:fld id="{B610F101-9224-4778-BC94-C45BF08BA3EE}" type="slidenum">
              <a:rPr lang="en-GB"/>
              <a:pPr>
                <a:defRPr/>
              </a:pPr>
              <a:t>‹N›</a:t>
            </a:fld>
            <a:endParaRPr lang="en-GB"/>
          </a:p>
        </p:txBody>
      </p:sp>
      <p:sp>
        <p:nvSpPr>
          <p:cNvPr id="2055" name="Line 7"/>
          <p:cNvSpPr>
            <a:spLocks noChangeShapeType="1"/>
          </p:cNvSpPr>
          <p:nvPr userDrawn="1"/>
        </p:nvSpPr>
        <p:spPr bwMode="auto">
          <a:xfrm>
            <a:off x="0" y="1125538"/>
            <a:ext cx="774065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lIns="91427" tIns="45713" rIns="91427" bIns="45713"/>
          <a:lstStyle/>
          <a:p>
            <a:pPr eaLnBrk="0" hangingPunct="0"/>
            <a:endParaRPr lang="it-IT" sz="2400">
              <a:solidFill>
                <a:srgbClr val="000000"/>
              </a:solidFill>
              <a:latin typeface="Times"/>
            </a:endParaRPr>
          </a:p>
        </p:txBody>
      </p:sp>
      <p:pic>
        <p:nvPicPr>
          <p:cNvPr id="2056" name="Picture 8" descr="images"/>
          <p:cNvPicPr>
            <a:picLocks noChangeAspect="1" noChangeArrowheads="1"/>
          </p:cNvPicPr>
          <p:nvPr userDrawn="1"/>
        </p:nvPicPr>
        <p:blipFill>
          <a:blip r:embed="rId7">
            <a:extLst>
              <a:ext uri="{28A0092B-C50C-407E-A947-70E740481C1C}">
                <a14:useLocalDpi xmlns:a14="http://schemas.microsoft.com/office/drawing/2010/main" val="0"/>
              </a:ext>
            </a:extLst>
          </a:blip>
          <a:srcRect l="4344" t="4636" r="4344" b="17471"/>
          <a:stretch>
            <a:fillRect/>
          </a:stretch>
        </p:blipFill>
        <p:spPr bwMode="auto">
          <a:xfrm>
            <a:off x="8161338" y="115888"/>
            <a:ext cx="8318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7773306"/>
      </p:ext>
    </p:extLst>
  </p:cSld>
  <p:clrMap bg1="lt1" tx1="dk1" bg2="lt2" tx2="dk2" accent1="accent1" accent2="accent2" accent3="accent3" accent4="accent4" accent5="accent5" accent6="accent6" hlink="hlink" folHlink="folHlink"/>
  <p:sldLayoutIdLst>
    <p:sldLayoutId id="2147486431" r:id="rId1"/>
    <p:sldLayoutId id="2147486432" r:id="rId2"/>
    <p:sldLayoutId id="2147486433" r:id="rId3"/>
    <p:sldLayoutId id="2147486434" r:id="rId4"/>
    <p:sldLayoutId id="2147486435" r:id="rId5"/>
  </p:sldLayoutIdLst>
  <p:txStyles>
    <p:titleStyle>
      <a:lvl1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pitchFamily="34" charset="0"/>
        </a:defRPr>
      </a:lvl2pPr>
      <a:lvl3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pitchFamily="34" charset="0"/>
        </a:defRPr>
      </a:lvl3pPr>
      <a:lvl4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pitchFamily="34" charset="0"/>
        </a:defRPr>
      </a:lvl4pPr>
      <a:lvl5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pitchFamily="34" charset="0"/>
        </a:defRPr>
      </a:lvl5pPr>
      <a:lvl6pPr marL="457134" algn="ctr" rtl="0" fontAlgn="base">
        <a:spcBef>
          <a:spcPct val="0"/>
        </a:spcBef>
        <a:spcAft>
          <a:spcPct val="0"/>
        </a:spcAft>
        <a:defRPr sz="3600" b="1" i="1">
          <a:solidFill>
            <a:schemeClr val="accent2"/>
          </a:solidFill>
          <a:effectLst>
            <a:outerShdw blurRad="38100" dist="38100" dir="2700000" algn="tl">
              <a:srgbClr val="C0C0C0"/>
            </a:outerShdw>
          </a:effectLst>
          <a:latin typeface="Arial" pitchFamily="34" charset="0"/>
        </a:defRPr>
      </a:lvl6pPr>
      <a:lvl7pPr marL="914266" algn="ctr" rtl="0" fontAlgn="base">
        <a:spcBef>
          <a:spcPct val="0"/>
        </a:spcBef>
        <a:spcAft>
          <a:spcPct val="0"/>
        </a:spcAft>
        <a:defRPr sz="3600" b="1" i="1">
          <a:solidFill>
            <a:schemeClr val="accent2"/>
          </a:solidFill>
          <a:effectLst>
            <a:outerShdw blurRad="38100" dist="38100" dir="2700000" algn="tl">
              <a:srgbClr val="C0C0C0"/>
            </a:outerShdw>
          </a:effectLst>
          <a:latin typeface="Arial" pitchFamily="34" charset="0"/>
        </a:defRPr>
      </a:lvl7pPr>
      <a:lvl8pPr marL="1371400" algn="ctr" rtl="0" fontAlgn="base">
        <a:spcBef>
          <a:spcPct val="0"/>
        </a:spcBef>
        <a:spcAft>
          <a:spcPct val="0"/>
        </a:spcAft>
        <a:defRPr sz="3600" b="1" i="1">
          <a:solidFill>
            <a:schemeClr val="accent2"/>
          </a:solidFill>
          <a:effectLst>
            <a:outerShdw blurRad="38100" dist="38100" dir="2700000" algn="tl">
              <a:srgbClr val="C0C0C0"/>
            </a:outerShdw>
          </a:effectLst>
          <a:latin typeface="Arial" pitchFamily="34" charset="0"/>
        </a:defRPr>
      </a:lvl8pPr>
      <a:lvl9pPr marL="1828533" algn="ctr" rtl="0" fontAlgn="base">
        <a:spcBef>
          <a:spcPct val="0"/>
        </a:spcBef>
        <a:spcAft>
          <a:spcPct val="0"/>
        </a:spcAft>
        <a:defRPr sz="3600" b="1" i="1">
          <a:solidFill>
            <a:schemeClr val="accent2"/>
          </a:solidFill>
          <a:effectLst>
            <a:outerShdw blurRad="38100" dist="38100" dir="2700000" algn="tl">
              <a:srgbClr val="C0C0C0"/>
            </a:outerShdw>
          </a:effectLst>
          <a:latin typeface="Arial" pitchFamily="34" charset="0"/>
        </a:defRPr>
      </a:lvl9pPr>
    </p:titleStyle>
    <p:bodyStyle>
      <a:lvl1pPr marL="342850" indent="-342850" algn="l" rtl="0" eaLnBrk="0" fontAlgn="base" hangingPunct="0">
        <a:spcBef>
          <a:spcPct val="20000"/>
        </a:spcBef>
        <a:spcAft>
          <a:spcPct val="0"/>
        </a:spcAft>
        <a:buChar char="•"/>
        <a:defRPr sz="3000">
          <a:solidFill>
            <a:schemeClr val="tx1"/>
          </a:solidFill>
          <a:latin typeface="+mn-lt"/>
          <a:ea typeface="+mn-ea"/>
          <a:cs typeface="+mn-cs"/>
        </a:defRPr>
      </a:lvl1pPr>
      <a:lvl2pPr marL="742842" indent="-285708" algn="l" rtl="0" eaLnBrk="0" fontAlgn="base" hangingPunct="0">
        <a:spcBef>
          <a:spcPct val="20000"/>
        </a:spcBef>
        <a:spcAft>
          <a:spcPct val="0"/>
        </a:spcAft>
        <a:buChar char="–"/>
        <a:defRPr sz="2600">
          <a:solidFill>
            <a:schemeClr val="tx1"/>
          </a:solidFill>
          <a:latin typeface="+mn-lt"/>
        </a:defRPr>
      </a:lvl2pPr>
      <a:lvl3pPr marL="1142834" indent="-228566" algn="l" rtl="0" eaLnBrk="0" fontAlgn="base" hangingPunct="0">
        <a:spcBef>
          <a:spcPct val="20000"/>
        </a:spcBef>
        <a:spcAft>
          <a:spcPct val="0"/>
        </a:spcAft>
        <a:buChar char="•"/>
        <a:defRPr sz="2200">
          <a:solidFill>
            <a:schemeClr val="tx1"/>
          </a:solidFill>
          <a:latin typeface="+mn-lt"/>
        </a:defRPr>
      </a:lvl3pPr>
      <a:lvl4pPr marL="1599967" indent="-228566" algn="l" rtl="0" eaLnBrk="0" fontAlgn="base" hangingPunct="0">
        <a:spcBef>
          <a:spcPct val="20000"/>
        </a:spcBef>
        <a:spcAft>
          <a:spcPct val="0"/>
        </a:spcAft>
        <a:buChar char="–"/>
        <a:defRPr sz="2000">
          <a:solidFill>
            <a:schemeClr val="tx1"/>
          </a:solidFill>
          <a:latin typeface="+mn-lt"/>
        </a:defRPr>
      </a:lvl4pPr>
      <a:lvl5pPr marL="2057100" indent="-228566" algn="l" rtl="0" eaLnBrk="0" fontAlgn="base" hangingPunct="0">
        <a:spcBef>
          <a:spcPct val="20000"/>
        </a:spcBef>
        <a:spcAft>
          <a:spcPct val="0"/>
        </a:spcAft>
        <a:buChar char="»"/>
        <a:defRPr sz="2000">
          <a:solidFill>
            <a:schemeClr val="tx1"/>
          </a:solidFill>
          <a:latin typeface="+mn-lt"/>
        </a:defRPr>
      </a:lvl5pPr>
      <a:lvl6pPr marL="2514233" indent="-228566" algn="l" rtl="0" fontAlgn="base">
        <a:spcBef>
          <a:spcPct val="20000"/>
        </a:spcBef>
        <a:spcAft>
          <a:spcPct val="0"/>
        </a:spcAft>
        <a:buChar char="»"/>
        <a:defRPr sz="2000">
          <a:solidFill>
            <a:schemeClr val="tx1"/>
          </a:solidFill>
          <a:latin typeface="+mn-lt"/>
        </a:defRPr>
      </a:lvl6pPr>
      <a:lvl7pPr marL="2971367" indent="-228566" algn="l" rtl="0" fontAlgn="base">
        <a:spcBef>
          <a:spcPct val="20000"/>
        </a:spcBef>
        <a:spcAft>
          <a:spcPct val="0"/>
        </a:spcAft>
        <a:buChar char="»"/>
        <a:defRPr sz="2000">
          <a:solidFill>
            <a:schemeClr val="tx1"/>
          </a:solidFill>
          <a:latin typeface="+mn-lt"/>
        </a:defRPr>
      </a:lvl7pPr>
      <a:lvl8pPr marL="3428500" indent="-228566" algn="l" rtl="0" fontAlgn="base">
        <a:spcBef>
          <a:spcPct val="20000"/>
        </a:spcBef>
        <a:spcAft>
          <a:spcPct val="0"/>
        </a:spcAft>
        <a:buChar char="»"/>
        <a:defRPr sz="2000">
          <a:solidFill>
            <a:schemeClr val="tx1"/>
          </a:solidFill>
          <a:latin typeface="+mn-lt"/>
        </a:defRPr>
      </a:lvl8pPr>
      <a:lvl9pPr marL="3885633" indent="-228566"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266" rtl="0" eaLnBrk="1" latinLnBrk="0" hangingPunct="1">
        <a:defRPr sz="1800" kern="1200">
          <a:solidFill>
            <a:schemeClr val="tx1"/>
          </a:solidFill>
          <a:latin typeface="+mn-lt"/>
          <a:ea typeface="+mn-ea"/>
          <a:cs typeface="+mn-cs"/>
        </a:defRPr>
      </a:lvl1pPr>
      <a:lvl2pPr marL="457134" algn="l" defTabSz="914266" rtl="0" eaLnBrk="1" latinLnBrk="0" hangingPunct="1">
        <a:defRPr sz="1800" kern="1200">
          <a:solidFill>
            <a:schemeClr val="tx1"/>
          </a:solidFill>
          <a:latin typeface="+mn-lt"/>
          <a:ea typeface="+mn-ea"/>
          <a:cs typeface="+mn-cs"/>
        </a:defRPr>
      </a:lvl2pPr>
      <a:lvl3pPr marL="914266" algn="l" defTabSz="914266" rtl="0" eaLnBrk="1" latinLnBrk="0" hangingPunct="1">
        <a:defRPr sz="1800" kern="1200">
          <a:solidFill>
            <a:schemeClr val="tx1"/>
          </a:solidFill>
          <a:latin typeface="+mn-lt"/>
          <a:ea typeface="+mn-ea"/>
          <a:cs typeface="+mn-cs"/>
        </a:defRPr>
      </a:lvl3pPr>
      <a:lvl4pPr marL="1371400" algn="l" defTabSz="914266" rtl="0" eaLnBrk="1" latinLnBrk="0" hangingPunct="1">
        <a:defRPr sz="1800" kern="1200">
          <a:solidFill>
            <a:schemeClr val="tx1"/>
          </a:solidFill>
          <a:latin typeface="+mn-lt"/>
          <a:ea typeface="+mn-ea"/>
          <a:cs typeface="+mn-cs"/>
        </a:defRPr>
      </a:lvl4pPr>
      <a:lvl5pPr marL="1828533" algn="l" defTabSz="914266" rtl="0" eaLnBrk="1" latinLnBrk="0" hangingPunct="1">
        <a:defRPr sz="1800" kern="1200">
          <a:solidFill>
            <a:schemeClr val="tx1"/>
          </a:solidFill>
          <a:latin typeface="+mn-lt"/>
          <a:ea typeface="+mn-ea"/>
          <a:cs typeface="+mn-cs"/>
        </a:defRPr>
      </a:lvl5pPr>
      <a:lvl6pPr marL="2285667" algn="l" defTabSz="914266" rtl="0" eaLnBrk="1" latinLnBrk="0" hangingPunct="1">
        <a:defRPr sz="1800" kern="1200">
          <a:solidFill>
            <a:schemeClr val="tx1"/>
          </a:solidFill>
          <a:latin typeface="+mn-lt"/>
          <a:ea typeface="+mn-ea"/>
          <a:cs typeface="+mn-cs"/>
        </a:defRPr>
      </a:lvl6pPr>
      <a:lvl7pPr marL="2742800" algn="l" defTabSz="914266" rtl="0" eaLnBrk="1" latinLnBrk="0" hangingPunct="1">
        <a:defRPr sz="1800" kern="1200">
          <a:solidFill>
            <a:schemeClr val="tx1"/>
          </a:solidFill>
          <a:latin typeface="+mn-lt"/>
          <a:ea typeface="+mn-ea"/>
          <a:cs typeface="+mn-cs"/>
        </a:defRPr>
      </a:lvl7pPr>
      <a:lvl8pPr marL="3199933" algn="l" defTabSz="914266" rtl="0" eaLnBrk="1" latinLnBrk="0" hangingPunct="1">
        <a:defRPr sz="1800" kern="1200">
          <a:solidFill>
            <a:schemeClr val="tx1"/>
          </a:solidFill>
          <a:latin typeface="+mn-lt"/>
          <a:ea typeface="+mn-ea"/>
          <a:cs typeface="+mn-cs"/>
        </a:defRPr>
      </a:lvl8pPr>
      <a:lvl9pPr marL="3657067" algn="l" defTabSz="91426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7740650" cy="1143000"/>
          </a:xfrm>
          <a:prstGeom prst="rect">
            <a:avLst/>
          </a:prstGeom>
          <a:noFill/>
          <a:ln w="9525">
            <a:noFill/>
            <a:miter lim="800000"/>
            <a:headEnd/>
            <a:tailEnd/>
          </a:ln>
          <a:effectLst/>
        </p:spPr>
        <p:txBody>
          <a:bodyPr vert="horz" wrap="square" lIns="91427" tIns="45713" rIns="91427" bIns="45713" numCol="1" anchor="ctr" anchorCtr="0" compatLnSpc="1">
            <a:prstTxWarp prst="textNoShape">
              <a:avLst/>
            </a:prstTxWarp>
          </a:bodyPr>
          <a:lstStyle/>
          <a:p>
            <a:pPr lvl="0"/>
            <a:r>
              <a:rPr lang="en-GB" smtClean="0"/>
              <a:t>Fare clic per modificare lo stile del titolo</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27" tIns="45713" rIns="91427" bIns="45713" numCol="1" anchor="t" anchorCtr="0" compatLnSpc="1">
            <a:prstTxWarp prst="textNoShape">
              <a:avLst/>
            </a:prstTxWarp>
          </a:bodyPr>
          <a:lstStyle/>
          <a:p>
            <a:pPr lvl="0"/>
            <a:r>
              <a:rPr lang="en-GB" smtClean="0"/>
              <a:t>Fare clic per modificare gli stili del testo dello schema</a:t>
            </a:r>
          </a:p>
          <a:p>
            <a:pPr lvl="1"/>
            <a:r>
              <a:rPr lang="en-GB" smtClean="0"/>
              <a:t>Secondo livello</a:t>
            </a:r>
          </a:p>
          <a:p>
            <a:pPr lvl="2"/>
            <a:r>
              <a:rPr lang="en-GB" smtClean="0"/>
              <a:t>Terzo livello</a:t>
            </a:r>
          </a:p>
          <a:p>
            <a:pPr lvl="3"/>
            <a:r>
              <a:rPr lang="en-GB" smtClean="0"/>
              <a:t>Quarto livello</a:t>
            </a:r>
          </a:p>
          <a:p>
            <a:pPr lvl="4"/>
            <a:r>
              <a:rPr lang="en-GB" smtClean="0"/>
              <a:t>Quinto livello</a:t>
            </a:r>
          </a:p>
        </p:txBody>
      </p:sp>
      <p:sp>
        <p:nvSpPr>
          <p:cNvPr id="1028" name="Rectangle 4"/>
          <p:cNvSpPr>
            <a:spLocks noGrp="1" noChangeArrowheads="1"/>
          </p:cNvSpPr>
          <p:nvPr>
            <p:ph type="dt" sz="half" idx="2"/>
          </p:nvPr>
        </p:nvSpPr>
        <p:spPr bwMode="auto">
          <a:xfrm>
            <a:off x="457200" y="6245226"/>
            <a:ext cx="2133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defRPr sz="1400">
                <a:latin typeface="Arial" pitchFamily="34" charset="0"/>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1" y="6245226"/>
            <a:ext cx="2895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ctr">
              <a:defRPr sz="1400">
                <a:latin typeface="Arial" pitchFamily="34" charset="0"/>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1" y="6245226"/>
            <a:ext cx="2133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a:defRPr sz="1400">
                <a:latin typeface="Arial" pitchFamily="34" charset="0"/>
              </a:defRPr>
            </a:lvl1pPr>
          </a:lstStyle>
          <a:p>
            <a:pPr>
              <a:defRPr/>
            </a:pPr>
            <a:fld id="{C6D01376-42E0-435C-B94C-9D74FAF2CCEE}" type="slidenum">
              <a:rPr lang="en-GB">
                <a:solidFill>
                  <a:srgbClr val="000000"/>
                </a:solidFill>
              </a:rPr>
              <a:pPr>
                <a:defRPr/>
              </a:pPr>
              <a:t>‹N›</a:t>
            </a:fld>
            <a:endParaRPr lang="en-GB">
              <a:solidFill>
                <a:srgbClr val="000000"/>
              </a:solidFill>
            </a:endParaRPr>
          </a:p>
        </p:txBody>
      </p:sp>
      <p:sp>
        <p:nvSpPr>
          <p:cNvPr id="1031" name="Line 7"/>
          <p:cNvSpPr>
            <a:spLocks noChangeShapeType="1"/>
          </p:cNvSpPr>
          <p:nvPr userDrawn="1"/>
        </p:nvSpPr>
        <p:spPr bwMode="auto">
          <a:xfrm>
            <a:off x="0" y="1125538"/>
            <a:ext cx="7740650" cy="0"/>
          </a:xfrm>
          <a:prstGeom prst="line">
            <a:avLst/>
          </a:prstGeom>
          <a:noFill/>
          <a:ln w="38100">
            <a:solidFill>
              <a:schemeClr val="accent2"/>
            </a:solidFill>
            <a:round/>
            <a:headEnd/>
            <a:tailEnd/>
          </a:ln>
          <a:effectLst/>
        </p:spPr>
        <p:txBody>
          <a:bodyPr lIns="91427" tIns="45713" rIns="91427" bIns="45713"/>
          <a:lstStyle/>
          <a:p>
            <a:pPr>
              <a:defRPr/>
            </a:pPr>
            <a:endParaRPr lang="it-IT">
              <a:solidFill>
                <a:srgbClr val="000000"/>
              </a:solidFill>
              <a:latin typeface="Arial" pitchFamily="34" charset="0"/>
            </a:endParaRPr>
          </a:p>
        </p:txBody>
      </p:sp>
      <p:pic>
        <p:nvPicPr>
          <p:cNvPr id="5128" name="Picture 8" descr="images"/>
          <p:cNvPicPr>
            <a:picLocks noChangeAspect="1" noChangeArrowheads="1"/>
          </p:cNvPicPr>
          <p:nvPr userDrawn="1"/>
        </p:nvPicPr>
        <p:blipFill>
          <a:blip r:embed="rId13" cstate="print"/>
          <a:srcRect l="4344" t="4636" r="4344" b="17471"/>
          <a:stretch>
            <a:fillRect/>
          </a:stretch>
        </p:blipFill>
        <p:spPr bwMode="auto">
          <a:xfrm>
            <a:off x="8161338" y="115888"/>
            <a:ext cx="831850" cy="865187"/>
          </a:xfrm>
          <a:prstGeom prst="rect">
            <a:avLst/>
          </a:prstGeom>
          <a:noFill/>
          <a:ln w="9525">
            <a:noFill/>
            <a:miter lim="800000"/>
            <a:headEnd/>
            <a:tailEnd/>
          </a:ln>
        </p:spPr>
      </p:pic>
    </p:spTree>
    <p:extLst>
      <p:ext uri="{BB962C8B-B14F-4D97-AF65-F5344CB8AC3E}">
        <p14:creationId xmlns:p14="http://schemas.microsoft.com/office/powerpoint/2010/main" val="3248644916"/>
      </p:ext>
    </p:extLst>
  </p:cSld>
  <p:clrMap bg1="lt1" tx1="dk1" bg2="lt2" tx2="dk2" accent1="accent1" accent2="accent2" accent3="accent3" accent4="accent4" accent5="accent5" accent6="accent6" hlink="hlink" folHlink="folHlink"/>
  <p:sldLayoutIdLst>
    <p:sldLayoutId id="2147486437" r:id="rId1"/>
    <p:sldLayoutId id="2147486438" r:id="rId2"/>
    <p:sldLayoutId id="2147486439" r:id="rId3"/>
    <p:sldLayoutId id="2147486440" r:id="rId4"/>
    <p:sldLayoutId id="2147486441" r:id="rId5"/>
    <p:sldLayoutId id="2147486442" r:id="rId6"/>
    <p:sldLayoutId id="2147486443" r:id="rId7"/>
    <p:sldLayoutId id="2147486444" r:id="rId8"/>
    <p:sldLayoutId id="2147486445" r:id="rId9"/>
    <p:sldLayoutId id="2147486446" r:id="rId10"/>
    <p:sldLayoutId id="2147486447" r:id="rId11"/>
  </p:sldLayoutIdLst>
  <p:txStyles>
    <p:titleStyle>
      <a:lvl1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pitchFamily="34" charset="0"/>
        </a:defRPr>
      </a:lvl2pPr>
      <a:lvl3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pitchFamily="34" charset="0"/>
        </a:defRPr>
      </a:lvl3pPr>
      <a:lvl4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pitchFamily="34" charset="0"/>
        </a:defRPr>
      </a:lvl4pPr>
      <a:lvl5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pitchFamily="34" charset="0"/>
        </a:defRPr>
      </a:lvl5pPr>
      <a:lvl6pPr marL="457134" algn="ctr" rtl="0" fontAlgn="base">
        <a:spcBef>
          <a:spcPct val="0"/>
        </a:spcBef>
        <a:spcAft>
          <a:spcPct val="0"/>
        </a:spcAft>
        <a:defRPr sz="3600" b="1" i="1">
          <a:solidFill>
            <a:schemeClr val="accent2"/>
          </a:solidFill>
          <a:effectLst>
            <a:outerShdw blurRad="38100" dist="38100" dir="2700000" algn="tl">
              <a:srgbClr val="C0C0C0"/>
            </a:outerShdw>
          </a:effectLst>
          <a:latin typeface="Arial" pitchFamily="34" charset="0"/>
        </a:defRPr>
      </a:lvl6pPr>
      <a:lvl7pPr marL="914266" algn="ctr" rtl="0" fontAlgn="base">
        <a:spcBef>
          <a:spcPct val="0"/>
        </a:spcBef>
        <a:spcAft>
          <a:spcPct val="0"/>
        </a:spcAft>
        <a:defRPr sz="3600" b="1" i="1">
          <a:solidFill>
            <a:schemeClr val="accent2"/>
          </a:solidFill>
          <a:effectLst>
            <a:outerShdw blurRad="38100" dist="38100" dir="2700000" algn="tl">
              <a:srgbClr val="C0C0C0"/>
            </a:outerShdw>
          </a:effectLst>
          <a:latin typeface="Arial" pitchFamily="34" charset="0"/>
        </a:defRPr>
      </a:lvl7pPr>
      <a:lvl8pPr marL="1371400" algn="ctr" rtl="0" fontAlgn="base">
        <a:spcBef>
          <a:spcPct val="0"/>
        </a:spcBef>
        <a:spcAft>
          <a:spcPct val="0"/>
        </a:spcAft>
        <a:defRPr sz="3600" b="1" i="1">
          <a:solidFill>
            <a:schemeClr val="accent2"/>
          </a:solidFill>
          <a:effectLst>
            <a:outerShdw blurRad="38100" dist="38100" dir="2700000" algn="tl">
              <a:srgbClr val="C0C0C0"/>
            </a:outerShdw>
          </a:effectLst>
          <a:latin typeface="Arial" pitchFamily="34" charset="0"/>
        </a:defRPr>
      </a:lvl8pPr>
      <a:lvl9pPr marL="1828533" algn="ctr" rtl="0" fontAlgn="base">
        <a:spcBef>
          <a:spcPct val="0"/>
        </a:spcBef>
        <a:spcAft>
          <a:spcPct val="0"/>
        </a:spcAft>
        <a:defRPr sz="3600" b="1" i="1">
          <a:solidFill>
            <a:schemeClr val="accent2"/>
          </a:solidFill>
          <a:effectLst>
            <a:outerShdw blurRad="38100" dist="38100" dir="2700000" algn="tl">
              <a:srgbClr val="C0C0C0"/>
            </a:outerShdw>
          </a:effectLst>
          <a:latin typeface="Arial" pitchFamily="34" charset="0"/>
        </a:defRPr>
      </a:lvl9pPr>
    </p:titleStyle>
    <p:bodyStyle>
      <a:lvl1pPr marL="342850" indent="-342850" algn="l" rtl="0" eaLnBrk="0" fontAlgn="base" hangingPunct="0">
        <a:spcBef>
          <a:spcPct val="20000"/>
        </a:spcBef>
        <a:spcAft>
          <a:spcPct val="0"/>
        </a:spcAft>
        <a:buChar char="•"/>
        <a:defRPr sz="3000">
          <a:solidFill>
            <a:schemeClr val="tx1"/>
          </a:solidFill>
          <a:latin typeface="+mn-lt"/>
          <a:ea typeface="+mn-ea"/>
          <a:cs typeface="+mn-cs"/>
        </a:defRPr>
      </a:lvl1pPr>
      <a:lvl2pPr marL="742842" indent="-285708" algn="l" rtl="0" eaLnBrk="0" fontAlgn="base" hangingPunct="0">
        <a:spcBef>
          <a:spcPct val="20000"/>
        </a:spcBef>
        <a:spcAft>
          <a:spcPct val="0"/>
        </a:spcAft>
        <a:buChar char="–"/>
        <a:defRPr sz="2600">
          <a:solidFill>
            <a:schemeClr val="tx1"/>
          </a:solidFill>
          <a:latin typeface="+mn-lt"/>
        </a:defRPr>
      </a:lvl2pPr>
      <a:lvl3pPr marL="1142834" indent="-228566" algn="l" rtl="0" eaLnBrk="0" fontAlgn="base" hangingPunct="0">
        <a:spcBef>
          <a:spcPct val="20000"/>
        </a:spcBef>
        <a:spcAft>
          <a:spcPct val="0"/>
        </a:spcAft>
        <a:buChar char="•"/>
        <a:defRPr sz="2200">
          <a:solidFill>
            <a:schemeClr val="tx1"/>
          </a:solidFill>
          <a:latin typeface="+mn-lt"/>
        </a:defRPr>
      </a:lvl3pPr>
      <a:lvl4pPr marL="1599967" indent="-228566" algn="l" rtl="0" eaLnBrk="0" fontAlgn="base" hangingPunct="0">
        <a:spcBef>
          <a:spcPct val="20000"/>
        </a:spcBef>
        <a:spcAft>
          <a:spcPct val="0"/>
        </a:spcAft>
        <a:buChar char="–"/>
        <a:defRPr sz="2000">
          <a:solidFill>
            <a:schemeClr val="tx1"/>
          </a:solidFill>
          <a:latin typeface="+mn-lt"/>
        </a:defRPr>
      </a:lvl4pPr>
      <a:lvl5pPr marL="2057100" indent="-228566" algn="l" rtl="0" eaLnBrk="0" fontAlgn="base" hangingPunct="0">
        <a:spcBef>
          <a:spcPct val="20000"/>
        </a:spcBef>
        <a:spcAft>
          <a:spcPct val="0"/>
        </a:spcAft>
        <a:buChar char="»"/>
        <a:defRPr sz="2000">
          <a:solidFill>
            <a:schemeClr val="tx1"/>
          </a:solidFill>
          <a:latin typeface="+mn-lt"/>
        </a:defRPr>
      </a:lvl5pPr>
      <a:lvl6pPr marL="2514233" indent="-228566" algn="l" rtl="0" fontAlgn="base">
        <a:spcBef>
          <a:spcPct val="20000"/>
        </a:spcBef>
        <a:spcAft>
          <a:spcPct val="0"/>
        </a:spcAft>
        <a:buChar char="»"/>
        <a:defRPr sz="2000">
          <a:solidFill>
            <a:schemeClr val="tx1"/>
          </a:solidFill>
          <a:latin typeface="+mn-lt"/>
        </a:defRPr>
      </a:lvl6pPr>
      <a:lvl7pPr marL="2971367" indent="-228566" algn="l" rtl="0" fontAlgn="base">
        <a:spcBef>
          <a:spcPct val="20000"/>
        </a:spcBef>
        <a:spcAft>
          <a:spcPct val="0"/>
        </a:spcAft>
        <a:buChar char="»"/>
        <a:defRPr sz="2000">
          <a:solidFill>
            <a:schemeClr val="tx1"/>
          </a:solidFill>
          <a:latin typeface="+mn-lt"/>
        </a:defRPr>
      </a:lvl7pPr>
      <a:lvl8pPr marL="3428500" indent="-228566" algn="l" rtl="0" fontAlgn="base">
        <a:spcBef>
          <a:spcPct val="20000"/>
        </a:spcBef>
        <a:spcAft>
          <a:spcPct val="0"/>
        </a:spcAft>
        <a:buChar char="»"/>
        <a:defRPr sz="2000">
          <a:solidFill>
            <a:schemeClr val="tx1"/>
          </a:solidFill>
          <a:latin typeface="+mn-lt"/>
        </a:defRPr>
      </a:lvl8pPr>
      <a:lvl9pPr marL="3885633" indent="-228566"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266" rtl="0" eaLnBrk="1" latinLnBrk="0" hangingPunct="1">
        <a:defRPr sz="1800" kern="1200">
          <a:solidFill>
            <a:schemeClr val="tx1"/>
          </a:solidFill>
          <a:latin typeface="+mn-lt"/>
          <a:ea typeface="+mn-ea"/>
          <a:cs typeface="+mn-cs"/>
        </a:defRPr>
      </a:lvl1pPr>
      <a:lvl2pPr marL="457134" algn="l" defTabSz="914266" rtl="0" eaLnBrk="1" latinLnBrk="0" hangingPunct="1">
        <a:defRPr sz="1800" kern="1200">
          <a:solidFill>
            <a:schemeClr val="tx1"/>
          </a:solidFill>
          <a:latin typeface="+mn-lt"/>
          <a:ea typeface="+mn-ea"/>
          <a:cs typeface="+mn-cs"/>
        </a:defRPr>
      </a:lvl2pPr>
      <a:lvl3pPr marL="914266" algn="l" defTabSz="914266" rtl="0" eaLnBrk="1" latinLnBrk="0" hangingPunct="1">
        <a:defRPr sz="1800" kern="1200">
          <a:solidFill>
            <a:schemeClr val="tx1"/>
          </a:solidFill>
          <a:latin typeface="+mn-lt"/>
          <a:ea typeface="+mn-ea"/>
          <a:cs typeface="+mn-cs"/>
        </a:defRPr>
      </a:lvl3pPr>
      <a:lvl4pPr marL="1371400" algn="l" defTabSz="914266" rtl="0" eaLnBrk="1" latinLnBrk="0" hangingPunct="1">
        <a:defRPr sz="1800" kern="1200">
          <a:solidFill>
            <a:schemeClr val="tx1"/>
          </a:solidFill>
          <a:latin typeface="+mn-lt"/>
          <a:ea typeface="+mn-ea"/>
          <a:cs typeface="+mn-cs"/>
        </a:defRPr>
      </a:lvl4pPr>
      <a:lvl5pPr marL="1828533" algn="l" defTabSz="914266" rtl="0" eaLnBrk="1" latinLnBrk="0" hangingPunct="1">
        <a:defRPr sz="1800" kern="1200">
          <a:solidFill>
            <a:schemeClr val="tx1"/>
          </a:solidFill>
          <a:latin typeface="+mn-lt"/>
          <a:ea typeface="+mn-ea"/>
          <a:cs typeface="+mn-cs"/>
        </a:defRPr>
      </a:lvl5pPr>
      <a:lvl6pPr marL="2285667" algn="l" defTabSz="914266" rtl="0" eaLnBrk="1" latinLnBrk="0" hangingPunct="1">
        <a:defRPr sz="1800" kern="1200">
          <a:solidFill>
            <a:schemeClr val="tx1"/>
          </a:solidFill>
          <a:latin typeface="+mn-lt"/>
          <a:ea typeface="+mn-ea"/>
          <a:cs typeface="+mn-cs"/>
        </a:defRPr>
      </a:lvl6pPr>
      <a:lvl7pPr marL="2742800" algn="l" defTabSz="914266" rtl="0" eaLnBrk="1" latinLnBrk="0" hangingPunct="1">
        <a:defRPr sz="1800" kern="1200">
          <a:solidFill>
            <a:schemeClr val="tx1"/>
          </a:solidFill>
          <a:latin typeface="+mn-lt"/>
          <a:ea typeface="+mn-ea"/>
          <a:cs typeface="+mn-cs"/>
        </a:defRPr>
      </a:lvl7pPr>
      <a:lvl8pPr marL="3199933" algn="l" defTabSz="914266" rtl="0" eaLnBrk="1" latinLnBrk="0" hangingPunct="1">
        <a:defRPr sz="1800" kern="1200">
          <a:solidFill>
            <a:schemeClr val="tx1"/>
          </a:solidFill>
          <a:latin typeface="+mn-lt"/>
          <a:ea typeface="+mn-ea"/>
          <a:cs typeface="+mn-cs"/>
        </a:defRPr>
      </a:lvl8pPr>
      <a:lvl9pPr marL="3657067" algn="l" defTabSz="91426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7740650" cy="1143000"/>
          </a:xfrm>
          <a:prstGeom prst="rect">
            <a:avLst/>
          </a:prstGeom>
          <a:noFill/>
          <a:ln w="9525">
            <a:noFill/>
            <a:miter lim="800000"/>
            <a:headEnd/>
            <a:tailEnd/>
          </a:ln>
          <a:effectLst/>
        </p:spPr>
        <p:txBody>
          <a:bodyPr vert="horz" wrap="square" lIns="91427" tIns="45713" rIns="91427" bIns="45713" numCol="1" anchor="ctr" anchorCtr="0" compatLnSpc="1">
            <a:prstTxWarp prst="textNoShape">
              <a:avLst/>
            </a:prstTxWarp>
          </a:bodyPr>
          <a:lstStyle/>
          <a:p>
            <a:pPr lvl="0"/>
            <a:r>
              <a:rPr lang="en-GB"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27" tIns="45713" rIns="91427" bIns="45713" numCol="1" anchor="t" anchorCtr="0" compatLnSpc="1">
            <a:prstTxWarp prst="textNoShape">
              <a:avLst/>
            </a:prstTxWarp>
          </a:bodyPr>
          <a:lstStyle/>
          <a:p>
            <a:pPr lvl="0"/>
            <a:r>
              <a:rPr lang="en-GB" smtClean="0"/>
              <a:t>Fare clic per modificare gli stili del testo dello schema</a:t>
            </a:r>
          </a:p>
          <a:p>
            <a:pPr lvl="1"/>
            <a:r>
              <a:rPr lang="en-GB" smtClean="0"/>
              <a:t>Secondo livello</a:t>
            </a:r>
          </a:p>
          <a:p>
            <a:pPr lvl="2"/>
            <a:r>
              <a:rPr lang="en-GB" smtClean="0"/>
              <a:t>Terzo livello</a:t>
            </a:r>
          </a:p>
          <a:p>
            <a:pPr lvl="3"/>
            <a:r>
              <a:rPr lang="en-GB" smtClean="0"/>
              <a:t>Quarto livello</a:t>
            </a:r>
          </a:p>
          <a:p>
            <a:pPr lvl="4"/>
            <a:r>
              <a:rPr lang="en-GB" smtClean="0"/>
              <a:t>Quinto livello</a:t>
            </a:r>
          </a:p>
        </p:txBody>
      </p:sp>
      <p:sp>
        <p:nvSpPr>
          <p:cNvPr id="1028" name="Rectangle 4"/>
          <p:cNvSpPr>
            <a:spLocks noGrp="1" noChangeArrowheads="1"/>
          </p:cNvSpPr>
          <p:nvPr>
            <p:ph type="dt" sz="half" idx="2"/>
          </p:nvPr>
        </p:nvSpPr>
        <p:spPr bwMode="auto">
          <a:xfrm>
            <a:off x="457200" y="6245226"/>
            <a:ext cx="2133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defRPr sz="1400">
                <a:latin typeface="Arial" charset="0"/>
                <a:cs typeface="+mn-cs"/>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1" y="6245226"/>
            <a:ext cx="2895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ctr">
              <a:defRPr sz="1400">
                <a:latin typeface="Arial" charset="0"/>
                <a:cs typeface="+mn-cs"/>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1" y="6245226"/>
            <a:ext cx="2133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a:defRPr sz="1400">
                <a:latin typeface="Arial" charset="0"/>
                <a:cs typeface="+mn-cs"/>
              </a:defRPr>
            </a:lvl1pPr>
          </a:lstStyle>
          <a:p>
            <a:pPr>
              <a:defRPr/>
            </a:pPr>
            <a:fld id="{0140AB04-0A32-4632-AA0D-CE0776492F4F}" type="slidenum">
              <a:rPr lang="en-GB">
                <a:solidFill>
                  <a:srgbClr val="000000"/>
                </a:solidFill>
              </a:rPr>
              <a:pPr>
                <a:defRPr/>
              </a:pPr>
              <a:t>‹N›</a:t>
            </a:fld>
            <a:endParaRPr lang="en-GB">
              <a:solidFill>
                <a:srgbClr val="000000"/>
              </a:solidFill>
            </a:endParaRPr>
          </a:p>
        </p:txBody>
      </p:sp>
      <p:sp>
        <p:nvSpPr>
          <p:cNvPr id="1031" name="Line 7"/>
          <p:cNvSpPr>
            <a:spLocks noChangeShapeType="1"/>
          </p:cNvSpPr>
          <p:nvPr/>
        </p:nvSpPr>
        <p:spPr bwMode="auto">
          <a:xfrm>
            <a:off x="0" y="1125538"/>
            <a:ext cx="7740650" cy="0"/>
          </a:xfrm>
          <a:prstGeom prst="line">
            <a:avLst/>
          </a:prstGeom>
          <a:noFill/>
          <a:ln w="38100">
            <a:solidFill>
              <a:schemeClr val="accent2"/>
            </a:solidFill>
            <a:round/>
            <a:headEnd/>
            <a:tailEnd/>
          </a:ln>
          <a:effectLst/>
        </p:spPr>
        <p:txBody>
          <a:bodyPr lIns="91427" tIns="45713" rIns="91427" bIns="45713"/>
          <a:lstStyle/>
          <a:p>
            <a:pPr>
              <a:defRPr/>
            </a:pPr>
            <a:endParaRPr lang="it-IT">
              <a:solidFill>
                <a:srgbClr val="000000"/>
              </a:solidFill>
              <a:cs typeface="Arial" charset="0"/>
            </a:endParaRPr>
          </a:p>
        </p:txBody>
      </p:sp>
      <p:pic>
        <p:nvPicPr>
          <p:cNvPr id="1032" name="Picture 8" descr="images"/>
          <p:cNvPicPr>
            <a:picLocks noChangeAspect="1" noChangeArrowheads="1"/>
          </p:cNvPicPr>
          <p:nvPr/>
        </p:nvPicPr>
        <p:blipFill>
          <a:blip r:embed="rId5" cstate="print"/>
          <a:srcRect l="4344" t="4636" r="4344" b="17471"/>
          <a:stretch>
            <a:fillRect/>
          </a:stretch>
        </p:blipFill>
        <p:spPr bwMode="auto">
          <a:xfrm>
            <a:off x="8161338" y="115888"/>
            <a:ext cx="831850" cy="865187"/>
          </a:xfrm>
          <a:prstGeom prst="rect">
            <a:avLst/>
          </a:prstGeom>
          <a:noFill/>
          <a:ln w="9525">
            <a:noFill/>
            <a:miter lim="800000"/>
            <a:headEnd/>
            <a:tailEnd/>
          </a:ln>
        </p:spPr>
      </p:pic>
    </p:spTree>
    <p:extLst>
      <p:ext uri="{BB962C8B-B14F-4D97-AF65-F5344CB8AC3E}">
        <p14:creationId xmlns:p14="http://schemas.microsoft.com/office/powerpoint/2010/main" val="1086652910"/>
      </p:ext>
    </p:extLst>
  </p:cSld>
  <p:clrMap bg1="lt1" tx1="dk1" bg2="lt2" tx2="dk2" accent1="accent1" accent2="accent2" accent3="accent3" accent4="accent4" accent5="accent5" accent6="accent6" hlink="hlink" folHlink="folHlink"/>
  <p:sldLayoutIdLst>
    <p:sldLayoutId id="2147486449" r:id="rId1"/>
    <p:sldLayoutId id="2147486450" r:id="rId2"/>
    <p:sldLayoutId id="2147486451" r:id="rId3"/>
  </p:sldLayoutIdLst>
  <p:txStyles>
    <p:titleStyle>
      <a:lvl1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5pPr>
      <a:lvl6pPr marL="457134"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6pPr>
      <a:lvl7pPr marL="914266"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7pPr>
      <a:lvl8pPr marL="13714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8pPr>
      <a:lvl9pPr marL="1828533"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9pPr>
    </p:titleStyle>
    <p:bodyStyle>
      <a:lvl1pPr marL="342850" indent="-342850" algn="l" rtl="0" eaLnBrk="0" fontAlgn="base" hangingPunct="0">
        <a:spcBef>
          <a:spcPct val="20000"/>
        </a:spcBef>
        <a:spcAft>
          <a:spcPct val="0"/>
        </a:spcAft>
        <a:buChar char="•"/>
        <a:defRPr sz="3000">
          <a:solidFill>
            <a:schemeClr val="tx1"/>
          </a:solidFill>
          <a:latin typeface="+mn-lt"/>
          <a:ea typeface="+mn-ea"/>
          <a:cs typeface="+mn-cs"/>
        </a:defRPr>
      </a:lvl1pPr>
      <a:lvl2pPr marL="742842" indent="-285708" algn="l" rtl="0" eaLnBrk="0" fontAlgn="base" hangingPunct="0">
        <a:spcBef>
          <a:spcPct val="20000"/>
        </a:spcBef>
        <a:spcAft>
          <a:spcPct val="0"/>
        </a:spcAft>
        <a:buChar char="–"/>
        <a:defRPr sz="2600">
          <a:solidFill>
            <a:schemeClr val="tx1"/>
          </a:solidFill>
          <a:latin typeface="+mn-lt"/>
        </a:defRPr>
      </a:lvl2pPr>
      <a:lvl3pPr marL="1142834" indent="-228566" algn="l" rtl="0" eaLnBrk="0" fontAlgn="base" hangingPunct="0">
        <a:spcBef>
          <a:spcPct val="20000"/>
        </a:spcBef>
        <a:spcAft>
          <a:spcPct val="0"/>
        </a:spcAft>
        <a:buChar char="•"/>
        <a:defRPr sz="2200">
          <a:solidFill>
            <a:schemeClr val="tx1"/>
          </a:solidFill>
          <a:latin typeface="+mn-lt"/>
        </a:defRPr>
      </a:lvl3pPr>
      <a:lvl4pPr marL="1599967" indent="-228566" algn="l" rtl="0" eaLnBrk="0" fontAlgn="base" hangingPunct="0">
        <a:spcBef>
          <a:spcPct val="20000"/>
        </a:spcBef>
        <a:spcAft>
          <a:spcPct val="0"/>
        </a:spcAft>
        <a:buChar char="–"/>
        <a:defRPr sz="2000">
          <a:solidFill>
            <a:schemeClr val="tx1"/>
          </a:solidFill>
          <a:latin typeface="+mn-lt"/>
        </a:defRPr>
      </a:lvl4pPr>
      <a:lvl5pPr marL="2057100" indent="-228566" algn="l" rtl="0" eaLnBrk="0" fontAlgn="base" hangingPunct="0">
        <a:spcBef>
          <a:spcPct val="20000"/>
        </a:spcBef>
        <a:spcAft>
          <a:spcPct val="0"/>
        </a:spcAft>
        <a:buChar char="»"/>
        <a:defRPr sz="2000">
          <a:solidFill>
            <a:schemeClr val="tx1"/>
          </a:solidFill>
          <a:latin typeface="+mn-lt"/>
        </a:defRPr>
      </a:lvl5pPr>
      <a:lvl6pPr marL="2514233" indent="-228566" algn="l" rtl="0" fontAlgn="base">
        <a:spcBef>
          <a:spcPct val="20000"/>
        </a:spcBef>
        <a:spcAft>
          <a:spcPct val="0"/>
        </a:spcAft>
        <a:buChar char="»"/>
        <a:defRPr sz="2000">
          <a:solidFill>
            <a:schemeClr val="tx1"/>
          </a:solidFill>
          <a:latin typeface="+mn-lt"/>
        </a:defRPr>
      </a:lvl6pPr>
      <a:lvl7pPr marL="2971367" indent="-228566" algn="l" rtl="0" fontAlgn="base">
        <a:spcBef>
          <a:spcPct val="20000"/>
        </a:spcBef>
        <a:spcAft>
          <a:spcPct val="0"/>
        </a:spcAft>
        <a:buChar char="»"/>
        <a:defRPr sz="2000">
          <a:solidFill>
            <a:schemeClr val="tx1"/>
          </a:solidFill>
          <a:latin typeface="+mn-lt"/>
        </a:defRPr>
      </a:lvl7pPr>
      <a:lvl8pPr marL="3428500" indent="-228566" algn="l" rtl="0" fontAlgn="base">
        <a:spcBef>
          <a:spcPct val="20000"/>
        </a:spcBef>
        <a:spcAft>
          <a:spcPct val="0"/>
        </a:spcAft>
        <a:buChar char="»"/>
        <a:defRPr sz="2000">
          <a:solidFill>
            <a:schemeClr val="tx1"/>
          </a:solidFill>
          <a:latin typeface="+mn-lt"/>
        </a:defRPr>
      </a:lvl8pPr>
      <a:lvl9pPr marL="3885633" indent="-228566"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266" rtl="0" eaLnBrk="1" latinLnBrk="0" hangingPunct="1">
        <a:defRPr sz="1800" kern="1200">
          <a:solidFill>
            <a:schemeClr val="tx1"/>
          </a:solidFill>
          <a:latin typeface="+mn-lt"/>
          <a:ea typeface="+mn-ea"/>
          <a:cs typeface="+mn-cs"/>
        </a:defRPr>
      </a:lvl1pPr>
      <a:lvl2pPr marL="457134" algn="l" defTabSz="914266" rtl="0" eaLnBrk="1" latinLnBrk="0" hangingPunct="1">
        <a:defRPr sz="1800" kern="1200">
          <a:solidFill>
            <a:schemeClr val="tx1"/>
          </a:solidFill>
          <a:latin typeface="+mn-lt"/>
          <a:ea typeface="+mn-ea"/>
          <a:cs typeface="+mn-cs"/>
        </a:defRPr>
      </a:lvl2pPr>
      <a:lvl3pPr marL="914266" algn="l" defTabSz="914266" rtl="0" eaLnBrk="1" latinLnBrk="0" hangingPunct="1">
        <a:defRPr sz="1800" kern="1200">
          <a:solidFill>
            <a:schemeClr val="tx1"/>
          </a:solidFill>
          <a:latin typeface="+mn-lt"/>
          <a:ea typeface="+mn-ea"/>
          <a:cs typeface="+mn-cs"/>
        </a:defRPr>
      </a:lvl3pPr>
      <a:lvl4pPr marL="1371400" algn="l" defTabSz="914266" rtl="0" eaLnBrk="1" latinLnBrk="0" hangingPunct="1">
        <a:defRPr sz="1800" kern="1200">
          <a:solidFill>
            <a:schemeClr val="tx1"/>
          </a:solidFill>
          <a:latin typeface="+mn-lt"/>
          <a:ea typeface="+mn-ea"/>
          <a:cs typeface="+mn-cs"/>
        </a:defRPr>
      </a:lvl4pPr>
      <a:lvl5pPr marL="1828533" algn="l" defTabSz="914266" rtl="0" eaLnBrk="1" latinLnBrk="0" hangingPunct="1">
        <a:defRPr sz="1800" kern="1200">
          <a:solidFill>
            <a:schemeClr val="tx1"/>
          </a:solidFill>
          <a:latin typeface="+mn-lt"/>
          <a:ea typeface="+mn-ea"/>
          <a:cs typeface="+mn-cs"/>
        </a:defRPr>
      </a:lvl5pPr>
      <a:lvl6pPr marL="2285667" algn="l" defTabSz="914266" rtl="0" eaLnBrk="1" latinLnBrk="0" hangingPunct="1">
        <a:defRPr sz="1800" kern="1200">
          <a:solidFill>
            <a:schemeClr val="tx1"/>
          </a:solidFill>
          <a:latin typeface="+mn-lt"/>
          <a:ea typeface="+mn-ea"/>
          <a:cs typeface="+mn-cs"/>
        </a:defRPr>
      </a:lvl6pPr>
      <a:lvl7pPr marL="2742800" algn="l" defTabSz="914266" rtl="0" eaLnBrk="1" latinLnBrk="0" hangingPunct="1">
        <a:defRPr sz="1800" kern="1200">
          <a:solidFill>
            <a:schemeClr val="tx1"/>
          </a:solidFill>
          <a:latin typeface="+mn-lt"/>
          <a:ea typeface="+mn-ea"/>
          <a:cs typeface="+mn-cs"/>
        </a:defRPr>
      </a:lvl7pPr>
      <a:lvl8pPr marL="3199933" algn="l" defTabSz="914266" rtl="0" eaLnBrk="1" latinLnBrk="0" hangingPunct="1">
        <a:defRPr sz="1800" kern="1200">
          <a:solidFill>
            <a:schemeClr val="tx1"/>
          </a:solidFill>
          <a:latin typeface="+mn-lt"/>
          <a:ea typeface="+mn-ea"/>
          <a:cs typeface="+mn-cs"/>
        </a:defRPr>
      </a:lvl8pPr>
      <a:lvl9pPr marL="3657067" algn="l" defTabSz="91426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7740650" cy="1143000"/>
          </a:xfrm>
          <a:prstGeom prst="rect">
            <a:avLst/>
          </a:prstGeom>
          <a:noFill/>
          <a:ln w="9525">
            <a:noFill/>
            <a:miter lim="800000"/>
            <a:headEnd/>
            <a:tailEnd/>
          </a:ln>
          <a:effectLst/>
        </p:spPr>
        <p:txBody>
          <a:bodyPr vert="horz" wrap="square" lIns="91427" tIns="45713" rIns="91427" bIns="45713" numCol="1" anchor="ctr" anchorCtr="0" compatLnSpc="1">
            <a:prstTxWarp prst="textNoShape">
              <a:avLst/>
            </a:prstTxWarp>
          </a:bodyPr>
          <a:lstStyle/>
          <a:p>
            <a:pPr lvl="0"/>
            <a:r>
              <a:rPr lang="en-GB" smtClean="0"/>
              <a:t>Fare clic per modificare lo stile del titolo</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27" tIns="45713" rIns="91427" bIns="45713" numCol="1" anchor="t" anchorCtr="0" compatLnSpc="1">
            <a:prstTxWarp prst="textNoShape">
              <a:avLst/>
            </a:prstTxWarp>
          </a:bodyPr>
          <a:lstStyle/>
          <a:p>
            <a:pPr lvl="0"/>
            <a:r>
              <a:rPr lang="en-GB" smtClean="0"/>
              <a:t>Fare clic per modificare gli stili del testo dello schema</a:t>
            </a:r>
          </a:p>
          <a:p>
            <a:pPr lvl="1"/>
            <a:r>
              <a:rPr lang="en-GB" smtClean="0"/>
              <a:t>Secondo livello</a:t>
            </a:r>
          </a:p>
          <a:p>
            <a:pPr lvl="2"/>
            <a:r>
              <a:rPr lang="en-GB" smtClean="0"/>
              <a:t>Terzo livello</a:t>
            </a:r>
          </a:p>
          <a:p>
            <a:pPr lvl="3"/>
            <a:r>
              <a:rPr lang="en-GB" smtClean="0"/>
              <a:t>Quarto livello</a:t>
            </a:r>
          </a:p>
          <a:p>
            <a:pPr lvl="4"/>
            <a:r>
              <a:rPr lang="en-GB" smtClean="0"/>
              <a:t>Quinto livello</a:t>
            </a:r>
          </a:p>
        </p:txBody>
      </p:sp>
      <p:sp>
        <p:nvSpPr>
          <p:cNvPr id="1028" name="Rectangle 4"/>
          <p:cNvSpPr>
            <a:spLocks noGrp="1" noChangeArrowheads="1"/>
          </p:cNvSpPr>
          <p:nvPr>
            <p:ph type="dt" sz="half" idx="2"/>
          </p:nvPr>
        </p:nvSpPr>
        <p:spPr bwMode="auto">
          <a:xfrm>
            <a:off x="457200" y="6245226"/>
            <a:ext cx="2133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defRPr sz="1400"/>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1" y="6245226"/>
            <a:ext cx="2895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ctr">
              <a:defRPr sz="1400"/>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1" y="6245226"/>
            <a:ext cx="2133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a:defRPr sz="1400"/>
            </a:lvl1pPr>
          </a:lstStyle>
          <a:p>
            <a:pPr>
              <a:defRPr/>
            </a:pPr>
            <a:fld id="{185AF1F6-AE8B-48BB-97EB-125F1EF93D51}" type="slidenum">
              <a:rPr lang="en-GB">
                <a:solidFill>
                  <a:srgbClr val="000000"/>
                </a:solidFill>
              </a:rPr>
              <a:pPr>
                <a:defRPr/>
              </a:pPr>
              <a:t>‹N›</a:t>
            </a:fld>
            <a:endParaRPr lang="en-GB">
              <a:solidFill>
                <a:srgbClr val="000000"/>
              </a:solidFill>
            </a:endParaRPr>
          </a:p>
        </p:txBody>
      </p:sp>
      <p:sp>
        <p:nvSpPr>
          <p:cNvPr id="1031" name="Line 7"/>
          <p:cNvSpPr>
            <a:spLocks noChangeShapeType="1"/>
          </p:cNvSpPr>
          <p:nvPr userDrawn="1"/>
        </p:nvSpPr>
        <p:spPr bwMode="auto">
          <a:xfrm>
            <a:off x="0" y="1125538"/>
            <a:ext cx="7740650" cy="0"/>
          </a:xfrm>
          <a:prstGeom prst="line">
            <a:avLst/>
          </a:prstGeom>
          <a:noFill/>
          <a:ln w="38100">
            <a:solidFill>
              <a:schemeClr val="accent2"/>
            </a:solidFill>
            <a:round/>
            <a:headEnd/>
            <a:tailEnd/>
          </a:ln>
          <a:effectLst/>
        </p:spPr>
        <p:txBody>
          <a:bodyPr lIns="91427" tIns="45713" rIns="91427" bIns="45713"/>
          <a:lstStyle/>
          <a:p>
            <a:pPr>
              <a:defRPr/>
            </a:pPr>
            <a:endParaRPr lang="it-IT">
              <a:solidFill>
                <a:srgbClr val="000000"/>
              </a:solidFill>
            </a:endParaRPr>
          </a:p>
        </p:txBody>
      </p:sp>
      <p:pic>
        <p:nvPicPr>
          <p:cNvPr id="2056" name="Picture 8" descr="images"/>
          <p:cNvPicPr>
            <a:picLocks noChangeAspect="1" noChangeArrowheads="1"/>
          </p:cNvPicPr>
          <p:nvPr userDrawn="1"/>
        </p:nvPicPr>
        <p:blipFill>
          <a:blip r:embed="rId17" cstate="print"/>
          <a:srcRect l="4344" t="4636" r="4344" b="17471"/>
          <a:stretch>
            <a:fillRect/>
          </a:stretch>
        </p:blipFill>
        <p:spPr bwMode="auto">
          <a:xfrm>
            <a:off x="8161338" y="115888"/>
            <a:ext cx="831850" cy="865187"/>
          </a:xfrm>
          <a:prstGeom prst="rect">
            <a:avLst/>
          </a:prstGeom>
          <a:noFill/>
          <a:ln w="9525">
            <a:noFill/>
            <a:miter lim="800000"/>
            <a:headEnd/>
            <a:tailEnd/>
          </a:ln>
        </p:spPr>
      </p:pic>
    </p:spTree>
    <p:extLst>
      <p:ext uri="{BB962C8B-B14F-4D97-AF65-F5344CB8AC3E}">
        <p14:creationId xmlns:p14="http://schemas.microsoft.com/office/powerpoint/2010/main" val="322039241"/>
      </p:ext>
    </p:extLst>
  </p:cSld>
  <p:clrMap bg1="lt1" tx1="dk1" bg2="lt2" tx2="dk2" accent1="accent1" accent2="accent2" accent3="accent3" accent4="accent4" accent5="accent5" accent6="accent6" hlink="hlink" folHlink="folHlink"/>
  <p:sldLayoutIdLst>
    <p:sldLayoutId id="2147486454" r:id="rId1"/>
    <p:sldLayoutId id="2147486455" r:id="rId2"/>
    <p:sldLayoutId id="2147486456" r:id="rId3"/>
    <p:sldLayoutId id="2147486457" r:id="rId4"/>
    <p:sldLayoutId id="2147486458" r:id="rId5"/>
    <p:sldLayoutId id="2147486459" r:id="rId6"/>
    <p:sldLayoutId id="2147486460" r:id="rId7"/>
    <p:sldLayoutId id="2147486461" r:id="rId8"/>
    <p:sldLayoutId id="2147486462" r:id="rId9"/>
    <p:sldLayoutId id="2147486463" r:id="rId10"/>
    <p:sldLayoutId id="2147486464" r:id="rId11"/>
    <p:sldLayoutId id="2147486465" r:id="rId12"/>
    <p:sldLayoutId id="2147486466" r:id="rId13"/>
    <p:sldLayoutId id="2147486467" r:id="rId14"/>
    <p:sldLayoutId id="2147486468" r:id="rId15"/>
  </p:sldLayoutIdLst>
  <p:txStyles>
    <p:titleStyle>
      <a:lvl1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5pPr>
      <a:lvl6pPr marL="457134"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6pPr>
      <a:lvl7pPr marL="914266"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7pPr>
      <a:lvl8pPr marL="13714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8pPr>
      <a:lvl9pPr marL="1828533"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9pPr>
    </p:titleStyle>
    <p:bodyStyle>
      <a:lvl1pPr marL="342850" indent="-342850" algn="l" rtl="0" eaLnBrk="0" fontAlgn="base" hangingPunct="0">
        <a:spcBef>
          <a:spcPct val="20000"/>
        </a:spcBef>
        <a:spcAft>
          <a:spcPct val="0"/>
        </a:spcAft>
        <a:buChar char="•"/>
        <a:defRPr sz="3000">
          <a:solidFill>
            <a:schemeClr val="tx1"/>
          </a:solidFill>
          <a:latin typeface="+mn-lt"/>
          <a:ea typeface="+mn-ea"/>
          <a:cs typeface="+mn-cs"/>
        </a:defRPr>
      </a:lvl1pPr>
      <a:lvl2pPr marL="742842" indent="-285708" algn="l" rtl="0" eaLnBrk="0" fontAlgn="base" hangingPunct="0">
        <a:spcBef>
          <a:spcPct val="20000"/>
        </a:spcBef>
        <a:spcAft>
          <a:spcPct val="0"/>
        </a:spcAft>
        <a:buChar char="–"/>
        <a:defRPr sz="2600">
          <a:solidFill>
            <a:schemeClr val="tx1"/>
          </a:solidFill>
          <a:latin typeface="+mn-lt"/>
        </a:defRPr>
      </a:lvl2pPr>
      <a:lvl3pPr marL="1142834" indent="-228566" algn="l" rtl="0" eaLnBrk="0" fontAlgn="base" hangingPunct="0">
        <a:spcBef>
          <a:spcPct val="20000"/>
        </a:spcBef>
        <a:spcAft>
          <a:spcPct val="0"/>
        </a:spcAft>
        <a:buChar char="•"/>
        <a:defRPr sz="2200">
          <a:solidFill>
            <a:schemeClr val="tx1"/>
          </a:solidFill>
          <a:latin typeface="+mn-lt"/>
        </a:defRPr>
      </a:lvl3pPr>
      <a:lvl4pPr marL="1599967" indent="-228566" algn="l" rtl="0" eaLnBrk="0" fontAlgn="base" hangingPunct="0">
        <a:spcBef>
          <a:spcPct val="20000"/>
        </a:spcBef>
        <a:spcAft>
          <a:spcPct val="0"/>
        </a:spcAft>
        <a:buChar char="–"/>
        <a:defRPr sz="2000">
          <a:solidFill>
            <a:schemeClr val="tx1"/>
          </a:solidFill>
          <a:latin typeface="+mn-lt"/>
        </a:defRPr>
      </a:lvl4pPr>
      <a:lvl5pPr marL="2057100" indent="-228566" algn="l" rtl="0" eaLnBrk="0" fontAlgn="base" hangingPunct="0">
        <a:spcBef>
          <a:spcPct val="20000"/>
        </a:spcBef>
        <a:spcAft>
          <a:spcPct val="0"/>
        </a:spcAft>
        <a:buChar char="»"/>
        <a:defRPr sz="2000">
          <a:solidFill>
            <a:schemeClr val="tx1"/>
          </a:solidFill>
          <a:latin typeface="+mn-lt"/>
        </a:defRPr>
      </a:lvl5pPr>
      <a:lvl6pPr marL="2514233" indent="-228566" algn="l" rtl="0" fontAlgn="base">
        <a:spcBef>
          <a:spcPct val="20000"/>
        </a:spcBef>
        <a:spcAft>
          <a:spcPct val="0"/>
        </a:spcAft>
        <a:buChar char="»"/>
        <a:defRPr sz="2000">
          <a:solidFill>
            <a:schemeClr val="tx1"/>
          </a:solidFill>
          <a:latin typeface="+mn-lt"/>
        </a:defRPr>
      </a:lvl6pPr>
      <a:lvl7pPr marL="2971367" indent="-228566" algn="l" rtl="0" fontAlgn="base">
        <a:spcBef>
          <a:spcPct val="20000"/>
        </a:spcBef>
        <a:spcAft>
          <a:spcPct val="0"/>
        </a:spcAft>
        <a:buChar char="»"/>
        <a:defRPr sz="2000">
          <a:solidFill>
            <a:schemeClr val="tx1"/>
          </a:solidFill>
          <a:latin typeface="+mn-lt"/>
        </a:defRPr>
      </a:lvl7pPr>
      <a:lvl8pPr marL="3428500" indent="-228566" algn="l" rtl="0" fontAlgn="base">
        <a:spcBef>
          <a:spcPct val="20000"/>
        </a:spcBef>
        <a:spcAft>
          <a:spcPct val="0"/>
        </a:spcAft>
        <a:buChar char="»"/>
        <a:defRPr sz="2000">
          <a:solidFill>
            <a:schemeClr val="tx1"/>
          </a:solidFill>
          <a:latin typeface="+mn-lt"/>
        </a:defRPr>
      </a:lvl8pPr>
      <a:lvl9pPr marL="3885633" indent="-228566"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266" rtl="0" eaLnBrk="1" latinLnBrk="0" hangingPunct="1">
        <a:defRPr sz="1800" kern="1200">
          <a:solidFill>
            <a:schemeClr val="tx1"/>
          </a:solidFill>
          <a:latin typeface="+mn-lt"/>
          <a:ea typeface="+mn-ea"/>
          <a:cs typeface="+mn-cs"/>
        </a:defRPr>
      </a:lvl1pPr>
      <a:lvl2pPr marL="457134" algn="l" defTabSz="914266" rtl="0" eaLnBrk="1" latinLnBrk="0" hangingPunct="1">
        <a:defRPr sz="1800" kern="1200">
          <a:solidFill>
            <a:schemeClr val="tx1"/>
          </a:solidFill>
          <a:latin typeface="+mn-lt"/>
          <a:ea typeface="+mn-ea"/>
          <a:cs typeface="+mn-cs"/>
        </a:defRPr>
      </a:lvl2pPr>
      <a:lvl3pPr marL="914266" algn="l" defTabSz="914266" rtl="0" eaLnBrk="1" latinLnBrk="0" hangingPunct="1">
        <a:defRPr sz="1800" kern="1200">
          <a:solidFill>
            <a:schemeClr val="tx1"/>
          </a:solidFill>
          <a:latin typeface="+mn-lt"/>
          <a:ea typeface="+mn-ea"/>
          <a:cs typeface="+mn-cs"/>
        </a:defRPr>
      </a:lvl3pPr>
      <a:lvl4pPr marL="1371400" algn="l" defTabSz="914266" rtl="0" eaLnBrk="1" latinLnBrk="0" hangingPunct="1">
        <a:defRPr sz="1800" kern="1200">
          <a:solidFill>
            <a:schemeClr val="tx1"/>
          </a:solidFill>
          <a:latin typeface="+mn-lt"/>
          <a:ea typeface="+mn-ea"/>
          <a:cs typeface="+mn-cs"/>
        </a:defRPr>
      </a:lvl4pPr>
      <a:lvl5pPr marL="1828533" algn="l" defTabSz="914266" rtl="0" eaLnBrk="1" latinLnBrk="0" hangingPunct="1">
        <a:defRPr sz="1800" kern="1200">
          <a:solidFill>
            <a:schemeClr val="tx1"/>
          </a:solidFill>
          <a:latin typeface="+mn-lt"/>
          <a:ea typeface="+mn-ea"/>
          <a:cs typeface="+mn-cs"/>
        </a:defRPr>
      </a:lvl5pPr>
      <a:lvl6pPr marL="2285667" algn="l" defTabSz="914266" rtl="0" eaLnBrk="1" latinLnBrk="0" hangingPunct="1">
        <a:defRPr sz="1800" kern="1200">
          <a:solidFill>
            <a:schemeClr val="tx1"/>
          </a:solidFill>
          <a:latin typeface="+mn-lt"/>
          <a:ea typeface="+mn-ea"/>
          <a:cs typeface="+mn-cs"/>
        </a:defRPr>
      </a:lvl6pPr>
      <a:lvl7pPr marL="2742800" algn="l" defTabSz="914266" rtl="0" eaLnBrk="1" latinLnBrk="0" hangingPunct="1">
        <a:defRPr sz="1800" kern="1200">
          <a:solidFill>
            <a:schemeClr val="tx1"/>
          </a:solidFill>
          <a:latin typeface="+mn-lt"/>
          <a:ea typeface="+mn-ea"/>
          <a:cs typeface="+mn-cs"/>
        </a:defRPr>
      </a:lvl7pPr>
      <a:lvl8pPr marL="3199933" algn="l" defTabSz="914266" rtl="0" eaLnBrk="1" latinLnBrk="0" hangingPunct="1">
        <a:defRPr sz="1800" kern="1200">
          <a:solidFill>
            <a:schemeClr val="tx1"/>
          </a:solidFill>
          <a:latin typeface="+mn-lt"/>
          <a:ea typeface="+mn-ea"/>
          <a:cs typeface="+mn-cs"/>
        </a:defRPr>
      </a:lvl8pPr>
      <a:lvl9pPr marL="3657067" algn="l" defTabSz="91426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7740650" cy="1143000"/>
          </a:xfrm>
          <a:prstGeom prst="rect">
            <a:avLst/>
          </a:prstGeom>
          <a:noFill/>
          <a:ln w="9525">
            <a:noFill/>
            <a:miter lim="800000"/>
            <a:headEnd/>
            <a:tailEnd/>
          </a:ln>
          <a:effectLst/>
        </p:spPr>
        <p:txBody>
          <a:bodyPr vert="horz" wrap="square" lIns="91427" tIns="45713" rIns="91427" bIns="45713" numCol="1" anchor="ctr" anchorCtr="0" compatLnSpc="1">
            <a:prstTxWarp prst="textNoShape">
              <a:avLst/>
            </a:prstTxWarp>
          </a:bodyPr>
          <a:lstStyle/>
          <a:p>
            <a:pPr lvl="0"/>
            <a:r>
              <a:rPr lang="en-GB"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27" tIns="45713" rIns="91427" bIns="45713" numCol="1" anchor="t" anchorCtr="0" compatLnSpc="1">
            <a:prstTxWarp prst="textNoShape">
              <a:avLst/>
            </a:prstTxWarp>
          </a:bodyPr>
          <a:lstStyle/>
          <a:p>
            <a:pPr lvl="0"/>
            <a:r>
              <a:rPr lang="en-GB" smtClean="0"/>
              <a:t>Fare clic per modificare gli stili del testo dello schema</a:t>
            </a:r>
          </a:p>
          <a:p>
            <a:pPr lvl="1"/>
            <a:r>
              <a:rPr lang="en-GB" smtClean="0"/>
              <a:t>Secondo livello</a:t>
            </a:r>
          </a:p>
          <a:p>
            <a:pPr lvl="2"/>
            <a:r>
              <a:rPr lang="en-GB" smtClean="0"/>
              <a:t>Terzo livello</a:t>
            </a:r>
          </a:p>
          <a:p>
            <a:pPr lvl="3"/>
            <a:r>
              <a:rPr lang="en-GB" smtClean="0"/>
              <a:t>Quarto livello</a:t>
            </a:r>
          </a:p>
          <a:p>
            <a:pPr lvl="4"/>
            <a:r>
              <a:rPr lang="en-GB" smtClean="0"/>
              <a:t>Quinto livello</a:t>
            </a:r>
          </a:p>
        </p:txBody>
      </p:sp>
      <p:sp>
        <p:nvSpPr>
          <p:cNvPr id="1028" name="Rectangle 4"/>
          <p:cNvSpPr>
            <a:spLocks noGrp="1" noChangeArrowheads="1"/>
          </p:cNvSpPr>
          <p:nvPr>
            <p:ph type="dt" sz="half" idx="2"/>
          </p:nvPr>
        </p:nvSpPr>
        <p:spPr bwMode="auto">
          <a:xfrm>
            <a:off x="457200" y="6245226"/>
            <a:ext cx="2133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defRPr sz="1400">
                <a:latin typeface="Arial" charset="0"/>
                <a:cs typeface="+mn-cs"/>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1" y="6245226"/>
            <a:ext cx="2895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ctr">
              <a:defRPr sz="1400">
                <a:latin typeface="Arial" charset="0"/>
                <a:cs typeface="+mn-cs"/>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1" y="6245226"/>
            <a:ext cx="2133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a:defRPr sz="1400">
                <a:latin typeface="Arial" charset="0"/>
                <a:cs typeface="+mn-cs"/>
              </a:defRPr>
            </a:lvl1pPr>
          </a:lstStyle>
          <a:p>
            <a:pPr>
              <a:defRPr/>
            </a:pPr>
            <a:fld id="{0140AB04-0A32-4632-AA0D-CE0776492F4F}" type="slidenum">
              <a:rPr lang="en-GB">
                <a:solidFill>
                  <a:srgbClr val="000000"/>
                </a:solidFill>
              </a:rPr>
              <a:pPr>
                <a:defRPr/>
              </a:pPr>
              <a:t>‹N›</a:t>
            </a:fld>
            <a:endParaRPr lang="en-GB">
              <a:solidFill>
                <a:srgbClr val="000000"/>
              </a:solidFill>
            </a:endParaRPr>
          </a:p>
        </p:txBody>
      </p:sp>
      <p:sp>
        <p:nvSpPr>
          <p:cNvPr id="1031" name="Line 7"/>
          <p:cNvSpPr>
            <a:spLocks noChangeShapeType="1"/>
          </p:cNvSpPr>
          <p:nvPr/>
        </p:nvSpPr>
        <p:spPr bwMode="auto">
          <a:xfrm>
            <a:off x="0" y="1125538"/>
            <a:ext cx="7740650" cy="0"/>
          </a:xfrm>
          <a:prstGeom prst="line">
            <a:avLst/>
          </a:prstGeom>
          <a:noFill/>
          <a:ln w="38100">
            <a:solidFill>
              <a:schemeClr val="accent2"/>
            </a:solidFill>
            <a:round/>
            <a:headEnd/>
            <a:tailEnd/>
          </a:ln>
          <a:effectLst/>
        </p:spPr>
        <p:txBody>
          <a:bodyPr lIns="91427" tIns="45713" rIns="91427" bIns="45713"/>
          <a:lstStyle/>
          <a:p>
            <a:pPr>
              <a:defRPr/>
            </a:pPr>
            <a:endParaRPr lang="it-IT">
              <a:solidFill>
                <a:srgbClr val="000000"/>
              </a:solidFill>
              <a:cs typeface="Arial" charset="0"/>
            </a:endParaRPr>
          </a:p>
        </p:txBody>
      </p:sp>
      <p:pic>
        <p:nvPicPr>
          <p:cNvPr id="1032" name="Picture 8" descr="images"/>
          <p:cNvPicPr>
            <a:picLocks noChangeAspect="1" noChangeArrowheads="1"/>
          </p:cNvPicPr>
          <p:nvPr/>
        </p:nvPicPr>
        <p:blipFill>
          <a:blip r:embed="rId6" cstate="print"/>
          <a:srcRect l="4344" t="4636" r="4344" b="17471"/>
          <a:stretch>
            <a:fillRect/>
          </a:stretch>
        </p:blipFill>
        <p:spPr bwMode="auto">
          <a:xfrm>
            <a:off x="8161338" y="115888"/>
            <a:ext cx="831850" cy="865187"/>
          </a:xfrm>
          <a:prstGeom prst="rect">
            <a:avLst/>
          </a:prstGeom>
          <a:noFill/>
          <a:ln w="9525">
            <a:noFill/>
            <a:miter lim="800000"/>
            <a:headEnd/>
            <a:tailEnd/>
          </a:ln>
        </p:spPr>
      </p:pic>
    </p:spTree>
    <p:extLst>
      <p:ext uri="{BB962C8B-B14F-4D97-AF65-F5344CB8AC3E}">
        <p14:creationId xmlns:p14="http://schemas.microsoft.com/office/powerpoint/2010/main" val="1959457614"/>
      </p:ext>
    </p:extLst>
  </p:cSld>
  <p:clrMap bg1="lt1" tx1="dk1" bg2="lt2" tx2="dk2" accent1="accent1" accent2="accent2" accent3="accent3" accent4="accent4" accent5="accent5" accent6="accent6" hlink="hlink" folHlink="folHlink"/>
  <p:sldLayoutIdLst>
    <p:sldLayoutId id="2147486470" r:id="rId1"/>
    <p:sldLayoutId id="2147486471" r:id="rId2"/>
    <p:sldLayoutId id="2147486472" r:id="rId3"/>
    <p:sldLayoutId id="2147486473" r:id="rId4"/>
  </p:sldLayoutIdLst>
  <p:txStyles>
    <p:titleStyle>
      <a:lvl1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5pPr>
      <a:lvl6pPr marL="457134"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6pPr>
      <a:lvl7pPr marL="914266"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7pPr>
      <a:lvl8pPr marL="13714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8pPr>
      <a:lvl9pPr marL="1828533"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9pPr>
    </p:titleStyle>
    <p:bodyStyle>
      <a:lvl1pPr marL="342850" indent="-342850" algn="l" rtl="0" eaLnBrk="0" fontAlgn="base" hangingPunct="0">
        <a:spcBef>
          <a:spcPct val="20000"/>
        </a:spcBef>
        <a:spcAft>
          <a:spcPct val="0"/>
        </a:spcAft>
        <a:buChar char="•"/>
        <a:defRPr sz="3000">
          <a:solidFill>
            <a:schemeClr val="tx1"/>
          </a:solidFill>
          <a:latin typeface="+mn-lt"/>
          <a:ea typeface="+mn-ea"/>
          <a:cs typeface="+mn-cs"/>
        </a:defRPr>
      </a:lvl1pPr>
      <a:lvl2pPr marL="742842" indent="-285708" algn="l" rtl="0" eaLnBrk="0" fontAlgn="base" hangingPunct="0">
        <a:spcBef>
          <a:spcPct val="20000"/>
        </a:spcBef>
        <a:spcAft>
          <a:spcPct val="0"/>
        </a:spcAft>
        <a:buChar char="–"/>
        <a:defRPr sz="2600">
          <a:solidFill>
            <a:schemeClr val="tx1"/>
          </a:solidFill>
          <a:latin typeface="+mn-lt"/>
        </a:defRPr>
      </a:lvl2pPr>
      <a:lvl3pPr marL="1142834" indent="-228566" algn="l" rtl="0" eaLnBrk="0" fontAlgn="base" hangingPunct="0">
        <a:spcBef>
          <a:spcPct val="20000"/>
        </a:spcBef>
        <a:spcAft>
          <a:spcPct val="0"/>
        </a:spcAft>
        <a:buChar char="•"/>
        <a:defRPr sz="2200">
          <a:solidFill>
            <a:schemeClr val="tx1"/>
          </a:solidFill>
          <a:latin typeface="+mn-lt"/>
        </a:defRPr>
      </a:lvl3pPr>
      <a:lvl4pPr marL="1599967" indent="-228566" algn="l" rtl="0" eaLnBrk="0" fontAlgn="base" hangingPunct="0">
        <a:spcBef>
          <a:spcPct val="20000"/>
        </a:spcBef>
        <a:spcAft>
          <a:spcPct val="0"/>
        </a:spcAft>
        <a:buChar char="–"/>
        <a:defRPr sz="2000">
          <a:solidFill>
            <a:schemeClr val="tx1"/>
          </a:solidFill>
          <a:latin typeface="+mn-lt"/>
        </a:defRPr>
      </a:lvl4pPr>
      <a:lvl5pPr marL="2057100" indent="-228566" algn="l" rtl="0" eaLnBrk="0" fontAlgn="base" hangingPunct="0">
        <a:spcBef>
          <a:spcPct val="20000"/>
        </a:spcBef>
        <a:spcAft>
          <a:spcPct val="0"/>
        </a:spcAft>
        <a:buChar char="»"/>
        <a:defRPr sz="2000">
          <a:solidFill>
            <a:schemeClr val="tx1"/>
          </a:solidFill>
          <a:latin typeface="+mn-lt"/>
        </a:defRPr>
      </a:lvl5pPr>
      <a:lvl6pPr marL="2514233" indent="-228566" algn="l" rtl="0" fontAlgn="base">
        <a:spcBef>
          <a:spcPct val="20000"/>
        </a:spcBef>
        <a:spcAft>
          <a:spcPct val="0"/>
        </a:spcAft>
        <a:buChar char="»"/>
        <a:defRPr sz="2000">
          <a:solidFill>
            <a:schemeClr val="tx1"/>
          </a:solidFill>
          <a:latin typeface="+mn-lt"/>
        </a:defRPr>
      </a:lvl6pPr>
      <a:lvl7pPr marL="2971367" indent="-228566" algn="l" rtl="0" fontAlgn="base">
        <a:spcBef>
          <a:spcPct val="20000"/>
        </a:spcBef>
        <a:spcAft>
          <a:spcPct val="0"/>
        </a:spcAft>
        <a:buChar char="»"/>
        <a:defRPr sz="2000">
          <a:solidFill>
            <a:schemeClr val="tx1"/>
          </a:solidFill>
          <a:latin typeface="+mn-lt"/>
        </a:defRPr>
      </a:lvl7pPr>
      <a:lvl8pPr marL="3428500" indent="-228566" algn="l" rtl="0" fontAlgn="base">
        <a:spcBef>
          <a:spcPct val="20000"/>
        </a:spcBef>
        <a:spcAft>
          <a:spcPct val="0"/>
        </a:spcAft>
        <a:buChar char="»"/>
        <a:defRPr sz="2000">
          <a:solidFill>
            <a:schemeClr val="tx1"/>
          </a:solidFill>
          <a:latin typeface="+mn-lt"/>
        </a:defRPr>
      </a:lvl8pPr>
      <a:lvl9pPr marL="3885633" indent="-228566"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266" rtl="0" eaLnBrk="1" latinLnBrk="0" hangingPunct="1">
        <a:defRPr sz="1800" kern="1200">
          <a:solidFill>
            <a:schemeClr val="tx1"/>
          </a:solidFill>
          <a:latin typeface="+mn-lt"/>
          <a:ea typeface="+mn-ea"/>
          <a:cs typeface="+mn-cs"/>
        </a:defRPr>
      </a:lvl1pPr>
      <a:lvl2pPr marL="457134" algn="l" defTabSz="914266" rtl="0" eaLnBrk="1" latinLnBrk="0" hangingPunct="1">
        <a:defRPr sz="1800" kern="1200">
          <a:solidFill>
            <a:schemeClr val="tx1"/>
          </a:solidFill>
          <a:latin typeface="+mn-lt"/>
          <a:ea typeface="+mn-ea"/>
          <a:cs typeface="+mn-cs"/>
        </a:defRPr>
      </a:lvl2pPr>
      <a:lvl3pPr marL="914266" algn="l" defTabSz="914266" rtl="0" eaLnBrk="1" latinLnBrk="0" hangingPunct="1">
        <a:defRPr sz="1800" kern="1200">
          <a:solidFill>
            <a:schemeClr val="tx1"/>
          </a:solidFill>
          <a:latin typeface="+mn-lt"/>
          <a:ea typeface="+mn-ea"/>
          <a:cs typeface="+mn-cs"/>
        </a:defRPr>
      </a:lvl3pPr>
      <a:lvl4pPr marL="1371400" algn="l" defTabSz="914266" rtl="0" eaLnBrk="1" latinLnBrk="0" hangingPunct="1">
        <a:defRPr sz="1800" kern="1200">
          <a:solidFill>
            <a:schemeClr val="tx1"/>
          </a:solidFill>
          <a:latin typeface="+mn-lt"/>
          <a:ea typeface="+mn-ea"/>
          <a:cs typeface="+mn-cs"/>
        </a:defRPr>
      </a:lvl4pPr>
      <a:lvl5pPr marL="1828533" algn="l" defTabSz="914266" rtl="0" eaLnBrk="1" latinLnBrk="0" hangingPunct="1">
        <a:defRPr sz="1800" kern="1200">
          <a:solidFill>
            <a:schemeClr val="tx1"/>
          </a:solidFill>
          <a:latin typeface="+mn-lt"/>
          <a:ea typeface="+mn-ea"/>
          <a:cs typeface="+mn-cs"/>
        </a:defRPr>
      </a:lvl5pPr>
      <a:lvl6pPr marL="2285667" algn="l" defTabSz="914266" rtl="0" eaLnBrk="1" latinLnBrk="0" hangingPunct="1">
        <a:defRPr sz="1800" kern="1200">
          <a:solidFill>
            <a:schemeClr val="tx1"/>
          </a:solidFill>
          <a:latin typeface="+mn-lt"/>
          <a:ea typeface="+mn-ea"/>
          <a:cs typeface="+mn-cs"/>
        </a:defRPr>
      </a:lvl6pPr>
      <a:lvl7pPr marL="2742800" algn="l" defTabSz="914266" rtl="0" eaLnBrk="1" latinLnBrk="0" hangingPunct="1">
        <a:defRPr sz="1800" kern="1200">
          <a:solidFill>
            <a:schemeClr val="tx1"/>
          </a:solidFill>
          <a:latin typeface="+mn-lt"/>
          <a:ea typeface="+mn-ea"/>
          <a:cs typeface="+mn-cs"/>
        </a:defRPr>
      </a:lvl7pPr>
      <a:lvl8pPr marL="3199933" algn="l" defTabSz="914266" rtl="0" eaLnBrk="1" latinLnBrk="0" hangingPunct="1">
        <a:defRPr sz="1800" kern="1200">
          <a:solidFill>
            <a:schemeClr val="tx1"/>
          </a:solidFill>
          <a:latin typeface="+mn-lt"/>
          <a:ea typeface="+mn-ea"/>
          <a:cs typeface="+mn-cs"/>
        </a:defRPr>
      </a:lvl8pPr>
      <a:lvl9pPr marL="3657067" algn="l" defTabSz="91426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3" rIns="91427" bIns="45713" numCol="1" anchor="ctr" anchorCtr="0" compatLnSpc="1">
            <a:prstTxWarp prst="textNoShape">
              <a:avLst/>
            </a:prstTxWarp>
          </a:bodyPr>
          <a:lstStyle/>
          <a:p>
            <a:pPr lvl="0"/>
            <a:r>
              <a:rPr lang="it-IT"/>
              <a:t>Fare clic per modificare stile</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3" rIns="91427" bIns="45713"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27" tIns="45713" rIns="91427" bIns="45713" numCol="1" anchor="ctr" anchorCtr="0" compatLnSpc="1">
            <a:prstTxWarp prst="textNoShape">
              <a:avLst/>
            </a:prstTxWarp>
          </a:bodyPr>
          <a:lstStyle>
            <a:lvl1pPr>
              <a:defRPr sz="1200">
                <a:solidFill>
                  <a:srgbClr val="898989"/>
                </a:solidFill>
                <a:latin typeface="Calibri" charset="0"/>
              </a:defRPr>
            </a:lvl1pPr>
          </a:lstStyle>
          <a:p>
            <a:pPr defTabSz="457134">
              <a:defRPr/>
            </a:pPr>
            <a:fld id="{BEA5CC83-6837-A542-8E02-EBC02BAA6077}" type="datetimeFigureOut">
              <a:rPr lang="it-IT" smtClean="0">
                <a:ea typeface="ＭＳ Ｐゴシック" charset="0"/>
              </a:rPr>
              <a:pPr defTabSz="457134">
                <a:defRPr/>
              </a:pPr>
              <a:t>02/04/2019</a:t>
            </a:fld>
            <a:endParaRPr lang="it-IT">
              <a:ea typeface="ＭＳ Ｐゴシック" charset="0"/>
            </a:endParaRPr>
          </a:p>
        </p:txBody>
      </p:sp>
      <p:sp>
        <p:nvSpPr>
          <p:cNvPr id="5" name="Segnaposto piè di pagina 4"/>
          <p:cNvSpPr>
            <a:spLocks noGrp="1"/>
          </p:cNvSpPr>
          <p:nvPr>
            <p:ph type="ftr" sz="quarter" idx="3"/>
          </p:nvPr>
        </p:nvSpPr>
        <p:spPr>
          <a:xfrm>
            <a:off x="3124201" y="6356350"/>
            <a:ext cx="2895600" cy="365125"/>
          </a:xfrm>
          <a:prstGeom prst="rect">
            <a:avLst/>
          </a:prstGeom>
        </p:spPr>
        <p:txBody>
          <a:bodyPr vert="horz" lIns="91427" tIns="45713" rIns="91427" bIns="45713"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134">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1" y="6356350"/>
            <a:ext cx="2133600" cy="365125"/>
          </a:xfrm>
          <a:prstGeom prst="rect">
            <a:avLst/>
          </a:prstGeom>
        </p:spPr>
        <p:txBody>
          <a:bodyPr vert="horz" wrap="square" lIns="91427" tIns="45713" rIns="91427" bIns="45713" numCol="1" anchor="ctr" anchorCtr="0" compatLnSpc="1">
            <a:prstTxWarp prst="textNoShape">
              <a:avLst/>
            </a:prstTxWarp>
          </a:bodyPr>
          <a:lstStyle>
            <a:lvl1pPr algn="r">
              <a:defRPr sz="1200">
                <a:solidFill>
                  <a:srgbClr val="898989"/>
                </a:solidFill>
                <a:latin typeface="Calibri" charset="0"/>
              </a:defRPr>
            </a:lvl1pPr>
          </a:lstStyle>
          <a:p>
            <a:pPr defTabSz="457134">
              <a:defRPr/>
            </a:pPr>
            <a:fld id="{FA7A6307-2D03-5844-9F7D-A28EB6B8E1A8}" type="slidenum">
              <a:rPr lang="it-IT" smtClean="0">
                <a:ea typeface="ＭＳ Ｐゴシック" charset="0"/>
              </a:rPr>
              <a:pPr defTabSz="457134">
                <a:defRPr/>
              </a:pPr>
              <a:t>‹N›</a:t>
            </a:fld>
            <a:endParaRPr lang="it-IT">
              <a:ea typeface="ＭＳ Ｐゴシック" charset="0"/>
            </a:endParaRPr>
          </a:p>
        </p:txBody>
      </p:sp>
    </p:spTree>
    <p:extLst>
      <p:ext uri="{BB962C8B-B14F-4D97-AF65-F5344CB8AC3E}">
        <p14:creationId xmlns:p14="http://schemas.microsoft.com/office/powerpoint/2010/main" val="2058799926"/>
      </p:ext>
    </p:extLst>
  </p:cSld>
  <p:clrMap bg1="lt1" tx1="dk1" bg2="lt2" tx2="dk2" accent1="accent1" accent2="accent2" accent3="accent3" accent4="accent4" accent5="accent5" accent6="accent6" hlink="hlink" folHlink="folHlink"/>
  <p:sldLayoutIdLst>
    <p:sldLayoutId id="2147486475" r:id="rId1"/>
    <p:sldLayoutId id="2147486476" r:id="rId2"/>
    <p:sldLayoutId id="2147486477" r:id="rId3"/>
    <p:sldLayoutId id="2147486478" r:id="rId4"/>
    <p:sldLayoutId id="2147486479" r:id="rId5"/>
    <p:sldLayoutId id="2147486480" r:id="rId6"/>
    <p:sldLayoutId id="2147486481" r:id="rId7"/>
    <p:sldLayoutId id="2147486482" r:id="rId8"/>
    <p:sldLayoutId id="2147486483" r:id="rId9"/>
    <p:sldLayoutId id="2147486484" r:id="rId10"/>
    <p:sldLayoutId id="2147486485" r:id="rId11"/>
  </p:sldLayoutIdLst>
  <p:txStyles>
    <p:titleStyle>
      <a:lvl1pPr algn="ctr" defTabSz="45713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3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3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3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3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34" algn="ctr" defTabSz="457134" rtl="0" fontAlgn="base">
        <a:spcBef>
          <a:spcPct val="0"/>
        </a:spcBef>
        <a:spcAft>
          <a:spcPct val="0"/>
        </a:spcAft>
        <a:defRPr sz="4400">
          <a:solidFill>
            <a:schemeClr val="tx1"/>
          </a:solidFill>
          <a:latin typeface="Calibri" charset="0"/>
          <a:ea typeface="ＭＳ Ｐゴシック" charset="0"/>
        </a:defRPr>
      </a:lvl6pPr>
      <a:lvl7pPr marL="914266" algn="ctr" defTabSz="457134" rtl="0" fontAlgn="base">
        <a:spcBef>
          <a:spcPct val="0"/>
        </a:spcBef>
        <a:spcAft>
          <a:spcPct val="0"/>
        </a:spcAft>
        <a:defRPr sz="4400">
          <a:solidFill>
            <a:schemeClr val="tx1"/>
          </a:solidFill>
          <a:latin typeface="Calibri" charset="0"/>
          <a:ea typeface="ＭＳ Ｐゴシック" charset="0"/>
        </a:defRPr>
      </a:lvl7pPr>
      <a:lvl8pPr marL="1371400" algn="ctr" defTabSz="457134" rtl="0" fontAlgn="base">
        <a:spcBef>
          <a:spcPct val="0"/>
        </a:spcBef>
        <a:spcAft>
          <a:spcPct val="0"/>
        </a:spcAft>
        <a:defRPr sz="4400">
          <a:solidFill>
            <a:schemeClr val="tx1"/>
          </a:solidFill>
          <a:latin typeface="Calibri" charset="0"/>
          <a:ea typeface="ＭＳ Ｐゴシック" charset="0"/>
        </a:defRPr>
      </a:lvl8pPr>
      <a:lvl9pPr marL="1828533" algn="ctr" defTabSz="457134" rtl="0" fontAlgn="base">
        <a:spcBef>
          <a:spcPct val="0"/>
        </a:spcBef>
        <a:spcAft>
          <a:spcPct val="0"/>
        </a:spcAft>
        <a:defRPr sz="4400">
          <a:solidFill>
            <a:schemeClr val="tx1"/>
          </a:solidFill>
          <a:latin typeface="Calibri" charset="0"/>
          <a:ea typeface="ＭＳ Ｐゴシック" charset="0"/>
        </a:defRPr>
      </a:lvl9pPr>
    </p:titleStyle>
    <p:bodyStyle>
      <a:lvl1pPr marL="342850" indent="-342850" algn="l" defTabSz="45713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42" indent="-285708" algn="l" defTabSz="45713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34" indent="-228566" algn="l" defTabSz="45713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967" indent="-228566" algn="l" defTabSz="45713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100" indent="-228566" algn="l" defTabSz="45713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233" indent="-228566" algn="l" defTabSz="457134" rtl="0" eaLnBrk="1" latinLnBrk="0" hangingPunct="1">
        <a:spcBef>
          <a:spcPct val="20000"/>
        </a:spcBef>
        <a:buFont typeface="Arial"/>
        <a:buChar char="•"/>
        <a:defRPr sz="2000" kern="1200">
          <a:solidFill>
            <a:schemeClr val="tx1"/>
          </a:solidFill>
          <a:latin typeface="+mn-lt"/>
          <a:ea typeface="+mn-ea"/>
          <a:cs typeface="+mn-cs"/>
        </a:defRPr>
      </a:lvl6pPr>
      <a:lvl7pPr marL="2971367" indent="-228566" algn="l" defTabSz="457134" rtl="0" eaLnBrk="1" latinLnBrk="0" hangingPunct="1">
        <a:spcBef>
          <a:spcPct val="20000"/>
        </a:spcBef>
        <a:buFont typeface="Arial"/>
        <a:buChar char="•"/>
        <a:defRPr sz="2000" kern="1200">
          <a:solidFill>
            <a:schemeClr val="tx1"/>
          </a:solidFill>
          <a:latin typeface="+mn-lt"/>
          <a:ea typeface="+mn-ea"/>
          <a:cs typeface="+mn-cs"/>
        </a:defRPr>
      </a:lvl7pPr>
      <a:lvl8pPr marL="3428500" indent="-228566" algn="l" defTabSz="457134" rtl="0" eaLnBrk="1" latinLnBrk="0" hangingPunct="1">
        <a:spcBef>
          <a:spcPct val="20000"/>
        </a:spcBef>
        <a:buFont typeface="Arial"/>
        <a:buChar char="•"/>
        <a:defRPr sz="2000" kern="1200">
          <a:solidFill>
            <a:schemeClr val="tx1"/>
          </a:solidFill>
          <a:latin typeface="+mn-lt"/>
          <a:ea typeface="+mn-ea"/>
          <a:cs typeface="+mn-cs"/>
        </a:defRPr>
      </a:lvl8pPr>
      <a:lvl9pPr marL="3885633" indent="-228566" algn="l" defTabSz="45713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134" rtl="0" eaLnBrk="1" latinLnBrk="0" hangingPunct="1">
        <a:defRPr sz="1800" kern="1200">
          <a:solidFill>
            <a:schemeClr val="tx1"/>
          </a:solidFill>
          <a:latin typeface="+mn-lt"/>
          <a:ea typeface="+mn-ea"/>
          <a:cs typeface="+mn-cs"/>
        </a:defRPr>
      </a:lvl1pPr>
      <a:lvl2pPr marL="457134" algn="l" defTabSz="457134" rtl="0" eaLnBrk="1" latinLnBrk="0" hangingPunct="1">
        <a:defRPr sz="1800" kern="1200">
          <a:solidFill>
            <a:schemeClr val="tx1"/>
          </a:solidFill>
          <a:latin typeface="+mn-lt"/>
          <a:ea typeface="+mn-ea"/>
          <a:cs typeface="+mn-cs"/>
        </a:defRPr>
      </a:lvl2pPr>
      <a:lvl3pPr marL="914266" algn="l" defTabSz="457134" rtl="0" eaLnBrk="1" latinLnBrk="0" hangingPunct="1">
        <a:defRPr sz="1800" kern="1200">
          <a:solidFill>
            <a:schemeClr val="tx1"/>
          </a:solidFill>
          <a:latin typeface="+mn-lt"/>
          <a:ea typeface="+mn-ea"/>
          <a:cs typeface="+mn-cs"/>
        </a:defRPr>
      </a:lvl3pPr>
      <a:lvl4pPr marL="1371400" algn="l" defTabSz="457134" rtl="0" eaLnBrk="1" latinLnBrk="0" hangingPunct="1">
        <a:defRPr sz="1800" kern="1200">
          <a:solidFill>
            <a:schemeClr val="tx1"/>
          </a:solidFill>
          <a:latin typeface="+mn-lt"/>
          <a:ea typeface="+mn-ea"/>
          <a:cs typeface="+mn-cs"/>
        </a:defRPr>
      </a:lvl4pPr>
      <a:lvl5pPr marL="1828533" algn="l" defTabSz="457134" rtl="0" eaLnBrk="1" latinLnBrk="0" hangingPunct="1">
        <a:defRPr sz="1800" kern="1200">
          <a:solidFill>
            <a:schemeClr val="tx1"/>
          </a:solidFill>
          <a:latin typeface="+mn-lt"/>
          <a:ea typeface="+mn-ea"/>
          <a:cs typeface="+mn-cs"/>
        </a:defRPr>
      </a:lvl5pPr>
      <a:lvl6pPr marL="2285667" algn="l" defTabSz="457134" rtl="0" eaLnBrk="1" latinLnBrk="0" hangingPunct="1">
        <a:defRPr sz="1800" kern="1200">
          <a:solidFill>
            <a:schemeClr val="tx1"/>
          </a:solidFill>
          <a:latin typeface="+mn-lt"/>
          <a:ea typeface="+mn-ea"/>
          <a:cs typeface="+mn-cs"/>
        </a:defRPr>
      </a:lvl6pPr>
      <a:lvl7pPr marL="2742800" algn="l" defTabSz="457134" rtl="0" eaLnBrk="1" latinLnBrk="0" hangingPunct="1">
        <a:defRPr sz="1800" kern="1200">
          <a:solidFill>
            <a:schemeClr val="tx1"/>
          </a:solidFill>
          <a:latin typeface="+mn-lt"/>
          <a:ea typeface="+mn-ea"/>
          <a:cs typeface="+mn-cs"/>
        </a:defRPr>
      </a:lvl7pPr>
      <a:lvl8pPr marL="3199933" algn="l" defTabSz="457134" rtl="0" eaLnBrk="1" latinLnBrk="0" hangingPunct="1">
        <a:defRPr sz="1800" kern="1200">
          <a:solidFill>
            <a:schemeClr val="tx1"/>
          </a:solidFill>
          <a:latin typeface="+mn-lt"/>
          <a:ea typeface="+mn-ea"/>
          <a:cs typeface="+mn-cs"/>
        </a:defRPr>
      </a:lvl8pPr>
      <a:lvl9pPr marL="3657067" algn="l" defTabSz="457134"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303610" y="151118"/>
            <a:ext cx="7469340" cy="109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it-IT" smtClean="0"/>
              <a:t>Click to edit Master title style</a:t>
            </a:r>
          </a:p>
        </p:txBody>
      </p:sp>
      <p:sp>
        <p:nvSpPr>
          <p:cNvPr id="3075" name="Rectangle 3"/>
          <p:cNvSpPr>
            <a:spLocks noGrp="1" noChangeArrowheads="1"/>
          </p:cNvSpPr>
          <p:nvPr>
            <p:ph type="body" idx="1"/>
          </p:nvPr>
        </p:nvSpPr>
        <p:spPr bwMode="auto">
          <a:xfrm>
            <a:off x="303610" y="1447985"/>
            <a:ext cx="8534034" cy="512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it-IT" smtClean="0"/>
              <a:t>Click to edit Master text styles</a:t>
            </a:r>
          </a:p>
          <a:p>
            <a:pPr lvl="1"/>
            <a:r>
              <a:rPr lang="en-US" altLang="it-IT" smtClean="0"/>
              <a:t>Second level</a:t>
            </a:r>
          </a:p>
        </p:txBody>
      </p:sp>
    </p:spTree>
    <p:extLst>
      <p:ext uri="{BB962C8B-B14F-4D97-AF65-F5344CB8AC3E}">
        <p14:creationId xmlns:p14="http://schemas.microsoft.com/office/powerpoint/2010/main" val="485671585"/>
      </p:ext>
    </p:extLst>
  </p:cSld>
  <p:clrMap bg1="dk2" tx1="lt1" bg2="dk1" tx2="lt2" accent1="accent1" accent2="accent2" accent3="accent3" accent4="accent4" accent5="accent5" accent6="accent6" hlink="hlink" folHlink="folHlink"/>
  <p:sldLayoutIdLst>
    <p:sldLayoutId id="2147486503" r:id="rId1"/>
    <p:sldLayoutId id="2147486504" r:id="rId2"/>
    <p:sldLayoutId id="2147486505" r:id="rId3"/>
    <p:sldLayoutId id="2147486506" r:id="rId4"/>
    <p:sldLayoutId id="2147486507" r:id="rId5"/>
    <p:sldLayoutId id="2147486508" r:id="rId6"/>
    <p:sldLayoutId id="2147486509" r:id="rId7"/>
    <p:sldLayoutId id="2147486510" r:id="rId8"/>
    <p:sldLayoutId id="2147486511" r:id="rId9"/>
    <p:sldLayoutId id="2147486512" r:id="rId10"/>
    <p:sldLayoutId id="2147486513" r:id="rId11"/>
    <p:sldLayoutId id="2147486514" r:id="rId12"/>
    <p:sldLayoutId id="2147486515" r:id="rId13"/>
  </p:sldLayoutIdLst>
  <p:transition spd="med">
    <p:wipe dir="r"/>
  </p:transition>
  <p:timing>
    <p:tnLst>
      <p:par>
        <p:cTn id="1" dur="indefinite" restart="never" nodeType="tmRoot"/>
      </p:par>
    </p:tnLst>
  </p:timing>
  <p:txStyles>
    <p:titleStyle>
      <a:lvl1pPr algn="l" defTabSz="1785502" rtl="0" eaLnBrk="0" fontAlgn="base" hangingPunct="0">
        <a:spcBef>
          <a:spcPct val="0"/>
        </a:spcBef>
        <a:spcAft>
          <a:spcPct val="0"/>
        </a:spcAft>
        <a:defRPr sz="3400" b="1">
          <a:solidFill>
            <a:schemeClr val="tx2"/>
          </a:solidFill>
          <a:latin typeface="+mj-lt"/>
          <a:ea typeface="+mj-ea"/>
          <a:cs typeface="+mj-cs"/>
        </a:defRPr>
      </a:lvl1pPr>
      <a:lvl2pPr algn="l" defTabSz="1785502" rtl="0" eaLnBrk="0" fontAlgn="base" hangingPunct="0">
        <a:spcBef>
          <a:spcPct val="0"/>
        </a:spcBef>
        <a:spcAft>
          <a:spcPct val="0"/>
        </a:spcAft>
        <a:defRPr sz="3400" b="1">
          <a:solidFill>
            <a:schemeClr val="tx2"/>
          </a:solidFill>
          <a:latin typeface="Arial" charset="0"/>
        </a:defRPr>
      </a:lvl2pPr>
      <a:lvl3pPr algn="l" defTabSz="1785502" rtl="0" eaLnBrk="0" fontAlgn="base" hangingPunct="0">
        <a:spcBef>
          <a:spcPct val="0"/>
        </a:spcBef>
        <a:spcAft>
          <a:spcPct val="0"/>
        </a:spcAft>
        <a:defRPr sz="3400" b="1">
          <a:solidFill>
            <a:schemeClr val="tx2"/>
          </a:solidFill>
          <a:latin typeface="Arial" charset="0"/>
        </a:defRPr>
      </a:lvl3pPr>
      <a:lvl4pPr algn="l" defTabSz="1785502" rtl="0" eaLnBrk="0" fontAlgn="base" hangingPunct="0">
        <a:spcBef>
          <a:spcPct val="0"/>
        </a:spcBef>
        <a:spcAft>
          <a:spcPct val="0"/>
        </a:spcAft>
        <a:defRPr sz="3400" b="1">
          <a:solidFill>
            <a:schemeClr val="tx2"/>
          </a:solidFill>
          <a:latin typeface="Arial" charset="0"/>
        </a:defRPr>
      </a:lvl4pPr>
      <a:lvl5pPr algn="l" defTabSz="1785502" rtl="0" eaLnBrk="0" fontAlgn="base" hangingPunct="0">
        <a:spcBef>
          <a:spcPct val="0"/>
        </a:spcBef>
        <a:spcAft>
          <a:spcPct val="0"/>
        </a:spcAft>
        <a:defRPr sz="3400" b="1">
          <a:solidFill>
            <a:schemeClr val="tx2"/>
          </a:solidFill>
          <a:latin typeface="Arial" charset="0"/>
        </a:defRPr>
      </a:lvl5pPr>
      <a:lvl6pPr marL="395557" algn="l" defTabSz="1785502" rtl="0" eaLnBrk="0" fontAlgn="base" hangingPunct="0">
        <a:spcBef>
          <a:spcPct val="0"/>
        </a:spcBef>
        <a:spcAft>
          <a:spcPct val="0"/>
        </a:spcAft>
        <a:defRPr sz="3400" b="1">
          <a:solidFill>
            <a:schemeClr val="tx2"/>
          </a:solidFill>
          <a:latin typeface="Arial" charset="0"/>
        </a:defRPr>
      </a:lvl6pPr>
      <a:lvl7pPr marL="791114" algn="l" defTabSz="1785502" rtl="0" eaLnBrk="0" fontAlgn="base" hangingPunct="0">
        <a:spcBef>
          <a:spcPct val="0"/>
        </a:spcBef>
        <a:spcAft>
          <a:spcPct val="0"/>
        </a:spcAft>
        <a:defRPr sz="3400" b="1">
          <a:solidFill>
            <a:schemeClr val="tx2"/>
          </a:solidFill>
          <a:latin typeface="Arial" charset="0"/>
        </a:defRPr>
      </a:lvl7pPr>
      <a:lvl8pPr marL="1186672" algn="l" defTabSz="1785502" rtl="0" eaLnBrk="0" fontAlgn="base" hangingPunct="0">
        <a:spcBef>
          <a:spcPct val="0"/>
        </a:spcBef>
        <a:spcAft>
          <a:spcPct val="0"/>
        </a:spcAft>
        <a:defRPr sz="3400" b="1">
          <a:solidFill>
            <a:schemeClr val="tx2"/>
          </a:solidFill>
          <a:latin typeface="Arial" charset="0"/>
        </a:defRPr>
      </a:lvl8pPr>
      <a:lvl9pPr marL="1582230" algn="l" defTabSz="1785502" rtl="0" eaLnBrk="0" fontAlgn="base" hangingPunct="0">
        <a:spcBef>
          <a:spcPct val="0"/>
        </a:spcBef>
        <a:spcAft>
          <a:spcPct val="0"/>
        </a:spcAft>
        <a:defRPr sz="3400" b="1">
          <a:solidFill>
            <a:schemeClr val="tx2"/>
          </a:solidFill>
          <a:latin typeface="Arial" charset="0"/>
        </a:defRPr>
      </a:lvl9pPr>
    </p:titleStyle>
    <p:bodyStyle>
      <a:lvl1pPr marL="428521" indent="-428521" algn="l" defTabSz="2244239" rtl="0" eaLnBrk="0" fontAlgn="base" hangingPunct="0">
        <a:spcBef>
          <a:spcPct val="0"/>
        </a:spcBef>
        <a:spcAft>
          <a:spcPct val="20000"/>
        </a:spcAft>
        <a:buClr>
          <a:schemeClr val="tx2"/>
        </a:buClr>
        <a:buSzPct val="85000"/>
        <a:buFont typeface="Wingdings" pitchFamily="2" charset="2"/>
        <a:buBlip>
          <a:blip r:embed="rId15"/>
        </a:buBlip>
        <a:defRPr sz="2900" b="1">
          <a:solidFill>
            <a:schemeClr val="tx1"/>
          </a:solidFill>
          <a:latin typeface="+mn-lt"/>
          <a:ea typeface="+mn-ea"/>
          <a:cs typeface="+mn-cs"/>
        </a:defRPr>
      </a:lvl1pPr>
      <a:lvl2pPr marL="789742" indent="-359847" algn="l" defTabSz="2244239" rtl="0" eaLnBrk="0" fontAlgn="base" hangingPunct="0">
        <a:spcBef>
          <a:spcPct val="0"/>
        </a:spcBef>
        <a:spcAft>
          <a:spcPct val="20000"/>
        </a:spcAft>
        <a:buChar char="–"/>
        <a:defRPr sz="2900" b="1">
          <a:solidFill>
            <a:schemeClr val="tx1"/>
          </a:solidFill>
          <a:latin typeface="+mn-lt"/>
        </a:defRPr>
      </a:lvl2pPr>
      <a:lvl3pPr marL="2805985" indent="-561747" algn="l" defTabSz="2244239" rtl="0" eaLnBrk="0" fontAlgn="base" hangingPunct="0">
        <a:spcBef>
          <a:spcPct val="20000"/>
        </a:spcBef>
        <a:spcAft>
          <a:spcPct val="0"/>
        </a:spcAft>
        <a:buChar char="–"/>
        <a:defRPr sz="2900">
          <a:solidFill>
            <a:srgbClr val="FEDD80"/>
          </a:solidFill>
          <a:latin typeface="+mn-lt"/>
        </a:defRPr>
      </a:lvl3pPr>
      <a:lvl4pPr marL="3928105" indent="-559000" algn="l" defTabSz="2244239" rtl="0" eaLnBrk="0" fontAlgn="base" hangingPunct="0">
        <a:spcBef>
          <a:spcPct val="20000"/>
        </a:spcBef>
        <a:spcAft>
          <a:spcPct val="0"/>
        </a:spcAft>
        <a:buChar char="–"/>
        <a:defRPr sz="2900">
          <a:solidFill>
            <a:srgbClr val="FEDD80"/>
          </a:solidFill>
          <a:latin typeface="+mn-lt"/>
        </a:defRPr>
      </a:lvl4pPr>
      <a:lvl5pPr marL="5048852" indent="-559000" algn="l" defTabSz="2244239" rtl="0" eaLnBrk="0" fontAlgn="base" hangingPunct="0">
        <a:spcBef>
          <a:spcPct val="20000"/>
        </a:spcBef>
        <a:spcAft>
          <a:spcPct val="0"/>
        </a:spcAft>
        <a:buChar char="–"/>
        <a:defRPr sz="2900">
          <a:solidFill>
            <a:srgbClr val="FEDD80"/>
          </a:solidFill>
          <a:latin typeface="+mn-lt"/>
        </a:defRPr>
      </a:lvl5pPr>
      <a:lvl6pPr marL="5444409" indent="-559000" algn="l" defTabSz="2244239" rtl="0" eaLnBrk="0" fontAlgn="base" hangingPunct="0">
        <a:spcBef>
          <a:spcPct val="20000"/>
        </a:spcBef>
        <a:spcAft>
          <a:spcPct val="0"/>
        </a:spcAft>
        <a:buChar char="–"/>
        <a:defRPr sz="2900">
          <a:solidFill>
            <a:srgbClr val="FEDD80"/>
          </a:solidFill>
          <a:latin typeface="+mn-lt"/>
        </a:defRPr>
      </a:lvl6pPr>
      <a:lvl7pPr marL="5839966" indent="-559000" algn="l" defTabSz="2244239" rtl="0" eaLnBrk="0" fontAlgn="base" hangingPunct="0">
        <a:spcBef>
          <a:spcPct val="20000"/>
        </a:spcBef>
        <a:spcAft>
          <a:spcPct val="0"/>
        </a:spcAft>
        <a:buChar char="–"/>
        <a:defRPr sz="2900">
          <a:solidFill>
            <a:srgbClr val="FEDD80"/>
          </a:solidFill>
          <a:latin typeface="+mn-lt"/>
        </a:defRPr>
      </a:lvl7pPr>
      <a:lvl8pPr marL="6235523" indent="-559000" algn="l" defTabSz="2244239" rtl="0" eaLnBrk="0" fontAlgn="base" hangingPunct="0">
        <a:spcBef>
          <a:spcPct val="20000"/>
        </a:spcBef>
        <a:spcAft>
          <a:spcPct val="0"/>
        </a:spcAft>
        <a:buChar char="–"/>
        <a:defRPr sz="2900">
          <a:solidFill>
            <a:srgbClr val="FEDD80"/>
          </a:solidFill>
          <a:latin typeface="+mn-lt"/>
        </a:defRPr>
      </a:lvl8pPr>
      <a:lvl9pPr marL="6631082" indent="-559000" algn="l" defTabSz="2244239" rtl="0" eaLnBrk="0" fontAlgn="base" hangingPunct="0">
        <a:spcBef>
          <a:spcPct val="20000"/>
        </a:spcBef>
        <a:spcAft>
          <a:spcPct val="0"/>
        </a:spcAft>
        <a:buChar char="–"/>
        <a:defRPr sz="2900">
          <a:solidFill>
            <a:srgbClr val="FEDD80"/>
          </a:solidFill>
          <a:latin typeface="+mn-lt"/>
        </a:defRPr>
      </a:lvl9pPr>
    </p:bodyStyle>
    <p:otherStyle>
      <a:defPPr>
        <a:defRPr lang="it-IT"/>
      </a:defPPr>
      <a:lvl1pPr marL="0" algn="l" defTabSz="791114" rtl="0" eaLnBrk="1" latinLnBrk="0" hangingPunct="1">
        <a:defRPr sz="1600" kern="1200">
          <a:solidFill>
            <a:schemeClr val="tx1"/>
          </a:solidFill>
          <a:latin typeface="+mn-lt"/>
          <a:ea typeface="+mn-ea"/>
          <a:cs typeface="+mn-cs"/>
        </a:defRPr>
      </a:lvl1pPr>
      <a:lvl2pPr marL="395557" algn="l" defTabSz="791114" rtl="0" eaLnBrk="1" latinLnBrk="0" hangingPunct="1">
        <a:defRPr sz="1600" kern="1200">
          <a:solidFill>
            <a:schemeClr val="tx1"/>
          </a:solidFill>
          <a:latin typeface="+mn-lt"/>
          <a:ea typeface="+mn-ea"/>
          <a:cs typeface="+mn-cs"/>
        </a:defRPr>
      </a:lvl2pPr>
      <a:lvl3pPr marL="791114" algn="l" defTabSz="791114" rtl="0" eaLnBrk="1" latinLnBrk="0" hangingPunct="1">
        <a:defRPr sz="1600" kern="1200">
          <a:solidFill>
            <a:schemeClr val="tx1"/>
          </a:solidFill>
          <a:latin typeface="+mn-lt"/>
          <a:ea typeface="+mn-ea"/>
          <a:cs typeface="+mn-cs"/>
        </a:defRPr>
      </a:lvl3pPr>
      <a:lvl4pPr marL="1186672" algn="l" defTabSz="791114" rtl="0" eaLnBrk="1" latinLnBrk="0" hangingPunct="1">
        <a:defRPr sz="1600" kern="1200">
          <a:solidFill>
            <a:schemeClr val="tx1"/>
          </a:solidFill>
          <a:latin typeface="+mn-lt"/>
          <a:ea typeface="+mn-ea"/>
          <a:cs typeface="+mn-cs"/>
        </a:defRPr>
      </a:lvl4pPr>
      <a:lvl5pPr marL="1582230" algn="l" defTabSz="791114" rtl="0" eaLnBrk="1" latinLnBrk="0" hangingPunct="1">
        <a:defRPr sz="1600" kern="1200">
          <a:solidFill>
            <a:schemeClr val="tx1"/>
          </a:solidFill>
          <a:latin typeface="+mn-lt"/>
          <a:ea typeface="+mn-ea"/>
          <a:cs typeface="+mn-cs"/>
        </a:defRPr>
      </a:lvl5pPr>
      <a:lvl6pPr marL="1977788" algn="l" defTabSz="791114" rtl="0" eaLnBrk="1" latinLnBrk="0" hangingPunct="1">
        <a:defRPr sz="1600" kern="1200">
          <a:solidFill>
            <a:schemeClr val="tx1"/>
          </a:solidFill>
          <a:latin typeface="+mn-lt"/>
          <a:ea typeface="+mn-ea"/>
          <a:cs typeface="+mn-cs"/>
        </a:defRPr>
      </a:lvl6pPr>
      <a:lvl7pPr marL="2373345" algn="l" defTabSz="791114" rtl="0" eaLnBrk="1" latinLnBrk="0" hangingPunct="1">
        <a:defRPr sz="1600" kern="1200">
          <a:solidFill>
            <a:schemeClr val="tx1"/>
          </a:solidFill>
          <a:latin typeface="+mn-lt"/>
          <a:ea typeface="+mn-ea"/>
          <a:cs typeface="+mn-cs"/>
        </a:defRPr>
      </a:lvl7pPr>
      <a:lvl8pPr marL="2768902" algn="l" defTabSz="791114" rtl="0" eaLnBrk="1" latinLnBrk="0" hangingPunct="1">
        <a:defRPr sz="1600" kern="1200">
          <a:solidFill>
            <a:schemeClr val="tx1"/>
          </a:solidFill>
          <a:latin typeface="+mn-lt"/>
          <a:ea typeface="+mn-ea"/>
          <a:cs typeface="+mn-cs"/>
        </a:defRPr>
      </a:lvl8pPr>
      <a:lvl9pPr marL="3164459" algn="l" defTabSz="791114" rtl="0" eaLnBrk="1" latinLnBrk="0" hangingPunct="1">
        <a:defRPr sz="16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shadeToTitle="1">
        <a:gradFill rotWithShape="1">
          <a:gsLst>
            <a:gs pos="0">
              <a:srgbClr val="0000FF"/>
            </a:gs>
            <a:gs pos="100000">
              <a:srgbClr val="000000"/>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stile</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a:fld id="{812939BE-2665-4D08-88B6-BA9027C35222}" type="datetimeFigureOut">
              <a:rPr lang="it-IT" altLang="it-IT" smtClean="0">
                <a:latin typeface="Calibri" pitchFamily="34" charset="0"/>
                <a:ea typeface="MS PGothic" pitchFamily="34" charset="-128"/>
              </a:rPr>
              <a:pPr defTabSz="457200"/>
              <a:t>02/04/2019</a:t>
            </a:fld>
            <a:endParaRPr lang="it-IT" altLang="it-IT" smtClean="0">
              <a:latin typeface="Calibri" pitchFamily="34" charset="0"/>
              <a:ea typeface="MS PGothic" pitchFamily="34" charset="-128"/>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a:fld id="{D7D5909B-67DA-4EFE-9F18-5105543CC901}" type="slidenum">
              <a:rPr lang="it-IT" altLang="it-IT" smtClean="0">
                <a:latin typeface="Calibri" pitchFamily="34" charset="0"/>
                <a:ea typeface="MS PGothic" pitchFamily="34" charset="-128"/>
              </a:rPr>
              <a:pPr defTabSz="457200"/>
              <a:t>‹N›</a:t>
            </a:fld>
            <a:endParaRPr lang="it-IT" altLang="it-IT" smtClean="0">
              <a:latin typeface="Calibri" pitchFamily="34" charset="0"/>
              <a:ea typeface="MS PGothic" pitchFamily="34" charset="-128"/>
            </a:endParaRPr>
          </a:p>
        </p:txBody>
      </p:sp>
    </p:spTree>
    <p:extLst>
      <p:ext uri="{BB962C8B-B14F-4D97-AF65-F5344CB8AC3E}">
        <p14:creationId xmlns:p14="http://schemas.microsoft.com/office/powerpoint/2010/main" val="53336809"/>
      </p:ext>
    </p:extLst>
  </p:cSld>
  <p:clrMap bg1="lt1" tx1="dk1" bg2="lt2" tx2="dk2" accent1="accent1" accent2="accent2" accent3="accent3" accent4="accent4" accent5="accent5" accent6="accent6" hlink="hlink" folHlink="folHlink"/>
  <p:sldLayoutIdLst>
    <p:sldLayoutId id="2147486529" r:id="rId1"/>
    <p:sldLayoutId id="2147486530" r:id="rId2"/>
    <p:sldLayoutId id="2147486531" r:id="rId3"/>
    <p:sldLayoutId id="2147486532" r:id="rId4"/>
    <p:sldLayoutId id="2147486533" r:id="rId5"/>
    <p:sldLayoutId id="2147486534" r:id="rId6"/>
    <p:sldLayoutId id="2147486535" r:id="rId7"/>
    <p:sldLayoutId id="2147486536" r:id="rId8"/>
    <p:sldLayoutId id="2147486537" r:id="rId9"/>
    <p:sldLayoutId id="2147486538" r:id="rId10"/>
    <p:sldLayoutId id="214748653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EEA2CD8-7036-4FA2-B945-57418037F12D}" type="slidenum">
              <a:rPr lang="it-IT" altLang="it-IT" smtClean="0">
                <a:solidFill>
                  <a:srgbClr val="000000"/>
                </a:solidFill>
                <a:latin typeface="Arial" pitchFamily="34" charset="0"/>
                <a:ea typeface="MS PGothic" pitchFamily="34" charset="-128"/>
              </a:rPr>
              <a:pPr/>
              <a:t>‹N›</a:t>
            </a:fld>
            <a:endParaRPr lang="it-IT" altLang="it-IT" smtClean="0">
              <a:solidFill>
                <a:srgbClr val="000000"/>
              </a:solidFill>
              <a:latin typeface="Arial" pitchFamily="34" charset="0"/>
              <a:ea typeface="MS PGothic" pitchFamily="34" charset="-128"/>
            </a:endParaRPr>
          </a:p>
        </p:txBody>
      </p:sp>
    </p:spTree>
    <p:extLst>
      <p:ext uri="{BB962C8B-B14F-4D97-AF65-F5344CB8AC3E}">
        <p14:creationId xmlns:p14="http://schemas.microsoft.com/office/powerpoint/2010/main" val="4071636187"/>
      </p:ext>
    </p:extLst>
  </p:cSld>
  <p:clrMap bg1="lt1" tx1="dk1" bg2="lt2" tx2="dk2" accent1="accent1" accent2="accent2" accent3="accent3" accent4="accent4" accent5="accent5" accent6="accent6" hlink="hlink" folHlink="folHlink"/>
  <p:sldLayoutIdLst>
    <p:sldLayoutId id="2147486567" r:id="rId1"/>
    <p:sldLayoutId id="2147486568" r:id="rId2"/>
    <p:sldLayoutId id="2147486569" r:id="rId3"/>
    <p:sldLayoutId id="2147486570" r:id="rId4"/>
    <p:sldLayoutId id="2147486571" r:id="rId5"/>
    <p:sldLayoutId id="2147486572" r:id="rId6"/>
    <p:sldLayoutId id="2147486573" r:id="rId7"/>
    <p:sldLayoutId id="2147486574" r:id="rId8"/>
    <p:sldLayoutId id="2147486575" r:id="rId9"/>
    <p:sldLayoutId id="2147486576" r:id="rId10"/>
    <p:sldLayoutId id="2147486577" r:id="rId11"/>
    <p:sldLayoutId id="2147486578" r:id="rId12"/>
    <p:sldLayoutId id="2147486579" r:id="rId13"/>
  </p:sldLayoutIdLst>
  <p:txStyles>
    <p:titleStyle>
      <a:lvl1pPr algn="ctr" rtl="0" eaLnBrk="0" fontAlgn="base" hangingPunct="0">
        <a:spcBef>
          <a:spcPct val="0"/>
        </a:spcBef>
        <a:spcAft>
          <a:spcPct val="0"/>
        </a:spcAft>
        <a:defRPr sz="3000">
          <a:solidFill>
            <a:srgbClr val="FFFF00"/>
          </a:solidFill>
          <a:latin typeface="+mj-lt"/>
          <a:ea typeface="MS PGothic" pitchFamily="34" charset="-128"/>
          <a:cs typeface="ＭＳ Ｐゴシック" charset="0"/>
        </a:defRPr>
      </a:lvl1pPr>
      <a:lvl2pPr algn="ctr" rtl="0" eaLnBrk="0" fontAlgn="base" hangingPunct="0">
        <a:spcBef>
          <a:spcPct val="0"/>
        </a:spcBef>
        <a:spcAft>
          <a:spcPct val="0"/>
        </a:spcAft>
        <a:defRPr sz="3000">
          <a:solidFill>
            <a:srgbClr val="FFFF00"/>
          </a:solidFill>
          <a:latin typeface="Arial" charset="0"/>
          <a:ea typeface="MS PGothic" pitchFamily="34" charset="-128"/>
          <a:cs typeface="ＭＳ Ｐゴシック" charset="0"/>
        </a:defRPr>
      </a:lvl2pPr>
      <a:lvl3pPr algn="ctr" rtl="0" eaLnBrk="0" fontAlgn="base" hangingPunct="0">
        <a:spcBef>
          <a:spcPct val="0"/>
        </a:spcBef>
        <a:spcAft>
          <a:spcPct val="0"/>
        </a:spcAft>
        <a:defRPr sz="3000">
          <a:solidFill>
            <a:srgbClr val="FFFF00"/>
          </a:solidFill>
          <a:latin typeface="Arial" charset="0"/>
          <a:ea typeface="MS PGothic" pitchFamily="34" charset="-128"/>
          <a:cs typeface="ＭＳ Ｐゴシック" charset="0"/>
        </a:defRPr>
      </a:lvl3pPr>
      <a:lvl4pPr algn="ctr" rtl="0" eaLnBrk="0" fontAlgn="base" hangingPunct="0">
        <a:spcBef>
          <a:spcPct val="0"/>
        </a:spcBef>
        <a:spcAft>
          <a:spcPct val="0"/>
        </a:spcAft>
        <a:defRPr sz="3000">
          <a:solidFill>
            <a:srgbClr val="FFFF00"/>
          </a:solidFill>
          <a:latin typeface="Arial" charset="0"/>
          <a:ea typeface="MS PGothic" pitchFamily="34" charset="-128"/>
          <a:cs typeface="ＭＳ Ｐゴシック" charset="0"/>
        </a:defRPr>
      </a:lvl4pPr>
      <a:lvl5pPr algn="ctr" rtl="0" eaLnBrk="0" fontAlgn="base" hangingPunct="0">
        <a:spcBef>
          <a:spcPct val="0"/>
        </a:spcBef>
        <a:spcAft>
          <a:spcPct val="0"/>
        </a:spcAft>
        <a:defRPr sz="3000">
          <a:solidFill>
            <a:srgbClr val="FFFF00"/>
          </a:solidFill>
          <a:latin typeface="Arial"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MS PGothic" pitchFamily="34" charset="-128"/>
        </a:defRPr>
      </a:lvl2pPr>
      <a:lvl3pPr marL="1141413" indent="-227013" algn="l" rtl="0" eaLnBrk="0" fontAlgn="base" hangingPunct="0">
        <a:spcBef>
          <a:spcPct val="20000"/>
        </a:spcBef>
        <a:spcAft>
          <a:spcPct val="0"/>
        </a:spcAft>
        <a:buChar char="•"/>
        <a:defRPr sz="2400">
          <a:solidFill>
            <a:schemeClr val="tx1"/>
          </a:solidFill>
          <a:latin typeface="+mn-lt"/>
          <a:ea typeface="MS PGothic" pitchFamily="34" charset="-128"/>
        </a:defRPr>
      </a:lvl3pPr>
      <a:lvl4pPr marL="1598613" indent="-227013" algn="l" rtl="0" eaLnBrk="0" fontAlgn="base" hangingPunct="0">
        <a:spcBef>
          <a:spcPct val="20000"/>
        </a:spcBef>
        <a:spcAft>
          <a:spcPct val="0"/>
        </a:spcAft>
        <a:buChar char="–"/>
        <a:defRPr sz="2000">
          <a:solidFill>
            <a:schemeClr val="tx1"/>
          </a:solidFill>
          <a:latin typeface="+mn-lt"/>
          <a:ea typeface="MS PGothic" pitchFamily="34" charset="-128"/>
        </a:defRPr>
      </a:lvl4pPr>
      <a:lvl5pPr marL="2055813" indent="-227013"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77406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Fare clic per modificare lo stile del titolo</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it-IT" smtClean="0"/>
              <a:t>Fare clic per modificare gli stili del testo dello schema</a:t>
            </a:r>
          </a:p>
          <a:p>
            <a:pPr lvl="1"/>
            <a:r>
              <a:rPr lang="en-GB" altLang="it-IT" smtClean="0"/>
              <a:t>Secondo livello</a:t>
            </a:r>
          </a:p>
          <a:p>
            <a:pPr lvl="2"/>
            <a:r>
              <a:rPr lang="en-GB" altLang="it-IT" smtClean="0"/>
              <a:t>Terzo livello</a:t>
            </a:r>
          </a:p>
          <a:p>
            <a:pPr lvl="3"/>
            <a:r>
              <a:rPr lang="en-GB" altLang="it-IT" smtClean="0"/>
              <a:t>Quarto livello</a:t>
            </a:r>
          </a:p>
          <a:p>
            <a:pPr lvl="4"/>
            <a:r>
              <a:rPr lang="en-GB"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charset="0"/>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494A5036-7DA4-483B-9FC5-F2F571C6DDE8}" type="slidenum">
              <a:rPr lang="en-GB"/>
              <a:pPr>
                <a:defRPr/>
              </a:pPr>
              <a:t>‹N›</a:t>
            </a:fld>
            <a:endParaRPr lang="en-GB"/>
          </a:p>
        </p:txBody>
      </p:sp>
      <p:sp>
        <p:nvSpPr>
          <p:cNvPr id="3079" name="Line 7"/>
          <p:cNvSpPr>
            <a:spLocks noChangeShapeType="1"/>
          </p:cNvSpPr>
          <p:nvPr userDrawn="1"/>
        </p:nvSpPr>
        <p:spPr bwMode="auto">
          <a:xfrm>
            <a:off x="0" y="1125538"/>
            <a:ext cx="774065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it-IT" smtClean="0">
              <a:solidFill>
                <a:srgbClr val="000000"/>
              </a:solidFill>
              <a:latin typeface="Arial" pitchFamily="34" charset="0"/>
            </a:endParaRPr>
          </a:p>
        </p:txBody>
      </p:sp>
      <p:pic>
        <p:nvPicPr>
          <p:cNvPr id="3080" name="Picture 8" descr="images"/>
          <p:cNvPicPr>
            <a:picLocks noChangeAspect="1" noChangeArrowheads="1"/>
          </p:cNvPicPr>
          <p:nvPr userDrawn="1"/>
        </p:nvPicPr>
        <p:blipFill>
          <a:blip r:embed="rId3">
            <a:extLst>
              <a:ext uri="{28A0092B-C50C-407E-A947-70E740481C1C}">
                <a14:useLocalDpi xmlns:a14="http://schemas.microsoft.com/office/drawing/2010/main" val="0"/>
              </a:ext>
            </a:extLst>
          </a:blip>
          <a:srcRect l="4344" t="4636" r="4344" b="17471"/>
          <a:stretch>
            <a:fillRect/>
          </a:stretch>
        </p:blipFill>
        <p:spPr bwMode="auto">
          <a:xfrm>
            <a:off x="8161338" y="115888"/>
            <a:ext cx="8318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8207872"/>
      </p:ext>
    </p:extLst>
  </p:cSld>
  <p:clrMap bg1="lt1" tx1="dk1" bg2="lt2" tx2="dk2" accent1="accent1" accent2="accent2" accent3="accent3" accent4="accent4" accent5="accent5" accent6="accent6" hlink="hlink" folHlink="folHlink"/>
  <p:sldLayoutIdLst>
    <p:sldLayoutId id="2147486594" r:id="rId1"/>
  </p:sldLayoutIdLst>
  <p:txStyles>
    <p:titleStyle>
      <a:lvl1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6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3010" name="Immagine 7" descr="top grey bar.pn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43011" name="Immagine 11" descr="background.png"/>
          <p:cNvPicPr>
            <a:picLocks noChangeAspect="1"/>
          </p:cNvPicPr>
          <p:nvPr/>
        </p:nvPicPr>
        <p:blipFill>
          <a:blip r:embed="rId3" cstate="print"/>
          <a:srcRect r="8351"/>
          <a:stretch>
            <a:fillRect/>
          </a:stretch>
        </p:blipFill>
        <p:spPr bwMode="auto">
          <a:xfrm>
            <a:off x="1" y="0"/>
            <a:ext cx="8380413" cy="6858000"/>
          </a:xfrm>
          <a:prstGeom prst="rect">
            <a:avLst/>
          </a:prstGeom>
          <a:noFill/>
          <a:ln w="9525">
            <a:noFill/>
            <a:miter lim="800000"/>
            <a:headEnd/>
            <a:tailEnd/>
          </a:ln>
        </p:spPr>
      </p:pic>
      <p:sp>
        <p:nvSpPr>
          <p:cNvPr id="43012" name="Rectangle 2"/>
          <p:cNvSpPr>
            <a:spLocks noGrp="1" noChangeArrowheads="1"/>
          </p:cNvSpPr>
          <p:nvPr>
            <p:ph type="title"/>
          </p:nvPr>
        </p:nvSpPr>
        <p:spPr bwMode="auto">
          <a:xfrm>
            <a:off x="754063" y="3179764"/>
            <a:ext cx="7435850" cy="2297112"/>
          </a:xfrm>
          <a:prstGeom prst="rect">
            <a:avLst/>
          </a:prstGeom>
          <a:noFill/>
          <a:ln w="9525">
            <a:noFill/>
            <a:miter lim="800000"/>
            <a:headEnd/>
            <a:tailEnd/>
          </a:ln>
        </p:spPr>
        <p:txBody>
          <a:bodyPr vert="horz" wrap="square" lIns="91427" tIns="45713" rIns="91427" bIns="45713" numCol="1" anchor="ctr" anchorCtr="0" compatLnSpc="1">
            <a:prstTxWarp prst="textNoShape">
              <a:avLst/>
            </a:prstTxWarp>
          </a:bodyPr>
          <a:lstStyle/>
          <a:p>
            <a:pPr lvl="0"/>
            <a:r>
              <a:rPr lang="it-IT" smtClean="0"/>
              <a:t>Fare clic per modificare lo stile del titolo</a:t>
            </a:r>
          </a:p>
        </p:txBody>
      </p:sp>
      <p:sp>
        <p:nvSpPr>
          <p:cNvPr id="974861" name="Rectangle 13"/>
          <p:cNvSpPr>
            <a:spLocks noChangeArrowheads="1"/>
          </p:cNvSpPr>
          <p:nvPr/>
        </p:nvSpPr>
        <p:spPr bwMode="auto">
          <a:xfrm>
            <a:off x="8369300" y="0"/>
            <a:ext cx="774700" cy="6858000"/>
          </a:xfrm>
          <a:prstGeom prst="rect">
            <a:avLst/>
          </a:prstGeom>
          <a:solidFill>
            <a:srgbClr val="E20177"/>
          </a:solidFill>
          <a:ln w="9525">
            <a:noFill/>
            <a:miter lim="800000"/>
            <a:headEnd/>
            <a:tailEnd/>
          </a:ln>
          <a:effectLst/>
        </p:spPr>
        <p:txBody>
          <a:bodyPr wrap="none" lIns="91427" tIns="45713" rIns="91427" bIns="45713" anchor="ctr"/>
          <a:lstStyle/>
          <a:p>
            <a:pPr algn="r">
              <a:defRPr/>
            </a:pPr>
            <a:endParaRPr lang="it-IT">
              <a:solidFill>
                <a:srgbClr val="000000"/>
              </a:solidFill>
              <a:latin typeface="Arial" pitchFamily="34" charset="0"/>
              <a:cs typeface="Arial" pitchFamily="34" charset="0"/>
            </a:endParaRPr>
          </a:p>
        </p:txBody>
      </p:sp>
      <p:pic>
        <p:nvPicPr>
          <p:cNvPr id="43014" name="Picture 14" descr="Onbrez_Logo">
            <a:hlinkClick r:id="" action="ppaction://noaction"/>
          </p:cNvPr>
          <p:cNvPicPr>
            <a:picLocks noChangeAspect="1" noChangeArrowheads="1"/>
          </p:cNvPicPr>
          <p:nvPr/>
        </p:nvPicPr>
        <p:blipFill>
          <a:blip r:embed="rId4" cstate="print"/>
          <a:srcRect/>
          <a:stretch>
            <a:fillRect/>
          </a:stretch>
        </p:blipFill>
        <p:spPr bwMode="auto">
          <a:xfrm>
            <a:off x="149226" y="96839"/>
            <a:ext cx="1287463" cy="8826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r" rtl="0" eaLnBrk="0" fontAlgn="base" hangingPunct="0">
        <a:spcBef>
          <a:spcPct val="0"/>
        </a:spcBef>
        <a:spcAft>
          <a:spcPct val="0"/>
        </a:spcAft>
        <a:defRPr sz="5400">
          <a:solidFill>
            <a:srgbClr val="E20177"/>
          </a:solidFill>
          <a:latin typeface="+mj-lt"/>
          <a:ea typeface="+mj-ea"/>
          <a:cs typeface="+mj-cs"/>
        </a:defRPr>
      </a:lvl1pPr>
      <a:lvl2pPr algn="r" rtl="0" eaLnBrk="0" fontAlgn="base" hangingPunct="0">
        <a:spcBef>
          <a:spcPct val="0"/>
        </a:spcBef>
        <a:spcAft>
          <a:spcPct val="0"/>
        </a:spcAft>
        <a:defRPr sz="5400">
          <a:solidFill>
            <a:srgbClr val="E20177"/>
          </a:solidFill>
          <a:latin typeface="Arial" pitchFamily="34" charset="0"/>
          <a:cs typeface="Tahoma" pitchFamily="34" charset="0"/>
        </a:defRPr>
      </a:lvl2pPr>
      <a:lvl3pPr algn="r" rtl="0" eaLnBrk="0" fontAlgn="base" hangingPunct="0">
        <a:spcBef>
          <a:spcPct val="0"/>
        </a:spcBef>
        <a:spcAft>
          <a:spcPct val="0"/>
        </a:spcAft>
        <a:defRPr sz="5400">
          <a:solidFill>
            <a:srgbClr val="E20177"/>
          </a:solidFill>
          <a:latin typeface="Arial" pitchFamily="34" charset="0"/>
          <a:cs typeface="Tahoma" pitchFamily="34" charset="0"/>
        </a:defRPr>
      </a:lvl3pPr>
      <a:lvl4pPr algn="r" rtl="0" eaLnBrk="0" fontAlgn="base" hangingPunct="0">
        <a:spcBef>
          <a:spcPct val="0"/>
        </a:spcBef>
        <a:spcAft>
          <a:spcPct val="0"/>
        </a:spcAft>
        <a:defRPr sz="5400">
          <a:solidFill>
            <a:srgbClr val="E20177"/>
          </a:solidFill>
          <a:latin typeface="Arial" pitchFamily="34" charset="0"/>
          <a:cs typeface="Tahoma" pitchFamily="34" charset="0"/>
        </a:defRPr>
      </a:lvl4pPr>
      <a:lvl5pPr algn="r" rtl="0" eaLnBrk="0" fontAlgn="base" hangingPunct="0">
        <a:spcBef>
          <a:spcPct val="0"/>
        </a:spcBef>
        <a:spcAft>
          <a:spcPct val="0"/>
        </a:spcAft>
        <a:defRPr sz="5400">
          <a:solidFill>
            <a:srgbClr val="E20177"/>
          </a:solidFill>
          <a:latin typeface="Arial" pitchFamily="34" charset="0"/>
          <a:cs typeface="Tahoma" pitchFamily="34" charset="0"/>
        </a:defRPr>
      </a:lvl5pPr>
      <a:lvl6pPr marL="457134" algn="r" rtl="0" fontAlgn="base">
        <a:spcBef>
          <a:spcPct val="0"/>
        </a:spcBef>
        <a:spcAft>
          <a:spcPct val="0"/>
        </a:spcAft>
        <a:defRPr sz="5400">
          <a:solidFill>
            <a:srgbClr val="E20177"/>
          </a:solidFill>
          <a:latin typeface="Arial" pitchFamily="34" charset="0"/>
          <a:cs typeface="Tahoma" pitchFamily="34" charset="0"/>
        </a:defRPr>
      </a:lvl6pPr>
      <a:lvl7pPr marL="914266" algn="r" rtl="0" fontAlgn="base">
        <a:spcBef>
          <a:spcPct val="0"/>
        </a:spcBef>
        <a:spcAft>
          <a:spcPct val="0"/>
        </a:spcAft>
        <a:defRPr sz="5400">
          <a:solidFill>
            <a:srgbClr val="E20177"/>
          </a:solidFill>
          <a:latin typeface="Arial" pitchFamily="34" charset="0"/>
          <a:cs typeface="Tahoma" pitchFamily="34" charset="0"/>
        </a:defRPr>
      </a:lvl7pPr>
      <a:lvl8pPr marL="1371400" algn="r" rtl="0" fontAlgn="base">
        <a:spcBef>
          <a:spcPct val="0"/>
        </a:spcBef>
        <a:spcAft>
          <a:spcPct val="0"/>
        </a:spcAft>
        <a:defRPr sz="5400">
          <a:solidFill>
            <a:srgbClr val="E20177"/>
          </a:solidFill>
          <a:latin typeface="Arial" pitchFamily="34" charset="0"/>
          <a:cs typeface="Tahoma" pitchFamily="34" charset="0"/>
        </a:defRPr>
      </a:lvl8pPr>
      <a:lvl9pPr marL="1828533" algn="r" rtl="0" fontAlgn="base">
        <a:spcBef>
          <a:spcPct val="0"/>
        </a:spcBef>
        <a:spcAft>
          <a:spcPct val="0"/>
        </a:spcAft>
        <a:defRPr sz="5400">
          <a:solidFill>
            <a:srgbClr val="E20177"/>
          </a:solidFill>
          <a:latin typeface="Arial" pitchFamily="34" charset="0"/>
          <a:cs typeface="Tahoma" pitchFamily="34" charset="0"/>
        </a:defRPr>
      </a:lvl9pPr>
    </p:titleStyle>
    <p:bodyStyle>
      <a:lvl1pPr marL="342850" indent="-342850" algn="l" rtl="0" eaLnBrk="0" fontAlgn="base" hangingPunct="0">
        <a:spcBef>
          <a:spcPct val="20000"/>
        </a:spcBef>
        <a:spcAft>
          <a:spcPct val="0"/>
        </a:spcAft>
        <a:buChar char="•"/>
        <a:defRPr sz="3200">
          <a:solidFill>
            <a:schemeClr val="tx1"/>
          </a:solidFill>
          <a:latin typeface="+mn-lt"/>
          <a:ea typeface="+mn-ea"/>
          <a:cs typeface="+mn-cs"/>
        </a:defRPr>
      </a:lvl1pPr>
      <a:lvl2pPr marL="742842" indent="-285708" algn="l" rtl="0" eaLnBrk="0" fontAlgn="base" hangingPunct="0">
        <a:spcBef>
          <a:spcPct val="20000"/>
        </a:spcBef>
        <a:spcAft>
          <a:spcPct val="0"/>
        </a:spcAft>
        <a:buChar char="–"/>
        <a:defRPr sz="2800">
          <a:solidFill>
            <a:schemeClr val="tx1"/>
          </a:solidFill>
          <a:latin typeface="+mn-lt"/>
        </a:defRPr>
      </a:lvl2pPr>
      <a:lvl3pPr marL="1142834" indent="-228566" algn="l" rtl="0" eaLnBrk="0" fontAlgn="base" hangingPunct="0">
        <a:spcBef>
          <a:spcPct val="20000"/>
        </a:spcBef>
        <a:spcAft>
          <a:spcPct val="0"/>
        </a:spcAft>
        <a:buChar char="•"/>
        <a:defRPr sz="2400">
          <a:solidFill>
            <a:schemeClr val="tx1"/>
          </a:solidFill>
          <a:latin typeface="+mn-lt"/>
        </a:defRPr>
      </a:lvl3pPr>
      <a:lvl4pPr marL="1599967" indent="-228566" algn="l" rtl="0" eaLnBrk="0" fontAlgn="base" hangingPunct="0">
        <a:spcBef>
          <a:spcPct val="20000"/>
        </a:spcBef>
        <a:spcAft>
          <a:spcPct val="0"/>
        </a:spcAft>
        <a:buChar char="–"/>
        <a:defRPr sz="2000">
          <a:solidFill>
            <a:schemeClr val="tx1"/>
          </a:solidFill>
          <a:latin typeface="+mn-lt"/>
        </a:defRPr>
      </a:lvl4pPr>
      <a:lvl5pPr marL="2057100" indent="-228566" algn="l" rtl="0" eaLnBrk="0" fontAlgn="base" hangingPunct="0">
        <a:spcBef>
          <a:spcPct val="20000"/>
        </a:spcBef>
        <a:spcAft>
          <a:spcPct val="0"/>
        </a:spcAft>
        <a:buChar char="»"/>
        <a:defRPr sz="2000">
          <a:solidFill>
            <a:schemeClr val="tx1"/>
          </a:solidFill>
          <a:latin typeface="+mn-lt"/>
        </a:defRPr>
      </a:lvl5pPr>
      <a:lvl6pPr marL="2514233" indent="-228566" algn="l" rtl="0" fontAlgn="base">
        <a:spcBef>
          <a:spcPct val="20000"/>
        </a:spcBef>
        <a:spcAft>
          <a:spcPct val="0"/>
        </a:spcAft>
        <a:buChar char="»"/>
        <a:defRPr sz="2000">
          <a:solidFill>
            <a:schemeClr val="tx1"/>
          </a:solidFill>
          <a:latin typeface="+mn-lt"/>
        </a:defRPr>
      </a:lvl6pPr>
      <a:lvl7pPr marL="2971367" indent="-228566" algn="l" rtl="0" fontAlgn="base">
        <a:spcBef>
          <a:spcPct val="20000"/>
        </a:spcBef>
        <a:spcAft>
          <a:spcPct val="0"/>
        </a:spcAft>
        <a:buChar char="»"/>
        <a:defRPr sz="2000">
          <a:solidFill>
            <a:schemeClr val="tx1"/>
          </a:solidFill>
          <a:latin typeface="+mn-lt"/>
        </a:defRPr>
      </a:lvl7pPr>
      <a:lvl8pPr marL="3428500" indent="-228566" algn="l" rtl="0" fontAlgn="base">
        <a:spcBef>
          <a:spcPct val="20000"/>
        </a:spcBef>
        <a:spcAft>
          <a:spcPct val="0"/>
        </a:spcAft>
        <a:buChar char="»"/>
        <a:defRPr sz="2000">
          <a:solidFill>
            <a:schemeClr val="tx1"/>
          </a:solidFill>
          <a:latin typeface="+mn-lt"/>
        </a:defRPr>
      </a:lvl8pPr>
      <a:lvl9pPr marL="3885633" indent="-228566"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266" rtl="0" eaLnBrk="1" latinLnBrk="0" hangingPunct="1">
        <a:defRPr sz="1800" kern="1200">
          <a:solidFill>
            <a:schemeClr val="tx1"/>
          </a:solidFill>
          <a:latin typeface="+mn-lt"/>
          <a:ea typeface="+mn-ea"/>
          <a:cs typeface="+mn-cs"/>
        </a:defRPr>
      </a:lvl1pPr>
      <a:lvl2pPr marL="457134" algn="l" defTabSz="914266" rtl="0" eaLnBrk="1" latinLnBrk="0" hangingPunct="1">
        <a:defRPr sz="1800" kern="1200">
          <a:solidFill>
            <a:schemeClr val="tx1"/>
          </a:solidFill>
          <a:latin typeface="+mn-lt"/>
          <a:ea typeface="+mn-ea"/>
          <a:cs typeface="+mn-cs"/>
        </a:defRPr>
      </a:lvl2pPr>
      <a:lvl3pPr marL="914266" algn="l" defTabSz="914266" rtl="0" eaLnBrk="1" latinLnBrk="0" hangingPunct="1">
        <a:defRPr sz="1800" kern="1200">
          <a:solidFill>
            <a:schemeClr val="tx1"/>
          </a:solidFill>
          <a:latin typeface="+mn-lt"/>
          <a:ea typeface="+mn-ea"/>
          <a:cs typeface="+mn-cs"/>
        </a:defRPr>
      </a:lvl3pPr>
      <a:lvl4pPr marL="1371400" algn="l" defTabSz="914266" rtl="0" eaLnBrk="1" latinLnBrk="0" hangingPunct="1">
        <a:defRPr sz="1800" kern="1200">
          <a:solidFill>
            <a:schemeClr val="tx1"/>
          </a:solidFill>
          <a:latin typeface="+mn-lt"/>
          <a:ea typeface="+mn-ea"/>
          <a:cs typeface="+mn-cs"/>
        </a:defRPr>
      </a:lvl4pPr>
      <a:lvl5pPr marL="1828533" algn="l" defTabSz="914266" rtl="0" eaLnBrk="1" latinLnBrk="0" hangingPunct="1">
        <a:defRPr sz="1800" kern="1200">
          <a:solidFill>
            <a:schemeClr val="tx1"/>
          </a:solidFill>
          <a:latin typeface="+mn-lt"/>
          <a:ea typeface="+mn-ea"/>
          <a:cs typeface="+mn-cs"/>
        </a:defRPr>
      </a:lvl5pPr>
      <a:lvl6pPr marL="2285667" algn="l" defTabSz="914266" rtl="0" eaLnBrk="1" latinLnBrk="0" hangingPunct="1">
        <a:defRPr sz="1800" kern="1200">
          <a:solidFill>
            <a:schemeClr val="tx1"/>
          </a:solidFill>
          <a:latin typeface="+mn-lt"/>
          <a:ea typeface="+mn-ea"/>
          <a:cs typeface="+mn-cs"/>
        </a:defRPr>
      </a:lvl6pPr>
      <a:lvl7pPr marL="2742800" algn="l" defTabSz="914266" rtl="0" eaLnBrk="1" latinLnBrk="0" hangingPunct="1">
        <a:defRPr sz="1800" kern="1200">
          <a:solidFill>
            <a:schemeClr val="tx1"/>
          </a:solidFill>
          <a:latin typeface="+mn-lt"/>
          <a:ea typeface="+mn-ea"/>
          <a:cs typeface="+mn-cs"/>
        </a:defRPr>
      </a:lvl7pPr>
      <a:lvl8pPr marL="3199933" algn="l" defTabSz="914266" rtl="0" eaLnBrk="1" latinLnBrk="0" hangingPunct="1">
        <a:defRPr sz="1800" kern="1200">
          <a:solidFill>
            <a:schemeClr val="tx1"/>
          </a:solidFill>
          <a:latin typeface="+mn-lt"/>
          <a:ea typeface="+mn-ea"/>
          <a:cs typeface="+mn-cs"/>
        </a:defRPr>
      </a:lvl8pPr>
      <a:lvl9pPr marL="3657067" algn="l" defTabSz="91426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00"/>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p:cNvSpPr txBox="1">
            <a:spLocks noGrp="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it-IT" smtClean="0"/>
              <a:t>Fare clic per modificare lo stile del titolo dello schema</a:t>
            </a:r>
          </a:p>
        </p:txBody>
      </p:sp>
      <p:sp>
        <p:nvSpPr>
          <p:cNvPr id="1027" name="Rectangle 3"/>
          <p:cNvSpPr txBox="1">
            <a:spLocks noGrp="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Rectangle 4"/>
          <p:cNvSpPr txBox="1">
            <a:spLocks noGrp="1"/>
          </p:cNvSpPr>
          <p:nvPr>
            <p:ph type="dt" sz="half" idx="2"/>
          </p:nvPr>
        </p:nvSpPr>
        <p:spPr>
          <a:xfrm>
            <a:off x="685800" y="6248400"/>
            <a:ext cx="1905000" cy="457200"/>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it-IT" sz="1400" b="0" i="0" u="none" strike="noStrike" kern="1200" cap="none" spc="0" baseline="0">
                <a:solidFill>
                  <a:srgbClr val="000000"/>
                </a:solidFill>
                <a:uFillTx/>
                <a:latin typeface="Times New Roman" pitchFamily="18"/>
                <a:cs typeface="+mn-cs"/>
              </a:defRPr>
            </a:lvl1pPr>
          </a:lstStyle>
          <a:p>
            <a:pPr>
              <a:defRPr/>
            </a:pPr>
            <a:endParaRPr/>
          </a:p>
        </p:txBody>
      </p:sp>
      <p:sp>
        <p:nvSpPr>
          <p:cNvPr id="5" name="Rectangle 5"/>
          <p:cNvSpPr txBox="1">
            <a:spLocks noGrp="1"/>
          </p:cNvSpPr>
          <p:nvPr>
            <p:ph type="ftr" sz="quarter" idx="3"/>
          </p:nvPr>
        </p:nvSpPr>
        <p:spPr>
          <a:xfrm>
            <a:off x="3124200" y="6248400"/>
            <a:ext cx="2895600" cy="457200"/>
          </a:xfrm>
          <a:prstGeom prst="rect">
            <a:avLst/>
          </a:prstGeom>
          <a:noFill/>
          <a:ln>
            <a:noFill/>
          </a:ln>
        </p:spPr>
        <p:txBody>
          <a:bodyPr vert="horz" wrap="square" lIns="91440" tIns="45720" rIns="91440" bIns="45720" anchor="t" anchorCtr="1" compatLnSpc="1"/>
          <a:lstStyle>
            <a:lvl1pPr marL="0" marR="0" lvl="0" indent="0" algn="ctr" defTabSz="914400" rtl="0" fontAlgn="auto" hangingPunct="1">
              <a:lnSpc>
                <a:spcPct val="100000"/>
              </a:lnSpc>
              <a:spcBef>
                <a:spcPts val="0"/>
              </a:spcBef>
              <a:spcAft>
                <a:spcPts val="0"/>
              </a:spcAft>
              <a:buNone/>
              <a:tabLst/>
              <a:defRPr lang="it-IT" sz="1400" b="0" i="0" u="none" strike="noStrike" kern="1200" cap="none" spc="0" baseline="0">
                <a:solidFill>
                  <a:srgbClr val="000000"/>
                </a:solidFill>
                <a:uFillTx/>
                <a:latin typeface="Times New Roman" pitchFamily="18"/>
                <a:cs typeface="+mn-cs"/>
              </a:defRPr>
            </a:lvl1pPr>
          </a:lstStyle>
          <a:p>
            <a:pPr>
              <a:defRPr/>
            </a:pPr>
            <a:endParaRPr/>
          </a:p>
        </p:txBody>
      </p:sp>
      <p:sp>
        <p:nvSpPr>
          <p:cNvPr id="6" name="Rectangle 6"/>
          <p:cNvSpPr txBox="1">
            <a:spLocks noGrp="1"/>
          </p:cNvSpPr>
          <p:nvPr>
            <p:ph type="sldNum" sz="quarter" idx="4"/>
          </p:nvPr>
        </p:nvSpPr>
        <p:spPr>
          <a:xfrm>
            <a:off x="6553200" y="6248400"/>
            <a:ext cx="1905000" cy="457200"/>
          </a:xfrm>
          <a:prstGeom prst="rect">
            <a:avLst/>
          </a:prstGeom>
          <a:noFill/>
          <a:ln>
            <a:noFill/>
          </a:ln>
        </p:spPr>
        <p:txBody>
          <a:bodyPr vert="horz" wrap="square" lIns="91440" tIns="45720" rIns="91440" bIns="45720" anchor="t" anchorCtr="0" compatLnSpc="1"/>
          <a:lstStyle>
            <a:lvl1pPr marL="0" marR="0" lvl="0" indent="0" algn="r" defTabSz="914400" rtl="0" fontAlgn="auto" hangingPunct="1">
              <a:lnSpc>
                <a:spcPct val="100000"/>
              </a:lnSpc>
              <a:spcBef>
                <a:spcPts val="0"/>
              </a:spcBef>
              <a:spcAft>
                <a:spcPts val="0"/>
              </a:spcAft>
              <a:buNone/>
              <a:tabLst/>
              <a:defRPr lang="it-IT" sz="1400" b="0" i="0" u="none" strike="noStrike" kern="1200" cap="none" spc="0" baseline="0">
                <a:solidFill>
                  <a:srgbClr val="000000"/>
                </a:solidFill>
                <a:uFillTx/>
                <a:latin typeface="Times New Roman" pitchFamily="18"/>
                <a:cs typeface="+mn-cs"/>
              </a:defRPr>
            </a:lvl1pPr>
          </a:lstStyle>
          <a:p>
            <a:pPr>
              <a:defRPr/>
            </a:pPr>
            <a:fld id="{2D001E00-86E7-44DB-8883-555B1F5A6F9C}" type="slidenum">
              <a:rPr/>
              <a:pPr>
                <a:defRPr/>
              </a:pPr>
              <a:t>‹N›</a:t>
            </a:fld>
            <a:endParaRPr/>
          </a:p>
        </p:txBody>
      </p:sp>
    </p:spTree>
    <p:extLst>
      <p:ext uri="{BB962C8B-B14F-4D97-AF65-F5344CB8AC3E}">
        <p14:creationId xmlns:p14="http://schemas.microsoft.com/office/powerpoint/2010/main" val="364253568"/>
      </p:ext>
    </p:extLst>
  </p:cSld>
  <p:clrMap bg1="lt1" tx1="dk1" bg2="lt2" tx2="dk2" accent1="accent1" accent2="accent2" accent3="accent3" accent4="accent4" accent5="accent5" accent6="accent6" hlink="hlink" folHlink="folHlink"/>
  <p:sldLayoutIdLst>
    <p:sldLayoutId id="2147486596" r:id="rId1"/>
    <p:sldLayoutId id="2147486597" r:id="rId2"/>
    <p:sldLayoutId id="2147486598" r:id="rId3"/>
    <p:sldLayoutId id="2147486599" r:id="rId4"/>
    <p:sldLayoutId id="2147486600" r:id="rId5"/>
    <p:sldLayoutId id="2147486601" r:id="rId6"/>
    <p:sldLayoutId id="2147486602" r:id="rId7"/>
    <p:sldLayoutId id="2147486603" r:id="rId8"/>
    <p:sldLayoutId id="2147486604" r:id="rId9"/>
    <p:sldLayoutId id="2147486605" r:id="rId10"/>
    <p:sldLayoutId id="2147486606" r:id="rId11"/>
    <p:sldLayoutId id="2147486607" r:id="rId12"/>
    <p:sldLayoutId id="2147486608" r:id="rId13"/>
    <p:sldLayoutId id="2147486609" r:id="rId14"/>
    <p:sldLayoutId id="2147486610" r:id="rId15"/>
    <p:sldLayoutId id="2147486611" r:id="rId16"/>
  </p:sldLayoutIdLst>
  <p:transition/>
  <p:txStyles>
    <p:titleStyle>
      <a:lvl1pPr algn="ctr" rtl="0" eaLnBrk="0" fontAlgn="base" hangingPunct="0">
        <a:spcBef>
          <a:spcPct val="0"/>
        </a:spcBef>
        <a:spcAft>
          <a:spcPct val="0"/>
        </a:spcAft>
        <a:defRPr lang="it-IT" sz="4400">
          <a:solidFill>
            <a:srgbClr val="000000"/>
          </a:solidFill>
          <a:latin typeface="Times New Roman"/>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eaLnBrk="0" fontAlgn="base" hangingPunct="0">
        <a:spcBef>
          <a:spcPct val="0"/>
        </a:spcBef>
        <a:spcAft>
          <a:spcPct val="0"/>
        </a:spcAft>
        <a:defRPr sz="4400">
          <a:solidFill>
            <a:srgbClr val="000000"/>
          </a:solidFill>
          <a:latin typeface="Times New Roman" pitchFamily="18" charset="0"/>
        </a:defRPr>
      </a:lvl6pPr>
      <a:lvl7pPr marL="914400" algn="ctr" rtl="0" eaLnBrk="0" fontAlgn="base" hangingPunct="0">
        <a:spcBef>
          <a:spcPct val="0"/>
        </a:spcBef>
        <a:spcAft>
          <a:spcPct val="0"/>
        </a:spcAft>
        <a:defRPr sz="4400">
          <a:solidFill>
            <a:srgbClr val="000000"/>
          </a:solidFill>
          <a:latin typeface="Times New Roman" pitchFamily="18" charset="0"/>
        </a:defRPr>
      </a:lvl7pPr>
      <a:lvl8pPr marL="1371600" algn="ctr" rtl="0" eaLnBrk="0" fontAlgn="base" hangingPunct="0">
        <a:spcBef>
          <a:spcPct val="0"/>
        </a:spcBef>
        <a:spcAft>
          <a:spcPct val="0"/>
        </a:spcAft>
        <a:defRPr sz="4400">
          <a:solidFill>
            <a:srgbClr val="000000"/>
          </a:solidFill>
          <a:latin typeface="Times New Roman" pitchFamily="18" charset="0"/>
        </a:defRPr>
      </a:lvl8pPr>
      <a:lvl9pPr marL="1828800" algn="ctr" rtl="0" eaLnBrk="0" fontAlgn="base" hangingPunct="0">
        <a:spcBef>
          <a:spcPct val="0"/>
        </a:spcBef>
        <a:spcAft>
          <a:spcPct val="0"/>
        </a:spcAft>
        <a:defRPr sz="4400">
          <a:solidFill>
            <a:srgbClr val="000000"/>
          </a:solidFill>
          <a:latin typeface="Times New Roman" pitchFamily="18" charset="0"/>
        </a:defRPr>
      </a:lvl9pPr>
    </p:titleStyle>
    <p:bodyStyle>
      <a:lvl1pPr marL="342900" indent="-342900" algn="l" rtl="0" eaLnBrk="0" fontAlgn="base" hangingPunct="0">
        <a:spcBef>
          <a:spcPts val="800"/>
        </a:spcBef>
        <a:spcAft>
          <a:spcPct val="0"/>
        </a:spcAft>
        <a:buSzPct val="100000"/>
        <a:buChar char="•"/>
        <a:defRPr lang="it-IT" sz="3200">
          <a:solidFill>
            <a:srgbClr val="000000"/>
          </a:solidFill>
          <a:latin typeface="Times New Roman"/>
        </a:defRPr>
      </a:lvl1pPr>
      <a:lvl2pPr marL="742950" lvl="1" indent="-285750" algn="l" rtl="0" eaLnBrk="0" fontAlgn="base" hangingPunct="0">
        <a:spcBef>
          <a:spcPts val="700"/>
        </a:spcBef>
        <a:spcAft>
          <a:spcPct val="0"/>
        </a:spcAft>
        <a:buSzPct val="100000"/>
        <a:buChar char="–"/>
        <a:defRPr lang="it-IT" sz="2800">
          <a:solidFill>
            <a:srgbClr val="000000"/>
          </a:solidFill>
          <a:latin typeface="Times New Roman"/>
        </a:defRPr>
      </a:lvl2pPr>
      <a:lvl3pPr marL="1143000" lvl="2" indent="-228600" algn="l" rtl="0" eaLnBrk="0" fontAlgn="base" hangingPunct="0">
        <a:spcBef>
          <a:spcPts val="600"/>
        </a:spcBef>
        <a:spcAft>
          <a:spcPct val="0"/>
        </a:spcAft>
        <a:buSzPct val="100000"/>
        <a:buChar char="•"/>
        <a:defRPr lang="it-IT" sz="2400">
          <a:solidFill>
            <a:srgbClr val="000000"/>
          </a:solidFill>
          <a:latin typeface="Times New Roman"/>
        </a:defRPr>
      </a:lvl3pPr>
      <a:lvl4pPr marL="1600200" lvl="3" indent="-228600" algn="l" rtl="0" eaLnBrk="0" fontAlgn="base" hangingPunct="0">
        <a:spcBef>
          <a:spcPts val="500"/>
        </a:spcBef>
        <a:spcAft>
          <a:spcPct val="0"/>
        </a:spcAft>
        <a:buSzPct val="100000"/>
        <a:buChar char="–"/>
        <a:defRPr lang="it-IT" sz="2000">
          <a:solidFill>
            <a:srgbClr val="000000"/>
          </a:solidFill>
          <a:latin typeface="Times New Roman"/>
        </a:defRPr>
      </a:lvl4pPr>
      <a:lvl5pPr marL="2057400" lvl="4" indent="-228600" algn="l" rtl="0" eaLnBrk="0" fontAlgn="base" hangingPunct="0">
        <a:spcBef>
          <a:spcPts val="500"/>
        </a:spcBef>
        <a:spcAft>
          <a:spcPct val="0"/>
        </a:spcAft>
        <a:buSzPct val="100000"/>
        <a:buChar char="»"/>
        <a:defRPr lang="it-IT" sz="2000">
          <a:solidFill>
            <a:srgbClr val="000000"/>
          </a:solidFill>
          <a:latin typeface="Times New Roman"/>
        </a:defRPr>
      </a:lvl5pPr>
      <a:lvl6pPr marL="2514600" indent="-228600" algn="l" rtl="0" eaLnBrk="0" fontAlgn="base" hangingPunct="0">
        <a:spcBef>
          <a:spcPts val="500"/>
        </a:spcBef>
        <a:spcAft>
          <a:spcPct val="0"/>
        </a:spcAft>
        <a:buSzPct val="100000"/>
        <a:buChar char="»"/>
        <a:defRPr lang="it-IT" sz="2000">
          <a:solidFill>
            <a:srgbClr val="000000"/>
          </a:solidFill>
          <a:latin typeface="Times New Roman"/>
        </a:defRPr>
      </a:lvl6pPr>
      <a:lvl7pPr marL="2971800" indent="-228600" algn="l" rtl="0" eaLnBrk="0" fontAlgn="base" hangingPunct="0">
        <a:spcBef>
          <a:spcPts val="500"/>
        </a:spcBef>
        <a:spcAft>
          <a:spcPct val="0"/>
        </a:spcAft>
        <a:buSzPct val="100000"/>
        <a:buChar char="»"/>
        <a:defRPr lang="it-IT" sz="2000">
          <a:solidFill>
            <a:srgbClr val="000000"/>
          </a:solidFill>
          <a:latin typeface="Times New Roman"/>
        </a:defRPr>
      </a:lvl7pPr>
      <a:lvl8pPr marL="3429000" indent="-228600" algn="l" rtl="0" eaLnBrk="0" fontAlgn="base" hangingPunct="0">
        <a:spcBef>
          <a:spcPts val="500"/>
        </a:spcBef>
        <a:spcAft>
          <a:spcPct val="0"/>
        </a:spcAft>
        <a:buSzPct val="100000"/>
        <a:buChar char="»"/>
        <a:defRPr lang="it-IT" sz="2000">
          <a:solidFill>
            <a:srgbClr val="000000"/>
          </a:solidFill>
          <a:latin typeface="Times New Roman"/>
        </a:defRPr>
      </a:lvl8pPr>
      <a:lvl9pPr marL="3886200" indent="-228600" algn="l" rtl="0" eaLnBrk="0" fontAlgn="base" hangingPunct="0">
        <a:spcBef>
          <a:spcPts val="500"/>
        </a:spcBef>
        <a:spcAft>
          <a:spcPct val="0"/>
        </a:spcAft>
        <a:buSzPct val="100000"/>
        <a:buChar char="»"/>
        <a:defRPr lang="it-IT" sz="2000">
          <a:solidFill>
            <a:srgbClr val="000000"/>
          </a:solidFill>
          <a:latin typeface="Times New Roman"/>
        </a:defRPr>
      </a:lvl9pPr>
    </p:bodyStyle>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500995"/>
      </p:ext>
    </p:extLst>
  </p:cSld>
  <p:clrMap bg1="lt1" tx1="dk1" bg2="lt2" tx2="dk2" accent1="accent1" accent2="accent2" accent3="accent3" accent4="accent4" accent5="accent5" accent6="accent6" hlink="hlink" folHlink="folHlink"/>
  <p:sldLayoutIdLst>
    <p:sldLayoutId id="2147486613" r:id="rId1"/>
    <p:sldLayoutId id="2147486614" r:id="rId2"/>
    <p:sldLayoutId id="2147486616" r:id="rId3"/>
    <p:sldLayoutId id="2147486617" r:id="rId4"/>
    <p:sldLayoutId id="2147486618" r:id="rId5"/>
    <p:sldLayoutId id="2147486619" r:id="rId6"/>
    <p:sldLayoutId id="2147486620" r:id="rId7"/>
    <p:sldLayoutId id="2147486621" r:id="rId8"/>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7740650" cy="7506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dirty="0" smtClean="0"/>
              <a:t>Fare </a:t>
            </a:r>
            <a:r>
              <a:rPr lang="en-GB" dirty="0" err="1" smtClean="0"/>
              <a:t>clic</a:t>
            </a:r>
            <a:r>
              <a:rPr lang="en-GB" dirty="0" smtClean="0"/>
              <a:t> per </a:t>
            </a:r>
            <a:r>
              <a:rPr lang="en-GB" dirty="0" err="1" smtClean="0"/>
              <a:t>modificare</a:t>
            </a:r>
            <a:r>
              <a:rPr lang="en-GB" dirty="0" smtClean="0"/>
              <a:t> lo stile del </a:t>
            </a:r>
            <a:r>
              <a:rPr lang="en-GB" dirty="0" err="1" smtClean="0"/>
              <a:t>titolo</a:t>
            </a:r>
            <a:endParaRPr lang="en-GB" dirty="0" smtClean="0"/>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Fare clic per modificare gli stili del testo dello schema</a:t>
            </a:r>
          </a:p>
          <a:p>
            <a:pPr lvl="1"/>
            <a:r>
              <a:rPr lang="en-GB" smtClean="0"/>
              <a:t>Secondo livello</a:t>
            </a:r>
          </a:p>
          <a:p>
            <a:pPr lvl="2"/>
            <a:r>
              <a:rPr lang="en-GB" smtClean="0"/>
              <a:t>Terzo livello</a:t>
            </a:r>
          </a:p>
          <a:p>
            <a:pPr lvl="3"/>
            <a:r>
              <a:rPr lang="en-GB" smtClean="0"/>
              <a:t>Quarto livello</a:t>
            </a:r>
          </a:p>
          <a:p>
            <a:pPr lvl="4"/>
            <a:r>
              <a:rPr lang="en-GB"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85AF1F6-AE8B-48BB-97EB-125F1EF93D51}" type="slidenum">
              <a:rPr lang="en-GB">
                <a:solidFill>
                  <a:srgbClr val="000000"/>
                </a:solidFill>
                <a:latin typeface="Arial"/>
              </a:rPr>
              <a:pPr>
                <a:defRPr/>
              </a:pPr>
              <a:t>‹N›</a:t>
            </a:fld>
            <a:endParaRPr lang="en-GB">
              <a:solidFill>
                <a:srgbClr val="000000"/>
              </a:solidFill>
              <a:latin typeface="Arial"/>
            </a:endParaRPr>
          </a:p>
        </p:txBody>
      </p:sp>
      <p:sp>
        <p:nvSpPr>
          <p:cNvPr id="1031" name="Line 7"/>
          <p:cNvSpPr>
            <a:spLocks noChangeShapeType="1"/>
          </p:cNvSpPr>
          <p:nvPr userDrawn="1"/>
        </p:nvSpPr>
        <p:spPr bwMode="auto">
          <a:xfrm>
            <a:off x="0" y="920818"/>
            <a:ext cx="7740650" cy="0"/>
          </a:xfrm>
          <a:prstGeom prst="line">
            <a:avLst/>
          </a:prstGeom>
          <a:noFill/>
          <a:ln w="38100">
            <a:solidFill>
              <a:schemeClr val="accent2"/>
            </a:solidFill>
            <a:round/>
            <a:headEnd/>
            <a:tailEnd/>
          </a:ln>
          <a:effectLst/>
        </p:spPr>
        <p:txBody>
          <a:bodyPr/>
          <a:lstStyle/>
          <a:p>
            <a:pPr>
              <a:defRPr/>
            </a:pPr>
            <a:endParaRPr lang="it-IT">
              <a:solidFill>
                <a:srgbClr val="000000"/>
              </a:solidFill>
              <a:latin typeface="Arial"/>
            </a:endParaRPr>
          </a:p>
        </p:txBody>
      </p:sp>
      <p:pic>
        <p:nvPicPr>
          <p:cNvPr id="2056" name="Picture 8" descr="images"/>
          <p:cNvPicPr>
            <a:picLocks noChangeAspect="1" noChangeArrowheads="1"/>
          </p:cNvPicPr>
          <p:nvPr userDrawn="1"/>
        </p:nvPicPr>
        <p:blipFill>
          <a:blip r:embed="rId6" cstate="print"/>
          <a:srcRect l="4344" t="4636" r="4344" b="17471"/>
          <a:stretch>
            <a:fillRect/>
          </a:stretch>
        </p:blipFill>
        <p:spPr bwMode="auto">
          <a:xfrm>
            <a:off x="8161338" y="115888"/>
            <a:ext cx="831850" cy="865187"/>
          </a:xfrm>
          <a:prstGeom prst="rect">
            <a:avLst/>
          </a:prstGeom>
          <a:noFill/>
          <a:ln w="9525">
            <a:noFill/>
            <a:miter lim="800000"/>
            <a:headEnd/>
            <a:tailEnd/>
          </a:ln>
        </p:spPr>
      </p:pic>
    </p:spTree>
    <p:extLst>
      <p:ext uri="{BB962C8B-B14F-4D97-AF65-F5344CB8AC3E}">
        <p14:creationId xmlns:p14="http://schemas.microsoft.com/office/powerpoint/2010/main" val="301665466"/>
      </p:ext>
    </p:extLst>
  </p:cSld>
  <p:clrMap bg1="lt1" tx1="dk1" bg2="lt2" tx2="dk2" accent1="accent1" accent2="accent2" accent3="accent3" accent4="accent4" accent5="accent5" accent6="accent6" hlink="hlink" folHlink="folHlink"/>
  <p:sldLayoutIdLst>
    <p:sldLayoutId id="2147486623" r:id="rId1"/>
    <p:sldLayoutId id="2147486624" r:id="rId2"/>
    <p:sldLayoutId id="2147486625" r:id="rId3"/>
    <p:sldLayoutId id="2147486626" r:id="rId4"/>
  </p:sldLayoutIdLst>
  <p:txStyles>
    <p:titleStyle>
      <a:lvl1pPr algn="ctr" rtl="0" eaLnBrk="0" fontAlgn="base" hangingPunct="0">
        <a:spcBef>
          <a:spcPct val="0"/>
        </a:spcBef>
        <a:spcAft>
          <a:spcPct val="0"/>
        </a:spcAft>
        <a:defRPr sz="2800" b="1" i="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6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77406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Fare clic per modificare lo stile del titolo</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Fare clic per modificare gli stili del testo dello schema</a:t>
            </a:r>
          </a:p>
          <a:p>
            <a:pPr lvl="1"/>
            <a:r>
              <a:rPr lang="en-GB" smtClean="0"/>
              <a:t>Secondo livello</a:t>
            </a:r>
          </a:p>
          <a:p>
            <a:pPr lvl="2"/>
            <a:r>
              <a:rPr lang="en-GB" smtClean="0"/>
              <a:t>Terzo livello</a:t>
            </a:r>
          </a:p>
          <a:p>
            <a:pPr lvl="3"/>
            <a:r>
              <a:rPr lang="en-GB" smtClean="0"/>
              <a:t>Quarto livello</a:t>
            </a:r>
          </a:p>
          <a:p>
            <a:pPr lvl="4"/>
            <a:r>
              <a:rPr lang="en-GB"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solidFill>
                <a:srgbClr val="000000"/>
              </a:solidFill>
              <a:latin typeface="Arial"/>
            </a:endParaRPr>
          </a:p>
        </p:txBody>
      </p:sp>
      <p:sp>
        <p:nvSpPr>
          <p:cNvPr id="1030" name="Rectangle 6"/>
          <p:cNvSpPr>
            <a:spLocks noGrp="1" noChangeArrowheads="1"/>
          </p:cNvSpPr>
          <p:nvPr>
            <p:ph type="sldNum" sz="quarter" idx="4"/>
          </p:nvPr>
        </p:nvSpPr>
        <p:spPr bwMode="auto">
          <a:xfrm>
            <a:off x="6553202"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85AF1F6-AE8B-48BB-97EB-125F1EF93D51}" type="slidenum">
              <a:rPr lang="en-GB">
                <a:solidFill>
                  <a:srgbClr val="000000"/>
                </a:solidFill>
                <a:latin typeface="Arial"/>
              </a:rPr>
              <a:pPr>
                <a:defRPr/>
              </a:pPr>
              <a:t>‹N›</a:t>
            </a:fld>
            <a:endParaRPr lang="en-GB">
              <a:solidFill>
                <a:srgbClr val="000000"/>
              </a:solidFill>
              <a:latin typeface="Arial"/>
            </a:endParaRPr>
          </a:p>
        </p:txBody>
      </p:sp>
      <p:sp>
        <p:nvSpPr>
          <p:cNvPr id="1031" name="Line 7"/>
          <p:cNvSpPr>
            <a:spLocks noChangeShapeType="1"/>
          </p:cNvSpPr>
          <p:nvPr userDrawn="1"/>
        </p:nvSpPr>
        <p:spPr bwMode="auto">
          <a:xfrm>
            <a:off x="0" y="1125538"/>
            <a:ext cx="7740650" cy="0"/>
          </a:xfrm>
          <a:prstGeom prst="line">
            <a:avLst/>
          </a:prstGeom>
          <a:noFill/>
          <a:ln w="38100">
            <a:solidFill>
              <a:schemeClr val="accent2"/>
            </a:solidFill>
            <a:round/>
            <a:headEnd/>
            <a:tailEnd/>
          </a:ln>
          <a:effectLst/>
        </p:spPr>
        <p:txBody>
          <a:bodyPr/>
          <a:lstStyle/>
          <a:p>
            <a:pPr>
              <a:defRPr/>
            </a:pPr>
            <a:endParaRPr lang="it-IT">
              <a:solidFill>
                <a:srgbClr val="000000"/>
              </a:solidFill>
              <a:latin typeface="Arial"/>
            </a:endParaRPr>
          </a:p>
        </p:txBody>
      </p:sp>
      <p:pic>
        <p:nvPicPr>
          <p:cNvPr id="2056" name="Picture 8" descr="images"/>
          <p:cNvPicPr>
            <a:picLocks noChangeAspect="1" noChangeArrowheads="1"/>
          </p:cNvPicPr>
          <p:nvPr userDrawn="1"/>
        </p:nvPicPr>
        <p:blipFill>
          <a:blip r:embed="rId3" cstate="print"/>
          <a:srcRect l="4344" t="4636" r="4344" b="17471"/>
          <a:stretch>
            <a:fillRect/>
          </a:stretch>
        </p:blipFill>
        <p:spPr bwMode="auto">
          <a:xfrm>
            <a:off x="8161338" y="115887"/>
            <a:ext cx="831850" cy="865188"/>
          </a:xfrm>
          <a:prstGeom prst="rect">
            <a:avLst/>
          </a:prstGeom>
          <a:noFill/>
          <a:ln w="9525">
            <a:noFill/>
            <a:miter lim="800000"/>
            <a:headEnd/>
            <a:tailEnd/>
          </a:ln>
        </p:spPr>
      </p:pic>
    </p:spTree>
    <p:extLst>
      <p:ext uri="{BB962C8B-B14F-4D97-AF65-F5344CB8AC3E}">
        <p14:creationId xmlns:p14="http://schemas.microsoft.com/office/powerpoint/2010/main" val="3454709625"/>
      </p:ext>
    </p:extLst>
  </p:cSld>
  <p:clrMap bg1="lt1" tx1="dk1" bg2="lt2" tx2="dk2" accent1="accent1" accent2="accent2" accent3="accent3" accent4="accent4" accent5="accent5" accent6="accent6" hlink="hlink" folHlink="folHlink"/>
  <p:sldLayoutIdLst>
    <p:sldLayoutId id="2147486628" r:id="rId1"/>
  </p:sldLayoutIdLst>
  <p:txStyles>
    <p:titleStyle>
      <a:lvl1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6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6350"/>
            <a:ext cx="9140825" cy="6851650"/>
            <a:chOff x="0" y="4"/>
            <a:chExt cx="5758" cy="4316"/>
          </a:xfrm>
        </p:grpSpPr>
        <p:sp>
          <p:nvSpPr>
            <p:cNvPr id="130051" name="Freeform 3"/>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a:defRPr/>
              </a:pPr>
              <a:endParaRPr lang="it-IT" sz="2400">
                <a:solidFill>
                  <a:srgbClr val="FFFFFF"/>
                </a:solidFill>
                <a:latin typeface="Times New Roman" charset="0"/>
                <a:ea typeface="ＭＳ Ｐゴシック" charset="0"/>
              </a:endParaRPr>
            </a:p>
          </p:txBody>
        </p:sp>
        <p:sp>
          <p:nvSpPr>
            <p:cNvPr id="130052" name="Freeform 4"/>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it-IT" sz="2400">
                <a:solidFill>
                  <a:srgbClr val="FFFFFF"/>
                </a:solidFill>
                <a:latin typeface="Times New Roman" charset="0"/>
                <a:ea typeface="ＭＳ Ｐゴシック" charset="0"/>
              </a:endParaRPr>
            </a:p>
          </p:txBody>
        </p:sp>
        <p:grpSp>
          <p:nvGrpSpPr>
            <p:cNvPr id="5130" name="Group 5"/>
            <p:cNvGrpSpPr>
              <a:grpSpLocks/>
            </p:cNvGrpSpPr>
            <p:nvPr userDrawn="1"/>
          </p:nvGrpSpPr>
          <p:grpSpPr bwMode="auto">
            <a:xfrm>
              <a:off x="0" y="4"/>
              <a:ext cx="5758" cy="4316"/>
              <a:chOff x="0" y="4"/>
              <a:chExt cx="5758" cy="4316"/>
            </a:xfrm>
          </p:grpSpPr>
          <p:sp>
            <p:nvSpPr>
              <p:cNvPr id="130054" name="Freeform 6"/>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a:defRPr/>
                </a:pPr>
                <a:endParaRPr lang="it-IT" sz="2400">
                  <a:solidFill>
                    <a:srgbClr val="FFFFFF"/>
                  </a:solidFill>
                  <a:latin typeface="Times New Roman" charset="0"/>
                  <a:ea typeface="ＭＳ Ｐゴシック" charset="0"/>
                </a:endParaRPr>
              </a:p>
            </p:txBody>
          </p:sp>
          <p:sp>
            <p:nvSpPr>
              <p:cNvPr id="130055" name="Freeform 7"/>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it-IT" sz="2400">
                  <a:solidFill>
                    <a:srgbClr val="FFFFFF"/>
                  </a:solidFill>
                  <a:latin typeface="Times New Roman" charset="0"/>
                  <a:ea typeface="ＭＳ Ｐゴシック" charset="0"/>
                </a:endParaRPr>
              </a:p>
            </p:txBody>
          </p:sp>
          <p:sp>
            <p:nvSpPr>
              <p:cNvPr id="130056" name="Freeform 8"/>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it-IT" sz="2400">
                  <a:solidFill>
                    <a:srgbClr val="FFFFFF"/>
                  </a:solidFill>
                  <a:latin typeface="Times New Roman" charset="0"/>
                  <a:ea typeface="ＭＳ Ｐゴシック" charset="0"/>
                </a:endParaRPr>
              </a:p>
            </p:txBody>
          </p:sp>
          <p:sp>
            <p:nvSpPr>
              <p:cNvPr id="130057" name="Freeform 9"/>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a:defRPr/>
                </a:pPr>
                <a:endParaRPr lang="it-IT" sz="2400">
                  <a:solidFill>
                    <a:srgbClr val="FFFFFF"/>
                  </a:solidFill>
                  <a:latin typeface="Times New Roman" charset="0"/>
                  <a:ea typeface="ＭＳ Ｐゴシック" charset="0"/>
                </a:endParaRPr>
              </a:p>
            </p:txBody>
          </p:sp>
          <p:sp>
            <p:nvSpPr>
              <p:cNvPr id="130058" name="Freeform 10"/>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a:defRPr/>
                </a:pPr>
                <a:endParaRPr lang="it-IT" sz="2400">
                  <a:solidFill>
                    <a:srgbClr val="FFFFFF"/>
                  </a:solidFill>
                  <a:latin typeface="Times New Roman" charset="0"/>
                  <a:ea typeface="ＭＳ Ｐゴシック" charset="0"/>
                </a:endParaRPr>
              </a:p>
            </p:txBody>
          </p:sp>
          <p:sp>
            <p:nvSpPr>
              <p:cNvPr id="130059"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defRPr/>
                </a:pPr>
                <a:endParaRPr lang="it-IT" sz="2400">
                  <a:solidFill>
                    <a:srgbClr val="FFFFFF"/>
                  </a:solidFill>
                  <a:latin typeface="Times New Roman" charset="0"/>
                  <a:ea typeface="ＭＳ Ｐゴシック" charset="0"/>
                </a:endParaRPr>
              </a:p>
            </p:txBody>
          </p:sp>
          <p:sp>
            <p:nvSpPr>
              <p:cNvPr id="130060" name="Freeform 12"/>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a:defRPr/>
                </a:pPr>
                <a:endParaRPr lang="it-IT" sz="2400">
                  <a:solidFill>
                    <a:srgbClr val="FFFFFF"/>
                  </a:solidFill>
                  <a:latin typeface="Times New Roman" charset="0"/>
                  <a:ea typeface="ＭＳ Ｐゴシック" charset="0"/>
                </a:endParaRPr>
              </a:p>
            </p:txBody>
          </p:sp>
          <p:sp>
            <p:nvSpPr>
              <p:cNvPr id="130061" name="Freeform 13"/>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a:defRPr/>
                </a:pPr>
                <a:endParaRPr lang="it-IT" sz="2400">
                  <a:solidFill>
                    <a:srgbClr val="FFFFFF"/>
                  </a:solidFill>
                  <a:latin typeface="Times New Roman" charset="0"/>
                  <a:ea typeface="ＭＳ Ｐゴシック" charset="0"/>
                </a:endParaRPr>
              </a:p>
            </p:txBody>
          </p:sp>
          <p:sp>
            <p:nvSpPr>
              <p:cNvPr id="130062"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defRPr/>
                </a:pPr>
                <a:endParaRPr lang="it-IT" sz="2400">
                  <a:solidFill>
                    <a:srgbClr val="FFFFFF"/>
                  </a:solidFill>
                  <a:latin typeface="Times New Roman" charset="0"/>
                  <a:ea typeface="ＭＳ Ｐゴシック" charset="0"/>
                </a:endParaRPr>
              </a:p>
            </p:txBody>
          </p:sp>
        </p:grpSp>
      </p:grpSp>
      <p:sp>
        <p:nvSpPr>
          <p:cNvPr id="130063" name="Rectangle 15"/>
          <p:cNvSpPr>
            <a:spLocks noGrp="1" noChangeArrowheads="1"/>
          </p:cNvSpPr>
          <p:nvPr>
            <p:ph type="title"/>
          </p:nvPr>
        </p:nvSpPr>
        <p:spPr bwMode="auto">
          <a:xfrm>
            <a:off x="1066800" y="304800"/>
            <a:ext cx="7543800"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stile</a:t>
            </a:r>
          </a:p>
        </p:txBody>
      </p:sp>
      <p:sp>
        <p:nvSpPr>
          <p:cNvPr id="130064" name="Rectangle 16"/>
          <p:cNvSpPr>
            <a:spLocks noGrp="1" noChangeArrowheads="1"/>
          </p:cNvSpPr>
          <p:nvPr>
            <p:ph type="body" idx="1"/>
          </p:nvPr>
        </p:nvSpPr>
        <p:spPr bwMode="auto">
          <a:xfrm>
            <a:off x="1066800" y="19812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30065" name="Rectangle 17"/>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C0C0C0"/>
                  </a:outerShdw>
                </a:effectLst>
                <a:latin typeface="+mn-lt"/>
                <a:ea typeface="+mn-ea"/>
              </a:defRPr>
            </a:lvl1pPr>
          </a:lstStyle>
          <a:p>
            <a:pPr>
              <a:defRPr/>
            </a:pPr>
            <a:endParaRPr lang="it-IT">
              <a:solidFill>
                <a:srgbClr val="FFFFFF"/>
              </a:solidFill>
            </a:endParaRPr>
          </a:p>
        </p:txBody>
      </p:sp>
      <p:sp>
        <p:nvSpPr>
          <p:cNvPr id="130066" name="Rectangle 18"/>
          <p:cNvSpPr>
            <a:spLocks noGrp="1" noChangeArrowheads="1"/>
          </p:cNvSpPr>
          <p:nvPr>
            <p:ph type="ftr" sz="quarter" idx="3"/>
          </p:nvPr>
        </p:nvSpPr>
        <p:spPr bwMode="auto">
          <a:xfrm>
            <a:off x="34290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C0C0C0"/>
                  </a:outerShdw>
                </a:effectLst>
                <a:latin typeface="+mn-lt"/>
                <a:ea typeface="+mn-ea"/>
              </a:defRPr>
            </a:lvl1pPr>
          </a:lstStyle>
          <a:p>
            <a:pPr>
              <a:defRPr/>
            </a:pPr>
            <a:endParaRPr lang="it-IT">
              <a:solidFill>
                <a:srgbClr val="FFFFFF"/>
              </a:solidFill>
            </a:endParaRPr>
          </a:p>
        </p:txBody>
      </p:sp>
      <p:sp>
        <p:nvSpPr>
          <p:cNvPr id="130067" name="Rectangle 19"/>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DDDDDD"/>
                  </a:outerShdw>
                </a:effectLst>
                <a:latin typeface="Tahoma" charset="0"/>
              </a:defRPr>
            </a:lvl1pPr>
          </a:lstStyle>
          <a:p>
            <a:fld id="{413C48D5-E605-5F42-84FB-9808B59EC9C3}" type="slidenum">
              <a:rPr lang="it-IT">
                <a:solidFill>
                  <a:srgbClr val="FFFFFF"/>
                </a:solidFill>
                <a:ea typeface="ＭＳ Ｐゴシック" charset="0"/>
              </a:rPr>
              <a:pPr/>
              <a:t>‹N›</a:t>
            </a:fld>
            <a:endParaRPr lang="it-IT">
              <a:solidFill>
                <a:srgbClr val="FFFFFF"/>
              </a:solidFill>
              <a:ea typeface="ＭＳ Ｐゴシック" charset="0"/>
            </a:endParaRPr>
          </a:p>
        </p:txBody>
      </p:sp>
    </p:spTree>
    <p:extLst>
      <p:ext uri="{BB962C8B-B14F-4D97-AF65-F5344CB8AC3E}">
        <p14:creationId xmlns:p14="http://schemas.microsoft.com/office/powerpoint/2010/main" val="2790599808"/>
      </p:ext>
    </p:extLst>
  </p:cSld>
  <p:clrMap bg1="dk2" tx1="lt1" bg2="dk1" tx2="lt2" accent1="accent1" accent2="accent2" accent3="accent3" accent4="accent4" accent5="accent5" accent6="accent6" hlink="hlink" folHlink="folHlink"/>
  <p:sldLayoutIdLst>
    <p:sldLayoutId id="2147486630" r:id="rId1"/>
    <p:sldLayoutId id="2147486631" r:id="rId2"/>
    <p:sldLayoutId id="2147486632" r:id="rId3"/>
    <p:sldLayoutId id="2147486633" r:id="rId4"/>
    <p:sldLayoutId id="2147486634" r:id="rId5"/>
    <p:sldLayoutId id="2147486635" r:id="rId6"/>
    <p:sldLayoutId id="2147486636" r:id="rId7"/>
    <p:sldLayoutId id="2147486637" r:id="rId8"/>
    <p:sldLayoutId id="2147486638" r:id="rId9"/>
    <p:sldLayoutId id="2147486639" r:id="rId10"/>
    <p:sldLayoutId id="2147486640" r:id="rId11"/>
    <p:sldLayoutId id="2147486641" r:id="rId12"/>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C0C0C0"/>
            </a:outerShdw>
          </a:effectLst>
          <a:latin typeface="+mj-lt"/>
          <a:ea typeface="ＭＳ Ｐゴシック" charset="0"/>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C0C0C0"/>
            </a:outerShdw>
          </a:effectLst>
          <a:latin typeface="Tahoma" charset="0"/>
          <a:ea typeface="ＭＳ Ｐゴシック" charset="0"/>
        </a:defRPr>
      </a:lvl2pPr>
      <a:lvl3pPr algn="l" rtl="0" eaLnBrk="0" fontAlgn="base" hangingPunct="0">
        <a:spcBef>
          <a:spcPct val="0"/>
        </a:spcBef>
        <a:spcAft>
          <a:spcPct val="0"/>
        </a:spcAft>
        <a:defRPr sz="4400" b="1">
          <a:solidFill>
            <a:schemeClr val="tx2"/>
          </a:solidFill>
          <a:effectLst>
            <a:outerShdw blurRad="38100" dist="38100" dir="2700000" algn="tl">
              <a:srgbClr val="C0C0C0"/>
            </a:outerShdw>
          </a:effectLst>
          <a:latin typeface="Tahoma" charset="0"/>
          <a:ea typeface="ＭＳ Ｐゴシック" charset="0"/>
        </a:defRPr>
      </a:lvl3pPr>
      <a:lvl4pPr algn="l" rtl="0" eaLnBrk="0" fontAlgn="base" hangingPunct="0">
        <a:spcBef>
          <a:spcPct val="0"/>
        </a:spcBef>
        <a:spcAft>
          <a:spcPct val="0"/>
        </a:spcAft>
        <a:defRPr sz="4400" b="1">
          <a:solidFill>
            <a:schemeClr val="tx2"/>
          </a:solidFill>
          <a:effectLst>
            <a:outerShdw blurRad="38100" dist="38100" dir="2700000" algn="tl">
              <a:srgbClr val="C0C0C0"/>
            </a:outerShdw>
          </a:effectLst>
          <a:latin typeface="Tahoma" charset="0"/>
          <a:ea typeface="ＭＳ Ｐゴシック" charset="0"/>
        </a:defRPr>
      </a:lvl4pPr>
      <a:lvl5pPr algn="l" rtl="0" eaLnBrk="0" fontAlgn="base" hangingPunct="0">
        <a:spcBef>
          <a:spcPct val="0"/>
        </a:spcBef>
        <a:spcAft>
          <a:spcPct val="0"/>
        </a:spcAft>
        <a:defRPr sz="4400" b="1">
          <a:solidFill>
            <a:schemeClr val="tx2"/>
          </a:solidFill>
          <a:effectLst>
            <a:outerShdw blurRad="38100" dist="38100" dir="2700000" algn="tl">
              <a:srgbClr val="C0C0C0"/>
            </a:outerShdw>
          </a:effectLst>
          <a:latin typeface="Tahoma" charset="0"/>
          <a:ea typeface="ＭＳ Ｐゴシック" charset="0"/>
        </a:defRPr>
      </a:lvl5pPr>
      <a:lvl6pPr marL="457200" algn="l" rtl="0" fontAlgn="base">
        <a:spcBef>
          <a:spcPct val="0"/>
        </a:spcBef>
        <a:spcAft>
          <a:spcPct val="0"/>
        </a:spcAft>
        <a:defRPr sz="4400" b="1">
          <a:solidFill>
            <a:schemeClr val="tx2"/>
          </a:solidFill>
          <a:effectLst>
            <a:outerShdw blurRad="38100" dist="38100" dir="2700000" algn="tl">
              <a:srgbClr val="C0C0C0"/>
            </a:outerShdw>
          </a:effectLst>
          <a:latin typeface="Tahoma" charset="0"/>
        </a:defRPr>
      </a:lvl6pPr>
      <a:lvl7pPr marL="914400" algn="l" rtl="0" fontAlgn="base">
        <a:spcBef>
          <a:spcPct val="0"/>
        </a:spcBef>
        <a:spcAft>
          <a:spcPct val="0"/>
        </a:spcAft>
        <a:defRPr sz="4400" b="1">
          <a:solidFill>
            <a:schemeClr val="tx2"/>
          </a:solidFill>
          <a:effectLst>
            <a:outerShdw blurRad="38100" dist="38100" dir="2700000" algn="tl">
              <a:srgbClr val="C0C0C0"/>
            </a:outerShdw>
          </a:effectLst>
          <a:latin typeface="Tahoma" charset="0"/>
        </a:defRPr>
      </a:lvl7pPr>
      <a:lvl8pPr marL="1371600" algn="l" rtl="0" fontAlgn="base">
        <a:spcBef>
          <a:spcPct val="0"/>
        </a:spcBef>
        <a:spcAft>
          <a:spcPct val="0"/>
        </a:spcAft>
        <a:defRPr sz="4400" b="1">
          <a:solidFill>
            <a:schemeClr val="tx2"/>
          </a:solidFill>
          <a:effectLst>
            <a:outerShdw blurRad="38100" dist="38100" dir="2700000" algn="tl">
              <a:srgbClr val="C0C0C0"/>
            </a:outerShdw>
          </a:effectLst>
          <a:latin typeface="Tahoma" charset="0"/>
        </a:defRPr>
      </a:lvl8pPr>
      <a:lvl9pPr marL="1828800" algn="l" rtl="0" fontAlgn="base">
        <a:spcBef>
          <a:spcPct val="0"/>
        </a:spcBef>
        <a:spcAft>
          <a:spcPct val="0"/>
        </a:spcAft>
        <a:defRPr sz="4400" b="1">
          <a:solidFill>
            <a:schemeClr val="tx2"/>
          </a:solidFill>
          <a:effectLst>
            <a:outerShdw blurRad="38100" dist="38100" dir="2700000" algn="tl">
              <a:srgbClr val="C0C0C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C0C0C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C0C0C0"/>
            </a:outerShdw>
          </a:effectLst>
          <a:latin typeface="+mn-lt"/>
          <a:ea typeface="ＭＳ Ｐゴシック" charset="0"/>
        </a:defRPr>
      </a:lvl2pPr>
      <a:lvl3pPr marL="1143000" indent="-228600" algn="l" rtl="0" eaLnBrk="0" fontAlgn="base" hangingPunct="0">
        <a:spcBef>
          <a:spcPct val="20000"/>
        </a:spcBef>
        <a:spcAft>
          <a:spcPct val="0"/>
        </a:spcAft>
        <a:buClr>
          <a:schemeClr val="hlink"/>
        </a:buClr>
        <a:buSzPct val="70000"/>
        <a:buFont typeface="Wingdings" charset="0"/>
        <a:buChar char="n"/>
        <a:defRPr sz="2400">
          <a:solidFill>
            <a:schemeClr val="tx1"/>
          </a:solidFill>
          <a:effectLst>
            <a:outerShdw blurRad="38100" dist="38100" dir="2700000" algn="tl">
              <a:srgbClr val="C0C0C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C0C0C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C0C0C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C0C0C0"/>
            </a:outerShdw>
          </a:effectLst>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77406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Fare clic per modificare lo stile del titolo</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Fare clic per modificare gli stili del testo dello schema</a:t>
            </a:r>
          </a:p>
          <a:p>
            <a:pPr lvl="1"/>
            <a:r>
              <a:rPr lang="en-GB" smtClean="0"/>
              <a:t>Secondo livello</a:t>
            </a:r>
          </a:p>
          <a:p>
            <a:pPr lvl="2"/>
            <a:r>
              <a:rPr lang="en-GB" smtClean="0"/>
              <a:t>Terzo livello</a:t>
            </a:r>
          </a:p>
          <a:p>
            <a:pPr lvl="3"/>
            <a:r>
              <a:rPr lang="en-GB" smtClean="0"/>
              <a:t>Quarto livello</a:t>
            </a:r>
          </a:p>
          <a:p>
            <a:pPr lvl="4"/>
            <a:r>
              <a:rPr lang="en-GB"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C6D01376-42E0-435C-B94C-9D74FAF2CCEE}" type="slidenum">
              <a:rPr lang="en-GB">
                <a:solidFill>
                  <a:srgbClr val="000000"/>
                </a:solidFill>
              </a:rPr>
              <a:pPr>
                <a:defRPr/>
              </a:pPr>
              <a:t>‹N›</a:t>
            </a:fld>
            <a:endParaRPr lang="en-GB">
              <a:solidFill>
                <a:srgbClr val="000000"/>
              </a:solidFill>
            </a:endParaRPr>
          </a:p>
        </p:txBody>
      </p:sp>
      <p:sp>
        <p:nvSpPr>
          <p:cNvPr id="1031" name="Line 7"/>
          <p:cNvSpPr>
            <a:spLocks noChangeShapeType="1"/>
          </p:cNvSpPr>
          <p:nvPr userDrawn="1"/>
        </p:nvSpPr>
        <p:spPr bwMode="auto">
          <a:xfrm>
            <a:off x="0" y="1125538"/>
            <a:ext cx="7740650" cy="0"/>
          </a:xfrm>
          <a:prstGeom prst="line">
            <a:avLst/>
          </a:prstGeom>
          <a:noFill/>
          <a:ln w="38100">
            <a:solidFill>
              <a:schemeClr val="accent2"/>
            </a:solidFill>
            <a:round/>
            <a:headEnd/>
            <a:tailEnd/>
          </a:ln>
          <a:effectLst/>
        </p:spPr>
        <p:txBody>
          <a:bodyPr/>
          <a:lstStyle/>
          <a:p>
            <a:pPr>
              <a:defRPr/>
            </a:pPr>
            <a:endParaRPr lang="it-IT">
              <a:solidFill>
                <a:srgbClr val="000000"/>
              </a:solidFill>
              <a:latin typeface="Arial" pitchFamily="34" charset="0"/>
            </a:endParaRPr>
          </a:p>
        </p:txBody>
      </p:sp>
      <p:pic>
        <p:nvPicPr>
          <p:cNvPr id="5128" name="Picture 8" descr="images"/>
          <p:cNvPicPr>
            <a:picLocks noChangeAspect="1" noChangeArrowheads="1"/>
          </p:cNvPicPr>
          <p:nvPr userDrawn="1"/>
        </p:nvPicPr>
        <p:blipFill>
          <a:blip r:embed="rId13" cstate="print"/>
          <a:srcRect l="4344" t="4636" r="4344" b="17471"/>
          <a:stretch>
            <a:fillRect/>
          </a:stretch>
        </p:blipFill>
        <p:spPr bwMode="auto">
          <a:xfrm>
            <a:off x="8161338" y="115888"/>
            <a:ext cx="831850" cy="865187"/>
          </a:xfrm>
          <a:prstGeom prst="rect">
            <a:avLst/>
          </a:prstGeom>
          <a:noFill/>
          <a:ln w="9525">
            <a:noFill/>
            <a:miter lim="800000"/>
            <a:headEnd/>
            <a:tailEnd/>
          </a:ln>
        </p:spPr>
      </p:pic>
    </p:spTree>
    <p:extLst>
      <p:ext uri="{BB962C8B-B14F-4D97-AF65-F5344CB8AC3E}">
        <p14:creationId xmlns:p14="http://schemas.microsoft.com/office/powerpoint/2010/main" val="1935137057"/>
      </p:ext>
    </p:extLst>
  </p:cSld>
  <p:clrMap bg1="lt1" tx1="dk1" bg2="lt2" tx2="dk2" accent1="accent1" accent2="accent2" accent3="accent3" accent4="accent4" accent5="accent5" accent6="accent6" hlink="hlink" folHlink="folHlink"/>
  <p:sldLayoutIdLst>
    <p:sldLayoutId id="2147486648" r:id="rId1"/>
    <p:sldLayoutId id="2147486649" r:id="rId2"/>
    <p:sldLayoutId id="2147486650" r:id="rId3"/>
    <p:sldLayoutId id="2147486651" r:id="rId4"/>
    <p:sldLayoutId id="2147486652" r:id="rId5"/>
    <p:sldLayoutId id="2147486653" r:id="rId6"/>
    <p:sldLayoutId id="2147486654" r:id="rId7"/>
    <p:sldLayoutId id="2147486655" r:id="rId8"/>
    <p:sldLayoutId id="2147486656" r:id="rId9"/>
    <p:sldLayoutId id="2147486657" r:id="rId10"/>
    <p:sldLayoutId id="2147486658" r:id="rId11"/>
  </p:sldLayoutIdLst>
  <p:txStyles>
    <p:titleStyle>
      <a:lvl1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pitchFamily="34" charset="0"/>
        </a:defRPr>
      </a:lvl2pPr>
      <a:lvl3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pitchFamily="34" charset="0"/>
        </a:defRPr>
      </a:lvl3pPr>
      <a:lvl4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pitchFamily="34" charset="0"/>
        </a:defRPr>
      </a:lvl4pPr>
      <a:lvl5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pitchFamily="34" charset="0"/>
        </a:defRPr>
      </a:lvl5pPr>
      <a:lvl6pPr marL="457200" algn="ctr" rtl="0" fontAlgn="base">
        <a:spcBef>
          <a:spcPct val="0"/>
        </a:spcBef>
        <a:spcAft>
          <a:spcPct val="0"/>
        </a:spcAft>
        <a:defRPr sz="3600" b="1" i="1">
          <a:solidFill>
            <a:schemeClr val="accent2"/>
          </a:solidFill>
          <a:effectLst>
            <a:outerShdw blurRad="38100" dist="38100" dir="2700000" algn="tl">
              <a:srgbClr val="C0C0C0"/>
            </a:outerShdw>
          </a:effectLst>
          <a:latin typeface="Arial" pitchFamily="34" charset="0"/>
        </a:defRPr>
      </a:lvl6pPr>
      <a:lvl7pPr marL="914400" algn="ctr" rtl="0" fontAlgn="base">
        <a:spcBef>
          <a:spcPct val="0"/>
        </a:spcBef>
        <a:spcAft>
          <a:spcPct val="0"/>
        </a:spcAft>
        <a:defRPr sz="3600" b="1" i="1">
          <a:solidFill>
            <a:schemeClr val="accent2"/>
          </a:solidFill>
          <a:effectLst>
            <a:outerShdw blurRad="38100" dist="38100" dir="2700000" algn="tl">
              <a:srgbClr val="C0C0C0"/>
            </a:outerShdw>
          </a:effectLst>
          <a:latin typeface="Arial" pitchFamily="34" charset="0"/>
        </a:defRPr>
      </a:lvl7pPr>
      <a:lvl8pPr marL="1371600" algn="ctr" rtl="0" fontAlgn="base">
        <a:spcBef>
          <a:spcPct val="0"/>
        </a:spcBef>
        <a:spcAft>
          <a:spcPct val="0"/>
        </a:spcAft>
        <a:defRPr sz="3600" b="1" i="1">
          <a:solidFill>
            <a:schemeClr val="accent2"/>
          </a:solidFill>
          <a:effectLst>
            <a:outerShdw blurRad="38100" dist="38100" dir="2700000" algn="tl">
              <a:srgbClr val="C0C0C0"/>
            </a:outerShdw>
          </a:effectLst>
          <a:latin typeface="Arial" pitchFamily="34" charset="0"/>
        </a:defRPr>
      </a:lvl8pPr>
      <a:lvl9pPr marL="1828800" algn="ctr" rtl="0" fontAlgn="base">
        <a:spcBef>
          <a:spcPct val="0"/>
        </a:spcBef>
        <a:spcAft>
          <a:spcPct val="0"/>
        </a:spcAft>
        <a:defRPr sz="3600" b="1" i="1">
          <a:solidFill>
            <a:schemeClr val="accent2"/>
          </a:solidFill>
          <a:effectLst>
            <a:outerShdw blurRad="38100" dist="38100" dir="2700000" algn="tl">
              <a:srgbClr val="C0C0C0"/>
            </a:outerShdw>
          </a:effectLst>
          <a:latin typeface="Arial" pitchFamily="34"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6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77406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Fare clic per modificare gli stili del testo dello schema</a:t>
            </a:r>
          </a:p>
          <a:p>
            <a:pPr lvl="1"/>
            <a:r>
              <a:rPr lang="en-GB" smtClean="0"/>
              <a:t>Secondo livello</a:t>
            </a:r>
          </a:p>
          <a:p>
            <a:pPr lvl="2"/>
            <a:r>
              <a:rPr lang="en-GB" smtClean="0"/>
              <a:t>Terzo livello</a:t>
            </a:r>
          </a:p>
          <a:p>
            <a:pPr lvl="3"/>
            <a:r>
              <a:rPr lang="en-GB" smtClean="0"/>
              <a:t>Quarto livello</a:t>
            </a:r>
          </a:p>
          <a:p>
            <a:pPr lvl="4"/>
            <a:r>
              <a:rPr lang="en-GB"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0140AB04-0A32-4632-AA0D-CE0776492F4F}" type="slidenum">
              <a:rPr lang="en-GB">
                <a:solidFill>
                  <a:srgbClr val="000000"/>
                </a:solidFill>
              </a:rPr>
              <a:pPr>
                <a:defRPr/>
              </a:pPr>
              <a:t>‹N›</a:t>
            </a:fld>
            <a:endParaRPr lang="en-GB">
              <a:solidFill>
                <a:srgbClr val="000000"/>
              </a:solidFill>
            </a:endParaRPr>
          </a:p>
        </p:txBody>
      </p:sp>
      <p:sp>
        <p:nvSpPr>
          <p:cNvPr id="1031" name="Line 7"/>
          <p:cNvSpPr>
            <a:spLocks noChangeShapeType="1"/>
          </p:cNvSpPr>
          <p:nvPr/>
        </p:nvSpPr>
        <p:spPr bwMode="auto">
          <a:xfrm>
            <a:off x="0" y="1125538"/>
            <a:ext cx="7740650" cy="0"/>
          </a:xfrm>
          <a:prstGeom prst="line">
            <a:avLst/>
          </a:prstGeom>
          <a:noFill/>
          <a:ln w="38100">
            <a:solidFill>
              <a:schemeClr val="accent2"/>
            </a:solidFill>
            <a:round/>
            <a:headEnd/>
            <a:tailEnd/>
          </a:ln>
          <a:effectLst/>
        </p:spPr>
        <p:txBody>
          <a:bodyPr/>
          <a:lstStyle/>
          <a:p>
            <a:pPr>
              <a:defRPr/>
            </a:pPr>
            <a:endParaRPr lang="it-IT">
              <a:solidFill>
                <a:srgbClr val="000000"/>
              </a:solidFill>
              <a:cs typeface="Arial" charset="0"/>
            </a:endParaRPr>
          </a:p>
        </p:txBody>
      </p:sp>
      <p:pic>
        <p:nvPicPr>
          <p:cNvPr id="1032" name="Picture 8" descr="images"/>
          <p:cNvPicPr>
            <a:picLocks noChangeAspect="1" noChangeArrowheads="1"/>
          </p:cNvPicPr>
          <p:nvPr/>
        </p:nvPicPr>
        <p:blipFill>
          <a:blip r:embed="rId5" cstate="print"/>
          <a:srcRect l="4344" t="4636" r="4344" b="17471"/>
          <a:stretch>
            <a:fillRect/>
          </a:stretch>
        </p:blipFill>
        <p:spPr bwMode="auto">
          <a:xfrm>
            <a:off x="8161338" y="115888"/>
            <a:ext cx="831850" cy="865187"/>
          </a:xfrm>
          <a:prstGeom prst="rect">
            <a:avLst/>
          </a:prstGeom>
          <a:noFill/>
          <a:ln w="9525">
            <a:noFill/>
            <a:miter lim="800000"/>
            <a:headEnd/>
            <a:tailEnd/>
          </a:ln>
        </p:spPr>
      </p:pic>
    </p:spTree>
    <p:extLst>
      <p:ext uri="{BB962C8B-B14F-4D97-AF65-F5344CB8AC3E}">
        <p14:creationId xmlns:p14="http://schemas.microsoft.com/office/powerpoint/2010/main" val="2005293650"/>
      </p:ext>
    </p:extLst>
  </p:cSld>
  <p:clrMap bg1="lt1" tx1="dk1" bg2="lt2" tx2="dk2" accent1="accent1" accent2="accent2" accent3="accent3" accent4="accent4" accent5="accent5" accent6="accent6" hlink="hlink" folHlink="folHlink"/>
  <p:sldLayoutIdLst>
    <p:sldLayoutId id="2147486660" r:id="rId1"/>
    <p:sldLayoutId id="2147486661" r:id="rId2"/>
    <p:sldLayoutId id="2147486745" r:id="rId3"/>
  </p:sldLayoutIdLst>
  <p:txStyles>
    <p:titleStyle>
      <a:lvl1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6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 y="0"/>
            <a:ext cx="77406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Fare clic per modificare lo stile del titolo</a:t>
            </a:r>
          </a:p>
        </p:txBody>
      </p:sp>
      <p:sp>
        <p:nvSpPr>
          <p:cNvPr id="2051"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Fare clic per modificare gli stili del testo dello schema</a:t>
            </a:r>
          </a:p>
          <a:p>
            <a:pPr lvl="1"/>
            <a:r>
              <a:rPr lang="en-GB" smtClean="0"/>
              <a:t>Secondo livello</a:t>
            </a:r>
          </a:p>
          <a:p>
            <a:pPr lvl="2"/>
            <a:r>
              <a:rPr lang="en-GB" smtClean="0"/>
              <a:t>Terzo livello</a:t>
            </a:r>
          </a:p>
          <a:p>
            <a:pPr lvl="3"/>
            <a:r>
              <a:rPr lang="en-GB" smtClean="0"/>
              <a:t>Quarto livello</a:t>
            </a:r>
          </a:p>
          <a:p>
            <a:pPr lvl="4"/>
            <a:r>
              <a:rPr lang="en-GB"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8C9AA4A-30A5-4FCE-AEBC-1D5D29DE1B7F}" type="slidenum">
              <a:rPr lang="en-GB">
                <a:solidFill>
                  <a:srgbClr val="000000"/>
                </a:solidFill>
              </a:rPr>
              <a:pPr>
                <a:defRPr/>
              </a:pPr>
              <a:t>‹N›</a:t>
            </a:fld>
            <a:endParaRPr lang="en-GB">
              <a:solidFill>
                <a:srgbClr val="000000"/>
              </a:solidFill>
            </a:endParaRPr>
          </a:p>
        </p:txBody>
      </p:sp>
      <p:sp>
        <p:nvSpPr>
          <p:cNvPr id="1031" name="Line 7"/>
          <p:cNvSpPr>
            <a:spLocks noChangeShapeType="1"/>
          </p:cNvSpPr>
          <p:nvPr userDrawn="1"/>
        </p:nvSpPr>
        <p:spPr bwMode="auto">
          <a:xfrm>
            <a:off x="1" y="1125538"/>
            <a:ext cx="7740650" cy="0"/>
          </a:xfrm>
          <a:prstGeom prst="line">
            <a:avLst/>
          </a:prstGeom>
          <a:noFill/>
          <a:ln w="38100">
            <a:solidFill>
              <a:schemeClr val="accent2"/>
            </a:solidFill>
            <a:round/>
            <a:headEnd/>
            <a:tailEnd/>
          </a:ln>
          <a:effectLst/>
        </p:spPr>
        <p:txBody>
          <a:bodyPr/>
          <a:lstStyle/>
          <a:p>
            <a:pPr>
              <a:defRPr/>
            </a:pPr>
            <a:endParaRPr lang="it-IT">
              <a:solidFill>
                <a:srgbClr val="000000"/>
              </a:solidFill>
            </a:endParaRPr>
          </a:p>
        </p:txBody>
      </p:sp>
      <p:pic>
        <p:nvPicPr>
          <p:cNvPr id="2056" name="Picture 8" descr="images"/>
          <p:cNvPicPr>
            <a:picLocks noChangeAspect="1" noChangeArrowheads="1"/>
          </p:cNvPicPr>
          <p:nvPr userDrawn="1"/>
        </p:nvPicPr>
        <p:blipFill>
          <a:blip r:embed="rId6" cstate="print"/>
          <a:srcRect l="4344" t="4636" r="4344" b="17471"/>
          <a:stretch>
            <a:fillRect/>
          </a:stretch>
        </p:blipFill>
        <p:spPr bwMode="auto">
          <a:xfrm>
            <a:off x="8161338" y="115888"/>
            <a:ext cx="831850" cy="865187"/>
          </a:xfrm>
          <a:prstGeom prst="rect">
            <a:avLst/>
          </a:prstGeom>
          <a:noFill/>
          <a:ln w="9525">
            <a:noFill/>
            <a:miter lim="800000"/>
            <a:headEnd/>
            <a:tailEnd/>
          </a:ln>
        </p:spPr>
      </p:pic>
    </p:spTree>
    <p:extLst>
      <p:ext uri="{BB962C8B-B14F-4D97-AF65-F5344CB8AC3E}">
        <p14:creationId xmlns:p14="http://schemas.microsoft.com/office/powerpoint/2010/main" val="2367011234"/>
      </p:ext>
    </p:extLst>
  </p:cSld>
  <p:clrMap bg1="lt1" tx1="dk1" bg2="lt2" tx2="dk2" accent1="accent1" accent2="accent2" accent3="accent3" accent4="accent4" accent5="accent5" accent6="accent6" hlink="hlink" folHlink="folHlink"/>
  <p:sldLayoutIdLst>
    <p:sldLayoutId id="2147486665" r:id="rId1"/>
    <p:sldLayoutId id="2147486666" r:id="rId2"/>
    <p:sldLayoutId id="2147486667" r:id="rId3"/>
    <p:sldLayoutId id="2147486668" r:id="rId4"/>
  </p:sldLayoutIdLst>
  <p:txStyles>
    <p:titleStyle>
      <a:lvl1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6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80821"/>
            </a:gs>
            <a:gs pos="100000">
              <a:schemeClr val="accent2"/>
            </a:gs>
          </a:gsLst>
          <a:lin ang="5400000" scaled="1"/>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304983" y="609967"/>
            <a:ext cx="8534034" cy="152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ctr" anchorCtr="0" compatLnSpc="1">
            <a:prstTxWarp prst="textNoShape">
              <a:avLst/>
            </a:prstTxWarp>
          </a:bodyPr>
          <a:lstStyle/>
          <a:p>
            <a:pPr lvl="0"/>
            <a:r>
              <a:rPr lang="it-IT" altLang="en-US" smtClean="0"/>
              <a:t>Fare clic per modificare lo stile del titolo dello schema</a:t>
            </a:r>
          </a:p>
        </p:txBody>
      </p:sp>
      <p:sp>
        <p:nvSpPr>
          <p:cNvPr id="10243" name="Rectangle 3"/>
          <p:cNvSpPr>
            <a:spLocks noGrp="1" noChangeArrowheads="1"/>
          </p:cNvSpPr>
          <p:nvPr>
            <p:ph type="body" idx="1"/>
          </p:nvPr>
        </p:nvSpPr>
        <p:spPr bwMode="auto">
          <a:xfrm>
            <a:off x="304983" y="2361559"/>
            <a:ext cx="8458475" cy="358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lvl="0"/>
            <a:r>
              <a:rPr lang="it-IT" altLang="en-US" smtClean="0"/>
              <a:t>Fare clic per modificare gli stili del testo dello schema</a:t>
            </a:r>
          </a:p>
          <a:p>
            <a:pPr lvl="1"/>
            <a:r>
              <a:rPr lang="it-IT" altLang="en-US" smtClean="0"/>
              <a:t>Secondo livello</a:t>
            </a:r>
          </a:p>
          <a:p>
            <a:pPr lvl="2"/>
            <a:r>
              <a:rPr lang="it-IT" altLang="en-US" smtClean="0"/>
              <a:t>Terzo livello</a:t>
            </a:r>
          </a:p>
          <a:p>
            <a:pPr lvl="3"/>
            <a:r>
              <a:rPr lang="it-IT" altLang="en-US" smtClean="0"/>
              <a:t>Quarto livello</a:t>
            </a:r>
          </a:p>
          <a:p>
            <a:pPr lvl="4"/>
            <a:r>
              <a:rPr lang="it-IT" altLang="en-US" smtClean="0"/>
              <a:t>Quinto livello</a:t>
            </a:r>
          </a:p>
        </p:txBody>
      </p:sp>
      <p:sp>
        <p:nvSpPr>
          <p:cNvPr id="454660" name="Rectangle 4"/>
          <p:cNvSpPr>
            <a:spLocks noGrp="1" noChangeArrowheads="1"/>
          </p:cNvSpPr>
          <p:nvPr>
            <p:ph type="dt" sz="half" idx="2"/>
          </p:nvPr>
        </p:nvSpPr>
        <p:spPr bwMode="auto">
          <a:xfrm>
            <a:off x="685525" y="6172475"/>
            <a:ext cx="1905458" cy="533034"/>
          </a:xfrm>
          <a:prstGeom prst="rect">
            <a:avLst/>
          </a:prstGeom>
          <a:noFill/>
          <a:ln w="9525">
            <a:noFill/>
            <a:miter lim="800000"/>
            <a:headEnd/>
            <a:tailEnd/>
          </a:ln>
          <a:effectLst/>
        </p:spPr>
        <p:txBody>
          <a:bodyPr vert="horz" wrap="square" lIns="91414" tIns="45706" rIns="91414" bIns="45706" numCol="1" anchor="t" anchorCtr="0" compatLnSpc="1">
            <a:prstTxWarp prst="textNoShape">
              <a:avLst/>
            </a:prstTxWarp>
          </a:bodyPr>
          <a:lstStyle>
            <a:lvl1pPr eaLnBrk="0" hangingPunct="0">
              <a:defRPr sz="1400">
                <a:latin typeface="Times" pitchFamily="18" charset="0"/>
                <a:cs typeface="Arial" charset="0"/>
              </a:defRPr>
            </a:lvl1pPr>
          </a:lstStyle>
          <a:p>
            <a:pPr>
              <a:defRPr/>
            </a:pPr>
            <a:fld id="{11B964DD-7321-44F4-AEC0-E9D235485BBF}" type="datetimeFigureOut">
              <a:rPr lang="it-IT" altLang="en-US">
                <a:solidFill>
                  <a:srgbClr val="000000"/>
                </a:solidFill>
              </a:rPr>
              <a:pPr>
                <a:defRPr/>
              </a:pPr>
              <a:t>02/04/2019</a:t>
            </a:fld>
            <a:endParaRPr lang="it-IT" altLang="en-US">
              <a:solidFill>
                <a:srgbClr val="000000"/>
              </a:solidFill>
            </a:endParaRPr>
          </a:p>
        </p:txBody>
      </p:sp>
      <p:sp>
        <p:nvSpPr>
          <p:cNvPr id="454661" name="Rectangle 5"/>
          <p:cNvSpPr>
            <a:spLocks noGrp="1" noChangeArrowheads="1"/>
          </p:cNvSpPr>
          <p:nvPr>
            <p:ph type="ftr" sz="quarter" idx="3"/>
          </p:nvPr>
        </p:nvSpPr>
        <p:spPr bwMode="auto">
          <a:xfrm>
            <a:off x="3124017" y="6172475"/>
            <a:ext cx="2895966" cy="533034"/>
          </a:xfrm>
          <a:prstGeom prst="rect">
            <a:avLst/>
          </a:prstGeom>
          <a:noFill/>
          <a:ln w="9525">
            <a:noFill/>
            <a:miter lim="800000"/>
            <a:headEnd/>
            <a:tailEnd/>
          </a:ln>
          <a:effectLst/>
        </p:spPr>
        <p:txBody>
          <a:bodyPr vert="horz" wrap="square" lIns="91414" tIns="45706" rIns="91414" bIns="45706" numCol="1" anchor="t" anchorCtr="0" compatLnSpc="1">
            <a:prstTxWarp prst="textNoShape">
              <a:avLst/>
            </a:prstTxWarp>
          </a:bodyPr>
          <a:lstStyle>
            <a:lvl1pPr algn="ctr" eaLnBrk="0" hangingPunct="0">
              <a:defRPr sz="1400">
                <a:latin typeface="Times" pitchFamily="18" charset="0"/>
                <a:cs typeface="Arial" charset="0"/>
              </a:defRPr>
            </a:lvl1pPr>
          </a:lstStyle>
          <a:p>
            <a:pPr>
              <a:defRPr/>
            </a:pPr>
            <a:endParaRPr lang="it-IT" altLang="en-US">
              <a:solidFill>
                <a:srgbClr val="000000"/>
              </a:solidFill>
            </a:endParaRPr>
          </a:p>
        </p:txBody>
      </p:sp>
      <p:sp>
        <p:nvSpPr>
          <p:cNvPr id="454662" name="Rectangle 6"/>
          <p:cNvSpPr>
            <a:spLocks noGrp="1" noChangeArrowheads="1"/>
          </p:cNvSpPr>
          <p:nvPr>
            <p:ph type="sldNum" sz="quarter" idx="4"/>
          </p:nvPr>
        </p:nvSpPr>
        <p:spPr bwMode="auto">
          <a:xfrm>
            <a:off x="6477458" y="6172475"/>
            <a:ext cx="2286000" cy="533034"/>
          </a:xfrm>
          <a:prstGeom prst="rect">
            <a:avLst/>
          </a:prstGeom>
          <a:noFill/>
          <a:ln w="9525">
            <a:noFill/>
            <a:miter lim="800000"/>
            <a:headEnd/>
            <a:tailEnd/>
          </a:ln>
          <a:effectLst/>
        </p:spPr>
        <p:txBody>
          <a:bodyPr vert="horz" wrap="square" lIns="91414" tIns="45706" rIns="91414" bIns="45706" numCol="1" anchor="t" anchorCtr="0" compatLnSpc="1">
            <a:prstTxWarp prst="textNoShape">
              <a:avLst/>
            </a:prstTxWarp>
          </a:bodyPr>
          <a:lstStyle>
            <a:lvl1pPr algn="r" eaLnBrk="0" hangingPunct="0">
              <a:defRPr sz="1400">
                <a:latin typeface="Times" pitchFamily="18" charset="0"/>
                <a:cs typeface="Arial" charset="0"/>
              </a:defRPr>
            </a:lvl1pPr>
          </a:lstStyle>
          <a:p>
            <a:pPr>
              <a:defRPr/>
            </a:pPr>
            <a:fld id="{CDBE7843-4B91-4857-BC2C-482AC8387EA8}" type="slidenum">
              <a:rPr lang="it-IT" altLang="en-US">
                <a:solidFill>
                  <a:srgbClr val="000000"/>
                </a:solidFill>
              </a:rPr>
              <a:pPr>
                <a:defRPr/>
              </a:pPr>
              <a:t>‹N›</a:t>
            </a:fld>
            <a:endParaRPr lang="it-IT" altLang="en-US">
              <a:solidFill>
                <a:srgbClr val="000000"/>
              </a:solidFill>
            </a:endParaRPr>
          </a:p>
        </p:txBody>
      </p:sp>
    </p:spTree>
    <p:extLst>
      <p:ext uri="{BB962C8B-B14F-4D97-AF65-F5344CB8AC3E}">
        <p14:creationId xmlns:p14="http://schemas.microsoft.com/office/powerpoint/2010/main" val="524540394"/>
      </p:ext>
    </p:extLst>
  </p:cSld>
  <p:clrMap bg1="lt1" tx1="dk1" bg2="lt2" tx2="dk2" accent1="accent1" accent2="accent2" accent3="accent3" accent4="accent4" accent5="accent5" accent6="accent6" hlink="hlink" folHlink="folHlink"/>
  <p:sldLayoutIdLst>
    <p:sldLayoutId id="2147486670" r:id="rId1"/>
    <p:sldLayoutId id="2147486671" r:id="rId2"/>
    <p:sldLayoutId id="2147486672" r:id="rId3"/>
    <p:sldLayoutId id="2147486673" r:id="rId4"/>
    <p:sldLayoutId id="2147486674" r:id="rId5"/>
    <p:sldLayoutId id="2147486675" r:id="rId6"/>
    <p:sldLayoutId id="2147486676" r:id="rId7"/>
    <p:sldLayoutId id="2147486677" r:id="rId8"/>
    <p:sldLayoutId id="2147486678" r:id="rId9"/>
    <p:sldLayoutId id="2147486679" r:id="rId10"/>
    <p:sldLayoutId id="2147486680" r:id="rId11"/>
  </p:sldLayoutIdLst>
  <p:txStyles>
    <p:titleStyle>
      <a:lvl1pPr algn="ctr" defTabSz="914727" rtl="0" eaLnBrk="0" fontAlgn="base" hangingPunct="0">
        <a:spcBef>
          <a:spcPct val="0"/>
        </a:spcBef>
        <a:spcAft>
          <a:spcPct val="0"/>
        </a:spcAft>
        <a:defRPr sz="4400">
          <a:solidFill>
            <a:schemeClr val="tx2"/>
          </a:solidFill>
          <a:latin typeface="+mj-lt"/>
          <a:ea typeface="+mj-ea"/>
          <a:cs typeface="+mj-cs"/>
        </a:defRPr>
      </a:lvl1pPr>
      <a:lvl2pPr algn="ctr" defTabSz="914727" rtl="0" eaLnBrk="0" fontAlgn="base" hangingPunct="0">
        <a:spcBef>
          <a:spcPct val="0"/>
        </a:spcBef>
        <a:spcAft>
          <a:spcPct val="0"/>
        </a:spcAft>
        <a:defRPr sz="4400">
          <a:solidFill>
            <a:schemeClr val="tx2"/>
          </a:solidFill>
          <a:latin typeface="Times" pitchFamily="18" charset="0"/>
        </a:defRPr>
      </a:lvl2pPr>
      <a:lvl3pPr algn="ctr" defTabSz="914727" rtl="0" eaLnBrk="0" fontAlgn="base" hangingPunct="0">
        <a:spcBef>
          <a:spcPct val="0"/>
        </a:spcBef>
        <a:spcAft>
          <a:spcPct val="0"/>
        </a:spcAft>
        <a:defRPr sz="4400">
          <a:solidFill>
            <a:schemeClr val="tx2"/>
          </a:solidFill>
          <a:latin typeface="Times" pitchFamily="18" charset="0"/>
        </a:defRPr>
      </a:lvl3pPr>
      <a:lvl4pPr algn="ctr" defTabSz="914727" rtl="0" eaLnBrk="0" fontAlgn="base" hangingPunct="0">
        <a:spcBef>
          <a:spcPct val="0"/>
        </a:spcBef>
        <a:spcAft>
          <a:spcPct val="0"/>
        </a:spcAft>
        <a:defRPr sz="4400">
          <a:solidFill>
            <a:schemeClr val="tx2"/>
          </a:solidFill>
          <a:latin typeface="Times" pitchFamily="18" charset="0"/>
        </a:defRPr>
      </a:lvl4pPr>
      <a:lvl5pPr algn="ctr" defTabSz="914727" rtl="0" eaLnBrk="0" fontAlgn="base" hangingPunct="0">
        <a:spcBef>
          <a:spcPct val="0"/>
        </a:spcBef>
        <a:spcAft>
          <a:spcPct val="0"/>
        </a:spcAft>
        <a:defRPr sz="4400">
          <a:solidFill>
            <a:schemeClr val="tx2"/>
          </a:solidFill>
          <a:latin typeface="Times" pitchFamily="18" charset="0"/>
        </a:defRPr>
      </a:lvl5pPr>
      <a:lvl6pPr marL="395557" algn="ctr" defTabSz="914727" rtl="0" eaLnBrk="0" fontAlgn="base" hangingPunct="0">
        <a:spcBef>
          <a:spcPct val="0"/>
        </a:spcBef>
        <a:spcAft>
          <a:spcPct val="0"/>
        </a:spcAft>
        <a:defRPr sz="4400">
          <a:solidFill>
            <a:schemeClr val="tx2"/>
          </a:solidFill>
          <a:latin typeface="Times" pitchFamily="18" charset="0"/>
        </a:defRPr>
      </a:lvl6pPr>
      <a:lvl7pPr marL="791114" algn="ctr" defTabSz="914727" rtl="0" eaLnBrk="0" fontAlgn="base" hangingPunct="0">
        <a:spcBef>
          <a:spcPct val="0"/>
        </a:spcBef>
        <a:spcAft>
          <a:spcPct val="0"/>
        </a:spcAft>
        <a:defRPr sz="4400">
          <a:solidFill>
            <a:schemeClr val="tx2"/>
          </a:solidFill>
          <a:latin typeface="Times" pitchFamily="18" charset="0"/>
        </a:defRPr>
      </a:lvl7pPr>
      <a:lvl8pPr marL="1186672" algn="ctr" defTabSz="914727" rtl="0" eaLnBrk="0" fontAlgn="base" hangingPunct="0">
        <a:spcBef>
          <a:spcPct val="0"/>
        </a:spcBef>
        <a:spcAft>
          <a:spcPct val="0"/>
        </a:spcAft>
        <a:defRPr sz="4400">
          <a:solidFill>
            <a:schemeClr val="tx2"/>
          </a:solidFill>
          <a:latin typeface="Times" pitchFamily="18" charset="0"/>
        </a:defRPr>
      </a:lvl8pPr>
      <a:lvl9pPr marL="1582230" algn="ctr" defTabSz="914727" rtl="0" eaLnBrk="0" fontAlgn="base" hangingPunct="0">
        <a:spcBef>
          <a:spcPct val="0"/>
        </a:spcBef>
        <a:spcAft>
          <a:spcPct val="0"/>
        </a:spcAft>
        <a:defRPr sz="4400">
          <a:solidFill>
            <a:schemeClr val="tx2"/>
          </a:solidFill>
          <a:latin typeface="Times" pitchFamily="18" charset="0"/>
        </a:defRPr>
      </a:lvl9pPr>
    </p:titleStyle>
    <p:bodyStyle>
      <a:lvl1pPr marL="343366" indent="-343366" algn="l" defTabSz="914727" rtl="0" eaLnBrk="0" fontAlgn="base" hangingPunct="0">
        <a:spcBef>
          <a:spcPct val="20000"/>
        </a:spcBef>
        <a:spcAft>
          <a:spcPct val="0"/>
        </a:spcAft>
        <a:buChar char="•"/>
        <a:defRPr sz="3200">
          <a:solidFill>
            <a:schemeClr val="tx1"/>
          </a:solidFill>
          <a:latin typeface="+mn-lt"/>
          <a:ea typeface="+mn-ea"/>
          <a:cs typeface="+mn-cs"/>
        </a:defRPr>
      </a:lvl1pPr>
      <a:lvl2pPr marL="743044" indent="-285681" algn="l" defTabSz="914727" rtl="0" eaLnBrk="0" fontAlgn="base" hangingPunct="0">
        <a:spcBef>
          <a:spcPct val="20000"/>
        </a:spcBef>
        <a:spcAft>
          <a:spcPct val="0"/>
        </a:spcAft>
        <a:buChar char="–"/>
        <a:defRPr sz="2800">
          <a:solidFill>
            <a:schemeClr val="tx1"/>
          </a:solidFill>
          <a:latin typeface="+mn-lt"/>
        </a:defRPr>
      </a:lvl2pPr>
      <a:lvl3pPr marL="1142721" indent="-227994" algn="l" defTabSz="914727" rtl="0" eaLnBrk="0" fontAlgn="base" hangingPunct="0">
        <a:spcBef>
          <a:spcPct val="20000"/>
        </a:spcBef>
        <a:spcAft>
          <a:spcPct val="0"/>
        </a:spcAft>
        <a:buChar char="•"/>
        <a:defRPr sz="2400">
          <a:solidFill>
            <a:schemeClr val="tx1"/>
          </a:solidFill>
          <a:latin typeface="+mn-lt"/>
        </a:defRPr>
      </a:lvl3pPr>
      <a:lvl4pPr marL="1600086" indent="-229369" algn="l" defTabSz="914727" rtl="0" eaLnBrk="0" fontAlgn="base" hangingPunct="0">
        <a:spcBef>
          <a:spcPct val="20000"/>
        </a:spcBef>
        <a:spcAft>
          <a:spcPct val="0"/>
        </a:spcAft>
        <a:buChar char="–"/>
        <a:defRPr sz="2000">
          <a:solidFill>
            <a:schemeClr val="tx1"/>
          </a:solidFill>
          <a:latin typeface="+mn-lt"/>
        </a:defRPr>
      </a:lvl4pPr>
      <a:lvl5pPr marL="2057448" indent="-229369" algn="l" defTabSz="914727" rtl="0" eaLnBrk="0" fontAlgn="base" hangingPunct="0">
        <a:spcBef>
          <a:spcPct val="20000"/>
        </a:spcBef>
        <a:spcAft>
          <a:spcPct val="0"/>
        </a:spcAft>
        <a:buChar char="»"/>
        <a:defRPr sz="2000">
          <a:solidFill>
            <a:schemeClr val="tx1"/>
          </a:solidFill>
          <a:latin typeface="+mn-lt"/>
        </a:defRPr>
      </a:lvl5pPr>
      <a:lvl6pPr marL="2453005" indent="-229369" algn="l" defTabSz="914727" rtl="0" eaLnBrk="0" fontAlgn="base" hangingPunct="0">
        <a:spcBef>
          <a:spcPct val="20000"/>
        </a:spcBef>
        <a:spcAft>
          <a:spcPct val="0"/>
        </a:spcAft>
        <a:buChar char="»"/>
        <a:defRPr sz="2000">
          <a:solidFill>
            <a:schemeClr val="tx1"/>
          </a:solidFill>
          <a:latin typeface="+mn-lt"/>
        </a:defRPr>
      </a:lvl6pPr>
      <a:lvl7pPr marL="2848563" indent="-229369" algn="l" defTabSz="914727" rtl="0" eaLnBrk="0" fontAlgn="base" hangingPunct="0">
        <a:spcBef>
          <a:spcPct val="20000"/>
        </a:spcBef>
        <a:spcAft>
          <a:spcPct val="0"/>
        </a:spcAft>
        <a:buChar char="»"/>
        <a:defRPr sz="2000">
          <a:solidFill>
            <a:schemeClr val="tx1"/>
          </a:solidFill>
          <a:latin typeface="+mn-lt"/>
        </a:defRPr>
      </a:lvl7pPr>
      <a:lvl8pPr marL="3244120" indent="-229369" algn="l" defTabSz="914727" rtl="0" eaLnBrk="0" fontAlgn="base" hangingPunct="0">
        <a:spcBef>
          <a:spcPct val="20000"/>
        </a:spcBef>
        <a:spcAft>
          <a:spcPct val="0"/>
        </a:spcAft>
        <a:buChar char="»"/>
        <a:defRPr sz="2000">
          <a:solidFill>
            <a:schemeClr val="tx1"/>
          </a:solidFill>
          <a:latin typeface="+mn-lt"/>
        </a:defRPr>
      </a:lvl8pPr>
      <a:lvl9pPr marL="3639678" indent="-229369" algn="l" defTabSz="914727"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791114" rtl="0" eaLnBrk="1" latinLnBrk="0" hangingPunct="1">
        <a:defRPr sz="1600" kern="1200">
          <a:solidFill>
            <a:schemeClr val="tx1"/>
          </a:solidFill>
          <a:latin typeface="+mn-lt"/>
          <a:ea typeface="+mn-ea"/>
          <a:cs typeface="+mn-cs"/>
        </a:defRPr>
      </a:lvl1pPr>
      <a:lvl2pPr marL="395557" algn="l" defTabSz="791114" rtl="0" eaLnBrk="1" latinLnBrk="0" hangingPunct="1">
        <a:defRPr sz="1600" kern="1200">
          <a:solidFill>
            <a:schemeClr val="tx1"/>
          </a:solidFill>
          <a:latin typeface="+mn-lt"/>
          <a:ea typeface="+mn-ea"/>
          <a:cs typeface="+mn-cs"/>
        </a:defRPr>
      </a:lvl2pPr>
      <a:lvl3pPr marL="791114" algn="l" defTabSz="791114" rtl="0" eaLnBrk="1" latinLnBrk="0" hangingPunct="1">
        <a:defRPr sz="1600" kern="1200">
          <a:solidFill>
            <a:schemeClr val="tx1"/>
          </a:solidFill>
          <a:latin typeface="+mn-lt"/>
          <a:ea typeface="+mn-ea"/>
          <a:cs typeface="+mn-cs"/>
        </a:defRPr>
      </a:lvl3pPr>
      <a:lvl4pPr marL="1186672" algn="l" defTabSz="791114" rtl="0" eaLnBrk="1" latinLnBrk="0" hangingPunct="1">
        <a:defRPr sz="1600" kern="1200">
          <a:solidFill>
            <a:schemeClr val="tx1"/>
          </a:solidFill>
          <a:latin typeface="+mn-lt"/>
          <a:ea typeface="+mn-ea"/>
          <a:cs typeface="+mn-cs"/>
        </a:defRPr>
      </a:lvl4pPr>
      <a:lvl5pPr marL="1582230" algn="l" defTabSz="791114" rtl="0" eaLnBrk="1" latinLnBrk="0" hangingPunct="1">
        <a:defRPr sz="1600" kern="1200">
          <a:solidFill>
            <a:schemeClr val="tx1"/>
          </a:solidFill>
          <a:latin typeface="+mn-lt"/>
          <a:ea typeface="+mn-ea"/>
          <a:cs typeface="+mn-cs"/>
        </a:defRPr>
      </a:lvl5pPr>
      <a:lvl6pPr marL="1977788" algn="l" defTabSz="791114" rtl="0" eaLnBrk="1" latinLnBrk="0" hangingPunct="1">
        <a:defRPr sz="1600" kern="1200">
          <a:solidFill>
            <a:schemeClr val="tx1"/>
          </a:solidFill>
          <a:latin typeface="+mn-lt"/>
          <a:ea typeface="+mn-ea"/>
          <a:cs typeface="+mn-cs"/>
        </a:defRPr>
      </a:lvl6pPr>
      <a:lvl7pPr marL="2373345" algn="l" defTabSz="791114" rtl="0" eaLnBrk="1" latinLnBrk="0" hangingPunct="1">
        <a:defRPr sz="1600" kern="1200">
          <a:solidFill>
            <a:schemeClr val="tx1"/>
          </a:solidFill>
          <a:latin typeface="+mn-lt"/>
          <a:ea typeface="+mn-ea"/>
          <a:cs typeface="+mn-cs"/>
        </a:defRPr>
      </a:lvl7pPr>
      <a:lvl8pPr marL="2768902" algn="l" defTabSz="791114" rtl="0" eaLnBrk="1" latinLnBrk="0" hangingPunct="1">
        <a:defRPr sz="1600" kern="1200">
          <a:solidFill>
            <a:schemeClr val="tx1"/>
          </a:solidFill>
          <a:latin typeface="+mn-lt"/>
          <a:ea typeface="+mn-ea"/>
          <a:cs typeface="+mn-cs"/>
        </a:defRPr>
      </a:lvl8pPr>
      <a:lvl9pPr marL="3164459" algn="l" defTabSz="791114" rtl="0" eaLnBrk="1" latinLnBrk="0" hangingPunct="1">
        <a:defRPr sz="16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0"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stile</a:t>
            </a:r>
          </a:p>
        </p:txBody>
      </p:sp>
      <p:sp>
        <p:nvSpPr>
          <p:cNvPr id="32771"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077062D8-ABF1-47B8-A235-632DE7717715}" type="datetimeFigureOut">
              <a:rPr lang="it-IT" altLang="it-IT" smtClean="0">
                <a:ea typeface="MS PGothic" pitchFamily="34" charset="-128"/>
              </a:rPr>
              <a:pPr/>
              <a:t>02/04/2019</a:t>
            </a:fld>
            <a:endParaRPr lang="it-IT" altLang="it-IT" smtClean="0">
              <a:ea typeface="MS PGothic" pitchFamily="34" charset="-128"/>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6CB4264-51F4-41C0-BEF1-B6D0657C08F4}" type="slidenum">
              <a:rPr lang="it-IT" altLang="it-IT" smtClean="0">
                <a:ea typeface="MS PGothic" pitchFamily="34" charset="-128"/>
              </a:rPr>
              <a:pPr/>
              <a:t>‹N›</a:t>
            </a:fld>
            <a:endParaRPr lang="it-IT" altLang="it-IT" smtClean="0">
              <a:ea typeface="MS PGothic" pitchFamily="34" charset="-128"/>
            </a:endParaRPr>
          </a:p>
        </p:txBody>
      </p:sp>
    </p:spTree>
    <p:extLst>
      <p:ext uri="{BB962C8B-B14F-4D97-AF65-F5344CB8AC3E}">
        <p14:creationId xmlns:p14="http://schemas.microsoft.com/office/powerpoint/2010/main" val="2128844633"/>
      </p:ext>
    </p:extLst>
  </p:cSld>
  <p:clrMap bg1="lt1" tx1="dk1" bg2="lt2" tx2="dk2" accent1="accent1" accent2="accent2" accent3="accent3" accent4="accent4" accent5="accent5" accent6="accent6" hlink="hlink" folHlink="folHlink"/>
  <p:sldLayoutIdLst>
    <p:sldLayoutId id="2147486682" r:id="rId1"/>
    <p:sldLayoutId id="2147486683" r:id="rId2"/>
    <p:sldLayoutId id="2147486684" r:id="rId3"/>
    <p:sldLayoutId id="2147486685" r:id="rId4"/>
    <p:sldLayoutId id="2147486686" r:id="rId5"/>
    <p:sldLayoutId id="2147486687" r:id="rId6"/>
    <p:sldLayoutId id="2147486688" r:id="rId7"/>
    <p:sldLayoutId id="2147486689" r:id="rId8"/>
    <p:sldLayoutId id="2147486690" r:id="rId9"/>
    <p:sldLayoutId id="2147486691" r:id="rId10"/>
    <p:sldLayoutId id="214748669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7740650" cy="1143000"/>
          </a:xfrm>
          <a:prstGeom prst="rect">
            <a:avLst/>
          </a:prstGeom>
          <a:noFill/>
          <a:ln w="9525">
            <a:noFill/>
            <a:miter lim="800000"/>
            <a:headEnd/>
            <a:tailEnd/>
          </a:ln>
          <a:effectLst/>
        </p:spPr>
        <p:txBody>
          <a:bodyPr vert="horz" wrap="square" lIns="91427" tIns="45713" rIns="91427" bIns="45713" numCol="1" anchor="ctr" anchorCtr="0" compatLnSpc="1">
            <a:prstTxWarp prst="textNoShape">
              <a:avLst/>
            </a:prstTxWarp>
          </a:bodyPr>
          <a:lstStyle/>
          <a:p>
            <a:pPr lvl="0"/>
            <a:r>
              <a:rPr lang="en-GB"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27" tIns="45713" rIns="91427" bIns="45713" numCol="1" anchor="t" anchorCtr="0" compatLnSpc="1">
            <a:prstTxWarp prst="textNoShape">
              <a:avLst/>
            </a:prstTxWarp>
          </a:bodyPr>
          <a:lstStyle/>
          <a:p>
            <a:pPr lvl="0"/>
            <a:r>
              <a:rPr lang="en-GB" smtClean="0"/>
              <a:t>Fare clic per modificare gli stili del testo dello schema</a:t>
            </a:r>
          </a:p>
          <a:p>
            <a:pPr lvl="1"/>
            <a:r>
              <a:rPr lang="en-GB" smtClean="0"/>
              <a:t>Secondo livello</a:t>
            </a:r>
          </a:p>
          <a:p>
            <a:pPr lvl="2"/>
            <a:r>
              <a:rPr lang="en-GB" smtClean="0"/>
              <a:t>Terzo livello</a:t>
            </a:r>
          </a:p>
          <a:p>
            <a:pPr lvl="3"/>
            <a:r>
              <a:rPr lang="en-GB" smtClean="0"/>
              <a:t>Quarto livello</a:t>
            </a:r>
          </a:p>
          <a:p>
            <a:pPr lvl="4"/>
            <a:r>
              <a:rPr lang="en-GB" smtClean="0"/>
              <a:t>Quinto livello</a:t>
            </a:r>
          </a:p>
        </p:txBody>
      </p:sp>
      <p:sp>
        <p:nvSpPr>
          <p:cNvPr id="1028" name="Rectangle 4"/>
          <p:cNvSpPr>
            <a:spLocks noGrp="1" noChangeArrowheads="1"/>
          </p:cNvSpPr>
          <p:nvPr>
            <p:ph type="dt" sz="half" idx="2"/>
          </p:nvPr>
        </p:nvSpPr>
        <p:spPr bwMode="auto">
          <a:xfrm>
            <a:off x="457200" y="6245226"/>
            <a:ext cx="2133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defRPr sz="1400">
                <a:latin typeface="Arial" charset="0"/>
                <a:cs typeface="+mn-cs"/>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1" y="6245226"/>
            <a:ext cx="2895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ctr">
              <a:defRPr sz="1400">
                <a:latin typeface="Arial" charset="0"/>
                <a:cs typeface="+mn-cs"/>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1" y="6245226"/>
            <a:ext cx="2133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a:defRPr sz="1400">
                <a:latin typeface="Arial" charset="0"/>
                <a:cs typeface="+mn-cs"/>
              </a:defRPr>
            </a:lvl1pPr>
          </a:lstStyle>
          <a:p>
            <a:pPr>
              <a:defRPr/>
            </a:pPr>
            <a:fld id="{0140AB04-0A32-4632-AA0D-CE0776492F4F}" type="slidenum">
              <a:rPr lang="en-GB">
                <a:solidFill>
                  <a:srgbClr val="000000"/>
                </a:solidFill>
              </a:rPr>
              <a:pPr>
                <a:defRPr/>
              </a:pPr>
              <a:t>‹N›</a:t>
            </a:fld>
            <a:endParaRPr lang="en-GB">
              <a:solidFill>
                <a:srgbClr val="000000"/>
              </a:solidFill>
            </a:endParaRPr>
          </a:p>
        </p:txBody>
      </p:sp>
      <p:sp>
        <p:nvSpPr>
          <p:cNvPr id="1031" name="Line 7"/>
          <p:cNvSpPr>
            <a:spLocks noChangeShapeType="1"/>
          </p:cNvSpPr>
          <p:nvPr/>
        </p:nvSpPr>
        <p:spPr bwMode="auto">
          <a:xfrm>
            <a:off x="0" y="1125538"/>
            <a:ext cx="7740650" cy="0"/>
          </a:xfrm>
          <a:prstGeom prst="line">
            <a:avLst/>
          </a:prstGeom>
          <a:noFill/>
          <a:ln w="38100">
            <a:solidFill>
              <a:schemeClr val="accent2"/>
            </a:solidFill>
            <a:round/>
            <a:headEnd/>
            <a:tailEnd/>
          </a:ln>
          <a:effectLst/>
        </p:spPr>
        <p:txBody>
          <a:bodyPr lIns="91427" tIns="45713" rIns="91427" bIns="45713"/>
          <a:lstStyle/>
          <a:p>
            <a:pPr>
              <a:defRPr/>
            </a:pPr>
            <a:endParaRPr lang="it-IT">
              <a:solidFill>
                <a:srgbClr val="000000"/>
              </a:solidFill>
              <a:cs typeface="Arial" charset="0"/>
            </a:endParaRPr>
          </a:p>
        </p:txBody>
      </p:sp>
      <p:pic>
        <p:nvPicPr>
          <p:cNvPr id="1032" name="Picture 8" descr="images"/>
          <p:cNvPicPr>
            <a:picLocks noChangeAspect="1" noChangeArrowheads="1"/>
          </p:cNvPicPr>
          <p:nvPr/>
        </p:nvPicPr>
        <p:blipFill>
          <a:blip r:embed="rId6" cstate="print"/>
          <a:srcRect l="4344" t="4636" r="4344" b="17471"/>
          <a:stretch>
            <a:fillRect/>
          </a:stretch>
        </p:blipFill>
        <p:spPr bwMode="auto">
          <a:xfrm>
            <a:off x="8161338" y="115888"/>
            <a:ext cx="831850" cy="8651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026" r:id="rId1"/>
    <p:sldLayoutId id="2147486229" r:id="rId2"/>
    <p:sldLayoutId id="2147486230" r:id="rId3"/>
    <p:sldLayoutId id="2147486397" r:id="rId4"/>
  </p:sldLayoutIdLst>
  <p:txStyles>
    <p:titleStyle>
      <a:lvl1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5pPr>
      <a:lvl6pPr marL="457134"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6pPr>
      <a:lvl7pPr marL="914266"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7pPr>
      <a:lvl8pPr marL="13714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8pPr>
      <a:lvl9pPr marL="1828533"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9pPr>
    </p:titleStyle>
    <p:bodyStyle>
      <a:lvl1pPr marL="342850" indent="-342850" algn="l" rtl="0" eaLnBrk="0" fontAlgn="base" hangingPunct="0">
        <a:spcBef>
          <a:spcPct val="20000"/>
        </a:spcBef>
        <a:spcAft>
          <a:spcPct val="0"/>
        </a:spcAft>
        <a:buChar char="•"/>
        <a:defRPr sz="3000">
          <a:solidFill>
            <a:schemeClr val="tx1"/>
          </a:solidFill>
          <a:latin typeface="+mn-lt"/>
          <a:ea typeface="+mn-ea"/>
          <a:cs typeface="+mn-cs"/>
        </a:defRPr>
      </a:lvl1pPr>
      <a:lvl2pPr marL="742842" indent="-285708" algn="l" rtl="0" eaLnBrk="0" fontAlgn="base" hangingPunct="0">
        <a:spcBef>
          <a:spcPct val="20000"/>
        </a:spcBef>
        <a:spcAft>
          <a:spcPct val="0"/>
        </a:spcAft>
        <a:buChar char="–"/>
        <a:defRPr sz="2600">
          <a:solidFill>
            <a:schemeClr val="tx1"/>
          </a:solidFill>
          <a:latin typeface="+mn-lt"/>
        </a:defRPr>
      </a:lvl2pPr>
      <a:lvl3pPr marL="1142834" indent="-228566" algn="l" rtl="0" eaLnBrk="0" fontAlgn="base" hangingPunct="0">
        <a:spcBef>
          <a:spcPct val="20000"/>
        </a:spcBef>
        <a:spcAft>
          <a:spcPct val="0"/>
        </a:spcAft>
        <a:buChar char="•"/>
        <a:defRPr sz="2200">
          <a:solidFill>
            <a:schemeClr val="tx1"/>
          </a:solidFill>
          <a:latin typeface="+mn-lt"/>
        </a:defRPr>
      </a:lvl3pPr>
      <a:lvl4pPr marL="1599967" indent="-228566" algn="l" rtl="0" eaLnBrk="0" fontAlgn="base" hangingPunct="0">
        <a:spcBef>
          <a:spcPct val="20000"/>
        </a:spcBef>
        <a:spcAft>
          <a:spcPct val="0"/>
        </a:spcAft>
        <a:buChar char="–"/>
        <a:defRPr sz="2000">
          <a:solidFill>
            <a:schemeClr val="tx1"/>
          </a:solidFill>
          <a:latin typeface="+mn-lt"/>
        </a:defRPr>
      </a:lvl4pPr>
      <a:lvl5pPr marL="2057100" indent="-228566" algn="l" rtl="0" eaLnBrk="0" fontAlgn="base" hangingPunct="0">
        <a:spcBef>
          <a:spcPct val="20000"/>
        </a:spcBef>
        <a:spcAft>
          <a:spcPct val="0"/>
        </a:spcAft>
        <a:buChar char="»"/>
        <a:defRPr sz="2000">
          <a:solidFill>
            <a:schemeClr val="tx1"/>
          </a:solidFill>
          <a:latin typeface="+mn-lt"/>
        </a:defRPr>
      </a:lvl5pPr>
      <a:lvl6pPr marL="2514233" indent="-228566" algn="l" rtl="0" fontAlgn="base">
        <a:spcBef>
          <a:spcPct val="20000"/>
        </a:spcBef>
        <a:spcAft>
          <a:spcPct val="0"/>
        </a:spcAft>
        <a:buChar char="»"/>
        <a:defRPr sz="2000">
          <a:solidFill>
            <a:schemeClr val="tx1"/>
          </a:solidFill>
          <a:latin typeface="+mn-lt"/>
        </a:defRPr>
      </a:lvl6pPr>
      <a:lvl7pPr marL="2971367" indent="-228566" algn="l" rtl="0" fontAlgn="base">
        <a:spcBef>
          <a:spcPct val="20000"/>
        </a:spcBef>
        <a:spcAft>
          <a:spcPct val="0"/>
        </a:spcAft>
        <a:buChar char="»"/>
        <a:defRPr sz="2000">
          <a:solidFill>
            <a:schemeClr val="tx1"/>
          </a:solidFill>
          <a:latin typeface="+mn-lt"/>
        </a:defRPr>
      </a:lvl7pPr>
      <a:lvl8pPr marL="3428500" indent="-228566" algn="l" rtl="0" fontAlgn="base">
        <a:spcBef>
          <a:spcPct val="20000"/>
        </a:spcBef>
        <a:spcAft>
          <a:spcPct val="0"/>
        </a:spcAft>
        <a:buChar char="»"/>
        <a:defRPr sz="2000">
          <a:solidFill>
            <a:schemeClr val="tx1"/>
          </a:solidFill>
          <a:latin typeface="+mn-lt"/>
        </a:defRPr>
      </a:lvl8pPr>
      <a:lvl9pPr marL="3885633" indent="-228566"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266" rtl="0" eaLnBrk="1" latinLnBrk="0" hangingPunct="1">
        <a:defRPr sz="1800" kern="1200">
          <a:solidFill>
            <a:schemeClr val="tx1"/>
          </a:solidFill>
          <a:latin typeface="+mn-lt"/>
          <a:ea typeface="+mn-ea"/>
          <a:cs typeface="+mn-cs"/>
        </a:defRPr>
      </a:lvl1pPr>
      <a:lvl2pPr marL="457134" algn="l" defTabSz="914266" rtl="0" eaLnBrk="1" latinLnBrk="0" hangingPunct="1">
        <a:defRPr sz="1800" kern="1200">
          <a:solidFill>
            <a:schemeClr val="tx1"/>
          </a:solidFill>
          <a:latin typeface="+mn-lt"/>
          <a:ea typeface="+mn-ea"/>
          <a:cs typeface="+mn-cs"/>
        </a:defRPr>
      </a:lvl2pPr>
      <a:lvl3pPr marL="914266" algn="l" defTabSz="914266" rtl="0" eaLnBrk="1" latinLnBrk="0" hangingPunct="1">
        <a:defRPr sz="1800" kern="1200">
          <a:solidFill>
            <a:schemeClr val="tx1"/>
          </a:solidFill>
          <a:latin typeface="+mn-lt"/>
          <a:ea typeface="+mn-ea"/>
          <a:cs typeface="+mn-cs"/>
        </a:defRPr>
      </a:lvl3pPr>
      <a:lvl4pPr marL="1371400" algn="l" defTabSz="914266" rtl="0" eaLnBrk="1" latinLnBrk="0" hangingPunct="1">
        <a:defRPr sz="1800" kern="1200">
          <a:solidFill>
            <a:schemeClr val="tx1"/>
          </a:solidFill>
          <a:latin typeface="+mn-lt"/>
          <a:ea typeface="+mn-ea"/>
          <a:cs typeface="+mn-cs"/>
        </a:defRPr>
      </a:lvl4pPr>
      <a:lvl5pPr marL="1828533" algn="l" defTabSz="914266" rtl="0" eaLnBrk="1" latinLnBrk="0" hangingPunct="1">
        <a:defRPr sz="1800" kern="1200">
          <a:solidFill>
            <a:schemeClr val="tx1"/>
          </a:solidFill>
          <a:latin typeface="+mn-lt"/>
          <a:ea typeface="+mn-ea"/>
          <a:cs typeface="+mn-cs"/>
        </a:defRPr>
      </a:lvl5pPr>
      <a:lvl6pPr marL="2285667" algn="l" defTabSz="914266" rtl="0" eaLnBrk="1" latinLnBrk="0" hangingPunct="1">
        <a:defRPr sz="1800" kern="1200">
          <a:solidFill>
            <a:schemeClr val="tx1"/>
          </a:solidFill>
          <a:latin typeface="+mn-lt"/>
          <a:ea typeface="+mn-ea"/>
          <a:cs typeface="+mn-cs"/>
        </a:defRPr>
      </a:lvl6pPr>
      <a:lvl7pPr marL="2742800" algn="l" defTabSz="914266" rtl="0" eaLnBrk="1" latinLnBrk="0" hangingPunct="1">
        <a:defRPr sz="1800" kern="1200">
          <a:solidFill>
            <a:schemeClr val="tx1"/>
          </a:solidFill>
          <a:latin typeface="+mn-lt"/>
          <a:ea typeface="+mn-ea"/>
          <a:cs typeface="+mn-cs"/>
        </a:defRPr>
      </a:lvl7pPr>
      <a:lvl8pPr marL="3199933" algn="l" defTabSz="914266" rtl="0" eaLnBrk="1" latinLnBrk="0" hangingPunct="1">
        <a:defRPr sz="1800" kern="1200">
          <a:solidFill>
            <a:schemeClr val="tx1"/>
          </a:solidFill>
          <a:latin typeface="+mn-lt"/>
          <a:ea typeface="+mn-ea"/>
          <a:cs typeface="+mn-cs"/>
        </a:defRPr>
      </a:lvl8pPr>
      <a:lvl9pPr marL="3657067" algn="l" defTabSz="91426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3" rIns="91427" bIns="45713" numCol="1" anchor="ctr" anchorCtr="0" compatLnSpc="1">
            <a:prstTxWarp prst="textNoShape">
              <a:avLst/>
            </a:prstTxWarp>
          </a:bodyPr>
          <a:lstStyle/>
          <a:p>
            <a:pPr lvl="0"/>
            <a:r>
              <a:rPr 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3" rIns="91427" bIns="45713"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57200" y="6245226"/>
            <a:ext cx="2133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defRPr sz="1400">
                <a:ea typeface="+mn-ea"/>
                <a:cs typeface="+mn-cs"/>
              </a:defRPr>
            </a:lvl1pPr>
          </a:lstStyle>
          <a:p>
            <a:pPr>
              <a:defRPr/>
            </a:pPr>
            <a:endParaRPr lang="it-IT">
              <a:solidFill>
                <a:srgbClr val="000000"/>
              </a:solidFill>
            </a:endParaRPr>
          </a:p>
        </p:txBody>
      </p:sp>
      <p:sp>
        <p:nvSpPr>
          <p:cNvPr id="1029" name="Rectangle 5"/>
          <p:cNvSpPr>
            <a:spLocks noGrp="1" noChangeArrowheads="1"/>
          </p:cNvSpPr>
          <p:nvPr>
            <p:ph type="ftr" sz="quarter" idx="3"/>
          </p:nvPr>
        </p:nvSpPr>
        <p:spPr bwMode="auto">
          <a:xfrm>
            <a:off x="3124201" y="6245226"/>
            <a:ext cx="2895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ctr">
              <a:defRPr sz="1400">
                <a:ea typeface="+mn-ea"/>
                <a:cs typeface="+mn-cs"/>
              </a:defRPr>
            </a:lvl1pPr>
          </a:lstStyle>
          <a:p>
            <a:pPr>
              <a:defRPr/>
            </a:pPr>
            <a:endParaRPr lang="it-IT">
              <a:solidFill>
                <a:srgbClr val="000000"/>
              </a:solidFill>
            </a:endParaRPr>
          </a:p>
        </p:txBody>
      </p:sp>
      <p:sp>
        <p:nvSpPr>
          <p:cNvPr id="1030" name="Rectangle 6"/>
          <p:cNvSpPr>
            <a:spLocks noGrp="1" noChangeArrowheads="1"/>
          </p:cNvSpPr>
          <p:nvPr>
            <p:ph type="sldNum" sz="quarter" idx="4"/>
          </p:nvPr>
        </p:nvSpPr>
        <p:spPr bwMode="auto">
          <a:xfrm>
            <a:off x="6553201" y="6245226"/>
            <a:ext cx="2133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a:defRPr sz="1400">
                <a:cs typeface="+mn-cs"/>
              </a:defRPr>
            </a:lvl1pPr>
          </a:lstStyle>
          <a:p>
            <a:pPr>
              <a:defRPr/>
            </a:pPr>
            <a:fld id="{E5660E8E-F6B4-5C43-BF8E-65B17E5DAA80}" type="slidenum">
              <a:rPr lang="it-IT">
                <a:solidFill>
                  <a:srgbClr val="000000"/>
                </a:solidFill>
                <a:ea typeface="ＭＳ Ｐゴシック" charset="0"/>
              </a:rPr>
              <a:pPr>
                <a:defRPr/>
              </a:pPr>
              <a:t>‹N›</a:t>
            </a:fld>
            <a:endParaRPr lang="it-IT">
              <a:solidFill>
                <a:srgbClr val="000000"/>
              </a:solidFill>
              <a:ea typeface="ＭＳ Ｐゴシック" charset="0"/>
            </a:endParaRPr>
          </a:p>
        </p:txBody>
      </p:sp>
    </p:spTree>
    <p:extLst>
      <p:ext uri="{BB962C8B-B14F-4D97-AF65-F5344CB8AC3E}">
        <p14:creationId xmlns:p14="http://schemas.microsoft.com/office/powerpoint/2010/main" val="2760004062"/>
      </p:ext>
    </p:extLst>
  </p:cSld>
  <p:clrMap bg1="lt1" tx1="dk1" bg2="lt2" tx2="dk2" accent1="accent1" accent2="accent2" accent3="accent3" accent4="accent4" accent5="accent5" accent6="accent6" hlink="hlink" folHlink="folHlink"/>
  <p:sldLayoutIdLst>
    <p:sldLayoutId id="2147486694" r:id="rId1"/>
    <p:sldLayoutId id="2147486695" r:id="rId2"/>
    <p:sldLayoutId id="2147486696" r:id="rId3"/>
    <p:sldLayoutId id="2147486697" r:id="rId4"/>
    <p:sldLayoutId id="2147486698" r:id="rId5"/>
    <p:sldLayoutId id="2147486699" r:id="rId6"/>
    <p:sldLayoutId id="2147486700" r:id="rId7"/>
    <p:sldLayoutId id="2147486701" r:id="rId8"/>
    <p:sldLayoutId id="2147486702" r:id="rId9"/>
    <p:sldLayoutId id="2147486703" r:id="rId10"/>
    <p:sldLayoutId id="2147486704" r:id="rId11"/>
    <p:sldLayoutId id="2147486705" r:id="rId12"/>
    <p:sldLayoutId id="2147486706" r:id="rId13"/>
    <p:sldLayoutId id="2147486707" r:id="rId14"/>
    <p:sldLayoutId id="2147486708" r:id="rId15"/>
  </p:sldLayoutIdLst>
  <p:txStyles>
    <p:titleStyle>
      <a:lvl1pPr algn="ctr" rtl="0" eaLnBrk="0" fontAlgn="base" hangingPunct="0">
        <a:spcBef>
          <a:spcPct val="0"/>
        </a:spcBef>
        <a:spcAft>
          <a:spcPct val="0"/>
        </a:spcAft>
        <a:defRPr sz="3000">
          <a:solidFill>
            <a:srgbClr val="FFFF00"/>
          </a:solidFill>
          <a:latin typeface="+mj-lt"/>
          <a:ea typeface="ＭＳ Ｐゴシック" charset="0"/>
          <a:cs typeface="ＭＳ Ｐゴシック" charset="0"/>
        </a:defRPr>
      </a:lvl1pPr>
      <a:lvl2pPr algn="ctr" rtl="0" eaLnBrk="0" fontAlgn="base" hangingPunct="0">
        <a:spcBef>
          <a:spcPct val="0"/>
        </a:spcBef>
        <a:spcAft>
          <a:spcPct val="0"/>
        </a:spcAft>
        <a:defRPr sz="3000">
          <a:solidFill>
            <a:srgbClr val="FFFF00"/>
          </a:solidFill>
          <a:latin typeface="Arial" charset="0"/>
          <a:ea typeface="ＭＳ Ｐゴシック" charset="0"/>
          <a:cs typeface="ＭＳ Ｐゴシック" charset="0"/>
        </a:defRPr>
      </a:lvl2pPr>
      <a:lvl3pPr algn="ctr" rtl="0" eaLnBrk="0" fontAlgn="base" hangingPunct="0">
        <a:spcBef>
          <a:spcPct val="0"/>
        </a:spcBef>
        <a:spcAft>
          <a:spcPct val="0"/>
        </a:spcAft>
        <a:defRPr sz="3000">
          <a:solidFill>
            <a:srgbClr val="FFFF00"/>
          </a:solidFill>
          <a:latin typeface="Arial" charset="0"/>
          <a:ea typeface="ＭＳ Ｐゴシック" charset="0"/>
          <a:cs typeface="ＭＳ Ｐゴシック" charset="0"/>
        </a:defRPr>
      </a:lvl3pPr>
      <a:lvl4pPr algn="ctr" rtl="0" eaLnBrk="0" fontAlgn="base" hangingPunct="0">
        <a:spcBef>
          <a:spcPct val="0"/>
        </a:spcBef>
        <a:spcAft>
          <a:spcPct val="0"/>
        </a:spcAft>
        <a:defRPr sz="3000">
          <a:solidFill>
            <a:srgbClr val="FFFF00"/>
          </a:solidFill>
          <a:latin typeface="Arial" charset="0"/>
          <a:ea typeface="ＭＳ Ｐゴシック" charset="0"/>
          <a:cs typeface="ＭＳ Ｐゴシック" charset="0"/>
        </a:defRPr>
      </a:lvl4pPr>
      <a:lvl5pPr algn="ctr" rtl="0" eaLnBrk="0" fontAlgn="base" hangingPunct="0">
        <a:spcBef>
          <a:spcPct val="0"/>
        </a:spcBef>
        <a:spcAft>
          <a:spcPct val="0"/>
        </a:spcAft>
        <a:defRPr sz="3000">
          <a:solidFill>
            <a:srgbClr val="FFFF00"/>
          </a:solidFill>
          <a:latin typeface="Arial" charset="0"/>
          <a:ea typeface="ＭＳ Ｐゴシック" charset="0"/>
          <a:cs typeface="ＭＳ Ｐゴシック" charset="0"/>
        </a:defRPr>
      </a:lvl5pPr>
      <a:lvl6pPr marL="457134" algn="ctr" rtl="0" eaLnBrk="1" fontAlgn="base" hangingPunct="1">
        <a:spcBef>
          <a:spcPct val="0"/>
        </a:spcBef>
        <a:spcAft>
          <a:spcPct val="0"/>
        </a:spcAft>
        <a:defRPr sz="4400">
          <a:solidFill>
            <a:schemeClr val="tx2"/>
          </a:solidFill>
          <a:latin typeface="Arial" charset="0"/>
        </a:defRPr>
      </a:lvl6pPr>
      <a:lvl7pPr marL="914266" algn="ctr" rtl="0" eaLnBrk="1" fontAlgn="base" hangingPunct="1">
        <a:spcBef>
          <a:spcPct val="0"/>
        </a:spcBef>
        <a:spcAft>
          <a:spcPct val="0"/>
        </a:spcAft>
        <a:defRPr sz="4400">
          <a:solidFill>
            <a:schemeClr val="tx2"/>
          </a:solidFill>
          <a:latin typeface="Arial" charset="0"/>
        </a:defRPr>
      </a:lvl7pPr>
      <a:lvl8pPr marL="1371400" algn="ctr" rtl="0" eaLnBrk="1" fontAlgn="base" hangingPunct="1">
        <a:spcBef>
          <a:spcPct val="0"/>
        </a:spcBef>
        <a:spcAft>
          <a:spcPct val="0"/>
        </a:spcAft>
        <a:defRPr sz="4400">
          <a:solidFill>
            <a:schemeClr val="tx2"/>
          </a:solidFill>
          <a:latin typeface="Arial" charset="0"/>
        </a:defRPr>
      </a:lvl8pPr>
      <a:lvl9pPr marL="1828533" algn="ctr" rtl="0" eaLnBrk="1" fontAlgn="base" hangingPunct="1">
        <a:spcBef>
          <a:spcPct val="0"/>
        </a:spcBef>
        <a:spcAft>
          <a:spcPct val="0"/>
        </a:spcAft>
        <a:defRPr sz="4400">
          <a:solidFill>
            <a:schemeClr val="tx2"/>
          </a:solidFill>
          <a:latin typeface="Arial" charset="0"/>
        </a:defRPr>
      </a:lvl9pPr>
    </p:titleStyle>
    <p:bodyStyle>
      <a:lvl1pPr marL="341263" indent="-34126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255" indent="-284121" algn="l" rtl="0" eaLnBrk="0" fontAlgn="base" hangingPunct="0">
        <a:spcBef>
          <a:spcPct val="20000"/>
        </a:spcBef>
        <a:spcAft>
          <a:spcPct val="0"/>
        </a:spcAft>
        <a:buChar char="–"/>
        <a:defRPr sz="2800">
          <a:solidFill>
            <a:schemeClr val="tx1"/>
          </a:solidFill>
          <a:latin typeface="+mn-lt"/>
          <a:ea typeface="ＭＳ Ｐゴシック" charset="0"/>
        </a:defRPr>
      </a:lvl2pPr>
      <a:lvl3pPr marL="1141247" indent="-226980" algn="l" rtl="0" eaLnBrk="0" fontAlgn="base" hangingPunct="0">
        <a:spcBef>
          <a:spcPct val="20000"/>
        </a:spcBef>
        <a:spcAft>
          <a:spcPct val="0"/>
        </a:spcAft>
        <a:buChar char="•"/>
        <a:defRPr sz="2400">
          <a:solidFill>
            <a:schemeClr val="tx1"/>
          </a:solidFill>
          <a:latin typeface="+mn-lt"/>
          <a:ea typeface="ＭＳ Ｐゴシック" charset="0"/>
        </a:defRPr>
      </a:lvl3pPr>
      <a:lvl4pPr marL="1598380" indent="-226980" algn="l" rtl="0" eaLnBrk="0" fontAlgn="base" hangingPunct="0">
        <a:spcBef>
          <a:spcPct val="20000"/>
        </a:spcBef>
        <a:spcAft>
          <a:spcPct val="0"/>
        </a:spcAft>
        <a:buChar char="–"/>
        <a:defRPr sz="2000">
          <a:solidFill>
            <a:schemeClr val="tx1"/>
          </a:solidFill>
          <a:latin typeface="+mn-lt"/>
          <a:ea typeface="ＭＳ Ｐゴシック" charset="0"/>
        </a:defRPr>
      </a:lvl4pPr>
      <a:lvl5pPr marL="2055513" indent="-226980" algn="l" rtl="0" eaLnBrk="0" fontAlgn="base" hangingPunct="0">
        <a:spcBef>
          <a:spcPct val="20000"/>
        </a:spcBef>
        <a:spcAft>
          <a:spcPct val="0"/>
        </a:spcAft>
        <a:buChar char="»"/>
        <a:defRPr sz="2000">
          <a:solidFill>
            <a:schemeClr val="tx1"/>
          </a:solidFill>
          <a:latin typeface="+mn-lt"/>
          <a:ea typeface="ＭＳ Ｐゴシック" charset="0"/>
        </a:defRPr>
      </a:lvl5pPr>
      <a:lvl6pPr marL="2514233" indent="-228566" algn="l" rtl="0" eaLnBrk="1" fontAlgn="base" hangingPunct="1">
        <a:spcBef>
          <a:spcPct val="20000"/>
        </a:spcBef>
        <a:spcAft>
          <a:spcPct val="0"/>
        </a:spcAft>
        <a:buChar char="»"/>
        <a:defRPr sz="2000">
          <a:solidFill>
            <a:schemeClr val="tx1"/>
          </a:solidFill>
          <a:latin typeface="+mn-lt"/>
        </a:defRPr>
      </a:lvl6pPr>
      <a:lvl7pPr marL="2971367" indent="-228566" algn="l" rtl="0" eaLnBrk="1" fontAlgn="base" hangingPunct="1">
        <a:spcBef>
          <a:spcPct val="20000"/>
        </a:spcBef>
        <a:spcAft>
          <a:spcPct val="0"/>
        </a:spcAft>
        <a:buChar char="»"/>
        <a:defRPr sz="2000">
          <a:solidFill>
            <a:schemeClr val="tx1"/>
          </a:solidFill>
          <a:latin typeface="+mn-lt"/>
        </a:defRPr>
      </a:lvl7pPr>
      <a:lvl8pPr marL="3428500" indent="-228566" algn="l" rtl="0" eaLnBrk="1" fontAlgn="base" hangingPunct="1">
        <a:spcBef>
          <a:spcPct val="20000"/>
        </a:spcBef>
        <a:spcAft>
          <a:spcPct val="0"/>
        </a:spcAft>
        <a:buChar char="»"/>
        <a:defRPr sz="2000">
          <a:solidFill>
            <a:schemeClr val="tx1"/>
          </a:solidFill>
          <a:latin typeface="+mn-lt"/>
        </a:defRPr>
      </a:lvl8pPr>
      <a:lvl9pPr marL="3885633" indent="-228566" algn="l" rtl="0" eaLnBrk="1" fontAlgn="base" hangingPunct="1">
        <a:spcBef>
          <a:spcPct val="20000"/>
        </a:spcBef>
        <a:spcAft>
          <a:spcPct val="0"/>
        </a:spcAft>
        <a:buChar char="»"/>
        <a:defRPr sz="2000">
          <a:solidFill>
            <a:schemeClr val="tx1"/>
          </a:solidFill>
          <a:latin typeface="+mn-lt"/>
        </a:defRPr>
      </a:lvl9pPr>
    </p:bodyStyle>
    <p:otherStyle>
      <a:defPPr>
        <a:defRPr lang="it-IT"/>
      </a:defPPr>
      <a:lvl1pPr marL="0" algn="l" defTabSz="914266" rtl="0" eaLnBrk="1" latinLnBrk="0" hangingPunct="1">
        <a:defRPr sz="1800" kern="1200">
          <a:solidFill>
            <a:schemeClr val="tx1"/>
          </a:solidFill>
          <a:latin typeface="+mn-lt"/>
          <a:ea typeface="+mn-ea"/>
          <a:cs typeface="+mn-cs"/>
        </a:defRPr>
      </a:lvl1pPr>
      <a:lvl2pPr marL="457134" algn="l" defTabSz="914266" rtl="0" eaLnBrk="1" latinLnBrk="0" hangingPunct="1">
        <a:defRPr sz="1800" kern="1200">
          <a:solidFill>
            <a:schemeClr val="tx1"/>
          </a:solidFill>
          <a:latin typeface="+mn-lt"/>
          <a:ea typeface="+mn-ea"/>
          <a:cs typeface="+mn-cs"/>
        </a:defRPr>
      </a:lvl2pPr>
      <a:lvl3pPr marL="914266" algn="l" defTabSz="914266" rtl="0" eaLnBrk="1" latinLnBrk="0" hangingPunct="1">
        <a:defRPr sz="1800" kern="1200">
          <a:solidFill>
            <a:schemeClr val="tx1"/>
          </a:solidFill>
          <a:latin typeface="+mn-lt"/>
          <a:ea typeface="+mn-ea"/>
          <a:cs typeface="+mn-cs"/>
        </a:defRPr>
      </a:lvl3pPr>
      <a:lvl4pPr marL="1371400" algn="l" defTabSz="914266" rtl="0" eaLnBrk="1" latinLnBrk="0" hangingPunct="1">
        <a:defRPr sz="1800" kern="1200">
          <a:solidFill>
            <a:schemeClr val="tx1"/>
          </a:solidFill>
          <a:latin typeface="+mn-lt"/>
          <a:ea typeface="+mn-ea"/>
          <a:cs typeface="+mn-cs"/>
        </a:defRPr>
      </a:lvl4pPr>
      <a:lvl5pPr marL="1828533" algn="l" defTabSz="914266" rtl="0" eaLnBrk="1" latinLnBrk="0" hangingPunct="1">
        <a:defRPr sz="1800" kern="1200">
          <a:solidFill>
            <a:schemeClr val="tx1"/>
          </a:solidFill>
          <a:latin typeface="+mn-lt"/>
          <a:ea typeface="+mn-ea"/>
          <a:cs typeface="+mn-cs"/>
        </a:defRPr>
      </a:lvl5pPr>
      <a:lvl6pPr marL="2285667" algn="l" defTabSz="914266" rtl="0" eaLnBrk="1" latinLnBrk="0" hangingPunct="1">
        <a:defRPr sz="1800" kern="1200">
          <a:solidFill>
            <a:schemeClr val="tx1"/>
          </a:solidFill>
          <a:latin typeface="+mn-lt"/>
          <a:ea typeface="+mn-ea"/>
          <a:cs typeface="+mn-cs"/>
        </a:defRPr>
      </a:lvl6pPr>
      <a:lvl7pPr marL="2742800" algn="l" defTabSz="914266" rtl="0" eaLnBrk="1" latinLnBrk="0" hangingPunct="1">
        <a:defRPr sz="1800" kern="1200">
          <a:solidFill>
            <a:schemeClr val="tx1"/>
          </a:solidFill>
          <a:latin typeface="+mn-lt"/>
          <a:ea typeface="+mn-ea"/>
          <a:cs typeface="+mn-cs"/>
        </a:defRPr>
      </a:lvl7pPr>
      <a:lvl8pPr marL="3199933" algn="l" defTabSz="914266" rtl="0" eaLnBrk="1" latinLnBrk="0" hangingPunct="1">
        <a:defRPr sz="1800" kern="1200">
          <a:solidFill>
            <a:schemeClr val="tx1"/>
          </a:solidFill>
          <a:latin typeface="+mn-lt"/>
          <a:ea typeface="+mn-ea"/>
          <a:cs typeface="+mn-cs"/>
        </a:defRPr>
      </a:lvl8pPr>
      <a:lvl9pPr marL="3657067" algn="l" defTabSz="914266"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pPr fontAlgn="auto">
              <a:spcBef>
                <a:spcPts val="0"/>
              </a:spcBef>
              <a:spcAft>
                <a:spcPts val="0"/>
              </a:spcAft>
            </a:pPr>
            <a:fld id="{E9DD3D82-9A17-4182-A9E9-FED9A9664DD5}" type="datetimeFigureOut">
              <a:rPr lang="en-AU" smtClean="0">
                <a:solidFill>
                  <a:prstClr val="white">
                    <a:alpha val="50000"/>
                  </a:prstClr>
                </a:solidFill>
                <a:latin typeface="Arial"/>
              </a:rPr>
              <a:pPr fontAlgn="auto">
                <a:spcBef>
                  <a:spcPts val="0"/>
                </a:spcBef>
                <a:spcAft>
                  <a:spcPts val="0"/>
                </a:spcAft>
              </a:pPr>
              <a:t>2/04/2019</a:t>
            </a:fld>
            <a:endParaRPr lang="en-AU">
              <a:solidFill>
                <a:prstClr val="white">
                  <a:alpha val="50000"/>
                </a:prstClr>
              </a:solidFill>
              <a:latin typeface="Arial"/>
            </a:endParaRPr>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pPr fontAlgn="auto">
              <a:spcBef>
                <a:spcPts val="0"/>
              </a:spcBef>
              <a:spcAft>
                <a:spcPts val="0"/>
              </a:spcAft>
            </a:pPr>
            <a:fld id="{A45709C9-D58C-4827-AC0B-FF003AC90AF1}" type="slidenum">
              <a:rPr lang="en-AU" smtClean="0">
                <a:solidFill>
                  <a:prstClr val="white"/>
                </a:solidFill>
                <a:latin typeface="Arial"/>
              </a:rPr>
              <a:pPr fontAlgn="auto">
                <a:spcBef>
                  <a:spcPts val="0"/>
                </a:spcBef>
                <a:spcAft>
                  <a:spcPts val="0"/>
                </a:spcAft>
              </a:pPr>
              <a:t>‹N›</a:t>
            </a:fld>
            <a:endParaRPr lang="en-AU">
              <a:solidFill>
                <a:prstClr val="white"/>
              </a:solidFill>
              <a:latin typeface="Arial"/>
            </a:endParaRPr>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pPr fontAlgn="auto">
              <a:spcBef>
                <a:spcPts val="0"/>
              </a:spcBef>
              <a:spcAft>
                <a:spcPts val="0"/>
              </a:spcAft>
            </a:pPr>
            <a:endParaRPr lang="en-AU">
              <a:solidFill>
                <a:prstClr val="white"/>
              </a:solidFill>
              <a:latin typeface="Arial"/>
            </a:endParaRPr>
          </a:p>
        </p:txBody>
      </p:sp>
    </p:spTree>
    <p:extLst>
      <p:ext uri="{BB962C8B-B14F-4D97-AF65-F5344CB8AC3E}">
        <p14:creationId xmlns:p14="http://schemas.microsoft.com/office/powerpoint/2010/main" val="3367309962"/>
      </p:ext>
    </p:extLst>
  </p:cSld>
  <p:clrMap bg1="dk1" tx1="lt1" bg2="dk2" tx2="lt2" accent1="accent1" accent2="accent2" accent3="accent3" accent4="accent4" accent5="accent5" accent6="accent6" hlink="hlink" folHlink="folHlink"/>
  <p:sldLayoutIdLst>
    <p:sldLayoutId id="2147486710" r:id="rId1"/>
    <p:sldLayoutId id="2147486711" r:id="rId2"/>
    <p:sldLayoutId id="2147486712" r:id="rId3"/>
    <p:sldLayoutId id="2147486713" r:id="rId4"/>
    <p:sldLayoutId id="2147486714" r:id="rId5"/>
    <p:sldLayoutId id="2147486715" r:id="rId6"/>
    <p:sldLayoutId id="2147486716" r:id="rId7"/>
    <p:sldLayoutId id="2147486717" r:id="rId8"/>
    <p:sldLayoutId id="2147486718" r:id="rId9"/>
    <p:sldLayoutId id="2147486719" r:id="rId10"/>
    <p:sldLayoutId id="2147486720"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pPr fontAlgn="auto">
              <a:spcBef>
                <a:spcPts val="0"/>
              </a:spcBef>
              <a:spcAft>
                <a:spcPts val="0"/>
              </a:spcAft>
            </a:pPr>
            <a:fld id="{E9DD3D82-9A17-4182-A9E9-FED9A9664DD5}" type="datetimeFigureOut">
              <a:rPr lang="en-AU" smtClean="0">
                <a:solidFill>
                  <a:prstClr val="white">
                    <a:alpha val="50000"/>
                  </a:prstClr>
                </a:solidFill>
                <a:latin typeface="Arial"/>
              </a:rPr>
              <a:pPr fontAlgn="auto">
                <a:spcBef>
                  <a:spcPts val="0"/>
                </a:spcBef>
                <a:spcAft>
                  <a:spcPts val="0"/>
                </a:spcAft>
              </a:pPr>
              <a:t>2/04/2019</a:t>
            </a:fld>
            <a:endParaRPr lang="en-AU">
              <a:solidFill>
                <a:prstClr val="white">
                  <a:alpha val="50000"/>
                </a:prstClr>
              </a:solidFill>
              <a:latin typeface="Arial"/>
            </a:endParaRPr>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pPr fontAlgn="auto">
              <a:spcBef>
                <a:spcPts val="0"/>
              </a:spcBef>
              <a:spcAft>
                <a:spcPts val="0"/>
              </a:spcAft>
            </a:pPr>
            <a:fld id="{A45709C9-D58C-4827-AC0B-FF003AC90AF1}" type="slidenum">
              <a:rPr lang="en-AU" smtClean="0">
                <a:solidFill>
                  <a:prstClr val="white"/>
                </a:solidFill>
                <a:latin typeface="Arial"/>
              </a:rPr>
              <a:pPr fontAlgn="auto">
                <a:spcBef>
                  <a:spcPts val="0"/>
                </a:spcBef>
                <a:spcAft>
                  <a:spcPts val="0"/>
                </a:spcAft>
              </a:pPr>
              <a:t>‹N›</a:t>
            </a:fld>
            <a:endParaRPr lang="en-AU">
              <a:solidFill>
                <a:prstClr val="white"/>
              </a:solidFill>
              <a:latin typeface="Arial"/>
            </a:endParaRPr>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pPr fontAlgn="auto">
              <a:spcBef>
                <a:spcPts val="0"/>
              </a:spcBef>
              <a:spcAft>
                <a:spcPts val="0"/>
              </a:spcAft>
            </a:pPr>
            <a:endParaRPr lang="en-AU">
              <a:solidFill>
                <a:prstClr val="white"/>
              </a:solidFill>
              <a:latin typeface="Arial"/>
            </a:endParaRPr>
          </a:p>
        </p:txBody>
      </p:sp>
    </p:spTree>
    <p:extLst>
      <p:ext uri="{BB962C8B-B14F-4D97-AF65-F5344CB8AC3E}">
        <p14:creationId xmlns:p14="http://schemas.microsoft.com/office/powerpoint/2010/main" val="1369885099"/>
      </p:ext>
    </p:extLst>
  </p:cSld>
  <p:clrMap bg1="dk1" tx1="lt1" bg2="dk2" tx2="lt2" accent1="accent1" accent2="accent2" accent3="accent3" accent4="accent4" accent5="accent5" accent6="accent6" hlink="hlink" folHlink="folHlink"/>
  <p:sldLayoutIdLst>
    <p:sldLayoutId id="2147486722" r:id="rId1"/>
    <p:sldLayoutId id="2147486723" r:id="rId2"/>
    <p:sldLayoutId id="2147486724" r:id="rId3"/>
    <p:sldLayoutId id="2147486725" r:id="rId4"/>
    <p:sldLayoutId id="2147486726" r:id="rId5"/>
    <p:sldLayoutId id="2147486727" r:id="rId6"/>
    <p:sldLayoutId id="2147486728" r:id="rId7"/>
    <p:sldLayoutId id="2147486729" r:id="rId8"/>
    <p:sldLayoutId id="2147486730" r:id="rId9"/>
    <p:sldLayoutId id="2147486731" r:id="rId10"/>
    <p:sldLayoutId id="2147486732"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it-IT" smtClean="0"/>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it-IT" smtClean="0"/>
              <a:t>Click to edit Master text styles</a:t>
            </a:r>
          </a:p>
          <a:p>
            <a:pPr lvl="1"/>
            <a:r>
              <a:rPr lang="en-GB" altLang="it-IT" smtClean="0"/>
              <a:t>Second level</a:t>
            </a:r>
          </a:p>
          <a:p>
            <a:pPr lvl="2"/>
            <a:r>
              <a:rPr lang="en-GB" altLang="it-IT" smtClean="0"/>
              <a:t>Third level</a:t>
            </a:r>
          </a:p>
          <a:p>
            <a:pPr lvl="3"/>
            <a:r>
              <a:rPr lang="en-GB" altLang="it-IT" smtClean="0"/>
              <a:t>Fourth level</a:t>
            </a:r>
          </a:p>
          <a:p>
            <a:pPr lvl="4"/>
            <a:r>
              <a:rPr lang="en-GB" altLang="it-IT"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12A51B8-3262-486C-9E4F-19A65207CFCD}" type="slidenum">
              <a:rPr lang="en-GB"/>
              <a:pPr>
                <a:defRPr/>
              </a:pPr>
              <a:t>‹N›</a:t>
            </a:fld>
            <a:endParaRPr lang="en-GB"/>
          </a:p>
        </p:txBody>
      </p:sp>
    </p:spTree>
    <p:extLst>
      <p:ext uri="{BB962C8B-B14F-4D97-AF65-F5344CB8AC3E}">
        <p14:creationId xmlns:p14="http://schemas.microsoft.com/office/powerpoint/2010/main" val="1480597853"/>
      </p:ext>
    </p:extLst>
  </p:cSld>
  <p:clrMap bg1="lt1" tx1="dk1" bg2="lt2" tx2="dk2" accent1="accent1" accent2="accent2" accent3="accent3" accent4="accent4" accent5="accent5" accent6="accent6" hlink="hlink" folHlink="folHlink"/>
  <p:sldLayoutIdLst>
    <p:sldLayoutId id="2147486734"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77406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Fare clic per modificare lo stile del titolo</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it-IT" smtClean="0"/>
              <a:t>Fare clic per modificare gli stili del testo dello schema</a:t>
            </a:r>
          </a:p>
          <a:p>
            <a:pPr lvl="1"/>
            <a:r>
              <a:rPr lang="en-GB" altLang="it-IT" smtClean="0"/>
              <a:t>Secondo livello</a:t>
            </a:r>
          </a:p>
          <a:p>
            <a:pPr lvl="2"/>
            <a:r>
              <a:rPr lang="en-GB" altLang="it-IT" smtClean="0"/>
              <a:t>Terzo livello</a:t>
            </a:r>
          </a:p>
          <a:p>
            <a:pPr lvl="3"/>
            <a:r>
              <a:rPr lang="en-GB" altLang="it-IT" smtClean="0"/>
              <a:t>Quarto livello</a:t>
            </a:r>
          </a:p>
          <a:p>
            <a:pPr lvl="4"/>
            <a:r>
              <a:rPr lang="en-GB"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CF49636-FEE7-41CD-A112-7468D1FE851A}" type="slidenum">
              <a:rPr lang="en-GB"/>
              <a:pPr>
                <a:defRPr/>
              </a:pPr>
              <a:t>‹N›</a:t>
            </a:fld>
            <a:endParaRPr lang="en-GB"/>
          </a:p>
        </p:txBody>
      </p:sp>
      <p:sp>
        <p:nvSpPr>
          <p:cNvPr id="18439" name="Line 7"/>
          <p:cNvSpPr>
            <a:spLocks noChangeShapeType="1"/>
          </p:cNvSpPr>
          <p:nvPr userDrawn="1"/>
        </p:nvSpPr>
        <p:spPr bwMode="auto">
          <a:xfrm>
            <a:off x="0" y="1125538"/>
            <a:ext cx="774065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it-IT" sz="2400" smtClean="0">
              <a:solidFill>
                <a:srgbClr val="000000"/>
              </a:solidFill>
              <a:latin typeface="Times New Roman" pitchFamily="18" charset="0"/>
            </a:endParaRPr>
          </a:p>
        </p:txBody>
      </p:sp>
      <p:pic>
        <p:nvPicPr>
          <p:cNvPr id="18440" name="Picture 8" descr="images"/>
          <p:cNvPicPr>
            <a:picLocks noChangeAspect="1" noChangeArrowheads="1"/>
          </p:cNvPicPr>
          <p:nvPr userDrawn="1"/>
        </p:nvPicPr>
        <p:blipFill>
          <a:blip r:embed="rId3">
            <a:extLst>
              <a:ext uri="{28A0092B-C50C-407E-A947-70E740481C1C}">
                <a14:useLocalDpi xmlns:a14="http://schemas.microsoft.com/office/drawing/2010/main" val="0"/>
              </a:ext>
            </a:extLst>
          </a:blip>
          <a:srcRect l="4344" t="4636" r="4344" b="17471"/>
          <a:stretch>
            <a:fillRect/>
          </a:stretch>
        </p:blipFill>
        <p:spPr bwMode="auto">
          <a:xfrm>
            <a:off x="8161338" y="115888"/>
            <a:ext cx="8318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646695"/>
      </p:ext>
    </p:extLst>
  </p:cSld>
  <p:clrMap bg1="lt1" tx1="dk1" bg2="lt2" tx2="dk2" accent1="accent1" accent2="accent2" accent3="accent3" accent4="accent4" accent5="accent5" accent6="accent6" hlink="hlink" folHlink="folHlink"/>
  <p:sldLayoutIdLst>
    <p:sldLayoutId id="2147486736" r:id="rId1"/>
  </p:sldLayoutIdLst>
  <p:txStyles>
    <p:titleStyle>
      <a:lvl1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6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77406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Fare clic per modificare lo stile del titolo</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Fare clic per modificare gli stili del testo dello schema</a:t>
            </a:r>
          </a:p>
          <a:p>
            <a:pPr lvl="1"/>
            <a:r>
              <a:rPr lang="en-GB" smtClean="0"/>
              <a:t>Secondo livello</a:t>
            </a:r>
          </a:p>
          <a:p>
            <a:pPr lvl="2"/>
            <a:r>
              <a:rPr lang="en-GB" smtClean="0"/>
              <a:t>Terzo livello</a:t>
            </a:r>
          </a:p>
          <a:p>
            <a:pPr lvl="3"/>
            <a:r>
              <a:rPr lang="en-GB" smtClean="0"/>
              <a:t>Quarto livello</a:t>
            </a:r>
          </a:p>
          <a:p>
            <a:pPr lvl="4"/>
            <a:r>
              <a:rPr lang="en-GB"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AA23C083-C575-4A5C-B8B7-8FF69D23E401}" type="slidenum">
              <a:rPr lang="en-GB">
                <a:solidFill>
                  <a:srgbClr val="000000"/>
                </a:solidFill>
              </a:rPr>
              <a:pPr>
                <a:defRPr/>
              </a:pPr>
              <a:t>‹N›</a:t>
            </a:fld>
            <a:endParaRPr lang="en-GB">
              <a:solidFill>
                <a:srgbClr val="000000"/>
              </a:solidFill>
            </a:endParaRPr>
          </a:p>
        </p:txBody>
      </p:sp>
      <p:sp>
        <p:nvSpPr>
          <p:cNvPr id="1031" name="Line 7"/>
          <p:cNvSpPr>
            <a:spLocks noChangeShapeType="1"/>
          </p:cNvSpPr>
          <p:nvPr userDrawn="1"/>
        </p:nvSpPr>
        <p:spPr bwMode="auto">
          <a:xfrm>
            <a:off x="0" y="1125538"/>
            <a:ext cx="7740650" cy="0"/>
          </a:xfrm>
          <a:prstGeom prst="line">
            <a:avLst/>
          </a:prstGeom>
          <a:noFill/>
          <a:ln w="38100">
            <a:solidFill>
              <a:schemeClr val="accent2"/>
            </a:solidFill>
            <a:round/>
            <a:headEnd/>
            <a:tailEnd/>
          </a:ln>
          <a:effectLst/>
        </p:spPr>
        <p:txBody>
          <a:bodyPr/>
          <a:lstStyle/>
          <a:p>
            <a:pPr>
              <a:defRPr/>
            </a:pPr>
            <a:endParaRPr lang="it-IT">
              <a:solidFill>
                <a:srgbClr val="000000"/>
              </a:solidFill>
            </a:endParaRPr>
          </a:p>
        </p:txBody>
      </p:sp>
      <p:pic>
        <p:nvPicPr>
          <p:cNvPr id="4104" name="Picture 8" descr="images"/>
          <p:cNvPicPr>
            <a:picLocks noChangeAspect="1" noChangeArrowheads="1"/>
          </p:cNvPicPr>
          <p:nvPr userDrawn="1"/>
        </p:nvPicPr>
        <p:blipFill>
          <a:blip r:embed="rId3" cstate="print"/>
          <a:srcRect l="4344" t="4636" r="4344" b="17471"/>
          <a:stretch>
            <a:fillRect/>
          </a:stretch>
        </p:blipFill>
        <p:spPr bwMode="auto">
          <a:xfrm>
            <a:off x="8161338" y="115888"/>
            <a:ext cx="831850" cy="865187"/>
          </a:xfrm>
          <a:prstGeom prst="rect">
            <a:avLst/>
          </a:prstGeom>
          <a:noFill/>
          <a:ln w="9525">
            <a:noFill/>
            <a:miter lim="800000"/>
            <a:headEnd/>
            <a:tailEnd/>
          </a:ln>
        </p:spPr>
      </p:pic>
    </p:spTree>
    <p:extLst>
      <p:ext uri="{BB962C8B-B14F-4D97-AF65-F5344CB8AC3E}">
        <p14:creationId xmlns:p14="http://schemas.microsoft.com/office/powerpoint/2010/main" val="2372542830"/>
      </p:ext>
    </p:extLst>
  </p:cSld>
  <p:clrMap bg1="lt1" tx1="dk1" bg2="lt2" tx2="dk2" accent1="accent1" accent2="accent2" accent3="accent3" accent4="accent4" accent5="accent5" accent6="accent6" hlink="hlink" folHlink="folHlink"/>
  <p:sldLayoutIdLst>
    <p:sldLayoutId id="2147486738" r:id="rId1"/>
  </p:sldLayoutIdLst>
  <p:txStyles>
    <p:titleStyle>
      <a:lvl1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6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01675" y="0"/>
            <a:ext cx="77406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Fare clic per modificare lo stile del titolo</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it-IT" smtClean="0"/>
              <a:t>Fare clic per modificare gli stili del testo dello schema</a:t>
            </a:r>
          </a:p>
          <a:p>
            <a:pPr lvl="1"/>
            <a:r>
              <a:rPr lang="en-GB" altLang="it-IT" smtClean="0"/>
              <a:t>Secondo livello</a:t>
            </a:r>
          </a:p>
          <a:p>
            <a:pPr lvl="2"/>
            <a:r>
              <a:rPr lang="en-GB" altLang="it-IT" smtClean="0"/>
              <a:t>Terzo livello</a:t>
            </a:r>
          </a:p>
          <a:p>
            <a:pPr lvl="3"/>
            <a:r>
              <a:rPr lang="en-GB" altLang="it-IT" smtClean="0"/>
              <a:t>Quarto livello</a:t>
            </a:r>
          </a:p>
          <a:p>
            <a:pPr lvl="4"/>
            <a:r>
              <a:rPr lang="en-GB"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pitchFamily="34" charset="-128"/>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pitchFamily="34" charset="-128"/>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S PGothic" pitchFamily="34" charset="-128"/>
              </a:defRPr>
            </a:lvl1pPr>
          </a:lstStyle>
          <a:p>
            <a:pPr>
              <a:defRPr/>
            </a:pPr>
            <a:fld id="{581F7D65-649F-470C-80B7-162EE3588A07}" type="slidenum">
              <a:rPr lang="en-GB"/>
              <a:pPr>
                <a:defRPr/>
              </a:pPr>
              <a:t>‹N›</a:t>
            </a:fld>
            <a:endParaRPr lang="en-GB"/>
          </a:p>
        </p:txBody>
      </p:sp>
      <p:sp>
        <p:nvSpPr>
          <p:cNvPr id="3079" name="Line 7"/>
          <p:cNvSpPr>
            <a:spLocks noChangeShapeType="1"/>
          </p:cNvSpPr>
          <p:nvPr userDrawn="1"/>
        </p:nvSpPr>
        <p:spPr bwMode="auto">
          <a:xfrm>
            <a:off x="0" y="1125538"/>
            <a:ext cx="91440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it-IT" sz="2400" smtClean="0">
              <a:solidFill>
                <a:srgbClr val="000000"/>
              </a:solidFill>
              <a:latin typeface="Times New Roman" pitchFamily="18" charset="0"/>
            </a:endParaRPr>
          </a:p>
        </p:txBody>
      </p:sp>
    </p:spTree>
    <p:extLst>
      <p:ext uri="{BB962C8B-B14F-4D97-AF65-F5344CB8AC3E}">
        <p14:creationId xmlns:p14="http://schemas.microsoft.com/office/powerpoint/2010/main" val="368373618"/>
      </p:ext>
    </p:extLst>
  </p:cSld>
  <p:clrMap bg1="lt1" tx1="dk1" bg2="lt2" tx2="dk2" accent1="accent1" accent2="accent2" accent3="accent3" accent4="accent4" accent5="accent5" accent6="accent6" hlink="hlink" folHlink="folHlink"/>
  <p:sldLayoutIdLst>
    <p:sldLayoutId id="2147486740" r:id="rId1"/>
  </p:sldLayoutIdLst>
  <p:txStyles>
    <p:titleStyle>
      <a:lvl1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6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77406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Fare clic per modificare lo stile del titolo</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it-IT" smtClean="0"/>
              <a:t>Fare clic per modificare gli stili del testo dello schema</a:t>
            </a:r>
          </a:p>
          <a:p>
            <a:pPr lvl="1"/>
            <a:r>
              <a:rPr lang="en-GB" altLang="it-IT" smtClean="0"/>
              <a:t>Secondo livello</a:t>
            </a:r>
          </a:p>
          <a:p>
            <a:pPr lvl="2"/>
            <a:r>
              <a:rPr lang="en-GB" altLang="it-IT" smtClean="0"/>
              <a:t>Terzo livello</a:t>
            </a:r>
          </a:p>
          <a:p>
            <a:pPr lvl="3"/>
            <a:r>
              <a:rPr lang="en-GB" altLang="it-IT" smtClean="0"/>
              <a:t>Quarto livello</a:t>
            </a:r>
          </a:p>
          <a:p>
            <a:pPr lvl="4"/>
            <a:r>
              <a:rPr lang="en-GB"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D493DED-DF2A-4926-B153-A78F43D0610F}" type="slidenum">
              <a:rPr lang="en-GB"/>
              <a:pPr>
                <a:defRPr/>
              </a:pPr>
              <a:t>‹N›</a:t>
            </a:fld>
            <a:endParaRPr lang="en-GB"/>
          </a:p>
        </p:txBody>
      </p:sp>
      <p:sp>
        <p:nvSpPr>
          <p:cNvPr id="23559" name="Line 7"/>
          <p:cNvSpPr>
            <a:spLocks noChangeShapeType="1"/>
          </p:cNvSpPr>
          <p:nvPr userDrawn="1"/>
        </p:nvSpPr>
        <p:spPr bwMode="auto">
          <a:xfrm>
            <a:off x="0" y="1125538"/>
            <a:ext cx="774065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it-IT" smtClean="0">
              <a:solidFill>
                <a:srgbClr val="000000"/>
              </a:solidFill>
            </a:endParaRPr>
          </a:p>
        </p:txBody>
      </p:sp>
      <p:pic>
        <p:nvPicPr>
          <p:cNvPr id="23560" name="Picture 8" descr="images"/>
          <p:cNvPicPr>
            <a:picLocks noChangeAspect="1" noChangeArrowheads="1"/>
          </p:cNvPicPr>
          <p:nvPr userDrawn="1"/>
        </p:nvPicPr>
        <p:blipFill>
          <a:blip r:embed="rId3">
            <a:extLst>
              <a:ext uri="{28A0092B-C50C-407E-A947-70E740481C1C}">
                <a14:useLocalDpi xmlns:a14="http://schemas.microsoft.com/office/drawing/2010/main" val="0"/>
              </a:ext>
            </a:extLst>
          </a:blip>
          <a:srcRect l="4344" t="4636" r="4344" b="17471"/>
          <a:stretch>
            <a:fillRect/>
          </a:stretch>
        </p:blipFill>
        <p:spPr bwMode="auto">
          <a:xfrm>
            <a:off x="8161338" y="115888"/>
            <a:ext cx="8318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793021"/>
      </p:ext>
    </p:extLst>
  </p:cSld>
  <p:clrMap bg1="lt1" tx1="dk1" bg2="lt2" tx2="dk2" accent1="accent1" accent2="accent2" accent3="accent3" accent4="accent4" accent5="accent5" accent6="accent6" hlink="hlink" folHlink="folHlink"/>
  <p:sldLayoutIdLst>
    <p:sldLayoutId id="2147486742" r:id="rId1"/>
  </p:sldLayoutIdLst>
  <p:txStyles>
    <p:titleStyle>
      <a:lvl1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6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77406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Fare clic per modificare lo stile del titolo</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Fare clic per modificare gli stili del testo dello schema</a:t>
            </a:r>
          </a:p>
          <a:p>
            <a:pPr lvl="1"/>
            <a:r>
              <a:rPr lang="en-GB" smtClean="0"/>
              <a:t>Secondo livello</a:t>
            </a:r>
          </a:p>
          <a:p>
            <a:pPr lvl="2"/>
            <a:r>
              <a:rPr lang="en-GB" smtClean="0"/>
              <a:t>Terzo livello</a:t>
            </a:r>
          </a:p>
          <a:p>
            <a:pPr lvl="3"/>
            <a:r>
              <a:rPr lang="en-GB" smtClean="0"/>
              <a:t>Quarto livello</a:t>
            </a:r>
          </a:p>
          <a:p>
            <a:pPr lvl="4"/>
            <a:r>
              <a:rPr lang="en-GB"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85AF1F6-AE8B-48BB-97EB-125F1EF93D51}" type="slidenum">
              <a:rPr lang="en-GB">
                <a:solidFill>
                  <a:srgbClr val="000000"/>
                </a:solidFill>
              </a:rPr>
              <a:pPr>
                <a:defRPr/>
              </a:pPr>
              <a:t>‹N›</a:t>
            </a:fld>
            <a:endParaRPr lang="en-GB">
              <a:solidFill>
                <a:srgbClr val="000000"/>
              </a:solidFill>
            </a:endParaRPr>
          </a:p>
        </p:txBody>
      </p:sp>
      <p:sp>
        <p:nvSpPr>
          <p:cNvPr id="1031" name="Line 7"/>
          <p:cNvSpPr>
            <a:spLocks noChangeShapeType="1"/>
          </p:cNvSpPr>
          <p:nvPr userDrawn="1"/>
        </p:nvSpPr>
        <p:spPr bwMode="auto">
          <a:xfrm>
            <a:off x="0" y="1125538"/>
            <a:ext cx="7740650" cy="0"/>
          </a:xfrm>
          <a:prstGeom prst="line">
            <a:avLst/>
          </a:prstGeom>
          <a:noFill/>
          <a:ln w="38100">
            <a:solidFill>
              <a:schemeClr val="accent2"/>
            </a:solidFill>
            <a:round/>
            <a:headEnd/>
            <a:tailEnd/>
          </a:ln>
          <a:effectLst/>
        </p:spPr>
        <p:txBody>
          <a:bodyPr/>
          <a:lstStyle/>
          <a:p>
            <a:pPr>
              <a:defRPr/>
            </a:pPr>
            <a:endParaRPr lang="it-IT">
              <a:solidFill>
                <a:srgbClr val="000000"/>
              </a:solidFill>
            </a:endParaRPr>
          </a:p>
        </p:txBody>
      </p:sp>
      <p:pic>
        <p:nvPicPr>
          <p:cNvPr id="2056" name="Picture 8" descr="images"/>
          <p:cNvPicPr>
            <a:picLocks noChangeAspect="1" noChangeArrowheads="1"/>
          </p:cNvPicPr>
          <p:nvPr userDrawn="1"/>
        </p:nvPicPr>
        <p:blipFill>
          <a:blip r:embed="rId3" cstate="print"/>
          <a:srcRect l="4344" t="4636" r="4344" b="17471"/>
          <a:stretch>
            <a:fillRect/>
          </a:stretch>
        </p:blipFill>
        <p:spPr bwMode="auto">
          <a:xfrm>
            <a:off x="8161338" y="115888"/>
            <a:ext cx="831850" cy="865187"/>
          </a:xfrm>
          <a:prstGeom prst="rect">
            <a:avLst/>
          </a:prstGeom>
          <a:noFill/>
          <a:ln w="9525">
            <a:noFill/>
            <a:miter lim="800000"/>
            <a:headEnd/>
            <a:tailEnd/>
          </a:ln>
        </p:spPr>
      </p:pic>
    </p:spTree>
    <p:extLst>
      <p:ext uri="{BB962C8B-B14F-4D97-AF65-F5344CB8AC3E}">
        <p14:creationId xmlns:p14="http://schemas.microsoft.com/office/powerpoint/2010/main" val="2793130600"/>
      </p:ext>
    </p:extLst>
  </p:cSld>
  <p:clrMap bg1="lt1" tx1="dk1" bg2="lt2" tx2="dk2" accent1="accent1" accent2="accent2" accent3="accent3" accent4="accent4" accent5="accent5" accent6="accent6" hlink="hlink" folHlink="folHlink"/>
  <p:sldLayoutIdLst>
    <p:sldLayoutId id="2147486744" r:id="rId1"/>
  </p:sldLayoutIdLst>
  <p:txStyles>
    <p:titleStyle>
      <a:lvl1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6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pPr fontAlgn="auto">
              <a:spcBef>
                <a:spcPts val="0"/>
              </a:spcBef>
              <a:spcAft>
                <a:spcPts val="0"/>
              </a:spcAft>
            </a:pPr>
            <a:fld id="{E9DD3D82-9A17-4182-A9E9-FED9A9664DD5}" type="datetimeFigureOut">
              <a:rPr lang="en-AU" smtClean="0">
                <a:solidFill>
                  <a:prstClr val="white">
                    <a:alpha val="50000"/>
                  </a:prstClr>
                </a:solidFill>
                <a:latin typeface="Arial"/>
              </a:rPr>
              <a:pPr fontAlgn="auto">
                <a:spcBef>
                  <a:spcPts val="0"/>
                </a:spcBef>
                <a:spcAft>
                  <a:spcPts val="0"/>
                </a:spcAft>
              </a:pPr>
              <a:t>2/04/2019</a:t>
            </a:fld>
            <a:endParaRPr lang="en-AU">
              <a:solidFill>
                <a:prstClr val="white">
                  <a:alpha val="50000"/>
                </a:prstClr>
              </a:solidFill>
              <a:latin typeface="Arial"/>
            </a:endParaRPr>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pPr fontAlgn="auto">
              <a:spcBef>
                <a:spcPts val="0"/>
              </a:spcBef>
              <a:spcAft>
                <a:spcPts val="0"/>
              </a:spcAft>
            </a:pPr>
            <a:fld id="{A45709C9-D58C-4827-AC0B-FF003AC90AF1}" type="slidenum">
              <a:rPr lang="en-AU" smtClean="0">
                <a:solidFill>
                  <a:prstClr val="white"/>
                </a:solidFill>
                <a:latin typeface="Arial"/>
              </a:rPr>
              <a:pPr fontAlgn="auto">
                <a:spcBef>
                  <a:spcPts val="0"/>
                </a:spcBef>
                <a:spcAft>
                  <a:spcPts val="0"/>
                </a:spcAft>
              </a:pPr>
              <a:t>‹N›</a:t>
            </a:fld>
            <a:endParaRPr lang="en-AU">
              <a:solidFill>
                <a:prstClr val="white"/>
              </a:solidFill>
              <a:latin typeface="Arial"/>
            </a:endParaRPr>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pPr fontAlgn="auto">
              <a:spcBef>
                <a:spcPts val="0"/>
              </a:spcBef>
              <a:spcAft>
                <a:spcPts val="0"/>
              </a:spcAft>
            </a:pPr>
            <a:endParaRPr lang="en-AU">
              <a:solidFill>
                <a:prstClr val="white"/>
              </a:solidFill>
              <a:latin typeface="Arial"/>
            </a:endParaRPr>
          </a:p>
        </p:txBody>
      </p:sp>
    </p:spTree>
    <p:extLst>
      <p:ext uri="{BB962C8B-B14F-4D97-AF65-F5344CB8AC3E}">
        <p14:creationId xmlns:p14="http://schemas.microsoft.com/office/powerpoint/2010/main" val="2515530990"/>
      </p:ext>
    </p:extLst>
  </p:cSld>
  <p:clrMap bg1="dk1" tx1="lt1" bg2="dk2" tx2="lt2" accent1="accent1" accent2="accent2" accent3="accent3" accent4="accent4" accent5="accent5" accent6="accent6" hlink="hlink" folHlink="folHlink"/>
  <p:sldLayoutIdLst>
    <p:sldLayoutId id="2147486747" r:id="rId1"/>
    <p:sldLayoutId id="2147486748" r:id="rId2"/>
    <p:sldLayoutId id="2147486749" r:id="rId3"/>
    <p:sldLayoutId id="2147486750" r:id="rId4"/>
    <p:sldLayoutId id="2147486751" r:id="rId5"/>
    <p:sldLayoutId id="2147486752" r:id="rId6"/>
    <p:sldLayoutId id="2147486753" r:id="rId7"/>
    <p:sldLayoutId id="2147486754" r:id="rId8"/>
    <p:sldLayoutId id="2147486755" r:id="rId9"/>
    <p:sldLayoutId id="2147486756" r:id="rId10"/>
    <p:sldLayoutId id="2147486757"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
            <a:ext cx="7740650" cy="750627"/>
          </a:xfrm>
          <a:prstGeom prst="rect">
            <a:avLst/>
          </a:prstGeom>
          <a:noFill/>
          <a:ln w="9525">
            <a:noFill/>
            <a:miter lim="800000"/>
            <a:headEnd/>
            <a:tailEnd/>
          </a:ln>
          <a:effectLst/>
        </p:spPr>
        <p:txBody>
          <a:bodyPr vert="horz" wrap="square" lIns="91427" tIns="45713" rIns="91427" bIns="45713" numCol="1" anchor="ctr" anchorCtr="0" compatLnSpc="1">
            <a:prstTxWarp prst="textNoShape">
              <a:avLst/>
            </a:prstTxWarp>
          </a:bodyPr>
          <a:lstStyle/>
          <a:p>
            <a:pPr lvl="0"/>
            <a:r>
              <a:rPr lang="en-GB" dirty="0" smtClean="0"/>
              <a:t>Fare </a:t>
            </a:r>
            <a:r>
              <a:rPr lang="en-GB" dirty="0" err="1" smtClean="0"/>
              <a:t>clic</a:t>
            </a:r>
            <a:r>
              <a:rPr lang="en-GB" dirty="0" smtClean="0"/>
              <a:t> per </a:t>
            </a:r>
            <a:r>
              <a:rPr lang="en-GB" dirty="0" err="1" smtClean="0"/>
              <a:t>modificare</a:t>
            </a:r>
            <a:r>
              <a:rPr lang="en-GB" dirty="0" smtClean="0"/>
              <a:t> lo stile del </a:t>
            </a:r>
            <a:r>
              <a:rPr lang="en-GB" dirty="0" err="1" smtClean="0"/>
              <a:t>titolo</a:t>
            </a:r>
            <a:endParaRPr lang="en-GB" dirty="0" smtClean="0"/>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27" tIns="45713" rIns="91427" bIns="45713" numCol="1" anchor="t" anchorCtr="0" compatLnSpc="1">
            <a:prstTxWarp prst="textNoShape">
              <a:avLst/>
            </a:prstTxWarp>
          </a:bodyPr>
          <a:lstStyle/>
          <a:p>
            <a:pPr lvl="0"/>
            <a:r>
              <a:rPr lang="en-GB" smtClean="0"/>
              <a:t>Fare clic per modificare gli stili del testo dello schema</a:t>
            </a:r>
          </a:p>
          <a:p>
            <a:pPr lvl="1"/>
            <a:r>
              <a:rPr lang="en-GB" smtClean="0"/>
              <a:t>Secondo livello</a:t>
            </a:r>
          </a:p>
          <a:p>
            <a:pPr lvl="2"/>
            <a:r>
              <a:rPr lang="en-GB" smtClean="0"/>
              <a:t>Terzo livello</a:t>
            </a:r>
          </a:p>
          <a:p>
            <a:pPr lvl="3"/>
            <a:r>
              <a:rPr lang="en-GB" smtClean="0"/>
              <a:t>Quarto livello</a:t>
            </a:r>
          </a:p>
          <a:p>
            <a:pPr lvl="4"/>
            <a:r>
              <a:rPr lang="en-GB" smtClean="0"/>
              <a:t>Quinto livello</a:t>
            </a:r>
          </a:p>
        </p:txBody>
      </p:sp>
      <p:sp>
        <p:nvSpPr>
          <p:cNvPr id="1028" name="Rectangle 4"/>
          <p:cNvSpPr>
            <a:spLocks noGrp="1" noChangeArrowheads="1"/>
          </p:cNvSpPr>
          <p:nvPr>
            <p:ph type="dt" sz="half" idx="2"/>
          </p:nvPr>
        </p:nvSpPr>
        <p:spPr bwMode="auto">
          <a:xfrm>
            <a:off x="457200" y="6245226"/>
            <a:ext cx="2133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defRPr sz="1400"/>
            </a:lvl1pPr>
          </a:lstStyle>
          <a:p>
            <a:pPr>
              <a:defRPr/>
            </a:pPr>
            <a:endParaRPr lang="en-GB">
              <a:solidFill>
                <a:srgbClr val="000000"/>
              </a:solidFill>
              <a:latin typeface="Arial"/>
            </a:endParaRPr>
          </a:p>
        </p:txBody>
      </p:sp>
      <p:sp>
        <p:nvSpPr>
          <p:cNvPr id="1029" name="Rectangle 5"/>
          <p:cNvSpPr>
            <a:spLocks noGrp="1" noChangeArrowheads="1"/>
          </p:cNvSpPr>
          <p:nvPr>
            <p:ph type="ftr" sz="quarter" idx="3"/>
          </p:nvPr>
        </p:nvSpPr>
        <p:spPr bwMode="auto">
          <a:xfrm>
            <a:off x="3124201" y="6245226"/>
            <a:ext cx="2895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ctr">
              <a:defRPr sz="1400"/>
            </a:lvl1pPr>
          </a:lstStyle>
          <a:p>
            <a:pPr>
              <a:defRPr/>
            </a:pPr>
            <a:endParaRPr lang="en-GB">
              <a:solidFill>
                <a:srgbClr val="000000"/>
              </a:solidFill>
              <a:latin typeface="Arial"/>
            </a:endParaRPr>
          </a:p>
        </p:txBody>
      </p:sp>
      <p:sp>
        <p:nvSpPr>
          <p:cNvPr id="1030" name="Rectangle 6"/>
          <p:cNvSpPr>
            <a:spLocks noGrp="1" noChangeArrowheads="1"/>
          </p:cNvSpPr>
          <p:nvPr>
            <p:ph type="sldNum" sz="quarter" idx="4"/>
          </p:nvPr>
        </p:nvSpPr>
        <p:spPr bwMode="auto">
          <a:xfrm>
            <a:off x="6553201" y="6245226"/>
            <a:ext cx="2133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a:defRPr sz="1400"/>
            </a:lvl1pPr>
          </a:lstStyle>
          <a:p>
            <a:pPr>
              <a:defRPr/>
            </a:pPr>
            <a:fld id="{185AF1F6-AE8B-48BB-97EB-125F1EF93D51}" type="slidenum">
              <a:rPr lang="en-GB">
                <a:solidFill>
                  <a:srgbClr val="000000"/>
                </a:solidFill>
                <a:latin typeface="Arial"/>
              </a:rPr>
              <a:pPr>
                <a:defRPr/>
              </a:pPr>
              <a:t>‹N›</a:t>
            </a:fld>
            <a:endParaRPr lang="en-GB">
              <a:solidFill>
                <a:srgbClr val="000000"/>
              </a:solidFill>
              <a:latin typeface="Arial"/>
            </a:endParaRPr>
          </a:p>
        </p:txBody>
      </p:sp>
      <p:sp>
        <p:nvSpPr>
          <p:cNvPr id="1031" name="Line 7"/>
          <p:cNvSpPr>
            <a:spLocks noChangeShapeType="1"/>
          </p:cNvSpPr>
          <p:nvPr userDrawn="1"/>
        </p:nvSpPr>
        <p:spPr bwMode="auto">
          <a:xfrm>
            <a:off x="0" y="920818"/>
            <a:ext cx="7740650" cy="0"/>
          </a:xfrm>
          <a:prstGeom prst="line">
            <a:avLst/>
          </a:prstGeom>
          <a:noFill/>
          <a:ln w="38100">
            <a:solidFill>
              <a:schemeClr val="accent2"/>
            </a:solidFill>
            <a:round/>
            <a:headEnd/>
            <a:tailEnd/>
          </a:ln>
          <a:effectLst/>
        </p:spPr>
        <p:txBody>
          <a:bodyPr lIns="91427" tIns="45713" rIns="91427" bIns="45713"/>
          <a:lstStyle/>
          <a:p>
            <a:pPr>
              <a:defRPr/>
            </a:pPr>
            <a:endParaRPr lang="it-IT">
              <a:solidFill>
                <a:srgbClr val="000000"/>
              </a:solidFill>
              <a:latin typeface="Arial"/>
            </a:endParaRPr>
          </a:p>
        </p:txBody>
      </p:sp>
      <p:pic>
        <p:nvPicPr>
          <p:cNvPr id="2056" name="Picture 8" descr="images"/>
          <p:cNvPicPr>
            <a:picLocks noChangeAspect="1" noChangeArrowheads="1"/>
          </p:cNvPicPr>
          <p:nvPr userDrawn="1"/>
        </p:nvPicPr>
        <p:blipFill>
          <a:blip r:embed="rId4" cstate="print"/>
          <a:srcRect l="4344" t="4636" r="4344" b="17471"/>
          <a:stretch>
            <a:fillRect/>
          </a:stretch>
        </p:blipFill>
        <p:spPr bwMode="auto">
          <a:xfrm>
            <a:off x="8161338" y="115888"/>
            <a:ext cx="831850" cy="8651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049" r:id="rId1"/>
    <p:sldLayoutId id="2147486410" r:id="rId2"/>
  </p:sldLayoutIdLst>
  <p:txStyles>
    <p:titleStyle>
      <a:lvl1pPr algn="ctr" rtl="0" eaLnBrk="0" fontAlgn="base" hangingPunct="0">
        <a:spcBef>
          <a:spcPct val="0"/>
        </a:spcBef>
        <a:spcAft>
          <a:spcPct val="0"/>
        </a:spcAft>
        <a:defRPr sz="2800" b="1" i="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5pPr>
      <a:lvl6pPr marL="457134"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6pPr>
      <a:lvl7pPr marL="914266"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7pPr>
      <a:lvl8pPr marL="13714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8pPr>
      <a:lvl9pPr marL="1828533"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9pPr>
    </p:titleStyle>
    <p:bodyStyle>
      <a:lvl1pPr marL="342850" indent="-342850" algn="l" rtl="0" eaLnBrk="0" fontAlgn="base" hangingPunct="0">
        <a:spcBef>
          <a:spcPct val="20000"/>
        </a:spcBef>
        <a:spcAft>
          <a:spcPct val="0"/>
        </a:spcAft>
        <a:buChar char="•"/>
        <a:defRPr sz="3000">
          <a:solidFill>
            <a:schemeClr val="tx1"/>
          </a:solidFill>
          <a:latin typeface="+mn-lt"/>
          <a:ea typeface="+mn-ea"/>
          <a:cs typeface="+mn-cs"/>
        </a:defRPr>
      </a:lvl1pPr>
      <a:lvl2pPr marL="742842" indent="-285708" algn="l" rtl="0" eaLnBrk="0" fontAlgn="base" hangingPunct="0">
        <a:spcBef>
          <a:spcPct val="20000"/>
        </a:spcBef>
        <a:spcAft>
          <a:spcPct val="0"/>
        </a:spcAft>
        <a:buChar char="–"/>
        <a:defRPr sz="2600">
          <a:solidFill>
            <a:schemeClr val="tx1"/>
          </a:solidFill>
          <a:latin typeface="+mn-lt"/>
        </a:defRPr>
      </a:lvl2pPr>
      <a:lvl3pPr marL="1142834" indent="-228566" algn="l" rtl="0" eaLnBrk="0" fontAlgn="base" hangingPunct="0">
        <a:spcBef>
          <a:spcPct val="20000"/>
        </a:spcBef>
        <a:spcAft>
          <a:spcPct val="0"/>
        </a:spcAft>
        <a:buChar char="•"/>
        <a:defRPr sz="2200">
          <a:solidFill>
            <a:schemeClr val="tx1"/>
          </a:solidFill>
          <a:latin typeface="+mn-lt"/>
        </a:defRPr>
      </a:lvl3pPr>
      <a:lvl4pPr marL="1599967" indent="-228566" algn="l" rtl="0" eaLnBrk="0" fontAlgn="base" hangingPunct="0">
        <a:spcBef>
          <a:spcPct val="20000"/>
        </a:spcBef>
        <a:spcAft>
          <a:spcPct val="0"/>
        </a:spcAft>
        <a:buChar char="–"/>
        <a:defRPr sz="2000">
          <a:solidFill>
            <a:schemeClr val="tx1"/>
          </a:solidFill>
          <a:latin typeface="+mn-lt"/>
        </a:defRPr>
      </a:lvl4pPr>
      <a:lvl5pPr marL="2057100" indent="-228566" algn="l" rtl="0" eaLnBrk="0" fontAlgn="base" hangingPunct="0">
        <a:spcBef>
          <a:spcPct val="20000"/>
        </a:spcBef>
        <a:spcAft>
          <a:spcPct val="0"/>
        </a:spcAft>
        <a:buChar char="»"/>
        <a:defRPr sz="2000">
          <a:solidFill>
            <a:schemeClr val="tx1"/>
          </a:solidFill>
          <a:latin typeface="+mn-lt"/>
        </a:defRPr>
      </a:lvl5pPr>
      <a:lvl6pPr marL="2514233" indent="-228566" algn="l" rtl="0" fontAlgn="base">
        <a:spcBef>
          <a:spcPct val="20000"/>
        </a:spcBef>
        <a:spcAft>
          <a:spcPct val="0"/>
        </a:spcAft>
        <a:buChar char="»"/>
        <a:defRPr sz="2000">
          <a:solidFill>
            <a:schemeClr val="tx1"/>
          </a:solidFill>
          <a:latin typeface="+mn-lt"/>
        </a:defRPr>
      </a:lvl6pPr>
      <a:lvl7pPr marL="2971367" indent="-228566" algn="l" rtl="0" fontAlgn="base">
        <a:spcBef>
          <a:spcPct val="20000"/>
        </a:spcBef>
        <a:spcAft>
          <a:spcPct val="0"/>
        </a:spcAft>
        <a:buChar char="»"/>
        <a:defRPr sz="2000">
          <a:solidFill>
            <a:schemeClr val="tx1"/>
          </a:solidFill>
          <a:latin typeface="+mn-lt"/>
        </a:defRPr>
      </a:lvl7pPr>
      <a:lvl8pPr marL="3428500" indent="-228566" algn="l" rtl="0" fontAlgn="base">
        <a:spcBef>
          <a:spcPct val="20000"/>
        </a:spcBef>
        <a:spcAft>
          <a:spcPct val="0"/>
        </a:spcAft>
        <a:buChar char="»"/>
        <a:defRPr sz="2000">
          <a:solidFill>
            <a:schemeClr val="tx1"/>
          </a:solidFill>
          <a:latin typeface="+mn-lt"/>
        </a:defRPr>
      </a:lvl8pPr>
      <a:lvl9pPr marL="3885633" indent="-228566"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266" rtl="0" eaLnBrk="1" latinLnBrk="0" hangingPunct="1">
        <a:defRPr sz="1800" kern="1200">
          <a:solidFill>
            <a:schemeClr val="tx1"/>
          </a:solidFill>
          <a:latin typeface="+mn-lt"/>
          <a:ea typeface="+mn-ea"/>
          <a:cs typeface="+mn-cs"/>
        </a:defRPr>
      </a:lvl1pPr>
      <a:lvl2pPr marL="457134" algn="l" defTabSz="914266" rtl="0" eaLnBrk="1" latinLnBrk="0" hangingPunct="1">
        <a:defRPr sz="1800" kern="1200">
          <a:solidFill>
            <a:schemeClr val="tx1"/>
          </a:solidFill>
          <a:latin typeface="+mn-lt"/>
          <a:ea typeface="+mn-ea"/>
          <a:cs typeface="+mn-cs"/>
        </a:defRPr>
      </a:lvl2pPr>
      <a:lvl3pPr marL="914266" algn="l" defTabSz="914266" rtl="0" eaLnBrk="1" latinLnBrk="0" hangingPunct="1">
        <a:defRPr sz="1800" kern="1200">
          <a:solidFill>
            <a:schemeClr val="tx1"/>
          </a:solidFill>
          <a:latin typeface="+mn-lt"/>
          <a:ea typeface="+mn-ea"/>
          <a:cs typeface="+mn-cs"/>
        </a:defRPr>
      </a:lvl3pPr>
      <a:lvl4pPr marL="1371400" algn="l" defTabSz="914266" rtl="0" eaLnBrk="1" latinLnBrk="0" hangingPunct="1">
        <a:defRPr sz="1800" kern="1200">
          <a:solidFill>
            <a:schemeClr val="tx1"/>
          </a:solidFill>
          <a:latin typeface="+mn-lt"/>
          <a:ea typeface="+mn-ea"/>
          <a:cs typeface="+mn-cs"/>
        </a:defRPr>
      </a:lvl4pPr>
      <a:lvl5pPr marL="1828533" algn="l" defTabSz="914266" rtl="0" eaLnBrk="1" latinLnBrk="0" hangingPunct="1">
        <a:defRPr sz="1800" kern="1200">
          <a:solidFill>
            <a:schemeClr val="tx1"/>
          </a:solidFill>
          <a:latin typeface="+mn-lt"/>
          <a:ea typeface="+mn-ea"/>
          <a:cs typeface="+mn-cs"/>
        </a:defRPr>
      </a:lvl5pPr>
      <a:lvl6pPr marL="2285667" algn="l" defTabSz="914266" rtl="0" eaLnBrk="1" latinLnBrk="0" hangingPunct="1">
        <a:defRPr sz="1800" kern="1200">
          <a:solidFill>
            <a:schemeClr val="tx1"/>
          </a:solidFill>
          <a:latin typeface="+mn-lt"/>
          <a:ea typeface="+mn-ea"/>
          <a:cs typeface="+mn-cs"/>
        </a:defRPr>
      </a:lvl6pPr>
      <a:lvl7pPr marL="2742800" algn="l" defTabSz="914266" rtl="0" eaLnBrk="1" latinLnBrk="0" hangingPunct="1">
        <a:defRPr sz="1800" kern="1200">
          <a:solidFill>
            <a:schemeClr val="tx1"/>
          </a:solidFill>
          <a:latin typeface="+mn-lt"/>
          <a:ea typeface="+mn-ea"/>
          <a:cs typeface="+mn-cs"/>
        </a:defRPr>
      </a:lvl7pPr>
      <a:lvl8pPr marL="3199933" algn="l" defTabSz="914266" rtl="0" eaLnBrk="1" latinLnBrk="0" hangingPunct="1">
        <a:defRPr sz="1800" kern="1200">
          <a:solidFill>
            <a:schemeClr val="tx1"/>
          </a:solidFill>
          <a:latin typeface="+mn-lt"/>
          <a:ea typeface="+mn-ea"/>
          <a:cs typeface="+mn-cs"/>
        </a:defRPr>
      </a:lvl8pPr>
      <a:lvl9pPr marL="3657067" algn="l" defTabSz="91426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Text Box 9"/>
          <p:cNvSpPr txBox="1">
            <a:spLocks noChangeArrowheads="1"/>
          </p:cNvSpPr>
          <p:nvPr/>
        </p:nvSpPr>
        <p:spPr bwMode="auto">
          <a:xfrm>
            <a:off x="8796338" y="6597650"/>
            <a:ext cx="344940" cy="230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a:defRPr/>
            </a:pPr>
            <a:fld id="{1CBC74AD-2739-4880-981E-EF41CC4D965A}" type="slidenum">
              <a:rPr lang="es-ES" altLang="en-US" sz="900" smtClean="0">
                <a:solidFill>
                  <a:srgbClr val="000000"/>
                </a:solidFill>
                <a:latin typeface="Arial" pitchFamily="34" charset="0"/>
                <a:cs typeface="Arial" pitchFamily="34" charset="0"/>
              </a:rPr>
              <a:pPr>
                <a:defRPr/>
              </a:pPr>
              <a:t>‹N›</a:t>
            </a:fld>
            <a:endParaRPr lang="es-ES" altLang="en-US" sz="900" smtClean="0">
              <a:solidFill>
                <a:srgbClr val="000000"/>
              </a:solidFill>
              <a:latin typeface="Arial" pitchFamily="34" charset="0"/>
              <a:cs typeface="Arial" pitchFamily="34" charset="0"/>
            </a:endParaRPr>
          </a:p>
        </p:txBody>
      </p:sp>
      <p:sp>
        <p:nvSpPr>
          <p:cNvPr id="12291" name="Title Placeholder 5"/>
          <p:cNvSpPr>
            <a:spLocks noGrp="1"/>
          </p:cNvSpPr>
          <p:nvPr>
            <p:ph type="title"/>
          </p:nvPr>
        </p:nvSpPr>
        <p:spPr bwMode="auto">
          <a:xfrm>
            <a:off x="457200" y="274639"/>
            <a:ext cx="822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2292" name="Text Placeholder 6"/>
          <p:cNvSpPr>
            <a:spLocks noGrp="1"/>
          </p:cNvSpPr>
          <p:nvPr>
            <p:ph type="body" idx="1"/>
          </p:nvPr>
        </p:nvSpPr>
        <p:spPr bwMode="auto">
          <a:xfrm>
            <a:off x="447675" y="1636714"/>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pic>
        <p:nvPicPr>
          <p:cNvPr id="12293" name="Picture 6" descr="AZ_SYMBOL_RGB.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467725" y="6202363"/>
            <a:ext cx="4683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3487827"/>
      </p:ext>
    </p:extLst>
  </p:cSld>
  <p:clrMap bg1="lt1" tx1="dk1" bg2="lt2" tx2="dk2" accent1="accent1" accent2="accent2" accent3="accent3" accent4="accent4" accent5="accent5" accent6="accent6" hlink="hlink" folHlink="folHlink"/>
  <p:sldLayoutIdLst>
    <p:sldLayoutId id="2147486171" r:id="rId1"/>
    <p:sldLayoutId id="2147486172" r:id="rId2"/>
    <p:sldLayoutId id="2147486173" r:id="rId3"/>
    <p:sldLayoutId id="2147486174" r:id="rId4"/>
    <p:sldLayoutId id="2147486175" r:id="rId5"/>
    <p:sldLayoutId id="2147486176" r:id="rId6"/>
    <p:sldLayoutId id="2147486177" r:id="rId7"/>
    <p:sldLayoutId id="2147486178" r:id="rId8"/>
    <p:sldLayoutId id="2147486179" r:id="rId9"/>
    <p:sldLayoutId id="2147486180" r:id="rId10"/>
    <p:sldLayoutId id="2147486181" r:id="rId11"/>
    <p:sldLayoutId id="2147486182" r:id="rId12"/>
  </p:sldLayoutIdLst>
  <p:transition>
    <p:wipe dir="r"/>
  </p:transition>
  <p:timing>
    <p:tnLst>
      <p:par>
        <p:cTn id="1" dur="indefinite" restart="never" nodeType="tmRoot"/>
      </p:par>
    </p:tnLst>
  </p:timing>
  <p:hf sldNum="0" hdr="0"/>
  <p:txStyles>
    <p:titleStyle>
      <a:lvl1pPr algn="l" rtl="0" eaLnBrk="0" fontAlgn="base" hangingPunct="0">
        <a:spcBef>
          <a:spcPct val="0"/>
        </a:spcBef>
        <a:spcAft>
          <a:spcPct val="0"/>
        </a:spcAft>
        <a:defRPr sz="2800" b="1">
          <a:solidFill>
            <a:srgbClr val="830051"/>
          </a:solidFill>
          <a:latin typeface="+mj-lt"/>
          <a:ea typeface="+mj-ea"/>
          <a:cs typeface="+mj-cs"/>
        </a:defRPr>
      </a:lvl1pPr>
      <a:lvl2pPr algn="l" rtl="0" eaLnBrk="0" fontAlgn="base" hangingPunct="0">
        <a:spcBef>
          <a:spcPct val="0"/>
        </a:spcBef>
        <a:spcAft>
          <a:spcPct val="0"/>
        </a:spcAft>
        <a:defRPr sz="2800" b="1">
          <a:solidFill>
            <a:srgbClr val="830051"/>
          </a:solidFill>
          <a:latin typeface="Arial" pitchFamily="34" charset="0"/>
        </a:defRPr>
      </a:lvl2pPr>
      <a:lvl3pPr algn="l" rtl="0" eaLnBrk="0" fontAlgn="base" hangingPunct="0">
        <a:spcBef>
          <a:spcPct val="0"/>
        </a:spcBef>
        <a:spcAft>
          <a:spcPct val="0"/>
        </a:spcAft>
        <a:defRPr sz="2800" b="1">
          <a:solidFill>
            <a:srgbClr val="830051"/>
          </a:solidFill>
          <a:latin typeface="Arial" pitchFamily="34" charset="0"/>
        </a:defRPr>
      </a:lvl3pPr>
      <a:lvl4pPr algn="l" rtl="0" eaLnBrk="0" fontAlgn="base" hangingPunct="0">
        <a:spcBef>
          <a:spcPct val="0"/>
        </a:spcBef>
        <a:spcAft>
          <a:spcPct val="0"/>
        </a:spcAft>
        <a:defRPr sz="2800" b="1">
          <a:solidFill>
            <a:srgbClr val="830051"/>
          </a:solidFill>
          <a:latin typeface="Arial" pitchFamily="34" charset="0"/>
        </a:defRPr>
      </a:lvl4pPr>
      <a:lvl5pPr algn="l" rtl="0" eaLnBrk="0" fontAlgn="base" hangingPunct="0">
        <a:spcBef>
          <a:spcPct val="0"/>
        </a:spcBef>
        <a:spcAft>
          <a:spcPct val="0"/>
        </a:spcAft>
        <a:defRPr sz="2800" b="1">
          <a:solidFill>
            <a:srgbClr val="830051"/>
          </a:solidFill>
          <a:latin typeface="Arial" pitchFamily="34" charset="0"/>
        </a:defRPr>
      </a:lvl5pPr>
      <a:lvl6pPr marL="457134" algn="l" rtl="0" eaLnBrk="0" fontAlgn="base" hangingPunct="0">
        <a:spcBef>
          <a:spcPct val="0"/>
        </a:spcBef>
        <a:spcAft>
          <a:spcPct val="0"/>
        </a:spcAft>
        <a:defRPr sz="2800" b="1">
          <a:solidFill>
            <a:srgbClr val="0066CC"/>
          </a:solidFill>
          <a:latin typeface="Arial" pitchFamily="34" charset="0"/>
        </a:defRPr>
      </a:lvl6pPr>
      <a:lvl7pPr marL="914266" algn="l" rtl="0" eaLnBrk="0" fontAlgn="base" hangingPunct="0">
        <a:spcBef>
          <a:spcPct val="0"/>
        </a:spcBef>
        <a:spcAft>
          <a:spcPct val="0"/>
        </a:spcAft>
        <a:defRPr sz="2800" b="1">
          <a:solidFill>
            <a:srgbClr val="0066CC"/>
          </a:solidFill>
          <a:latin typeface="Arial" pitchFamily="34" charset="0"/>
        </a:defRPr>
      </a:lvl7pPr>
      <a:lvl8pPr marL="1371400" algn="l" rtl="0" eaLnBrk="0" fontAlgn="base" hangingPunct="0">
        <a:spcBef>
          <a:spcPct val="0"/>
        </a:spcBef>
        <a:spcAft>
          <a:spcPct val="0"/>
        </a:spcAft>
        <a:defRPr sz="2800" b="1">
          <a:solidFill>
            <a:srgbClr val="0066CC"/>
          </a:solidFill>
          <a:latin typeface="Arial" pitchFamily="34" charset="0"/>
        </a:defRPr>
      </a:lvl8pPr>
      <a:lvl9pPr marL="1828533" algn="l" rtl="0" eaLnBrk="0" fontAlgn="base" hangingPunct="0">
        <a:spcBef>
          <a:spcPct val="0"/>
        </a:spcBef>
        <a:spcAft>
          <a:spcPct val="0"/>
        </a:spcAft>
        <a:defRPr sz="2800" b="1">
          <a:solidFill>
            <a:srgbClr val="0066CC"/>
          </a:solidFill>
          <a:latin typeface="Arial" pitchFamily="34" charset="0"/>
        </a:defRPr>
      </a:lvl9pPr>
    </p:titleStyle>
    <p:bodyStyle>
      <a:lvl1pPr marL="342850" indent="-342850" algn="l" rtl="0" eaLnBrk="0" fontAlgn="base" hangingPunct="0">
        <a:spcBef>
          <a:spcPct val="20000"/>
        </a:spcBef>
        <a:spcAft>
          <a:spcPct val="0"/>
        </a:spcAft>
        <a:buClr>
          <a:schemeClr val="accent2"/>
        </a:buClr>
        <a:buFont typeface="Wingdings" pitchFamily="2" charset="2"/>
        <a:buChar char="v"/>
        <a:defRPr lang="en-US" altLang="en-US" sz="2400" dirty="0">
          <a:solidFill>
            <a:schemeClr val="tx1"/>
          </a:solidFill>
          <a:latin typeface="Arial" pitchFamily="34" charset="0"/>
          <a:ea typeface="+mn-ea"/>
          <a:cs typeface="Arial" pitchFamily="34" charset="0"/>
        </a:defRPr>
      </a:lvl1pPr>
      <a:lvl2pPr marL="522212" indent="-342850" algn="l" rtl="0" eaLnBrk="0" fontAlgn="base" hangingPunct="0">
        <a:spcBef>
          <a:spcPct val="20000"/>
        </a:spcBef>
        <a:spcAft>
          <a:spcPct val="0"/>
        </a:spcAft>
        <a:buClr>
          <a:schemeClr val="tx1"/>
        </a:buClr>
        <a:buFont typeface="Arial" pitchFamily="34" charset="0"/>
        <a:buChar char="-"/>
        <a:defRPr lang="en-US" altLang="en-US" sz="2000" dirty="0">
          <a:solidFill>
            <a:schemeClr val="tx1"/>
          </a:solidFill>
          <a:latin typeface="Arial" pitchFamily="34" charset="0"/>
          <a:cs typeface="Arial" pitchFamily="34" charset="0"/>
        </a:defRPr>
      </a:lvl2pPr>
      <a:lvl3pPr marL="1142834" indent="-228566" algn="l" rtl="0" eaLnBrk="0" fontAlgn="base" hangingPunct="0">
        <a:spcBef>
          <a:spcPct val="0"/>
        </a:spcBef>
        <a:spcAft>
          <a:spcPct val="0"/>
        </a:spcAft>
        <a:buClr>
          <a:schemeClr val="tx2"/>
        </a:buClr>
        <a:buChar char="•"/>
        <a:defRPr lang="en-US" altLang="en-US" sz="1600" dirty="0">
          <a:solidFill>
            <a:schemeClr val="tx1"/>
          </a:solidFill>
          <a:latin typeface="Arial" pitchFamily="34" charset="0"/>
          <a:cs typeface="Arial" pitchFamily="34" charset="0"/>
        </a:defRPr>
      </a:lvl3pPr>
      <a:lvl4pPr marL="1599967" indent="-228566" algn="l" rtl="0" eaLnBrk="0" fontAlgn="base" hangingPunct="0">
        <a:spcBef>
          <a:spcPct val="0"/>
        </a:spcBef>
        <a:spcAft>
          <a:spcPct val="0"/>
        </a:spcAft>
        <a:buClr>
          <a:schemeClr val="tx2"/>
        </a:buClr>
        <a:buChar char="•"/>
        <a:defRPr lang="en-US" altLang="en-US" sz="1600" dirty="0">
          <a:solidFill>
            <a:schemeClr val="tx1"/>
          </a:solidFill>
          <a:latin typeface="Arial" pitchFamily="34" charset="0"/>
          <a:cs typeface="Arial" pitchFamily="34" charset="0"/>
        </a:defRPr>
      </a:lvl4pPr>
      <a:lvl5pPr marL="2057100" indent="-228566" algn="l" rtl="0" eaLnBrk="0" fontAlgn="base" hangingPunct="0">
        <a:spcBef>
          <a:spcPct val="0"/>
        </a:spcBef>
        <a:spcAft>
          <a:spcPct val="0"/>
        </a:spcAft>
        <a:buClr>
          <a:schemeClr val="tx2"/>
        </a:buClr>
        <a:buChar char="•"/>
        <a:defRPr lang="en-GB" altLang="en-US" sz="1600" dirty="0">
          <a:solidFill>
            <a:schemeClr val="tx1"/>
          </a:solidFill>
          <a:latin typeface="Arial" pitchFamily="34" charset="0"/>
          <a:cs typeface="Arial" pitchFamily="34" charset="0"/>
        </a:defRPr>
      </a:lvl5pPr>
      <a:lvl6pPr marL="2514233" indent="-228566" algn="l" rtl="0" eaLnBrk="0" fontAlgn="base" hangingPunct="0">
        <a:spcBef>
          <a:spcPct val="20000"/>
        </a:spcBef>
        <a:spcAft>
          <a:spcPct val="0"/>
        </a:spcAft>
        <a:buChar char="»"/>
        <a:defRPr sz="2000">
          <a:solidFill>
            <a:schemeClr val="tx1"/>
          </a:solidFill>
          <a:latin typeface="+mn-lt"/>
        </a:defRPr>
      </a:lvl6pPr>
      <a:lvl7pPr marL="2971367" indent="-228566" algn="l" rtl="0" eaLnBrk="0" fontAlgn="base" hangingPunct="0">
        <a:spcBef>
          <a:spcPct val="20000"/>
        </a:spcBef>
        <a:spcAft>
          <a:spcPct val="0"/>
        </a:spcAft>
        <a:buChar char="»"/>
        <a:defRPr sz="2000">
          <a:solidFill>
            <a:schemeClr val="tx1"/>
          </a:solidFill>
          <a:latin typeface="+mn-lt"/>
        </a:defRPr>
      </a:lvl7pPr>
      <a:lvl8pPr marL="3428500" indent="-228566" algn="l" rtl="0" eaLnBrk="0" fontAlgn="base" hangingPunct="0">
        <a:spcBef>
          <a:spcPct val="20000"/>
        </a:spcBef>
        <a:spcAft>
          <a:spcPct val="0"/>
        </a:spcAft>
        <a:buChar char="»"/>
        <a:defRPr sz="2000">
          <a:solidFill>
            <a:schemeClr val="tx1"/>
          </a:solidFill>
          <a:latin typeface="+mn-lt"/>
        </a:defRPr>
      </a:lvl8pPr>
      <a:lvl9pPr marL="3885633" indent="-228566"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266" rtl="0" eaLnBrk="1" latinLnBrk="0" hangingPunct="1">
        <a:defRPr sz="1800" kern="1200">
          <a:solidFill>
            <a:schemeClr val="tx1"/>
          </a:solidFill>
          <a:latin typeface="+mn-lt"/>
          <a:ea typeface="+mn-ea"/>
          <a:cs typeface="+mn-cs"/>
        </a:defRPr>
      </a:lvl1pPr>
      <a:lvl2pPr marL="457134" algn="l" defTabSz="914266" rtl="0" eaLnBrk="1" latinLnBrk="0" hangingPunct="1">
        <a:defRPr sz="1800" kern="1200">
          <a:solidFill>
            <a:schemeClr val="tx1"/>
          </a:solidFill>
          <a:latin typeface="+mn-lt"/>
          <a:ea typeface="+mn-ea"/>
          <a:cs typeface="+mn-cs"/>
        </a:defRPr>
      </a:lvl2pPr>
      <a:lvl3pPr marL="914266" algn="l" defTabSz="914266" rtl="0" eaLnBrk="1" latinLnBrk="0" hangingPunct="1">
        <a:defRPr sz="1800" kern="1200">
          <a:solidFill>
            <a:schemeClr val="tx1"/>
          </a:solidFill>
          <a:latin typeface="+mn-lt"/>
          <a:ea typeface="+mn-ea"/>
          <a:cs typeface="+mn-cs"/>
        </a:defRPr>
      </a:lvl3pPr>
      <a:lvl4pPr marL="1371400" algn="l" defTabSz="914266" rtl="0" eaLnBrk="1" latinLnBrk="0" hangingPunct="1">
        <a:defRPr sz="1800" kern="1200">
          <a:solidFill>
            <a:schemeClr val="tx1"/>
          </a:solidFill>
          <a:latin typeface="+mn-lt"/>
          <a:ea typeface="+mn-ea"/>
          <a:cs typeface="+mn-cs"/>
        </a:defRPr>
      </a:lvl4pPr>
      <a:lvl5pPr marL="1828533" algn="l" defTabSz="914266" rtl="0" eaLnBrk="1" latinLnBrk="0" hangingPunct="1">
        <a:defRPr sz="1800" kern="1200">
          <a:solidFill>
            <a:schemeClr val="tx1"/>
          </a:solidFill>
          <a:latin typeface="+mn-lt"/>
          <a:ea typeface="+mn-ea"/>
          <a:cs typeface="+mn-cs"/>
        </a:defRPr>
      </a:lvl5pPr>
      <a:lvl6pPr marL="2285667" algn="l" defTabSz="914266" rtl="0" eaLnBrk="1" latinLnBrk="0" hangingPunct="1">
        <a:defRPr sz="1800" kern="1200">
          <a:solidFill>
            <a:schemeClr val="tx1"/>
          </a:solidFill>
          <a:latin typeface="+mn-lt"/>
          <a:ea typeface="+mn-ea"/>
          <a:cs typeface="+mn-cs"/>
        </a:defRPr>
      </a:lvl6pPr>
      <a:lvl7pPr marL="2742800" algn="l" defTabSz="914266" rtl="0" eaLnBrk="1" latinLnBrk="0" hangingPunct="1">
        <a:defRPr sz="1800" kern="1200">
          <a:solidFill>
            <a:schemeClr val="tx1"/>
          </a:solidFill>
          <a:latin typeface="+mn-lt"/>
          <a:ea typeface="+mn-ea"/>
          <a:cs typeface="+mn-cs"/>
        </a:defRPr>
      </a:lvl7pPr>
      <a:lvl8pPr marL="3199933" algn="l" defTabSz="914266" rtl="0" eaLnBrk="1" latinLnBrk="0" hangingPunct="1">
        <a:defRPr sz="1800" kern="1200">
          <a:solidFill>
            <a:schemeClr val="tx1"/>
          </a:solidFill>
          <a:latin typeface="+mn-lt"/>
          <a:ea typeface="+mn-ea"/>
          <a:cs typeface="+mn-cs"/>
        </a:defRPr>
      </a:lvl8pPr>
      <a:lvl9pPr marL="3657067" algn="l" defTabSz="91426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7740650" cy="1143000"/>
          </a:xfrm>
          <a:prstGeom prst="rect">
            <a:avLst/>
          </a:prstGeom>
          <a:noFill/>
          <a:ln w="9525">
            <a:noFill/>
            <a:miter lim="800000"/>
            <a:headEnd/>
            <a:tailEnd/>
          </a:ln>
          <a:effectLst/>
        </p:spPr>
        <p:txBody>
          <a:bodyPr vert="horz" wrap="square" lIns="91427" tIns="45713" rIns="91427" bIns="45713" numCol="1" anchor="ctr" anchorCtr="0" compatLnSpc="1">
            <a:prstTxWarp prst="textNoShape">
              <a:avLst/>
            </a:prstTxWarp>
          </a:bodyPr>
          <a:lstStyle/>
          <a:p>
            <a:pPr lvl="0"/>
            <a:r>
              <a:rPr lang="en-GB" smtClean="0"/>
              <a:t>Fare clic per modificare lo stile del titolo</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lvl="0"/>
            <a:r>
              <a:rPr lang="en-GB" altLang="it-IT" smtClean="0"/>
              <a:t>Fare clic per modificare gli stili del testo dello schema</a:t>
            </a:r>
          </a:p>
          <a:p>
            <a:pPr lvl="1"/>
            <a:r>
              <a:rPr lang="en-GB" altLang="it-IT" smtClean="0"/>
              <a:t>Secondo livello</a:t>
            </a:r>
          </a:p>
          <a:p>
            <a:pPr lvl="2"/>
            <a:r>
              <a:rPr lang="en-GB" altLang="it-IT" smtClean="0"/>
              <a:t>Terzo livello</a:t>
            </a:r>
          </a:p>
          <a:p>
            <a:pPr lvl="3"/>
            <a:r>
              <a:rPr lang="en-GB" altLang="it-IT" smtClean="0"/>
              <a:t>Quarto livello</a:t>
            </a:r>
          </a:p>
          <a:p>
            <a:pPr lvl="4"/>
            <a:r>
              <a:rPr lang="en-GB" altLang="it-IT" smtClean="0"/>
              <a:t>Quinto livello</a:t>
            </a:r>
          </a:p>
        </p:txBody>
      </p:sp>
      <p:sp>
        <p:nvSpPr>
          <p:cNvPr id="1028" name="Rectangle 4"/>
          <p:cNvSpPr>
            <a:spLocks noGrp="1" noChangeArrowheads="1"/>
          </p:cNvSpPr>
          <p:nvPr>
            <p:ph type="dt" sz="half" idx="2"/>
          </p:nvPr>
        </p:nvSpPr>
        <p:spPr bwMode="auto">
          <a:xfrm>
            <a:off x="457200" y="6245226"/>
            <a:ext cx="2133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l" eaLnBrk="1" hangingPunct="1">
              <a:defRPr sz="1400">
                <a:solidFill>
                  <a:srgbClr val="000000"/>
                </a:solidFill>
                <a:latin typeface="Arial" charset="0"/>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1" y="6245226"/>
            <a:ext cx="2895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1" y="6245226"/>
            <a:ext cx="2133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96D2AF4A-3544-449B-A93F-AC0D5790A30D}" type="slidenum">
              <a:rPr lang="en-GB"/>
              <a:pPr>
                <a:defRPr/>
              </a:pPr>
              <a:t>‹N›</a:t>
            </a:fld>
            <a:endParaRPr lang="en-GB"/>
          </a:p>
        </p:txBody>
      </p:sp>
      <p:sp>
        <p:nvSpPr>
          <p:cNvPr id="4103" name="Line 7"/>
          <p:cNvSpPr>
            <a:spLocks noChangeShapeType="1"/>
          </p:cNvSpPr>
          <p:nvPr userDrawn="1"/>
        </p:nvSpPr>
        <p:spPr bwMode="auto">
          <a:xfrm>
            <a:off x="0" y="1125538"/>
            <a:ext cx="774065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lIns="91427" tIns="45713" rIns="91427" bIns="45713"/>
          <a:lstStyle/>
          <a:p>
            <a:pPr eaLnBrk="0" hangingPunct="0"/>
            <a:endParaRPr lang="it-IT" sz="2400" smtClean="0">
              <a:solidFill>
                <a:srgbClr val="000000"/>
              </a:solidFill>
              <a:latin typeface="Times"/>
            </a:endParaRPr>
          </a:p>
        </p:txBody>
      </p:sp>
      <p:pic>
        <p:nvPicPr>
          <p:cNvPr id="4104" name="Picture 8" descr="images"/>
          <p:cNvPicPr>
            <a:picLocks noChangeAspect="1" noChangeArrowheads="1"/>
          </p:cNvPicPr>
          <p:nvPr userDrawn="1"/>
        </p:nvPicPr>
        <p:blipFill>
          <a:blip r:embed="rId3">
            <a:extLst>
              <a:ext uri="{28A0092B-C50C-407E-A947-70E740481C1C}">
                <a14:useLocalDpi xmlns:a14="http://schemas.microsoft.com/office/drawing/2010/main" val="0"/>
              </a:ext>
            </a:extLst>
          </a:blip>
          <a:srcRect l="4344" t="4636" r="4344" b="17471"/>
          <a:stretch>
            <a:fillRect/>
          </a:stretch>
        </p:blipFill>
        <p:spPr bwMode="auto">
          <a:xfrm>
            <a:off x="8161338" y="115888"/>
            <a:ext cx="8318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5185898"/>
      </p:ext>
    </p:extLst>
  </p:cSld>
  <p:clrMap bg1="lt1" tx1="dk1" bg2="lt2" tx2="dk2" accent1="accent1" accent2="accent2" accent3="accent3" accent4="accent4" accent5="accent5" accent6="accent6" hlink="hlink" folHlink="folHlink"/>
  <p:sldLayoutIdLst>
    <p:sldLayoutId id="2147486228" r:id="rId1"/>
  </p:sldLayoutIdLst>
  <p:txStyles>
    <p:titleStyle>
      <a:lvl1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5pPr>
      <a:lvl6pPr marL="457134"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6pPr>
      <a:lvl7pPr marL="914266"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7pPr>
      <a:lvl8pPr marL="13714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8pPr>
      <a:lvl9pPr marL="1828533"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9pPr>
    </p:titleStyle>
    <p:bodyStyle>
      <a:lvl1pPr marL="342850" indent="-342850" algn="l" rtl="0" eaLnBrk="0" fontAlgn="base" hangingPunct="0">
        <a:spcBef>
          <a:spcPct val="20000"/>
        </a:spcBef>
        <a:spcAft>
          <a:spcPct val="0"/>
        </a:spcAft>
        <a:buChar char="•"/>
        <a:defRPr sz="3000">
          <a:solidFill>
            <a:schemeClr val="tx1"/>
          </a:solidFill>
          <a:latin typeface="+mn-lt"/>
          <a:ea typeface="+mn-ea"/>
          <a:cs typeface="+mn-cs"/>
        </a:defRPr>
      </a:lvl1pPr>
      <a:lvl2pPr marL="742842" indent="-285708" algn="l" rtl="0" eaLnBrk="0" fontAlgn="base" hangingPunct="0">
        <a:spcBef>
          <a:spcPct val="20000"/>
        </a:spcBef>
        <a:spcAft>
          <a:spcPct val="0"/>
        </a:spcAft>
        <a:buChar char="–"/>
        <a:defRPr sz="2600">
          <a:solidFill>
            <a:schemeClr val="tx1"/>
          </a:solidFill>
          <a:latin typeface="+mn-lt"/>
        </a:defRPr>
      </a:lvl2pPr>
      <a:lvl3pPr marL="1142834" indent="-228566" algn="l" rtl="0" eaLnBrk="0" fontAlgn="base" hangingPunct="0">
        <a:spcBef>
          <a:spcPct val="20000"/>
        </a:spcBef>
        <a:spcAft>
          <a:spcPct val="0"/>
        </a:spcAft>
        <a:buChar char="•"/>
        <a:defRPr sz="2200">
          <a:solidFill>
            <a:schemeClr val="tx1"/>
          </a:solidFill>
          <a:latin typeface="+mn-lt"/>
        </a:defRPr>
      </a:lvl3pPr>
      <a:lvl4pPr marL="1599967" indent="-228566" algn="l" rtl="0" eaLnBrk="0" fontAlgn="base" hangingPunct="0">
        <a:spcBef>
          <a:spcPct val="20000"/>
        </a:spcBef>
        <a:spcAft>
          <a:spcPct val="0"/>
        </a:spcAft>
        <a:buChar char="–"/>
        <a:defRPr sz="2000">
          <a:solidFill>
            <a:schemeClr val="tx1"/>
          </a:solidFill>
          <a:latin typeface="+mn-lt"/>
        </a:defRPr>
      </a:lvl4pPr>
      <a:lvl5pPr marL="2057100" indent="-228566" algn="l" rtl="0" eaLnBrk="0" fontAlgn="base" hangingPunct="0">
        <a:spcBef>
          <a:spcPct val="20000"/>
        </a:spcBef>
        <a:spcAft>
          <a:spcPct val="0"/>
        </a:spcAft>
        <a:buChar char="»"/>
        <a:defRPr sz="2000">
          <a:solidFill>
            <a:schemeClr val="tx1"/>
          </a:solidFill>
          <a:latin typeface="+mn-lt"/>
        </a:defRPr>
      </a:lvl5pPr>
      <a:lvl6pPr marL="2514233" indent="-228566" algn="l" rtl="0" fontAlgn="base">
        <a:spcBef>
          <a:spcPct val="20000"/>
        </a:spcBef>
        <a:spcAft>
          <a:spcPct val="0"/>
        </a:spcAft>
        <a:buChar char="»"/>
        <a:defRPr sz="2000">
          <a:solidFill>
            <a:schemeClr val="tx1"/>
          </a:solidFill>
          <a:latin typeface="+mn-lt"/>
        </a:defRPr>
      </a:lvl6pPr>
      <a:lvl7pPr marL="2971367" indent="-228566" algn="l" rtl="0" fontAlgn="base">
        <a:spcBef>
          <a:spcPct val="20000"/>
        </a:spcBef>
        <a:spcAft>
          <a:spcPct val="0"/>
        </a:spcAft>
        <a:buChar char="»"/>
        <a:defRPr sz="2000">
          <a:solidFill>
            <a:schemeClr val="tx1"/>
          </a:solidFill>
          <a:latin typeface="+mn-lt"/>
        </a:defRPr>
      </a:lvl7pPr>
      <a:lvl8pPr marL="3428500" indent="-228566" algn="l" rtl="0" fontAlgn="base">
        <a:spcBef>
          <a:spcPct val="20000"/>
        </a:spcBef>
        <a:spcAft>
          <a:spcPct val="0"/>
        </a:spcAft>
        <a:buChar char="»"/>
        <a:defRPr sz="2000">
          <a:solidFill>
            <a:schemeClr val="tx1"/>
          </a:solidFill>
          <a:latin typeface="+mn-lt"/>
        </a:defRPr>
      </a:lvl8pPr>
      <a:lvl9pPr marL="3885633" indent="-228566"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266" rtl="0" eaLnBrk="1" latinLnBrk="0" hangingPunct="1">
        <a:defRPr sz="1800" kern="1200">
          <a:solidFill>
            <a:schemeClr val="tx1"/>
          </a:solidFill>
          <a:latin typeface="+mn-lt"/>
          <a:ea typeface="+mn-ea"/>
          <a:cs typeface="+mn-cs"/>
        </a:defRPr>
      </a:lvl1pPr>
      <a:lvl2pPr marL="457134" algn="l" defTabSz="914266" rtl="0" eaLnBrk="1" latinLnBrk="0" hangingPunct="1">
        <a:defRPr sz="1800" kern="1200">
          <a:solidFill>
            <a:schemeClr val="tx1"/>
          </a:solidFill>
          <a:latin typeface="+mn-lt"/>
          <a:ea typeface="+mn-ea"/>
          <a:cs typeface="+mn-cs"/>
        </a:defRPr>
      </a:lvl2pPr>
      <a:lvl3pPr marL="914266" algn="l" defTabSz="914266" rtl="0" eaLnBrk="1" latinLnBrk="0" hangingPunct="1">
        <a:defRPr sz="1800" kern="1200">
          <a:solidFill>
            <a:schemeClr val="tx1"/>
          </a:solidFill>
          <a:latin typeface="+mn-lt"/>
          <a:ea typeface="+mn-ea"/>
          <a:cs typeface="+mn-cs"/>
        </a:defRPr>
      </a:lvl3pPr>
      <a:lvl4pPr marL="1371400" algn="l" defTabSz="914266" rtl="0" eaLnBrk="1" latinLnBrk="0" hangingPunct="1">
        <a:defRPr sz="1800" kern="1200">
          <a:solidFill>
            <a:schemeClr val="tx1"/>
          </a:solidFill>
          <a:latin typeface="+mn-lt"/>
          <a:ea typeface="+mn-ea"/>
          <a:cs typeface="+mn-cs"/>
        </a:defRPr>
      </a:lvl4pPr>
      <a:lvl5pPr marL="1828533" algn="l" defTabSz="914266" rtl="0" eaLnBrk="1" latinLnBrk="0" hangingPunct="1">
        <a:defRPr sz="1800" kern="1200">
          <a:solidFill>
            <a:schemeClr val="tx1"/>
          </a:solidFill>
          <a:latin typeface="+mn-lt"/>
          <a:ea typeface="+mn-ea"/>
          <a:cs typeface="+mn-cs"/>
        </a:defRPr>
      </a:lvl5pPr>
      <a:lvl6pPr marL="2285667" algn="l" defTabSz="914266" rtl="0" eaLnBrk="1" latinLnBrk="0" hangingPunct="1">
        <a:defRPr sz="1800" kern="1200">
          <a:solidFill>
            <a:schemeClr val="tx1"/>
          </a:solidFill>
          <a:latin typeface="+mn-lt"/>
          <a:ea typeface="+mn-ea"/>
          <a:cs typeface="+mn-cs"/>
        </a:defRPr>
      </a:lvl6pPr>
      <a:lvl7pPr marL="2742800" algn="l" defTabSz="914266" rtl="0" eaLnBrk="1" latinLnBrk="0" hangingPunct="1">
        <a:defRPr sz="1800" kern="1200">
          <a:solidFill>
            <a:schemeClr val="tx1"/>
          </a:solidFill>
          <a:latin typeface="+mn-lt"/>
          <a:ea typeface="+mn-ea"/>
          <a:cs typeface="+mn-cs"/>
        </a:defRPr>
      </a:lvl7pPr>
      <a:lvl8pPr marL="3199933" algn="l" defTabSz="914266" rtl="0" eaLnBrk="1" latinLnBrk="0" hangingPunct="1">
        <a:defRPr sz="1800" kern="1200">
          <a:solidFill>
            <a:schemeClr val="tx1"/>
          </a:solidFill>
          <a:latin typeface="+mn-lt"/>
          <a:ea typeface="+mn-ea"/>
          <a:cs typeface="+mn-cs"/>
        </a:defRPr>
      </a:lvl8pPr>
      <a:lvl9pPr marL="3657067" algn="l" defTabSz="91426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27" tIns="45713" rIns="91427" bIns="45713"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27" tIns="45713" rIns="91427" bIns="45713"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27" tIns="45713" rIns="91427" bIns="45713" rtlCol="0" anchor="ctr"/>
          <a:lstStyle>
            <a:lvl1pPr algn="l">
              <a:defRPr sz="1200">
                <a:solidFill>
                  <a:schemeClr val="tx1">
                    <a:tint val="75000"/>
                  </a:schemeClr>
                </a:solidFill>
              </a:defRPr>
            </a:lvl1pPr>
          </a:lstStyle>
          <a:p>
            <a:pPr fontAlgn="auto">
              <a:spcBef>
                <a:spcPts val="0"/>
              </a:spcBef>
              <a:spcAft>
                <a:spcPts val="0"/>
              </a:spcAft>
            </a:pPr>
            <a:fld id="{ED54AF35-AF11-4DBF-9B6D-F6B4CC8674A0}" type="datetimeFigureOut">
              <a:rPr lang="it-IT" smtClean="0">
                <a:solidFill>
                  <a:prstClr val="black">
                    <a:tint val="75000"/>
                  </a:prstClr>
                </a:solidFill>
                <a:latin typeface="Calibri"/>
              </a:rPr>
              <a:pPr fontAlgn="auto">
                <a:spcBef>
                  <a:spcPts val="0"/>
                </a:spcBef>
                <a:spcAft>
                  <a:spcPts val="0"/>
                </a:spcAft>
              </a:pPr>
              <a:t>02/04/2019</a:t>
            </a:fld>
            <a:endParaRPr lang="it-IT">
              <a:solidFill>
                <a:prstClr val="black">
                  <a:tint val="75000"/>
                </a:prstClr>
              </a:solidFill>
              <a:latin typeface="Calibri"/>
            </a:endParaRPr>
          </a:p>
        </p:txBody>
      </p:sp>
      <p:sp>
        <p:nvSpPr>
          <p:cNvPr id="5" name="Segnaposto piè di pagina 4"/>
          <p:cNvSpPr>
            <a:spLocks noGrp="1"/>
          </p:cNvSpPr>
          <p:nvPr>
            <p:ph type="ftr" sz="quarter" idx="3"/>
          </p:nvPr>
        </p:nvSpPr>
        <p:spPr>
          <a:xfrm>
            <a:off x="3124201" y="6356350"/>
            <a:ext cx="2895600" cy="365125"/>
          </a:xfrm>
          <a:prstGeom prst="rect">
            <a:avLst/>
          </a:prstGeom>
        </p:spPr>
        <p:txBody>
          <a:bodyPr vert="horz" lIns="91427" tIns="45713" rIns="91427" bIns="45713" rtlCol="0" anchor="ctr"/>
          <a:lstStyle>
            <a:lvl1pPr algn="ctr">
              <a:defRPr sz="12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endParaRPr>
          </a:p>
        </p:txBody>
      </p:sp>
      <p:sp>
        <p:nvSpPr>
          <p:cNvPr id="6" name="Segnaposto numero diapositiva 5"/>
          <p:cNvSpPr>
            <a:spLocks noGrp="1"/>
          </p:cNvSpPr>
          <p:nvPr>
            <p:ph type="sldNum" sz="quarter" idx="4"/>
          </p:nvPr>
        </p:nvSpPr>
        <p:spPr>
          <a:xfrm>
            <a:off x="6553201" y="6356350"/>
            <a:ext cx="2133600" cy="365125"/>
          </a:xfrm>
          <a:prstGeom prst="rect">
            <a:avLst/>
          </a:prstGeom>
        </p:spPr>
        <p:txBody>
          <a:bodyPr vert="horz" lIns="91427" tIns="45713" rIns="91427" bIns="45713" rtlCol="0" anchor="ctr"/>
          <a:lstStyle>
            <a:lvl1pPr algn="r">
              <a:defRPr sz="1200">
                <a:solidFill>
                  <a:schemeClr val="tx1">
                    <a:tint val="75000"/>
                  </a:schemeClr>
                </a:solidFill>
              </a:defRPr>
            </a:lvl1pPr>
          </a:lstStyle>
          <a:p>
            <a:pPr fontAlgn="auto">
              <a:spcBef>
                <a:spcPts val="0"/>
              </a:spcBef>
              <a:spcAft>
                <a:spcPts val="0"/>
              </a:spcAft>
            </a:pPr>
            <a:fld id="{4EA2E41D-3B04-488C-8618-38B429BCBB60}" type="slidenum">
              <a:rPr lang="it-IT" smtClean="0">
                <a:solidFill>
                  <a:prstClr val="black">
                    <a:tint val="75000"/>
                  </a:prstClr>
                </a:solidFill>
                <a:latin typeface="Calibri"/>
              </a:rPr>
              <a:pPr fontAlgn="auto">
                <a:spcBef>
                  <a:spcPts val="0"/>
                </a:spcBef>
                <a:spcAft>
                  <a:spcPts val="0"/>
                </a:spcAft>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1140772664"/>
      </p:ext>
    </p:extLst>
  </p:cSld>
  <p:clrMap bg1="lt1" tx1="dk1" bg2="lt2" tx2="dk2" accent1="accent1" accent2="accent2" accent3="accent3" accent4="accent4" accent5="accent5" accent6="accent6" hlink="hlink" folHlink="folHlink"/>
  <p:sldLayoutIdLst>
    <p:sldLayoutId id="2147486399" r:id="rId1"/>
    <p:sldLayoutId id="2147486400" r:id="rId2"/>
    <p:sldLayoutId id="2147486401" r:id="rId3"/>
    <p:sldLayoutId id="2147486402" r:id="rId4"/>
    <p:sldLayoutId id="2147486403" r:id="rId5"/>
    <p:sldLayoutId id="2147486404" r:id="rId6"/>
    <p:sldLayoutId id="2147486405" r:id="rId7"/>
    <p:sldLayoutId id="2147486406" r:id="rId8"/>
    <p:sldLayoutId id="2147486407" r:id="rId9"/>
    <p:sldLayoutId id="2147486408" r:id="rId10"/>
    <p:sldLayoutId id="2147486409" r:id="rId11"/>
  </p:sldLayoutIdLst>
  <p:txStyles>
    <p:titleStyle>
      <a:lvl1pPr algn="ctr" defTabSz="914266" rtl="0" eaLnBrk="1" latinLnBrk="0" hangingPunct="1">
        <a:spcBef>
          <a:spcPct val="0"/>
        </a:spcBef>
        <a:buNone/>
        <a:defRPr sz="4400" kern="1200">
          <a:solidFill>
            <a:schemeClr val="tx1"/>
          </a:solidFill>
          <a:latin typeface="+mj-lt"/>
          <a:ea typeface="+mj-ea"/>
          <a:cs typeface="+mj-cs"/>
        </a:defRPr>
      </a:lvl1pPr>
    </p:titleStyle>
    <p:bodyStyle>
      <a:lvl1pPr marL="342850" indent="-342850" algn="l" defTabSz="91426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42" indent="-285708" algn="l" defTabSz="91426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34" indent="-228566" algn="l" defTabSz="91426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67" indent="-228566" algn="l" defTabSz="91426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00" indent="-228566" algn="l" defTabSz="91426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33" indent="-228566" algn="l" defTabSz="91426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67" indent="-228566" algn="l" defTabSz="91426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00" indent="-228566" algn="l" defTabSz="91426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3" indent="-228566" algn="l" defTabSz="91426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266" rtl="0" eaLnBrk="1" latinLnBrk="0" hangingPunct="1">
        <a:defRPr sz="1800" kern="1200">
          <a:solidFill>
            <a:schemeClr val="tx1"/>
          </a:solidFill>
          <a:latin typeface="+mn-lt"/>
          <a:ea typeface="+mn-ea"/>
          <a:cs typeface="+mn-cs"/>
        </a:defRPr>
      </a:lvl1pPr>
      <a:lvl2pPr marL="457134" algn="l" defTabSz="914266" rtl="0" eaLnBrk="1" latinLnBrk="0" hangingPunct="1">
        <a:defRPr sz="1800" kern="1200">
          <a:solidFill>
            <a:schemeClr val="tx1"/>
          </a:solidFill>
          <a:latin typeface="+mn-lt"/>
          <a:ea typeface="+mn-ea"/>
          <a:cs typeface="+mn-cs"/>
        </a:defRPr>
      </a:lvl2pPr>
      <a:lvl3pPr marL="914266" algn="l" defTabSz="914266" rtl="0" eaLnBrk="1" latinLnBrk="0" hangingPunct="1">
        <a:defRPr sz="1800" kern="1200">
          <a:solidFill>
            <a:schemeClr val="tx1"/>
          </a:solidFill>
          <a:latin typeface="+mn-lt"/>
          <a:ea typeface="+mn-ea"/>
          <a:cs typeface="+mn-cs"/>
        </a:defRPr>
      </a:lvl3pPr>
      <a:lvl4pPr marL="1371400" algn="l" defTabSz="914266" rtl="0" eaLnBrk="1" latinLnBrk="0" hangingPunct="1">
        <a:defRPr sz="1800" kern="1200">
          <a:solidFill>
            <a:schemeClr val="tx1"/>
          </a:solidFill>
          <a:latin typeface="+mn-lt"/>
          <a:ea typeface="+mn-ea"/>
          <a:cs typeface="+mn-cs"/>
        </a:defRPr>
      </a:lvl4pPr>
      <a:lvl5pPr marL="1828533" algn="l" defTabSz="914266" rtl="0" eaLnBrk="1" latinLnBrk="0" hangingPunct="1">
        <a:defRPr sz="1800" kern="1200">
          <a:solidFill>
            <a:schemeClr val="tx1"/>
          </a:solidFill>
          <a:latin typeface="+mn-lt"/>
          <a:ea typeface="+mn-ea"/>
          <a:cs typeface="+mn-cs"/>
        </a:defRPr>
      </a:lvl5pPr>
      <a:lvl6pPr marL="2285667" algn="l" defTabSz="914266" rtl="0" eaLnBrk="1" latinLnBrk="0" hangingPunct="1">
        <a:defRPr sz="1800" kern="1200">
          <a:solidFill>
            <a:schemeClr val="tx1"/>
          </a:solidFill>
          <a:latin typeface="+mn-lt"/>
          <a:ea typeface="+mn-ea"/>
          <a:cs typeface="+mn-cs"/>
        </a:defRPr>
      </a:lvl6pPr>
      <a:lvl7pPr marL="2742800" algn="l" defTabSz="914266" rtl="0" eaLnBrk="1" latinLnBrk="0" hangingPunct="1">
        <a:defRPr sz="1800" kern="1200">
          <a:solidFill>
            <a:schemeClr val="tx1"/>
          </a:solidFill>
          <a:latin typeface="+mn-lt"/>
          <a:ea typeface="+mn-ea"/>
          <a:cs typeface="+mn-cs"/>
        </a:defRPr>
      </a:lvl7pPr>
      <a:lvl8pPr marL="3199933" algn="l" defTabSz="914266" rtl="0" eaLnBrk="1" latinLnBrk="0" hangingPunct="1">
        <a:defRPr sz="1800" kern="1200">
          <a:solidFill>
            <a:schemeClr val="tx1"/>
          </a:solidFill>
          <a:latin typeface="+mn-lt"/>
          <a:ea typeface="+mn-ea"/>
          <a:cs typeface="+mn-cs"/>
        </a:defRPr>
      </a:lvl8pPr>
      <a:lvl9pPr marL="3657067" algn="l" defTabSz="91426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7740650" cy="1143000"/>
          </a:xfrm>
          <a:prstGeom prst="rect">
            <a:avLst/>
          </a:prstGeom>
          <a:noFill/>
          <a:ln w="9525">
            <a:noFill/>
            <a:miter lim="800000"/>
            <a:headEnd/>
            <a:tailEnd/>
          </a:ln>
          <a:effectLst/>
        </p:spPr>
        <p:txBody>
          <a:bodyPr vert="horz" wrap="square" lIns="91427" tIns="45713" rIns="91427" bIns="45713" numCol="1" anchor="ctr" anchorCtr="0" compatLnSpc="1">
            <a:prstTxWarp prst="textNoShape">
              <a:avLst/>
            </a:prstTxWarp>
          </a:bodyPr>
          <a:lstStyle/>
          <a:p>
            <a:pPr lvl="0"/>
            <a:r>
              <a:rPr lang="en-GB"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27" tIns="45713" rIns="91427" bIns="45713" numCol="1" anchor="t" anchorCtr="0" compatLnSpc="1">
            <a:prstTxWarp prst="textNoShape">
              <a:avLst/>
            </a:prstTxWarp>
          </a:bodyPr>
          <a:lstStyle/>
          <a:p>
            <a:pPr lvl="0"/>
            <a:r>
              <a:rPr lang="en-GB" smtClean="0"/>
              <a:t>Fare clic per modificare gli stili del testo dello schema</a:t>
            </a:r>
          </a:p>
          <a:p>
            <a:pPr lvl="1"/>
            <a:r>
              <a:rPr lang="en-GB" smtClean="0"/>
              <a:t>Secondo livello</a:t>
            </a:r>
          </a:p>
          <a:p>
            <a:pPr lvl="2"/>
            <a:r>
              <a:rPr lang="en-GB" smtClean="0"/>
              <a:t>Terzo livello</a:t>
            </a:r>
          </a:p>
          <a:p>
            <a:pPr lvl="3"/>
            <a:r>
              <a:rPr lang="en-GB" smtClean="0"/>
              <a:t>Quarto livello</a:t>
            </a:r>
          </a:p>
          <a:p>
            <a:pPr lvl="4"/>
            <a:r>
              <a:rPr lang="en-GB" smtClean="0"/>
              <a:t>Quinto livello</a:t>
            </a:r>
          </a:p>
        </p:txBody>
      </p:sp>
      <p:sp>
        <p:nvSpPr>
          <p:cNvPr id="1028" name="Rectangle 4"/>
          <p:cNvSpPr>
            <a:spLocks noGrp="1" noChangeArrowheads="1"/>
          </p:cNvSpPr>
          <p:nvPr>
            <p:ph type="dt" sz="half" idx="2"/>
          </p:nvPr>
        </p:nvSpPr>
        <p:spPr bwMode="auto">
          <a:xfrm>
            <a:off x="457200" y="6245226"/>
            <a:ext cx="2133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defRPr sz="1400">
                <a:latin typeface="Arial" charset="0"/>
                <a:cs typeface="+mn-cs"/>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1" y="6245226"/>
            <a:ext cx="2895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ctr">
              <a:defRPr sz="1400">
                <a:latin typeface="Arial" charset="0"/>
                <a:cs typeface="+mn-cs"/>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1" y="6245226"/>
            <a:ext cx="2133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a:defRPr sz="1400">
                <a:latin typeface="Arial" charset="0"/>
                <a:cs typeface="+mn-cs"/>
              </a:defRPr>
            </a:lvl1pPr>
          </a:lstStyle>
          <a:p>
            <a:pPr>
              <a:defRPr/>
            </a:pPr>
            <a:fld id="{0140AB04-0A32-4632-AA0D-CE0776492F4F}" type="slidenum">
              <a:rPr lang="en-GB">
                <a:solidFill>
                  <a:srgbClr val="000000"/>
                </a:solidFill>
              </a:rPr>
              <a:pPr>
                <a:defRPr/>
              </a:pPr>
              <a:t>‹N›</a:t>
            </a:fld>
            <a:endParaRPr lang="en-GB">
              <a:solidFill>
                <a:srgbClr val="000000"/>
              </a:solidFill>
            </a:endParaRPr>
          </a:p>
        </p:txBody>
      </p:sp>
      <p:sp>
        <p:nvSpPr>
          <p:cNvPr id="1031" name="Line 7"/>
          <p:cNvSpPr>
            <a:spLocks noChangeShapeType="1"/>
          </p:cNvSpPr>
          <p:nvPr/>
        </p:nvSpPr>
        <p:spPr bwMode="auto">
          <a:xfrm>
            <a:off x="0" y="1125538"/>
            <a:ext cx="7740650" cy="0"/>
          </a:xfrm>
          <a:prstGeom prst="line">
            <a:avLst/>
          </a:prstGeom>
          <a:noFill/>
          <a:ln w="38100">
            <a:solidFill>
              <a:schemeClr val="accent2"/>
            </a:solidFill>
            <a:round/>
            <a:headEnd/>
            <a:tailEnd/>
          </a:ln>
          <a:effectLst/>
        </p:spPr>
        <p:txBody>
          <a:bodyPr lIns="91427" tIns="45713" rIns="91427" bIns="45713"/>
          <a:lstStyle/>
          <a:p>
            <a:pPr>
              <a:defRPr/>
            </a:pPr>
            <a:endParaRPr lang="it-IT">
              <a:solidFill>
                <a:srgbClr val="000000"/>
              </a:solidFill>
              <a:cs typeface="Arial" charset="0"/>
            </a:endParaRPr>
          </a:p>
        </p:txBody>
      </p:sp>
      <p:pic>
        <p:nvPicPr>
          <p:cNvPr id="1032" name="Picture 8" descr="images"/>
          <p:cNvPicPr>
            <a:picLocks noChangeAspect="1" noChangeArrowheads="1"/>
          </p:cNvPicPr>
          <p:nvPr/>
        </p:nvPicPr>
        <p:blipFill>
          <a:blip r:embed="rId5" cstate="print"/>
          <a:srcRect l="4344" t="4636" r="4344" b="17471"/>
          <a:stretch>
            <a:fillRect/>
          </a:stretch>
        </p:blipFill>
        <p:spPr bwMode="auto">
          <a:xfrm>
            <a:off x="8161338" y="115888"/>
            <a:ext cx="831850" cy="865187"/>
          </a:xfrm>
          <a:prstGeom prst="rect">
            <a:avLst/>
          </a:prstGeom>
          <a:noFill/>
          <a:ln w="9525">
            <a:noFill/>
            <a:miter lim="800000"/>
            <a:headEnd/>
            <a:tailEnd/>
          </a:ln>
        </p:spPr>
      </p:pic>
    </p:spTree>
    <p:extLst>
      <p:ext uri="{BB962C8B-B14F-4D97-AF65-F5344CB8AC3E}">
        <p14:creationId xmlns:p14="http://schemas.microsoft.com/office/powerpoint/2010/main" val="821864916"/>
      </p:ext>
    </p:extLst>
  </p:cSld>
  <p:clrMap bg1="lt1" tx1="dk1" bg2="lt2" tx2="dk2" accent1="accent1" accent2="accent2" accent3="accent3" accent4="accent4" accent5="accent5" accent6="accent6" hlink="hlink" folHlink="folHlink"/>
  <p:sldLayoutIdLst>
    <p:sldLayoutId id="2147486412" r:id="rId1"/>
    <p:sldLayoutId id="2147486413" r:id="rId2"/>
    <p:sldLayoutId id="2147486414" r:id="rId3"/>
  </p:sldLayoutIdLst>
  <p:txStyles>
    <p:titleStyle>
      <a:lvl1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5pPr>
      <a:lvl6pPr marL="457134"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6pPr>
      <a:lvl7pPr marL="914266"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7pPr>
      <a:lvl8pPr marL="13714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8pPr>
      <a:lvl9pPr marL="1828533"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9pPr>
    </p:titleStyle>
    <p:bodyStyle>
      <a:lvl1pPr marL="342850" indent="-342850" algn="l" rtl="0" eaLnBrk="0" fontAlgn="base" hangingPunct="0">
        <a:spcBef>
          <a:spcPct val="20000"/>
        </a:spcBef>
        <a:spcAft>
          <a:spcPct val="0"/>
        </a:spcAft>
        <a:buChar char="•"/>
        <a:defRPr sz="3000">
          <a:solidFill>
            <a:schemeClr val="tx1"/>
          </a:solidFill>
          <a:latin typeface="+mn-lt"/>
          <a:ea typeface="+mn-ea"/>
          <a:cs typeface="+mn-cs"/>
        </a:defRPr>
      </a:lvl1pPr>
      <a:lvl2pPr marL="742842" indent="-285708" algn="l" rtl="0" eaLnBrk="0" fontAlgn="base" hangingPunct="0">
        <a:spcBef>
          <a:spcPct val="20000"/>
        </a:spcBef>
        <a:spcAft>
          <a:spcPct val="0"/>
        </a:spcAft>
        <a:buChar char="–"/>
        <a:defRPr sz="2600">
          <a:solidFill>
            <a:schemeClr val="tx1"/>
          </a:solidFill>
          <a:latin typeface="+mn-lt"/>
        </a:defRPr>
      </a:lvl2pPr>
      <a:lvl3pPr marL="1142834" indent="-228566" algn="l" rtl="0" eaLnBrk="0" fontAlgn="base" hangingPunct="0">
        <a:spcBef>
          <a:spcPct val="20000"/>
        </a:spcBef>
        <a:spcAft>
          <a:spcPct val="0"/>
        </a:spcAft>
        <a:buChar char="•"/>
        <a:defRPr sz="2200">
          <a:solidFill>
            <a:schemeClr val="tx1"/>
          </a:solidFill>
          <a:latin typeface="+mn-lt"/>
        </a:defRPr>
      </a:lvl3pPr>
      <a:lvl4pPr marL="1599967" indent="-228566" algn="l" rtl="0" eaLnBrk="0" fontAlgn="base" hangingPunct="0">
        <a:spcBef>
          <a:spcPct val="20000"/>
        </a:spcBef>
        <a:spcAft>
          <a:spcPct val="0"/>
        </a:spcAft>
        <a:buChar char="–"/>
        <a:defRPr sz="2000">
          <a:solidFill>
            <a:schemeClr val="tx1"/>
          </a:solidFill>
          <a:latin typeface="+mn-lt"/>
        </a:defRPr>
      </a:lvl4pPr>
      <a:lvl5pPr marL="2057100" indent="-228566" algn="l" rtl="0" eaLnBrk="0" fontAlgn="base" hangingPunct="0">
        <a:spcBef>
          <a:spcPct val="20000"/>
        </a:spcBef>
        <a:spcAft>
          <a:spcPct val="0"/>
        </a:spcAft>
        <a:buChar char="»"/>
        <a:defRPr sz="2000">
          <a:solidFill>
            <a:schemeClr val="tx1"/>
          </a:solidFill>
          <a:latin typeface="+mn-lt"/>
        </a:defRPr>
      </a:lvl5pPr>
      <a:lvl6pPr marL="2514233" indent="-228566" algn="l" rtl="0" fontAlgn="base">
        <a:spcBef>
          <a:spcPct val="20000"/>
        </a:spcBef>
        <a:spcAft>
          <a:spcPct val="0"/>
        </a:spcAft>
        <a:buChar char="»"/>
        <a:defRPr sz="2000">
          <a:solidFill>
            <a:schemeClr val="tx1"/>
          </a:solidFill>
          <a:latin typeface="+mn-lt"/>
        </a:defRPr>
      </a:lvl6pPr>
      <a:lvl7pPr marL="2971367" indent="-228566" algn="l" rtl="0" fontAlgn="base">
        <a:spcBef>
          <a:spcPct val="20000"/>
        </a:spcBef>
        <a:spcAft>
          <a:spcPct val="0"/>
        </a:spcAft>
        <a:buChar char="»"/>
        <a:defRPr sz="2000">
          <a:solidFill>
            <a:schemeClr val="tx1"/>
          </a:solidFill>
          <a:latin typeface="+mn-lt"/>
        </a:defRPr>
      </a:lvl7pPr>
      <a:lvl8pPr marL="3428500" indent="-228566" algn="l" rtl="0" fontAlgn="base">
        <a:spcBef>
          <a:spcPct val="20000"/>
        </a:spcBef>
        <a:spcAft>
          <a:spcPct val="0"/>
        </a:spcAft>
        <a:buChar char="»"/>
        <a:defRPr sz="2000">
          <a:solidFill>
            <a:schemeClr val="tx1"/>
          </a:solidFill>
          <a:latin typeface="+mn-lt"/>
        </a:defRPr>
      </a:lvl8pPr>
      <a:lvl9pPr marL="3885633" indent="-228566"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266" rtl="0" eaLnBrk="1" latinLnBrk="0" hangingPunct="1">
        <a:defRPr sz="1800" kern="1200">
          <a:solidFill>
            <a:schemeClr val="tx1"/>
          </a:solidFill>
          <a:latin typeface="+mn-lt"/>
          <a:ea typeface="+mn-ea"/>
          <a:cs typeface="+mn-cs"/>
        </a:defRPr>
      </a:lvl1pPr>
      <a:lvl2pPr marL="457134" algn="l" defTabSz="914266" rtl="0" eaLnBrk="1" latinLnBrk="0" hangingPunct="1">
        <a:defRPr sz="1800" kern="1200">
          <a:solidFill>
            <a:schemeClr val="tx1"/>
          </a:solidFill>
          <a:latin typeface="+mn-lt"/>
          <a:ea typeface="+mn-ea"/>
          <a:cs typeface="+mn-cs"/>
        </a:defRPr>
      </a:lvl2pPr>
      <a:lvl3pPr marL="914266" algn="l" defTabSz="914266" rtl="0" eaLnBrk="1" latinLnBrk="0" hangingPunct="1">
        <a:defRPr sz="1800" kern="1200">
          <a:solidFill>
            <a:schemeClr val="tx1"/>
          </a:solidFill>
          <a:latin typeface="+mn-lt"/>
          <a:ea typeface="+mn-ea"/>
          <a:cs typeface="+mn-cs"/>
        </a:defRPr>
      </a:lvl3pPr>
      <a:lvl4pPr marL="1371400" algn="l" defTabSz="914266" rtl="0" eaLnBrk="1" latinLnBrk="0" hangingPunct="1">
        <a:defRPr sz="1800" kern="1200">
          <a:solidFill>
            <a:schemeClr val="tx1"/>
          </a:solidFill>
          <a:latin typeface="+mn-lt"/>
          <a:ea typeface="+mn-ea"/>
          <a:cs typeface="+mn-cs"/>
        </a:defRPr>
      </a:lvl4pPr>
      <a:lvl5pPr marL="1828533" algn="l" defTabSz="914266" rtl="0" eaLnBrk="1" latinLnBrk="0" hangingPunct="1">
        <a:defRPr sz="1800" kern="1200">
          <a:solidFill>
            <a:schemeClr val="tx1"/>
          </a:solidFill>
          <a:latin typeface="+mn-lt"/>
          <a:ea typeface="+mn-ea"/>
          <a:cs typeface="+mn-cs"/>
        </a:defRPr>
      </a:lvl5pPr>
      <a:lvl6pPr marL="2285667" algn="l" defTabSz="914266" rtl="0" eaLnBrk="1" latinLnBrk="0" hangingPunct="1">
        <a:defRPr sz="1800" kern="1200">
          <a:solidFill>
            <a:schemeClr val="tx1"/>
          </a:solidFill>
          <a:latin typeface="+mn-lt"/>
          <a:ea typeface="+mn-ea"/>
          <a:cs typeface="+mn-cs"/>
        </a:defRPr>
      </a:lvl6pPr>
      <a:lvl7pPr marL="2742800" algn="l" defTabSz="914266" rtl="0" eaLnBrk="1" latinLnBrk="0" hangingPunct="1">
        <a:defRPr sz="1800" kern="1200">
          <a:solidFill>
            <a:schemeClr val="tx1"/>
          </a:solidFill>
          <a:latin typeface="+mn-lt"/>
          <a:ea typeface="+mn-ea"/>
          <a:cs typeface="+mn-cs"/>
        </a:defRPr>
      </a:lvl7pPr>
      <a:lvl8pPr marL="3199933" algn="l" defTabSz="914266" rtl="0" eaLnBrk="1" latinLnBrk="0" hangingPunct="1">
        <a:defRPr sz="1800" kern="1200">
          <a:solidFill>
            <a:schemeClr val="tx1"/>
          </a:solidFill>
          <a:latin typeface="+mn-lt"/>
          <a:ea typeface="+mn-ea"/>
          <a:cs typeface="+mn-cs"/>
        </a:defRPr>
      </a:lvl8pPr>
      <a:lvl9pPr marL="3657067" algn="l" defTabSz="91426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7740650" cy="1143000"/>
          </a:xfrm>
          <a:prstGeom prst="rect">
            <a:avLst/>
          </a:prstGeom>
          <a:noFill/>
          <a:ln w="9525">
            <a:noFill/>
            <a:miter lim="800000"/>
            <a:headEnd/>
            <a:tailEnd/>
          </a:ln>
          <a:effectLst/>
        </p:spPr>
        <p:txBody>
          <a:bodyPr vert="horz" wrap="square" lIns="91427" tIns="45713" rIns="91427" bIns="45713" numCol="1" anchor="ctr" anchorCtr="0" compatLnSpc="1">
            <a:prstTxWarp prst="textNoShape">
              <a:avLst/>
            </a:prstTxWarp>
          </a:bodyPr>
          <a:lstStyle/>
          <a:p>
            <a:pPr lvl="0"/>
            <a:r>
              <a:rPr lang="en-GB" smtClean="0"/>
              <a:t>Fare clic per modificare lo stile del titolo</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27" tIns="45713" rIns="91427" bIns="45713" numCol="1" anchor="t" anchorCtr="0" compatLnSpc="1">
            <a:prstTxWarp prst="textNoShape">
              <a:avLst/>
            </a:prstTxWarp>
          </a:bodyPr>
          <a:lstStyle/>
          <a:p>
            <a:pPr lvl="0"/>
            <a:r>
              <a:rPr lang="en-GB" smtClean="0"/>
              <a:t>Fare clic per modificare gli stili del testo dello schema</a:t>
            </a:r>
          </a:p>
          <a:p>
            <a:pPr lvl="1"/>
            <a:r>
              <a:rPr lang="en-GB" smtClean="0"/>
              <a:t>Secondo livello</a:t>
            </a:r>
          </a:p>
          <a:p>
            <a:pPr lvl="2"/>
            <a:r>
              <a:rPr lang="en-GB" smtClean="0"/>
              <a:t>Terzo livello</a:t>
            </a:r>
          </a:p>
          <a:p>
            <a:pPr lvl="3"/>
            <a:r>
              <a:rPr lang="en-GB" smtClean="0"/>
              <a:t>Quarto livello</a:t>
            </a:r>
          </a:p>
          <a:p>
            <a:pPr lvl="4"/>
            <a:r>
              <a:rPr lang="en-GB" smtClean="0"/>
              <a:t>Quinto livello</a:t>
            </a:r>
          </a:p>
        </p:txBody>
      </p:sp>
      <p:sp>
        <p:nvSpPr>
          <p:cNvPr id="1028" name="Rectangle 4"/>
          <p:cNvSpPr>
            <a:spLocks noGrp="1" noChangeArrowheads="1"/>
          </p:cNvSpPr>
          <p:nvPr>
            <p:ph type="dt" sz="half" idx="2"/>
          </p:nvPr>
        </p:nvSpPr>
        <p:spPr bwMode="auto">
          <a:xfrm>
            <a:off x="457200" y="6245226"/>
            <a:ext cx="2133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defRPr sz="1400"/>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1" y="6245226"/>
            <a:ext cx="2895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ctr">
              <a:defRPr sz="1400"/>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1" y="6245226"/>
            <a:ext cx="2133600" cy="47625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a:defRPr sz="1400"/>
            </a:lvl1pPr>
          </a:lstStyle>
          <a:p>
            <a:pPr>
              <a:defRPr/>
            </a:pPr>
            <a:fld id="{185AF1F6-AE8B-48BB-97EB-125F1EF93D51}" type="slidenum">
              <a:rPr lang="en-GB">
                <a:solidFill>
                  <a:srgbClr val="000000"/>
                </a:solidFill>
              </a:rPr>
              <a:pPr>
                <a:defRPr/>
              </a:pPr>
              <a:t>‹N›</a:t>
            </a:fld>
            <a:endParaRPr lang="en-GB">
              <a:solidFill>
                <a:srgbClr val="000000"/>
              </a:solidFill>
            </a:endParaRPr>
          </a:p>
        </p:txBody>
      </p:sp>
      <p:sp>
        <p:nvSpPr>
          <p:cNvPr id="1031" name="Line 7"/>
          <p:cNvSpPr>
            <a:spLocks noChangeShapeType="1"/>
          </p:cNvSpPr>
          <p:nvPr userDrawn="1"/>
        </p:nvSpPr>
        <p:spPr bwMode="auto">
          <a:xfrm>
            <a:off x="0" y="1125538"/>
            <a:ext cx="7740650" cy="0"/>
          </a:xfrm>
          <a:prstGeom prst="line">
            <a:avLst/>
          </a:prstGeom>
          <a:noFill/>
          <a:ln w="38100">
            <a:solidFill>
              <a:schemeClr val="accent2"/>
            </a:solidFill>
            <a:round/>
            <a:headEnd/>
            <a:tailEnd/>
          </a:ln>
          <a:effectLst/>
        </p:spPr>
        <p:txBody>
          <a:bodyPr lIns="91427" tIns="45713" rIns="91427" bIns="45713"/>
          <a:lstStyle/>
          <a:p>
            <a:pPr>
              <a:defRPr/>
            </a:pPr>
            <a:endParaRPr lang="it-IT">
              <a:solidFill>
                <a:srgbClr val="000000"/>
              </a:solidFill>
            </a:endParaRPr>
          </a:p>
        </p:txBody>
      </p:sp>
      <p:pic>
        <p:nvPicPr>
          <p:cNvPr id="2056" name="Picture 8" descr="images"/>
          <p:cNvPicPr>
            <a:picLocks noChangeAspect="1" noChangeArrowheads="1"/>
          </p:cNvPicPr>
          <p:nvPr userDrawn="1"/>
        </p:nvPicPr>
        <p:blipFill>
          <a:blip r:embed="rId16" cstate="print"/>
          <a:srcRect l="4344" t="4636" r="4344" b="17471"/>
          <a:stretch>
            <a:fillRect/>
          </a:stretch>
        </p:blipFill>
        <p:spPr bwMode="auto">
          <a:xfrm>
            <a:off x="8161338" y="115888"/>
            <a:ext cx="831850" cy="865187"/>
          </a:xfrm>
          <a:prstGeom prst="rect">
            <a:avLst/>
          </a:prstGeom>
          <a:noFill/>
          <a:ln w="9525">
            <a:noFill/>
            <a:miter lim="800000"/>
            <a:headEnd/>
            <a:tailEnd/>
          </a:ln>
        </p:spPr>
      </p:pic>
    </p:spTree>
    <p:extLst>
      <p:ext uri="{BB962C8B-B14F-4D97-AF65-F5344CB8AC3E}">
        <p14:creationId xmlns:p14="http://schemas.microsoft.com/office/powerpoint/2010/main" val="4004499573"/>
      </p:ext>
    </p:extLst>
  </p:cSld>
  <p:clrMap bg1="lt1" tx1="dk1" bg2="lt2" tx2="dk2" accent1="accent1" accent2="accent2" accent3="accent3" accent4="accent4" accent5="accent5" accent6="accent6" hlink="hlink" folHlink="folHlink"/>
  <p:sldLayoutIdLst>
    <p:sldLayoutId id="2147486416" r:id="rId1"/>
    <p:sldLayoutId id="2147486417" r:id="rId2"/>
    <p:sldLayoutId id="2147486418" r:id="rId3"/>
    <p:sldLayoutId id="2147486419" r:id="rId4"/>
    <p:sldLayoutId id="2147486420" r:id="rId5"/>
    <p:sldLayoutId id="2147486421" r:id="rId6"/>
    <p:sldLayoutId id="2147486422" r:id="rId7"/>
    <p:sldLayoutId id="2147486423" r:id="rId8"/>
    <p:sldLayoutId id="2147486424" r:id="rId9"/>
    <p:sldLayoutId id="2147486425" r:id="rId10"/>
    <p:sldLayoutId id="2147486426" r:id="rId11"/>
    <p:sldLayoutId id="2147486427" r:id="rId12"/>
    <p:sldLayoutId id="2147486428" r:id="rId13"/>
    <p:sldLayoutId id="2147486429" r:id="rId14"/>
  </p:sldLayoutIdLst>
  <p:txStyles>
    <p:titleStyle>
      <a:lvl1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5pPr>
      <a:lvl6pPr marL="457134"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6pPr>
      <a:lvl7pPr marL="914266"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7pPr>
      <a:lvl8pPr marL="13714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8pPr>
      <a:lvl9pPr marL="1828533"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9pPr>
    </p:titleStyle>
    <p:bodyStyle>
      <a:lvl1pPr marL="342850" indent="-342850" algn="l" rtl="0" eaLnBrk="0" fontAlgn="base" hangingPunct="0">
        <a:spcBef>
          <a:spcPct val="20000"/>
        </a:spcBef>
        <a:spcAft>
          <a:spcPct val="0"/>
        </a:spcAft>
        <a:buChar char="•"/>
        <a:defRPr sz="3000">
          <a:solidFill>
            <a:schemeClr val="tx1"/>
          </a:solidFill>
          <a:latin typeface="+mn-lt"/>
          <a:ea typeface="+mn-ea"/>
          <a:cs typeface="+mn-cs"/>
        </a:defRPr>
      </a:lvl1pPr>
      <a:lvl2pPr marL="742842" indent="-285708" algn="l" rtl="0" eaLnBrk="0" fontAlgn="base" hangingPunct="0">
        <a:spcBef>
          <a:spcPct val="20000"/>
        </a:spcBef>
        <a:spcAft>
          <a:spcPct val="0"/>
        </a:spcAft>
        <a:buChar char="–"/>
        <a:defRPr sz="2600">
          <a:solidFill>
            <a:schemeClr val="tx1"/>
          </a:solidFill>
          <a:latin typeface="+mn-lt"/>
        </a:defRPr>
      </a:lvl2pPr>
      <a:lvl3pPr marL="1142834" indent="-228566" algn="l" rtl="0" eaLnBrk="0" fontAlgn="base" hangingPunct="0">
        <a:spcBef>
          <a:spcPct val="20000"/>
        </a:spcBef>
        <a:spcAft>
          <a:spcPct val="0"/>
        </a:spcAft>
        <a:buChar char="•"/>
        <a:defRPr sz="2200">
          <a:solidFill>
            <a:schemeClr val="tx1"/>
          </a:solidFill>
          <a:latin typeface="+mn-lt"/>
        </a:defRPr>
      </a:lvl3pPr>
      <a:lvl4pPr marL="1599967" indent="-228566" algn="l" rtl="0" eaLnBrk="0" fontAlgn="base" hangingPunct="0">
        <a:spcBef>
          <a:spcPct val="20000"/>
        </a:spcBef>
        <a:spcAft>
          <a:spcPct val="0"/>
        </a:spcAft>
        <a:buChar char="–"/>
        <a:defRPr sz="2000">
          <a:solidFill>
            <a:schemeClr val="tx1"/>
          </a:solidFill>
          <a:latin typeface="+mn-lt"/>
        </a:defRPr>
      </a:lvl4pPr>
      <a:lvl5pPr marL="2057100" indent="-228566" algn="l" rtl="0" eaLnBrk="0" fontAlgn="base" hangingPunct="0">
        <a:spcBef>
          <a:spcPct val="20000"/>
        </a:spcBef>
        <a:spcAft>
          <a:spcPct val="0"/>
        </a:spcAft>
        <a:buChar char="»"/>
        <a:defRPr sz="2000">
          <a:solidFill>
            <a:schemeClr val="tx1"/>
          </a:solidFill>
          <a:latin typeface="+mn-lt"/>
        </a:defRPr>
      </a:lvl5pPr>
      <a:lvl6pPr marL="2514233" indent="-228566" algn="l" rtl="0" fontAlgn="base">
        <a:spcBef>
          <a:spcPct val="20000"/>
        </a:spcBef>
        <a:spcAft>
          <a:spcPct val="0"/>
        </a:spcAft>
        <a:buChar char="»"/>
        <a:defRPr sz="2000">
          <a:solidFill>
            <a:schemeClr val="tx1"/>
          </a:solidFill>
          <a:latin typeface="+mn-lt"/>
        </a:defRPr>
      </a:lvl6pPr>
      <a:lvl7pPr marL="2971367" indent="-228566" algn="l" rtl="0" fontAlgn="base">
        <a:spcBef>
          <a:spcPct val="20000"/>
        </a:spcBef>
        <a:spcAft>
          <a:spcPct val="0"/>
        </a:spcAft>
        <a:buChar char="»"/>
        <a:defRPr sz="2000">
          <a:solidFill>
            <a:schemeClr val="tx1"/>
          </a:solidFill>
          <a:latin typeface="+mn-lt"/>
        </a:defRPr>
      </a:lvl7pPr>
      <a:lvl8pPr marL="3428500" indent="-228566" algn="l" rtl="0" fontAlgn="base">
        <a:spcBef>
          <a:spcPct val="20000"/>
        </a:spcBef>
        <a:spcAft>
          <a:spcPct val="0"/>
        </a:spcAft>
        <a:buChar char="»"/>
        <a:defRPr sz="2000">
          <a:solidFill>
            <a:schemeClr val="tx1"/>
          </a:solidFill>
          <a:latin typeface="+mn-lt"/>
        </a:defRPr>
      </a:lvl8pPr>
      <a:lvl9pPr marL="3885633" indent="-228566"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266" rtl="0" eaLnBrk="1" latinLnBrk="0" hangingPunct="1">
        <a:defRPr sz="1800" kern="1200">
          <a:solidFill>
            <a:schemeClr val="tx1"/>
          </a:solidFill>
          <a:latin typeface="+mn-lt"/>
          <a:ea typeface="+mn-ea"/>
          <a:cs typeface="+mn-cs"/>
        </a:defRPr>
      </a:lvl1pPr>
      <a:lvl2pPr marL="457134" algn="l" defTabSz="914266" rtl="0" eaLnBrk="1" latinLnBrk="0" hangingPunct="1">
        <a:defRPr sz="1800" kern="1200">
          <a:solidFill>
            <a:schemeClr val="tx1"/>
          </a:solidFill>
          <a:latin typeface="+mn-lt"/>
          <a:ea typeface="+mn-ea"/>
          <a:cs typeface="+mn-cs"/>
        </a:defRPr>
      </a:lvl2pPr>
      <a:lvl3pPr marL="914266" algn="l" defTabSz="914266" rtl="0" eaLnBrk="1" latinLnBrk="0" hangingPunct="1">
        <a:defRPr sz="1800" kern="1200">
          <a:solidFill>
            <a:schemeClr val="tx1"/>
          </a:solidFill>
          <a:latin typeface="+mn-lt"/>
          <a:ea typeface="+mn-ea"/>
          <a:cs typeface="+mn-cs"/>
        </a:defRPr>
      </a:lvl3pPr>
      <a:lvl4pPr marL="1371400" algn="l" defTabSz="914266" rtl="0" eaLnBrk="1" latinLnBrk="0" hangingPunct="1">
        <a:defRPr sz="1800" kern="1200">
          <a:solidFill>
            <a:schemeClr val="tx1"/>
          </a:solidFill>
          <a:latin typeface="+mn-lt"/>
          <a:ea typeface="+mn-ea"/>
          <a:cs typeface="+mn-cs"/>
        </a:defRPr>
      </a:lvl4pPr>
      <a:lvl5pPr marL="1828533" algn="l" defTabSz="914266" rtl="0" eaLnBrk="1" latinLnBrk="0" hangingPunct="1">
        <a:defRPr sz="1800" kern="1200">
          <a:solidFill>
            <a:schemeClr val="tx1"/>
          </a:solidFill>
          <a:latin typeface="+mn-lt"/>
          <a:ea typeface="+mn-ea"/>
          <a:cs typeface="+mn-cs"/>
        </a:defRPr>
      </a:lvl5pPr>
      <a:lvl6pPr marL="2285667" algn="l" defTabSz="914266" rtl="0" eaLnBrk="1" latinLnBrk="0" hangingPunct="1">
        <a:defRPr sz="1800" kern="1200">
          <a:solidFill>
            <a:schemeClr val="tx1"/>
          </a:solidFill>
          <a:latin typeface="+mn-lt"/>
          <a:ea typeface="+mn-ea"/>
          <a:cs typeface="+mn-cs"/>
        </a:defRPr>
      </a:lvl6pPr>
      <a:lvl7pPr marL="2742800" algn="l" defTabSz="914266" rtl="0" eaLnBrk="1" latinLnBrk="0" hangingPunct="1">
        <a:defRPr sz="1800" kern="1200">
          <a:solidFill>
            <a:schemeClr val="tx1"/>
          </a:solidFill>
          <a:latin typeface="+mn-lt"/>
          <a:ea typeface="+mn-ea"/>
          <a:cs typeface="+mn-cs"/>
        </a:defRPr>
      </a:lvl7pPr>
      <a:lvl8pPr marL="3199933" algn="l" defTabSz="914266" rtl="0" eaLnBrk="1" latinLnBrk="0" hangingPunct="1">
        <a:defRPr sz="1800" kern="1200">
          <a:solidFill>
            <a:schemeClr val="tx1"/>
          </a:solidFill>
          <a:latin typeface="+mn-lt"/>
          <a:ea typeface="+mn-ea"/>
          <a:cs typeface="+mn-cs"/>
        </a:defRPr>
      </a:lvl8pPr>
      <a:lvl9pPr marL="3657067" algn="l" defTabSz="91426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8.xml"/><Relationship Id="rId4" Type="http://schemas.openxmlformats.org/officeDocument/2006/relationships/image" Target="../media/image36.png"/></Relationships>
</file>

<file path=ppt/slides/_rels/slide10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19.xml"/><Relationship Id="rId4" Type="http://schemas.openxmlformats.org/officeDocument/2006/relationships/image" Target="../media/image177.png"/></Relationships>
</file>

<file path=ppt/slides/_rels/slide10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19.xml"/><Relationship Id="rId4" Type="http://schemas.openxmlformats.org/officeDocument/2006/relationships/image" Target="../media/image180.png"/></Relationships>
</file>

<file path=ppt/slides/_rels/slide10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68.png"/><Relationship Id="rId1" Type="http://schemas.openxmlformats.org/officeDocument/2006/relationships/slideLayout" Target="../slideLayouts/slideLayout5.xml"/><Relationship Id="rId4" Type="http://schemas.openxmlformats.org/officeDocument/2006/relationships/image" Target="../media/image182.png"/></Relationships>
</file>

<file path=ppt/slides/_rels/slide10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5.xml"/><Relationship Id="rId5" Type="http://schemas.openxmlformats.org/officeDocument/2006/relationships/image" Target="../media/image186.png"/><Relationship Id="rId4" Type="http://schemas.openxmlformats.org/officeDocument/2006/relationships/image" Target="../media/image185.png"/></Relationships>
</file>

<file path=ppt/slides/_rels/slide10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68.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3.xml"/><Relationship Id="rId4" Type="http://schemas.openxmlformats.org/officeDocument/2006/relationships/image" Target="../media/image192.png"/></Relationships>
</file>

<file path=ppt/slides/_rels/slide10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3.xml"/><Relationship Id="rId4" Type="http://schemas.openxmlformats.org/officeDocument/2006/relationships/image" Target="../media/image195.png"/></Relationships>
</file>

<file path=ppt/slides/_rels/slide10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Layout" Target="../slideLayouts/slideLayout3.xml"/><Relationship Id="rId4" Type="http://schemas.openxmlformats.org/officeDocument/2006/relationships/image" Target="../media/image196.png"/></Relationships>
</file>

<file path=ppt/slides/_rels/slide10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Layout" Target="../slideLayouts/slideLayout3.xml"/><Relationship Id="rId4" Type="http://schemas.openxmlformats.org/officeDocument/2006/relationships/image" Target="../media/image197.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8.xml"/><Relationship Id="rId4" Type="http://schemas.openxmlformats.org/officeDocument/2006/relationships/image" Target="../media/image37.png"/></Relationships>
</file>

<file path=ppt/slides/_rels/slide11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Layout" Target="../slideLayouts/slideLayout3.xml"/><Relationship Id="rId4" Type="http://schemas.openxmlformats.org/officeDocument/2006/relationships/image" Target="../media/image198.png"/></Relationships>
</file>

<file path=ppt/slides/_rels/slide11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 Id="rId4" Type="http://schemas.openxmlformats.org/officeDocument/2006/relationships/image" Target="../media/image201.png"/></Relationships>
</file>

<file path=ppt/slides/_rels/slide11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11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 Id="rId4" Type="http://schemas.openxmlformats.org/officeDocument/2006/relationships/image" Target="../media/image203.png"/></Relationships>
</file>

<file path=ppt/slides/_rels/slide11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11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11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2.xml"/><Relationship Id="rId4" Type="http://schemas.openxmlformats.org/officeDocument/2006/relationships/image" Target="../media/image208.png"/></Relationships>
</file>

<file path=ppt/slides/_rels/slide11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11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11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15.pn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4.xml"/></Relationships>
</file>

<file path=ppt/slides/_rels/slide1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2.xml"/><Relationship Id="rId4" Type="http://schemas.openxmlformats.org/officeDocument/2006/relationships/image" Target="../media/image77.png"/></Relationships>
</file>

<file path=ppt/slides/_rels/slide12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49.xml"/><Relationship Id="rId4" Type="http://schemas.openxmlformats.org/officeDocument/2006/relationships/image" Target="../media/image218.png"/></Relationships>
</file>

<file path=ppt/slides/_rels/slide12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49.xml"/><Relationship Id="rId5" Type="http://schemas.openxmlformats.org/officeDocument/2006/relationships/image" Target="../media/image222.png"/><Relationship Id="rId4" Type="http://schemas.openxmlformats.org/officeDocument/2006/relationships/image" Target="../media/image221.png"/></Relationships>
</file>

<file path=ppt/slides/_rels/slide1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2.xml"/><Relationship Id="rId4" Type="http://schemas.openxmlformats.org/officeDocument/2006/relationships/image" Target="../media/image53.png"/></Relationships>
</file>

<file path=ppt/slides/_rels/slide1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5.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0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2.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2.xml"/><Relationship Id="rId1" Type="http://schemas.openxmlformats.org/officeDocument/2006/relationships/vmlDrawing" Target="../drawings/vmlDrawing3.vml"/><Relationship Id="rId5" Type="http://schemas.openxmlformats.org/officeDocument/2006/relationships/image" Target="../media/image224.png"/><Relationship Id="rId4" Type="http://schemas.openxmlformats.org/officeDocument/2006/relationships/oleObject" Target="../embeddings/Microsoft_Excel_97-2003_Worksheet2.xls"/></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1.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54.xml"/><Relationship Id="rId1" Type="http://schemas.openxmlformats.org/officeDocument/2006/relationships/vmlDrawing" Target="../drawings/vmlDrawing1.vml"/><Relationship Id="rId4" Type="http://schemas.openxmlformats.org/officeDocument/2006/relationships/image" Target="../media/image39.png"/></Relationships>
</file>

<file path=ppt/slides/_rels/slide13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4.xml"/><Relationship Id="rId1" Type="http://schemas.openxmlformats.org/officeDocument/2006/relationships/slideLayout" Target="../slideLayouts/slideLayout221.xml"/></Relationships>
</file>

<file path=ppt/slides/_rels/slide13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159.xml"/><Relationship Id="rId4" Type="http://schemas.openxmlformats.org/officeDocument/2006/relationships/image" Target="../media/image228.png"/></Relationships>
</file>

<file path=ppt/slides/_rels/slide13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54.xml"/><Relationship Id="rId5" Type="http://schemas.openxmlformats.org/officeDocument/2006/relationships/image" Target="../media/image230.png"/><Relationship Id="rId4" Type="http://schemas.openxmlformats.org/officeDocument/2006/relationships/image" Target="../media/image229.png"/></Relationships>
</file>

<file path=ppt/slides/_rels/slide13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54.xml"/><Relationship Id="rId4" Type="http://schemas.openxmlformats.org/officeDocument/2006/relationships/image" Target="../media/image231.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7.xml"/><Relationship Id="rId1" Type="http://schemas.openxmlformats.org/officeDocument/2006/relationships/vmlDrawing" Target="../drawings/vmlDrawing4.v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oleObject" Target="../embeddings/Microsoft_Excel_97-2003_Worksheet3.xls"/></Relationships>
</file>

<file path=ppt/slides/_rels/slide136.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35.png"/><Relationship Id="rId7" Type="http://schemas.openxmlformats.org/officeDocument/2006/relationships/image" Target="../media/image239.png"/><Relationship Id="rId2" Type="http://schemas.openxmlformats.org/officeDocument/2006/relationships/image" Target="../media/image234.png"/><Relationship Id="rId1" Type="http://schemas.openxmlformats.org/officeDocument/2006/relationships/slideLayout" Target="../slideLayouts/slideLayout5.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s>
</file>

<file path=ppt/slides/_rels/slide137.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235.png"/><Relationship Id="rId7" Type="http://schemas.openxmlformats.org/officeDocument/2006/relationships/image" Target="../media/image240.png"/><Relationship Id="rId2" Type="http://schemas.openxmlformats.org/officeDocument/2006/relationships/image" Target="../media/image234.png"/><Relationship Id="rId1" Type="http://schemas.openxmlformats.org/officeDocument/2006/relationships/slideLayout" Target="../slideLayouts/slideLayout5.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s>
</file>

<file path=ppt/slides/_rels/slide1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77.xml"/><Relationship Id="rId4" Type="http://schemas.openxmlformats.org/officeDocument/2006/relationships/image" Target="../media/image242.png"/></Relationships>
</file>

<file path=ppt/slides/_rels/slide1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77.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4.xml"/></Relationships>
</file>

<file path=ppt/slides/_rels/slide1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77.xml"/></Relationships>
</file>

<file path=ppt/slides/_rels/slide1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77.xml"/></Relationships>
</file>

<file path=ppt/slides/_rels/slide1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77.xml"/><Relationship Id="rId4" Type="http://schemas.openxmlformats.org/officeDocument/2006/relationships/image" Target="../media/image243.png"/></Relationships>
</file>

<file path=ppt/slides/_rels/slide14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77.xml"/><Relationship Id="rId5" Type="http://schemas.openxmlformats.org/officeDocument/2006/relationships/image" Target="../media/image164.png"/><Relationship Id="rId4" Type="http://schemas.openxmlformats.org/officeDocument/2006/relationships/image" Target="../media/image163.png"/></Relationships>
</file>

<file path=ppt/slides/_rels/slide14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244.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9.xml"/></Relationships>
</file>

<file path=ppt/slides/_rels/slide1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22.xml"/></Relationships>
</file>

<file path=ppt/slides/_rels/slide1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88.xml"/><Relationship Id="rId4" Type="http://schemas.openxmlformats.org/officeDocument/2006/relationships/image" Target="../media/image245.png"/></Relationships>
</file>

<file path=ppt/slides/_rels/slide1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77.xml"/><Relationship Id="rId4" Type="http://schemas.openxmlformats.org/officeDocument/2006/relationships/image" Target="../media/image246.png"/></Relationships>
</file>

<file path=ppt/slides/_rels/slide1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xml"/><Relationship Id="rId4" Type="http://schemas.openxmlformats.org/officeDocument/2006/relationships/image" Target="../media/image247.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54.xml"/><Relationship Id="rId5" Type="http://schemas.openxmlformats.org/officeDocument/2006/relationships/image" Target="../media/image44.png"/><Relationship Id="rId4" Type="http://schemas.openxmlformats.org/officeDocument/2006/relationships/image" Target="../media/image43.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1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48.png"/></Relationships>
</file>

<file path=ppt/slides/_rels/slide15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248.png"/></Relationships>
</file>

<file path=ppt/slides/_rels/slide15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188.xml"/><Relationship Id="rId4" Type="http://schemas.openxmlformats.org/officeDocument/2006/relationships/image" Target="../media/image251.png"/></Relationships>
</file>

<file path=ppt/slides/_rels/slide15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188.xml"/><Relationship Id="rId4" Type="http://schemas.openxmlformats.org/officeDocument/2006/relationships/image" Target="../media/image254.png"/></Relationships>
</file>

<file path=ppt/slides/_rels/slide155.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188.xml"/><Relationship Id="rId4" Type="http://schemas.openxmlformats.org/officeDocument/2006/relationships/image" Target="../media/image255.png"/></Relationships>
</file>

<file path=ppt/slides/_rels/slide156.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188.xml"/><Relationship Id="rId4" Type="http://schemas.openxmlformats.org/officeDocument/2006/relationships/image" Target="../media/image256.png"/></Relationships>
</file>

<file path=ppt/slides/_rels/slide1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8.xml"/><Relationship Id="rId4" Type="http://schemas.openxmlformats.org/officeDocument/2006/relationships/image" Target="../media/image26.png"/></Relationships>
</file>

<file path=ppt/slides/_rels/slide158.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134.xml"/><Relationship Id="rId4" Type="http://schemas.openxmlformats.org/officeDocument/2006/relationships/image" Target="../media/image259.png"/></Relationships>
</file>

<file path=ppt/slides/_rels/slide159.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189.xml"/></Relationships>
</file>

<file path=ppt/slides/_rels/slide16.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slideLayout" Target="../slideLayouts/slideLayout255.xml"/><Relationship Id="rId4" Type="http://schemas.openxmlformats.org/officeDocument/2006/relationships/image" Target="../media/image47.png"/></Relationships>
</file>

<file path=ppt/slides/_rels/slide160.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27.xml"/><Relationship Id="rId1" Type="http://schemas.openxmlformats.org/officeDocument/2006/relationships/slideLayout" Target="../slideLayouts/slideLayout188.xml"/><Relationship Id="rId6" Type="http://schemas.openxmlformats.org/officeDocument/2006/relationships/image" Target="../media/image18.jpeg"/><Relationship Id="rId5" Type="http://schemas.openxmlformats.org/officeDocument/2006/relationships/image" Target="../media/image263.png"/><Relationship Id="rId4" Type="http://schemas.openxmlformats.org/officeDocument/2006/relationships/image" Target="../media/image262.png"/></Relationships>
</file>

<file path=ppt/slides/_rels/slide161.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188.xml"/><Relationship Id="rId5" Type="http://schemas.openxmlformats.org/officeDocument/2006/relationships/image" Target="../media/image18.jpeg"/><Relationship Id="rId4" Type="http://schemas.openxmlformats.org/officeDocument/2006/relationships/image" Target="../media/image264.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5.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8.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56.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9.png"/><Relationship Id="rId1" Type="http://schemas.openxmlformats.org/officeDocument/2006/relationships/slideLayout" Target="../slideLayouts/slideLayout231.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9.png"/><Relationship Id="rId1" Type="http://schemas.openxmlformats.org/officeDocument/2006/relationships/slideLayout" Target="../slideLayouts/slideLayout242.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88.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8.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18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57.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8.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9.png"/><Relationship Id="rId1" Type="http://schemas.openxmlformats.org/officeDocument/2006/relationships/slideLayout" Target="../slideLayouts/slideLayout231.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4.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134.xml"/><Relationship Id="rId5" Type="http://schemas.openxmlformats.org/officeDocument/2006/relationships/image" Target="../media/image83.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134.xml"/><Relationship Id="rId5" Type="http://schemas.openxmlformats.org/officeDocument/2006/relationships/image" Target="../media/image84.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134.xml"/><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77.xml"/><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87.png"/><Relationship Id="rId5" Type="http://schemas.openxmlformats.org/officeDocument/2006/relationships/image" Target="../media/image88.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88.xml"/><Relationship Id="rId5" Type="http://schemas.openxmlformats.org/officeDocument/2006/relationships/image" Target="../media/image87.pn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png"/><Relationship Id="rId1" Type="http://schemas.openxmlformats.org/officeDocument/2006/relationships/slideLayout" Target="../slideLayouts/slideLayout134.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58.xml"/><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4.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5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8.xml"/></Relationships>
</file>

<file path=ppt/slides/_rels/slide4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48.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7.wmf"/><Relationship Id="rId1" Type="http://schemas.openxmlformats.org/officeDocument/2006/relationships/slideLayout" Target="../slideLayouts/slideLayout141.xml"/></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116.xml"/><Relationship Id="rId1" Type="http://schemas.openxmlformats.org/officeDocument/2006/relationships/vmlDrawing" Target="../drawings/vmlDrawing2.vml"/><Relationship Id="rId5" Type="http://schemas.openxmlformats.org/officeDocument/2006/relationships/image" Target="../media/image98.png"/><Relationship Id="rId4" Type="http://schemas.openxmlformats.org/officeDocument/2006/relationships/oleObject" Target="../embeddings/Microsoft_Excel_97-2003_Worksheet1.xls"/></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63.xml"/><Relationship Id="rId5" Type="http://schemas.openxmlformats.org/officeDocument/2006/relationships/image" Target="../media/image101.png"/><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59.xml"/><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77.xml"/><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xml"/><Relationship Id="rId1" Type="http://schemas.openxmlformats.org/officeDocument/2006/relationships/slideLayout" Target="../slideLayouts/slideLayout102.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53.xml"/><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77.xml"/><Relationship Id="rId4" Type="http://schemas.openxmlformats.org/officeDocument/2006/relationships/image" Target="../media/image107.png"/></Relationships>
</file>

<file path=ppt/slides/_rels/slide5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4.xml"/></Relationships>
</file>

<file path=ppt/slides/_rels/slide5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4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xml"/><Relationship Id="rId4" Type="http://schemas.openxmlformats.org/officeDocument/2006/relationships/image" Target="../media/image111.png"/></Relationships>
</file>

<file path=ppt/slides/_rels/slide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63.xml"/></Relationships>
</file>

<file path=ppt/slides/_rels/slide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63.xml"/><Relationship Id="rId4" Type="http://schemas.openxmlformats.org/officeDocument/2006/relationships/image" Target="../media/image114.png"/></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63.xml"/><Relationship Id="rId4" Type="http://schemas.openxmlformats.org/officeDocument/2006/relationships/image" Target="../media/image115.png"/></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63.xml"/><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22.xml"/><Relationship Id="rId4" Type="http://schemas.openxmlformats.org/officeDocument/2006/relationships/image" Target="../media/image118.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3.xml"/><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34.xml"/><Relationship Id="rId5" Type="http://schemas.openxmlformats.org/officeDocument/2006/relationships/image" Target="../media/image87.png"/><Relationship Id="rId4" Type="http://schemas.openxmlformats.org/officeDocument/2006/relationships/image" Target="../media/image121.png"/></Relationships>
</file>

<file path=ppt/slides/_rels/slide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xml"/><Relationship Id="rId5" Type="http://schemas.openxmlformats.org/officeDocument/2006/relationships/image" Target="../media/image87.png"/><Relationship Id="rId4" Type="http://schemas.openxmlformats.org/officeDocument/2006/relationships/image" Target="../media/image122.png"/></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88.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88.xml"/><Relationship Id="rId4" Type="http://schemas.openxmlformats.org/officeDocument/2006/relationships/image" Target="../media/image123.png"/></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Layout" Target="../slideLayouts/slideLayout188.xml"/><Relationship Id="rId5" Type="http://schemas.openxmlformats.org/officeDocument/2006/relationships/image" Target="../media/image124.png"/><Relationship Id="rId4" Type="http://schemas.openxmlformats.org/officeDocument/2006/relationships/image" Target="../media/image91.png"/></Relationships>
</file>

<file path=ppt/slides/_rels/slide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xml"/><Relationship Id="rId1" Type="http://schemas.openxmlformats.org/officeDocument/2006/relationships/slideLayout" Target="../slideLayouts/slideLayout134.xml"/><Relationship Id="rId5" Type="http://schemas.openxmlformats.org/officeDocument/2006/relationships/image" Target="../media/image127.png"/><Relationship Id="rId4" Type="http://schemas.openxmlformats.org/officeDocument/2006/relationships/image" Target="../media/image126.png"/></Relationships>
</file>

<file path=ppt/slides/_rels/slide6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xml"/><Relationship Id="rId1" Type="http://schemas.openxmlformats.org/officeDocument/2006/relationships/slideLayout" Target="../slideLayouts/slideLayout134.xml"/><Relationship Id="rId5" Type="http://schemas.openxmlformats.org/officeDocument/2006/relationships/image" Target="../media/image128.png"/><Relationship Id="rId4" Type="http://schemas.openxmlformats.org/officeDocument/2006/relationships/image" Target="../media/image126.png"/></Relationships>
</file>

<file path=ppt/slides/_rels/slide6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xml"/><Relationship Id="rId1" Type="http://schemas.openxmlformats.org/officeDocument/2006/relationships/slideLayout" Target="../slideLayouts/slideLayout134.xml"/><Relationship Id="rId5" Type="http://schemas.openxmlformats.org/officeDocument/2006/relationships/image" Target="../media/image131.png"/><Relationship Id="rId4" Type="http://schemas.openxmlformats.org/officeDocument/2006/relationships/image" Target="../media/image130.png"/></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77.xml"/><Relationship Id="rId4" Type="http://schemas.openxmlformats.org/officeDocument/2006/relationships/image" Target="../media/image107.png"/></Relationships>
</file>

<file path=ppt/slides/_rels/slide6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77.xml"/><Relationship Id="rId4" Type="http://schemas.openxmlformats.org/officeDocument/2006/relationships/image" Target="../media/image13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8.xml"/><Relationship Id="rId4" Type="http://schemas.openxmlformats.org/officeDocument/2006/relationships/image" Target="../media/image29.png"/></Relationships>
</file>

<file path=ppt/slides/_rels/slide7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7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9.xml"/><Relationship Id="rId1" Type="http://schemas.openxmlformats.org/officeDocument/2006/relationships/themeOverride" Target="../theme/themeOverride1.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13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2.xml"/></Relationships>
</file>

<file path=ppt/slides/_rels/slide7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00.xml"/></Relationships>
</file>

<file path=ppt/slides/_rels/slide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5.xml"/><Relationship Id="rId4" Type="http://schemas.openxmlformats.org/officeDocument/2006/relationships/image" Target="../media/image144.png"/></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5.xml"/><Relationship Id="rId4" Type="http://schemas.openxmlformats.org/officeDocument/2006/relationships/image" Target="../media/image63.png"/></Relationships>
</file>

<file path=ppt/slides/_rels/slide7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5.xml"/><Relationship Id="rId4" Type="http://schemas.openxmlformats.org/officeDocument/2006/relationships/image" Target="../media/image147.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8.xml"/><Relationship Id="rId4" Type="http://schemas.openxmlformats.org/officeDocument/2006/relationships/image" Target="../media/image32.png"/></Relationships>
</file>

<file path=ppt/slides/_rels/slide8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54.xml"/></Relationships>
</file>

<file path=ppt/slides/_rels/slide8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52.png"/><Relationship Id="rId1" Type="http://schemas.openxmlformats.org/officeDocument/2006/relationships/slideLayout" Target="../slideLayouts/slideLayout5.xml"/><Relationship Id="rId5" Type="http://schemas.openxmlformats.org/officeDocument/2006/relationships/image" Target="../media/image154.png"/><Relationship Id="rId4" Type="http://schemas.openxmlformats.org/officeDocument/2006/relationships/image" Target="../media/image153.png"/></Relationships>
</file>

<file path=ppt/slides/_rels/slide8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68.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73.xml"/><Relationship Id="rId5" Type="http://schemas.openxmlformats.org/officeDocument/2006/relationships/image" Target="../media/image156.png"/><Relationship Id="rId4" Type="http://schemas.openxmlformats.org/officeDocument/2006/relationships/image" Target="../media/image75.png"/></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73.xml"/><Relationship Id="rId5" Type="http://schemas.openxmlformats.org/officeDocument/2006/relationships/image" Target="../media/image157.png"/><Relationship Id="rId4" Type="http://schemas.openxmlformats.org/officeDocument/2006/relationships/image" Target="../media/image75.png"/></Relationships>
</file>

<file path=ppt/slides/_rels/slide8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xml"/><Relationship Id="rId1" Type="http://schemas.openxmlformats.org/officeDocument/2006/relationships/slideLayout" Target="../slideLayouts/slideLayout54.xml"/><Relationship Id="rId5" Type="http://schemas.openxmlformats.org/officeDocument/2006/relationships/image" Target="../media/image160.png"/><Relationship Id="rId4" Type="http://schemas.openxmlformats.org/officeDocument/2006/relationships/image" Target="../media/image159.png"/></Relationships>
</file>

<file path=ppt/slides/_rels/slide8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54.xml"/><Relationship Id="rId4" Type="http://schemas.openxmlformats.org/officeDocument/2006/relationships/image" Target="../media/image161.png"/></Relationships>
</file>

<file path=ppt/slides/_rels/slide8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54.xml"/><Relationship Id="rId4" Type="http://schemas.openxmlformats.org/officeDocument/2006/relationships/image" Target="../media/image162.png"/></Relationships>
</file>

<file path=ppt/slides/_rels/slide8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54.xml"/><Relationship Id="rId4" Type="http://schemas.openxmlformats.org/officeDocument/2006/relationships/image" Target="../media/image134.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8.xml"/><Relationship Id="rId4" Type="http://schemas.openxmlformats.org/officeDocument/2006/relationships/image" Target="../media/image35.png"/></Relationships>
</file>

<file path=ppt/slides/_rels/slide9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54.xml"/><Relationship Id="rId5" Type="http://schemas.openxmlformats.org/officeDocument/2006/relationships/image" Target="../media/image164.png"/><Relationship Id="rId4" Type="http://schemas.openxmlformats.org/officeDocument/2006/relationships/image" Target="../media/image163.png"/></Relationships>
</file>

<file path=ppt/slides/_rels/slide9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65.xml"/><Relationship Id="rId4" Type="http://schemas.openxmlformats.org/officeDocument/2006/relationships/image" Target="../media/image167.png"/></Relationships>
</file>

<file path=ppt/slides/_rels/slide9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9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9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9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hyperlink" Target="https://clinicaltrials.gov/ct2/show/NCT02579850"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70.png"/></Relationships>
</file>

<file path=ppt/slides/_rels/slide9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19.xml"/><Relationship Id="rId4" Type="http://schemas.openxmlformats.org/officeDocument/2006/relationships/image" Target="../media/image174.png"/></Relationships>
</file>

<file path=ppt/slides/_rels/slide9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4597" y="94597"/>
            <a:ext cx="7740650" cy="696036"/>
          </a:xfrm>
        </p:spPr>
        <p:txBody>
          <a:bodyPr/>
          <a:lstStyle/>
          <a:p>
            <a:pPr lvl="0"/>
            <a:r>
              <a:rPr lang="fr-FR" sz="3200" dirty="0" err="1" smtClean="0"/>
              <a:t>Conflict</a:t>
            </a:r>
            <a:r>
              <a:rPr lang="fr-FR" sz="3200" dirty="0" smtClean="0"/>
              <a:t> of </a:t>
            </a:r>
            <a:r>
              <a:rPr lang="fr-FR" sz="3200" dirty="0" err="1" smtClean="0"/>
              <a:t>interest</a:t>
            </a:r>
            <a:r>
              <a:rPr lang="fr-FR" sz="3200" dirty="0" smtClean="0"/>
              <a:t> </a:t>
            </a:r>
            <a:r>
              <a:rPr lang="fr-FR" sz="3200" dirty="0" err="1" smtClean="0"/>
              <a:t>statement</a:t>
            </a:r>
            <a:endParaRPr lang="en-US" sz="3200" dirty="0"/>
          </a:p>
        </p:txBody>
      </p:sp>
      <p:sp>
        <p:nvSpPr>
          <p:cNvPr id="3" name="Segnaposto contenuto 2"/>
          <p:cNvSpPr>
            <a:spLocks noGrp="1"/>
          </p:cNvSpPr>
          <p:nvPr>
            <p:ph idx="1"/>
          </p:nvPr>
        </p:nvSpPr>
        <p:spPr>
          <a:xfrm>
            <a:off x="457200" y="1442540"/>
            <a:ext cx="8229600" cy="4525963"/>
          </a:xfrm>
        </p:spPr>
        <p:txBody>
          <a:bodyPr/>
          <a:lstStyle/>
          <a:p>
            <a:pPr algn="just"/>
            <a:r>
              <a:rPr lang="it-IT" b="1" dirty="0" smtClean="0">
                <a:solidFill>
                  <a:srgbClr val="FF0000"/>
                </a:solidFill>
              </a:rPr>
              <a:t>Speaker's </a:t>
            </a:r>
            <a:r>
              <a:rPr lang="it-IT" b="1" dirty="0" err="1" smtClean="0">
                <a:solidFill>
                  <a:srgbClr val="FF0000"/>
                </a:solidFill>
              </a:rPr>
              <a:t>hononaria</a:t>
            </a:r>
            <a:r>
              <a:rPr lang="it-IT" b="1" dirty="0" smtClean="0">
                <a:solidFill>
                  <a:srgbClr val="FF0000"/>
                </a:solidFill>
              </a:rPr>
              <a:t> </a:t>
            </a:r>
            <a:r>
              <a:rPr lang="it-IT" b="1" dirty="0" err="1" smtClean="0">
                <a:solidFill>
                  <a:srgbClr val="FF0000"/>
                </a:solidFill>
              </a:rPr>
              <a:t>from</a:t>
            </a:r>
            <a:r>
              <a:rPr lang="en-US" dirty="0" smtClean="0"/>
              <a:t>: Astra Zeneca, BI, Pfizer, GSK, </a:t>
            </a:r>
            <a:r>
              <a:rPr lang="en-US" dirty="0" err="1" smtClean="0"/>
              <a:t>Valeas</a:t>
            </a:r>
            <a:r>
              <a:rPr lang="en-US" dirty="0" smtClean="0"/>
              <a:t>, MSD, </a:t>
            </a:r>
            <a:r>
              <a:rPr lang="en-US" dirty="0" err="1" smtClean="0"/>
              <a:t>Menarini</a:t>
            </a:r>
            <a:r>
              <a:rPr lang="en-US" dirty="0" smtClean="0"/>
              <a:t>, Novartis, </a:t>
            </a:r>
            <a:r>
              <a:rPr lang="en-US" dirty="0" err="1" smtClean="0"/>
              <a:t>Chiesi</a:t>
            </a:r>
            <a:r>
              <a:rPr lang="en-US" dirty="0" smtClean="0"/>
              <a:t>, </a:t>
            </a:r>
            <a:r>
              <a:rPr lang="en-US" dirty="0" err="1" smtClean="0"/>
              <a:t>Almiral</a:t>
            </a:r>
            <a:r>
              <a:rPr lang="en-US" dirty="0" smtClean="0"/>
              <a:t>, Zambon, </a:t>
            </a:r>
            <a:r>
              <a:rPr lang="en-US" dirty="0" err="1" smtClean="0"/>
              <a:t>Dompè</a:t>
            </a:r>
            <a:r>
              <a:rPr lang="en-US" dirty="0" smtClean="0"/>
              <a:t>, </a:t>
            </a:r>
            <a:r>
              <a:rPr lang="en-US" dirty="0" err="1" smtClean="0"/>
              <a:t>Guidotti</a:t>
            </a:r>
            <a:r>
              <a:rPr lang="en-US" dirty="0"/>
              <a:t>,</a:t>
            </a:r>
            <a:r>
              <a:rPr lang="en-US" dirty="0" smtClean="0"/>
              <a:t> </a:t>
            </a:r>
            <a:r>
              <a:rPr lang="en-US" dirty="0" err="1" smtClean="0"/>
              <a:t>Malesci</a:t>
            </a:r>
            <a:r>
              <a:rPr lang="en-US" dirty="0" smtClean="0"/>
              <a:t> and </a:t>
            </a:r>
            <a:r>
              <a:rPr lang="en-US" dirty="0" err="1" smtClean="0"/>
              <a:t>Teva</a:t>
            </a:r>
            <a:r>
              <a:rPr lang="en-US" dirty="0" smtClean="0"/>
              <a:t>.</a:t>
            </a:r>
          </a:p>
          <a:p>
            <a:pPr algn="just"/>
            <a:endParaRPr lang="en-US" dirty="0" smtClean="0"/>
          </a:p>
          <a:p>
            <a:pPr algn="just"/>
            <a:r>
              <a:rPr lang="en-US" b="1" dirty="0" smtClean="0">
                <a:solidFill>
                  <a:srgbClr val="FF0000"/>
                </a:solidFill>
              </a:rPr>
              <a:t>Consultant for training</a:t>
            </a:r>
            <a:r>
              <a:rPr lang="en-US" dirty="0" smtClean="0"/>
              <a:t>: </a:t>
            </a:r>
            <a:r>
              <a:rPr lang="en-US" dirty="0" err="1" smtClean="0"/>
              <a:t>Almiral</a:t>
            </a:r>
            <a:r>
              <a:rPr lang="en-US" dirty="0" smtClean="0"/>
              <a:t>, Novartis, </a:t>
            </a:r>
            <a:r>
              <a:rPr lang="en-US" dirty="0" err="1" smtClean="0"/>
              <a:t>Dompè</a:t>
            </a:r>
            <a:r>
              <a:rPr lang="en-US" dirty="0" smtClean="0"/>
              <a:t>, UCB.</a:t>
            </a:r>
          </a:p>
          <a:p>
            <a:pPr algn="just"/>
            <a:endParaRPr lang="en-US" dirty="0" smtClean="0"/>
          </a:p>
          <a:p>
            <a:pPr algn="just"/>
            <a:r>
              <a:rPr lang="en-US" b="1" dirty="0" smtClean="0">
                <a:solidFill>
                  <a:srgbClr val="FF0000"/>
                </a:solidFill>
              </a:rPr>
              <a:t>Research grant</a:t>
            </a:r>
            <a:r>
              <a:rPr lang="en-US" dirty="0" smtClean="0"/>
              <a:t>: Novartis, BI.</a:t>
            </a:r>
          </a:p>
          <a:p>
            <a:pPr algn="just"/>
            <a:endParaRPr lang="en-US" dirty="0"/>
          </a:p>
        </p:txBody>
      </p:sp>
    </p:spTree>
    <p:extLst>
      <p:ext uri="{BB962C8B-B14F-4D97-AF65-F5344CB8AC3E}">
        <p14:creationId xmlns:p14="http://schemas.microsoft.com/office/powerpoint/2010/main" val="860840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5" y="44624"/>
            <a:ext cx="7483951"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449" y="6453336"/>
            <a:ext cx="3268055"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1916832"/>
            <a:ext cx="8782050" cy="381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105163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1" y="1318221"/>
            <a:ext cx="8648700" cy="49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7" y="44624"/>
            <a:ext cx="4176464" cy="1020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0454" y="6584776"/>
            <a:ext cx="34480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9961348"/>
      </p:ext>
    </p:extLst>
  </p:cSld>
  <p:clrMapOvr>
    <a:masterClrMapping/>
  </p:clrMapOvr>
  <p:transition>
    <p:fade thruBlk="1"/>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2192" y="1268761"/>
            <a:ext cx="4032016" cy="5565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64" y="116633"/>
            <a:ext cx="5186509" cy="912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4446" y="721495"/>
            <a:ext cx="376237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2498925"/>
      </p:ext>
    </p:extLst>
  </p:cSld>
  <p:clrMapOvr>
    <a:masterClrMapping/>
  </p:clrMapOvr>
  <p:transition>
    <p:fade thruBlk="1"/>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436" t="55571" r="11641" b="11651"/>
          <a:stretch/>
        </p:blipFill>
        <p:spPr bwMode="auto">
          <a:xfrm>
            <a:off x="35498" y="44625"/>
            <a:ext cx="3312368" cy="815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uppo 1"/>
          <p:cNvGrpSpPr/>
          <p:nvPr/>
        </p:nvGrpSpPr>
        <p:grpSpPr>
          <a:xfrm>
            <a:off x="179512" y="1556792"/>
            <a:ext cx="8848726" cy="4506044"/>
            <a:chOff x="179512" y="1803276"/>
            <a:chExt cx="8848726" cy="4506044"/>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922" t="40833" r="12500" b="38611"/>
            <a:stretch/>
          </p:blipFill>
          <p:spPr bwMode="auto">
            <a:xfrm>
              <a:off x="179512" y="1803276"/>
              <a:ext cx="8848726"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234" t="32361" r="13047" b="18194"/>
            <a:stretch/>
          </p:blipFill>
          <p:spPr bwMode="auto">
            <a:xfrm>
              <a:off x="220537" y="2918419"/>
              <a:ext cx="8743951" cy="339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31569877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2778"/>
            <a:ext cx="4176464" cy="847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80728"/>
            <a:ext cx="4912221" cy="485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1" y="1714203"/>
            <a:ext cx="4762500" cy="488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3" y="531912"/>
            <a:ext cx="21621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1128198" y="4797152"/>
            <a:ext cx="851489" cy="369318"/>
          </a:xfrm>
          <a:prstGeom prst="rect">
            <a:avLst/>
          </a:prstGeom>
          <a:noFill/>
        </p:spPr>
        <p:txBody>
          <a:bodyPr wrap="none" lIns="91427" tIns="45713" rIns="91427" bIns="45713" rtlCol="0">
            <a:spAutoFit/>
          </a:bodyPr>
          <a:lstStyle/>
          <a:p>
            <a:r>
              <a:rPr lang="it-IT" b="1" dirty="0" smtClean="0">
                <a:solidFill>
                  <a:srgbClr val="FF0000"/>
                </a:solidFill>
              </a:rPr>
              <a:t>COPD</a:t>
            </a:r>
            <a:endParaRPr lang="it-IT" b="1" dirty="0">
              <a:solidFill>
                <a:srgbClr val="FF0000"/>
              </a:solidFill>
            </a:endParaRPr>
          </a:p>
        </p:txBody>
      </p:sp>
      <p:sp>
        <p:nvSpPr>
          <p:cNvPr id="7" name="CasellaDiTesto 6"/>
          <p:cNvSpPr txBox="1"/>
          <p:nvPr/>
        </p:nvSpPr>
        <p:spPr>
          <a:xfrm>
            <a:off x="827584" y="2483604"/>
            <a:ext cx="1428570" cy="369318"/>
          </a:xfrm>
          <a:prstGeom prst="rect">
            <a:avLst/>
          </a:prstGeom>
          <a:noFill/>
        </p:spPr>
        <p:txBody>
          <a:bodyPr wrap="none" lIns="91427" tIns="45713" rIns="91427" bIns="45713" rtlCol="0">
            <a:spAutoFit/>
          </a:bodyPr>
          <a:lstStyle/>
          <a:p>
            <a:r>
              <a:rPr lang="it-IT" b="1" dirty="0" err="1" smtClean="0">
                <a:solidFill>
                  <a:srgbClr val="FF0000"/>
                </a:solidFill>
              </a:rPr>
              <a:t>All</a:t>
            </a:r>
            <a:r>
              <a:rPr lang="it-IT" b="1" dirty="0" smtClean="0">
                <a:solidFill>
                  <a:srgbClr val="FF0000"/>
                </a:solidFill>
              </a:rPr>
              <a:t> </a:t>
            </a:r>
            <a:r>
              <a:rPr lang="it-IT" b="1" dirty="0" err="1" smtClean="0">
                <a:solidFill>
                  <a:srgbClr val="FF0000"/>
                </a:solidFill>
              </a:rPr>
              <a:t>patients</a:t>
            </a:r>
            <a:endParaRPr lang="it-IT" b="1" dirty="0">
              <a:solidFill>
                <a:srgbClr val="FF0000"/>
              </a:solidFill>
            </a:endParaRPr>
          </a:p>
        </p:txBody>
      </p:sp>
    </p:spTree>
    <p:extLst>
      <p:ext uri="{BB962C8B-B14F-4D97-AF65-F5344CB8AC3E}">
        <p14:creationId xmlns:p14="http://schemas.microsoft.com/office/powerpoint/2010/main" val="228234198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10" y="73174"/>
            <a:ext cx="4208959" cy="937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772615"/>
            <a:ext cx="3409950"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251521" y="1268761"/>
            <a:ext cx="8640960" cy="5170646"/>
          </a:xfrm>
          <a:prstGeom prst="rect">
            <a:avLst/>
          </a:prstGeom>
        </p:spPr>
        <p:txBody>
          <a:bodyPr wrap="square" lIns="91427" tIns="45713" rIns="91427" bIns="45713">
            <a:spAutoFit/>
          </a:bodyPr>
          <a:lstStyle/>
          <a:p>
            <a:pPr algn="just">
              <a:lnSpc>
                <a:spcPct val="150000"/>
              </a:lnSpc>
            </a:pPr>
            <a:r>
              <a:rPr lang="it-IT" sz="2200" b="1" dirty="0" err="1"/>
              <a:t>Authors</a:t>
            </a:r>
            <a:r>
              <a:rPr lang="it-IT" sz="2200" b="1" dirty="0"/>
              <a:t>’ </a:t>
            </a:r>
            <a:r>
              <a:rPr lang="it-IT" sz="2200" b="1" dirty="0" err="1"/>
              <a:t>conclusions</a:t>
            </a:r>
            <a:endParaRPr lang="it-IT" sz="2200" b="1" dirty="0"/>
          </a:p>
          <a:p>
            <a:pPr algn="just">
              <a:lnSpc>
                <a:spcPct val="150000"/>
              </a:lnSpc>
            </a:pPr>
            <a:r>
              <a:rPr lang="en-US" sz="2200" dirty="0"/>
              <a:t>In participants with chronic bronchitis or COPD, we are </a:t>
            </a:r>
            <a:r>
              <a:rPr lang="en-US" sz="2200" b="1" dirty="0">
                <a:solidFill>
                  <a:srgbClr val="FF0000"/>
                </a:solidFill>
              </a:rPr>
              <a:t>moderately confident </a:t>
            </a:r>
            <a:r>
              <a:rPr lang="en-US" sz="2200" dirty="0"/>
              <a:t>that treatment with </a:t>
            </a:r>
            <a:r>
              <a:rPr lang="en-US" sz="2200" b="1" dirty="0" err="1">
                <a:solidFill>
                  <a:srgbClr val="FF0000"/>
                </a:solidFill>
              </a:rPr>
              <a:t>mucolytics</a:t>
            </a:r>
            <a:r>
              <a:rPr lang="en-US" sz="2200" b="1" dirty="0">
                <a:solidFill>
                  <a:srgbClr val="FF0000"/>
                </a:solidFill>
              </a:rPr>
              <a:t> may produce a small reduction in acute exacerbations </a:t>
            </a:r>
            <a:r>
              <a:rPr lang="en-US" sz="2200" dirty="0"/>
              <a:t>and a small effect on overall quality of life. Our confidence in the results is </a:t>
            </a:r>
            <a:r>
              <a:rPr lang="en-US" sz="2200" b="1" dirty="0">
                <a:solidFill>
                  <a:srgbClr val="FF0000"/>
                </a:solidFill>
              </a:rPr>
              <a:t>reduced </a:t>
            </a:r>
            <a:r>
              <a:rPr lang="en-US" sz="2200" dirty="0"/>
              <a:t>by the fact that effects on exacerbations shown in early trials were larger than those reported by more recent studies, possibly because the earlier smaller trials were at greater risk of selection or publication bias, thus benefits of treatment may not be as great as was suggested by previous </a:t>
            </a:r>
            <a:r>
              <a:rPr lang="it-IT" sz="2200" dirty="0" err="1"/>
              <a:t>evidence</a:t>
            </a:r>
            <a:r>
              <a:rPr lang="it-IT" sz="2200" dirty="0"/>
              <a:t>.</a:t>
            </a:r>
          </a:p>
        </p:txBody>
      </p:sp>
    </p:spTree>
    <p:extLst>
      <p:ext uri="{BB962C8B-B14F-4D97-AF65-F5344CB8AC3E}">
        <p14:creationId xmlns:p14="http://schemas.microsoft.com/office/powerpoint/2010/main" val="213229369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436" t="55571" r="11641" b="11651"/>
          <a:stretch/>
        </p:blipFill>
        <p:spPr bwMode="auto">
          <a:xfrm>
            <a:off x="35498" y="44625"/>
            <a:ext cx="3312368" cy="815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874" t="26667" r="13204" b="36667"/>
          <a:stretch/>
        </p:blipFill>
        <p:spPr bwMode="auto">
          <a:xfrm>
            <a:off x="107505" y="1828800"/>
            <a:ext cx="889059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445341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74" y="44625"/>
            <a:ext cx="633730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6584776"/>
            <a:ext cx="3800475"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7025" y="1561554"/>
            <a:ext cx="5949950" cy="460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1399696"/>
      </p:ext>
    </p:extLst>
  </p:cSld>
  <p:clrMapOvr>
    <a:masterClrMapping/>
  </p:clrMapOvr>
  <p:transition>
    <p:fade thruBlk="1"/>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5"/>
            <a:ext cx="6413500" cy="105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1196752"/>
            <a:ext cx="8743950" cy="542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4230" y="6565726"/>
            <a:ext cx="3724275"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2737363"/>
      </p:ext>
    </p:extLst>
  </p:cSld>
  <p:clrMapOvr>
    <a:masterClrMapping/>
  </p:clrMapOvr>
  <p:transition>
    <p:fade thruBlk="1"/>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5"/>
            <a:ext cx="6413500" cy="105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230" y="6565726"/>
            <a:ext cx="3724275"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75" y="1772816"/>
            <a:ext cx="6445250" cy="461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2411760" y="1179523"/>
            <a:ext cx="4572000" cy="461665"/>
          </a:xfrm>
          <a:prstGeom prst="rect">
            <a:avLst/>
          </a:prstGeom>
        </p:spPr>
        <p:txBody>
          <a:bodyPr lIns="91427" tIns="45713" rIns="91427" bIns="45713">
            <a:spAutoFit/>
          </a:bodyPr>
          <a:lstStyle/>
          <a:p>
            <a:r>
              <a:rPr lang="it-IT" sz="2400" b="1" dirty="0" err="1">
                <a:solidFill>
                  <a:srgbClr val="FF0000"/>
                </a:solidFill>
              </a:rPr>
              <a:t>Bacteria-exacerbations</a:t>
            </a:r>
            <a:endParaRPr lang="it-IT" b="1" dirty="0">
              <a:solidFill>
                <a:srgbClr val="FF0000"/>
              </a:solidFill>
            </a:endParaRPr>
          </a:p>
        </p:txBody>
      </p:sp>
    </p:spTree>
    <p:extLst>
      <p:ext uri="{BB962C8B-B14F-4D97-AF65-F5344CB8AC3E}">
        <p14:creationId xmlns:p14="http://schemas.microsoft.com/office/powerpoint/2010/main" val="2067703764"/>
      </p:ext>
    </p:extLst>
  </p:cSld>
  <p:clrMapOvr>
    <a:masterClrMapping/>
  </p:clrMapOvr>
  <p:transition>
    <p:fade thruBlk="1"/>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5"/>
            <a:ext cx="6413500" cy="105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230" y="6565726"/>
            <a:ext cx="3724275"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301" y="1885528"/>
            <a:ext cx="63754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2411760" y="1179523"/>
            <a:ext cx="4572000" cy="461665"/>
          </a:xfrm>
          <a:prstGeom prst="rect">
            <a:avLst/>
          </a:prstGeom>
        </p:spPr>
        <p:txBody>
          <a:bodyPr lIns="91427" tIns="45713" rIns="91427" bIns="45713">
            <a:spAutoFit/>
          </a:bodyPr>
          <a:lstStyle/>
          <a:p>
            <a:r>
              <a:rPr lang="it-IT" sz="2400" b="1" dirty="0">
                <a:solidFill>
                  <a:srgbClr val="FF0000"/>
                </a:solidFill>
              </a:rPr>
              <a:t>Virus-</a:t>
            </a:r>
            <a:r>
              <a:rPr lang="it-IT" sz="2400" b="1" dirty="0" err="1">
                <a:solidFill>
                  <a:srgbClr val="FF0000"/>
                </a:solidFill>
              </a:rPr>
              <a:t>exacerbations</a:t>
            </a:r>
            <a:endParaRPr lang="it-IT" b="1" dirty="0">
              <a:solidFill>
                <a:srgbClr val="FF0000"/>
              </a:solidFill>
            </a:endParaRPr>
          </a:p>
        </p:txBody>
      </p:sp>
    </p:spTree>
    <p:extLst>
      <p:ext uri="{BB962C8B-B14F-4D97-AF65-F5344CB8AC3E}">
        <p14:creationId xmlns:p14="http://schemas.microsoft.com/office/powerpoint/2010/main" val="3614399034"/>
      </p:ext>
    </p:extLst>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5" y="44624"/>
            <a:ext cx="7483951"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449" y="6453336"/>
            <a:ext cx="3268055"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854" y="2138363"/>
            <a:ext cx="8646293" cy="345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910228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5"/>
            <a:ext cx="6413500" cy="105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230" y="6565726"/>
            <a:ext cx="3724275"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176" y="2040086"/>
            <a:ext cx="6597650" cy="441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2411760" y="1179523"/>
            <a:ext cx="4572000" cy="461665"/>
          </a:xfrm>
          <a:prstGeom prst="rect">
            <a:avLst/>
          </a:prstGeom>
        </p:spPr>
        <p:txBody>
          <a:bodyPr lIns="91427" tIns="45713" rIns="91427" bIns="45713">
            <a:spAutoFit/>
          </a:bodyPr>
          <a:lstStyle/>
          <a:p>
            <a:r>
              <a:rPr lang="it-IT" sz="2400" b="1" dirty="0" err="1">
                <a:solidFill>
                  <a:srgbClr val="FF0000"/>
                </a:solidFill>
              </a:rPr>
              <a:t>Eosinophil-exacerbations</a:t>
            </a:r>
            <a:endParaRPr lang="it-IT" b="1" dirty="0">
              <a:solidFill>
                <a:srgbClr val="FF0000"/>
              </a:solidFill>
            </a:endParaRPr>
          </a:p>
        </p:txBody>
      </p:sp>
    </p:spTree>
    <p:extLst>
      <p:ext uri="{BB962C8B-B14F-4D97-AF65-F5344CB8AC3E}">
        <p14:creationId xmlns:p14="http://schemas.microsoft.com/office/powerpoint/2010/main" val="15773708"/>
      </p:ext>
    </p:extLst>
  </p:cSld>
  <p:clrMapOvr>
    <a:masterClrMapping/>
  </p:clrMapOvr>
  <p:transition>
    <p:fade thruBlk="1"/>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7" y="44625"/>
            <a:ext cx="6192688" cy="965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3" y="6553201"/>
            <a:ext cx="24098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6" y="1657350"/>
            <a:ext cx="8591550"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126253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7" y="44625"/>
            <a:ext cx="6192688" cy="965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3" y="6553201"/>
            <a:ext cx="24098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351" y="1327746"/>
            <a:ext cx="6591300" cy="498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58969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7" y="44625"/>
            <a:ext cx="6192688" cy="965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3" y="6553201"/>
            <a:ext cx="24098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6826" y="1370038"/>
            <a:ext cx="6610350"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876072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7" y="44625"/>
            <a:ext cx="6192688" cy="965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3" y="6553201"/>
            <a:ext cx="24098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1" y="1294978"/>
            <a:ext cx="6553200"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14506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7" y="44625"/>
            <a:ext cx="6192688" cy="965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3" y="6553201"/>
            <a:ext cx="2409825"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248" y="2320032"/>
            <a:ext cx="8840102" cy="2460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8871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8012" r="44616" b="23976"/>
          <a:stretch/>
        </p:blipFill>
        <p:spPr bwMode="auto">
          <a:xfrm>
            <a:off x="35497" y="44624"/>
            <a:ext cx="3816424" cy="836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6453337"/>
            <a:ext cx="276225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3" y="553299"/>
            <a:ext cx="201930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251521" y="4750306"/>
            <a:ext cx="8640960" cy="1754312"/>
          </a:xfrm>
          <a:prstGeom prst="rect">
            <a:avLst/>
          </a:prstGeom>
        </p:spPr>
        <p:txBody>
          <a:bodyPr wrap="square" lIns="91427" tIns="45713" rIns="91427" bIns="45713">
            <a:spAutoFit/>
          </a:bodyPr>
          <a:lstStyle/>
          <a:p>
            <a:pPr algn="just">
              <a:lnSpc>
                <a:spcPct val="150000"/>
              </a:lnSpc>
            </a:pPr>
            <a:r>
              <a:rPr lang="en-US" dirty="0" smtClean="0"/>
              <a:t>At present, it is difficult to conclude that EXACT is effective at measuring COPD exacerbation events, especially when the study by MCKAY et al. [10] suggests that EXACT is missing two-thirds of the clinically important events in question. </a:t>
            </a:r>
            <a:r>
              <a:rPr lang="en-US" b="1" dirty="0" smtClean="0">
                <a:solidFill>
                  <a:srgbClr val="FF0000"/>
                </a:solidFill>
              </a:rPr>
              <a:t>One cannot measure something if one does not know that it is there.</a:t>
            </a:r>
            <a:endParaRPr lang="it-IT" b="1" dirty="0">
              <a:solidFill>
                <a:srgbClr val="FF0000"/>
              </a:solidFill>
            </a:endParaRPr>
          </a:p>
        </p:txBody>
      </p:sp>
      <p:sp>
        <p:nvSpPr>
          <p:cNvPr id="3" name="Rettangolo 2"/>
          <p:cNvSpPr/>
          <p:nvPr/>
        </p:nvSpPr>
        <p:spPr>
          <a:xfrm>
            <a:off x="251521" y="1144095"/>
            <a:ext cx="8640960" cy="3416306"/>
          </a:xfrm>
          <a:prstGeom prst="rect">
            <a:avLst/>
          </a:prstGeom>
        </p:spPr>
        <p:txBody>
          <a:bodyPr wrap="square" lIns="91427" tIns="45713" rIns="91427" bIns="45713">
            <a:spAutoFit/>
          </a:bodyPr>
          <a:lstStyle/>
          <a:p>
            <a:pPr algn="just">
              <a:lnSpc>
                <a:spcPct val="150000"/>
              </a:lnSpc>
            </a:pPr>
            <a:r>
              <a:rPr lang="en-US" dirty="0"/>
              <a:t>Pity the poor clinical researcher who is charged with identifying and quantifying chronic </a:t>
            </a:r>
            <a:r>
              <a:rPr lang="en-US" dirty="0" smtClean="0"/>
              <a:t>obstructive pulmonary </a:t>
            </a:r>
            <a:r>
              <a:rPr lang="en-US" dirty="0"/>
              <a:t>disease (COPD) exacerbation events in clinical trials. An </a:t>
            </a:r>
            <a:r>
              <a:rPr lang="en-US" b="1" dirty="0">
                <a:solidFill>
                  <a:srgbClr val="FF0000"/>
                </a:solidFill>
              </a:rPr>
              <a:t>exacerbation of COPD is a </a:t>
            </a:r>
            <a:r>
              <a:rPr lang="en-US" b="1" dirty="0" smtClean="0">
                <a:solidFill>
                  <a:srgbClr val="FF0000"/>
                </a:solidFill>
              </a:rPr>
              <a:t>clinical event </a:t>
            </a:r>
            <a:r>
              <a:rPr lang="en-US" dirty="0"/>
              <a:t>that: </a:t>
            </a:r>
            <a:r>
              <a:rPr lang="en-US" b="1" dirty="0">
                <a:solidFill>
                  <a:srgbClr val="FF0000"/>
                </a:solidFill>
              </a:rPr>
              <a:t>1)</a:t>
            </a:r>
            <a:r>
              <a:rPr lang="en-US" dirty="0"/>
              <a:t> </a:t>
            </a:r>
            <a:r>
              <a:rPr lang="en-US" b="1" dirty="0">
                <a:solidFill>
                  <a:srgbClr val="FF0000"/>
                </a:solidFill>
              </a:rPr>
              <a:t>has no standard, consensus definition </a:t>
            </a:r>
            <a:r>
              <a:rPr lang="en-US" dirty="0"/>
              <a:t>[1]; </a:t>
            </a:r>
            <a:r>
              <a:rPr lang="en-US" b="1" dirty="0">
                <a:solidFill>
                  <a:srgbClr val="FF0000"/>
                </a:solidFill>
              </a:rPr>
              <a:t>2) often goes unreported and undetected </a:t>
            </a:r>
            <a:r>
              <a:rPr lang="en-US" dirty="0"/>
              <a:t>if </a:t>
            </a:r>
            <a:r>
              <a:rPr lang="en-US" dirty="0" smtClean="0"/>
              <a:t>patients choose </a:t>
            </a:r>
            <a:r>
              <a:rPr lang="en-US" dirty="0"/>
              <a:t>to stay at home instead of presenting to a healthcare provider [2]; 3) often occurs suddenly </a:t>
            </a:r>
            <a:r>
              <a:rPr lang="en-US" dirty="0" smtClean="0"/>
              <a:t>with little </a:t>
            </a:r>
            <a:r>
              <a:rPr lang="en-US" dirty="0"/>
              <a:t>or no warning [3]; and 4) </a:t>
            </a:r>
            <a:r>
              <a:rPr lang="en-US" b="1" dirty="0">
                <a:solidFill>
                  <a:srgbClr val="FF0000"/>
                </a:solidFill>
              </a:rPr>
              <a:t>is subject to diagnostic uncertainty </a:t>
            </a:r>
            <a:r>
              <a:rPr lang="en-US" dirty="0"/>
              <a:t>and is easily confused with </a:t>
            </a:r>
            <a:r>
              <a:rPr lang="en-US" dirty="0" smtClean="0"/>
              <a:t>pulmonary embolism</a:t>
            </a:r>
            <a:r>
              <a:rPr lang="en-US" dirty="0"/>
              <a:t>, congestive heart failure or pneumonia [4–6].</a:t>
            </a:r>
            <a:endParaRPr lang="it-IT" dirty="0"/>
          </a:p>
        </p:txBody>
      </p:sp>
    </p:spTree>
    <p:extLst>
      <p:ext uri="{BB962C8B-B14F-4D97-AF65-F5344CB8AC3E}">
        <p14:creationId xmlns:p14="http://schemas.microsoft.com/office/powerpoint/2010/main" val="310708015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5" y="7615"/>
            <a:ext cx="6430144" cy="886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uppo 1"/>
          <p:cNvGrpSpPr/>
          <p:nvPr/>
        </p:nvGrpSpPr>
        <p:grpSpPr>
          <a:xfrm>
            <a:off x="5992466" y="6525345"/>
            <a:ext cx="3044030" cy="254000"/>
            <a:chOff x="5449094" y="3293492"/>
            <a:chExt cx="3044030" cy="254000"/>
          </a:xfrm>
        </p:grpSpPr>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8947"/>
            <a:stretch/>
          </p:blipFill>
          <p:spPr bwMode="auto">
            <a:xfrm>
              <a:off x="6057899" y="3293492"/>
              <a:ext cx="2435225" cy="25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91902"/>
            <a:stretch/>
          </p:blipFill>
          <p:spPr bwMode="auto">
            <a:xfrm>
              <a:off x="5449094" y="3293492"/>
              <a:ext cx="635074" cy="25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0" y="1340768"/>
            <a:ext cx="8927500" cy="3436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179512" y="4941168"/>
            <a:ext cx="8856238" cy="923316"/>
          </a:xfrm>
          <a:prstGeom prst="rect">
            <a:avLst/>
          </a:prstGeom>
        </p:spPr>
        <p:txBody>
          <a:bodyPr wrap="square" lIns="91427" tIns="45713" rIns="91427" bIns="45713">
            <a:spAutoFit/>
          </a:bodyPr>
          <a:lstStyle/>
          <a:p>
            <a:pPr algn="just"/>
            <a:r>
              <a:rPr lang="en-US" b="1" dirty="0">
                <a:solidFill>
                  <a:srgbClr val="FF0000"/>
                </a:solidFill>
              </a:rPr>
              <a:t>Conclusion</a:t>
            </a:r>
            <a:r>
              <a:rPr lang="en-US" dirty="0"/>
              <a:t>: Patients with AECOPD display heterogeneous inflammation, and </a:t>
            </a:r>
            <a:r>
              <a:rPr lang="en-US" dirty="0" smtClean="0"/>
              <a:t>the profiles </a:t>
            </a:r>
            <a:r>
              <a:rPr lang="en-US" dirty="0"/>
              <a:t>of sputum inflammatory cells </a:t>
            </a:r>
            <a:r>
              <a:rPr lang="en-US" dirty="0" smtClean="0"/>
              <a:t>may be </a:t>
            </a:r>
            <a:r>
              <a:rPr lang="en-US" dirty="0"/>
              <a:t>used as valuable biomarkers for the classification of AECOPD patients.</a:t>
            </a:r>
            <a:endParaRPr lang="it-IT" dirty="0"/>
          </a:p>
        </p:txBody>
      </p:sp>
      <p:sp>
        <p:nvSpPr>
          <p:cNvPr id="3" name="Rettangolo 2"/>
          <p:cNvSpPr/>
          <p:nvPr/>
        </p:nvSpPr>
        <p:spPr>
          <a:xfrm>
            <a:off x="2411760" y="1916832"/>
            <a:ext cx="6336704" cy="648072"/>
          </a:xfrm>
          <a:prstGeom prst="rect">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it-IT"/>
          </a:p>
        </p:txBody>
      </p:sp>
      <p:sp>
        <p:nvSpPr>
          <p:cNvPr id="9" name="Rettangolo 8"/>
          <p:cNvSpPr/>
          <p:nvPr/>
        </p:nvSpPr>
        <p:spPr>
          <a:xfrm>
            <a:off x="2411760" y="4293096"/>
            <a:ext cx="6336704" cy="484138"/>
          </a:xfrm>
          <a:prstGeom prst="rect">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it-IT"/>
          </a:p>
        </p:txBody>
      </p:sp>
    </p:spTree>
    <p:extLst>
      <p:ext uri="{BB962C8B-B14F-4D97-AF65-F5344CB8AC3E}">
        <p14:creationId xmlns:p14="http://schemas.microsoft.com/office/powerpoint/2010/main" val="27196805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44624"/>
            <a:ext cx="3240360" cy="787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880" y="6546677"/>
            <a:ext cx="3095625"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03476"/>
            <a:ext cx="9144000" cy="1839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523789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44624"/>
            <a:ext cx="3240360" cy="787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880" y="6546677"/>
            <a:ext cx="3095625"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308" y="2276873"/>
            <a:ext cx="8451384" cy="1944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14998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en-GB" sz="3200" dirty="0" smtClean="0"/>
              <a:t>The many faces of COPD</a:t>
            </a:r>
          </a:p>
        </p:txBody>
      </p:sp>
      <p:pic>
        <p:nvPicPr>
          <p:cNvPr id="21" name="Picture 6"/>
          <p:cNvPicPr>
            <a:picLocks noChangeAspect="1" noChangeArrowheads="1"/>
          </p:cNvPicPr>
          <p:nvPr/>
        </p:nvPicPr>
        <p:blipFill>
          <a:blip r:embed="rId2">
            <a:extLst>
              <a:ext uri="{28A0092B-C50C-407E-A947-70E740481C1C}">
                <a14:useLocalDpi xmlns:a14="http://schemas.microsoft.com/office/drawing/2010/main" val="0"/>
              </a:ext>
            </a:extLst>
          </a:blip>
          <a:srcRect l="760"/>
          <a:stretch>
            <a:fillRect/>
          </a:stretch>
        </p:blipFill>
        <p:spPr bwMode="ltGray">
          <a:xfrm>
            <a:off x="1182688" y="1435100"/>
            <a:ext cx="6696075" cy="4873625"/>
          </a:xfrm>
          <a:prstGeom prst="rect">
            <a:avLst/>
          </a:prstGeom>
          <a:noFill/>
          <a:ln w="19050">
            <a:solidFill>
              <a:srgbClr val="FFD728"/>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059848"/>
      </p:ext>
    </p:extLst>
  </p:cSld>
  <p:clrMapOvr>
    <a:masterClrMapping/>
  </p:clrMapOvr>
  <p:transition>
    <p:fade thruBlk="1"/>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44625"/>
            <a:ext cx="5112568" cy="827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110" y="6600908"/>
            <a:ext cx="4439394" cy="181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532" y="1330325"/>
            <a:ext cx="8424936" cy="5090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741063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201" y="1844675"/>
            <a:ext cx="6197600" cy="493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6435" name="Gruppo 4"/>
          <p:cNvGrpSpPr>
            <a:grpSpLocks/>
          </p:cNvGrpSpPr>
          <p:nvPr/>
        </p:nvGrpSpPr>
        <p:grpSpPr bwMode="auto">
          <a:xfrm>
            <a:off x="42863" y="44450"/>
            <a:ext cx="4673600" cy="1265238"/>
            <a:chOff x="42416" y="44624"/>
            <a:chExt cx="4673600" cy="1265717"/>
          </a:xfrm>
        </p:grpSpPr>
        <p:pic>
          <p:nvPicPr>
            <p:cNvPr id="14643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b="24355"/>
            <a:stretch>
              <a:fillRect/>
            </a:stretch>
          </p:blipFill>
          <p:spPr bwMode="auto">
            <a:xfrm>
              <a:off x="42416" y="44624"/>
              <a:ext cx="4673600" cy="1265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4355653" y="44624"/>
              <a:ext cx="360363" cy="144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sz="2400">
                <a:solidFill>
                  <a:srgbClr val="FFFFFF"/>
                </a:solidFill>
              </a:endParaRPr>
            </a:p>
          </p:txBody>
        </p:sp>
      </p:grpSp>
      <p:pic>
        <p:nvPicPr>
          <p:cNvPr id="146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1196976"/>
            <a:ext cx="3600450" cy="227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323528" y="3759423"/>
            <a:ext cx="1399742" cy="461665"/>
          </a:xfrm>
          <a:prstGeom prst="rect">
            <a:avLst/>
          </a:prstGeom>
          <a:noFill/>
        </p:spPr>
        <p:txBody>
          <a:bodyPr wrap="none" lIns="91427" tIns="45713" rIns="91427" bIns="45713" rtlCol="0">
            <a:spAutoFit/>
          </a:bodyPr>
          <a:lstStyle/>
          <a:p>
            <a:pPr eaLnBrk="0" hangingPunct="0"/>
            <a:r>
              <a:rPr lang="it-IT" sz="2400" b="1" dirty="0" err="1">
                <a:solidFill>
                  <a:srgbClr val="000000"/>
                </a:solidFill>
                <a:latin typeface="Cambria" panose="02040503050406030204" pitchFamily="18" charset="0"/>
              </a:rPr>
              <a:t>Dyspnea</a:t>
            </a:r>
            <a:endParaRPr lang="it-IT" sz="2400" b="1" dirty="0">
              <a:solidFill>
                <a:srgbClr val="000000"/>
              </a:solidFill>
              <a:latin typeface="Cambria" panose="02040503050406030204" pitchFamily="18" charset="0"/>
            </a:endParaRPr>
          </a:p>
        </p:txBody>
      </p:sp>
    </p:spTree>
    <p:extLst>
      <p:ext uri="{BB962C8B-B14F-4D97-AF65-F5344CB8AC3E}">
        <p14:creationId xmlns:p14="http://schemas.microsoft.com/office/powerpoint/2010/main" val="1409372529"/>
      </p:ext>
    </p:extLst>
  </p:cSld>
  <p:clrMapOvr>
    <a:masterClrMapping/>
  </p:clrMapOvr>
  <p:transition>
    <p:fade thruBlk="1"/>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7" y="44625"/>
            <a:ext cx="5616624" cy="1034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6525345"/>
            <a:ext cx="2628900"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8251" y="1796380"/>
            <a:ext cx="6267498" cy="4584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35302"/>
            <a:ext cx="5424462" cy="249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6559179"/>
      </p:ext>
    </p:extLst>
  </p:cSld>
  <p:clrMapOvr>
    <a:masterClrMapping/>
  </p:clrMapOvr>
  <p:transition>
    <p:fade thruBlk="1"/>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44625"/>
            <a:ext cx="5112568" cy="827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110" y="6600908"/>
            <a:ext cx="4439394" cy="181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4726" y="980728"/>
            <a:ext cx="5394548" cy="5557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544709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9"/>
          <p:cNvSpPr>
            <a:spLocks noChangeArrowheads="1"/>
          </p:cNvSpPr>
          <p:nvPr/>
        </p:nvSpPr>
        <p:spPr bwMode="auto">
          <a:xfrm>
            <a:off x="611561" y="1916113"/>
            <a:ext cx="7920879" cy="1657350"/>
          </a:xfrm>
          <a:prstGeom prst="rect">
            <a:avLst/>
          </a:prstGeom>
          <a:solidFill>
            <a:srgbClr val="FFFFFF"/>
          </a:solidFill>
          <a:ln w="25400">
            <a:solidFill>
              <a:schemeClr val="accent2"/>
            </a:solidFill>
            <a:miter lim="800000"/>
            <a:headEnd/>
            <a:tailEnd/>
          </a:ln>
        </p:spPr>
        <p:txBody>
          <a:bodyPr wrap="none" lIns="91427" tIns="45713" rIns="91427" bIns="45713" anchor="ctr"/>
          <a:lstStyle/>
          <a:p>
            <a:endParaRPr lang="it-IT">
              <a:solidFill>
                <a:srgbClr val="000000"/>
              </a:solidFill>
              <a:cs typeface="Arial" charset="0"/>
            </a:endParaRPr>
          </a:p>
        </p:txBody>
      </p:sp>
      <p:sp>
        <p:nvSpPr>
          <p:cNvPr id="19458" name="Rectangle 2"/>
          <p:cNvSpPr>
            <a:spLocks noGrp="1" noChangeArrowheads="1"/>
          </p:cNvSpPr>
          <p:nvPr>
            <p:ph type="ctrTitle"/>
          </p:nvPr>
        </p:nvSpPr>
        <p:spPr>
          <a:xfrm>
            <a:off x="683569" y="1989139"/>
            <a:ext cx="7776220" cy="1470025"/>
          </a:xfrm>
        </p:spPr>
        <p:txBody>
          <a:bodyPr/>
          <a:lstStyle/>
          <a:p>
            <a:r>
              <a:rPr lang="it-IT" sz="3200" i="0" dirty="0" smtClean="0"/>
              <a:t>Trattamento quotidiano del paziente con BPCO di grado lieve-moderato</a:t>
            </a:r>
            <a:endParaRPr lang="it-IT" sz="3200" i="0" dirty="0"/>
          </a:p>
        </p:txBody>
      </p:sp>
      <p:sp>
        <p:nvSpPr>
          <p:cNvPr id="19462" name="Rectangle 6"/>
          <p:cNvSpPr>
            <a:spLocks noChangeArrowheads="1"/>
          </p:cNvSpPr>
          <p:nvPr/>
        </p:nvSpPr>
        <p:spPr bwMode="auto">
          <a:xfrm>
            <a:off x="325438" y="4941888"/>
            <a:ext cx="6550025" cy="1470025"/>
          </a:xfrm>
          <a:prstGeom prst="rect">
            <a:avLst/>
          </a:prstGeom>
          <a:noFill/>
          <a:ln w="9525">
            <a:noFill/>
            <a:miter lim="800000"/>
            <a:headEnd/>
            <a:tailEnd/>
          </a:ln>
          <a:effectLst/>
        </p:spPr>
        <p:txBody>
          <a:bodyPr lIns="91427" tIns="45713" rIns="91427" bIns="45713" anchor="ctr"/>
          <a:lstStyle/>
          <a:p>
            <a:pPr>
              <a:defRPr/>
            </a:pPr>
            <a:r>
              <a:rPr lang="it-IT" sz="2400" b="1" dirty="0">
                <a:solidFill>
                  <a:srgbClr val="000000"/>
                </a:solidFill>
                <a:effectLst>
                  <a:outerShdw blurRad="38100" dist="38100" dir="2700000" algn="tl">
                    <a:srgbClr val="C0C0C0"/>
                  </a:outerShdw>
                </a:effectLst>
                <a:cs typeface="Arial" charset="0"/>
              </a:rPr>
              <a:t>Fabiano Di Marco</a:t>
            </a:r>
            <a:br>
              <a:rPr lang="it-IT" sz="2400" b="1" dirty="0">
                <a:solidFill>
                  <a:srgbClr val="000000"/>
                </a:solidFill>
                <a:effectLst>
                  <a:outerShdw blurRad="38100" dist="38100" dir="2700000" algn="tl">
                    <a:srgbClr val="C0C0C0"/>
                  </a:outerShdw>
                </a:effectLst>
                <a:cs typeface="Arial" charset="0"/>
              </a:rPr>
            </a:br>
            <a:r>
              <a:rPr lang="it-IT" sz="2400" b="1" dirty="0">
                <a:solidFill>
                  <a:srgbClr val="000000"/>
                </a:solidFill>
                <a:effectLst>
                  <a:outerShdw blurRad="38100" dist="38100" dir="2700000" algn="tl">
                    <a:srgbClr val="C0C0C0"/>
                  </a:outerShdw>
                </a:effectLst>
                <a:cs typeface="Arial" charset="0"/>
              </a:rPr>
              <a:t/>
            </a:r>
            <a:br>
              <a:rPr lang="it-IT" sz="2400" b="1" dirty="0">
                <a:solidFill>
                  <a:srgbClr val="000000"/>
                </a:solidFill>
                <a:effectLst>
                  <a:outerShdw blurRad="38100" dist="38100" dir="2700000" algn="tl">
                    <a:srgbClr val="C0C0C0"/>
                  </a:outerShdw>
                </a:effectLst>
                <a:cs typeface="Arial" charset="0"/>
              </a:rPr>
            </a:br>
            <a:r>
              <a:rPr lang="it-IT" b="1" dirty="0">
                <a:solidFill>
                  <a:srgbClr val="000000"/>
                </a:solidFill>
                <a:effectLst>
                  <a:outerShdw blurRad="38100" dist="38100" dir="2700000" algn="tl">
                    <a:srgbClr val="C0C0C0"/>
                  </a:outerShdw>
                </a:effectLst>
                <a:cs typeface="Arial" charset="0"/>
              </a:rPr>
              <a:t>Università degli Studi di Milano</a:t>
            </a:r>
            <a:br>
              <a:rPr lang="it-IT" b="1" dirty="0">
                <a:solidFill>
                  <a:srgbClr val="000000"/>
                </a:solidFill>
                <a:effectLst>
                  <a:outerShdw blurRad="38100" dist="38100" dir="2700000" algn="tl">
                    <a:srgbClr val="C0C0C0"/>
                  </a:outerShdw>
                </a:effectLst>
                <a:cs typeface="Arial" charset="0"/>
              </a:rPr>
            </a:br>
            <a:r>
              <a:rPr lang="it-IT" b="1" dirty="0" smtClean="0">
                <a:solidFill>
                  <a:srgbClr val="000000"/>
                </a:solidFill>
                <a:effectLst>
                  <a:outerShdw blurRad="38100" dist="38100" dir="2700000" algn="tl">
                    <a:srgbClr val="C0C0C0"/>
                  </a:outerShdw>
                </a:effectLst>
                <a:cs typeface="Arial" charset="0"/>
              </a:rPr>
              <a:t>Pneumologia</a:t>
            </a:r>
          </a:p>
          <a:p>
            <a:pPr>
              <a:defRPr/>
            </a:pPr>
            <a:r>
              <a:rPr lang="it-IT" b="1" dirty="0" smtClean="0">
                <a:solidFill>
                  <a:srgbClr val="000000"/>
                </a:solidFill>
                <a:effectLst>
                  <a:outerShdw blurRad="38100" dist="38100" dir="2700000" algn="tl">
                    <a:srgbClr val="C0C0C0"/>
                  </a:outerShdw>
                </a:effectLst>
                <a:cs typeface="Arial" charset="0"/>
              </a:rPr>
              <a:t>Ospedale Papa Giovanni XXIII, Bergamo</a:t>
            </a:r>
            <a:r>
              <a:rPr lang="it-IT" b="1" dirty="0">
                <a:solidFill>
                  <a:srgbClr val="000000"/>
                </a:solidFill>
                <a:effectLst>
                  <a:outerShdw blurRad="38100" dist="38100" dir="2700000" algn="tl">
                    <a:srgbClr val="C0C0C0"/>
                  </a:outerShdw>
                </a:effectLst>
                <a:cs typeface="Arial" charset="0"/>
              </a:rPr>
              <a:t/>
            </a:r>
            <a:br>
              <a:rPr lang="it-IT" b="1" dirty="0">
                <a:solidFill>
                  <a:srgbClr val="000000"/>
                </a:solidFill>
                <a:effectLst>
                  <a:outerShdw blurRad="38100" dist="38100" dir="2700000" algn="tl">
                    <a:srgbClr val="C0C0C0"/>
                  </a:outerShdw>
                </a:effectLst>
                <a:cs typeface="Arial" charset="0"/>
              </a:rPr>
            </a:br>
            <a:r>
              <a:rPr lang="it-IT" b="1" dirty="0">
                <a:solidFill>
                  <a:srgbClr val="000000"/>
                </a:solidFill>
                <a:effectLst>
                  <a:outerShdw blurRad="38100" dist="38100" dir="2700000" algn="tl">
                    <a:srgbClr val="C0C0C0"/>
                  </a:outerShdw>
                </a:effectLst>
                <a:cs typeface="Arial" charset="0"/>
              </a:rPr>
              <a:t>fabiano.dimarco@unimi.it</a:t>
            </a:r>
          </a:p>
        </p:txBody>
      </p:sp>
      <p:pic>
        <p:nvPicPr>
          <p:cNvPr id="29701" name="Immagine 36" descr="logo.png"/>
          <p:cNvPicPr>
            <a:picLocks noChangeAspect="1"/>
          </p:cNvPicPr>
          <p:nvPr/>
        </p:nvPicPr>
        <p:blipFill>
          <a:blip r:embed="rId2" cstate="print"/>
          <a:srcRect/>
          <a:stretch>
            <a:fillRect/>
          </a:stretch>
        </p:blipFill>
        <p:spPr bwMode="auto">
          <a:xfrm>
            <a:off x="8153153" y="9947"/>
            <a:ext cx="935658" cy="986352"/>
          </a:xfrm>
          <a:prstGeom prst="rect">
            <a:avLst/>
          </a:prstGeom>
          <a:noFill/>
          <a:ln w="9525">
            <a:noFill/>
            <a:miter lim="800000"/>
            <a:headEnd/>
            <a:tailEnd/>
          </a:ln>
        </p:spPr>
      </p:pic>
      <p:pic>
        <p:nvPicPr>
          <p:cNvPr id="8" name="Picture 2" descr="ASST_PapaGiovanniXXII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44623"/>
            <a:ext cx="2448272" cy="91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666694" y="4264694"/>
            <a:ext cx="3865746" cy="1396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519773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080821"/>
            </a:gs>
          </a:gsLst>
          <a:lin ang="0" scaled="1"/>
        </a:gradFill>
        <a:effectLst/>
      </p:bgPr>
    </p:bg>
    <p:spTree>
      <p:nvGrpSpPr>
        <p:cNvPr id="1" name=""/>
        <p:cNvGrpSpPr/>
        <p:nvPr/>
      </p:nvGrpSpPr>
      <p:grpSpPr>
        <a:xfrm>
          <a:off x="0" y="0"/>
          <a:ext cx="0" cy="0"/>
          <a:chOff x="0" y="0"/>
          <a:chExt cx="0" cy="0"/>
        </a:xfrm>
      </p:grpSpPr>
      <p:pic>
        <p:nvPicPr>
          <p:cNvPr id="37890" name="Picture 2" descr="tx34280_f3"/>
          <p:cNvPicPr>
            <a:picLocks noChangeAspect="1" noChangeArrowheads="1"/>
          </p:cNvPicPr>
          <p:nvPr/>
        </p:nvPicPr>
        <p:blipFill>
          <a:blip r:embed="rId2">
            <a:extLst>
              <a:ext uri="{28A0092B-C50C-407E-A947-70E740481C1C}">
                <a14:useLocalDpi xmlns:a14="http://schemas.microsoft.com/office/drawing/2010/main" val="0"/>
              </a:ext>
            </a:extLst>
          </a:blip>
          <a:srcRect b="48447"/>
          <a:stretch>
            <a:fillRect/>
          </a:stretch>
        </p:blipFill>
        <p:spPr bwMode="auto">
          <a:xfrm>
            <a:off x="1318846" y="2101913"/>
            <a:ext cx="6492570" cy="3247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5"/>
          <p:cNvSpPr txBox="1">
            <a:spLocks noChangeArrowheads="1"/>
          </p:cNvSpPr>
          <p:nvPr/>
        </p:nvSpPr>
        <p:spPr bwMode="auto">
          <a:xfrm>
            <a:off x="5052832" y="6308481"/>
            <a:ext cx="4091171" cy="3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8" tIns="45692" rIns="91388" bIns="45692">
            <a:spAutoFit/>
          </a:bodyPr>
          <a:lstStyle>
            <a:lvl1pPr defTabSz="1057275" eaLnBrk="0" hangingPunct="0">
              <a:defRPr sz="2400">
                <a:solidFill>
                  <a:schemeClr val="tx1"/>
                </a:solidFill>
                <a:latin typeface="Arial" pitchFamily="34" charset="0"/>
                <a:cs typeface="Arial" pitchFamily="34" charset="0"/>
              </a:defRPr>
            </a:lvl1pPr>
            <a:lvl2pPr marL="742950" indent="-285750" defTabSz="1057275" eaLnBrk="0" hangingPunct="0">
              <a:defRPr sz="2400">
                <a:solidFill>
                  <a:schemeClr val="tx1"/>
                </a:solidFill>
                <a:latin typeface="Arial" pitchFamily="34" charset="0"/>
                <a:cs typeface="Arial" pitchFamily="34" charset="0"/>
              </a:defRPr>
            </a:lvl2pPr>
            <a:lvl3pPr marL="1143000" indent="-228600" defTabSz="1057275" eaLnBrk="0" hangingPunct="0">
              <a:defRPr sz="2400">
                <a:solidFill>
                  <a:schemeClr val="tx1"/>
                </a:solidFill>
                <a:latin typeface="Arial" pitchFamily="34" charset="0"/>
                <a:cs typeface="Arial" pitchFamily="34" charset="0"/>
              </a:defRPr>
            </a:lvl3pPr>
            <a:lvl4pPr marL="1600200" indent="-228600" defTabSz="1057275" eaLnBrk="0" hangingPunct="0">
              <a:defRPr sz="2400">
                <a:solidFill>
                  <a:schemeClr val="tx1"/>
                </a:solidFill>
                <a:latin typeface="Arial" pitchFamily="34" charset="0"/>
                <a:cs typeface="Arial" pitchFamily="34" charset="0"/>
              </a:defRPr>
            </a:lvl4pPr>
            <a:lvl5pPr marL="2057400" indent="-228600" defTabSz="1057275" eaLnBrk="0" hangingPunct="0">
              <a:defRPr sz="2400">
                <a:solidFill>
                  <a:schemeClr val="tx1"/>
                </a:solidFill>
                <a:latin typeface="Arial" pitchFamily="34" charset="0"/>
                <a:cs typeface="Arial" pitchFamily="34" charset="0"/>
              </a:defRPr>
            </a:lvl5pPr>
            <a:lvl6pPr marL="2514600" indent="-228600" defTabSz="1057275"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7275"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7275"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7275" eaLnBrk="0" fontAlgn="base" hangingPunct="0">
              <a:spcBef>
                <a:spcPct val="0"/>
              </a:spcBef>
              <a:spcAft>
                <a:spcPct val="0"/>
              </a:spcAft>
              <a:defRPr sz="2400">
                <a:solidFill>
                  <a:schemeClr val="tx1"/>
                </a:solidFill>
                <a:latin typeface="Arial" pitchFamily="34" charset="0"/>
                <a:cs typeface="Arial" pitchFamily="34" charset="0"/>
              </a:defRPr>
            </a:lvl9pPr>
          </a:lstStyle>
          <a:p>
            <a:pPr algn="r"/>
            <a:r>
              <a:rPr lang="it-IT" altLang="it-IT" sz="1800">
                <a:solidFill>
                  <a:srgbClr val="FFFFFF"/>
                </a:solidFill>
                <a:latin typeface="Times New Roman" pitchFamily="18" charset="0"/>
              </a:rPr>
              <a:t>Wouters et al, Thorax 2005</a:t>
            </a:r>
          </a:p>
        </p:txBody>
      </p:sp>
      <p:sp>
        <p:nvSpPr>
          <p:cNvPr id="37892" name="Rectangle 8"/>
          <p:cNvSpPr>
            <a:spLocks noChangeArrowheads="1"/>
          </p:cNvSpPr>
          <p:nvPr/>
        </p:nvSpPr>
        <p:spPr bwMode="auto">
          <a:xfrm>
            <a:off x="0" y="2"/>
            <a:ext cx="9144000" cy="11079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88" tIns="45692" rIns="91388" bIns="45692">
            <a:spAutoFit/>
          </a:bodyPr>
          <a:lstStyle>
            <a:lvl1pPr defTabSz="1057275" eaLnBrk="0" hangingPunct="0">
              <a:defRPr sz="2400">
                <a:solidFill>
                  <a:schemeClr val="tx1"/>
                </a:solidFill>
                <a:latin typeface="Arial" pitchFamily="34" charset="0"/>
                <a:cs typeface="Arial" pitchFamily="34" charset="0"/>
              </a:defRPr>
            </a:lvl1pPr>
            <a:lvl2pPr marL="742950" indent="-285750" defTabSz="1057275" eaLnBrk="0" hangingPunct="0">
              <a:defRPr sz="2400">
                <a:solidFill>
                  <a:schemeClr val="tx1"/>
                </a:solidFill>
                <a:latin typeface="Arial" pitchFamily="34" charset="0"/>
                <a:cs typeface="Arial" pitchFamily="34" charset="0"/>
              </a:defRPr>
            </a:lvl2pPr>
            <a:lvl3pPr marL="1143000" indent="-228600" defTabSz="1057275" eaLnBrk="0" hangingPunct="0">
              <a:defRPr sz="2400">
                <a:solidFill>
                  <a:schemeClr val="tx1"/>
                </a:solidFill>
                <a:latin typeface="Arial" pitchFamily="34" charset="0"/>
                <a:cs typeface="Arial" pitchFamily="34" charset="0"/>
              </a:defRPr>
            </a:lvl3pPr>
            <a:lvl4pPr marL="1600200" indent="-228600" defTabSz="1057275" eaLnBrk="0" hangingPunct="0">
              <a:defRPr sz="2400">
                <a:solidFill>
                  <a:schemeClr val="tx1"/>
                </a:solidFill>
                <a:latin typeface="Arial" pitchFamily="34" charset="0"/>
                <a:cs typeface="Arial" pitchFamily="34" charset="0"/>
              </a:defRPr>
            </a:lvl4pPr>
            <a:lvl5pPr marL="2057400" indent="-228600" defTabSz="1057275" eaLnBrk="0" hangingPunct="0">
              <a:defRPr sz="2400">
                <a:solidFill>
                  <a:schemeClr val="tx1"/>
                </a:solidFill>
                <a:latin typeface="Arial" pitchFamily="34" charset="0"/>
                <a:cs typeface="Arial" pitchFamily="34" charset="0"/>
              </a:defRPr>
            </a:lvl5pPr>
            <a:lvl6pPr marL="2514600" indent="-228600" defTabSz="1057275"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7275"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7275"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7275"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it-IT" altLang="it-IT" sz="3300" b="1">
                <a:solidFill>
                  <a:srgbClr val="FFFF00"/>
                </a:solidFill>
                <a:latin typeface="Times" pitchFamily="18" charset="0"/>
              </a:rPr>
              <a:t>WITHDRAWAL OF INHALED CORTICOSTEROID TREATMENT IN COPD</a:t>
            </a:r>
          </a:p>
        </p:txBody>
      </p:sp>
    </p:spTree>
    <p:extLst>
      <p:ext uri="{BB962C8B-B14F-4D97-AF65-F5344CB8AC3E}">
        <p14:creationId xmlns:p14="http://schemas.microsoft.com/office/powerpoint/2010/main" val="389418049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5"/>
          <p:cNvSpPr txBox="1">
            <a:spLocks noChangeArrowheads="1"/>
          </p:cNvSpPr>
          <p:nvPr/>
        </p:nvSpPr>
        <p:spPr bwMode="auto">
          <a:xfrm>
            <a:off x="5715387" y="6394875"/>
            <a:ext cx="3007079" cy="338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7" tIns="45713" rIns="91427" bIns="45713">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algn="ctr" defTabSz="457134"/>
            <a:r>
              <a:rPr lang="en-US" altLang="it-IT" sz="1600" i="1" dirty="0">
                <a:solidFill>
                  <a:prstClr val="white"/>
                </a:solidFill>
                <a:latin typeface="Calibri"/>
                <a:ea typeface="ＭＳ Ｐゴシック" charset="0"/>
                <a:cs typeface="Arial" panose="020B0604020202020204" pitchFamily="34" charset="0"/>
              </a:rPr>
              <a:t>Wedzicha JA et al: </a:t>
            </a:r>
            <a:r>
              <a:rPr lang="en-US" altLang="it-IT" sz="1600" i="1" dirty="0" err="1">
                <a:solidFill>
                  <a:prstClr val="white"/>
                </a:solidFill>
                <a:latin typeface="Calibri"/>
                <a:ea typeface="ＭＳ Ｐゴシック" charset="0"/>
                <a:cs typeface="Arial" panose="020B0604020202020204" pitchFamily="34" charset="0"/>
              </a:rPr>
              <a:t>Resp</a:t>
            </a:r>
            <a:r>
              <a:rPr lang="en-US" altLang="it-IT" sz="1600" i="1" dirty="0">
                <a:solidFill>
                  <a:prstClr val="white"/>
                </a:solidFill>
                <a:latin typeface="Calibri"/>
                <a:ea typeface="ＭＳ Ｐゴシック" charset="0"/>
                <a:cs typeface="Arial" panose="020B0604020202020204" pitchFamily="34" charset="0"/>
              </a:rPr>
              <a:t> Med 2014</a:t>
            </a:r>
          </a:p>
        </p:txBody>
      </p:sp>
      <p:grpSp>
        <p:nvGrpSpPr>
          <p:cNvPr id="5" name="Group 4"/>
          <p:cNvGrpSpPr/>
          <p:nvPr/>
        </p:nvGrpSpPr>
        <p:grpSpPr>
          <a:xfrm>
            <a:off x="2574282" y="1323873"/>
            <a:ext cx="3941934" cy="4844960"/>
            <a:chOff x="4955693" y="1416318"/>
            <a:chExt cx="4106181" cy="4441213"/>
          </a:xfrm>
        </p:grpSpPr>
        <p:sp>
          <p:nvSpPr>
            <p:cNvPr id="32" name="Text Box 52"/>
            <p:cNvSpPr txBox="1">
              <a:spLocks noChangeArrowheads="1"/>
            </p:cNvSpPr>
            <p:nvPr/>
          </p:nvSpPr>
          <p:spPr bwMode="auto">
            <a:xfrm rot="16200000">
              <a:off x="4151913" y="3486983"/>
              <a:ext cx="1896102" cy="28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GB"/>
              </a:defPPr>
              <a:lvl1pPr algn="ctr" eaLnBrk="1" hangingPunct="1">
                <a:lnSpc>
                  <a:spcPct val="100000"/>
                </a:lnSpc>
                <a:defRPr sz="1100" b="1">
                  <a:latin typeface="Gloriola Std Light" charset="0"/>
                  <a:ea typeface="MS PGothic" pitchFamily="34" charset="-128"/>
                </a:defRPr>
              </a:lvl1pPr>
              <a:lvl2pPr marL="742950" indent="-285750">
                <a:lnSpc>
                  <a:spcPct val="120000"/>
                </a:lnSpc>
                <a:spcBef>
                  <a:spcPts val="2675"/>
                </a:spcBef>
                <a:defRPr sz="3200">
                  <a:solidFill>
                    <a:srgbClr val="414141"/>
                  </a:solidFill>
                  <a:latin typeface="Gill Sans MT" charset="0"/>
                  <a:ea typeface="MS PGothic" pitchFamily="34" charset="-128"/>
                </a:defRPr>
              </a:lvl2pPr>
              <a:lvl3pPr marL="1143000" indent="-228600">
                <a:lnSpc>
                  <a:spcPct val="120000"/>
                </a:lnSpc>
                <a:spcBef>
                  <a:spcPts val="2675"/>
                </a:spcBef>
                <a:defRPr sz="3200">
                  <a:solidFill>
                    <a:srgbClr val="414141"/>
                  </a:solidFill>
                  <a:latin typeface="Gill Sans MT" charset="0"/>
                  <a:ea typeface="MS PGothic" pitchFamily="34" charset="-128"/>
                </a:defRPr>
              </a:lvl3pPr>
              <a:lvl4pPr marL="1600200" indent="-228600">
                <a:lnSpc>
                  <a:spcPct val="120000"/>
                </a:lnSpc>
                <a:spcBef>
                  <a:spcPts val="2675"/>
                </a:spcBef>
                <a:defRPr sz="3200">
                  <a:solidFill>
                    <a:srgbClr val="414141"/>
                  </a:solidFill>
                  <a:latin typeface="Gill Sans MT" charset="0"/>
                  <a:ea typeface="MS PGothic" pitchFamily="34" charset="-128"/>
                </a:defRPr>
              </a:lvl4pPr>
              <a:lvl5pPr marL="2057400" indent="-228600">
                <a:lnSpc>
                  <a:spcPct val="120000"/>
                </a:lnSpc>
                <a:spcBef>
                  <a:spcPts val="2675"/>
                </a:spcBef>
                <a:defRPr sz="3200">
                  <a:solidFill>
                    <a:srgbClr val="414141"/>
                  </a:solidFill>
                  <a:latin typeface="Gill Sans MT" charset="0"/>
                  <a:ea typeface="MS PGothic" pitchFamily="34" charset="-128"/>
                </a:defRPr>
              </a:lvl5pPr>
              <a:lvl6pPr marL="25146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defRPr>
              </a:lvl6pPr>
              <a:lvl7pPr marL="29718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defRPr>
              </a:lvl7pPr>
              <a:lvl8pPr marL="34290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defRPr>
              </a:lvl8pPr>
              <a:lvl9pPr marL="38862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defRPr>
              </a:lvl9pPr>
            </a:lstStyle>
            <a:p>
              <a:pPr defTabSz="457134">
                <a:defRPr/>
              </a:pPr>
              <a:r>
                <a:rPr lang="en-GB" sz="1800" dirty="0">
                  <a:solidFill>
                    <a:prstClr val="white"/>
                  </a:solidFill>
                  <a:latin typeface="Calibri"/>
                  <a:cs typeface="Arial" panose="020B0604020202020204" pitchFamily="34" charset="0"/>
                  <a:sym typeface="Gill Sans Light" charset="0"/>
                </a:rPr>
                <a:t>Mean ↑ in FEV</a:t>
              </a:r>
              <a:r>
                <a:rPr lang="en-GB" sz="1800" baseline="-25000" dirty="0">
                  <a:solidFill>
                    <a:prstClr val="white"/>
                  </a:solidFill>
                  <a:latin typeface="Calibri"/>
                  <a:cs typeface="Arial" panose="020B0604020202020204" pitchFamily="34" charset="0"/>
                  <a:sym typeface="Gill Sans Light" charset="0"/>
                </a:rPr>
                <a:t>1</a:t>
              </a:r>
              <a:r>
                <a:rPr lang="en-GB" sz="1800" dirty="0">
                  <a:solidFill>
                    <a:prstClr val="white"/>
                  </a:solidFill>
                  <a:latin typeface="Calibri"/>
                  <a:cs typeface="Arial" panose="020B0604020202020204" pitchFamily="34" charset="0"/>
                  <a:sym typeface="Gill Sans Light" charset="0"/>
                </a:rPr>
                <a:t>  (mL)</a:t>
              </a:r>
            </a:p>
          </p:txBody>
        </p:sp>
        <p:sp>
          <p:nvSpPr>
            <p:cNvPr id="33" name="Rectangle 48"/>
            <p:cNvSpPr>
              <a:spLocks noChangeArrowheads="1"/>
            </p:cNvSpPr>
            <p:nvPr/>
          </p:nvSpPr>
          <p:spPr bwMode="auto">
            <a:xfrm>
              <a:off x="6137699" y="2427113"/>
              <a:ext cx="693738" cy="2847975"/>
            </a:xfrm>
            <a:prstGeom prst="rect">
              <a:avLst/>
            </a:prstGeom>
            <a:solidFill>
              <a:srgbClr val="C80064"/>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algn="ctr" defTabSz="457134"/>
              <a:endParaRPr lang="it-IT" altLang="it-IT" b="1">
                <a:solidFill>
                  <a:prstClr val="white"/>
                </a:solidFill>
                <a:latin typeface="Calibri"/>
                <a:ea typeface="ＭＳ Ｐゴシック" charset="0"/>
                <a:cs typeface="Arial" panose="020B0604020202020204" pitchFamily="34" charset="0"/>
              </a:endParaRPr>
            </a:p>
          </p:txBody>
        </p:sp>
        <p:sp>
          <p:nvSpPr>
            <p:cNvPr id="34" name="Rectangle 49"/>
            <p:cNvSpPr>
              <a:spLocks noChangeArrowheads="1"/>
            </p:cNvSpPr>
            <p:nvPr/>
          </p:nvSpPr>
          <p:spPr bwMode="auto">
            <a:xfrm>
              <a:off x="7861724" y="4852813"/>
              <a:ext cx="685800" cy="422275"/>
            </a:xfrm>
            <a:prstGeom prst="rect">
              <a:avLst/>
            </a:prstGeom>
            <a:solidFill>
              <a:srgbClr val="92D050"/>
            </a:solidFill>
            <a:ln w="9525">
              <a:solidFill>
                <a:schemeClr val="bg1"/>
              </a:solidFill>
              <a:miter lim="800000"/>
              <a:headEnd/>
              <a:tailEnd/>
            </a:ln>
            <a:extLst/>
          </p:spPr>
          <p:txBody>
            <a:bodyPr/>
            <a:lstStyle/>
            <a:p>
              <a:pPr algn="ctr" defTabSz="457134"/>
              <a:endParaRPr lang="it-IT" altLang="it-IT" b="1">
                <a:solidFill>
                  <a:prstClr val="white"/>
                </a:solidFill>
                <a:latin typeface="Calibri"/>
                <a:ea typeface="MS PGothic" pitchFamily="34" charset="-128"/>
                <a:cs typeface="Arial" panose="020B0604020202020204" pitchFamily="34" charset="0"/>
              </a:endParaRPr>
            </a:p>
          </p:txBody>
        </p:sp>
        <p:sp>
          <p:nvSpPr>
            <p:cNvPr id="35" name="Line 50"/>
            <p:cNvSpPr>
              <a:spLocks noChangeShapeType="1"/>
            </p:cNvSpPr>
            <p:nvPr/>
          </p:nvSpPr>
          <p:spPr bwMode="auto">
            <a:xfrm>
              <a:off x="5623349" y="2106438"/>
              <a:ext cx="0" cy="316865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algn="ctr" defTabSz="457134"/>
              <a:endParaRPr lang="it-IT" b="1">
                <a:solidFill>
                  <a:prstClr val="white"/>
                </a:solidFill>
                <a:latin typeface="Calibri"/>
                <a:ea typeface="ＭＳ Ｐゴシック" charset="0"/>
                <a:cs typeface="Arial" panose="020B0604020202020204" pitchFamily="34" charset="0"/>
              </a:endParaRPr>
            </a:p>
          </p:txBody>
        </p:sp>
        <p:sp>
          <p:nvSpPr>
            <p:cNvPr id="36" name="Line 54"/>
            <p:cNvSpPr>
              <a:spLocks noChangeShapeType="1"/>
            </p:cNvSpPr>
            <p:nvPr/>
          </p:nvSpPr>
          <p:spPr bwMode="auto">
            <a:xfrm>
              <a:off x="5596362" y="4222575"/>
              <a:ext cx="26987" cy="0"/>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algn="ctr" defTabSz="457134"/>
              <a:endParaRPr lang="it-IT" b="1">
                <a:solidFill>
                  <a:prstClr val="white"/>
                </a:solidFill>
                <a:latin typeface="Calibri"/>
                <a:ea typeface="ＭＳ Ｐゴシック" charset="0"/>
                <a:cs typeface="Arial" panose="020B0604020202020204" pitchFamily="34" charset="0"/>
              </a:endParaRPr>
            </a:p>
          </p:txBody>
        </p:sp>
        <p:sp>
          <p:nvSpPr>
            <p:cNvPr id="37" name="Line 57"/>
            <p:cNvSpPr>
              <a:spLocks noChangeShapeType="1"/>
            </p:cNvSpPr>
            <p:nvPr/>
          </p:nvSpPr>
          <p:spPr bwMode="auto">
            <a:xfrm>
              <a:off x="5596362" y="3158950"/>
              <a:ext cx="26987" cy="0"/>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algn="ctr" defTabSz="457134"/>
              <a:endParaRPr lang="it-IT" b="1">
                <a:solidFill>
                  <a:prstClr val="white"/>
                </a:solidFill>
                <a:latin typeface="Calibri"/>
                <a:ea typeface="ＭＳ Ｐゴシック" charset="0"/>
                <a:cs typeface="Arial" panose="020B0604020202020204" pitchFamily="34" charset="0"/>
              </a:endParaRPr>
            </a:p>
          </p:txBody>
        </p:sp>
        <p:sp>
          <p:nvSpPr>
            <p:cNvPr id="38" name="Line 60"/>
            <p:cNvSpPr>
              <a:spLocks noChangeShapeType="1"/>
            </p:cNvSpPr>
            <p:nvPr/>
          </p:nvSpPr>
          <p:spPr bwMode="auto">
            <a:xfrm>
              <a:off x="5596362" y="2106438"/>
              <a:ext cx="26987" cy="0"/>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algn="ctr" defTabSz="457134"/>
              <a:endParaRPr lang="it-IT" b="1">
                <a:solidFill>
                  <a:prstClr val="white"/>
                </a:solidFill>
                <a:latin typeface="Calibri"/>
                <a:ea typeface="ＭＳ Ｐゴシック" charset="0"/>
                <a:cs typeface="Arial" panose="020B0604020202020204" pitchFamily="34" charset="0"/>
              </a:endParaRPr>
            </a:p>
          </p:txBody>
        </p:sp>
        <p:sp>
          <p:nvSpPr>
            <p:cNvPr id="63" name="Line 61"/>
            <p:cNvSpPr>
              <a:spLocks noChangeShapeType="1"/>
            </p:cNvSpPr>
            <p:nvPr/>
          </p:nvSpPr>
          <p:spPr bwMode="auto">
            <a:xfrm>
              <a:off x="5623349" y="5275088"/>
              <a:ext cx="3438525"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algn="ctr" defTabSz="457134"/>
              <a:endParaRPr lang="it-IT" b="1">
                <a:solidFill>
                  <a:prstClr val="white"/>
                </a:solidFill>
                <a:latin typeface="Calibri"/>
                <a:ea typeface="ＭＳ Ｐゴシック" charset="0"/>
                <a:cs typeface="Arial" panose="020B0604020202020204" pitchFamily="34" charset="0"/>
              </a:endParaRPr>
            </a:p>
          </p:txBody>
        </p:sp>
        <p:sp>
          <p:nvSpPr>
            <p:cNvPr id="64" name="Rectangle 65"/>
            <p:cNvSpPr>
              <a:spLocks noChangeArrowheads="1"/>
            </p:cNvSpPr>
            <p:nvPr/>
          </p:nvSpPr>
          <p:spPr bwMode="auto">
            <a:xfrm>
              <a:off x="5450312" y="5194125"/>
              <a:ext cx="94786" cy="197490"/>
            </a:xfrm>
            <a:prstGeom prst="rect">
              <a:avLst/>
            </a:prstGeom>
            <a:noFill/>
            <a:ln w="9525">
              <a:noFill/>
              <a:miter lim="800000"/>
              <a:headEnd/>
              <a:tailEnd/>
            </a:ln>
          </p:spPr>
          <p:txBody>
            <a:bodyPr wrap="none" lIns="0" tIns="0" rIns="0" bIns="0">
              <a:spAutoFit/>
            </a:bodyPr>
            <a:lstStyle>
              <a:lvl1pPr eaLnBrk="0" hangingPunct="0">
                <a:lnSpc>
                  <a:spcPct val="120000"/>
                </a:lnSpc>
                <a:spcBef>
                  <a:spcPts val="2675"/>
                </a:spcBef>
                <a:defRPr sz="3200">
                  <a:solidFill>
                    <a:srgbClr val="7C7C7C"/>
                  </a:solidFill>
                  <a:latin typeface="Gloriola Std Light" charset="0"/>
                  <a:ea typeface="MS PGothic" pitchFamily="34" charset="-128"/>
                  <a:sym typeface="Gill Sans Light" charset="0"/>
                </a:defRPr>
              </a:lvl1pPr>
              <a:lvl2pPr marL="742950" indent="-28575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2pPr>
              <a:lvl3pPr marL="11430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3pPr>
              <a:lvl4pPr marL="16002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4pPr>
              <a:lvl5pPr marL="20574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5pPr>
              <a:lvl6pPr marL="25146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6pPr>
              <a:lvl7pPr marL="29718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7pPr>
              <a:lvl8pPr marL="34290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8pPr>
              <a:lvl9pPr marL="38862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9pPr>
            </a:lstStyle>
            <a:p>
              <a:pPr algn="ctr" defTabSz="457134" eaLnBrk="1" hangingPunct="1">
                <a:lnSpc>
                  <a:spcPct val="100000"/>
                </a:lnSpc>
                <a:spcBef>
                  <a:spcPct val="0"/>
                </a:spcBef>
              </a:pPr>
              <a:r>
                <a:rPr lang="en-GB" altLang="it-IT" sz="1400" b="1" dirty="0">
                  <a:solidFill>
                    <a:prstClr val="white"/>
                  </a:solidFill>
                  <a:latin typeface="Calibri"/>
                  <a:cs typeface="Arial" panose="020B0604020202020204" pitchFamily="34" charset="0"/>
                </a:rPr>
                <a:t>0</a:t>
              </a:r>
            </a:p>
          </p:txBody>
        </p:sp>
        <p:sp>
          <p:nvSpPr>
            <p:cNvPr id="65" name="Rectangle 68"/>
            <p:cNvSpPr>
              <a:spLocks noChangeArrowheads="1"/>
            </p:cNvSpPr>
            <p:nvPr/>
          </p:nvSpPr>
          <p:spPr bwMode="auto">
            <a:xfrm>
              <a:off x="5380462" y="4141613"/>
              <a:ext cx="189574" cy="197490"/>
            </a:xfrm>
            <a:prstGeom prst="rect">
              <a:avLst/>
            </a:prstGeom>
            <a:noFill/>
            <a:ln w="9525">
              <a:noFill/>
              <a:miter lim="800000"/>
              <a:headEnd/>
              <a:tailEnd/>
            </a:ln>
          </p:spPr>
          <p:txBody>
            <a:bodyPr wrap="none" lIns="0" tIns="0" rIns="0" bIns="0">
              <a:spAutoFit/>
            </a:bodyPr>
            <a:lstStyle>
              <a:lvl1pPr eaLnBrk="0" hangingPunct="0">
                <a:lnSpc>
                  <a:spcPct val="120000"/>
                </a:lnSpc>
                <a:spcBef>
                  <a:spcPts val="2675"/>
                </a:spcBef>
                <a:defRPr sz="3200">
                  <a:solidFill>
                    <a:srgbClr val="7C7C7C"/>
                  </a:solidFill>
                  <a:latin typeface="Gloriola Std Light" charset="0"/>
                  <a:ea typeface="MS PGothic" pitchFamily="34" charset="-128"/>
                  <a:sym typeface="Gill Sans Light" charset="0"/>
                </a:defRPr>
              </a:lvl1pPr>
              <a:lvl2pPr marL="742950" indent="-28575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2pPr>
              <a:lvl3pPr marL="11430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3pPr>
              <a:lvl4pPr marL="16002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4pPr>
              <a:lvl5pPr marL="20574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5pPr>
              <a:lvl6pPr marL="25146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6pPr>
              <a:lvl7pPr marL="29718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7pPr>
              <a:lvl8pPr marL="34290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8pPr>
              <a:lvl9pPr marL="38862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9pPr>
            </a:lstStyle>
            <a:p>
              <a:pPr algn="ctr" defTabSz="457134" eaLnBrk="1" hangingPunct="1">
                <a:lnSpc>
                  <a:spcPct val="100000"/>
                </a:lnSpc>
                <a:spcBef>
                  <a:spcPct val="0"/>
                </a:spcBef>
              </a:pPr>
              <a:r>
                <a:rPr lang="en-GB" altLang="it-IT" sz="1400" b="1" dirty="0">
                  <a:solidFill>
                    <a:prstClr val="white"/>
                  </a:solidFill>
                  <a:latin typeface="Calibri"/>
                  <a:cs typeface="Arial" panose="020B0604020202020204" pitchFamily="34" charset="0"/>
                </a:rPr>
                <a:t>30</a:t>
              </a:r>
            </a:p>
          </p:txBody>
        </p:sp>
        <p:sp>
          <p:nvSpPr>
            <p:cNvPr id="66" name="Rectangle 71"/>
            <p:cNvSpPr>
              <a:spLocks noChangeArrowheads="1"/>
            </p:cNvSpPr>
            <p:nvPr/>
          </p:nvSpPr>
          <p:spPr bwMode="auto">
            <a:xfrm>
              <a:off x="5380462" y="3079575"/>
              <a:ext cx="189574" cy="197490"/>
            </a:xfrm>
            <a:prstGeom prst="rect">
              <a:avLst/>
            </a:prstGeom>
            <a:noFill/>
            <a:ln w="9525">
              <a:noFill/>
              <a:miter lim="800000"/>
              <a:headEnd/>
              <a:tailEnd/>
            </a:ln>
          </p:spPr>
          <p:txBody>
            <a:bodyPr wrap="none" lIns="0" tIns="0" rIns="0" bIns="0">
              <a:spAutoFit/>
            </a:bodyPr>
            <a:lstStyle>
              <a:lvl1pPr eaLnBrk="0" hangingPunct="0">
                <a:lnSpc>
                  <a:spcPct val="120000"/>
                </a:lnSpc>
                <a:spcBef>
                  <a:spcPts val="2675"/>
                </a:spcBef>
                <a:defRPr sz="3200">
                  <a:solidFill>
                    <a:srgbClr val="7C7C7C"/>
                  </a:solidFill>
                  <a:latin typeface="Gloriola Std Light" charset="0"/>
                  <a:ea typeface="MS PGothic" pitchFamily="34" charset="-128"/>
                  <a:sym typeface="Gill Sans Light" charset="0"/>
                </a:defRPr>
              </a:lvl1pPr>
              <a:lvl2pPr marL="742950" indent="-28575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2pPr>
              <a:lvl3pPr marL="11430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3pPr>
              <a:lvl4pPr marL="16002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4pPr>
              <a:lvl5pPr marL="20574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5pPr>
              <a:lvl6pPr marL="25146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6pPr>
              <a:lvl7pPr marL="29718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7pPr>
              <a:lvl8pPr marL="34290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8pPr>
              <a:lvl9pPr marL="38862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9pPr>
            </a:lstStyle>
            <a:p>
              <a:pPr algn="ctr" defTabSz="457134" eaLnBrk="1" hangingPunct="1">
                <a:lnSpc>
                  <a:spcPct val="100000"/>
                </a:lnSpc>
                <a:spcBef>
                  <a:spcPct val="0"/>
                </a:spcBef>
              </a:pPr>
              <a:r>
                <a:rPr lang="en-GB" altLang="it-IT" sz="1400" b="1" dirty="0">
                  <a:solidFill>
                    <a:prstClr val="white"/>
                  </a:solidFill>
                  <a:latin typeface="Calibri"/>
                  <a:cs typeface="Arial" panose="020B0604020202020204" pitchFamily="34" charset="0"/>
                </a:rPr>
                <a:t>60</a:t>
              </a:r>
            </a:p>
          </p:txBody>
        </p:sp>
        <p:sp>
          <p:nvSpPr>
            <p:cNvPr id="67" name="Rectangle 74"/>
            <p:cNvSpPr>
              <a:spLocks noChangeArrowheads="1"/>
            </p:cNvSpPr>
            <p:nvPr/>
          </p:nvSpPr>
          <p:spPr bwMode="auto">
            <a:xfrm>
              <a:off x="5380462" y="2027063"/>
              <a:ext cx="189574" cy="197490"/>
            </a:xfrm>
            <a:prstGeom prst="rect">
              <a:avLst/>
            </a:prstGeom>
            <a:noFill/>
            <a:ln w="9525">
              <a:noFill/>
              <a:miter lim="800000"/>
              <a:headEnd/>
              <a:tailEnd/>
            </a:ln>
          </p:spPr>
          <p:txBody>
            <a:bodyPr wrap="none" lIns="0" tIns="0" rIns="0" bIns="0">
              <a:spAutoFit/>
            </a:bodyPr>
            <a:lstStyle>
              <a:lvl1pPr eaLnBrk="0" hangingPunct="0">
                <a:lnSpc>
                  <a:spcPct val="120000"/>
                </a:lnSpc>
                <a:spcBef>
                  <a:spcPts val="2675"/>
                </a:spcBef>
                <a:defRPr sz="3200">
                  <a:solidFill>
                    <a:srgbClr val="7C7C7C"/>
                  </a:solidFill>
                  <a:latin typeface="Gloriola Std Light" charset="0"/>
                  <a:ea typeface="MS PGothic" pitchFamily="34" charset="-128"/>
                  <a:sym typeface="Gill Sans Light" charset="0"/>
                </a:defRPr>
              </a:lvl1pPr>
              <a:lvl2pPr marL="742950" indent="-28575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2pPr>
              <a:lvl3pPr marL="11430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3pPr>
              <a:lvl4pPr marL="16002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4pPr>
              <a:lvl5pPr marL="20574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5pPr>
              <a:lvl6pPr marL="25146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6pPr>
              <a:lvl7pPr marL="29718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7pPr>
              <a:lvl8pPr marL="34290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8pPr>
              <a:lvl9pPr marL="38862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9pPr>
            </a:lstStyle>
            <a:p>
              <a:pPr algn="ctr" defTabSz="457134" eaLnBrk="1" hangingPunct="1">
                <a:lnSpc>
                  <a:spcPct val="100000"/>
                </a:lnSpc>
                <a:spcBef>
                  <a:spcPct val="0"/>
                </a:spcBef>
              </a:pPr>
              <a:r>
                <a:rPr lang="en-GB" altLang="it-IT" sz="1400" b="1" dirty="0">
                  <a:solidFill>
                    <a:prstClr val="white"/>
                  </a:solidFill>
                  <a:latin typeface="Calibri"/>
                  <a:cs typeface="Arial" panose="020B0604020202020204" pitchFamily="34" charset="0"/>
                </a:rPr>
                <a:t>90</a:t>
              </a:r>
            </a:p>
          </p:txBody>
        </p:sp>
        <p:sp>
          <p:nvSpPr>
            <p:cNvPr id="68" name="Rectangle 81"/>
            <p:cNvSpPr>
              <a:spLocks noChangeArrowheads="1"/>
            </p:cNvSpPr>
            <p:nvPr/>
          </p:nvSpPr>
          <p:spPr bwMode="auto">
            <a:xfrm>
              <a:off x="6059675" y="5349700"/>
              <a:ext cx="712663" cy="507831"/>
            </a:xfrm>
            <a:prstGeom prst="rect">
              <a:avLst/>
            </a:prstGeom>
            <a:noFill/>
            <a:ln w="9525">
              <a:noFill/>
              <a:miter lim="800000"/>
              <a:headEnd/>
              <a:tailEnd/>
            </a:ln>
          </p:spPr>
          <p:txBody>
            <a:bodyPr wrap="none" lIns="0" tIns="0" rIns="0" bIns="0">
              <a:spAutoFit/>
            </a:bodyPr>
            <a:lstStyle>
              <a:lvl1pPr eaLnBrk="0" hangingPunct="0">
                <a:lnSpc>
                  <a:spcPct val="120000"/>
                </a:lnSpc>
                <a:spcBef>
                  <a:spcPts val="2675"/>
                </a:spcBef>
                <a:defRPr sz="3200">
                  <a:solidFill>
                    <a:srgbClr val="7C7C7C"/>
                  </a:solidFill>
                  <a:latin typeface="Gloriola Std Light" charset="0"/>
                  <a:ea typeface="MS PGothic" pitchFamily="34" charset="-128"/>
                  <a:sym typeface="Gill Sans Light" charset="0"/>
                </a:defRPr>
              </a:lvl1pPr>
              <a:lvl2pPr marL="742950" indent="-28575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2pPr>
              <a:lvl3pPr marL="11430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3pPr>
              <a:lvl4pPr marL="16002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4pPr>
              <a:lvl5pPr marL="20574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5pPr>
              <a:lvl6pPr marL="25146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6pPr>
              <a:lvl7pPr marL="29718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7pPr>
              <a:lvl8pPr marL="34290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8pPr>
              <a:lvl9pPr marL="38862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9pPr>
            </a:lstStyle>
            <a:p>
              <a:pPr algn="ctr" defTabSz="457134" eaLnBrk="1" hangingPunct="1">
                <a:lnSpc>
                  <a:spcPct val="100000"/>
                </a:lnSpc>
                <a:spcBef>
                  <a:spcPct val="0"/>
                </a:spcBef>
              </a:pPr>
              <a:r>
                <a:rPr lang="en-GB" altLang="it-IT" sz="1800" b="1" dirty="0">
                  <a:solidFill>
                    <a:prstClr val="white"/>
                  </a:solidFill>
                  <a:latin typeface="Calibri"/>
                  <a:cs typeface="Arial" panose="020B0604020202020204" pitchFamily="34" charset="0"/>
                </a:rPr>
                <a:t> BDP/F</a:t>
              </a:r>
            </a:p>
            <a:p>
              <a:pPr algn="ctr" defTabSz="457134" eaLnBrk="1" hangingPunct="1">
                <a:lnSpc>
                  <a:spcPct val="100000"/>
                </a:lnSpc>
                <a:spcBef>
                  <a:spcPct val="0"/>
                </a:spcBef>
              </a:pPr>
              <a:r>
                <a:rPr lang="en-GB" altLang="it-IT" sz="1800" b="1" dirty="0">
                  <a:solidFill>
                    <a:prstClr val="white"/>
                  </a:solidFill>
                  <a:latin typeface="Calibri"/>
                  <a:cs typeface="Arial" panose="020B0604020202020204" pitchFamily="34" charset="0"/>
                </a:rPr>
                <a:t>400/24</a:t>
              </a:r>
            </a:p>
          </p:txBody>
        </p:sp>
        <p:sp>
          <p:nvSpPr>
            <p:cNvPr id="69" name="Rectangle 82"/>
            <p:cNvSpPr>
              <a:spLocks noChangeArrowheads="1"/>
            </p:cNvSpPr>
            <p:nvPr/>
          </p:nvSpPr>
          <p:spPr bwMode="auto">
            <a:xfrm>
              <a:off x="7595483" y="5333496"/>
              <a:ext cx="1128168" cy="507831"/>
            </a:xfrm>
            <a:prstGeom prst="rect">
              <a:avLst/>
            </a:prstGeom>
            <a:noFill/>
            <a:ln w="9525">
              <a:noFill/>
              <a:miter lim="800000"/>
              <a:headEnd/>
              <a:tailEnd/>
            </a:ln>
          </p:spPr>
          <p:txBody>
            <a:bodyPr wrap="none" lIns="0" tIns="0" rIns="0" bIns="0">
              <a:spAutoFit/>
            </a:bodyPr>
            <a:lstStyle>
              <a:lvl1pPr eaLnBrk="0" hangingPunct="0">
                <a:lnSpc>
                  <a:spcPct val="120000"/>
                </a:lnSpc>
                <a:spcBef>
                  <a:spcPts val="2675"/>
                </a:spcBef>
                <a:defRPr sz="3200">
                  <a:solidFill>
                    <a:srgbClr val="7C7C7C"/>
                  </a:solidFill>
                  <a:latin typeface="Gloriola Std Light" charset="0"/>
                  <a:ea typeface="MS PGothic" pitchFamily="34" charset="-128"/>
                  <a:sym typeface="Gill Sans Light" charset="0"/>
                </a:defRPr>
              </a:lvl1pPr>
              <a:lvl2pPr marL="742950" indent="-28575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2pPr>
              <a:lvl3pPr marL="11430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3pPr>
              <a:lvl4pPr marL="16002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4pPr>
              <a:lvl5pPr marL="20574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5pPr>
              <a:lvl6pPr marL="25146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6pPr>
              <a:lvl7pPr marL="29718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7pPr>
              <a:lvl8pPr marL="34290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8pPr>
              <a:lvl9pPr marL="38862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9pPr>
            </a:lstStyle>
            <a:p>
              <a:pPr algn="ctr" defTabSz="457134" eaLnBrk="1" hangingPunct="1">
                <a:lnSpc>
                  <a:spcPct val="100000"/>
                </a:lnSpc>
                <a:spcBef>
                  <a:spcPct val="0"/>
                </a:spcBef>
              </a:pPr>
              <a:r>
                <a:rPr lang="en-GB" altLang="it-IT" sz="1800" b="1" dirty="0" err="1">
                  <a:solidFill>
                    <a:prstClr val="white"/>
                  </a:solidFill>
                  <a:latin typeface="Calibri"/>
                  <a:cs typeface="Arial" panose="020B0604020202020204" pitchFamily="34" charset="0"/>
                </a:rPr>
                <a:t>Formoterol</a:t>
              </a:r>
              <a:endParaRPr lang="en-GB" altLang="it-IT" sz="1800" b="1" dirty="0">
                <a:solidFill>
                  <a:prstClr val="white"/>
                </a:solidFill>
                <a:latin typeface="Calibri"/>
                <a:cs typeface="Arial" panose="020B0604020202020204" pitchFamily="34" charset="0"/>
              </a:endParaRPr>
            </a:p>
            <a:p>
              <a:pPr algn="ctr" defTabSz="457134" eaLnBrk="1" hangingPunct="1">
                <a:lnSpc>
                  <a:spcPct val="100000"/>
                </a:lnSpc>
                <a:spcBef>
                  <a:spcPct val="0"/>
                </a:spcBef>
              </a:pPr>
              <a:r>
                <a:rPr lang="en-GB" altLang="it-IT" sz="1800" b="1" dirty="0">
                  <a:solidFill>
                    <a:prstClr val="white"/>
                  </a:solidFill>
                  <a:latin typeface="Calibri"/>
                  <a:cs typeface="Arial" panose="020B0604020202020204" pitchFamily="34" charset="0"/>
                </a:rPr>
                <a:t>24</a:t>
              </a:r>
            </a:p>
          </p:txBody>
        </p:sp>
        <p:sp>
          <p:nvSpPr>
            <p:cNvPr id="73" name="Freccia in giù 24"/>
            <p:cNvSpPr/>
            <p:nvPr/>
          </p:nvSpPr>
          <p:spPr bwMode="auto">
            <a:xfrm rot="10800000">
              <a:off x="7047092" y="2389132"/>
              <a:ext cx="382892" cy="2353146"/>
            </a:xfrm>
            <a:prstGeom prst="downArrow">
              <a:avLst/>
            </a:prstGeom>
            <a:solidFill>
              <a:schemeClr val="bg1"/>
            </a:solidFill>
            <a:ln w="19050" cap="flat" cmpd="sng" algn="ctr">
              <a:solidFill>
                <a:srgbClr val="C80064"/>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hangingPunct="0"/>
              <a:endParaRPr lang="it-IT" sz="2400" b="1">
                <a:solidFill>
                  <a:prstClr val="white"/>
                </a:solidFill>
                <a:latin typeface="Calibri"/>
                <a:ea typeface="ＭＳ Ｐゴシック" charset="0"/>
                <a:cs typeface="Arial" panose="020B0604020202020204" pitchFamily="34" charset="0"/>
              </a:endParaRPr>
            </a:p>
          </p:txBody>
        </p:sp>
        <p:sp>
          <p:nvSpPr>
            <p:cNvPr id="74" name="CasellaDiTesto 25"/>
            <p:cNvSpPr txBox="1"/>
            <p:nvPr/>
          </p:nvSpPr>
          <p:spPr>
            <a:xfrm>
              <a:off x="6911016" y="1877983"/>
              <a:ext cx="1295157" cy="366767"/>
            </a:xfrm>
            <a:prstGeom prst="rect">
              <a:avLst/>
            </a:prstGeom>
            <a:solidFill>
              <a:schemeClr val="tx1"/>
            </a:solidFill>
          </p:spPr>
          <p:txBody>
            <a:bodyPr wrap="square" rtlCol="0">
              <a:spAutoFit/>
            </a:bodyPr>
            <a:lstStyle/>
            <a:p>
              <a:pPr algn="ctr" defTabSz="457134"/>
              <a:r>
                <a:rPr lang="it-IT" sz="2000" b="1" dirty="0">
                  <a:solidFill>
                    <a:prstClr val="white"/>
                  </a:solidFill>
                  <a:latin typeface="Calibri"/>
                  <a:ea typeface="ＭＳ Ｐゴシック" charset="0"/>
                  <a:cs typeface="Arial" panose="020B0604020202020204" pitchFamily="34" charset="0"/>
                </a:rPr>
                <a:t>+69 </a:t>
              </a:r>
              <a:r>
                <a:rPr lang="it-IT" sz="2000" b="1" dirty="0" err="1">
                  <a:solidFill>
                    <a:prstClr val="white"/>
                  </a:solidFill>
                  <a:latin typeface="Calibri"/>
                  <a:ea typeface="ＭＳ Ｐゴシック" charset="0"/>
                  <a:cs typeface="Arial" panose="020B0604020202020204" pitchFamily="34" charset="0"/>
                </a:rPr>
                <a:t>mL</a:t>
              </a:r>
              <a:endParaRPr lang="it-IT" sz="2000" b="1" dirty="0">
                <a:solidFill>
                  <a:prstClr val="white"/>
                </a:solidFill>
                <a:latin typeface="Calibri"/>
                <a:ea typeface="ＭＳ Ｐゴシック" charset="0"/>
                <a:cs typeface="Arial" panose="020B0604020202020204" pitchFamily="34" charset="0"/>
              </a:endParaRPr>
            </a:p>
          </p:txBody>
        </p:sp>
        <p:sp>
          <p:nvSpPr>
            <p:cNvPr id="75" name="TextBox 74"/>
            <p:cNvSpPr txBox="1"/>
            <p:nvPr/>
          </p:nvSpPr>
          <p:spPr>
            <a:xfrm>
              <a:off x="5955447" y="2106438"/>
              <a:ext cx="992193" cy="338554"/>
            </a:xfrm>
            <a:prstGeom prst="rect">
              <a:avLst/>
            </a:prstGeom>
            <a:noFill/>
          </p:spPr>
          <p:txBody>
            <a:bodyPr wrap="none" rtlCol="0">
              <a:spAutoFit/>
            </a:bodyPr>
            <a:lstStyle/>
            <a:p>
              <a:pPr algn="ctr" defTabSz="457134"/>
              <a:r>
                <a:rPr lang="en-GB" b="1" dirty="0" smtClean="0">
                  <a:solidFill>
                    <a:prstClr val="white"/>
                  </a:solidFill>
                  <a:latin typeface="Calibri"/>
                  <a:ea typeface="ＭＳ Ｐゴシック" charset="0"/>
                  <a:cs typeface="Arial" panose="020B0604020202020204" pitchFamily="34" charset="0"/>
                </a:rPr>
                <a:t>P&lt;0.001</a:t>
              </a:r>
              <a:endParaRPr lang="en-GB" b="1" dirty="0">
                <a:solidFill>
                  <a:prstClr val="white"/>
                </a:solidFill>
                <a:latin typeface="Calibri"/>
                <a:ea typeface="ＭＳ Ｐゴシック" charset="0"/>
                <a:cs typeface="Arial" panose="020B0604020202020204" pitchFamily="34" charset="0"/>
              </a:endParaRPr>
            </a:p>
          </p:txBody>
        </p:sp>
        <p:sp>
          <p:nvSpPr>
            <p:cNvPr id="76" name="TextBox 75"/>
            <p:cNvSpPr txBox="1"/>
            <p:nvPr/>
          </p:nvSpPr>
          <p:spPr>
            <a:xfrm>
              <a:off x="6463148" y="1416318"/>
              <a:ext cx="915382" cy="338554"/>
            </a:xfrm>
            <a:prstGeom prst="rect">
              <a:avLst/>
            </a:prstGeom>
            <a:solidFill>
              <a:srgbClr val="2482F4"/>
            </a:solidFill>
            <a:ln>
              <a:solidFill>
                <a:schemeClr val="bg1"/>
              </a:solidFill>
            </a:ln>
          </p:spPr>
          <p:txBody>
            <a:bodyPr wrap="none" rtlCol="0">
              <a:spAutoFit/>
            </a:bodyPr>
            <a:lstStyle/>
            <a:p>
              <a:pPr algn="ctr" defTabSz="457134"/>
              <a:r>
                <a:rPr lang="en-GB" b="1" dirty="0" smtClean="0">
                  <a:solidFill>
                    <a:prstClr val="white"/>
                  </a:solidFill>
                  <a:effectLst>
                    <a:outerShdw blurRad="38100" dist="38100" dir="2700000" algn="tl">
                      <a:srgbClr val="000000">
                        <a:alpha val="43137"/>
                      </a:srgbClr>
                    </a:outerShdw>
                  </a:effectLst>
                  <a:latin typeface="Calibri"/>
                  <a:ea typeface="ＭＳ Ｐゴシック" charset="0"/>
                </a:rPr>
                <a:t>↑ FEV</a:t>
              </a:r>
              <a:r>
                <a:rPr lang="en-GB" b="1" baseline="-25000" dirty="0" smtClean="0">
                  <a:solidFill>
                    <a:prstClr val="white"/>
                  </a:solidFill>
                  <a:effectLst>
                    <a:outerShdw blurRad="38100" dist="38100" dir="2700000" algn="tl">
                      <a:srgbClr val="000000">
                        <a:alpha val="43137"/>
                      </a:srgbClr>
                    </a:outerShdw>
                  </a:effectLst>
                  <a:latin typeface="Calibri"/>
                  <a:ea typeface="ＭＳ Ｐゴシック" charset="0"/>
                </a:rPr>
                <a:t>1</a:t>
              </a:r>
              <a:endParaRPr lang="en-GB" b="1" baseline="-25000" dirty="0">
                <a:solidFill>
                  <a:prstClr val="white"/>
                </a:solidFill>
                <a:effectLst>
                  <a:outerShdw blurRad="38100" dist="38100" dir="2700000" algn="tl">
                    <a:srgbClr val="000000">
                      <a:alpha val="43137"/>
                    </a:srgbClr>
                  </a:outerShdw>
                </a:effectLst>
                <a:latin typeface="Calibri"/>
                <a:ea typeface="ＭＳ Ｐゴシック" charset="0"/>
              </a:endParaRPr>
            </a:p>
          </p:txBody>
        </p:sp>
      </p:grpSp>
      <p:sp>
        <p:nvSpPr>
          <p:cNvPr id="104" name="Text Box 33"/>
          <p:cNvSpPr txBox="1">
            <a:spLocks noChangeArrowheads="1"/>
          </p:cNvSpPr>
          <p:nvPr/>
        </p:nvSpPr>
        <p:spPr bwMode="auto">
          <a:xfrm>
            <a:off x="458098" y="214045"/>
            <a:ext cx="8279430" cy="1015663"/>
          </a:xfrm>
          <a:prstGeom prst="rect">
            <a:avLst/>
          </a:prstGeom>
          <a:noFill/>
          <a:ln w="9525">
            <a:noFill/>
            <a:miter lim="800000"/>
            <a:headEnd/>
            <a:tailEnd/>
          </a:ln>
          <a:effectLst/>
          <a:extLst/>
        </p:spPr>
        <p:txBody>
          <a:bodyPr wrap="none" lIns="91427" tIns="45713" rIns="91427" bIns="45713">
            <a:spAutoFit/>
          </a:bodyPr>
          <a:lstStyle/>
          <a:p>
            <a:pPr algn="ctr" defTabSz="457134"/>
            <a:r>
              <a:rPr lang="en-GB" altLang="en-US" sz="3200" dirty="0">
                <a:solidFill>
                  <a:srgbClr val="FFFF00"/>
                </a:solidFill>
                <a:effectLst>
                  <a:outerShdw blurRad="38100" dist="38100" dir="2700000" algn="tl">
                    <a:srgbClr val="000000"/>
                  </a:outerShdw>
                </a:effectLst>
                <a:ea typeface="ＭＳ Ｐゴシック" charset="0"/>
                <a:cs typeface="Arial" panose="020B0604020202020204" pitchFamily="34" charset="0"/>
              </a:rPr>
              <a:t>BDP/F </a:t>
            </a:r>
            <a:r>
              <a:rPr lang="en-GB" altLang="en-US" sz="3200" i="1" dirty="0" err="1">
                <a:solidFill>
                  <a:srgbClr val="FFFF00"/>
                </a:solidFill>
                <a:effectLst>
                  <a:outerShdw blurRad="38100" dist="38100" dir="2700000" algn="tl">
                    <a:srgbClr val="000000"/>
                  </a:outerShdw>
                </a:effectLst>
                <a:ea typeface="ＭＳ Ｐゴシック" charset="0"/>
                <a:cs typeface="Arial" panose="020B0604020202020204" pitchFamily="34" charset="0"/>
              </a:rPr>
              <a:t>vs</a:t>
            </a:r>
            <a:r>
              <a:rPr lang="en-GB" altLang="en-US" sz="3200" dirty="0">
                <a:solidFill>
                  <a:srgbClr val="FFFF00"/>
                </a:solidFill>
                <a:effectLst>
                  <a:outerShdw blurRad="38100" dist="38100" dir="2700000" algn="tl">
                    <a:srgbClr val="000000"/>
                  </a:outerShdw>
                </a:effectLst>
                <a:ea typeface="ＭＳ Ｐゴシック" charset="0"/>
                <a:cs typeface="Arial" panose="020B0604020202020204" pitchFamily="34" charset="0"/>
              </a:rPr>
              <a:t> F IN COPD: the FORWARD Study</a:t>
            </a:r>
          </a:p>
          <a:p>
            <a:pPr algn="ctr" defTabSz="457134"/>
            <a:r>
              <a:rPr lang="en-GB" altLang="en-US" sz="2800" i="1" dirty="0">
                <a:solidFill>
                  <a:srgbClr val="FFFF00"/>
                </a:solidFill>
                <a:effectLst>
                  <a:outerShdw blurRad="38100" dist="38100" dir="2700000" algn="tl">
                    <a:srgbClr val="000000"/>
                  </a:outerShdw>
                </a:effectLst>
                <a:ea typeface="ＭＳ Ｐゴシック" charset="0"/>
                <a:cs typeface="Arial" panose="020B0604020202020204" pitchFamily="34" charset="0"/>
              </a:rPr>
              <a:t>co-primary endpoints</a:t>
            </a:r>
          </a:p>
        </p:txBody>
      </p:sp>
    </p:spTree>
    <p:extLst>
      <p:ext uri="{BB962C8B-B14F-4D97-AF65-F5344CB8AC3E}">
        <p14:creationId xmlns:p14="http://schemas.microsoft.com/office/powerpoint/2010/main" val="384468321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 Box 6"/>
          <p:cNvSpPr txBox="1">
            <a:spLocks noChangeArrowheads="1"/>
          </p:cNvSpPr>
          <p:nvPr/>
        </p:nvSpPr>
        <p:spPr bwMode="auto">
          <a:xfrm>
            <a:off x="2425185" y="129887"/>
            <a:ext cx="4514226" cy="523220"/>
          </a:xfrm>
          <a:prstGeom prst="rect">
            <a:avLst/>
          </a:prstGeom>
          <a:noFill/>
          <a:ln w="9525">
            <a:noFill/>
            <a:miter lim="800000"/>
            <a:headEnd/>
            <a:tailEnd/>
          </a:ln>
          <a:effectLst/>
          <a:extLst/>
        </p:spPr>
        <p:txBody>
          <a:bodyPr wrap="none" lIns="91427" tIns="45713" rIns="91427" bIns="45713">
            <a:spAutoFit/>
          </a:bodyPr>
          <a:lstStyle/>
          <a:p>
            <a:pPr defTabSz="457134"/>
            <a:r>
              <a:rPr lang="en-GB" altLang="en-US" sz="2800" dirty="0">
                <a:solidFill>
                  <a:srgbClr val="FFFF00"/>
                </a:solidFill>
                <a:effectLst>
                  <a:outerShdw blurRad="38100" dist="38100" dir="2700000" algn="tl">
                    <a:srgbClr val="000000"/>
                  </a:outerShdw>
                </a:effectLst>
                <a:latin typeface="Calibri"/>
                <a:ea typeface="ＭＳ Ｐゴシック" charset="0"/>
                <a:cs typeface="Calibri"/>
              </a:rPr>
              <a:t>BDP/F IN COPD: lung function</a:t>
            </a:r>
          </a:p>
        </p:txBody>
      </p:sp>
      <p:grpSp>
        <p:nvGrpSpPr>
          <p:cNvPr id="2" name="Gruppo 1"/>
          <p:cNvGrpSpPr/>
          <p:nvPr/>
        </p:nvGrpSpPr>
        <p:grpSpPr>
          <a:xfrm>
            <a:off x="147013" y="1385644"/>
            <a:ext cx="4352033" cy="5140254"/>
            <a:chOff x="-3731" y="1151659"/>
            <a:chExt cx="4714416" cy="5352823"/>
          </a:xfrm>
        </p:grpSpPr>
        <p:sp>
          <p:nvSpPr>
            <p:cNvPr id="71" name="Text Box 4"/>
            <p:cNvSpPr txBox="1">
              <a:spLocks noChangeArrowheads="1"/>
            </p:cNvSpPr>
            <p:nvPr/>
          </p:nvSpPr>
          <p:spPr bwMode="auto">
            <a:xfrm>
              <a:off x="976885" y="1151659"/>
              <a:ext cx="3733800" cy="38460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134">
                <a:spcBef>
                  <a:spcPct val="50000"/>
                </a:spcBef>
              </a:pPr>
              <a:r>
                <a:rPr lang="it-IT" altLang="en-US" b="1" i="1" dirty="0">
                  <a:solidFill>
                    <a:prstClr val="white"/>
                  </a:solidFill>
                  <a:effectLst>
                    <a:outerShdw blurRad="38100" dist="38100" dir="2700000" algn="tl">
                      <a:srgbClr val="000000"/>
                    </a:outerShdw>
                  </a:effectLst>
                  <a:latin typeface="Calibri"/>
                  <a:ea typeface="ＭＳ Ｐゴシック" charset="0"/>
                  <a:cs typeface="Calibri"/>
                </a:rPr>
                <a:t>Post-</a:t>
              </a:r>
              <a:r>
                <a:rPr lang="it-IT" altLang="en-US" b="1" i="1" dirty="0" err="1">
                  <a:solidFill>
                    <a:prstClr val="white"/>
                  </a:solidFill>
                  <a:effectLst>
                    <a:outerShdw blurRad="38100" dist="38100" dir="2700000" algn="tl">
                      <a:srgbClr val="000000"/>
                    </a:outerShdw>
                  </a:effectLst>
                  <a:latin typeface="Calibri"/>
                  <a:ea typeface="ＭＳ Ｐゴシック" charset="0"/>
                  <a:cs typeface="Calibri"/>
                </a:rPr>
                <a:t>bronchodilator</a:t>
              </a:r>
              <a:r>
                <a:rPr lang="it-IT" altLang="en-US" b="1" i="1" dirty="0">
                  <a:solidFill>
                    <a:prstClr val="white"/>
                  </a:solidFill>
                  <a:effectLst>
                    <a:outerShdw blurRad="38100" dist="38100" dir="2700000" algn="tl">
                      <a:srgbClr val="000000"/>
                    </a:outerShdw>
                  </a:effectLst>
                  <a:latin typeface="Calibri"/>
                  <a:ea typeface="ＭＳ Ｐゴシック" charset="0"/>
                  <a:cs typeface="Calibri"/>
                </a:rPr>
                <a:t> FEV</a:t>
              </a:r>
              <a:r>
                <a:rPr lang="it-IT" altLang="en-US" b="1" i="1" baseline="-25000" dirty="0">
                  <a:solidFill>
                    <a:prstClr val="white"/>
                  </a:solidFill>
                  <a:effectLst>
                    <a:outerShdw blurRad="38100" dist="38100" dir="2700000" algn="tl">
                      <a:srgbClr val="000000"/>
                    </a:outerShdw>
                  </a:effectLst>
                  <a:latin typeface="Calibri"/>
                  <a:ea typeface="ＭＳ Ｐゴシック" charset="0"/>
                  <a:cs typeface="Calibri"/>
                </a:rPr>
                <a:t>1</a:t>
              </a:r>
              <a:endParaRPr lang="it-IT" altLang="en-US" b="1" i="1" dirty="0">
                <a:solidFill>
                  <a:prstClr val="white"/>
                </a:solidFill>
                <a:effectLst>
                  <a:outerShdw blurRad="38100" dist="38100" dir="2700000" algn="tl">
                    <a:srgbClr val="000000"/>
                  </a:outerShdw>
                </a:effectLst>
                <a:latin typeface="Calibri"/>
                <a:ea typeface="ＭＳ Ｐゴシック" charset="0"/>
                <a:cs typeface="Calibri"/>
              </a:endParaRPr>
            </a:p>
          </p:txBody>
        </p:sp>
        <p:sp>
          <p:nvSpPr>
            <p:cNvPr id="80" name="Text Box 5"/>
            <p:cNvSpPr txBox="1">
              <a:spLocks noChangeArrowheads="1"/>
            </p:cNvSpPr>
            <p:nvPr/>
          </p:nvSpPr>
          <p:spPr bwMode="auto">
            <a:xfrm>
              <a:off x="1184149" y="1858241"/>
              <a:ext cx="3002584" cy="673059"/>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134"/>
              <a:r>
                <a:rPr lang="en-GB" altLang="en-US" b="1">
                  <a:solidFill>
                    <a:prstClr val="white"/>
                  </a:solidFill>
                  <a:effectLst>
                    <a:outerShdw blurRad="38100" dist="38100" dir="2700000" algn="tl">
                      <a:srgbClr val="000000"/>
                    </a:outerShdw>
                  </a:effectLst>
                  <a:latin typeface="Calibri"/>
                  <a:ea typeface="ＭＳ Ｐゴシック" charset="0"/>
                  <a:cs typeface="Calibri"/>
                </a:rPr>
                <a:t>No significant difference </a:t>
              </a:r>
            </a:p>
            <a:p>
              <a:pPr defTabSz="457134"/>
              <a:r>
                <a:rPr lang="en-GB" altLang="en-US" b="1">
                  <a:solidFill>
                    <a:prstClr val="white"/>
                  </a:solidFill>
                  <a:effectLst>
                    <a:outerShdw blurRad="38100" dist="38100" dir="2700000" algn="tl">
                      <a:srgbClr val="000000"/>
                    </a:outerShdw>
                  </a:effectLst>
                  <a:latin typeface="Calibri"/>
                  <a:ea typeface="ＭＳ Ｐゴシック" charset="0"/>
                  <a:cs typeface="Calibri"/>
                </a:rPr>
                <a:t>between BDP/F and BUD/F</a:t>
              </a:r>
            </a:p>
          </p:txBody>
        </p:sp>
        <p:sp>
          <p:nvSpPr>
            <p:cNvPr id="82" name="Rectangle 7"/>
            <p:cNvSpPr>
              <a:spLocks noChangeArrowheads="1"/>
            </p:cNvSpPr>
            <p:nvPr/>
          </p:nvSpPr>
          <p:spPr bwMode="auto">
            <a:xfrm>
              <a:off x="1071372" y="4054187"/>
              <a:ext cx="103632" cy="117764"/>
            </a:xfrm>
            <a:prstGeom prst="rect">
              <a:avLst/>
            </a:prstGeom>
            <a:solidFill>
              <a:schemeClr val="accent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83" name="Line 8"/>
            <p:cNvSpPr>
              <a:spLocks noChangeShapeType="1"/>
            </p:cNvSpPr>
            <p:nvPr/>
          </p:nvSpPr>
          <p:spPr bwMode="auto">
            <a:xfrm flipV="1">
              <a:off x="1121664" y="3576205"/>
              <a:ext cx="0" cy="2189018"/>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134"/>
              <a:endParaRPr lang="en-GB" sz="1400">
                <a:solidFill>
                  <a:prstClr val="white"/>
                </a:solidFill>
                <a:latin typeface="Calibri"/>
                <a:ea typeface="ＭＳ Ｐゴシック" charset="0"/>
                <a:cs typeface="Calibri"/>
              </a:endParaRPr>
            </a:p>
          </p:txBody>
        </p:sp>
        <p:sp>
          <p:nvSpPr>
            <p:cNvPr id="84" name="Line 9"/>
            <p:cNvSpPr>
              <a:spLocks noChangeShapeType="1"/>
            </p:cNvSpPr>
            <p:nvPr/>
          </p:nvSpPr>
          <p:spPr bwMode="auto">
            <a:xfrm flipV="1">
              <a:off x="1130808" y="3103419"/>
              <a:ext cx="256032" cy="516082"/>
            </a:xfrm>
            <a:prstGeom prst="line">
              <a:avLst/>
            </a:prstGeom>
            <a:noFill/>
            <a:ln w="50800">
              <a:solidFill>
                <a:srgbClr val="EF63A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134"/>
              <a:endParaRPr lang="en-GB" sz="1400">
                <a:solidFill>
                  <a:prstClr val="white"/>
                </a:solidFill>
                <a:latin typeface="Calibri"/>
                <a:ea typeface="ＭＳ Ｐゴシック" charset="0"/>
                <a:cs typeface="Calibri"/>
              </a:endParaRPr>
            </a:p>
          </p:txBody>
        </p:sp>
        <p:sp>
          <p:nvSpPr>
            <p:cNvPr id="85" name="Line 10"/>
            <p:cNvSpPr>
              <a:spLocks noChangeShapeType="1"/>
            </p:cNvSpPr>
            <p:nvPr/>
          </p:nvSpPr>
          <p:spPr bwMode="auto">
            <a:xfrm flipV="1">
              <a:off x="1365504" y="2852305"/>
              <a:ext cx="1318260" cy="284018"/>
            </a:xfrm>
            <a:prstGeom prst="line">
              <a:avLst/>
            </a:prstGeom>
            <a:noFill/>
            <a:ln w="50800">
              <a:solidFill>
                <a:srgbClr val="EF63A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134"/>
              <a:endParaRPr lang="en-GB" sz="1400">
                <a:solidFill>
                  <a:prstClr val="white"/>
                </a:solidFill>
                <a:latin typeface="Calibri"/>
                <a:ea typeface="ＭＳ Ｐゴシック" charset="0"/>
                <a:cs typeface="Calibri"/>
              </a:endParaRPr>
            </a:p>
          </p:txBody>
        </p:sp>
        <p:sp>
          <p:nvSpPr>
            <p:cNvPr id="86" name="Line 11"/>
            <p:cNvSpPr>
              <a:spLocks noChangeShapeType="1"/>
            </p:cNvSpPr>
            <p:nvPr/>
          </p:nvSpPr>
          <p:spPr bwMode="auto">
            <a:xfrm>
              <a:off x="2692908" y="2852305"/>
              <a:ext cx="1463040" cy="284018"/>
            </a:xfrm>
            <a:prstGeom prst="line">
              <a:avLst/>
            </a:prstGeom>
            <a:noFill/>
            <a:ln w="50800">
              <a:solidFill>
                <a:srgbClr val="EF63A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134"/>
              <a:endParaRPr lang="en-GB" sz="1400">
                <a:solidFill>
                  <a:prstClr val="white"/>
                </a:solidFill>
                <a:latin typeface="Calibri"/>
                <a:ea typeface="ＭＳ Ｐゴシック" charset="0"/>
                <a:cs typeface="Calibri"/>
              </a:endParaRPr>
            </a:p>
          </p:txBody>
        </p:sp>
        <p:sp>
          <p:nvSpPr>
            <p:cNvPr id="87" name="Line 12"/>
            <p:cNvSpPr>
              <a:spLocks noChangeShapeType="1"/>
            </p:cNvSpPr>
            <p:nvPr/>
          </p:nvSpPr>
          <p:spPr bwMode="auto">
            <a:xfrm flipV="1">
              <a:off x="1150621" y="3351069"/>
              <a:ext cx="172212" cy="218209"/>
            </a:xfrm>
            <a:prstGeom prst="line">
              <a:avLst/>
            </a:prstGeom>
            <a:noFill/>
            <a:ln w="508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134"/>
              <a:endParaRPr lang="en-GB" sz="1400">
                <a:solidFill>
                  <a:prstClr val="white"/>
                </a:solidFill>
                <a:latin typeface="Calibri"/>
                <a:ea typeface="ＭＳ Ｐゴシック" charset="0"/>
                <a:cs typeface="Calibri"/>
              </a:endParaRPr>
            </a:p>
          </p:txBody>
        </p:sp>
        <p:sp>
          <p:nvSpPr>
            <p:cNvPr id="88" name="Line 13"/>
            <p:cNvSpPr>
              <a:spLocks noChangeShapeType="1"/>
            </p:cNvSpPr>
            <p:nvPr/>
          </p:nvSpPr>
          <p:spPr bwMode="auto">
            <a:xfrm>
              <a:off x="1395985" y="3370118"/>
              <a:ext cx="1175004" cy="131618"/>
            </a:xfrm>
            <a:prstGeom prst="line">
              <a:avLst/>
            </a:prstGeom>
            <a:noFill/>
            <a:ln w="508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134"/>
              <a:endParaRPr lang="en-GB" sz="1400">
                <a:solidFill>
                  <a:prstClr val="white"/>
                </a:solidFill>
                <a:latin typeface="Calibri"/>
                <a:ea typeface="ＭＳ Ｐゴシック" charset="0"/>
                <a:cs typeface="Calibri"/>
              </a:endParaRPr>
            </a:p>
          </p:txBody>
        </p:sp>
        <p:sp>
          <p:nvSpPr>
            <p:cNvPr id="89" name="Line 14"/>
            <p:cNvSpPr>
              <a:spLocks noChangeShapeType="1"/>
            </p:cNvSpPr>
            <p:nvPr/>
          </p:nvSpPr>
          <p:spPr bwMode="auto">
            <a:xfrm flipV="1">
              <a:off x="2673096" y="3519055"/>
              <a:ext cx="1482852" cy="17318"/>
            </a:xfrm>
            <a:prstGeom prst="line">
              <a:avLst/>
            </a:prstGeom>
            <a:noFill/>
            <a:ln w="508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134"/>
              <a:endParaRPr lang="en-GB" sz="1400">
                <a:solidFill>
                  <a:prstClr val="white"/>
                </a:solidFill>
                <a:latin typeface="Calibri"/>
                <a:ea typeface="ＭＳ Ｐゴシック" charset="0"/>
                <a:cs typeface="Calibri"/>
              </a:endParaRPr>
            </a:p>
          </p:txBody>
        </p:sp>
        <p:sp>
          <p:nvSpPr>
            <p:cNvPr id="90" name="Line 15"/>
            <p:cNvSpPr>
              <a:spLocks noChangeShapeType="1"/>
            </p:cNvSpPr>
            <p:nvPr/>
          </p:nvSpPr>
          <p:spPr bwMode="auto">
            <a:xfrm flipV="1">
              <a:off x="1150621" y="3744192"/>
              <a:ext cx="240792" cy="143741"/>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134"/>
              <a:endParaRPr lang="en-GB" sz="1400">
                <a:solidFill>
                  <a:prstClr val="white"/>
                </a:solidFill>
                <a:latin typeface="Calibri"/>
                <a:ea typeface="ＭＳ Ｐゴシック" charset="0"/>
                <a:cs typeface="Calibri"/>
              </a:endParaRPr>
            </a:p>
          </p:txBody>
        </p:sp>
        <p:sp>
          <p:nvSpPr>
            <p:cNvPr id="91" name="Line 16"/>
            <p:cNvSpPr>
              <a:spLocks noChangeShapeType="1"/>
            </p:cNvSpPr>
            <p:nvPr/>
          </p:nvSpPr>
          <p:spPr bwMode="auto">
            <a:xfrm>
              <a:off x="1380744" y="3742460"/>
              <a:ext cx="1246632" cy="0"/>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134"/>
              <a:endParaRPr lang="en-GB" sz="1400">
                <a:solidFill>
                  <a:prstClr val="white"/>
                </a:solidFill>
                <a:latin typeface="Calibri"/>
                <a:ea typeface="ＭＳ Ｐゴシック" charset="0"/>
                <a:cs typeface="Calibri"/>
              </a:endParaRPr>
            </a:p>
          </p:txBody>
        </p:sp>
        <p:sp>
          <p:nvSpPr>
            <p:cNvPr id="92" name="Line 17"/>
            <p:cNvSpPr>
              <a:spLocks noChangeShapeType="1"/>
            </p:cNvSpPr>
            <p:nvPr/>
          </p:nvSpPr>
          <p:spPr bwMode="auto">
            <a:xfrm>
              <a:off x="2651760" y="3742459"/>
              <a:ext cx="1507236" cy="422564"/>
            </a:xfrm>
            <a:prstGeom prst="line">
              <a:avLst/>
            </a:prstGeom>
            <a:noFill/>
            <a:ln w="508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7134"/>
              <a:endParaRPr lang="en-GB" sz="1400">
                <a:solidFill>
                  <a:prstClr val="white"/>
                </a:solidFill>
                <a:latin typeface="Calibri"/>
                <a:ea typeface="ＭＳ Ｐゴシック" charset="0"/>
                <a:cs typeface="Calibri"/>
              </a:endParaRPr>
            </a:p>
          </p:txBody>
        </p:sp>
        <p:sp>
          <p:nvSpPr>
            <p:cNvPr id="93" name="Rectangle 18"/>
            <p:cNvSpPr>
              <a:spLocks noChangeArrowheads="1"/>
            </p:cNvSpPr>
            <p:nvPr/>
          </p:nvSpPr>
          <p:spPr bwMode="auto">
            <a:xfrm>
              <a:off x="1063752" y="3520787"/>
              <a:ext cx="103632" cy="117764"/>
            </a:xfrm>
            <a:prstGeom prst="rect">
              <a:avLst/>
            </a:prstGeom>
            <a:solidFill>
              <a:srgbClr val="EF63A9"/>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94" name="Rectangle 19"/>
            <p:cNvSpPr>
              <a:spLocks noChangeArrowheads="1"/>
            </p:cNvSpPr>
            <p:nvPr/>
          </p:nvSpPr>
          <p:spPr bwMode="auto">
            <a:xfrm>
              <a:off x="1318260" y="2985654"/>
              <a:ext cx="103632" cy="117764"/>
            </a:xfrm>
            <a:prstGeom prst="rect">
              <a:avLst/>
            </a:prstGeom>
            <a:solidFill>
              <a:srgbClr val="EF63A9"/>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95" name="Rectangle 20"/>
            <p:cNvSpPr>
              <a:spLocks noChangeArrowheads="1"/>
            </p:cNvSpPr>
            <p:nvPr/>
          </p:nvSpPr>
          <p:spPr bwMode="auto">
            <a:xfrm>
              <a:off x="2567940" y="2802082"/>
              <a:ext cx="103632" cy="117764"/>
            </a:xfrm>
            <a:prstGeom prst="rect">
              <a:avLst/>
            </a:prstGeom>
            <a:solidFill>
              <a:srgbClr val="EF63A9"/>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96" name="Rectangle 21"/>
            <p:cNvSpPr>
              <a:spLocks noChangeArrowheads="1"/>
            </p:cNvSpPr>
            <p:nvPr/>
          </p:nvSpPr>
          <p:spPr bwMode="auto">
            <a:xfrm>
              <a:off x="4087368" y="3037609"/>
              <a:ext cx="103632" cy="117764"/>
            </a:xfrm>
            <a:prstGeom prst="rect">
              <a:avLst/>
            </a:prstGeom>
            <a:solidFill>
              <a:srgbClr val="EF63A9"/>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97" name="Rectangle 22"/>
            <p:cNvSpPr>
              <a:spLocks noChangeArrowheads="1"/>
            </p:cNvSpPr>
            <p:nvPr/>
          </p:nvSpPr>
          <p:spPr bwMode="auto">
            <a:xfrm>
              <a:off x="1063752" y="3908714"/>
              <a:ext cx="103632" cy="117764"/>
            </a:xfrm>
            <a:prstGeom prst="rect">
              <a:avLst/>
            </a:prstGeom>
            <a:solidFill>
              <a:srgbClr val="FF3300"/>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98" name="Rectangle 23"/>
            <p:cNvSpPr>
              <a:spLocks noChangeArrowheads="1"/>
            </p:cNvSpPr>
            <p:nvPr/>
          </p:nvSpPr>
          <p:spPr bwMode="auto">
            <a:xfrm>
              <a:off x="1322832" y="3309505"/>
              <a:ext cx="103632" cy="117764"/>
            </a:xfrm>
            <a:prstGeom prst="rect">
              <a:avLst/>
            </a:prstGeom>
            <a:solidFill>
              <a:srgbClr val="FF3300"/>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99" name="Rectangle 24"/>
            <p:cNvSpPr>
              <a:spLocks noChangeArrowheads="1"/>
            </p:cNvSpPr>
            <p:nvPr/>
          </p:nvSpPr>
          <p:spPr bwMode="auto">
            <a:xfrm>
              <a:off x="2567940" y="3429000"/>
              <a:ext cx="103632" cy="117764"/>
            </a:xfrm>
            <a:prstGeom prst="rect">
              <a:avLst/>
            </a:prstGeom>
            <a:solidFill>
              <a:srgbClr val="FF3300"/>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100" name="Rectangle 25"/>
            <p:cNvSpPr>
              <a:spLocks noChangeArrowheads="1"/>
            </p:cNvSpPr>
            <p:nvPr/>
          </p:nvSpPr>
          <p:spPr bwMode="auto">
            <a:xfrm>
              <a:off x="4087368" y="3429000"/>
              <a:ext cx="103632" cy="117764"/>
            </a:xfrm>
            <a:prstGeom prst="rect">
              <a:avLst/>
            </a:prstGeom>
            <a:solidFill>
              <a:srgbClr val="FF3300"/>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101" name="Rectangle 26"/>
            <p:cNvSpPr>
              <a:spLocks noChangeArrowheads="1"/>
            </p:cNvSpPr>
            <p:nvPr/>
          </p:nvSpPr>
          <p:spPr bwMode="auto">
            <a:xfrm>
              <a:off x="1322832" y="3671454"/>
              <a:ext cx="103632" cy="117764"/>
            </a:xfrm>
            <a:prstGeom prst="rect">
              <a:avLst/>
            </a:prstGeom>
            <a:solidFill>
              <a:schemeClr val="accent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102" name="Rectangle 27"/>
            <p:cNvSpPr>
              <a:spLocks noChangeArrowheads="1"/>
            </p:cNvSpPr>
            <p:nvPr/>
          </p:nvSpPr>
          <p:spPr bwMode="auto">
            <a:xfrm>
              <a:off x="2567940" y="3666259"/>
              <a:ext cx="103632" cy="117764"/>
            </a:xfrm>
            <a:prstGeom prst="rect">
              <a:avLst/>
            </a:prstGeom>
            <a:solidFill>
              <a:schemeClr val="accent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103" name="Rectangle 28"/>
            <p:cNvSpPr>
              <a:spLocks noChangeArrowheads="1"/>
            </p:cNvSpPr>
            <p:nvPr/>
          </p:nvSpPr>
          <p:spPr bwMode="auto">
            <a:xfrm>
              <a:off x="4120896" y="4088823"/>
              <a:ext cx="103632" cy="117764"/>
            </a:xfrm>
            <a:prstGeom prst="rect">
              <a:avLst/>
            </a:prstGeom>
            <a:solidFill>
              <a:schemeClr val="accent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104" name="AutoShape 29"/>
            <p:cNvSpPr>
              <a:spLocks/>
            </p:cNvSpPr>
            <p:nvPr/>
          </p:nvSpPr>
          <p:spPr bwMode="auto">
            <a:xfrm>
              <a:off x="4410457" y="3205596"/>
              <a:ext cx="126492" cy="1016577"/>
            </a:xfrm>
            <a:prstGeom prst="rightBracket">
              <a:avLst>
                <a:gd name="adj" fmla="val 58935"/>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457134"/>
              <a:endParaRPr lang="it-IT" altLang="en-US">
                <a:solidFill>
                  <a:prstClr val="white"/>
                </a:solidFill>
                <a:latin typeface="Calibri"/>
                <a:ea typeface="ＭＳ Ｐゴシック" charset="0"/>
                <a:cs typeface="Calibri"/>
              </a:endParaRPr>
            </a:p>
          </p:txBody>
        </p:sp>
        <p:sp>
          <p:nvSpPr>
            <p:cNvPr id="105" name="Rectangle 30"/>
            <p:cNvSpPr>
              <a:spLocks noChangeArrowheads="1"/>
            </p:cNvSpPr>
            <p:nvPr/>
          </p:nvSpPr>
          <p:spPr bwMode="auto">
            <a:xfrm rot="16200000">
              <a:off x="-1182190" y="3808040"/>
              <a:ext cx="2656981" cy="300064"/>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spAutoFit/>
            </a:bodyPr>
            <a:lstStyle/>
            <a:p>
              <a:pPr defTabSz="457134"/>
              <a:r>
                <a:rPr lang="en-GB" altLang="en-US" b="1">
                  <a:solidFill>
                    <a:prstClr val="white"/>
                  </a:solidFill>
                  <a:latin typeface="Calibri"/>
                  <a:ea typeface="ＭＳ Ｐゴシック" charset="0"/>
                  <a:cs typeface="Calibri"/>
                </a:rPr>
                <a:t>Change from baseline (mL)</a:t>
              </a:r>
              <a:endParaRPr lang="en-GB" altLang="en-US">
                <a:solidFill>
                  <a:prstClr val="white"/>
                </a:solidFill>
                <a:latin typeface="Calibri"/>
                <a:ea typeface="ＭＳ Ｐゴシック" charset="0"/>
                <a:cs typeface="Calibri"/>
              </a:endParaRPr>
            </a:p>
          </p:txBody>
        </p:sp>
        <p:sp>
          <p:nvSpPr>
            <p:cNvPr id="106" name="Rectangle 31"/>
            <p:cNvSpPr>
              <a:spLocks noChangeArrowheads="1"/>
            </p:cNvSpPr>
            <p:nvPr/>
          </p:nvSpPr>
          <p:spPr bwMode="auto">
            <a:xfrm>
              <a:off x="1042416" y="1525732"/>
              <a:ext cx="3285744" cy="70658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34"/>
              <a:endParaRPr lang="en-GB" sz="1400">
                <a:solidFill>
                  <a:prstClr val="white"/>
                </a:solidFill>
                <a:latin typeface="Calibri"/>
                <a:ea typeface="ＭＳ Ｐゴシック" charset="0"/>
                <a:cs typeface="Calibri"/>
              </a:endParaRPr>
            </a:p>
          </p:txBody>
        </p:sp>
        <p:sp>
          <p:nvSpPr>
            <p:cNvPr id="107" name="Line 32"/>
            <p:cNvSpPr>
              <a:spLocks noChangeShapeType="1"/>
            </p:cNvSpPr>
            <p:nvPr/>
          </p:nvSpPr>
          <p:spPr bwMode="auto">
            <a:xfrm>
              <a:off x="868680" y="2332760"/>
              <a:ext cx="0" cy="2322368"/>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108" name="Line 33"/>
            <p:cNvSpPr>
              <a:spLocks noChangeShapeType="1"/>
            </p:cNvSpPr>
            <p:nvPr/>
          </p:nvSpPr>
          <p:spPr bwMode="auto">
            <a:xfrm>
              <a:off x="868680" y="4987637"/>
              <a:ext cx="0" cy="827809"/>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109" name="Line 34"/>
            <p:cNvSpPr>
              <a:spLocks noChangeShapeType="1"/>
            </p:cNvSpPr>
            <p:nvPr/>
          </p:nvSpPr>
          <p:spPr bwMode="auto">
            <a:xfrm>
              <a:off x="819912" y="5815445"/>
              <a:ext cx="3361944"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112" name="Line 35"/>
            <p:cNvSpPr>
              <a:spLocks noChangeShapeType="1"/>
            </p:cNvSpPr>
            <p:nvPr/>
          </p:nvSpPr>
          <p:spPr bwMode="auto">
            <a:xfrm flipH="1">
              <a:off x="819912" y="2332760"/>
              <a:ext cx="48768"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113" name="Line 36"/>
            <p:cNvSpPr>
              <a:spLocks noChangeShapeType="1"/>
            </p:cNvSpPr>
            <p:nvPr/>
          </p:nvSpPr>
          <p:spPr bwMode="auto">
            <a:xfrm flipH="1">
              <a:off x="819912" y="2997778"/>
              <a:ext cx="48768"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114" name="Line 37"/>
            <p:cNvSpPr>
              <a:spLocks noChangeShapeType="1"/>
            </p:cNvSpPr>
            <p:nvPr/>
          </p:nvSpPr>
          <p:spPr bwMode="auto">
            <a:xfrm flipH="1">
              <a:off x="819912" y="3661064"/>
              <a:ext cx="48768"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115" name="Line 38"/>
            <p:cNvSpPr>
              <a:spLocks noChangeShapeType="1"/>
            </p:cNvSpPr>
            <p:nvPr/>
          </p:nvSpPr>
          <p:spPr bwMode="auto">
            <a:xfrm flipH="1">
              <a:off x="819912" y="4324351"/>
              <a:ext cx="4876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116" name="Line 39"/>
            <p:cNvSpPr>
              <a:spLocks noChangeShapeType="1"/>
            </p:cNvSpPr>
            <p:nvPr/>
          </p:nvSpPr>
          <p:spPr bwMode="auto">
            <a:xfrm flipH="1">
              <a:off x="771144" y="4655127"/>
              <a:ext cx="195072"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117" name="Line 40"/>
            <p:cNvSpPr>
              <a:spLocks noChangeShapeType="1"/>
            </p:cNvSpPr>
            <p:nvPr/>
          </p:nvSpPr>
          <p:spPr bwMode="auto">
            <a:xfrm flipH="1">
              <a:off x="1063752" y="4655127"/>
              <a:ext cx="146304"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118" name="Line 41"/>
            <p:cNvSpPr>
              <a:spLocks noChangeShapeType="1"/>
            </p:cNvSpPr>
            <p:nvPr/>
          </p:nvSpPr>
          <p:spPr bwMode="auto">
            <a:xfrm>
              <a:off x="771144" y="4987636"/>
              <a:ext cx="195072"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119" name="Rectangle 42"/>
            <p:cNvSpPr>
              <a:spLocks noChangeArrowheads="1"/>
            </p:cNvSpPr>
            <p:nvPr/>
          </p:nvSpPr>
          <p:spPr bwMode="auto">
            <a:xfrm>
              <a:off x="1063752" y="4655127"/>
              <a:ext cx="195072" cy="332509"/>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34"/>
              <a:endParaRPr lang="en-GB" sz="1400">
                <a:solidFill>
                  <a:prstClr val="white"/>
                </a:solidFill>
                <a:latin typeface="Calibri"/>
                <a:ea typeface="ＭＳ Ｐゴシック" charset="0"/>
                <a:cs typeface="Calibri"/>
              </a:endParaRPr>
            </a:p>
          </p:txBody>
        </p:sp>
        <p:sp>
          <p:nvSpPr>
            <p:cNvPr id="120" name="Line 43"/>
            <p:cNvSpPr>
              <a:spLocks noChangeShapeType="1"/>
            </p:cNvSpPr>
            <p:nvPr/>
          </p:nvSpPr>
          <p:spPr bwMode="auto">
            <a:xfrm>
              <a:off x="1063752" y="4987636"/>
              <a:ext cx="146304"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121" name="Line 44"/>
            <p:cNvSpPr>
              <a:spLocks noChangeShapeType="1"/>
            </p:cNvSpPr>
            <p:nvPr/>
          </p:nvSpPr>
          <p:spPr bwMode="auto">
            <a:xfrm>
              <a:off x="1063752" y="4655127"/>
              <a:ext cx="146304"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122" name="Text Box 45"/>
            <p:cNvSpPr txBox="1">
              <a:spLocks noChangeArrowheads="1"/>
            </p:cNvSpPr>
            <p:nvPr/>
          </p:nvSpPr>
          <p:spPr bwMode="auto">
            <a:xfrm>
              <a:off x="355093" y="2173433"/>
              <a:ext cx="434468" cy="238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134"/>
              <a:r>
                <a:rPr lang="en-GB" altLang="en-US" sz="1100" b="1">
                  <a:solidFill>
                    <a:prstClr val="white"/>
                  </a:solidFill>
                  <a:latin typeface="Calibri"/>
                  <a:ea typeface="ＭＳ Ｐゴシック" charset="0"/>
                  <a:cs typeface="Calibri"/>
                </a:rPr>
                <a:t>350</a:t>
              </a:r>
            </a:p>
            <a:p>
              <a:pPr defTabSz="457134"/>
              <a:endParaRPr lang="en-GB" altLang="en-US" sz="1100" b="1">
                <a:solidFill>
                  <a:prstClr val="white"/>
                </a:solidFill>
                <a:latin typeface="Calibri"/>
                <a:ea typeface="ＭＳ Ｐゴシック" charset="0"/>
                <a:cs typeface="Calibri"/>
              </a:endParaRPr>
            </a:p>
            <a:p>
              <a:pPr defTabSz="457134"/>
              <a:endParaRPr lang="en-GB" altLang="en-US" sz="1100" b="1">
                <a:solidFill>
                  <a:prstClr val="white"/>
                </a:solidFill>
                <a:latin typeface="Calibri"/>
                <a:ea typeface="ＭＳ Ｐゴシック" charset="0"/>
                <a:cs typeface="Calibri"/>
              </a:endParaRPr>
            </a:p>
            <a:p>
              <a:pPr defTabSz="457134">
                <a:lnSpc>
                  <a:spcPct val="70000"/>
                </a:lnSpc>
              </a:pPr>
              <a:r>
                <a:rPr lang="en-GB" altLang="en-US" sz="1100" b="1">
                  <a:solidFill>
                    <a:prstClr val="white"/>
                  </a:solidFill>
                  <a:latin typeface="Calibri"/>
                  <a:ea typeface="ＭＳ Ｐゴシック" charset="0"/>
                  <a:cs typeface="Calibri"/>
                </a:rPr>
                <a:t>300</a:t>
              </a:r>
            </a:p>
            <a:p>
              <a:pPr defTabSz="457134">
                <a:lnSpc>
                  <a:spcPct val="70000"/>
                </a:lnSpc>
              </a:pPr>
              <a:endParaRPr lang="en-GB" altLang="en-US" sz="1100" b="1">
                <a:solidFill>
                  <a:prstClr val="white"/>
                </a:solidFill>
                <a:latin typeface="Calibri"/>
                <a:ea typeface="ＭＳ Ｐゴシック" charset="0"/>
                <a:cs typeface="Calibri"/>
              </a:endParaRPr>
            </a:p>
            <a:p>
              <a:pPr defTabSz="457134">
                <a:lnSpc>
                  <a:spcPct val="70000"/>
                </a:lnSpc>
              </a:pPr>
              <a:endParaRPr lang="en-GB" altLang="en-US" sz="1100" b="1">
                <a:solidFill>
                  <a:prstClr val="white"/>
                </a:solidFill>
                <a:latin typeface="Calibri"/>
                <a:ea typeface="ＭＳ Ｐゴシック" charset="0"/>
                <a:cs typeface="Calibri"/>
              </a:endParaRPr>
            </a:p>
            <a:p>
              <a:pPr defTabSz="457134">
                <a:lnSpc>
                  <a:spcPct val="70000"/>
                </a:lnSpc>
              </a:pPr>
              <a:endParaRPr lang="en-GB" altLang="en-US" sz="1100" b="1">
                <a:solidFill>
                  <a:prstClr val="white"/>
                </a:solidFill>
                <a:latin typeface="Calibri"/>
                <a:ea typeface="ＭＳ Ｐゴシック" charset="0"/>
                <a:cs typeface="Calibri"/>
              </a:endParaRPr>
            </a:p>
            <a:p>
              <a:pPr defTabSz="457134">
                <a:lnSpc>
                  <a:spcPct val="70000"/>
                </a:lnSpc>
              </a:pPr>
              <a:r>
                <a:rPr lang="en-GB" altLang="en-US" sz="1100" b="1">
                  <a:solidFill>
                    <a:prstClr val="white"/>
                  </a:solidFill>
                  <a:latin typeface="Calibri"/>
                  <a:ea typeface="ＭＳ Ｐゴシック" charset="0"/>
                  <a:cs typeface="Calibri"/>
                </a:rPr>
                <a:t>250</a:t>
              </a:r>
            </a:p>
            <a:p>
              <a:pPr defTabSz="457134">
                <a:lnSpc>
                  <a:spcPct val="70000"/>
                </a:lnSpc>
              </a:pPr>
              <a:endParaRPr lang="en-GB" altLang="en-US" sz="1100" b="1">
                <a:solidFill>
                  <a:prstClr val="white"/>
                </a:solidFill>
                <a:latin typeface="Calibri"/>
                <a:ea typeface="ＭＳ Ｐゴシック" charset="0"/>
                <a:cs typeface="Calibri"/>
              </a:endParaRPr>
            </a:p>
            <a:p>
              <a:pPr defTabSz="457134">
                <a:lnSpc>
                  <a:spcPct val="70000"/>
                </a:lnSpc>
              </a:pPr>
              <a:endParaRPr lang="en-GB" altLang="en-US" sz="1100" b="1">
                <a:solidFill>
                  <a:prstClr val="white"/>
                </a:solidFill>
                <a:latin typeface="Calibri"/>
                <a:ea typeface="ＭＳ Ｐゴシック" charset="0"/>
                <a:cs typeface="Calibri"/>
              </a:endParaRPr>
            </a:p>
            <a:p>
              <a:pPr defTabSz="457134">
                <a:lnSpc>
                  <a:spcPct val="150000"/>
                </a:lnSpc>
              </a:pPr>
              <a:r>
                <a:rPr lang="en-GB" altLang="en-US" sz="1100" b="1">
                  <a:solidFill>
                    <a:prstClr val="white"/>
                  </a:solidFill>
                  <a:latin typeface="Calibri"/>
                  <a:ea typeface="ＭＳ Ｐゴシック" charset="0"/>
                  <a:cs typeface="Calibri"/>
                </a:rPr>
                <a:t>200</a:t>
              </a:r>
            </a:p>
            <a:p>
              <a:pPr defTabSz="457134">
                <a:lnSpc>
                  <a:spcPct val="150000"/>
                </a:lnSpc>
              </a:pPr>
              <a:endParaRPr lang="en-GB" altLang="en-US" sz="1100" b="1">
                <a:solidFill>
                  <a:prstClr val="white"/>
                </a:solidFill>
                <a:latin typeface="Calibri"/>
                <a:ea typeface="ＭＳ Ｐゴシック" charset="0"/>
                <a:cs typeface="Calibri"/>
              </a:endParaRPr>
            </a:p>
            <a:p>
              <a:pPr defTabSz="457134">
                <a:lnSpc>
                  <a:spcPct val="210000"/>
                </a:lnSpc>
              </a:pPr>
              <a:r>
                <a:rPr lang="en-GB" altLang="en-US" sz="1100" b="1">
                  <a:solidFill>
                    <a:prstClr val="white"/>
                  </a:solidFill>
                  <a:latin typeface="Calibri"/>
                  <a:ea typeface="ＭＳ Ｐゴシック" charset="0"/>
                  <a:cs typeface="Calibri"/>
                </a:rPr>
                <a:t>  50</a:t>
              </a:r>
            </a:p>
          </p:txBody>
        </p:sp>
        <p:sp>
          <p:nvSpPr>
            <p:cNvPr id="123" name="Text Box 46"/>
            <p:cNvSpPr txBox="1">
              <a:spLocks noChangeArrowheads="1"/>
            </p:cNvSpPr>
            <p:nvPr/>
          </p:nvSpPr>
          <p:spPr bwMode="auto">
            <a:xfrm>
              <a:off x="976885" y="5943600"/>
              <a:ext cx="3526535" cy="56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7134"/>
              <a:r>
                <a:rPr lang="en-GB" altLang="en-US" sz="1100" b="1">
                  <a:solidFill>
                    <a:prstClr val="white"/>
                  </a:solidFill>
                  <a:latin typeface="Calibri"/>
                  <a:ea typeface="ＭＳ Ｐゴシック" charset="0"/>
                  <a:cs typeface="Calibri"/>
                </a:rPr>
                <a:t>0    4                        24                           48</a:t>
              </a:r>
            </a:p>
            <a:p>
              <a:pPr defTabSz="457134"/>
              <a:r>
                <a:rPr lang="en-GB" altLang="en-US" sz="1100" b="1">
                  <a:solidFill>
                    <a:prstClr val="white"/>
                  </a:solidFill>
                  <a:latin typeface="Calibri"/>
                  <a:ea typeface="ＭＳ Ｐゴシック" charset="0"/>
                  <a:cs typeface="Calibri"/>
                </a:rPr>
                <a:t>                     </a:t>
              </a:r>
              <a:r>
                <a:rPr lang="en-GB" altLang="en-US" b="1">
                  <a:solidFill>
                    <a:prstClr val="white"/>
                  </a:solidFill>
                  <a:latin typeface="Calibri"/>
                  <a:ea typeface="ＭＳ Ｐゴシック" charset="0"/>
                  <a:cs typeface="Calibri"/>
                </a:rPr>
                <a:t>Weeks</a:t>
              </a:r>
            </a:p>
          </p:txBody>
        </p:sp>
        <p:sp>
          <p:nvSpPr>
            <p:cNvPr id="124" name="Text Box 47"/>
            <p:cNvSpPr txBox="1">
              <a:spLocks noChangeArrowheads="1"/>
            </p:cNvSpPr>
            <p:nvPr/>
          </p:nvSpPr>
          <p:spPr bwMode="auto">
            <a:xfrm>
              <a:off x="4226052" y="2957945"/>
              <a:ext cx="297285" cy="320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134"/>
              <a:r>
                <a:rPr lang="en-GB" altLang="en-US" sz="1400">
                  <a:solidFill>
                    <a:prstClr val="white"/>
                  </a:solidFill>
                  <a:latin typeface="Calibri"/>
                  <a:ea typeface="ＭＳ Ｐゴシック" charset="0"/>
                  <a:cs typeface="Calibri"/>
                </a:rPr>
                <a:t>*</a:t>
              </a:r>
            </a:p>
          </p:txBody>
        </p:sp>
        <p:sp>
          <p:nvSpPr>
            <p:cNvPr id="125" name="Text Box 48"/>
            <p:cNvSpPr txBox="1">
              <a:spLocks noChangeArrowheads="1"/>
            </p:cNvSpPr>
            <p:nvPr/>
          </p:nvSpPr>
          <p:spPr bwMode="auto">
            <a:xfrm>
              <a:off x="4226052" y="3351069"/>
              <a:ext cx="297285" cy="320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134"/>
              <a:r>
                <a:rPr lang="en-GB" altLang="en-US" sz="1400">
                  <a:solidFill>
                    <a:prstClr val="white"/>
                  </a:solidFill>
                  <a:latin typeface="Calibri"/>
                  <a:ea typeface="ＭＳ Ｐゴシック" charset="0"/>
                  <a:cs typeface="Calibri"/>
                </a:rPr>
                <a:t>*</a:t>
              </a:r>
            </a:p>
          </p:txBody>
        </p:sp>
        <p:sp>
          <p:nvSpPr>
            <p:cNvPr id="126" name="Rectangle 49"/>
            <p:cNvSpPr>
              <a:spLocks noChangeArrowheads="1"/>
            </p:cNvSpPr>
            <p:nvPr/>
          </p:nvSpPr>
          <p:spPr bwMode="auto">
            <a:xfrm>
              <a:off x="1869949" y="4506191"/>
              <a:ext cx="137160" cy="155864"/>
            </a:xfrm>
            <a:prstGeom prst="rect">
              <a:avLst/>
            </a:prstGeom>
            <a:solidFill>
              <a:srgbClr val="EF63A9"/>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127" name="Rectangle 50"/>
            <p:cNvSpPr>
              <a:spLocks noChangeArrowheads="1"/>
            </p:cNvSpPr>
            <p:nvPr/>
          </p:nvSpPr>
          <p:spPr bwMode="auto">
            <a:xfrm>
              <a:off x="1869949" y="4873337"/>
              <a:ext cx="137160" cy="155864"/>
            </a:xfrm>
            <a:prstGeom prst="rect">
              <a:avLst/>
            </a:prstGeom>
            <a:solidFill>
              <a:srgbClr val="FF3300"/>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128" name="Rectangle 51"/>
            <p:cNvSpPr>
              <a:spLocks noChangeArrowheads="1"/>
            </p:cNvSpPr>
            <p:nvPr/>
          </p:nvSpPr>
          <p:spPr bwMode="auto">
            <a:xfrm>
              <a:off x="1876045" y="5212773"/>
              <a:ext cx="137160" cy="155864"/>
            </a:xfrm>
            <a:prstGeom prst="rect">
              <a:avLst/>
            </a:prstGeom>
            <a:solidFill>
              <a:schemeClr val="accent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134"/>
              <a:endParaRPr lang="en-GB" sz="1400">
                <a:solidFill>
                  <a:prstClr val="white"/>
                </a:solidFill>
                <a:latin typeface="Calibri"/>
                <a:ea typeface="ＭＳ Ｐゴシック" charset="0"/>
                <a:cs typeface="Calibri"/>
              </a:endParaRPr>
            </a:p>
          </p:txBody>
        </p:sp>
        <p:sp>
          <p:nvSpPr>
            <p:cNvPr id="129" name="Text Box 52"/>
            <p:cNvSpPr txBox="1">
              <a:spLocks noChangeArrowheads="1"/>
            </p:cNvSpPr>
            <p:nvPr/>
          </p:nvSpPr>
          <p:spPr bwMode="auto">
            <a:xfrm>
              <a:off x="2014728" y="4493081"/>
              <a:ext cx="2364114" cy="96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134"/>
              <a:r>
                <a:rPr lang="en-GB" altLang="en-US" b="1" dirty="0">
                  <a:solidFill>
                    <a:prstClr val="white"/>
                  </a:solidFill>
                  <a:effectLst>
                    <a:outerShdw blurRad="38100" dist="38100" dir="2700000" algn="tl">
                      <a:srgbClr val="808080"/>
                    </a:outerShdw>
                  </a:effectLst>
                  <a:latin typeface="Calibri"/>
                  <a:ea typeface="ＭＳ Ｐゴシック" charset="0"/>
                  <a:cs typeface="Calibri"/>
                </a:rPr>
                <a:t>BDP/Form 400/24</a:t>
              </a:r>
              <a:r>
                <a:rPr lang="el-GR" altLang="en-US" b="1" dirty="0">
                  <a:solidFill>
                    <a:prstClr val="white"/>
                  </a:solidFill>
                  <a:effectLst>
                    <a:outerShdw blurRad="38100" dist="38100" dir="2700000" algn="tl">
                      <a:srgbClr val="808080"/>
                    </a:outerShdw>
                  </a:effectLst>
                  <a:latin typeface="Calibri"/>
                  <a:ea typeface="ＭＳ Ｐゴシック" charset="0"/>
                  <a:cs typeface="Calibri"/>
                </a:rPr>
                <a:t>μ</a:t>
              </a:r>
              <a:r>
                <a:rPr lang="en-GB" altLang="en-US" b="1" dirty="0">
                  <a:solidFill>
                    <a:prstClr val="white"/>
                  </a:solidFill>
                  <a:effectLst>
                    <a:outerShdw blurRad="38100" dist="38100" dir="2700000" algn="tl">
                      <a:srgbClr val="808080"/>
                    </a:outerShdw>
                  </a:effectLst>
                  <a:latin typeface="Calibri"/>
                  <a:ea typeface="ＭＳ Ｐゴシック" charset="0"/>
                  <a:cs typeface="Calibri"/>
                </a:rPr>
                <a:t>g</a:t>
              </a:r>
            </a:p>
            <a:p>
              <a:pPr defTabSz="457134"/>
              <a:r>
                <a:rPr lang="en-GB" altLang="en-US" b="1" dirty="0">
                  <a:solidFill>
                    <a:prstClr val="white"/>
                  </a:solidFill>
                  <a:effectLst>
                    <a:outerShdw blurRad="38100" dist="38100" dir="2700000" algn="tl">
                      <a:srgbClr val="808080"/>
                    </a:outerShdw>
                  </a:effectLst>
                  <a:latin typeface="Calibri"/>
                  <a:ea typeface="ＭＳ Ｐゴシック" charset="0"/>
                  <a:cs typeface="Calibri"/>
                </a:rPr>
                <a:t>BUD/Form 800/24</a:t>
              </a:r>
              <a:r>
                <a:rPr lang="el-GR" altLang="en-US" b="1" dirty="0">
                  <a:solidFill>
                    <a:prstClr val="white"/>
                  </a:solidFill>
                  <a:effectLst>
                    <a:outerShdw blurRad="38100" dist="38100" dir="2700000" algn="tl">
                      <a:srgbClr val="808080"/>
                    </a:outerShdw>
                  </a:effectLst>
                  <a:latin typeface="Calibri"/>
                  <a:ea typeface="ＭＳ Ｐゴシック" charset="0"/>
                  <a:cs typeface="Calibri"/>
                </a:rPr>
                <a:t>μ</a:t>
              </a:r>
              <a:r>
                <a:rPr lang="en-GB" altLang="en-US" b="1" dirty="0">
                  <a:solidFill>
                    <a:prstClr val="white"/>
                  </a:solidFill>
                  <a:effectLst>
                    <a:outerShdw blurRad="38100" dist="38100" dir="2700000" algn="tl">
                      <a:srgbClr val="808080"/>
                    </a:outerShdw>
                  </a:effectLst>
                  <a:latin typeface="Calibri"/>
                  <a:ea typeface="ＭＳ Ｐゴシック" charset="0"/>
                  <a:cs typeface="Calibri"/>
                </a:rPr>
                <a:t>g</a:t>
              </a:r>
            </a:p>
            <a:p>
              <a:pPr defTabSz="457134"/>
              <a:r>
                <a:rPr lang="en-GB" altLang="en-US" b="1" dirty="0" err="1">
                  <a:solidFill>
                    <a:prstClr val="white"/>
                  </a:solidFill>
                  <a:effectLst>
                    <a:outerShdw blurRad="38100" dist="38100" dir="2700000" algn="tl">
                      <a:srgbClr val="808080"/>
                    </a:outerShdw>
                  </a:effectLst>
                  <a:latin typeface="Calibri"/>
                  <a:ea typeface="ＭＳ Ｐゴシック" charset="0"/>
                  <a:cs typeface="Calibri"/>
                </a:rPr>
                <a:t>Formoterol</a:t>
              </a:r>
              <a:r>
                <a:rPr lang="en-GB" altLang="en-US" b="1" dirty="0">
                  <a:solidFill>
                    <a:prstClr val="white"/>
                  </a:solidFill>
                  <a:effectLst>
                    <a:outerShdw blurRad="38100" dist="38100" dir="2700000" algn="tl">
                      <a:srgbClr val="808080"/>
                    </a:outerShdw>
                  </a:effectLst>
                  <a:latin typeface="Calibri"/>
                  <a:ea typeface="ＭＳ Ｐゴシック" charset="0"/>
                  <a:cs typeface="Calibri"/>
                </a:rPr>
                <a:t> 24</a:t>
              </a:r>
              <a:r>
                <a:rPr lang="el-GR" altLang="en-US" b="1" dirty="0">
                  <a:solidFill>
                    <a:prstClr val="white"/>
                  </a:solidFill>
                  <a:effectLst>
                    <a:outerShdw blurRad="38100" dist="38100" dir="2700000" algn="tl">
                      <a:srgbClr val="808080"/>
                    </a:outerShdw>
                  </a:effectLst>
                  <a:latin typeface="Calibri"/>
                  <a:ea typeface="ＭＳ Ｐゴシック" charset="0"/>
                  <a:cs typeface="Calibri"/>
                </a:rPr>
                <a:t>μ</a:t>
              </a:r>
              <a:r>
                <a:rPr lang="en-GB" altLang="en-US" b="1" dirty="0">
                  <a:solidFill>
                    <a:prstClr val="white"/>
                  </a:solidFill>
                  <a:effectLst>
                    <a:outerShdw blurRad="38100" dist="38100" dir="2700000" algn="tl">
                      <a:srgbClr val="808080"/>
                    </a:outerShdw>
                  </a:effectLst>
                  <a:latin typeface="Calibri"/>
                  <a:ea typeface="ＭＳ Ｐゴシック" charset="0"/>
                  <a:cs typeface="Calibri"/>
                </a:rPr>
                <a:t>g</a:t>
              </a:r>
              <a:endParaRPr lang="el-GR" altLang="en-US" b="1" dirty="0">
                <a:solidFill>
                  <a:prstClr val="white"/>
                </a:solidFill>
                <a:effectLst>
                  <a:outerShdw blurRad="38100" dist="38100" dir="2700000" algn="tl">
                    <a:srgbClr val="808080"/>
                  </a:outerShdw>
                </a:effectLst>
                <a:latin typeface="Calibri"/>
                <a:ea typeface="ＭＳ Ｐゴシック" charset="0"/>
                <a:cs typeface="Calibri"/>
              </a:endParaRPr>
            </a:p>
          </p:txBody>
        </p:sp>
        <p:sp>
          <p:nvSpPr>
            <p:cNvPr id="130" name="Rectangle 53"/>
            <p:cNvSpPr>
              <a:spLocks noChangeArrowheads="1"/>
            </p:cNvSpPr>
            <p:nvPr/>
          </p:nvSpPr>
          <p:spPr bwMode="auto">
            <a:xfrm>
              <a:off x="1737360" y="4372842"/>
              <a:ext cx="2834640" cy="1177636"/>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134"/>
              <a:endParaRPr lang="en-GB" sz="1400">
                <a:solidFill>
                  <a:prstClr val="white"/>
                </a:solidFill>
                <a:latin typeface="Calibri"/>
                <a:ea typeface="ＭＳ Ｐゴシック" charset="0"/>
                <a:cs typeface="Calibri"/>
              </a:endParaRPr>
            </a:p>
          </p:txBody>
        </p:sp>
      </p:grpSp>
      <p:sp>
        <p:nvSpPr>
          <p:cNvPr id="131" name="Rectangle 54"/>
          <p:cNvSpPr>
            <a:spLocks noChangeArrowheads="1"/>
          </p:cNvSpPr>
          <p:nvPr/>
        </p:nvSpPr>
        <p:spPr bwMode="auto">
          <a:xfrm>
            <a:off x="1325219" y="825051"/>
            <a:ext cx="5937433" cy="369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7" tIns="45713" rIns="91427" bIns="45713">
            <a:spAutoFit/>
          </a:bodyPr>
          <a:lstStyle/>
          <a:p>
            <a:pPr defTabSz="457134"/>
            <a:r>
              <a:rPr lang="en-GB" altLang="en-US" b="1" dirty="0">
                <a:solidFill>
                  <a:prstClr val="white"/>
                </a:solidFill>
                <a:effectLst>
                  <a:outerShdw blurRad="38100" dist="38100" dir="2700000" algn="tl">
                    <a:srgbClr val="808080"/>
                  </a:outerShdw>
                </a:effectLst>
                <a:latin typeface="Calibri"/>
                <a:ea typeface="ＭＳ Ｐゴシック" charset="0"/>
                <a:cs typeface="Calibri"/>
              </a:rPr>
              <a:t>12-months, 718 patients with severe COPD: FEV</a:t>
            </a:r>
            <a:r>
              <a:rPr lang="en-GB" altLang="en-US" b="1" baseline="-25000" dirty="0">
                <a:solidFill>
                  <a:prstClr val="white"/>
                </a:solidFill>
                <a:effectLst>
                  <a:outerShdw blurRad="38100" dist="38100" dir="2700000" algn="tl">
                    <a:srgbClr val="808080"/>
                  </a:outerShdw>
                </a:effectLst>
                <a:latin typeface="Calibri"/>
                <a:ea typeface="ＭＳ Ｐゴシック" charset="0"/>
                <a:cs typeface="Calibri"/>
              </a:rPr>
              <a:t>1</a:t>
            </a:r>
            <a:r>
              <a:rPr lang="en-GB" altLang="en-US" b="1" dirty="0">
                <a:solidFill>
                  <a:prstClr val="white"/>
                </a:solidFill>
                <a:effectLst>
                  <a:outerShdw blurRad="38100" dist="38100" dir="2700000" algn="tl">
                    <a:srgbClr val="808080"/>
                  </a:outerShdw>
                </a:effectLst>
                <a:latin typeface="Calibri"/>
                <a:ea typeface="ＭＳ Ｐゴシック" charset="0"/>
                <a:cs typeface="Calibri"/>
              </a:rPr>
              <a:t> ~42% </a:t>
            </a:r>
            <a:r>
              <a:rPr lang="en-GB" altLang="en-US" b="1" dirty="0" err="1" smtClean="0">
                <a:solidFill>
                  <a:prstClr val="white"/>
                </a:solidFill>
                <a:effectLst>
                  <a:outerShdw blurRad="38100" dist="38100" dir="2700000" algn="tl">
                    <a:srgbClr val="808080"/>
                  </a:outerShdw>
                </a:effectLst>
                <a:latin typeface="Calibri"/>
                <a:ea typeface="ＭＳ Ｐゴシック" charset="0"/>
                <a:cs typeface="Calibri"/>
              </a:rPr>
              <a:t>pred</a:t>
            </a:r>
            <a:r>
              <a:rPr lang="en-GB" altLang="en-US" b="1" dirty="0" smtClean="0">
                <a:solidFill>
                  <a:prstClr val="white"/>
                </a:solidFill>
                <a:effectLst>
                  <a:outerShdw blurRad="38100" dist="38100" dir="2700000" algn="tl">
                    <a:srgbClr val="808080"/>
                  </a:outerShdw>
                </a:effectLst>
                <a:latin typeface="Calibri"/>
                <a:ea typeface="ＭＳ Ｐゴシック" charset="0"/>
                <a:cs typeface="Calibri"/>
              </a:rPr>
              <a:t> </a:t>
            </a:r>
            <a:endParaRPr lang="en-GB" altLang="en-US" b="1" dirty="0">
              <a:solidFill>
                <a:prstClr val="white"/>
              </a:solidFill>
              <a:effectLst>
                <a:outerShdw blurRad="38100" dist="38100" dir="2700000" algn="tl">
                  <a:srgbClr val="808080"/>
                </a:outerShdw>
              </a:effectLst>
              <a:latin typeface="Calibri"/>
              <a:ea typeface="ＭＳ Ｐゴシック" charset="0"/>
              <a:cs typeface="Calibri"/>
            </a:endParaRPr>
          </a:p>
        </p:txBody>
      </p:sp>
      <p:grpSp>
        <p:nvGrpSpPr>
          <p:cNvPr id="132" name="Group 55"/>
          <p:cNvGrpSpPr>
            <a:grpSpLocks/>
          </p:cNvGrpSpPr>
          <p:nvPr/>
        </p:nvGrpSpPr>
        <p:grpSpPr bwMode="auto">
          <a:xfrm>
            <a:off x="4682299" y="1366399"/>
            <a:ext cx="4045075" cy="5249312"/>
            <a:chOff x="3087" y="747"/>
            <a:chExt cx="2989" cy="3225"/>
          </a:xfrm>
        </p:grpSpPr>
        <p:sp>
          <p:nvSpPr>
            <p:cNvPr id="133" name="Text Box 56"/>
            <p:cNvSpPr txBox="1">
              <a:spLocks noChangeArrowheads="1"/>
            </p:cNvSpPr>
            <p:nvPr/>
          </p:nvSpPr>
          <p:spPr bwMode="auto">
            <a:xfrm>
              <a:off x="3925" y="747"/>
              <a:ext cx="1584" cy="227"/>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134"/>
              <a:r>
                <a:rPr lang="en-GB" altLang="en-US" b="1" i="1" dirty="0">
                  <a:solidFill>
                    <a:prstClr val="white"/>
                  </a:solidFill>
                  <a:effectLst>
                    <a:outerShdw blurRad="38100" dist="38100" dir="2700000" algn="tl">
                      <a:srgbClr val="000000"/>
                    </a:outerShdw>
                  </a:effectLst>
                  <a:latin typeface="Calibri"/>
                  <a:ea typeface="ＭＳ Ｐゴシック" charset="0"/>
                  <a:cs typeface="Calibri"/>
                </a:rPr>
                <a:t>Forced vital capacity</a:t>
              </a:r>
            </a:p>
          </p:txBody>
        </p:sp>
        <p:sp>
          <p:nvSpPr>
            <p:cNvPr id="134" name="Rectangle 57"/>
            <p:cNvSpPr>
              <a:spLocks noChangeArrowheads="1"/>
            </p:cNvSpPr>
            <p:nvPr/>
          </p:nvSpPr>
          <p:spPr bwMode="auto">
            <a:xfrm>
              <a:off x="3861" y="1618"/>
              <a:ext cx="393" cy="1933"/>
            </a:xfrm>
            <a:prstGeom prst="rect">
              <a:avLst/>
            </a:prstGeom>
            <a:solidFill>
              <a:srgbClr val="EF63A9"/>
            </a:solidFill>
            <a:ln w="127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134"/>
              <a:endParaRPr lang="en-GB">
                <a:solidFill>
                  <a:prstClr val="white"/>
                </a:solidFill>
                <a:latin typeface="Calibri"/>
                <a:ea typeface="ＭＳ Ｐゴシック" charset="0"/>
                <a:cs typeface="Calibri"/>
              </a:endParaRPr>
            </a:p>
          </p:txBody>
        </p:sp>
        <p:sp>
          <p:nvSpPr>
            <p:cNvPr id="135" name="Rectangle 58"/>
            <p:cNvSpPr>
              <a:spLocks noChangeArrowheads="1"/>
            </p:cNvSpPr>
            <p:nvPr/>
          </p:nvSpPr>
          <p:spPr bwMode="auto">
            <a:xfrm>
              <a:off x="4562" y="2477"/>
              <a:ext cx="393" cy="1074"/>
            </a:xfrm>
            <a:prstGeom prst="rect">
              <a:avLst/>
            </a:prstGeom>
            <a:solidFill>
              <a:srgbClr val="FF3300"/>
            </a:solidFill>
            <a:ln w="127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134"/>
              <a:endParaRPr lang="en-GB">
                <a:solidFill>
                  <a:prstClr val="white"/>
                </a:solidFill>
                <a:latin typeface="Calibri"/>
                <a:ea typeface="ＭＳ Ｐゴシック" charset="0"/>
                <a:cs typeface="Calibri"/>
              </a:endParaRPr>
            </a:p>
          </p:txBody>
        </p:sp>
        <p:sp>
          <p:nvSpPr>
            <p:cNvPr id="136" name="Rectangle 59"/>
            <p:cNvSpPr>
              <a:spLocks noChangeArrowheads="1"/>
            </p:cNvSpPr>
            <p:nvPr/>
          </p:nvSpPr>
          <p:spPr bwMode="auto">
            <a:xfrm>
              <a:off x="5264" y="3121"/>
              <a:ext cx="393" cy="430"/>
            </a:xfrm>
            <a:prstGeom prst="rect">
              <a:avLst/>
            </a:prstGeom>
            <a:solidFill>
              <a:schemeClr val="accent1"/>
            </a:solidFill>
            <a:ln w="127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134"/>
              <a:endParaRPr lang="en-GB">
                <a:solidFill>
                  <a:prstClr val="white"/>
                </a:solidFill>
                <a:latin typeface="Calibri"/>
                <a:ea typeface="ＭＳ Ｐゴシック" charset="0"/>
                <a:cs typeface="Calibri"/>
              </a:endParaRPr>
            </a:p>
          </p:txBody>
        </p:sp>
        <p:sp>
          <p:nvSpPr>
            <p:cNvPr id="137" name="Line 60"/>
            <p:cNvSpPr>
              <a:spLocks noChangeShapeType="1"/>
            </p:cNvSpPr>
            <p:nvPr/>
          </p:nvSpPr>
          <p:spPr bwMode="auto">
            <a:xfrm>
              <a:off x="3608" y="1403"/>
              <a:ext cx="1" cy="214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457134"/>
              <a:endParaRPr lang="en-GB">
                <a:solidFill>
                  <a:prstClr val="white"/>
                </a:solidFill>
                <a:latin typeface="Calibri"/>
                <a:ea typeface="ＭＳ Ｐゴシック" charset="0"/>
                <a:cs typeface="Calibri"/>
              </a:endParaRPr>
            </a:p>
          </p:txBody>
        </p:sp>
        <p:sp>
          <p:nvSpPr>
            <p:cNvPr id="138" name="Line 61"/>
            <p:cNvSpPr>
              <a:spLocks noChangeShapeType="1"/>
            </p:cNvSpPr>
            <p:nvPr/>
          </p:nvSpPr>
          <p:spPr bwMode="auto">
            <a:xfrm>
              <a:off x="3588" y="3551"/>
              <a:ext cx="20" cy="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457134"/>
              <a:endParaRPr lang="en-GB">
                <a:solidFill>
                  <a:prstClr val="white"/>
                </a:solidFill>
                <a:latin typeface="Calibri"/>
                <a:ea typeface="ＭＳ Ｐゴシック" charset="0"/>
                <a:cs typeface="Calibri"/>
              </a:endParaRPr>
            </a:p>
          </p:txBody>
        </p:sp>
        <p:sp>
          <p:nvSpPr>
            <p:cNvPr id="139" name="Line 62"/>
            <p:cNvSpPr>
              <a:spLocks noChangeShapeType="1"/>
            </p:cNvSpPr>
            <p:nvPr/>
          </p:nvSpPr>
          <p:spPr bwMode="auto">
            <a:xfrm>
              <a:off x="3588" y="3336"/>
              <a:ext cx="20" cy="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457134"/>
              <a:endParaRPr lang="en-GB">
                <a:solidFill>
                  <a:prstClr val="white"/>
                </a:solidFill>
                <a:latin typeface="Calibri"/>
                <a:ea typeface="ＭＳ Ｐゴシック" charset="0"/>
                <a:cs typeface="Calibri"/>
              </a:endParaRPr>
            </a:p>
          </p:txBody>
        </p:sp>
        <p:sp>
          <p:nvSpPr>
            <p:cNvPr id="140" name="Line 63"/>
            <p:cNvSpPr>
              <a:spLocks noChangeShapeType="1"/>
            </p:cNvSpPr>
            <p:nvPr/>
          </p:nvSpPr>
          <p:spPr bwMode="auto">
            <a:xfrm>
              <a:off x="3588" y="3121"/>
              <a:ext cx="20" cy="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457134"/>
              <a:endParaRPr lang="en-GB">
                <a:solidFill>
                  <a:prstClr val="white"/>
                </a:solidFill>
                <a:latin typeface="Calibri"/>
                <a:ea typeface="ＭＳ Ｐゴシック" charset="0"/>
                <a:cs typeface="Calibri"/>
              </a:endParaRPr>
            </a:p>
          </p:txBody>
        </p:sp>
        <p:sp>
          <p:nvSpPr>
            <p:cNvPr id="141" name="Line 64"/>
            <p:cNvSpPr>
              <a:spLocks noChangeShapeType="1"/>
            </p:cNvSpPr>
            <p:nvPr/>
          </p:nvSpPr>
          <p:spPr bwMode="auto">
            <a:xfrm>
              <a:off x="3588" y="2907"/>
              <a:ext cx="20" cy="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457134"/>
              <a:endParaRPr lang="en-GB">
                <a:solidFill>
                  <a:prstClr val="white"/>
                </a:solidFill>
                <a:latin typeface="Calibri"/>
                <a:ea typeface="ＭＳ Ｐゴシック" charset="0"/>
                <a:cs typeface="Calibri"/>
              </a:endParaRPr>
            </a:p>
          </p:txBody>
        </p:sp>
        <p:sp>
          <p:nvSpPr>
            <p:cNvPr id="142" name="Line 65"/>
            <p:cNvSpPr>
              <a:spLocks noChangeShapeType="1"/>
            </p:cNvSpPr>
            <p:nvPr/>
          </p:nvSpPr>
          <p:spPr bwMode="auto">
            <a:xfrm>
              <a:off x="3588" y="2692"/>
              <a:ext cx="20" cy="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457134"/>
              <a:endParaRPr lang="en-GB">
                <a:solidFill>
                  <a:prstClr val="white"/>
                </a:solidFill>
                <a:latin typeface="Calibri"/>
                <a:ea typeface="ＭＳ Ｐゴシック" charset="0"/>
                <a:cs typeface="Calibri"/>
              </a:endParaRPr>
            </a:p>
          </p:txBody>
        </p:sp>
        <p:sp>
          <p:nvSpPr>
            <p:cNvPr id="143" name="Line 66"/>
            <p:cNvSpPr>
              <a:spLocks noChangeShapeType="1"/>
            </p:cNvSpPr>
            <p:nvPr/>
          </p:nvSpPr>
          <p:spPr bwMode="auto">
            <a:xfrm>
              <a:off x="3588" y="2477"/>
              <a:ext cx="20" cy="1"/>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457134"/>
              <a:endParaRPr lang="en-GB">
                <a:solidFill>
                  <a:prstClr val="white"/>
                </a:solidFill>
                <a:latin typeface="Calibri"/>
                <a:ea typeface="ＭＳ Ｐゴシック" charset="0"/>
                <a:cs typeface="Calibri"/>
              </a:endParaRPr>
            </a:p>
          </p:txBody>
        </p:sp>
        <p:sp>
          <p:nvSpPr>
            <p:cNvPr id="144" name="Line 67"/>
            <p:cNvSpPr>
              <a:spLocks noChangeShapeType="1"/>
            </p:cNvSpPr>
            <p:nvPr/>
          </p:nvSpPr>
          <p:spPr bwMode="auto">
            <a:xfrm>
              <a:off x="3588" y="2262"/>
              <a:ext cx="20" cy="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457134"/>
              <a:endParaRPr lang="en-GB">
                <a:solidFill>
                  <a:prstClr val="white"/>
                </a:solidFill>
                <a:latin typeface="Calibri"/>
                <a:ea typeface="ＭＳ Ｐゴシック" charset="0"/>
                <a:cs typeface="Calibri"/>
              </a:endParaRPr>
            </a:p>
          </p:txBody>
        </p:sp>
        <p:sp>
          <p:nvSpPr>
            <p:cNvPr id="145" name="Line 68"/>
            <p:cNvSpPr>
              <a:spLocks noChangeShapeType="1"/>
            </p:cNvSpPr>
            <p:nvPr/>
          </p:nvSpPr>
          <p:spPr bwMode="auto">
            <a:xfrm>
              <a:off x="3588" y="2047"/>
              <a:ext cx="20" cy="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457134"/>
              <a:endParaRPr lang="en-GB">
                <a:solidFill>
                  <a:prstClr val="white"/>
                </a:solidFill>
                <a:latin typeface="Calibri"/>
                <a:ea typeface="ＭＳ Ｐゴシック" charset="0"/>
                <a:cs typeface="Calibri"/>
              </a:endParaRPr>
            </a:p>
          </p:txBody>
        </p:sp>
        <p:sp>
          <p:nvSpPr>
            <p:cNvPr id="147" name="Line 69"/>
            <p:cNvSpPr>
              <a:spLocks noChangeShapeType="1"/>
            </p:cNvSpPr>
            <p:nvPr/>
          </p:nvSpPr>
          <p:spPr bwMode="auto">
            <a:xfrm>
              <a:off x="3588" y="1832"/>
              <a:ext cx="20" cy="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457134"/>
              <a:endParaRPr lang="en-GB">
                <a:solidFill>
                  <a:prstClr val="white"/>
                </a:solidFill>
                <a:latin typeface="Calibri"/>
                <a:ea typeface="ＭＳ Ｐゴシック" charset="0"/>
                <a:cs typeface="Calibri"/>
              </a:endParaRPr>
            </a:p>
          </p:txBody>
        </p:sp>
        <p:sp>
          <p:nvSpPr>
            <p:cNvPr id="187" name="Line 70"/>
            <p:cNvSpPr>
              <a:spLocks noChangeShapeType="1"/>
            </p:cNvSpPr>
            <p:nvPr/>
          </p:nvSpPr>
          <p:spPr bwMode="auto">
            <a:xfrm>
              <a:off x="3588" y="1618"/>
              <a:ext cx="20" cy="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457134"/>
              <a:endParaRPr lang="en-GB">
                <a:solidFill>
                  <a:prstClr val="white"/>
                </a:solidFill>
                <a:latin typeface="Calibri"/>
                <a:ea typeface="ＭＳ Ｐゴシック" charset="0"/>
                <a:cs typeface="Calibri"/>
              </a:endParaRPr>
            </a:p>
          </p:txBody>
        </p:sp>
        <p:sp>
          <p:nvSpPr>
            <p:cNvPr id="200" name="Line 71"/>
            <p:cNvSpPr>
              <a:spLocks noChangeShapeType="1"/>
            </p:cNvSpPr>
            <p:nvPr/>
          </p:nvSpPr>
          <p:spPr bwMode="auto">
            <a:xfrm>
              <a:off x="3588" y="1403"/>
              <a:ext cx="20" cy="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457134"/>
              <a:endParaRPr lang="en-GB">
                <a:solidFill>
                  <a:prstClr val="white"/>
                </a:solidFill>
                <a:latin typeface="Calibri"/>
                <a:ea typeface="ＭＳ Ｐゴシック" charset="0"/>
                <a:cs typeface="Calibri"/>
              </a:endParaRPr>
            </a:p>
          </p:txBody>
        </p:sp>
        <p:sp>
          <p:nvSpPr>
            <p:cNvPr id="201" name="Line 72"/>
            <p:cNvSpPr>
              <a:spLocks noChangeShapeType="1"/>
            </p:cNvSpPr>
            <p:nvPr/>
          </p:nvSpPr>
          <p:spPr bwMode="auto">
            <a:xfrm>
              <a:off x="3608" y="3551"/>
              <a:ext cx="2392" cy="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457134"/>
              <a:endParaRPr lang="en-GB">
                <a:solidFill>
                  <a:prstClr val="white"/>
                </a:solidFill>
                <a:latin typeface="Calibri"/>
                <a:ea typeface="ＭＳ Ｐゴシック" charset="0"/>
                <a:cs typeface="Calibri"/>
              </a:endParaRPr>
            </a:p>
          </p:txBody>
        </p:sp>
        <p:sp>
          <p:nvSpPr>
            <p:cNvPr id="206" name="Line 73"/>
            <p:cNvSpPr>
              <a:spLocks noChangeShapeType="1"/>
            </p:cNvSpPr>
            <p:nvPr/>
          </p:nvSpPr>
          <p:spPr bwMode="auto">
            <a:xfrm flipV="1">
              <a:off x="3608" y="3551"/>
              <a:ext cx="1" cy="3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457134"/>
              <a:endParaRPr lang="en-GB">
                <a:solidFill>
                  <a:prstClr val="white"/>
                </a:solidFill>
                <a:latin typeface="Calibri"/>
                <a:ea typeface="ＭＳ Ｐゴシック" charset="0"/>
                <a:cs typeface="Calibri"/>
              </a:endParaRPr>
            </a:p>
          </p:txBody>
        </p:sp>
        <p:sp>
          <p:nvSpPr>
            <p:cNvPr id="207" name="Line 74"/>
            <p:cNvSpPr>
              <a:spLocks noChangeShapeType="1"/>
            </p:cNvSpPr>
            <p:nvPr/>
          </p:nvSpPr>
          <p:spPr bwMode="auto">
            <a:xfrm flipV="1">
              <a:off x="6000" y="3551"/>
              <a:ext cx="0" cy="32"/>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defTabSz="457134"/>
              <a:endParaRPr lang="en-GB">
                <a:solidFill>
                  <a:prstClr val="white"/>
                </a:solidFill>
                <a:latin typeface="Calibri"/>
                <a:ea typeface="ＭＳ Ｐゴシック" charset="0"/>
                <a:cs typeface="Calibri"/>
              </a:endParaRPr>
            </a:p>
          </p:txBody>
        </p:sp>
        <p:sp>
          <p:nvSpPr>
            <p:cNvPr id="208" name="Rectangle 75"/>
            <p:cNvSpPr>
              <a:spLocks noChangeArrowheads="1"/>
            </p:cNvSpPr>
            <p:nvPr/>
          </p:nvSpPr>
          <p:spPr bwMode="auto">
            <a:xfrm>
              <a:off x="3466" y="3473"/>
              <a:ext cx="63"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p>
              <a:pPr defTabSz="457134"/>
              <a:r>
                <a:rPr lang="en-GB" altLang="en-US" sz="1300" b="1">
                  <a:solidFill>
                    <a:prstClr val="white"/>
                  </a:solidFill>
                  <a:latin typeface="Calibri"/>
                  <a:ea typeface="ＭＳ Ｐゴシック" charset="0"/>
                  <a:cs typeface="Calibri"/>
                </a:rPr>
                <a:t>0</a:t>
              </a:r>
            </a:p>
          </p:txBody>
        </p:sp>
        <p:sp>
          <p:nvSpPr>
            <p:cNvPr id="209" name="Rectangle 76"/>
            <p:cNvSpPr>
              <a:spLocks noChangeArrowheads="1"/>
            </p:cNvSpPr>
            <p:nvPr/>
          </p:nvSpPr>
          <p:spPr bwMode="auto">
            <a:xfrm>
              <a:off x="3431" y="3044"/>
              <a:ext cx="125"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p>
              <a:pPr defTabSz="457134"/>
              <a:r>
                <a:rPr lang="en-GB" altLang="en-US" sz="1300" b="1">
                  <a:solidFill>
                    <a:prstClr val="white"/>
                  </a:solidFill>
                  <a:latin typeface="Calibri"/>
                  <a:ea typeface="ＭＳ Ｐゴシック" charset="0"/>
                  <a:cs typeface="Calibri"/>
                </a:rPr>
                <a:t>20</a:t>
              </a:r>
            </a:p>
          </p:txBody>
        </p:sp>
        <p:sp>
          <p:nvSpPr>
            <p:cNvPr id="210" name="Rectangle 77"/>
            <p:cNvSpPr>
              <a:spLocks noChangeArrowheads="1"/>
            </p:cNvSpPr>
            <p:nvPr/>
          </p:nvSpPr>
          <p:spPr bwMode="auto">
            <a:xfrm>
              <a:off x="3431" y="2614"/>
              <a:ext cx="125"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p>
              <a:pPr defTabSz="457134"/>
              <a:r>
                <a:rPr lang="en-GB" altLang="en-US" sz="1300" b="1">
                  <a:solidFill>
                    <a:prstClr val="white"/>
                  </a:solidFill>
                  <a:latin typeface="Calibri"/>
                  <a:ea typeface="ＭＳ Ｐゴシック" charset="0"/>
                  <a:cs typeface="Calibri"/>
                </a:rPr>
                <a:t>40</a:t>
              </a:r>
            </a:p>
          </p:txBody>
        </p:sp>
        <p:sp>
          <p:nvSpPr>
            <p:cNvPr id="211" name="Rectangle 78"/>
            <p:cNvSpPr>
              <a:spLocks noChangeArrowheads="1"/>
            </p:cNvSpPr>
            <p:nvPr/>
          </p:nvSpPr>
          <p:spPr bwMode="auto">
            <a:xfrm>
              <a:off x="3431" y="2184"/>
              <a:ext cx="125"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p>
              <a:pPr defTabSz="457134"/>
              <a:r>
                <a:rPr lang="en-GB" altLang="en-US" sz="1300" b="1">
                  <a:solidFill>
                    <a:prstClr val="white"/>
                  </a:solidFill>
                  <a:latin typeface="Calibri"/>
                  <a:ea typeface="ＭＳ Ｐゴシック" charset="0"/>
                  <a:cs typeface="Calibri"/>
                </a:rPr>
                <a:t>60</a:t>
              </a:r>
            </a:p>
          </p:txBody>
        </p:sp>
        <p:sp>
          <p:nvSpPr>
            <p:cNvPr id="212" name="Rectangle 79"/>
            <p:cNvSpPr>
              <a:spLocks noChangeArrowheads="1"/>
            </p:cNvSpPr>
            <p:nvPr/>
          </p:nvSpPr>
          <p:spPr bwMode="auto">
            <a:xfrm>
              <a:off x="3431" y="1755"/>
              <a:ext cx="125"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p>
              <a:pPr defTabSz="457134"/>
              <a:r>
                <a:rPr lang="en-GB" altLang="en-US" sz="1300" b="1">
                  <a:solidFill>
                    <a:prstClr val="white"/>
                  </a:solidFill>
                  <a:latin typeface="Calibri"/>
                  <a:ea typeface="ＭＳ Ｐゴシック" charset="0"/>
                  <a:cs typeface="Calibri"/>
                </a:rPr>
                <a:t>80</a:t>
              </a:r>
            </a:p>
          </p:txBody>
        </p:sp>
        <p:sp>
          <p:nvSpPr>
            <p:cNvPr id="213" name="Rectangle 80"/>
            <p:cNvSpPr>
              <a:spLocks noChangeArrowheads="1"/>
            </p:cNvSpPr>
            <p:nvPr/>
          </p:nvSpPr>
          <p:spPr bwMode="auto">
            <a:xfrm>
              <a:off x="3395" y="1325"/>
              <a:ext cx="187"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p>
              <a:pPr defTabSz="457134"/>
              <a:r>
                <a:rPr lang="en-GB" altLang="en-US" sz="1300" b="1">
                  <a:solidFill>
                    <a:prstClr val="white"/>
                  </a:solidFill>
                  <a:latin typeface="Calibri"/>
                  <a:ea typeface="ＭＳ Ｐゴシック" charset="0"/>
                  <a:cs typeface="Calibri"/>
                </a:rPr>
                <a:t>100</a:t>
              </a:r>
            </a:p>
          </p:txBody>
        </p:sp>
        <p:sp>
          <p:nvSpPr>
            <p:cNvPr id="214" name="Text Box 81"/>
            <p:cNvSpPr txBox="1">
              <a:spLocks noChangeArrowheads="1"/>
            </p:cNvSpPr>
            <p:nvPr/>
          </p:nvSpPr>
          <p:spPr bwMode="auto">
            <a:xfrm rot="10800000">
              <a:off x="3087" y="1198"/>
              <a:ext cx="364" cy="2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defTabSz="457134">
                <a:spcBef>
                  <a:spcPct val="50000"/>
                </a:spcBef>
              </a:pPr>
              <a:r>
                <a:rPr lang="en-GB" altLang="en-US" sz="2000" b="1">
                  <a:solidFill>
                    <a:prstClr val="white"/>
                  </a:solidFill>
                  <a:latin typeface="Calibri"/>
                  <a:ea typeface="ＭＳ Ｐゴシック" charset="0"/>
                  <a:cs typeface="Calibri"/>
                </a:rPr>
                <a:t>Change from baseline (mL)</a:t>
              </a:r>
            </a:p>
          </p:txBody>
        </p:sp>
        <p:sp>
          <p:nvSpPr>
            <p:cNvPr id="215" name="Rectangle 82"/>
            <p:cNvSpPr>
              <a:spLocks noChangeArrowheads="1"/>
            </p:cNvSpPr>
            <p:nvPr/>
          </p:nvSpPr>
          <p:spPr bwMode="auto">
            <a:xfrm flipH="1">
              <a:off x="4542" y="2252"/>
              <a:ext cx="499" cy="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134">
                <a:spcBef>
                  <a:spcPct val="50000"/>
                </a:spcBef>
              </a:pPr>
              <a:r>
                <a:rPr lang="en-GB" altLang="en-US" sz="2000" b="1" i="1">
                  <a:solidFill>
                    <a:prstClr val="white"/>
                  </a:solidFill>
                  <a:latin typeface="Calibri"/>
                  <a:ea typeface="ＭＳ Ｐゴシック" charset="0"/>
                  <a:cs typeface="Calibri"/>
                </a:rPr>
                <a:t>n.s.</a:t>
              </a:r>
            </a:p>
          </p:txBody>
        </p:sp>
        <p:sp>
          <p:nvSpPr>
            <p:cNvPr id="216" name="Rectangle 83"/>
            <p:cNvSpPr>
              <a:spLocks noChangeArrowheads="1"/>
            </p:cNvSpPr>
            <p:nvPr/>
          </p:nvSpPr>
          <p:spPr bwMode="auto">
            <a:xfrm flipH="1">
              <a:off x="5268" y="2842"/>
              <a:ext cx="391" cy="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457134">
                <a:spcBef>
                  <a:spcPct val="50000"/>
                </a:spcBef>
              </a:pPr>
              <a:r>
                <a:rPr lang="en-GB" altLang="en-US" sz="2000" b="1" i="1">
                  <a:solidFill>
                    <a:prstClr val="white"/>
                  </a:solidFill>
                  <a:latin typeface="Calibri"/>
                  <a:ea typeface="ＭＳ Ｐゴシック" charset="0"/>
                  <a:cs typeface="Calibri"/>
                </a:rPr>
                <a:t>n.s.</a:t>
              </a:r>
            </a:p>
          </p:txBody>
        </p:sp>
        <p:sp>
          <p:nvSpPr>
            <p:cNvPr id="217" name="Line 84"/>
            <p:cNvSpPr>
              <a:spLocks noChangeShapeType="1"/>
            </p:cNvSpPr>
            <p:nvPr/>
          </p:nvSpPr>
          <p:spPr bwMode="auto">
            <a:xfrm>
              <a:off x="3608" y="1403"/>
              <a:ext cx="1" cy="214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457134"/>
              <a:endParaRPr lang="en-GB">
                <a:solidFill>
                  <a:prstClr val="white"/>
                </a:solidFill>
                <a:latin typeface="Calibri"/>
                <a:ea typeface="ＭＳ Ｐゴシック" charset="0"/>
                <a:cs typeface="Calibri"/>
              </a:endParaRPr>
            </a:p>
          </p:txBody>
        </p:sp>
        <p:sp>
          <p:nvSpPr>
            <p:cNvPr id="218" name="Line 85"/>
            <p:cNvSpPr>
              <a:spLocks noChangeShapeType="1"/>
            </p:cNvSpPr>
            <p:nvPr/>
          </p:nvSpPr>
          <p:spPr bwMode="auto">
            <a:xfrm>
              <a:off x="3608" y="3551"/>
              <a:ext cx="2392" cy="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457134"/>
              <a:endParaRPr lang="en-GB">
                <a:solidFill>
                  <a:prstClr val="white"/>
                </a:solidFill>
                <a:latin typeface="Calibri"/>
                <a:ea typeface="ＭＳ Ｐゴシック" charset="0"/>
                <a:cs typeface="Calibri"/>
              </a:endParaRPr>
            </a:p>
          </p:txBody>
        </p:sp>
        <p:sp>
          <p:nvSpPr>
            <p:cNvPr id="219" name="Text Box 86"/>
            <p:cNvSpPr txBox="1">
              <a:spLocks noChangeArrowheads="1"/>
            </p:cNvSpPr>
            <p:nvPr/>
          </p:nvSpPr>
          <p:spPr bwMode="auto">
            <a:xfrm>
              <a:off x="3796" y="3556"/>
              <a:ext cx="2280" cy="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134"/>
              <a:r>
                <a:rPr lang="en-GB" altLang="en-US" sz="2000" b="1">
                  <a:solidFill>
                    <a:prstClr val="white"/>
                  </a:solidFill>
                  <a:latin typeface="Calibri"/>
                  <a:ea typeface="ＭＳ Ｐゴシック" charset="0"/>
                  <a:cs typeface="Calibri"/>
                </a:rPr>
                <a:t>BDP/F     BUD/F     Form</a:t>
              </a:r>
            </a:p>
            <a:p>
              <a:pPr defTabSz="457134"/>
              <a:r>
                <a:rPr lang="en-GB" altLang="en-US" b="1">
                  <a:solidFill>
                    <a:prstClr val="white"/>
                  </a:solidFill>
                  <a:latin typeface="Calibri"/>
                  <a:ea typeface="ＭＳ Ｐゴシック" charset="0"/>
                  <a:cs typeface="Calibri"/>
                </a:rPr>
                <a:t>400/24</a:t>
              </a:r>
              <a:r>
                <a:rPr lang="el-GR" altLang="en-US" b="1">
                  <a:solidFill>
                    <a:prstClr val="white"/>
                  </a:solidFill>
                  <a:latin typeface="Calibri"/>
                  <a:ea typeface="ＭＳ Ｐゴシック" charset="0"/>
                  <a:cs typeface="Calibri"/>
                </a:rPr>
                <a:t>μ</a:t>
              </a:r>
              <a:r>
                <a:rPr lang="en-GB" altLang="en-US" b="1">
                  <a:solidFill>
                    <a:prstClr val="white"/>
                  </a:solidFill>
                  <a:latin typeface="Calibri"/>
                  <a:ea typeface="ＭＳ Ｐゴシック" charset="0"/>
                  <a:cs typeface="Calibri"/>
                </a:rPr>
                <a:t>g    800/24</a:t>
              </a:r>
              <a:r>
                <a:rPr lang="el-GR" altLang="en-US" b="1">
                  <a:solidFill>
                    <a:prstClr val="white"/>
                  </a:solidFill>
                  <a:latin typeface="Calibri"/>
                  <a:ea typeface="ＭＳ Ｐゴシック" charset="0"/>
                  <a:cs typeface="Calibri"/>
                </a:rPr>
                <a:t>μ</a:t>
              </a:r>
              <a:r>
                <a:rPr lang="en-GB" altLang="en-US" b="1">
                  <a:solidFill>
                    <a:prstClr val="white"/>
                  </a:solidFill>
                  <a:latin typeface="Calibri"/>
                  <a:ea typeface="ＭＳ Ｐゴシック" charset="0"/>
                  <a:cs typeface="Calibri"/>
                </a:rPr>
                <a:t>g       24</a:t>
              </a:r>
              <a:r>
                <a:rPr lang="el-GR" altLang="en-US" b="1">
                  <a:solidFill>
                    <a:prstClr val="white"/>
                  </a:solidFill>
                  <a:latin typeface="Calibri"/>
                  <a:ea typeface="ＭＳ Ｐゴシック" charset="0"/>
                  <a:cs typeface="Calibri"/>
                </a:rPr>
                <a:t>μ</a:t>
              </a:r>
              <a:r>
                <a:rPr lang="en-GB" altLang="en-US" b="1">
                  <a:solidFill>
                    <a:prstClr val="white"/>
                  </a:solidFill>
                  <a:latin typeface="Calibri"/>
                  <a:ea typeface="ＭＳ Ｐゴシック" charset="0"/>
                  <a:cs typeface="Calibri"/>
                </a:rPr>
                <a:t>g</a:t>
              </a:r>
              <a:endParaRPr lang="el-GR" altLang="en-US" b="1">
                <a:solidFill>
                  <a:prstClr val="white"/>
                </a:solidFill>
                <a:latin typeface="Calibri"/>
                <a:ea typeface="ＭＳ Ｐゴシック" charset="0"/>
                <a:cs typeface="Calibri"/>
              </a:endParaRPr>
            </a:p>
          </p:txBody>
        </p:sp>
        <p:sp>
          <p:nvSpPr>
            <p:cNvPr id="220" name="Text Box 87"/>
            <p:cNvSpPr txBox="1">
              <a:spLocks noChangeArrowheads="1"/>
            </p:cNvSpPr>
            <p:nvPr/>
          </p:nvSpPr>
          <p:spPr bwMode="auto">
            <a:xfrm>
              <a:off x="3794" y="1304"/>
              <a:ext cx="70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457134"/>
              <a:r>
                <a:rPr lang="en-GB" altLang="en-US" b="1" i="1">
                  <a:solidFill>
                    <a:prstClr val="white"/>
                  </a:solidFill>
                  <a:latin typeface="Calibri"/>
                  <a:ea typeface="ＭＳ Ｐゴシック" charset="0"/>
                  <a:cs typeface="Calibri"/>
                </a:rPr>
                <a:t>P</a:t>
              </a:r>
              <a:r>
                <a:rPr lang="en-GB" altLang="en-US" b="1">
                  <a:solidFill>
                    <a:prstClr val="white"/>
                  </a:solidFill>
                  <a:latin typeface="Calibri"/>
                  <a:ea typeface="ＭＳ Ｐゴシック" charset="0"/>
                  <a:cs typeface="Calibri"/>
                </a:rPr>
                <a:t>&lt;0.005</a:t>
              </a:r>
            </a:p>
          </p:txBody>
        </p:sp>
      </p:grpSp>
      <p:sp>
        <p:nvSpPr>
          <p:cNvPr id="221" name="Text Box 88"/>
          <p:cNvSpPr txBox="1">
            <a:spLocks noChangeArrowheads="1"/>
          </p:cNvSpPr>
          <p:nvPr/>
        </p:nvSpPr>
        <p:spPr bwMode="auto">
          <a:xfrm>
            <a:off x="177369" y="6457951"/>
            <a:ext cx="3223613" cy="369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7" tIns="45713" rIns="91427" bIns="45713">
            <a:spAutoFit/>
          </a:bodyPr>
          <a:lstStyle/>
          <a:p>
            <a:pPr algn="ctr" defTabSz="457134"/>
            <a:r>
              <a:rPr lang="en-GB" altLang="en-US" i="1" dirty="0" err="1">
                <a:solidFill>
                  <a:prstClr val="white"/>
                </a:solidFill>
                <a:latin typeface="Calibri"/>
                <a:ea typeface="ＭＳ Ｐゴシック" charset="0"/>
                <a:cs typeface="Calibri"/>
              </a:rPr>
              <a:t>Calverley</a:t>
            </a:r>
            <a:r>
              <a:rPr lang="en-GB" altLang="en-US" i="1" dirty="0">
                <a:solidFill>
                  <a:prstClr val="white"/>
                </a:solidFill>
                <a:latin typeface="Calibri"/>
                <a:ea typeface="ＭＳ Ｐゴシック" charset="0"/>
                <a:cs typeface="Calibri"/>
              </a:rPr>
              <a:t> P et al: </a:t>
            </a:r>
            <a:r>
              <a:rPr lang="en-GB" altLang="en-US" i="1" dirty="0" err="1">
                <a:solidFill>
                  <a:prstClr val="white"/>
                </a:solidFill>
                <a:latin typeface="Calibri"/>
                <a:ea typeface="ＭＳ Ｐゴシック" charset="0"/>
                <a:cs typeface="Calibri"/>
              </a:rPr>
              <a:t>Resp</a:t>
            </a:r>
            <a:r>
              <a:rPr lang="en-GB" altLang="en-US" i="1" dirty="0">
                <a:solidFill>
                  <a:prstClr val="white"/>
                </a:solidFill>
                <a:latin typeface="Calibri"/>
                <a:ea typeface="ＭＳ Ｐゴシック" charset="0"/>
                <a:cs typeface="Calibri"/>
              </a:rPr>
              <a:t> Med 2010</a:t>
            </a:r>
          </a:p>
        </p:txBody>
      </p:sp>
    </p:spTree>
    <p:extLst>
      <p:ext uri="{BB962C8B-B14F-4D97-AF65-F5344CB8AC3E}">
        <p14:creationId xmlns:p14="http://schemas.microsoft.com/office/powerpoint/2010/main" val="73479341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Box 23"/>
          <p:cNvSpPr txBox="1">
            <a:spLocks noChangeArrowheads="1"/>
          </p:cNvSpPr>
          <p:nvPr/>
        </p:nvSpPr>
        <p:spPr bwMode="auto">
          <a:xfrm>
            <a:off x="539750" y="188914"/>
            <a:ext cx="81359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161" tIns="51080" rIns="102161" bIns="51080">
            <a:spAutoFit/>
          </a:bodyPr>
          <a:lstStyle>
            <a:lvl1pPr defTabSz="1017588" eaLnBrk="0" hangingPunct="0">
              <a:defRPr sz="2400">
                <a:solidFill>
                  <a:schemeClr val="tx1"/>
                </a:solidFill>
                <a:latin typeface="Arial" charset="0"/>
                <a:ea typeface="ＭＳ Ｐゴシック" charset="0"/>
                <a:cs typeface="ＭＳ Ｐゴシック" charset="0"/>
              </a:defRPr>
            </a:lvl1pPr>
            <a:lvl2pPr marL="742950" indent="-285750" defTabSz="1017588" eaLnBrk="0" hangingPunct="0">
              <a:defRPr sz="2400">
                <a:solidFill>
                  <a:schemeClr val="tx1"/>
                </a:solidFill>
                <a:latin typeface="Arial" charset="0"/>
                <a:ea typeface="ＭＳ Ｐゴシック" charset="0"/>
              </a:defRPr>
            </a:lvl2pPr>
            <a:lvl3pPr marL="1143000" indent="-228600" defTabSz="1017588" eaLnBrk="0" hangingPunct="0">
              <a:defRPr sz="2400">
                <a:solidFill>
                  <a:schemeClr val="tx1"/>
                </a:solidFill>
                <a:latin typeface="Arial" charset="0"/>
                <a:ea typeface="ＭＳ Ｐゴシック" charset="0"/>
              </a:defRPr>
            </a:lvl3pPr>
            <a:lvl4pPr marL="1600200" indent="-228600" defTabSz="1017588" eaLnBrk="0" hangingPunct="0">
              <a:defRPr sz="2400">
                <a:solidFill>
                  <a:schemeClr val="tx1"/>
                </a:solidFill>
                <a:latin typeface="Arial" charset="0"/>
                <a:ea typeface="ＭＳ Ｐゴシック" charset="0"/>
              </a:defRPr>
            </a:lvl4pPr>
            <a:lvl5pPr marL="2057400" indent="-228600" defTabSz="1017588" eaLnBrk="0" hangingPunct="0">
              <a:defRPr sz="2400">
                <a:solidFill>
                  <a:schemeClr val="tx1"/>
                </a:solidFill>
                <a:latin typeface="Arial" charset="0"/>
                <a:ea typeface="ＭＳ Ｐゴシック" charset="0"/>
              </a:defRPr>
            </a:lvl5pPr>
            <a:lvl6pPr marL="2514600" indent="-228600" defTabSz="10175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10175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10175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1017588"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4000">
                <a:solidFill>
                  <a:srgbClr val="FFFF00"/>
                </a:solidFill>
                <a:latin typeface="Calibri" charset="0"/>
                <a:cs typeface="Calibri" charset="0"/>
              </a:rPr>
              <a:t>ICS and COPD</a:t>
            </a:r>
          </a:p>
        </p:txBody>
      </p:sp>
      <p:grpSp>
        <p:nvGrpSpPr>
          <p:cNvPr id="26626" name="Group 18"/>
          <p:cNvGrpSpPr>
            <a:grpSpLocks/>
          </p:cNvGrpSpPr>
          <p:nvPr/>
        </p:nvGrpSpPr>
        <p:grpSpPr bwMode="auto">
          <a:xfrm>
            <a:off x="2843214" y="1154114"/>
            <a:ext cx="2619375" cy="4676733"/>
            <a:chOff x="399381" y="38307"/>
            <a:chExt cx="7060955" cy="5873161"/>
          </a:xfrm>
        </p:grpSpPr>
        <p:sp>
          <p:nvSpPr>
            <p:cNvPr id="26669" name="Text Box 4"/>
            <p:cNvSpPr txBox="1">
              <a:spLocks noChangeArrowheads="1"/>
            </p:cNvSpPr>
            <p:nvPr/>
          </p:nvSpPr>
          <p:spPr bwMode="auto">
            <a:xfrm rot="-5400000">
              <a:off x="-1697123" y="2134811"/>
              <a:ext cx="4884598" cy="69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75" tIns="43187" rIns="86375" bIns="43187">
              <a:spAutoFit/>
            </a:bodyPr>
            <a:lstStyle>
              <a:lvl1pPr defTabSz="862013" eaLnBrk="0" hangingPunct="0">
                <a:defRPr sz="2400">
                  <a:solidFill>
                    <a:schemeClr val="tx1"/>
                  </a:solidFill>
                  <a:latin typeface="Arial" charset="0"/>
                  <a:ea typeface="ＭＳ Ｐゴシック" charset="0"/>
                  <a:cs typeface="ＭＳ Ｐゴシック" charset="0"/>
                </a:defRPr>
              </a:lvl1pPr>
              <a:lvl2pPr marL="742950" indent="-285750" defTabSz="862013" eaLnBrk="0" hangingPunct="0">
                <a:defRPr sz="2400">
                  <a:solidFill>
                    <a:schemeClr val="tx1"/>
                  </a:solidFill>
                  <a:latin typeface="Arial" charset="0"/>
                  <a:ea typeface="ＭＳ Ｐゴシック" charset="0"/>
                </a:defRPr>
              </a:lvl2pPr>
              <a:lvl3pPr marL="1143000" indent="-228600" defTabSz="862013" eaLnBrk="0" hangingPunct="0">
                <a:defRPr sz="2400">
                  <a:solidFill>
                    <a:schemeClr val="tx1"/>
                  </a:solidFill>
                  <a:latin typeface="Arial" charset="0"/>
                  <a:ea typeface="ＭＳ Ｐゴシック" charset="0"/>
                </a:defRPr>
              </a:lvl3pPr>
              <a:lvl4pPr marL="1600200" indent="-228600" defTabSz="862013" eaLnBrk="0" hangingPunct="0">
                <a:defRPr sz="2400">
                  <a:solidFill>
                    <a:schemeClr val="tx1"/>
                  </a:solidFill>
                  <a:latin typeface="Arial" charset="0"/>
                  <a:ea typeface="ＭＳ Ｐゴシック" charset="0"/>
                </a:defRPr>
              </a:lvl4pPr>
              <a:lvl5pPr marL="2057400" indent="-228600" defTabSz="862013" eaLnBrk="0" hangingPunct="0">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sz="1100" b="1">
                  <a:solidFill>
                    <a:prstClr val="white"/>
                  </a:solidFill>
                  <a:latin typeface="Calibri" charset="0"/>
                  <a:cs typeface="Calibri" charset="0"/>
                </a:rPr>
                <a:t>Exacerbation/Patient/year</a:t>
              </a:r>
            </a:p>
          </p:txBody>
        </p:sp>
        <p:sp>
          <p:nvSpPr>
            <p:cNvPr id="26670" name="Text Box 5"/>
            <p:cNvSpPr txBox="1">
              <a:spLocks noChangeArrowheads="1"/>
            </p:cNvSpPr>
            <p:nvPr/>
          </p:nvSpPr>
          <p:spPr bwMode="auto">
            <a:xfrm>
              <a:off x="1871272" y="1990849"/>
              <a:ext cx="1116024" cy="30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62013" eaLnBrk="0" hangingPunct="0">
                <a:defRPr sz="2400">
                  <a:solidFill>
                    <a:schemeClr val="tx1"/>
                  </a:solidFill>
                  <a:latin typeface="Arial" charset="0"/>
                  <a:ea typeface="ＭＳ Ｐゴシック" charset="0"/>
                  <a:cs typeface="ＭＳ Ｐゴシック" charset="0"/>
                </a:defRPr>
              </a:lvl1pPr>
              <a:lvl2pPr marL="742950" indent="-285750" defTabSz="862013" eaLnBrk="0" hangingPunct="0">
                <a:defRPr sz="2400">
                  <a:solidFill>
                    <a:schemeClr val="tx1"/>
                  </a:solidFill>
                  <a:latin typeface="Arial" charset="0"/>
                  <a:ea typeface="ＭＳ Ｐゴシック" charset="0"/>
                </a:defRPr>
              </a:lvl2pPr>
              <a:lvl3pPr marL="1143000" indent="-228600" defTabSz="862013" eaLnBrk="0" hangingPunct="0">
                <a:defRPr sz="2400">
                  <a:solidFill>
                    <a:schemeClr val="tx1"/>
                  </a:solidFill>
                  <a:latin typeface="Arial" charset="0"/>
                  <a:ea typeface="ＭＳ Ｐゴシック" charset="0"/>
                </a:defRPr>
              </a:lvl3pPr>
              <a:lvl4pPr marL="1600200" indent="-228600" defTabSz="862013" eaLnBrk="0" hangingPunct="0">
                <a:defRPr sz="2400">
                  <a:solidFill>
                    <a:schemeClr val="tx1"/>
                  </a:solidFill>
                  <a:latin typeface="Arial" charset="0"/>
                  <a:ea typeface="ＭＳ Ｐゴシック" charset="0"/>
                </a:defRPr>
              </a:lvl4pPr>
              <a:lvl5pPr marL="2057400" indent="-228600" defTabSz="862013" eaLnBrk="0" hangingPunct="0">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r"/>
              <a:r>
                <a:rPr lang="en-GB" sz="1000" b="1">
                  <a:solidFill>
                    <a:prstClr val="white"/>
                  </a:solidFill>
                  <a:latin typeface="Calibri" charset="0"/>
                  <a:cs typeface="Calibri" charset="0"/>
                </a:rPr>
                <a:t>1.13</a:t>
              </a:r>
            </a:p>
          </p:txBody>
        </p:sp>
        <p:sp>
          <p:nvSpPr>
            <p:cNvPr id="56332" name="Text Box 6"/>
            <p:cNvSpPr txBox="1">
              <a:spLocks noChangeArrowheads="1"/>
            </p:cNvSpPr>
            <p:nvPr/>
          </p:nvSpPr>
          <p:spPr bwMode="auto">
            <a:xfrm>
              <a:off x="3124813" y="2317017"/>
              <a:ext cx="1292889" cy="30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62013" eaLnBrk="0" hangingPunct="0">
                <a:defRPr sz="2400">
                  <a:solidFill>
                    <a:schemeClr val="tx1"/>
                  </a:solidFill>
                  <a:latin typeface="Arial" charset="0"/>
                  <a:ea typeface="ＭＳ Ｐゴシック" charset="0"/>
                  <a:cs typeface="ＭＳ Ｐゴシック" charset="0"/>
                </a:defRPr>
              </a:lvl1pPr>
              <a:lvl2pPr marL="742950" indent="-285750" defTabSz="862013" eaLnBrk="0" hangingPunct="0">
                <a:defRPr sz="2400">
                  <a:solidFill>
                    <a:schemeClr val="tx1"/>
                  </a:solidFill>
                  <a:latin typeface="Arial" charset="0"/>
                  <a:ea typeface="ＭＳ Ｐゴシック" charset="0"/>
                </a:defRPr>
              </a:lvl2pPr>
              <a:lvl3pPr marL="1143000" indent="-228600" defTabSz="862013" eaLnBrk="0" hangingPunct="0">
                <a:defRPr sz="2400">
                  <a:solidFill>
                    <a:schemeClr val="tx1"/>
                  </a:solidFill>
                  <a:latin typeface="Arial" charset="0"/>
                  <a:ea typeface="ＭＳ Ｐゴシック" charset="0"/>
                </a:defRPr>
              </a:lvl3pPr>
              <a:lvl4pPr marL="1600200" indent="-228600" defTabSz="862013" eaLnBrk="0" hangingPunct="0">
                <a:defRPr sz="2400">
                  <a:solidFill>
                    <a:schemeClr val="tx1"/>
                  </a:solidFill>
                  <a:latin typeface="Arial" charset="0"/>
                  <a:ea typeface="ＭＳ Ｐゴシック" charset="0"/>
                </a:defRPr>
              </a:lvl4pPr>
              <a:lvl5pPr marL="2057400" indent="-228600" defTabSz="862013" eaLnBrk="0" hangingPunct="0">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GB" sz="1000" b="1">
                  <a:solidFill>
                    <a:prstClr val="white"/>
                  </a:solidFill>
                  <a:latin typeface="Calibri" charset="0"/>
                  <a:cs typeface="Calibri" charset="0"/>
                </a:rPr>
                <a:t>0.97*</a:t>
              </a:r>
            </a:p>
          </p:txBody>
        </p:sp>
        <p:sp>
          <p:nvSpPr>
            <p:cNvPr id="56333" name="Text Box 7"/>
            <p:cNvSpPr txBox="1">
              <a:spLocks noChangeArrowheads="1"/>
            </p:cNvSpPr>
            <p:nvPr/>
          </p:nvSpPr>
          <p:spPr bwMode="auto">
            <a:xfrm>
              <a:off x="4447142" y="2426666"/>
              <a:ext cx="1292889" cy="30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62013" eaLnBrk="0" hangingPunct="0">
                <a:defRPr sz="2400">
                  <a:solidFill>
                    <a:schemeClr val="tx1"/>
                  </a:solidFill>
                  <a:latin typeface="Arial" charset="0"/>
                  <a:ea typeface="ＭＳ Ｐゴシック" charset="0"/>
                  <a:cs typeface="ＭＳ Ｐゴシック" charset="0"/>
                </a:defRPr>
              </a:lvl1pPr>
              <a:lvl2pPr marL="742950" indent="-285750" defTabSz="862013" eaLnBrk="0" hangingPunct="0">
                <a:defRPr sz="2400">
                  <a:solidFill>
                    <a:schemeClr val="tx1"/>
                  </a:solidFill>
                  <a:latin typeface="Arial" charset="0"/>
                  <a:ea typeface="ＭＳ Ｐゴシック" charset="0"/>
                </a:defRPr>
              </a:lvl2pPr>
              <a:lvl3pPr marL="1143000" indent="-228600" defTabSz="862013" eaLnBrk="0" hangingPunct="0">
                <a:defRPr sz="2400">
                  <a:solidFill>
                    <a:schemeClr val="tx1"/>
                  </a:solidFill>
                  <a:latin typeface="Arial" charset="0"/>
                  <a:ea typeface="ＭＳ Ｐゴシック" charset="0"/>
                </a:defRPr>
              </a:lvl3pPr>
              <a:lvl4pPr marL="1600200" indent="-228600" defTabSz="862013" eaLnBrk="0" hangingPunct="0">
                <a:defRPr sz="2400">
                  <a:solidFill>
                    <a:schemeClr val="tx1"/>
                  </a:solidFill>
                  <a:latin typeface="Arial" charset="0"/>
                  <a:ea typeface="ＭＳ Ｐゴシック" charset="0"/>
                </a:defRPr>
              </a:lvl4pPr>
              <a:lvl5pPr marL="2057400" indent="-228600" defTabSz="862013" eaLnBrk="0" hangingPunct="0">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GB" sz="1000" b="1" dirty="0">
                  <a:solidFill>
                    <a:prstClr val="white"/>
                  </a:solidFill>
                  <a:latin typeface="Calibri" charset="0"/>
                  <a:cs typeface="Calibri" charset="0"/>
                </a:rPr>
                <a:t>0.93*</a:t>
              </a:r>
            </a:p>
          </p:txBody>
        </p:sp>
        <p:sp>
          <p:nvSpPr>
            <p:cNvPr id="56334" name="Text Box 8"/>
            <p:cNvSpPr txBox="1">
              <a:spLocks noChangeArrowheads="1"/>
            </p:cNvSpPr>
            <p:nvPr/>
          </p:nvSpPr>
          <p:spPr bwMode="auto">
            <a:xfrm>
              <a:off x="5647383" y="2592137"/>
              <a:ext cx="1526234" cy="30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62013" eaLnBrk="0" hangingPunct="0">
                <a:defRPr sz="2400">
                  <a:solidFill>
                    <a:schemeClr val="tx1"/>
                  </a:solidFill>
                  <a:latin typeface="Arial" charset="0"/>
                  <a:ea typeface="ＭＳ Ｐゴシック" charset="0"/>
                  <a:cs typeface="ＭＳ Ｐゴシック" charset="0"/>
                </a:defRPr>
              </a:lvl1pPr>
              <a:lvl2pPr marL="742950" indent="-285750" defTabSz="862013" eaLnBrk="0" hangingPunct="0">
                <a:defRPr sz="2400">
                  <a:solidFill>
                    <a:schemeClr val="tx1"/>
                  </a:solidFill>
                  <a:latin typeface="Arial" charset="0"/>
                  <a:ea typeface="ＭＳ Ｐゴシック" charset="0"/>
                </a:defRPr>
              </a:lvl2pPr>
              <a:lvl3pPr marL="1143000" indent="-228600" defTabSz="862013" eaLnBrk="0" hangingPunct="0">
                <a:defRPr sz="2400">
                  <a:solidFill>
                    <a:schemeClr val="tx1"/>
                  </a:solidFill>
                  <a:latin typeface="Arial" charset="0"/>
                  <a:ea typeface="ＭＳ Ｐゴシック" charset="0"/>
                </a:defRPr>
              </a:lvl3pPr>
              <a:lvl4pPr marL="1600200" indent="-228600" defTabSz="862013" eaLnBrk="0" hangingPunct="0">
                <a:defRPr sz="2400">
                  <a:solidFill>
                    <a:schemeClr val="tx1"/>
                  </a:solidFill>
                  <a:latin typeface="Arial" charset="0"/>
                  <a:ea typeface="ＭＳ Ｐゴシック" charset="0"/>
                </a:defRPr>
              </a:lvl4pPr>
              <a:lvl5pPr marL="2057400" indent="-228600" defTabSz="862013" eaLnBrk="0" hangingPunct="0">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GB" sz="1000" b="1" dirty="0">
                  <a:solidFill>
                    <a:prstClr val="white"/>
                  </a:solidFill>
                  <a:latin typeface="Calibri" charset="0"/>
                  <a:cs typeface="Calibri" charset="0"/>
                </a:rPr>
                <a:t>0.85*</a:t>
              </a:r>
              <a:r>
                <a:rPr lang="en-GB" sz="1000" b="1" baseline="30000" dirty="0">
                  <a:solidFill>
                    <a:prstClr val="white"/>
                  </a:solidFill>
                  <a:latin typeface="Calibri" charset="0"/>
                  <a:cs typeface="Calibri" charset="0"/>
                </a:rPr>
                <a:t>†‡</a:t>
              </a:r>
            </a:p>
          </p:txBody>
        </p:sp>
        <p:sp>
          <p:nvSpPr>
            <p:cNvPr id="26674" name="Rectangle 9"/>
            <p:cNvSpPr>
              <a:spLocks noChangeArrowheads="1"/>
            </p:cNvSpPr>
            <p:nvPr/>
          </p:nvSpPr>
          <p:spPr bwMode="auto">
            <a:xfrm>
              <a:off x="2093913" y="2405063"/>
              <a:ext cx="546100" cy="2576512"/>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2680"/>
              <a:endParaRPr lang="en-US" sz="1100">
                <a:solidFill>
                  <a:prstClr val="black"/>
                </a:solidFill>
                <a:latin typeface="Calibri" charset="0"/>
                <a:ea typeface="ＭＳ Ｐゴシック" charset="0"/>
                <a:cs typeface="Calibri" charset="0"/>
              </a:endParaRPr>
            </a:p>
          </p:txBody>
        </p:sp>
        <p:sp>
          <p:nvSpPr>
            <p:cNvPr id="26675" name="Rectangle 10"/>
            <p:cNvSpPr>
              <a:spLocks noChangeArrowheads="1"/>
            </p:cNvSpPr>
            <p:nvPr/>
          </p:nvSpPr>
          <p:spPr bwMode="auto">
            <a:xfrm>
              <a:off x="3459163" y="2781300"/>
              <a:ext cx="544512" cy="2200275"/>
            </a:xfrm>
            <a:prstGeom prst="rect">
              <a:avLst/>
            </a:prstGeom>
            <a:solidFill>
              <a:srgbClr val="00CD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2680"/>
              <a:endParaRPr lang="en-US" sz="1100">
                <a:solidFill>
                  <a:prstClr val="black"/>
                </a:solidFill>
                <a:latin typeface="Calibri" charset="0"/>
                <a:ea typeface="ＭＳ Ｐゴシック" charset="0"/>
                <a:cs typeface="Calibri" charset="0"/>
              </a:endParaRPr>
            </a:p>
          </p:txBody>
        </p:sp>
        <p:sp>
          <p:nvSpPr>
            <p:cNvPr id="26676" name="Rectangle 11"/>
            <p:cNvSpPr>
              <a:spLocks noChangeArrowheads="1"/>
            </p:cNvSpPr>
            <p:nvPr/>
          </p:nvSpPr>
          <p:spPr bwMode="auto">
            <a:xfrm>
              <a:off x="4822825" y="2865438"/>
              <a:ext cx="546100" cy="2116137"/>
            </a:xfrm>
            <a:prstGeom prst="rect">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2680"/>
              <a:endParaRPr lang="en-US" sz="1100">
                <a:solidFill>
                  <a:prstClr val="black"/>
                </a:solidFill>
                <a:latin typeface="Calibri" charset="0"/>
                <a:ea typeface="ＭＳ Ｐゴシック" charset="0"/>
                <a:cs typeface="Calibri" charset="0"/>
              </a:endParaRPr>
            </a:p>
          </p:txBody>
        </p:sp>
        <p:sp>
          <p:nvSpPr>
            <p:cNvPr id="26677" name="Rectangle 12"/>
            <p:cNvSpPr>
              <a:spLocks noChangeArrowheads="1"/>
            </p:cNvSpPr>
            <p:nvPr/>
          </p:nvSpPr>
          <p:spPr bwMode="auto">
            <a:xfrm>
              <a:off x="6188075" y="3054350"/>
              <a:ext cx="546100" cy="1927225"/>
            </a:xfrm>
            <a:prstGeom prst="rect">
              <a:avLst/>
            </a:prstGeom>
            <a:solidFill>
              <a:srgbClr val="CD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2680"/>
              <a:endParaRPr lang="en-US" sz="1100">
                <a:solidFill>
                  <a:prstClr val="black"/>
                </a:solidFill>
                <a:latin typeface="Calibri" charset="0"/>
                <a:ea typeface="ＭＳ Ｐゴシック" charset="0"/>
                <a:cs typeface="Calibri" charset="0"/>
              </a:endParaRPr>
            </a:p>
          </p:txBody>
        </p:sp>
        <p:sp>
          <p:nvSpPr>
            <p:cNvPr id="26678" name="Line 13"/>
            <p:cNvSpPr>
              <a:spLocks noChangeShapeType="1"/>
            </p:cNvSpPr>
            <p:nvPr/>
          </p:nvSpPr>
          <p:spPr bwMode="auto">
            <a:xfrm>
              <a:off x="1684338" y="2251075"/>
              <a:ext cx="1587" cy="273050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pPr defTabSz="457134"/>
              <a:endParaRPr lang="it-IT">
                <a:solidFill>
                  <a:prstClr val="black"/>
                </a:solidFill>
                <a:ea typeface="ＭＳ Ｐゴシック" charset="0"/>
              </a:endParaRPr>
            </a:p>
          </p:txBody>
        </p:sp>
        <p:sp>
          <p:nvSpPr>
            <p:cNvPr id="26679" name="Line 14"/>
            <p:cNvSpPr>
              <a:spLocks noChangeShapeType="1"/>
            </p:cNvSpPr>
            <p:nvPr/>
          </p:nvSpPr>
          <p:spPr bwMode="auto">
            <a:xfrm>
              <a:off x="1616075" y="4981575"/>
              <a:ext cx="68263" cy="158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pPr defTabSz="457134"/>
              <a:endParaRPr lang="it-IT">
                <a:solidFill>
                  <a:prstClr val="black"/>
                </a:solidFill>
                <a:ea typeface="ＭＳ Ｐゴシック" charset="0"/>
              </a:endParaRPr>
            </a:p>
          </p:txBody>
        </p:sp>
        <p:sp>
          <p:nvSpPr>
            <p:cNvPr id="26680" name="Line 15"/>
            <p:cNvSpPr>
              <a:spLocks noChangeShapeType="1"/>
            </p:cNvSpPr>
            <p:nvPr/>
          </p:nvSpPr>
          <p:spPr bwMode="auto">
            <a:xfrm>
              <a:off x="1616075" y="4521200"/>
              <a:ext cx="68263" cy="158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pPr defTabSz="457134"/>
              <a:endParaRPr lang="it-IT">
                <a:solidFill>
                  <a:prstClr val="black"/>
                </a:solidFill>
                <a:ea typeface="ＭＳ Ｐゴシック" charset="0"/>
              </a:endParaRPr>
            </a:p>
          </p:txBody>
        </p:sp>
        <p:sp>
          <p:nvSpPr>
            <p:cNvPr id="26681" name="Line 16"/>
            <p:cNvSpPr>
              <a:spLocks noChangeShapeType="1"/>
            </p:cNvSpPr>
            <p:nvPr/>
          </p:nvSpPr>
          <p:spPr bwMode="auto">
            <a:xfrm>
              <a:off x="1616075" y="4076700"/>
              <a:ext cx="68263" cy="158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pPr defTabSz="457134"/>
              <a:endParaRPr lang="it-IT">
                <a:solidFill>
                  <a:prstClr val="black"/>
                </a:solidFill>
                <a:ea typeface="ＭＳ Ｐゴシック" charset="0"/>
              </a:endParaRPr>
            </a:p>
          </p:txBody>
        </p:sp>
        <p:sp>
          <p:nvSpPr>
            <p:cNvPr id="26682" name="Line 17"/>
            <p:cNvSpPr>
              <a:spLocks noChangeShapeType="1"/>
            </p:cNvSpPr>
            <p:nvPr/>
          </p:nvSpPr>
          <p:spPr bwMode="auto">
            <a:xfrm>
              <a:off x="1616075" y="3616325"/>
              <a:ext cx="68263" cy="158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pPr defTabSz="457134"/>
              <a:endParaRPr lang="it-IT">
                <a:solidFill>
                  <a:prstClr val="black"/>
                </a:solidFill>
                <a:ea typeface="ＭＳ Ｐゴシック" charset="0"/>
              </a:endParaRPr>
            </a:p>
          </p:txBody>
        </p:sp>
        <p:sp>
          <p:nvSpPr>
            <p:cNvPr id="26683" name="Line 18"/>
            <p:cNvSpPr>
              <a:spLocks noChangeShapeType="1"/>
            </p:cNvSpPr>
            <p:nvPr/>
          </p:nvSpPr>
          <p:spPr bwMode="auto">
            <a:xfrm>
              <a:off x="1616075" y="3155950"/>
              <a:ext cx="68263" cy="158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pPr defTabSz="457134"/>
              <a:endParaRPr lang="it-IT">
                <a:solidFill>
                  <a:prstClr val="black"/>
                </a:solidFill>
                <a:ea typeface="ＭＳ Ｐゴシック" charset="0"/>
              </a:endParaRPr>
            </a:p>
          </p:txBody>
        </p:sp>
        <p:sp>
          <p:nvSpPr>
            <p:cNvPr id="26684" name="Line 19"/>
            <p:cNvSpPr>
              <a:spLocks noChangeShapeType="1"/>
            </p:cNvSpPr>
            <p:nvPr/>
          </p:nvSpPr>
          <p:spPr bwMode="auto">
            <a:xfrm>
              <a:off x="1616075" y="2713038"/>
              <a:ext cx="68263" cy="158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pPr defTabSz="457134"/>
              <a:endParaRPr lang="it-IT">
                <a:solidFill>
                  <a:prstClr val="black"/>
                </a:solidFill>
                <a:ea typeface="ＭＳ Ｐゴシック" charset="0"/>
              </a:endParaRPr>
            </a:p>
          </p:txBody>
        </p:sp>
        <p:sp>
          <p:nvSpPr>
            <p:cNvPr id="26685" name="Line 20"/>
            <p:cNvSpPr>
              <a:spLocks noChangeShapeType="1"/>
            </p:cNvSpPr>
            <p:nvPr/>
          </p:nvSpPr>
          <p:spPr bwMode="auto">
            <a:xfrm>
              <a:off x="1616075" y="2251075"/>
              <a:ext cx="68263" cy="158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pPr defTabSz="457134"/>
              <a:endParaRPr lang="it-IT">
                <a:solidFill>
                  <a:prstClr val="black"/>
                </a:solidFill>
                <a:ea typeface="ＭＳ Ｐゴシック" charset="0"/>
              </a:endParaRPr>
            </a:p>
          </p:txBody>
        </p:sp>
        <p:sp>
          <p:nvSpPr>
            <p:cNvPr id="26686" name="Line 21"/>
            <p:cNvSpPr>
              <a:spLocks noChangeShapeType="1"/>
            </p:cNvSpPr>
            <p:nvPr/>
          </p:nvSpPr>
          <p:spPr bwMode="auto">
            <a:xfrm>
              <a:off x="1684338" y="4981575"/>
              <a:ext cx="5457825" cy="1588"/>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pPr defTabSz="457134"/>
              <a:endParaRPr lang="it-IT">
                <a:solidFill>
                  <a:prstClr val="black"/>
                </a:solidFill>
                <a:ea typeface="ＭＳ Ｐゴシック" charset="0"/>
              </a:endParaRPr>
            </a:p>
          </p:txBody>
        </p:sp>
        <p:sp>
          <p:nvSpPr>
            <p:cNvPr id="26687" name="Line 22"/>
            <p:cNvSpPr>
              <a:spLocks noChangeShapeType="1"/>
            </p:cNvSpPr>
            <p:nvPr/>
          </p:nvSpPr>
          <p:spPr bwMode="auto">
            <a:xfrm flipV="1">
              <a:off x="1684338" y="4981575"/>
              <a:ext cx="1587" cy="68263"/>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pPr defTabSz="457134"/>
              <a:endParaRPr lang="it-IT">
                <a:solidFill>
                  <a:prstClr val="black"/>
                </a:solidFill>
                <a:ea typeface="ＭＳ Ｐゴシック" charset="0"/>
              </a:endParaRPr>
            </a:p>
          </p:txBody>
        </p:sp>
        <p:sp>
          <p:nvSpPr>
            <p:cNvPr id="26688" name="Line 23"/>
            <p:cNvSpPr>
              <a:spLocks noChangeShapeType="1"/>
            </p:cNvSpPr>
            <p:nvPr/>
          </p:nvSpPr>
          <p:spPr bwMode="auto">
            <a:xfrm flipV="1">
              <a:off x="3049588" y="4981575"/>
              <a:ext cx="1587" cy="68263"/>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pPr defTabSz="457134"/>
              <a:endParaRPr lang="it-IT">
                <a:solidFill>
                  <a:prstClr val="black"/>
                </a:solidFill>
                <a:ea typeface="ＭＳ Ｐゴシック" charset="0"/>
              </a:endParaRPr>
            </a:p>
          </p:txBody>
        </p:sp>
        <p:sp>
          <p:nvSpPr>
            <p:cNvPr id="26689" name="Line 24"/>
            <p:cNvSpPr>
              <a:spLocks noChangeShapeType="1"/>
            </p:cNvSpPr>
            <p:nvPr/>
          </p:nvSpPr>
          <p:spPr bwMode="auto">
            <a:xfrm flipV="1">
              <a:off x="4413250" y="4981575"/>
              <a:ext cx="1588" cy="68263"/>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pPr defTabSz="457134"/>
              <a:endParaRPr lang="it-IT">
                <a:solidFill>
                  <a:prstClr val="black"/>
                </a:solidFill>
                <a:ea typeface="ＭＳ Ｐゴシック" charset="0"/>
              </a:endParaRPr>
            </a:p>
          </p:txBody>
        </p:sp>
        <p:sp>
          <p:nvSpPr>
            <p:cNvPr id="26690" name="Line 25"/>
            <p:cNvSpPr>
              <a:spLocks noChangeShapeType="1"/>
            </p:cNvSpPr>
            <p:nvPr/>
          </p:nvSpPr>
          <p:spPr bwMode="auto">
            <a:xfrm flipV="1">
              <a:off x="5778500" y="4981575"/>
              <a:ext cx="1588" cy="68263"/>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pPr defTabSz="457134"/>
              <a:endParaRPr lang="it-IT">
                <a:solidFill>
                  <a:prstClr val="black"/>
                </a:solidFill>
                <a:ea typeface="ＭＳ Ｐゴシック" charset="0"/>
              </a:endParaRPr>
            </a:p>
          </p:txBody>
        </p:sp>
        <p:sp>
          <p:nvSpPr>
            <p:cNvPr id="26691" name="Line 26"/>
            <p:cNvSpPr>
              <a:spLocks noChangeShapeType="1"/>
            </p:cNvSpPr>
            <p:nvPr/>
          </p:nvSpPr>
          <p:spPr bwMode="auto">
            <a:xfrm flipV="1">
              <a:off x="7142163" y="4981575"/>
              <a:ext cx="1587" cy="68263"/>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pPr defTabSz="457134"/>
              <a:endParaRPr lang="it-IT">
                <a:solidFill>
                  <a:prstClr val="black"/>
                </a:solidFill>
                <a:ea typeface="ＭＳ Ｐゴシック" charset="0"/>
              </a:endParaRPr>
            </a:p>
          </p:txBody>
        </p:sp>
        <p:sp>
          <p:nvSpPr>
            <p:cNvPr id="26692" name="Rectangle 27"/>
            <p:cNvSpPr>
              <a:spLocks noChangeArrowheads="1"/>
            </p:cNvSpPr>
            <p:nvPr/>
          </p:nvSpPr>
          <p:spPr bwMode="auto">
            <a:xfrm>
              <a:off x="1430486" y="4844808"/>
              <a:ext cx="155561" cy="17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defTabSz="861887" eaLnBrk="0" hangingPunct="0"/>
              <a:r>
                <a:rPr lang="en-GB" sz="900" b="1">
                  <a:solidFill>
                    <a:prstClr val="white"/>
                  </a:solidFill>
                  <a:latin typeface="Calibri" charset="0"/>
                  <a:ea typeface="ＭＳ Ｐゴシック" charset="0"/>
                  <a:cs typeface="Calibri" charset="0"/>
                </a:rPr>
                <a:t>0</a:t>
              </a:r>
            </a:p>
          </p:txBody>
        </p:sp>
        <p:sp>
          <p:nvSpPr>
            <p:cNvPr id="26693" name="Rectangle 28"/>
            <p:cNvSpPr>
              <a:spLocks noChangeArrowheads="1"/>
            </p:cNvSpPr>
            <p:nvPr/>
          </p:nvSpPr>
          <p:spPr bwMode="auto">
            <a:xfrm>
              <a:off x="1175579" y="4384509"/>
              <a:ext cx="393227" cy="17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defTabSz="861887" eaLnBrk="0" hangingPunct="0"/>
              <a:r>
                <a:rPr lang="en-GB" sz="900" b="1">
                  <a:solidFill>
                    <a:prstClr val="white"/>
                  </a:solidFill>
                  <a:latin typeface="Calibri" charset="0"/>
                  <a:ea typeface="ＭＳ Ｐゴシック" charset="0"/>
                  <a:cs typeface="Calibri" charset="0"/>
                </a:rPr>
                <a:t>0.2</a:t>
              </a:r>
            </a:p>
          </p:txBody>
        </p:sp>
        <p:sp>
          <p:nvSpPr>
            <p:cNvPr id="26694" name="Rectangle 29"/>
            <p:cNvSpPr>
              <a:spLocks noChangeArrowheads="1"/>
            </p:cNvSpPr>
            <p:nvPr/>
          </p:nvSpPr>
          <p:spPr bwMode="auto">
            <a:xfrm>
              <a:off x="1175579" y="3940360"/>
              <a:ext cx="393227" cy="17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defTabSz="861887" eaLnBrk="0" hangingPunct="0"/>
              <a:r>
                <a:rPr lang="en-GB" sz="900" b="1">
                  <a:solidFill>
                    <a:prstClr val="white"/>
                  </a:solidFill>
                  <a:latin typeface="Calibri" charset="0"/>
                  <a:ea typeface="ＭＳ Ｐゴシック" charset="0"/>
                  <a:cs typeface="Calibri" charset="0"/>
                </a:rPr>
                <a:t>0.4</a:t>
              </a:r>
            </a:p>
          </p:txBody>
        </p:sp>
        <p:sp>
          <p:nvSpPr>
            <p:cNvPr id="26695" name="Rectangle 30"/>
            <p:cNvSpPr>
              <a:spLocks noChangeArrowheads="1"/>
            </p:cNvSpPr>
            <p:nvPr/>
          </p:nvSpPr>
          <p:spPr bwMode="auto">
            <a:xfrm>
              <a:off x="1175579" y="3480059"/>
              <a:ext cx="393227" cy="17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defTabSz="861887" eaLnBrk="0" hangingPunct="0"/>
              <a:r>
                <a:rPr lang="en-GB" sz="900" b="1">
                  <a:solidFill>
                    <a:prstClr val="white"/>
                  </a:solidFill>
                  <a:latin typeface="Calibri" charset="0"/>
                  <a:ea typeface="ＭＳ Ｐゴシック" charset="0"/>
                  <a:cs typeface="Calibri" charset="0"/>
                </a:rPr>
                <a:t>0.6</a:t>
              </a:r>
            </a:p>
          </p:txBody>
        </p:sp>
        <p:sp>
          <p:nvSpPr>
            <p:cNvPr id="26696" name="Rectangle 31"/>
            <p:cNvSpPr>
              <a:spLocks noChangeArrowheads="1"/>
            </p:cNvSpPr>
            <p:nvPr/>
          </p:nvSpPr>
          <p:spPr bwMode="auto">
            <a:xfrm>
              <a:off x="1175579" y="3019758"/>
              <a:ext cx="393227" cy="17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defTabSz="861887" eaLnBrk="0" hangingPunct="0"/>
              <a:r>
                <a:rPr lang="en-GB" sz="900" b="1">
                  <a:solidFill>
                    <a:prstClr val="white"/>
                  </a:solidFill>
                  <a:latin typeface="Calibri" charset="0"/>
                  <a:ea typeface="ＭＳ Ｐゴシック" charset="0"/>
                  <a:cs typeface="Calibri" charset="0"/>
                </a:rPr>
                <a:t>0.8</a:t>
              </a:r>
            </a:p>
          </p:txBody>
        </p:sp>
        <p:sp>
          <p:nvSpPr>
            <p:cNvPr id="26697" name="Rectangle 32"/>
            <p:cNvSpPr>
              <a:spLocks noChangeArrowheads="1"/>
            </p:cNvSpPr>
            <p:nvPr/>
          </p:nvSpPr>
          <p:spPr bwMode="auto">
            <a:xfrm>
              <a:off x="1430486" y="2577224"/>
              <a:ext cx="155561" cy="17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defTabSz="861887" eaLnBrk="0" hangingPunct="0"/>
              <a:r>
                <a:rPr lang="en-GB" sz="900" b="1">
                  <a:solidFill>
                    <a:prstClr val="white"/>
                  </a:solidFill>
                  <a:latin typeface="Calibri" charset="0"/>
                  <a:ea typeface="ＭＳ Ｐゴシック" charset="0"/>
                  <a:cs typeface="Calibri" charset="0"/>
                </a:rPr>
                <a:t>1</a:t>
              </a:r>
            </a:p>
          </p:txBody>
        </p:sp>
        <p:sp>
          <p:nvSpPr>
            <p:cNvPr id="26698" name="Rectangle 33"/>
            <p:cNvSpPr>
              <a:spLocks noChangeArrowheads="1"/>
            </p:cNvSpPr>
            <p:nvPr/>
          </p:nvSpPr>
          <p:spPr bwMode="auto">
            <a:xfrm>
              <a:off x="1175579" y="2115310"/>
              <a:ext cx="393227" cy="17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defTabSz="861887" eaLnBrk="0" hangingPunct="0"/>
              <a:r>
                <a:rPr lang="en-GB" sz="900" b="1">
                  <a:solidFill>
                    <a:prstClr val="white"/>
                  </a:solidFill>
                  <a:latin typeface="Calibri" charset="0"/>
                  <a:ea typeface="ＭＳ Ｐゴシック" charset="0"/>
                  <a:cs typeface="Calibri" charset="0"/>
                </a:rPr>
                <a:t>1.2</a:t>
              </a:r>
              <a:endParaRPr lang="en-GB" sz="900">
                <a:solidFill>
                  <a:prstClr val="white"/>
                </a:solidFill>
                <a:latin typeface="Calibri" charset="0"/>
                <a:ea typeface="ＭＳ Ｐゴシック" charset="0"/>
                <a:cs typeface="Calibri" charset="0"/>
              </a:endParaRPr>
            </a:p>
          </p:txBody>
        </p:sp>
        <p:sp>
          <p:nvSpPr>
            <p:cNvPr id="56360" name="Rectangle 34"/>
            <p:cNvSpPr>
              <a:spLocks noChangeArrowheads="1"/>
            </p:cNvSpPr>
            <p:nvPr/>
          </p:nvSpPr>
          <p:spPr bwMode="auto">
            <a:xfrm>
              <a:off x="1800665" y="5185841"/>
              <a:ext cx="1127820" cy="19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defTabSz="861887" eaLnBrk="0" hangingPunct="0">
                <a:defRPr/>
              </a:pPr>
              <a:r>
                <a:rPr lang="en-GB" sz="1000" b="1">
                  <a:solidFill>
                    <a:prstClr val="white"/>
                  </a:solidFill>
                  <a:latin typeface="Calibri" charset="0"/>
                  <a:ea typeface="ＭＳ Ｐゴシック" charset="0"/>
                  <a:cs typeface="Calibri" charset="0"/>
                </a:rPr>
                <a:t>Placebo</a:t>
              </a:r>
              <a:endParaRPr lang="en-GB" sz="1000">
                <a:solidFill>
                  <a:prstClr val="white"/>
                </a:solidFill>
                <a:latin typeface="Calibri" charset="0"/>
                <a:ea typeface="ＭＳ Ｐゴシック" charset="0"/>
                <a:cs typeface="Calibri" charset="0"/>
              </a:endParaRPr>
            </a:p>
          </p:txBody>
        </p:sp>
        <p:sp>
          <p:nvSpPr>
            <p:cNvPr id="56361" name="Rectangle 35"/>
            <p:cNvSpPr>
              <a:spLocks noChangeArrowheads="1"/>
            </p:cNvSpPr>
            <p:nvPr/>
          </p:nvSpPr>
          <p:spPr bwMode="auto">
            <a:xfrm>
              <a:off x="3369879" y="5185841"/>
              <a:ext cx="821021" cy="19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defTabSz="861887" eaLnBrk="0" hangingPunct="0">
                <a:defRPr/>
              </a:pPr>
              <a:r>
                <a:rPr lang="en-GB" sz="1000" b="1">
                  <a:solidFill>
                    <a:prstClr val="white"/>
                  </a:solidFill>
                  <a:latin typeface="Calibri" charset="0"/>
                  <a:ea typeface="ＭＳ Ｐゴシック" charset="0"/>
                  <a:cs typeface="Calibri" charset="0"/>
                </a:rPr>
                <a:t>SALM</a:t>
              </a:r>
              <a:endParaRPr lang="en-GB" sz="1000">
                <a:solidFill>
                  <a:prstClr val="white"/>
                </a:solidFill>
                <a:latin typeface="Calibri" charset="0"/>
                <a:ea typeface="ＭＳ Ｐゴシック" charset="0"/>
                <a:cs typeface="Calibri" charset="0"/>
              </a:endParaRPr>
            </a:p>
          </p:txBody>
        </p:sp>
        <p:sp>
          <p:nvSpPr>
            <p:cNvPr id="56362" name="Rectangle 36"/>
            <p:cNvSpPr>
              <a:spLocks noChangeArrowheads="1"/>
            </p:cNvSpPr>
            <p:nvPr/>
          </p:nvSpPr>
          <p:spPr bwMode="auto">
            <a:xfrm>
              <a:off x="5012476" y="5185841"/>
              <a:ext cx="355248" cy="200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defTabSz="861887" eaLnBrk="0" hangingPunct="0">
                <a:defRPr/>
              </a:pPr>
              <a:r>
                <a:rPr lang="en-GB" sz="1000" b="1">
                  <a:solidFill>
                    <a:prstClr val="white"/>
                  </a:solidFill>
                  <a:latin typeface="Calibri" charset="0"/>
                  <a:ea typeface="ＭＳ Ｐゴシック" charset="0"/>
                  <a:cs typeface="Calibri" charset="0"/>
                </a:rPr>
                <a:t>FP</a:t>
              </a:r>
              <a:endParaRPr lang="en-GB" sz="1000">
                <a:solidFill>
                  <a:prstClr val="white"/>
                </a:solidFill>
                <a:latin typeface="Calibri" charset="0"/>
                <a:ea typeface="ＭＳ Ｐゴシック" charset="0"/>
                <a:cs typeface="Calibri" charset="0"/>
              </a:endParaRPr>
            </a:p>
          </p:txBody>
        </p:sp>
        <p:sp>
          <p:nvSpPr>
            <p:cNvPr id="56363" name="Rectangle 37"/>
            <p:cNvSpPr>
              <a:spLocks noChangeArrowheads="1"/>
            </p:cNvSpPr>
            <p:nvPr/>
          </p:nvSpPr>
          <p:spPr bwMode="auto">
            <a:xfrm>
              <a:off x="5795796" y="5185841"/>
              <a:ext cx="1313632" cy="19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defTabSz="861887" eaLnBrk="0" hangingPunct="0">
                <a:defRPr/>
              </a:pPr>
              <a:r>
                <a:rPr lang="en-GB" sz="1000" b="1">
                  <a:solidFill>
                    <a:prstClr val="white"/>
                  </a:solidFill>
                  <a:latin typeface="Calibri" charset="0"/>
                  <a:ea typeface="ＭＳ Ｐゴシック" charset="0"/>
                  <a:cs typeface="Calibri" charset="0"/>
                </a:rPr>
                <a:t>SALM/FP</a:t>
              </a:r>
              <a:endParaRPr lang="en-GB" sz="1000">
                <a:solidFill>
                  <a:prstClr val="white"/>
                </a:solidFill>
                <a:latin typeface="Calibri" charset="0"/>
                <a:ea typeface="ＭＳ Ｐゴシック" charset="0"/>
                <a:cs typeface="Calibri" charset="0"/>
              </a:endParaRPr>
            </a:p>
          </p:txBody>
        </p:sp>
        <p:sp>
          <p:nvSpPr>
            <p:cNvPr id="26703" name="Rectangle 38"/>
            <p:cNvSpPr>
              <a:spLocks noChangeArrowheads="1"/>
            </p:cNvSpPr>
            <p:nvPr/>
          </p:nvSpPr>
          <p:spPr bwMode="auto">
            <a:xfrm>
              <a:off x="5078237" y="5595938"/>
              <a:ext cx="175" cy="212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defTabSz="861887" eaLnBrk="0" hangingPunct="0"/>
              <a:endParaRPr lang="en-GB" sz="1100">
                <a:solidFill>
                  <a:prstClr val="white"/>
                </a:solidFill>
                <a:latin typeface="Calibri" charset="0"/>
                <a:ea typeface="ＭＳ Ｐゴシック" charset="0"/>
                <a:cs typeface="Calibri" charset="0"/>
              </a:endParaRPr>
            </a:p>
          </p:txBody>
        </p:sp>
        <p:sp>
          <p:nvSpPr>
            <p:cNvPr id="26704" name="Text Box 39"/>
            <p:cNvSpPr txBox="1">
              <a:spLocks noChangeArrowheads="1"/>
            </p:cNvSpPr>
            <p:nvPr/>
          </p:nvSpPr>
          <p:spPr bwMode="auto">
            <a:xfrm>
              <a:off x="2245334" y="5608646"/>
              <a:ext cx="5215002" cy="30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402" tIns="43201" rIns="86402" bIns="43201">
              <a:spAutoFit/>
            </a:bodyPr>
            <a:lstStyle>
              <a:lvl1pPr defTabSz="862013" eaLnBrk="0" hangingPunct="0">
                <a:defRPr sz="2400">
                  <a:solidFill>
                    <a:schemeClr val="tx1"/>
                  </a:solidFill>
                  <a:latin typeface="Arial" charset="0"/>
                  <a:ea typeface="ＭＳ Ｐゴシック" charset="0"/>
                  <a:cs typeface="ＭＳ Ｐゴシック" charset="0"/>
                </a:defRPr>
              </a:lvl1pPr>
              <a:lvl2pPr marL="742950" indent="-285750" defTabSz="862013" eaLnBrk="0" hangingPunct="0">
                <a:defRPr sz="2400">
                  <a:solidFill>
                    <a:schemeClr val="tx1"/>
                  </a:solidFill>
                  <a:latin typeface="Arial" charset="0"/>
                  <a:ea typeface="ＭＳ Ｐゴシック" charset="0"/>
                </a:defRPr>
              </a:lvl2pPr>
              <a:lvl3pPr marL="1143000" indent="-228600" defTabSz="862013" eaLnBrk="0" hangingPunct="0">
                <a:defRPr sz="2400">
                  <a:solidFill>
                    <a:schemeClr val="tx1"/>
                  </a:solidFill>
                  <a:latin typeface="Arial" charset="0"/>
                  <a:ea typeface="ＭＳ Ｐゴシック" charset="0"/>
                </a:defRPr>
              </a:lvl3pPr>
              <a:lvl4pPr marL="1600200" indent="-228600" defTabSz="862013" eaLnBrk="0" hangingPunct="0">
                <a:defRPr sz="2400">
                  <a:solidFill>
                    <a:schemeClr val="tx1"/>
                  </a:solidFill>
                  <a:latin typeface="Arial" charset="0"/>
                  <a:ea typeface="ＭＳ Ｐゴシック" charset="0"/>
                </a:defRPr>
              </a:lvl4pPr>
              <a:lvl5pPr marL="2057400" indent="-228600" defTabSz="862013" eaLnBrk="0" hangingPunct="0">
                <a:defRPr sz="2400">
                  <a:solidFill>
                    <a:schemeClr val="tx1"/>
                  </a:solidFill>
                  <a:latin typeface="Arial" charset="0"/>
                  <a:ea typeface="ＭＳ Ｐゴシック" charset="0"/>
                </a:defRPr>
              </a:lvl5pPr>
              <a:lvl6pPr marL="2514600" indent="-228600" defTabSz="8620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620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620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6201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it-IT" sz="1000">
                  <a:solidFill>
                    <a:prstClr val="white"/>
                  </a:solidFill>
                  <a:latin typeface="Calibri" charset="0"/>
                  <a:cs typeface="Calibri" charset="0"/>
                </a:rPr>
                <a:t>Calverley NEJM 2007;356:775-89</a:t>
              </a:r>
              <a:r>
                <a:rPr lang="it-IT" sz="1000">
                  <a:solidFill>
                    <a:prstClr val="black"/>
                  </a:solidFill>
                </a:rPr>
                <a:t>.</a:t>
              </a:r>
              <a:endParaRPr lang="it-IT" sz="1000" b="1">
                <a:solidFill>
                  <a:prstClr val="white"/>
                </a:solidFill>
                <a:latin typeface="Calibri" charset="0"/>
                <a:cs typeface="Calibri" charset="0"/>
              </a:endParaRPr>
            </a:p>
          </p:txBody>
        </p:sp>
      </p:grpSp>
      <p:sp>
        <p:nvSpPr>
          <p:cNvPr id="26627" name="TextBox 58"/>
          <p:cNvSpPr txBox="1">
            <a:spLocks noChangeArrowheads="1"/>
          </p:cNvSpPr>
          <p:nvPr/>
        </p:nvSpPr>
        <p:spPr bwMode="auto">
          <a:xfrm>
            <a:off x="3173413" y="2041525"/>
            <a:ext cx="2533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134" eaLnBrk="1" hangingPunct="1"/>
            <a:r>
              <a:rPr lang="it-IT" sz="1400" b="1">
                <a:solidFill>
                  <a:srgbClr val="FFFF00"/>
                </a:solidFill>
              </a:rPr>
              <a:t>TORCH Study</a:t>
            </a:r>
          </a:p>
        </p:txBody>
      </p:sp>
      <p:grpSp>
        <p:nvGrpSpPr>
          <p:cNvPr id="26628" name="Gruppo 1"/>
          <p:cNvGrpSpPr>
            <a:grpSpLocks/>
          </p:cNvGrpSpPr>
          <p:nvPr/>
        </p:nvGrpSpPr>
        <p:grpSpPr bwMode="auto">
          <a:xfrm>
            <a:off x="36513" y="1989138"/>
            <a:ext cx="2879725" cy="3827462"/>
            <a:chOff x="251520" y="1557338"/>
            <a:chExt cx="4063305" cy="4250424"/>
          </a:xfrm>
        </p:grpSpPr>
        <p:sp>
          <p:nvSpPr>
            <p:cNvPr id="26666" name="CasellaDiTesto 1"/>
            <p:cNvSpPr txBox="1">
              <a:spLocks noChangeArrowheads="1"/>
            </p:cNvSpPr>
            <p:nvPr/>
          </p:nvSpPr>
          <p:spPr bwMode="auto">
            <a:xfrm>
              <a:off x="251520" y="5517232"/>
              <a:ext cx="3816350" cy="29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134" eaLnBrk="1" hangingPunct="1"/>
              <a:r>
                <a:rPr lang="en-GB" sz="1100" i="1">
                  <a:solidFill>
                    <a:prstClr val="white"/>
                  </a:solidFill>
                </a:rPr>
                <a:t>Kardos P et al, AJRCCM 2007</a:t>
              </a:r>
              <a:r>
                <a:rPr lang="en-GB" sz="1100">
                  <a:solidFill>
                    <a:prstClr val="white"/>
                  </a:solidFill>
                </a:rPr>
                <a:t> </a:t>
              </a:r>
              <a:endParaRPr lang="it-IT" sz="1100">
                <a:solidFill>
                  <a:prstClr val="white"/>
                </a:solidFill>
              </a:endParaRPr>
            </a:p>
          </p:txBody>
        </p:sp>
        <p:sp>
          <p:nvSpPr>
            <p:cNvPr id="26667" name="TextBox 58"/>
            <p:cNvSpPr txBox="1">
              <a:spLocks noChangeArrowheads="1"/>
            </p:cNvSpPr>
            <p:nvPr/>
          </p:nvSpPr>
          <p:spPr bwMode="auto">
            <a:xfrm>
              <a:off x="539750" y="1557338"/>
              <a:ext cx="3775075" cy="37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134" eaLnBrk="1" hangingPunct="1"/>
              <a:r>
                <a:rPr lang="it-IT" sz="1600" b="1">
                  <a:solidFill>
                    <a:srgbClr val="FFFF00"/>
                  </a:solidFill>
                </a:rPr>
                <a:t>VIVACE Study</a:t>
              </a:r>
            </a:p>
          </p:txBody>
        </p:sp>
        <p:graphicFrame>
          <p:nvGraphicFramePr>
            <p:cNvPr id="26668" name="Grafico 3"/>
            <p:cNvGraphicFramePr>
              <a:graphicFrameLocks/>
            </p:cNvGraphicFramePr>
            <p:nvPr/>
          </p:nvGraphicFramePr>
          <p:xfrm>
            <a:off x="776288" y="2154238"/>
            <a:ext cx="3365500" cy="3302000"/>
          </p:xfrm>
          <a:graphic>
            <a:graphicData uri="http://schemas.openxmlformats.org/presentationml/2006/ole">
              <mc:AlternateContent xmlns:mc="http://schemas.openxmlformats.org/markup-compatibility/2006">
                <mc:Choice xmlns:v="urn:schemas-microsoft-com:vml" Requires="v">
                  <p:oleObj spid="_x0000_s9274" name="Grafico" r:id="rId4" imgW="3370809" imgH="3303759" progId="Excel.Chart.8">
                    <p:embed/>
                  </p:oleObj>
                </mc:Choice>
                <mc:Fallback>
                  <p:oleObj name="Grafico" r:id="rId4" imgW="3370809" imgH="3303759"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8" y="2154238"/>
                          <a:ext cx="33655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26629" name="Group 4"/>
          <p:cNvGrpSpPr>
            <a:grpSpLocks/>
          </p:cNvGrpSpPr>
          <p:nvPr/>
        </p:nvGrpSpPr>
        <p:grpSpPr bwMode="auto">
          <a:xfrm>
            <a:off x="6092825" y="1557339"/>
            <a:ext cx="2727325" cy="4284874"/>
            <a:chOff x="268" y="983"/>
            <a:chExt cx="2223" cy="3115"/>
          </a:xfrm>
        </p:grpSpPr>
        <p:sp>
          <p:nvSpPr>
            <p:cNvPr id="26632" name="Text Box 8"/>
            <p:cNvSpPr txBox="1">
              <a:spLocks noChangeArrowheads="1"/>
            </p:cNvSpPr>
            <p:nvPr/>
          </p:nvSpPr>
          <p:spPr bwMode="auto">
            <a:xfrm>
              <a:off x="1791" y="983"/>
              <a:ext cx="151"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134"/>
              <a:endParaRPr lang="en-GB" sz="900">
                <a:solidFill>
                  <a:prstClr val="white"/>
                </a:solidFill>
                <a:latin typeface="Times New Roman" charset="0"/>
              </a:endParaRPr>
            </a:p>
          </p:txBody>
        </p:sp>
        <p:sp>
          <p:nvSpPr>
            <p:cNvPr id="26633" name="Rectangle 9"/>
            <p:cNvSpPr>
              <a:spLocks noChangeArrowheads="1"/>
            </p:cNvSpPr>
            <p:nvPr/>
          </p:nvSpPr>
          <p:spPr bwMode="auto">
            <a:xfrm>
              <a:off x="573" y="1354"/>
              <a:ext cx="503"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134"/>
              <a:r>
                <a:rPr lang="en-GB" sz="800" b="1">
                  <a:solidFill>
                    <a:prstClr val="white"/>
                  </a:solidFill>
                  <a:ea typeface="ＭＳ Ｐゴシック" charset="0"/>
                </a:rPr>
                <a:t>Budesonide/</a:t>
              </a:r>
              <a:endParaRPr lang="it-IT" sz="800" b="1">
                <a:solidFill>
                  <a:prstClr val="white"/>
                </a:solidFill>
                <a:ea typeface="ＭＳ Ｐゴシック" charset="0"/>
              </a:endParaRPr>
            </a:p>
            <a:p>
              <a:pPr defTabSz="457134"/>
              <a:r>
                <a:rPr lang="en-GB" sz="800" b="1">
                  <a:solidFill>
                    <a:prstClr val="white"/>
                  </a:solidFill>
                  <a:ea typeface="ＭＳ Ｐゴシック" charset="0"/>
                </a:rPr>
                <a:t>Formoterolo</a:t>
              </a:r>
            </a:p>
          </p:txBody>
        </p:sp>
        <p:sp>
          <p:nvSpPr>
            <p:cNvPr id="26634" name="Rectangle 10"/>
            <p:cNvSpPr>
              <a:spLocks noChangeArrowheads="1"/>
            </p:cNvSpPr>
            <p:nvPr/>
          </p:nvSpPr>
          <p:spPr bwMode="auto">
            <a:xfrm>
              <a:off x="1250" y="1354"/>
              <a:ext cx="48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134"/>
              <a:r>
                <a:rPr lang="en-GB" sz="800" b="1">
                  <a:solidFill>
                    <a:prstClr val="white"/>
                  </a:solidFill>
                  <a:ea typeface="ＭＳ Ｐゴシック" charset="0"/>
                </a:rPr>
                <a:t>Budesonide</a:t>
              </a:r>
            </a:p>
          </p:txBody>
        </p:sp>
        <p:sp>
          <p:nvSpPr>
            <p:cNvPr id="26635" name="Rectangle 11"/>
            <p:cNvSpPr>
              <a:spLocks noChangeArrowheads="1"/>
            </p:cNvSpPr>
            <p:nvPr/>
          </p:nvSpPr>
          <p:spPr bwMode="auto">
            <a:xfrm>
              <a:off x="1888" y="1350"/>
              <a:ext cx="492"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134"/>
              <a:r>
                <a:rPr lang="en-GB" sz="800" b="1">
                  <a:solidFill>
                    <a:prstClr val="white"/>
                  </a:solidFill>
                  <a:ea typeface="ＭＳ Ｐゴシック" charset="0"/>
                </a:rPr>
                <a:t>Formoterolo</a:t>
              </a:r>
            </a:p>
          </p:txBody>
        </p:sp>
        <p:sp>
          <p:nvSpPr>
            <p:cNvPr id="53" name="Rectangle 12"/>
            <p:cNvSpPr>
              <a:spLocks noChangeArrowheads="1"/>
            </p:cNvSpPr>
            <p:nvPr/>
          </p:nvSpPr>
          <p:spPr bwMode="auto">
            <a:xfrm>
              <a:off x="711" y="1738"/>
              <a:ext cx="264" cy="189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134">
                <a:defRPr/>
              </a:pPr>
              <a:endParaRPr lang="it-IT" sz="1000">
                <a:solidFill>
                  <a:prstClr val="black"/>
                </a:solidFill>
                <a:ea typeface="ＭＳ Ｐゴシック" charset="0"/>
              </a:endParaRPr>
            </a:p>
          </p:txBody>
        </p:sp>
        <p:sp>
          <p:nvSpPr>
            <p:cNvPr id="54" name="Rectangle 13"/>
            <p:cNvSpPr>
              <a:spLocks noChangeArrowheads="1"/>
            </p:cNvSpPr>
            <p:nvPr/>
          </p:nvSpPr>
          <p:spPr bwMode="auto">
            <a:xfrm>
              <a:off x="1370" y="1738"/>
              <a:ext cx="263" cy="496"/>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134">
                <a:defRPr/>
              </a:pPr>
              <a:endParaRPr lang="it-IT" sz="1000">
                <a:solidFill>
                  <a:prstClr val="black"/>
                </a:solidFill>
                <a:ea typeface="ＭＳ Ｐゴシック" charset="0"/>
              </a:endParaRPr>
            </a:p>
          </p:txBody>
        </p:sp>
        <p:sp>
          <p:nvSpPr>
            <p:cNvPr id="55" name="Rectangle 14"/>
            <p:cNvSpPr>
              <a:spLocks noChangeArrowheads="1"/>
            </p:cNvSpPr>
            <p:nvPr/>
          </p:nvSpPr>
          <p:spPr bwMode="auto">
            <a:xfrm>
              <a:off x="2030" y="1634"/>
              <a:ext cx="260" cy="104"/>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134">
                <a:defRPr/>
              </a:pPr>
              <a:endParaRPr lang="it-IT" sz="1000">
                <a:solidFill>
                  <a:prstClr val="black"/>
                </a:solidFill>
                <a:ea typeface="ＭＳ Ｐゴシック" charset="0"/>
              </a:endParaRPr>
            </a:p>
          </p:txBody>
        </p:sp>
        <p:sp>
          <p:nvSpPr>
            <p:cNvPr id="56" name="Line 15"/>
            <p:cNvSpPr>
              <a:spLocks noChangeShapeType="1"/>
            </p:cNvSpPr>
            <p:nvPr/>
          </p:nvSpPr>
          <p:spPr bwMode="auto">
            <a:xfrm>
              <a:off x="513" y="1405"/>
              <a:ext cx="0" cy="2657"/>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defTabSz="457134">
                <a:defRPr/>
              </a:pPr>
              <a:endParaRPr lang="it-IT" sz="1000">
                <a:solidFill>
                  <a:prstClr val="black"/>
                </a:solidFill>
                <a:ea typeface="ＭＳ Ｐゴシック" charset="0"/>
              </a:endParaRPr>
            </a:p>
          </p:txBody>
        </p:sp>
        <p:sp>
          <p:nvSpPr>
            <p:cNvPr id="57" name="Line 16"/>
            <p:cNvSpPr>
              <a:spLocks noChangeShapeType="1"/>
            </p:cNvSpPr>
            <p:nvPr/>
          </p:nvSpPr>
          <p:spPr bwMode="auto">
            <a:xfrm>
              <a:off x="488" y="4062"/>
              <a:ext cx="25" cy="1"/>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134">
                <a:defRPr/>
              </a:pPr>
              <a:endParaRPr lang="it-IT" sz="1000">
                <a:solidFill>
                  <a:prstClr val="black"/>
                </a:solidFill>
                <a:ea typeface="ＭＳ Ｐゴシック" charset="0"/>
              </a:endParaRPr>
            </a:p>
          </p:txBody>
        </p:sp>
        <p:sp>
          <p:nvSpPr>
            <p:cNvPr id="58" name="Line 17"/>
            <p:cNvSpPr>
              <a:spLocks noChangeShapeType="1"/>
            </p:cNvSpPr>
            <p:nvPr/>
          </p:nvSpPr>
          <p:spPr bwMode="auto">
            <a:xfrm>
              <a:off x="488" y="3729"/>
              <a:ext cx="25" cy="1"/>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134">
                <a:defRPr/>
              </a:pPr>
              <a:endParaRPr lang="it-IT" sz="1000">
                <a:solidFill>
                  <a:prstClr val="black"/>
                </a:solidFill>
                <a:ea typeface="ＭＳ Ｐゴシック" charset="0"/>
              </a:endParaRPr>
            </a:p>
          </p:txBody>
        </p:sp>
        <p:sp>
          <p:nvSpPr>
            <p:cNvPr id="59" name="Line 18"/>
            <p:cNvSpPr>
              <a:spLocks noChangeShapeType="1"/>
            </p:cNvSpPr>
            <p:nvPr/>
          </p:nvSpPr>
          <p:spPr bwMode="auto">
            <a:xfrm>
              <a:off x="488" y="3396"/>
              <a:ext cx="25" cy="1"/>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134">
                <a:defRPr/>
              </a:pPr>
              <a:endParaRPr lang="it-IT" sz="1000">
                <a:solidFill>
                  <a:prstClr val="black"/>
                </a:solidFill>
                <a:ea typeface="ＭＳ Ｐゴシック" charset="0"/>
              </a:endParaRPr>
            </a:p>
          </p:txBody>
        </p:sp>
        <p:sp>
          <p:nvSpPr>
            <p:cNvPr id="60" name="Line 19"/>
            <p:cNvSpPr>
              <a:spLocks noChangeShapeType="1"/>
            </p:cNvSpPr>
            <p:nvPr/>
          </p:nvSpPr>
          <p:spPr bwMode="auto">
            <a:xfrm>
              <a:off x="488" y="3063"/>
              <a:ext cx="25" cy="1"/>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134">
                <a:defRPr/>
              </a:pPr>
              <a:endParaRPr lang="it-IT" sz="1000">
                <a:solidFill>
                  <a:prstClr val="black"/>
                </a:solidFill>
                <a:ea typeface="ＭＳ Ｐゴシック" charset="0"/>
              </a:endParaRPr>
            </a:p>
          </p:txBody>
        </p:sp>
        <p:sp>
          <p:nvSpPr>
            <p:cNvPr id="61" name="Line 20"/>
            <p:cNvSpPr>
              <a:spLocks noChangeShapeType="1"/>
            </p:cNvSpPr>
            <p:nvPr/>
          </p:nvSpPr>
          <p:spPr bwMode="auto">
            <a:xfrm>
              <a:off x="488" y="2737"/>
              <a:ext cx="25" cy="1"/>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134">
                <a:defRPr/>
              </a:pPr>
              <a:endParaRPr lang="it-IT" sz="1000">
                <a:solidFill>
                  <a:prstClr val="black"/>
                </a:solidFill>
                <a:ea typeface="ＭＳ Ｐゴシック" charset="0"/>
              </a:endParaRPr>
            </a:p>
          </p:txBody>
        </p:sp>
        <p:sp>
          <p:nvSpPr>
            <p:cNvPr id="62" name="Line 21"/>
            <p:cNvSpPr>
              <a:spLocks noChangeShapeType="1"/>
            </p:cNvSpPr>
            <p:nvPr/>
          </p:nvSpPr>
          <p:spPr bwMode="auto">
            <a:xfrm>
              <a:off x="488" y="2404"/>
              <a:ext cx="25" cy="1"/>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134">
                <a:defRPr/>
              </a:pPr>
              <a:endParaRPr lang="it-IT" sz="1000">
                <a:solidFill>
                  <a:prstClr val="black"/>
                </a:solidFill>
                <a:ea typeface="ＭＳ Ｐゴシック" charset="0"/>
              </a:endParaRPr>
            </a:p>
          </p:txBody>
        </p:sp>
        <p:sp>
          <p:nvSpPr>
            <p:cNvPr id="63" name="Line 22"/>
            <p:cNvSpPr>
              <a:spLocks noChangeShapeType="1"/>
            </p:cNvSpPr>
            <p:nvPr/>
          </p:nvSpPr>
          <p:spPr bwMode="auto">
            <a:xfrm>
              <a:off x="488" y="2071"/>
              <a:ext cx="25" cy="1"/>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134">
                <a:defRPr/>
              </a:pPr>
              <a:endParaRPr lang="it-IT" sz="1000">
                <a:solidFill>
                  <a:prstClr val="black"/>
                </a:solidFill>
                <a:ea typeface="ＭＳ Ｐゴシック" charset="0"/>
              </a:endParaRPr>
            </a:p>
          </p:txBody>
        </p:sp>
        <p:sp>
          <p:nvSpPr>
            <p:cNvPr id="64" name="Line 23"/>
            <p:cNvSpPr>
              <a:spLocks noChangeShapeType="1"/>
            </p:cNvSpPr>
            <p:nvPr/>
          </p:nvSpPr>
          <p:spPr bwMode="auto">
            <a:xfrm>
              <a:off x="488" y="1738"/>
              <a:ext cx="25" cy="1"/>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134">
                <a:defRPr/>
              </a:pPr>
              <a:endParaRPr lang="it-IT" sz="1000">
                <a:solidFill>
                  <a:prstClr val="black"/>
                </a:solidFill>
                <a:ea typeface="ＭＳ Ｐゴシック" charset="0"/>
              </a:endParaRPr>
            </a:p>
          </p:txBody>
        </p:sp>
        <p:sp>
          <p:nvSpPr>
            <p:cNvPr id="65" name="Line 24"/>
            <p:cNvSpPr>
              <a:spLocks noChangeShapeType="1"/>
            </p:cNvSpPr>
            <p:nvPr/>
          </p:nvSpPr>
          <p:spPr bwMode="auto">
            <a:xfrm>
              <a:off x="488" y="1405"/>
              <a:ext cx="25" cy="1"/>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134">
                <a:defRPr/>
              </a:pPr>
              <a:endParaRPr lang="it-IT" sz="1000">
                <a:solidFill>
                  <a:prstClr val="black"/>
                </a:solidFill>
                <a:ea typeface="ＭＳ Ｐゴシック" charset="0"/>
              </a:endParaRPr>
            </a:p>
          </p:txBody>
        </p:sp>
        <p:sp>
          <p:nvSpPr>
            <p:cNvPr id="66" name="Line 25"/>
            <p:cNvSpPr>
              <a:spLocks noChangeShapeType="1"/>
            </p:cNvSpPr>
            <p:nvPr/>
          </p:nvSpPr>
          <p:spPr bwMode="auto">
            <a:xfrm>
              <a:off x="513" y="1738"/>
              <a:ext cx="1977" cy="1"/>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defTabSz="457134">
                <a:defRPr/>
              </a:pPr>
              <a:endParaRPr lang="it-IT" sz="1000">
                <a:solidFill>
                  <a:prstClr val="black"/>
                </a:solidFill>
                <a:ea typeface="ＭＳ Ｐゴシック" charset="0"/>
              </a:endParaRPr>
            </a:p>
          </p:txBody>
        </p:sp>
        <p:sp>
          <p:nvSpPr>
            <p:cNvPr id="67" name="Line 26"/>
            <p:cNvSpPr>
              <a:spLocks noChangeShapeType="1"/>
            </p:cNvSpPr>
            <p:nvPr/>
          </p:nvSpPr>
          <p:spPr bwMode="auto">
            <a:xfrm flipV="1">
              <a:off x="513" y="1738"/>
              <a:ext cx="0" cy="5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defTabSz="457134">
                <a:defRPr/>
              </a:pPr>
              <a:endParaRPr lang="it-IT" sz="1000">
                <a:solidFill>
                  <a:prstClr val="black"/>
                </a:solidFill>
                <a:ea typeface="ＭＳ Ｐゴシック" charset="0"/>
              </a:endParaRPr>
            </a:p>
          </p:txBody>
        </p:sp>
        <p:sp>
          <p:nvSpPr>
            <p:cNvPr id="68" name="Line 27"/>
            <p:cNvSpPr>
              <a:spLocks noChangeShapeType="1"/>
            </p:cNvSpPr>
            <p:nvPr/>
          </p:nvSpPr>
          <p:spPr bwMode="auto">
            <a:xfrm flipV="1">
              <a:off x="1172" y="1738"/>
              <a:ext cx="0" cy="51"/>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134">
                <a:defRPr/>
              </a:pPr>
              <a:endParaRPr lang="it-IT" sz="1000">
                <a:solidFill>
                  <a:prstClr val="black"/>
                </a:solidFill>
                <a:ea typeface="ＭＳ Ｐゴシック" charset="0"/>
              </a:endParaRPr>
            </a:p>
          </p:txBody>
        </p:sp>
        <p:sp>
          <p:nvSpPr>
            <p:cNvPr id="69" name="Line 28"/>
            <p:cNvSpPr>
              <a:spLocks noChangeShapeType="1"/>
            </p:cNvSpPr>
            <p:nvPr/>
          </p:nvSpPr>
          <p:spPr bwMode="auto">
            <a:xfrm flipV="1">
              <a:off x="1831" y="1738"/>
              <a:ext cx="1" cy="51"/>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134">
                <a:defRPr/>
              </a:pPr>
              <a:endParaRPr lang="it-IT" sz="1000">
                <a:solidFill>
                  <a:prstClr val="black"/>
                </a:solidFill>
                <a:ea typeface="ＭＳ Ｐゴシック" charset="0"/>
              </a:endParaRPr>
            </a:p>
          </p:txBody>
        </p:sp>
        <p:sp>
          <p:nvSpPr>
            <p:cNvPr id="70" name="Line 29"/>
            <p:cNvSpPr>
              <a:spLocks noChangeShapeType="1"/>
            </p:cNvSpPr>
            <p:nvPr/>
          </p:nvSpPr>
          <p:spPr bwMode="auto">
            <a:xfrm flipV="1">
              <a:off x="2490" y="1738"/>
              <a:ext cx="1" cy="51"/>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defTabSz="457134">
                <a:defRPr/>
              </a:pPr>
              <a:endParaRPr lang="it-IT" sz="1000">
                <a:solidFill>
                  <a:prstClr val="black"/>
                </a:solidFill>
                <a:ea typeface="ＭＳ Ｐゴシック" charset="0"/>
              </a:endParaRPr>
            </a:p>
          </p:txBody>
        </p:sp>
        <p:sp>
          <p:nvSpPr>
            <p:cNvPr id="26654" name="Rectangle 30"/>
            <p:cNvSpPr>
              <a:spLocks noChangeArrowheads="1"/>
            </p:cNvSpPr>
            <p:nvPr/>
          </p:nvSpPr>
          <p:spPr bwMode="auto">
            <a:xfrm>
              <a:off x="268" y="4009"/>
              <a:ext cx="141"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134"/>
              <a:r>
                <a:rPr lang="en-US" sz="800" b="1">
                  <a:solidFill>
                    <a:prstClr val="white"/>
                  </a:solidFill>
                  <a:ea typeface="ＭＳ Ｐゴシック" charset="0"/>
                </a:rPr>
                <a:t>–</a:t>
              </a:r>
              <a:r>
                <a:rPr lang="en-GB" sz="800" b="1">
                  <a:solidFill>
                    <a:prstClr val="white"/>
                  </a:solidFill>
                  <a:ea typeface="ＭＳ Ｐゴシック" charset="0"/>
                </a:rPr>
                <a:t>35</a:t>
              </a:r>
            </a:p>
          </p:txBody>
        </p:sp>
        <p:sp>
          <p:nvSpPr>
            <p:cNvPr id="26655" name="Rectangle 31"/>
            <p:cNvSpPr>
              <a:spLocks noChangeArrowheads="1"/>
            </p:cNvSpPr>
            <p:nvPr/>
          </p:nvSpPr>
          <p:spPr bwMode="auto">
            <a:xfrm>
              <a:off x="268" y="3676"/>
              <a:ext cx="14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134"/>
              <a:r>
                <a:rPr lang="en-US" sz="800" b="1">
                  <a:solidFill>
                    <a:prstClr val="white"/>
                  </a:solidFill>
                  <a:ea typeface="ＭＳ Ｐゴシック" charset="0"/>
                </a:rPr>
                <a:t>–</a:t>
              </a:r>
              <a:r>
                <a:rPr lang="en-GB" sz="800" b="1">
                  <a:solidFill>
                    <a:prstClr val="white"/>
                  </a:solidFill>
                  <a:ea typeface="ＭＳ Ｐゴシック" charset="0"/>
                </a:rPr>
                <a:t>30</a:t>
              </a:r>
            </a:p>
          </p:txBody>
        </p:sp>
        <p:sp>
          <p:nvSpPr>
            <p:cNvPr id="26656" name="Rectangle 32"/>
            <p:cNvSpPr>
              <a:spLocks noChangeArrowheads="1"/>
            </p:cNvSpPr>
            <p:nvPr/>
          </p:nvSpPr>
          <p:spPr bwMode="auto">
            <a:xfrm>
              <a:off x="268" y="3343"/>
              <a:ext cx="141"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134"/>
              <a:r>
                <a:rPr lang="en-US" sz="800" b="1">
                  <a:solidFill>
                    <a:prstClr val="white"/>
                  </a:solidFill>
                  <a:ea typeface="ＭＳ Ｐゴシック" charset="0"/>
                </a:rPr>
                <a:t>–</a:t>
              </a:r>
              <a:r>
                <a:rPr lang="en-GB" sz="800" b="1">
                  <a:solidFill>
                    <a:prstClr val="white"/>
                  </a:solidFill>
                  <a:ea typeface="ＭＳ Ｐゴシック" charset="0"/>
                </a:rPr>
                <a:t>25</a:t>
              </a:r>
            </a:p>
          </p:txBody>
        </p:sp>
        <p:sp>
          <p:nvSpPr>
            <p:cNvPr id="26657" name="Rectangle 33"/>
            <p:cNvSpPr>
              <a:spLocks noChangeArrowheads="1"/>
            </p:cNvSpPr>
            <p:nvPr/>
          </p:nvSpPr>
          <p:spPr bwMode="auto">
            <a:xfrm>
              <a:off x="268" y="3010"/>
              <a:ext cx="14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134"/>
              <a:r>
                <a:rPr lang="en-US" sz="800" b="1">
                  <a:solidFill>
                    <a:prstClr val="white"/>
                  </a:solidFill>
                  <a:ea typeface="ＭＳ Ｐゴシック" charset="0"/>
                </a:rPr>
                <a:t>–</a:t>
              </a:r>
              <a:r>
                <a:rPr lang="en-GB" sz="800" b="1">
                  <a:solidFill>
                    <a:prstClr val="white"/>
                  </a:solidFill>
                  <a:ea typeface="ＭＳ Ｐゴシック" charset="0"/>
                </a:rPr>
                <a:t>20</a:t>
              </a:r>
            </a:p>
          </p:txBody>
        </p:sp>
        <p:sp>
          <p:nvSpPr>
            <p:cNvPr id="26658" name="Rectangle 34"/>
            <p:cNvSpPr>
              <a:spLocks noChangeArrowheads="1"/>
            </p:cNvSpPr>
            <p:nvPr/>
          </p:nvSpPr>
          <p:spPr bwMode="auto">
            <a:xfrm>
              <a:off x="268" y="2684"/>
              <a:ext cx="141"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134"/>
              <a:r>
                <a:rPr lang="en-US" sz="800" b="1">
                  <a:solidFill>
                    <a:prstClr val="white"/>
                  </a:solidFill>
                  <a:ea typeface="ＭＳ Ｐゴシック" charset="0"/>
                </a:rPr>
                <a:t>–</a:t>
              </a:r>
              <a:r>
                <a:rPr lang="en-GB" sz="800" b="1">
                  <a:solidFill>
                    <a:prstClr val="white"/>
                  </a:solidFill>
                  <a:ea typeface="ＭＳ Ｐゴシック" charset="0"/>
                </a:rPr>
                <a:t>15</a:t>
              </a:r>
            </a:p>
          </p:txBody>
        </p:sp>
        <p:sp>
          <p:nvSpPr>
            <p:cNvPr id="26659" name="Rectangle 35"/>
            <p:cNvSpPr>
              <a:spLocks noChangeArrowheads="1"/>
            </p:cNvSpPr>
            <p:nvPr/>
          </p:nvSpPr>
          <p:spPr bwMode="auto">
            <a:xfrm>
              <a:off x="268" y="2351"/>
              <a:ext cx="140"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134"/>
              <a:r>
                <a:rPr lang="en-US" sz="800" b="1">
                  <a:solidFill>
                    <a:prstClr val="white"/>
                  </a:solidFill>
                  <a:ea typeface="ＭＳ Ｐゴシック" charset="0"/>
                </a:rPr>
                <a:t>–</a:t>
              </a:r>
              <a:r>
                <a:rPr lang="en-GB" sz="800" b="1">
                  <a:solidFill>
                    <a:prstClr val="white"/>
                  </a:solidFill>
                  <a:ea typeface="ＭＳ Ｐゴシック" charset="0"/>
                </a:rPr>
                <a:t>10</a:t>
              </a:r>
            </a:p>
          </p:txBody>
        </p:sp>
        <p:sp>
          <p:nvSpPr>
            <p:cNvPr id="26660" name="Rectangle 36"/>
            <p:cNvSpPr>
              <a:spLocks noChangeArrowheads="1"/>
            </p:cNvSpPr>
            <p:nvPr/>
          </p:nvSpPr>
          <p:spPr bwMode="auto">
            <a:xfrm>
              <a:off x="311" y="2018"/>
              <a:ext cx="94"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134"/>
              <a:r>
                <a:rPr lang="en-US" sz="800" b="1">
                  <a:solidFill>
                    <a:prstClr val="white"/>
                  </a:solidFill>
                  <a:ea typeface="ＭＳ Ｐゴシック" charset="0"/>
                </a:rPr>
                <a:t>–</a:t>
              </a:r>
              <a:r>
                <a:rPr lang="en-GB" sz="800" b="1">
                  <a:solidFill>
                    <a:prstClr val="white"/>
                  </a:solidFill>
                  <a:ea typeface="ＭＳ Ｐゴシック" charset="0"/>
                </a:rPr>
                <a:t>5</a:t>
              </a:r>
            </a:p>
          </p:txBody>
        </p:sp>
        <p:sp>
          <p:nvSpPr>
            <p:cNvPr id="26661" name="Rectangle 37"/>
            <p:cNvSpPr>
              <a:spLocks noChangeArrowheads="1"/>
            </p:cNvSpPr>
            <p:nvPr/>
          </p:nvSpPr>
          <p:spPr bwMode="auto">
            <a:xfrm>
              <a:off x="353" y="1685"/>
              <a:ext cx="47"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134"/>
              <a:r>
                <a:rPr lang="en-GB" sz="800" b="1">
                  <a:solidFill>
                    <a:prstClr val="white"/>
                  </a:solidFill>
                  <a:ea typeface="ＭＳ Ｐゴシック" charset="0"/>
                </a:rPr>
                <a:t>0</a:t>
              </a:r>
            </a:p>
          </p:txBody>
        </p:sp>
        <p:sp>
          <p:nvSpPr>
            <p:cNvPr id="26662" name="Rectangle 38"/>
            <p:cNvSpPr>
              <a:spLocks noChangeArrowheads="1"/>
            </p:cNvSpPr>
            <p:nvPr/>
          </p:nvSpPr>
          <p:spPr bwMode="auto">
            <a:xfrm>
              <a:off x="353" y="1352"/>
              <a:ext cx="47"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134"/>
              <a:r>
                <a:rPr lang="en-GB" sz="800" b="1">
                  <a:solidFill>
                    <a:prstClr val="white"/>
                  </a:solidFill>
                  <a:ea typeface="ＭＳ Ｐゴシック" charset="0"/>
                </a:rPr>
                <a:t>5</a:t>
              </a:r>
            </a:p>
          </p:txBody>
        </p:sp>
        <p:sp>
          <p:nvSpPr>
            <p:cNvPr id="80" name="Text Box 39"/>
            <p:cNvSpPr txBox="1">
              <a:spLocks noChangeArrowheads="1"/>
            </p:cNvSpPr>
            <p:nvPr/>
          </p:nvSpPr>
          <p:spPr bwMode="auto">
            <a:xfrm>
              <a:off x="624" y="3654"/>
              <a:ext cx="437"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134">
                <a:defRPr/>
              </a:pPr>
              <a:r>
                <a:rPr lang="en-US" sz="800" b="1">
                  <a:solidFill>
                    <a:prstClr val="white"/>
                  </a:solidFill>
                  <a:latin typeface="Arial" charset="0"/>
                </a:rPr>
                <a:t>–28.5%</a:t>
              </a:r>
            </a:p>
            <a:p>
              <a:pPr algn="ctr" defTabSz="457134">
                <a:defRPr/>
              </a:pPr>
              <a:r>
                <a:rPr lang="en-US" sz="1000" b="1">
                  <a:solidFill>
                    <a:prstClr val="white"/>
                  </a:solidFill>
                  <a:latin typeface="Arial" charset="0"/>
                </a:rPr>
                <a:t> **</a:t>
              </a:r>
              <a:endParaRPr lang="en-GB" sz="1000" b="1">
                <a:solidFill>
                  <a:prstClr val="white"/>
                </a:solidFill>
                <a:latin typeface="Arial" charset="0"/>
              </a:endParaRPr>
            </a:p>
          </p:txBody>
        </p:sp>
        <p:sp>
          <p:nvSpPr>
            <p:cNvPr id="26664" name="Text Box 40"/>
            <p:cNvSpPr txBox="1">
              <a:spLocks noChangeArrowheads="1"/>
            </p:cNvSpPr>
            <p:nvPr/>
          </p:nvSpPr>
          <p:spPr bwMode="auto">
            <a:xfrm>
              <a:off x="1328" y="2245"/>
              <a:ext cx="390"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134"/>
              <a:r>
                <a:rPr lang="en-US" sz="800" b="1">
                  <a:solidFill>
                    <a:prstClr val="white"/>
                  </a:solidFill>
                </a:rPr>
                <a:t>–7.5%</a:t>
              </a:r>
              <a:endParaRPr lang="en-GB" sz="800" b="1">
                <a:solidFill>
                  <a:prstClr val="white"/>
                </a:solidFill>
              </a:endParaRPr>
            </a:p>
          </p:txBody>
        </p:sp>
        <p:sp>
          <p:nvSpPr>
            <p:cNvPr id="26665" name="Text Box 41"/>
            <p:cNvSpPr txBox="1">
              <a:spLocks noChangeArrowheads="1"/>
            </p:cNvSpPr>
            <p:nvPr/>
          </p:nvSpPr>
          <p:spPr bwMode="auto">
            <a:xfrm>
              <a:off x="1959" y="1469"/>
              <a:ext cx="391"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134"/>
              <a:r>
                <a:rPr lang="en-US" sz="800" b="1">
                  <a:solidFill>
                    <a:prstClr val="white"/>
                  </a:solidFill>
                </a:rPr>
                <a:t>+1.5%</a:t>
              </a:r>
              <a:endParaRPr lang="en-GB" sz="800" b="1">
                <a:solidFill>
                  <a:prstClr val="white"/>
                </a:solidFill>
              </a:endParaRPr>
            </a:p>
          </p:txBody>
        </p:sp>
      </p:grpSp>
      <p:sp>
        <p:nvSpPr>
          <p:cNvPr id="26630" name="Text Box 42"/>
          <p:cNvSpPr txBox="1">
            <a:spLocks noChangeArrowheads="1"/>
          </p:cNvSpPr>
          <p:nvPr/>
        </p:nvSpPr>
        <p:spPr bwMode="auto">
          <a:xfrm rot="-5400000">
            <a:off x="4762500" y="3525839"/>
            <a:ext cx="209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134"/>
            <a:r>
              <a:rPr lang="en-US" sz="800" b="1">
                <a:solidFill>
                  <a:prstClr val="white"/>
                </a:solidFill>
              </a:rPr>
              <a:t>Hazard rate of time to first severe exacerbation </a:t>
            </a:r>
          </a:p>
          <a:p>
            <a:pPr algn="ctr" defTabSz="457134"/>
            <a:r>
              <a:rPr lang="en-US" sz="800" b="1">
                <a:solidFill>
                  <a:prstClr val="white"/>
                </a:solidFill>
              </a:rPr>
              <a:t>vs placebo (%)</a:t>
            </a:r>
            <a:endParaRPr lang="en-GB" sz="800" b="1">
              <a:solidFill>
                <a:prstClr val="white"/>
              </a:solidFill>
            </a:endParaRPr>
          </a:p>
        </p:txBody>
      </p:sp>
      <p:sp>
        <p:nvSpPr>
          <p:cNvPr id="84" name="Text Box 43"/>
          <p:cNvSpPr txBox="1">
            <a:spLocks noChangeArrowheads="1"/>
          </p:cNvSpPr>
          <p:nvPr/>
        </p:nvSpPr>
        <p:spPr bwMode="auto">
          <a:xfrm>
            <a:off x="6659564" y="5805488"/>
            <a:ext cx="2297112" cy="230187"/>
          </a:xfrm>
          <a:prstGeom prst="rect">
            <a:avLst/>
          </a:prstGeom>
          <a:noFill/>
          <a:ln w="9525">
            <a:noFill/>
            <a:miter lim="800000"/>
            <a:headEnd/>
            <a:tailEnd/>
          </a:ln>
          <a:effectLst/>
        </p:spPr>
        <p:txBody>
          <a:bodyPr lIns="91427" tIns="45713" rIns="91427" bIns="45713">
            <a:spAutoFit/>
          </a:bodyPr>
          <a:lstStyle/>
          <a:p>
            <a:pPr algn="r" defTabSz="457134" eaLnBrk="0" hangingPunct="0">
              <a:defRPr/>
            </a:pPr>
            <a:r>
              <a:rPr lang="it-IT" sz="900" i="1" dirty="0">
                <a:solidFill>
                  <a:prstClr val="white"/>
                </a:solidFill>
                <a:effectLst>
                  <a:outerShdw blurRad="38100" dist="38100" dir="2700000" algn="tl">
                    <a:srgbClr val="000000"/>
                  </a:outerShdw>
                </a:effectLst>
                <a:ea typeface="ＭＳ Ｐゴシック" charset="0"/>
              </a:rPr>
              <a:t>(</a:t>
            </a:r>
            <a:r>
              <a:rPr lang="it-IT" sz="900" i="1" dirty="0" err="1">
                <a:solidFill>
                  <a:prstClr val="white"/>
                </a:solidFill>
                <a:effectLst>
                  <a:outerShdw blurRad="38100" dist="38100" dir="2700000" algn="tl">
                    <a:srgbClr val="000000"/>
                  </a:outerShdw>
                </a:effectLst>
                <a:ea typeface="ＭＳ Ｐゴシック" charset="0"/>
              </a:rPr>
              <a:t>Calverley</a:t>
            </a:r>
            <a:r>
              <a:rPr lang="it-IT" sz="900" i="1" dirty="0">
                <a:solidFill>
                  <a:prstClr val="white"/>
                </a:solidFill>
                <a:effectLst>
                  <a:outerShdw blurRad="38100" dist="38100" dir="2700000" algn="tl">
                    <a:srgbClr val="000000"/>
                  </a:outerShdw>
                </a:effectLst>
                <a:ea typeface="ＭＳ Ｐゴシック" charset="0"/>
              </a:rPr>
              <a:t> et al., </a:t>
            </a:r>
            <a:r>
              <a:rPr lang="it-IT" sz="900" i="1" dirty="0" err="1">
                <a:solidFill>
                  <a:prstClr val="white"/>
                </a:solidFill>
                <a:effectLst>
                  <a:outerShdw blurRad="38100" dist="38100" dir="2700000" algn="tl">
                    <a:srgbClr val="000000"/>
                  </a:outerShdw>
                </a:effectLst>
                <a:ea typeface="ＭＳ Ｐゴシック" charset="0"/>
              </a:rPr>
              <a:t>Eur</a:t>
            </a:r>
            <a:r>
              <a:rPr lang="it-IT" sz="900" i="1" dirty="0">
                <a:solidFill>
                  <a:prstClr val="white"/>
                </a:solidFill>
                <a:effectLst>
                  <a:outerShdw blurRad="38100" dist="38100" dir="2700000" algn="tl">
                    <a:srgbClr val="000000"/>
                  </a:outerShdw>
                </a:effectLst>
                <a:ea typeface="ＭＳ Ｐゴシック" charset="0"/>
              </a:rPr>
              <a:t> </a:t>
            </a:r>
            <a:r>
              <a:rPr lang="it-IT" sz="900" i="1" dirty="0" err="1">
                <a:solidFill>
                  <a:prstClr val="white"/>
                </a:solidFill>
                <a:effectLst>
                  <a:outerShdw blurRad="38100" dist="38100" dir="2700000" algn="tl">
                    <a:srgbClr val="000000"/>
                  </a:outerShdw>
                </a:effectLst>
                <a:ea typeface="ＭＳ Ｐゴシック" charset="0"/>
              </a:rPr>
              <a:t>Resp</a:t>
            </a:r>
            <a:r>
              <a:rPr lang="it-IT" sz="900" i="1" dirty="0">
                <a:solidFill>
                  <a:prstClr val="white"/>
                </a:solidFill>
                <a:effectLst>
                  <a:outerShdw blurRad="38100" dist="38100" dir="2700000" algn="tl">
                    <a:srgbClr val="000000"/>
                  </a:outerShdw>
                </a:effectLst>
                <a:ea typeface="ＭＳ Ｐゴシック" charset="0"/>
              </a:rPr>
              <a:t> </a:t>
            </a:r>
            <a:r>
              <a:rPr lang="it-IT" sz="900" i="1" dirty="0" err="1">
                <a:solidFill>
                  <a:prstClr val="white"/>
                </a:solidFill>
                <a:effectLst>
                  <a:outerShdw blurRad="38100" dist="38100" dir="2700000" algn="tl">
                    <a:srgbClr val="000000"/>
                  </a:outerShdw>
                </a:effectLst>
                <a:ea typeface="ＭＳ Ｐゴシック" charset="0"/>
              </a:rPr>
              <a:t>J</a:t>
            </a:r>
            <a:r>
              <a:rPr lang="it-IT" sz="900" i="1" dirty="0">
                <a:solidFill>
                  <a:prstClr val="white"/>
                </a:solidFill>
                <a:effectLst>
                  <a:outerShdw blurRad="38100" dist="38100" dir="2700000" algn="tl">
                    <a:srgbClr val="000000"/>
                  </a:outerShdw>
                </a:effectLst>
                <a:ea typeface="ＭＳ Ｐゴシック" charset="0"/>
              </a:rPr>
              <a:t> 2003)</a:t>
            </a:r>
            <a:endParaRPr lang="en-GB" sz="900" i="1" dirty="0">
              <a:solidFill>
                <a:prstClr val="white"/>
              </a:solidFill>
              <a:effectLst>
                <a:outerShdw blurRad="38100" dist="38100" dir="2700000" algn="tl">
                  <a:srgbClr val="000000"/>
                </a:outerShdw>
              </a:effectLst>
              <a:ea typeface="ＭＳ Ｐゴシック" charset="0"/>
            </a:endParaRPr>
          </a:p>
        </p:txBody>
      </p:sp>
    </p:spTree>
    <p:extLst>
      <p:ext uri="{BB962C8B-B14F-4D97-AF65-F5344CB8AC3E}">
        <p14:creationId xmlns:p14="http://schemas.microsoft.com/office/powerpoint/2010/main" val="35074416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5"/>
          <p:cNvSpPr txBox="1">
            <a:spLocks noChangeArrowheads="1"/>
          </p:cNvSpPr>
          <p:nvPr/>
        </p:nvSpPr>
        <p:spPr bwMode="auto">
          <a:xfrm>
            <a:off x="365125" y="6353175"/>
            <a:ext cx="36703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457200" eaLnBrk="1" hangingPunct="1">
              <a:defRPr/>
            </a:pPr>
            <a:r>
              <a:rPr lang="en-US" sz="1400" b="1" i="1" smtClean="0">
                <a:solidFill>
                  <a:srgbClr val="FFFFFF"/>
                </a:solidFill>
              </a:rPr>
              <a:t>FORWARD study: Agusti et al, ERS 2013</a:t>
            </a:r>
          </a:p>
        </p:txBody>
      </p:sp>
      <p:sp>
        <p:nvSpPr>
          <p:cNvPr id="29699" name="Text Box 5"/>
          <p:cNvSpPr txBox="1">
            <a:spLocks noChangeArrowheads="1"/>
          </p:cNvSpPr>
          <p:nvPr/>
        </p:nvSpPr>
        <p:spPr bwMode="auto">
          <a:xfrm>
            <a:off x="423863" y="1147763"/>
            <a:ext cx="76739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eaLnBrk="1" hangingPunct="1">
              <a:defRPr/>
            </a:pPr>
            <a:r>
              <a:rPr lang="en-US" b="1" i="1" dirty="0" smtClean="0">
                <a:solidFill>
                  <a:srgbClr val="FFFFFF"/>
                </a:solidFill>
              </a:rPr>
              <a:t>Extrafine BDP/F significantly reduces exacerbations compared to </a:t>
            </a:r>
            <a:r>
              <a:rPr lang="en-US" b="1" i="1" dirty="0" err="1" smtClean="0">
                <a:solidFill>
                  <a:srgbClr val="FFFFFF"/>
                </a:solidFill>
              </a:rPr>
              <a:t>formoterol</a:t>
            </a:r>
            <a:endParaRPr lang="en-US" b="1" i="1" dirty="0" smtClean="0">
              <a:solidFill>
                <a:srgbClr val="FFFFFF"/>
              </a:solidFill>
            </a:endParaRPr>
          </a:p>
        </p:txBody>
      </p:sp>
      <p:sp>
        <p:nvSpPr>
          <p:cNvPr id="84995" name="CasellaDiTesto 38"/>
          <p:cNvSpPr txBox="1">
            <a:spLocks noChangeArrowheads="1"/>
          </p:cNvSpPr>
          <p:nvPr/>
        </p:nvSpPr>
        <p:spPr bwMode="auto">
          <a:xfrm>
            <a:off x="5470525" y="4508500"/>
            <a:ext cx="356235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pitchFamily="34" charset="0"/>
                <a:ea typeface="MS PGothic" pitchFamily="34" charset="-128"/>
              </a:defRPr>
            </a:lvl1pPr>
            <a:lvl2pPr marL="742950" indent="-285750" defTabSz="457200" eaLnBrk="0" hangingPunct="0">
              <a:defRPr sz="2400">
                <a:solidFill>
                  <a:schemeClr val="tx1"/>
                </a:solidFill>
                <a:latin typeface="Arial" pitchFamily="34" charset="0"/>
                <a:ea typeface="MS PGothic" pitchFamily="34" charset="-128"/>
              </a:defRPr>
            </a:lvl2pPr>
            <a:lvl3pPr marL="1143000" indent="-228600" defTabSz="457200" eaLnBrk="0" hangingPunct="0">
              <a:defRPr sz="2400">
                <a:solidFill>
                  <a:schemeClr val="tx1"/>
                </a:solidFill>
                <a:latin typeface="Arial" pitchFamily="34" charset="0"/>
                <a:ea typeface="MS PGothic" pitchFamily="34" charset="-128"/>
              </a:defRPr>
            </a:lvl3pPr>
            <a:lvl4pPr marL="1600200" indent="-228600" defTabSz="457200" eaLnBrk="0" hangingPunct="0">
              <a:defRPr sz="2400">
                <a:solidFill>
                  <a:schemeClr val="tx1"/>
                </a:solidFill>
                <a:latin typeface="Arial" pitchFamily="34" charset="0"/>
                <a:ea typeface="MS PGothic" pitchFamily="34" charset="-128"/>
              </a:defRPr>
            </a:lvl4pPr>
            <a:lvl5pPr marL="2057400" indent="-228600" defTabSz="4572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it-IT" sz="1200" smtClean="0">
                <a:solidFill>
                  <a:srgbClr val="FFFFFF"/>
                </a:solidFill>
                <a:latin typeface="Calibri" pitchFamily="34" charset="0"/>
                <a:ea typeface="ヒラギノ角ゴ ProN W3" charset="-128"/>
                <a:sym typeface="Gill Sans Light" charset="0"/>
              </a:rPr>
              <a:t>RR Extrafine BDP/F vs formoterol 0.719 (0.619; 0.837)</a:t>
            </a:r>
          </a:p>
          <a:p>
            <a:pPr eaLnBrk="1" hangingPunct="1"/>
            <a:endParaRPr lang="en-US" altLang="it-IT" sz="1100" b="1" smtClean="0">
              <a:solidFill>
                <a:srgbClr val="FFFFFF"/>
              </a:solidFill>
              <a:latin typeface="Calibri" pitchFamily="34" charset="0"/>
              <a:ea typeface="ヒラギノ角ゴ ProN W3" charset="-128"/>
              <a:sym typeface="Gill Sans Light" charset="0"/>
            </a:endParaRPr>
          </a:p>
          <a:p>
            <a:pPr eaLnBrk="1" hangingPunct="1"/>
            <a:r>
              <a:rPr lang="en-GB" altLang="it-IT" sz="1800" smtClean="0">
                <a:solidFill>
                  <a:srgbClr val="FFFFFF"/>
                </a:solidFill>
                <a:latin typeface="Gloriola Std Light" charset="0"/>
                <a:sym typeface="Gill Sans Light" charset="0"/>
              </a:rPr>
              <a:t>* </a:t>
            </a:r>
            <a:r>
              <a:rPr lang="en-US" altLang="it-IT" sz="1200" smtClean="0">
                <a:solidFill>
                  <a:srgbClr val="FFFFFF"/>
                </a:solidFill>
                <a:latin typeface="Calibri" pitchFamily="34" charset="0"/>
                <a:ea typeface="ヒラギノ角ゴ ProN W3" charset="-128"/>
                <a:sym typeface="Gill Sans Light" charset="0"/>
              </a:rPr>
              <a:t>p&lt;0.001 </a:t>
            </a:r>
          </a:p>
          <a:p>
            <a:pPr eaLnBrk="1" hangingPunct="1"/>
            <a:endParaRPr lang="en-US" altLang="it-IT" sz="1100" b="1" smtClean="0">
              <a:solidFill>
                <a:srgbClr val="FFFFFF"/>
              </a:solidFill>
              <a:latin typeface="Calibri" pitchFamily="34" charset="0"/>
              <a:ea typeface="ヒラギノ角ゴ ProN W3" charset="-128"/>
              <a:sym typeface="Gill Sans Light" charset="0"/>
            </a:endParaRPr>
          </a:p>
          <a:p>
            <a:pPr eaLnBrk="1" hangingPunct="1"/>
            <a:endParaRPr lang="it-IT" altLang="it-IT" sz="1800" smtClean="0">
              <a:solidFill>
                <a:srgbClr val="FFFFFF"/>
              </a:solidFill>
            </a:endParaRPr>
          </a:p>
        </p:txBody>
      </p:sp>
      <p:sp>
        <p:nvSpPr>
          <p:cNvPr id="84996" name="Text Box 52"/>
          <p:cNvSpPr txBox="1">
            <a:spLocks noChangeArrowheads="1"/>
          </p:cNvSpPr>
          <p:nvPr/>
        </p:nvSpPr>
        <p:spPr bwMode="auto">
          <a:xfrm rot="-5400000">
            <a:off x="-23019" y="3615532"/>
            <a:ext cx="24399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457200" eaLnBrk="0" hangingPunct="0">
              <a:defRPr sz="2400">
                <a:solidFill>
                  <a:schemeClr val="tx1"/>
                </a:solidFill>
                <a:latin typeface="Arial" pitchFamily="34" charset="0"/>
                <a:ea typeface="MS PGothic" pitchFamily="34" charset="-128"/>
              </a:defRPr>
            </a:lvl1pPr>
            <a:lvl2pPr marL="742950" indent="-285750" defTabSz="457200" eaLnBrk="0" hangingPunct="0">
              <a:defRPr sz="2400">
                <a:solidFill>
                  <a:schemeClr val="tx1"/>
                </a:solidFill>
                <a:latin typeface="Arial" pitchFamily="34" charset="0"/>
                <a:ea typeface="MS PGothic" pitchFamily="34" charset="-128"/>
              </a:defRPr>
            </a:lvl2pPr>
            <a:lvl3pPr marL="1143000" indent="-228600" defTabSz="457200" eaLnBrk="0" hangingPunct="0">
              <a:defRPr sz="2400">
                <a:solidFill>
                  <a:schemeClr val="tx1"/>
                </a:solidFill>
                <a:latin typeface="Arial" pitchFamily="34" charset="0"/>
                <a:ea typeface="MS PGothic" pitchFamily="34" charset="-128"/>
              </a:defRPr>
            </a:lvl3pPr>
            <a:lvl4pPr marL="1600200" indent="-228600" defTabSz="457200" eaLnBrk="0" hangingPunct="0">
              <a:defRPr sz="2400">
                <a:solidFill>
                  <a:schemeClr val="tx1"/>
                </a:solidFill>
                <a:latin typeface="Arial" pitchFamily="34" charset="0"/>
                <a:ea typeface="MS PGothic" pitchFamily="34" charset="-128"/>
              </a:defRPr>
            </a:lvl4pPr>
            <a:lvl5pPr marL="2057400" indent="-228600" defTabSz="4572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GB" altLang="it-IT" sz="1200" b="1" smtClean="0">
                <a:solidFill>
                  <a:srgbClr val="FFFFFF"/>
                </a:solidFill>
                <a:latin typeface="Calibri" pitchFamily="34" charset="0"/>
                <a:sym typeface="Gill Sans Light" charset="0"/>
              </a:rPr>
              <a:t>Exacerbation rate per patient per year</a:t>
            </a:r>
          </a:p>
        </p:txBody>
      </p:sp>
      <p:sp>
        <p:nvSpPr>
          <p:cNvPr id="84997" name="Rectangle 25"/>
          <p:cNvSpPr>
            <a:spLocks noChangeArrowheads="1"/>
          </p:cNvSpPr>
          <p:nvPr/>
        </p:nvSpPr>
        <p:spPr bwMode="auto">
          <a:xfrm>
            <a:off x="2420938" y="3362325"/>
            <a:ext cx="671512" cy="240665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defTabSz="457200" eaLnBrk="0" hangingPunct="0">
              <a:defRPr sz="2400">
                <a:solidFill>
                  <a:schemeClr val="tx1"/>
                </a:solidFill>
                <a:latin typeface="Arial" pitchFamily="34" charset="0"/>
                <a:ea typeface="MS PGothic" pitchFamily="34" charset="-128"/>
              </a:defRPr>
            </a:lvl1pPr>
            <a:lvl2pPr marL="742950" indent="-285750" defTabSz="457200" eaLnBrk="0" hangingPunct="0">
              <a:defRPr sz="2400">
                <a:solidFill>
                  <a:schemeClr val="tx1"/>
                </a:solidFill>
                <a:latin typeface="Arial" pitchFamily="34" charset="0"/>
                <a:ea typeface="MS PGothic" pitchFamily="34" charset="-128"/>
              </a:defRPr>
            </a:lvl2pPr>
            <a:lvl3pPr marL="1143000" indent="-228600" defTabSz="457200" eaLnBrk="0" hangingPunct="0">
              <a:defRPr sz="2400">
                <a:solidFill>
                  <a:schemeClr val="tx1"/>
                </a:solidFill>
                <a:latin typeface="Arial" pitchFamily="34" charset="0"/>
                <a:ea typeface="MS PGothic" pitchFamily="34" charset="-128"/>
              </a:defRPr>
            </a:lvl3pPr>
            <a:lvl4pPr marL="1600200" indent="-228600" defTabSz="457200" eaLnBrk="0" hangingPunct="0">
              <a:defRPr sz="2400">
                <a:solidFill>
                  <a:schemeClr val="tx1"/>
                </a:solidFill>
                <a:latin typeface="Arial" pitchFamily="34" charset="0"/>
                <a:ea typeface="MS PGothic" pitchFamily="34" charset="-128"/>
              </a:defRPr>
            </a:lvl4pPr>
            <a:lvl5pPr marL="2057400" indent="-228600" defTabSz="4572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pt-BR" altLang="it-IT" sz="1800" smtClean="0">
              <a:solidFill>
                <a:srgbClr val="FFFFFF"/>
              </a:solidFill>
              <a:latin typeface="Gloriola Std Light" charset="0"/>
              <a:sym typeface="Gill Sans Light" charset="0"/>
            </a:endParaRPr>
          </a:p>
        </p:txBody>
      </p:sp>
      <p:sp>
        <p:nvSpPr>
          <p:cNvPr id="84998" name="Rectangle 26"/>
          <p:cNvSpPr>
            <a:spLocks noChangeArrowheads="1"/>
          </p:cNvSpPr>
          <p:nvPr/>
        </p:nvSpPr>
        <p:spPr bwMode="auto">
          <a:xfrm>
            <a:off x="4090988" y="2433638"/>
            <a:ext cx="663575" cy="3335337"/>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defTabSz="457200" eaLnBrk="0" hangingPunct="0">
              <a:defRPr sz="2400">
                <a:solidFill>
                  <a:schemeClr val="tx1"/>
                </a:solidFill>
                <a:latin typeface="Arial" pitchFamily="34" charset="0"/>
                <a:ea typeface="MS PGothic" pitchFamily="34" charset="-128"/>
              </a:defRPr>
            </a:lvl1pPr>
            <a:lvl2pPr marL="742950" indent="-285750" defTabSz="457200" eaLnBrk="0" hangingPunct="0">
              <a:defRPr sz="2400">
                <a:solidFill>
                  <a:schemeClr val="tx1"/>
                </a:solidFill>
                <a:latin typeface="Arial" pitchFamily="34" charset="0"/>
                <a:ea typeface="MS PGothic" pitchFamily="34" charset="-128"/>
              </a:defRPr>
            </a:lvl2pPr>
            <a:lvl3pPr marL="1143000" indent="-228600" defTabSz="457200" eaLnBrk="0" hangingPunct="0">
              <a:defRPr sz="2400">
                <a:solidFill>
                  <a:schemeClr val="tx1"/>
                </a:solidFill>
                <a:latin typeface="Arial" pitchFamily="34" charset="0"/>
                <a:ea typeface="MS PGothic" pitchFamily="34" charset="-128"/>
              </a:defRPr>
            </a:lvl3pPr>
            <a:lvl4pPr marL="1600200" indent="-228600" defTabSz="457200" eaLnBrk="0" hangingPunct="0">
              <a:defRPr sz="2400">
                <a:solidFill>
                  <a:schemeClr val="tx1"/>
                </a:solidFill>
                <a:latin typeface="Arial" pitchFamily="34" charset="0"/>
                <a:ea typeface="MS PGothic" pitchFamily="34" charset="-128"/>
              </a:defRPr>
            </a:lvl4pPr>
            <a:lvl5pPr marL="2057400" indent="-228600" defTabSz="4572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pt-BR" altLang="it-IT" sz="1800" smtClean="0">
              <a:solidFill>
                <a:srgbClr val="FFFFFF"/>
              </a:solidFill>
              <a:latin typeface="Gloriola Std Light" charset="0"/>
              <a:sym typeface="Gill Sans Light" charset="0"/>
            </a:endParaRPr>
          </a:p>
        </p:txBody>
      </p:sp>
      <p:sp>
        <p:nvSpPr>
          <p:cNvPr id="84999" name="Line 27"/>
          <p:cNvSpPr>
            <a:spLocks noChangeShapeType="1"/>
          </p:cNvSpPr>
          <p:nvPr/>
        </p:nvSpPr>
        <p:spPr bwMode="auto">
          <a:xfrm>
            <a:off x="1925638" y="2184400"/>
            <a:ext cx="0" cy="3584575"/>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it-IT" smtClean="0">
              <a:solidFill>
                <a:prstClr val="black"/>
              </a:solidFill>
              <a:latin typeface="Arial" pitchFamily="34" charset="0"/>
              <a:ea typeface="MS PGothic" pitchFamily="34" charset="-128"/>
            </a:endParaRPr>
          </a:p>
        </p:txBody>
      </p:sp>
      <p:sp>
        <p:nvSpPr>
          <p:cNvPr id="85000" name="Line 29"/>
          <p:cNvSpPr>
            <a:spLocks noChangeShapeType="1"/>
          </p:cNvSpPr>
          <p:nvPr/>
        </p:nvSpPr>
        <p:spPr bwMode="auto">
          <a:xfrm>
            <a:off x="1898650" y="5167313"/>
            <a:ext cx="26988"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it-IT" smtClean="0">
              <a:solidFill>
                <a:prstClr val="black"/>
              </a:solidFill>
              <a:latin typeface="Arial" pitchFamily="34" charset="0"/>
              <a:ea typeface="MS PGothic" pitchFamily="34" charset="-128"/>
            </a:endParaRPr>
          </a:p>
        </p:txBody>
      </p:sp>
      <p:sp>
        <p:nvSpPr>
          <p:cNvPr id="85001" name="Line 30"/>
          <p:cNvSpPr>
            <a:spLocks noChangeShapeType="1"/>
          </p:cNvSpPr>
          <p:nvPr/>
        </p:nvSpPr>
        <p:spPr bwMode="auto">
          <a:xfrm>
            <a:off x="1898650" y="4576763"/>
            <a:ext cx="26988"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it-IT" smtClean="0">
              <a:solidFill>
                <a:prstClr val="black"/>
              </a:solidFill>
              <a:latin typeface="Arial" pitchFamily="34" charset="0"/>
              <a:ea typeface="MS PGothic" pitchFamily="34" charset="-128"/>
            </a:endParaRPr>
          </a:p>
        </p:txBody>
      </p:sp>
      <p:sp>
        <p:nvSpPr>
          <p:cNvPr id="85002" name="Line 31"/>
          <p:cNvSpPr>
            <a:spLocks noChangeShapeType="1"/>
          </p:cNvSpPr>
          <p:nvPr/>
        </p:nvSpPr>
        <p:spPr bwMode="auto">
          <a:xfrm>
            <a:off x="1898650" y="3976688"/>
            <a:ext cx="26988"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it-IT" smtClean="0">
              <a:solidFill>
                <a:prstClr val="black"/>
              </a:solidFill>
              <a:latin typeface="Arial" pitchFamily="34" charset="0"/>
              <a:ea typeface="MS PGothic" pitchFamily="34" charset="-128"/>
            </a:endParaRPr>
          </a:p>
        </p:txBody>
      </p:sp>
      <p:sp>
        <p:nvSpPr>
          <p:cNvPr id="85003" name="Line 32"/>
          <p:cNvSpPr>
            <a:spLocks noChangeShapeType="1"/>
          </p:cNvSpPr>
          <p:nvPr/>
        </p:nvSpPr>
        <p:spPr bwMode="auto">
          <a:xfrm>
            <a:off x="1898650" y="3375025"/>
            <a:ext cx="26988"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it-IT" smtClean="0">
              <a:solidFill>
                <a:prstClr val="black"/>
              </a:solidFill>
              <a:latin typeface="Arial" pitchFamily="34" charset="0"/>
              <a:ea typeface="MS PGothic" pitchFamily="34" charset="-128"/>
            </a:endParaRPr>
          </a:p>
        </p:txBody>
      </p:sp>
      <p:sp>
        <p:nvSpPr>
          <p:cNvPr id="85004" name="Line 33"/>
          <p:cNvSpPr>
            <a:spLocks noChangeShapeType="1"/>
          </p:cNvSpPr>
          <p:nvPr/>
        </p:nvSpPr>
        <p:spPr bwMode="auto">
          <a:xfrm>
            <a:off x="1898650" y="2784475"/>
            <a:ext cx="26988"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it-IT" smtClean="0">
              <a:solidFill>
                <a:prstClr val="black"/>
              </a:solidFill>
              <a:latin typeface="Arial" pitchFamily="34" charset="0"/>
              <a:ea typeface="MS PGothic" pitchFamily="34" charset="-128"/>
            </a:endParaRPr>
          </a:p>
        </p:txBody>
      </p:sp>
      <p:sp>
        <p:nvSpPr>
          <p:cNvPr id="85005" name="Line 35"/>
          <p:cNvSpPr>
            <a:spLocks noChangeShapeType="1"/>
          </p:cNvSpPr>
          <p:nvPr/>
        </p:nvSpPr>
        <p:spPr bwMode="auto">
          <a:xfrm>
            <a:off x="1925638" y="5768975"/>
            <a:ext cx="3330575"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it-IT" smtClean="0">
              <a:solidFill>
                <a:prstClr val="black"/>
              </a:solidFill>
              <a:latin typeface="Arial" pitchFamily="34" charset="0"/>
              <a:ea typeface="MS PGothic" pitchFamily="34" charset="-128"/>
            </a:endParaRPr>
          </a:p>
        </p:txBody>
      </p:sp>
      <p:sp>
        <p:nvSpPr>
          <p:cNvPr id="85006" name="Rectangle 39"/>
          <p:cNvSpPr>
            <a:spLocks noChangeArrowheads="1"/>
          </p:cNvSpPr>
          <p:nvPr/>
        </p:nvSpPr>
        <p:spPr bwMode="auto">
          <a:xfrm>
            <a:off x="1768475" y="5676900"/>
            <a:ext cx="71438" cy="153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defTabSz="457200" eaLnBrk="0" hangingPunct="0">
              <a:defRPr sz="2400">
                <a:solidFill>
                  <a:schemeClr val="tx1"/>
                </a:solidFill>
                <a:latin typeface="Arial" pitchFamily="34" charset="0"/>
                <a:ea typeface="MS PGothic" pitchFamily="34" charset="-128"/>
              </a:defRPr>
            </a:lvl1pPr>
            <a:lvl2pPr marL="742950" indent="-285750" defTabSz="457200" eaLnBrk="0" hangingPunct="0">
              <a:defRPr sz="2400">
                <a:solidFill>
                  <a:schemeClr val="tx1"/>
                </a:solidFill>
                <a:latin typeface="Arial" pitchFamily="34" charset="0"/>
                <a:ea typeface="MS PGothic" pitchFamily="34" charset="-128"/>
              </a:defRPr>
            </a:lvl2pPr>
            <a:lvl3pPr marL="1143000" indent="-228600" defTabSz="457200" eaLnBrk="0" hangingPunct="0">
              <a:defRPr sz="2400">
                <a:solidFill>
                  <a:schemeClr val="tx1"/>
                </a:solidFill>
                <a:latin typeface="Arial" pitchFamily="34" charset="0"/>
                <a:ea typeface="MS PGothic" pitchFamily="34" charset="-128"/>
              </a:defRPr>
            </a:lvl3pPr>
            <a:lvl4pPr marL="1600200" indent="-228600" defTabSz="457200" eaLnBrk="0" hangingPunct="0">
              <a:defRPr sz="2400">
                <a:solidFill>
                  <a:schemeClr val="tx1"/>
                </a:solidFill>
                <a:latin typeface="Arial" pitchFamily="34" charset="0"/>
                <a:ea typeface="MS PGothic" pitchFamily="34" charset="-128"/>
              </a:defRPr>
            </a:lvl4pPr>
            <a:lvl5pPr marL="2057400" indent="-228600" defTabSz="4572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GB" altLang="it-IT" sz="1000" smtClean="0">
                <a:solidFill>
                  <a:srgbClr val="FFFFFF"/>
                </a:solidFill>
                <a:latin typeface="Gloriola Std Light" charset="0"/>
                <a:sym typeface="Gill Sans Light" charset="0"/>
              </a:rPr>
              <a:t>0</a:t>
            </a:r>
          </a:p>
        </p:txBody>
      </p:sp>
      <p:sp>
        <p:nvSpPr>
          <p:cNvPr id="85007" name="Rectangle 40"/>
          <p:cNvSpPr>
            <a:spLocks noChangeArrowheads="1"/>
          </p:cNvSpPr>
          <p:nvPr/>
        </p:nvSpPr>
        <p:spPr bwMode="auto">
          <a:xfrm>
            <a:off x="1668463" y="5075238"/>
            <a:ext cx="177800" cy="153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defTabSz="457200" eaLnBrk="0" hangingPunct="0">
              <a:defRPr sz="2400">
                <a:solidFill>
                  <a:schemeClr val="tx1"/>
                </a:solidFill>
                <a:latin typeface="Arial" pitchFamily="34" charset="0"/>
                <a:ea typeface="MS PGothic" pitchFamily="34" charset="-128"/>
              </a:defRPr>
            </a:lvl1pPr>
            <a:lvl2pPr marL="742950" indent="-285750" defTabSz="457200" eaLnBrk="0" hangingPunct="0">
              <a:defRPr sz="2400">
                <a:solidFill>
                  <a:schemeClr val="tx1"/>
                </a:solidFill>
                <a:latin typeface="Arial" pitchFamily="34" charset="0"/>
                <a:ea typeface="MS PGothic" pitchFamily="34" charset="-128"/>
              </a:defRPr>
            </a:lvl2pPr>
            <a:lvl3pPr marL="1143000" indent="-228600" defTabSz="457200" eaLnBrk="0" hangingPunct="0">
              <a:defRPr sz="2400">
                <a:solidFill>
                  <a:schemeClr val="tx1"/>
                </a:solidFill>
                <a:latin typeface="Arial" pitchFamily="34" charset="0"/>
                <a:ea typeface="MS PGothic" pitchFamily="34" charset="-128"/>
              </a:defRPr>
            </a:lvl3pPr>
            <a:lvl4pPr marL="1600200" indent="-228600" defTabSz="457200" eaLnBrk="0" hangingPunct="0">
              <a:defRPr sz="2400">
                <a:solidFill>
                  <a:schemeClr val="tx1"/>
                </a:solidFill>
                <a:latin typeface="Arial" pitchFamily="34" charset="0"/>
                <a:ea typeface="MS PGothic" pitchFamily="34" charset="-128"/>
              </a:defRPr>
            </a:lvl4pPr>
            <a:lvl5pPr marL="2057400" indent="-228600" defTabSz="4572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GB" altLang="it-IT" sz="1000" smtClean="0">
                <a:solidFill>
                  <a:srgbClr val="FFFFFF"/>
                </a:solidFill>
                <a:latin typeface="Gloriola Std Light" charset="0"/>
                <a:sym typeface="Gill Sans Light" charset="0"/>
              </a:rPr>
              <a:t>0.2</a:t>
            </a:r>
          </a:p>
        </p:txBody>
      </p:sp>
      <p:sp>
        <p:nvSpPr>
          <p:cNvPr id="85008" name="Rectangle 41"/>
          <p:cNvSpPr>
            <a:spLocks noChangeArrowheads="1"/>
          </p:cNvSpPr>
          <p:nvPr/>
        </p:nvSpPr>
        <p:spPr bwMode="auto">
          <a:xfrm>
            <a:off x="1668463" y="4486275"/>
            <a:ext cx="179387" cy="153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defTabSz="457200" eaLnBrk="0" hangingPunct="0">
              <a:defRPr sz="2400">
                <a:solidFill>
                  <a:schemeClr val="tx1"/>
                </a:solidFill>
                <a:latin typeface="Arial" pitchFamily="34" charset="0"/>
                <a:ea typeface="MS PGothic" pitchFamily="34" charset="-128"/>
              </a:defRPr>
            </a:lvl1pPr>
            <a:lvl2pPr marL="742950" indent="-285750" defTabSz="457200" eaLnBrk="0" hangingPunct="0">
              <a:defRPr sz="2400">
                <a:solidFill>
                  <a:schemeClr val="tx1"/>
                </a:solidFill>
                <a:latin typeface="Arial" pitchFamily="34" charset="0"/>
                <a:ea typeface="MS PGothic" pitchFamily="34" charset="-128"/>
              </a:defRPr>
            </a:lvl2pPr>
            <a:lvl3pPr marL="1143000" indent="-228600" defTabSz="457200" eaLnBrk="0" hangingPunct="0">
              <a:defRPr sz="2400">
                <a:solidFill>
                  <a:schemeClr val="tx1"/>
                </a:solidFill>
                <a:latin typeface="Arial" pitchFamily="34" charset="0"/>
                <a:ea typeface="MS PGothic" pitchFamily="34" charset="-128"/>
              </a:defRPr>
            </a:lvl3pPr>
            <a:lvl4pPr marL="1600200" indent="-228600" defTabSz="457200" eaLnBrk="0" hangingPunct="0">
              <a:defRPr sz="2400">
                <a:solidFill>
                  <a:schemeClr val="tx1"/>
                </a:solidFill>
                <a:latin typeface="Arial" pitchFamily="34" charset="0"/>
                <a:ea typeface="MS PGothic" pitchFamily="34" charset="-128"/>
              </a:defRPr>
            </a:lvl4pPr>
            <a:lvl5pPr marL="2057400" indent="-228600" defTabSz="4572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GB" altLang="it-IT" sz="1000" smtClean="0">
                <a:solidFill>
                  <a:srgbClr val="FFFFFF"/>
                </a:solidFill>
                <a:latin typeface="Gloriola Std Light" charset="0"/>
                <a:sym typeface="Gill Sans Light" charset="0"/>
              </a:rPr>
              <a:t>0.4</a:t>
            </a:r>
          </a:p>
        </p:txBody>
      </p:sp>
      <p:sp>
        <p:nvSpPr>
          <p:cNvPr id="85009" name="Rectangle 42"/>
          <p:cNvSpPr>
            <a:spLocks noChangeArrowheads="1"/>
          </p:cNvSpPr>
          <p:nvPr/>
        </p:nvSpPr>
        <p:spPr bwMode="auto">
          <a:xfrm>
            <a:off x="1668463" y="3886200"/>
            <a:ext cx="177800" cy="153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defTabSz="457200" eaLnBrk="0" hangingPunct="0">
              <a:defRPr sz="2400">
                <a:solidFill>
                  <a:schemeClr val="tx1"/>
                </a:solidFill>
                <a:latin typeface="Arial" pitchFamily="34" charset="0"/>
                <a:ea typeface="MS PGothic" pitchFamily="34" charset="-128"/>
              </a:defRPr>
            </a:lvl1pPr>
            <a:lvl2pPr marL="742950" indent="-285750" defTabSz="457200" eaLnBrk="0" hangingPunct="0">
              <a:defRPr sz="2400">
                <a:solidFill>
                  <a:schemeClr val="tx1"/>
                </a:solidFill>
                <a:latin typeface="Arial" pitchFamily="34" charset="0"/>
                <a:ea typeface="MS PGothic" pitchFamily="34" charset="-128"/>
              </a:defRPr>
            </a:lvl2pPr>
            <a:lvl3pPr marL="1143000" indent="-228600" defTabSz="457200" eaLnBrk="0" hangingPunct="0">
              <a:defRPr sz="2400">
                <a:solidFill>
                  <a:schemeClr val="tx1"/>
                </a:solidFill>
                <a:latin typeface="Arial" pitchFamily="34" charset="0"/>
                <a:ea typeface="MS PGothic" pitchFamily="34" charset="-128"/>
              </a:defRPr>
            </a:lvl3pPr>
            <a:lvl4pPr marL="1600200" indent="-228600" defTabSz="457200" eaLnBrk="0" hangingPunct="0">
              <a:defRPr sz="2400">
                <a:solidFill>
                  <a:schemeClr val="tx1"/>
                </a:solidFill>
                <a:latin typeface="Arial" pitchFamily="34" charset="0"/>
                <a:ea typeface="MS PGothic" pitchFamily="34" charset="-128"/>
              </a:defRPr>
            </a:lvl4pPr>
            <a:lvl5pPr marL="2057400" indent="-228600" defTabSz="4572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GB" altLang="it-IT" sz="1000" smtClean="0">
                <a:solidFill>
                  <a:srgbClr val="FFFFFF"/>
                </a:solidFill>
                <a:latin typeface="Gloriola Std Light" charset="0"/>
                <a:sym typeface="Gill Sans Light" charset="0"/>
              </a:rPr>
              <a:t>0.6</a:t>
            </a:r>
          </a:p>
        </p:txBody>
      </p:sp>
      <p:sp>
        <p:nvSpPr>
          <p:cNvPr id="85010" name="Rectangle 43"/>
          <p:cNvSpPr>
            <a:spLocks noChangeArrowheads="1"/>
          </p:cNvSpPr>
          <p:nvPr/>
        </p:nvSpPr>
        <p:spPr bwMode="auto">
          <a:xfrm>
            <a:off x="1668463" y="3284538"/>
            <a:ext cx="177800" cy="153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defTabSz="457200" eaLnBrk="0" hangingPunct="0">
              <a:defRPr sz="2400">
                <a:solidFill>
                  <a:schemeClr val="tx1"/>
                </a:solidFill>
                <a:latin typeface="Arial" pitchFamily="34" charset="0"/>
                <a:ea typeface="MS PGothic" pitchFamily="34" charset="-128"/>
              </a:defRPr>
            </a:lvl1pPr>
            <a:lvl2pPr marL="742950" indent="-285750" defTabSz="457200" eaLnBrk="0" hangingPunct="0">
              <a:defRPr sz="2400">
                <a:solidFill>
                  <a:schemeClr val="tx1"/>
                </a:solidFill>
                <a:latin typeface="Arial" pitchFamily="34" charset="0"/>
                <a:ea typeface="MS PGothic" pitchFamily="34" charset="-128"/>
              </a:defRPr>
            </a:lvl2pPr>
            <a:lvl3pPr marL="1143000" indent="-228600" defTabSz="457200" eaLnBrk="0" hangingPunct="0">
              <a:defRPr sz="2400">
                <a:solidFill>
                  <a:schemeClr val="tx1"/>
                </a:solidFill>
                <a:latin typeface="Arial" pitchFamily="34" charset="0"/>
                <a:ea typeface="MS PGothic" pitchFamily="34" charset="-128"/>
              </a:defRPr>
            </a:lvl3pPr>
            <a:lvl4pPr marL="1600200" indent="-228600" defTabSz="457200" eaLnBrk="0" hangingPunct="0">
              <a:defRPr sz="2400">
                <a:solidFill>
                  <a:schemeClr val="tx1"/>
                </a:solidFill>
                <a:latin typeface="Arial" pitchFamily="34" charset="0"/>
                <a:ea typeface="MS PGothic" pitchFamily="34" charset="-128"/>
              </a:defRPr>
            </a:lvl4pPr>
            <a:lvl5pPr marL="2057400" indent="-228600" defTabSz="4572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GB" altLang="it-IT" sz="1000" smtClean="0">
                <a:solidFill>
                  <a:srgbClr val="FFFFFF"/>
                </a:solidFill>
                <a:latin typeface="Gloriola Std Light" charset="0"/>
                <a:sym typeface="Gill Sans Light" charset="0"/>
              </a:rPr>
              <a:t>0.8</a:t>
            </a:r>
          </a:p>
        </p:txBody>
      </p:sp>
      <p:sp>
        <p:nvSpPr>
          <p:cNvPr id="85011" name="Rectangle 44"/>
          <p:cNvSpPr>
            <a:spLocks noChangeArrowheads="1"/>
          </p:cNvSpPr>
          <p:nvPr/>
        </p:nvSpPr>
        <p:spPr bwMode="auto">
          <a:xfrm>
            <a:off x="1668463" y="2693988"/>
            <a:ext cx="177800" cy="153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defTabSz="457200" eaLnBrk="0" hangingPunct="0">
              <a:defRPr sz="2400">
                <a:solidFill>
                  <a:schemeClr val="tx1"/>
                </a:solidFill>
                <a:latin typeface="Arial" pitchFamily="34" charset="0"/>
                <a:ea typeface="MS PGothic" pitchFamily="34" charset="-128"/>
              </a:defRPr>
            </a:lvl1pPr>
            <a:lvl2pPr marL="742950" indent="-285750" defTabSz="457200" eaLnBrk="0" hangingPunct="0">
              <a:defRPr sz="2400">
                <a:solidFill>
                  <a:schemeClr val="tx1"/>
                </a:solidFill>
                <a:latin typeface="Arial" pitchFamily="34" charset="0"/>
                <a:ea typeface="MS PGothic" pitchFamily="34" charset="-128"/>
              </a:defRPr>
            </a:lvl2pPr>
            <a:lvl3pPr marL="1143000" indent="-228600" defTabSz="457200" eaLnBrk="0" hangingPunct="0">
              <a:defRPr sz="2400">
                <a:solidFill>
                  <a:schemeClr val="tx1"/>
                </a:solidFill>
                <a:latin typeface="Arial" pitchFamily="34" charset="0"/>
                <a:ea typeface="MS PGothic" pitchFamily="34" charset="-128"/>
              </a:defRPr>
            </a:lvl3pPr>
            <a:lvl4pPr marL="1600200" indent="-228600" defTabSz="457200" eaLnBrk="0" hangingPunct="0">
              <a:defRPr sz="2400">
                <a:solidFill>
                  <a:schemeClr val="tx1"/>
                </a:solidFill>
                <a:latin typeface="Arial" pitchFamily="34" charset="0"/>
                <a:ea typeface="MS PGothic" pitchFamily="34" charset="-128"/>
              </a:defRPr>
            </a:lvl4pPr>
            <a:lvl5pPr marL="2057400" indent="-228600" defTabSz="4572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GB" altLang="it-IT" sz="1000" smtClean="0">
                <a:solidFill>
                  <a:srgbClr val="FFFFFF"/>
                </a:solidFill>
                <a:latin typeface="Gloriola Std Light" charset="0"/>
                <a:sym typeface="Gill Sans Light" charset="0"/>
              </a:rPr>
              <a:t>1.0</a:t>
            </a:r>
          </a:p>
        </p:txBody>
      </p:sp>
      <p:sp>
        <p:nvSpPr>
          <p:cNvPr id="85012" name="Rectangle 45"/>
          <p:cNvSpPr>
            <a:spLocks noChangeArrowheads="1"/>
          </p:cNvSpPr>
          <p:nvPr/>
        </p:nvSpPr>
        <p:spPr bwMode="auto">
          <a:xfrm>
            <a:off x="1668463" y="2093913"/>
            <a:ext cx="177800" cy="1539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defTabSz="457200" eaLnBrk="0" hangingPunct="0">
              <a:defRPr sz="2400">
                <a:solidFill>
                  <a:schemeClr val="tx1"/>
                </a:solidFill>
                <a:latin typeface="Arial" pitchFamily="34" charset="0"/>
                <a:ea typeface="MS PGothic" pitchFamily="34" charset="-128"/>
              </a:defRPr>
            </a:lvl1pPr>
            <a:lvl2pPr marL="742950" indent="-285750" defTabSz="457200" eaLnBrk="0" hangingPunct="0">
              <a:defRPr sz="2400">
                <a:solidFill>
                  <a:schemeClr val="tx1"/>
                </a:solidFill>
                <a:latin typeface="Arial" pitchFamily="34" charset="0"/>
                <a:ea typeface="MS PGothic" pitchFamily="34" charset="-128"/>
              </a:defRPr>
            </a:lvl2pPr>
            <a:lvl3pPr marL="1143000" indent="-228600" defTabSz="457200" eaLnBrk="0" hangingPunct="0">
              <a:defRPr sz="2400">
                <a:solidFill>
                  <a:schemeClr val="tx1"/>
                </a:solidFill>
                <a:latin typeface="Arial" pitchFamily="34" charset="0"/>
                <a:ea typeface="MS PGothic" pitchFamily="34" charset="-128"/>
              </a:defRPr>
            </a:lvl3pPr>
            <a:lvl4pPr marL="1600200" indent="-228600" defTabSz="457200" eaLnBrk="0" hangingPunct="0">
              <a:defRPr sz="2400">
                <a:solidFill>
                  <a:schemeClr val="tx1"/>
                </a:solidFill>
                <a:latin typeface="Arial" pitchFamily="34" charset="0"/>
                <a:ea typeface="MS PGothic" pitchFamily="34" charset="-128"/>
              </a:defRPr>
            </a:lvl4pPr>
            <a:lvl5pPr marL="2057400" indent="-228600" defTabSz="4572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GB" altLang="it-IT" sz="1000" smtClean="0">
                <a:solidFill>
                  <a:srgbClr val="FFFFFF"/>
                </a:solidFill>
                <a:latin typeface="Gloriola Std Light" charset="0"/>
                <a:sym typeface="Gill Sans Light" charset="0"/>
              </a:rPr>
              <a:t>1.2</a:t>
            </a:r>
          </a:p>
        </p:txBody>
      </p:sp>
      <p:sp>
        <p:nvSpPr>
          <p:cNvPr id="85013" name="Rectangle 46"/>
          <p:cNvSpPr>
            <a:spLocks noChangeArrowheads="1"/>
          </p:cNvSpPr>
          <p:nvPr/>
        </p:nvSpPr>
        <p:spPr bwMode="auto">
          <a:xfrm>
            <a:off x="2524125" y="5868988"/>
            <a:ext cx="1011238" cy="184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defTabSz="457200" eaLnBrk="0" hangingPunct="0">
              <a:defRPr sz="2400">
                <a:solidFill>
                  <a:schemeClr val="tx1"/>
                </a:solidFill>
                <a:latin typeface="Arial" pitchFamily="34" charset="0"/>
                <a:ea typeface="MS PGothic" pitchFamily="34" charset="-128"/>
              </a:defRPr>
            </a:lvl1pPr>
            <a:lvl2pPr marL="742950" indent="-285750" defTabSz="457200" eaLnBrk="0" hangingPunct="0">
              <a:defRPr sz="2400">
                <a:solidFill>
                  <a:schemeClr val="tx1"/>
                </a:solidFill>
                <a:latin typeface="Arial" pitchFamily="34" charset="0"/>
                <a:ea typeface="MS PGothic" pitchFamily="34" charset="-128"/>
              </a:defRPr>
            </a:lvl2pPr>
            <a:lvl3pPr marL="1143000" indent="-228600" defTabSz="457200" eaLnBrk="0" hangingPunct="0">
              <a:defRPr sz="2400">
                <a:solidFill>
                  <a:schemeClr val="tx1"/>
                </a:solidFill>
                <a:latin typeface="Arial" pitchFamily="34" charset="0"/>
                <a:ea typeface="MS PGothic" pitchFamily="34" charset="-128"/>
              </a:defRPr>
            </a:lvl3pPr>
            <a:lvl4pPr marL="1600200" indent="-228600" defTabSz="457200" eaLnBrk="0" hangingPunct="0">
              <a:defRPr sz="2400">
                <a:solidFill>
                  <a:schemeClr val="tx1"/>
                </a:solidFill>
                <a:latin typeface="Arial" pitchFamily="34" charset="0"/>
                <a:ea typeface="MS PGothic" pitchFamily="34" charset="-128"/>
              </a:defRPr>
            </a:lvl4pPr>
            <a:lvl5pPr marL="2057400" indent="-228600" defTabSz="4572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GB" altLang="it-IT" sz="1200" b="1" smtClean="0">
                <a:solidFill>
                  <a:srgbClr val="FFFFFF"/>
                </a:solidFill>
                <a:latin typeface="Calibri" pitchFamily="34" charset="0"/>
                <a:sym typeface="Gill Sans Light" charset="0"/>
              </a:rPr>
              <a:t>Extrafine BDP/F</a:t>
            </a:r>
          </a:p>
        </p:txBody>
      </p:sp>
      <p:sp>
        <p:nvSpPr>
          <p:cNvPr id="85014" name="Rectangle 47"/>
          <p:cNvSpPr>
            <a:spLocks noChangeArrowheads="1"/>
          </p:cNvSpPr>
          <p:nvPr/>
        </p:nvSpPr>
        <p:spPr bwMode="auto">
          <a:xfrm>
            <a:off x="4021138" y="5868988"/>
            <a:ext cx="722312" cy="184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defTabSz="457200" eaLnBrk="0" hangingPunct="0">
              <a:defRPr sz="2400">
                <a:solidFill>
                  <a:schemeClr val="tx1"/>
                </a:solidFill>
                <a:latin typeface="Arial" pitchFamily="34" charset="0"/>
                <a:ea typeface="MS PGothic" pitchFamily="34" charset="-128"/>
              </a:defRPr>
            </a:lvl1pPr>
            <a:lvl2pPr marL="742950" indent="-285750" defTabSz="457200" eaLnBrk="0" hangingPunct="0">
              <a:defRPr sz="2400">
                <a:solidFill>
                  <a:schemeClr val="tx1"/>
                </a:solidFill>
                <a:latin typeface="Arial" pitchFamily="34" charset="0"/>
                <a:ea typeface="MS PGothic" pitchFamily="34" charset="-128"/>
              </a:defRPr>
            </a:lvl2pPr>
            <a:lvl3pPr marL="1143000" indent="-228600" defTabSz="457200" eaLnBrk="0" hangingPunct="0">
              <a:defRPr sz="2400">
                <a:solidFill>
                  <a:schemeClr val="tx1"/>
                </a:solidFill>
                <a:latin typeface="Arial" pitchFamily="34" charset="0"/>
                <a:ea typeface="MS PGothic" pitchFamily="34" charset="-128"/>
              </a:defRPr>
            </a:lvl3pPr>
            <a:lvl4pPr marL="1600200" indent="-228600" defTabSz="457200" eaLnBrk="0" hangingPunct="0">
              <a:defRPr sz="2400">
                <a:solidFill>
                  <a:schemeClr val="tx1"/>
                </a:solidFill>
                <a:latin typeface="Arial" pitchFamily="34" charset="0"/>
                <a:ea typeface="MS PGothic" pitchFamily="34" charset="-128"/>
              </a:defRPr>
            </a:lvl4pPr>
            <a:lvl5pPr marL="2057400" indent="-228600" defTabSz="4572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GB" altLang="it-IT" sz="1200" b="1" smtClean="0">
                <a:solidFill>
                  <a:srgbClr val="FFFFFF"/>
                </a:solidFill>
                <a:latin typeface="Calibri" pitchFamily="34" charset="0"/>
              </a:rPr>
              <a:t>Formoterol</a:t>
            </a:r>
          </a:p>
        </p:txBody>
      </p:sp>
      <p:sp>
        <p:nvSpPr>
          <p:cNvPr id="85015" name="Text Box 55"/>
          <p:cNvSpPr txBox="1">
            <a:spLocks noChangeArrowheads="1"/>
          </p:cNvSpPr>
          <p:nvPr/>
        </p:nvSpPr>
        <p:spPr bwMode="auto">
          <a:xfrm>
            <a:off x="2646363" y="2957513"/>
            <a:ext cx="274637"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defTabSz="457200" eaLnBrk="0" hangingPunct="0">
              <a:defRPr sz="2400">
                <a:solidFill>
                  <a:schemeClr val="tx1"/>
                </a:solidFill>
                <a:latin typeface="Arial" pitchFamily="34" charset="0"/>
                <a:ea typeface="MS PGothic" pitchFamily="34" charset="-128"/>
              </a:defRPr>
            </a:lvl1pPr>
            <a:lvl2pPr marL="742950" indent="-285750" defTabSz="457200" eaLnBrk="0" hangingPunct="0">
              <a:defRPr sz="2400">
                <a:solidFill>
                  <a:schemeClr val="tx1"/>
                </a:solidFill>
                <a:latin typeface="Arial" pitchFamily="34" charset="0"/>
                <a:ea typeface="MS PGothic" pitchFamily="34" charset="-128"/>
              </a:defRPr>
            </a:lvl2pPr>
            <a:lvl3pPr marL="1143000" indent="-228600" defTabSz="457200" eaLnBrk="0" hangingPunct="0">
              <a:defRPr sz="2400">
                <a:solidFill>
                  <a:schemeClr val="tx1"/>
                </a:solidFill>
                <a:latin typeface="Arial" pitchFamily="34" charset="0"/>
                <a:ea typeface="MS PGothic" pitchFamily="34" charset="-128"/>
              </a:defRPr>
            </a:lvl3pPr>
            <a:lvl4pPr marL="1600200" indent="-228600" defTabSz="457200" eaLnBrk="0" hangingPunct="0">
              <a:defRPr sz="2400">
                <a:solidFill>
                  <a:schemeClr val="tx1"/>
                </a:solidFill>
                <a:latin typeface="Arial" pitchFamily="34" charset="0"/>
                <a:ea typeface="MS PGothic" pitchFamily="34" charset="-128"/>
              </a:defRPr>
            </a:lvl4pPr>
            <a:lvl5pPr marL="2057400" indent="-228600" defTabSz="4572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GB" altLang="it-IT" sz="1800" smtClean="0">
                <a:solidFill>
                  <a:srgbClr val="FFFFFF"/>
                </a:solidFill>
                <a:latin typeface="Gloriola Std Light" charset="0"/>
                <a:sym typeface="Gill Sans Light" charset="0"/>
              </a:rPr>
              <a:t>*</a:t>
            </a:r>
          </a:p>
        </p:txBody>
      </p:sp>
      <p:sp>
        <p:nvSpPr>
          <p:cNvPr id="85016" name="Line 33"/>
          <p:cNvSpPr>
            <a:spLocks noChangeShapeType="1"/>
          </p:cNvSpPr>
          <p:nvPr/>
        </p:nvSpPr>
        <p:spPr bwMode="auto">
          <a:xfrm>
            <a:off x="1876425" y="2171700"/>
            <a:ext cx="26988"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it-IT" smtClean="0">
              <a:solidFill>
                <a:prstClr val="black"/>
              </a:solidFill>
              <a:latin typeface="Arial" pitchFamily="34" charset="0"/>
              <a:ea typeface="MS PGothic" pitchFamily="34" charset="-128"/>
            </a:endParaRPr>
          </a:p>
        </p:txBody>
      </p:sp>
      <p:sp>
        <p:nvSpPr>
          <p:cNvPr id="61" name="Rectangle 25"/>
          <p:cNvSpPr>
            <a:spLocks noChangeArrowheads="1"/>
          </p:cNvSpPr>
          <p:nvPr/>
        </p:nvSpPr>
        <p:spPr bwMode="auto">
          <a:xfrm>
            <a:off x="2446338" y="3379788"/>
            <a:ext cx="669925" cy="2405062"/>
          </a:xfrm>
          <a:prstGeom prst="rect">
            <a:avLst/>
          </a:prstGeom>
          <a:solidFill>
            <a:srgbClr val="C8006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defTabSz="457200">
              <a:defRPr/>
            </a:pPr>
            <a:endParaRPr lang="it-IT" altLang="it-IT">
              <a:solidFill>
                <a:srgbClr val="FFFFFF"/>
              </a:solidFill>
              <a:latin typeface="Gloriola Std Light"/>
              <a:ea typeface="ＭＳ Ｐゴシック" charset="0"/>
              <a:cs typeface="ＭＳ Ｐゴシック" charset="0"/>
            </a:endParaRPr>
          </a:p>
        </p:txBody>
      </p:sp>
      <p:sp>
        <p:nvSpPr>
          <p:cNvPr id="62" name="Rectangle 26"/>
          <p:cNvSpPr>
            <a:spLocks noChangeArrowheads="1"/>
          </p:cNvSpPr>
          <p:nvPr/>
        </p:nvSpPr>
        <p:spPr bwMode="auto">
          <a:xfrm>
            <a:off x="4114800" y="2449513"/>
            <a:ext cx="665163" cy="3335337"/>
          </a:xfrm>
          <a:prstGeom prst="rect">
            <a:avLst/>
          </a:prstGeom>
          <a:solidFill>
            <a:schemeClr val="bg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7200">
              <a:defRPr/>
            </a:pPr>
            <a:endParaRPr lang="it-IT" altLang="it-IT">
              <a:solidFill>
                <a:srgbClr val="FFFFFF"/>
              </a:solidFill>
              <a:latin typeface="Gloriola Std Light" charset="0"/>
              <a:ea typeface="MS PGothic" pitchFamily="34" charset="-128"/>
              <a:cs typeface="ＭＳ Ｐゴシック" charset="0"/>
            </a:endParaRPr>
          </a:p>
        </p:txBody>
      </p:sp>
      <p:sp>
        <p:nvSpPr>
          <p:cNvPr id="85019" name="Freccia in giù 3"/>
          <p:cNvSpPr>
            <a:spLocks noChangeArrowheads="1"/>
          </p:cNvSpPr>
          <p:nvPr/>
        </p:nvSpPr>
        <p:spPr bwMode="auto">
          <a:xfrm>
            <a:off x="3397250" y="2433638"/>
            <a:ext cx="363538" cy="838200"/>
          </a:xfrm>
          <a:prstGeom prst="downArrow">
            <a:avLst>
              <a:gd name="adj1" fmla="val 50000"/>
              <a:gd name="adj2" fmla="val 50020"/>
            </a:avLst>
          </a:prstGeom>
          <a:noFill/>
          <a:ln w="19050">
            <a:solidFill>
              <a:srgbClr val="C8006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pt-BR" altLang="it-IT" smtClean="0">
              <a:solidFill>
                <a:srgbClr val="FFFFFF"/>
              </a:solidFill>
            </a:endParaRPr>
          </a:p>
        </p:txBody>
      </p:sp>
      <p:sp>
        <p:nvSpPr>
          <p:cNvPr id="85020" name="CasellaDiTesto 5"/>
          <p:cNvSpPr txBox="1">
            <a:spLocks noChangeArrowheads="1"/>
          </p:cNvSpPr>
          <p:nvPr/>
        </p:nvSpPr>
        <p:spPr bwMode="auto">
          <a:xfrm>
            <a:off x="3259138" y="2643188"/>
            <a:ext cx="623887"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pitchFamily="34" charset="0"/>
                <a:ea typeface="MS PGothic" pitchFamily="34" charset="-128"/>
              </a:defRPr>
            </a:lvl1pPr>
            <a:lvl2pPr marL="742950" indent="-285750" defTabSz="457200" eaLnBrk="0" hangingPunct="0">
              <a:defRPr sz="2400">
                <a:solidFill>
                  <a:schemeClr val="tx1"/>
                </a:solidFill>
                <a:latin typeface="Arial" pitchFamily="34" charset="0"/>
                <a:ea typeface="MS PGothic" pitchFamily="34" charset="-128"/>
              </a:defRPr>
            </a:lvl2pPr>
            <a:lvl3pPr marL="1143000" indent="-228600" defTabSz="457200" eaLnBrk="0" hangingPunct="0">
              <a:defRPr sz="2400">
                <a:solidFill>
                  <a:schemeClr val="tx1"/>
                </a:solidFill>
                <a:latin typeface="Arial" pitchFamily="34" charset="0"/>
                <a:ea typeface="MS PGothic" pitchFamily="34" charset="-128"/>
              </a:defRPr>
            </a:lvl3pPr>
            <a:lvl4pPr marL="1600200" indent="-228600" defTabSz="457200" eaLnBrk="0" hangingPunct="0">
              <a:defRPr sz="2400">
                <a:solidFill>
                  <a:schemeClr val="tx1"/>
                </a:solidFill>
                <a:latin typeface="Arial" pitchFamily="34" charset="0"/>
                <a:ea typeface="MS PGothic" pitchFamily="34" charset="-128"/>
              </a:defRPr>
            </a:lvl4pPr>
            <a:lvl5pPr marL="2057400" indent="-228600" defTabSz="4572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it-IT" altLang="it-IT" sz="1400" smtClean="0">
                <a:solidFill>
                  <a:srgbClr val="FFFFFF"/>
                </a:solidFill>
              </a:rPr>
              <a:t>- 28%</a:t>
            </a:r>
          </a:p>
        </p:txBody>
      </p:sp>
      <p:sp>
        <p:nvSpPr>
          <p:cNvPr id="32" name="Text Box 16"/>
          <p:cNvSpPr txBox="1">
            <a:spLocks noChangeArrowheads="1"/>
          </p:cNvSpPr>
          <p:nvPr/>
        </p:nvSpPr>
        <p:spPr bwMode="auto">
          <a:xfrm>
            <a:off x="1784350" y="365125"/>
            <a:ext cx="5726113" cy="646113"/>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wrap="none">
            <a:spAutoFit/>
          </a:bodyPr>
          <a:lstStyle/>
          <a:p>
            <a:pPr algn="ctr" defTabSz="457200">
              <a:defRPr/>
            </a:pPr>
            <a:r>
              <a:rPr lang="en-GB" altLang="it-IT" sz="3600" dirty="0" err="1">
                <a:solidFill>
                  <a:prstClr val="black"/>
                </a:solidFill>
                <a:ea typeface="ＭＳ Ｐゴシック" charset="0"/>
                <a:cs typeface="ＭＳ Ｐゴシック" charset="0"/>
              </a:rPr>
              <a:t>Extrafine</a:t>
            </a:r>
            <a:r>
              <a:rPr lang="en-GB" altLang="it-IT" sz="3600" dirty="0">
                <a:solidFill>
                  <a:prstClr val="black"/>
                </a:solidFill>
                <a:ea typeface="ＭＳ Ｐゴシック" charset="0"/>
                <a:cs typeface="ＭＳ Ｐゴシック" charset="0"/>
              </a:rPr>
              <a:t> BDP/FF in COPD</a:t>
            </a:r>
            <a:endParaRPr lang="en-GB" sz="3600" b="1" dirty="0">
              <a:solidFill>
                <a:prstClr val="black"/>
              </a:solidFill>
              <a:effectLst>
                <a:outerShdw blurRad="38100" dist="38100" dir="2700000" algn="tl">
                  <a:srgbClr val="000000"/>
                </a:outerShdw>
              </a:effectLst>
              <a:ea typeface="ＭＳ Ｐゴシック" charset="0"/>
              <a:cs typeface="ＭＳ Ｐゴシック" charset="0"/>
            </a:endParaRPr>
          </a:p>
        </p:txBody>
      </p:sp>
    </p:spTree>
    <p:extLst>
      <p:ext uri="{BB962C8B-B14F-4D97-AF65-F5344CB8AC3E}">
        <p14:creationId xmlns:p14="http://schemas.microsoft.com/office/powerpoint/2010/main" val="29220029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4334767" y="4130824"/>
            <a:ext cx="3886200" cy="955675"/>
          </a:xfrm>
          <a:prstGeom prst="rect">
            <a:avLst/>
          </a:prstGeom>
          <a:solidFill>
            <a:srgbClr val="00FFFF"/>
          </a:solidFill>
          <a:ln w="9525">
            <a:solidFill>
              <a:srgbClr val="000080"/>
            </a:solidFill>
            <a:miter lim="800000"/>
            <a:headEnd/>
            <a:tailEnd/>
          </a:ln>
          <a:effectLst/>
        </p:spPr>
        <p:txBody>
          <a:bodyPr>
            <a:spAutoFit/>
          </a:bodyPr>
          <a:lstStyle/>
          <a:p>
            <a:pPr eaLnBrk="0" hangingPunct="0">
              <a:defRPr/>
            </a:pPr>
            <a:r>
              <a:rPr lang="nl-NL" sz="2800" b="1">
                <a:solidFill>
                  <a:srgbClr val="003399"/>
                </a:solidFill>
                <a:effectLst>
                  <a:outerShdw blurRad="38100" dist="38100" dir="2700000" algn="tl">
                    <a:srgbClr val="000000"/>
                  </a:outerShdw>
                </a:effectLst>
                <a:latin typeface="Comic Sans MS" pitchFamily="66" charset="0"/>
              </a:rPr>
              <a:t>Sphere:</a:t>
            </a:r>
          </a:p>
          <a:p>
            <a:pPr eaLnBrk="0" hangingPunct="0">
              <a:defRPr/>
            </a:pPr>
            <a:r>
              <a:rPr lang="nl-NL" sz="2800" b="1">
                <a:solidFill>
                  <a:srgbClr val="003399"/>
                </a:solidFill>
                <a:effectLst>
                  <a:outerShdw blurRad="38100" dist="38100" dir="2700000" algn="tl">
                    <a:srgbClr val="000000"/>
                  </a:outerShdw>
                </a:effectLst>
                <a:latin typeface="Comic Sans MS" pitchFamily="66" charset="0"/>
              </a:rPr>
              <a:t>Volume      = 4/3</a:t>
            </a:r>
            <a:r>
              <a:rPr lang="nl-NL" sz="2800" b="1">
                <a:solidFill>
                  <a:srgbClr val="003399"/>
                </a:solidFill>
                <a:effectLst>
                  <a:outerShdw blurRad="38100" dist="38100" dir="2700000" algn="tl">
                    <a:srgbClr val="000000"/>
                  </a:outerShdw>
                </a:effectLst>
                <a:latin typeface="Comic Sans MS" pitchFamily="66" charset="0"/>
                <a:sym typeface="Symbol" pitchFamily="18" charset="2"/>
              </a:rPr>
              <a:t>R</a:t>
            </a:r>
            <a:r>
              <a:rPr lang="nl-NL" sz="2800" b="1" baseline="30000">
                <a:solidFill>
                  <a:srgbClr val="003399"/>
                </a:solidFill>
                <a:effectLst>
                  <a:outerShdw blurRad="38100" dist="38100" dir="2700000" algn="tl">
                    <a:srgbClr val="000000"/>
                  </a:outerShdw>
                </a:effectLst>
                <a:latin typeface="Comic Sans MS" pitchFamily="66" charset="0"/>
                <a:sym typeface="Symbol" pitchFamily="18" charset="2"/>
              </a:rPr>
              <a:t>3 </a:t>
            </a:r>
            <a:endParaRPr lang="nl-NL" sz="2800" b="1" baseline="30000">
              <a:solidFill>
                <a:srgbClr val="003399"/>
              </a:solidFill>
              <a:effectLst>
                <a:outerShdw blurRad="38100" dist="38100" dir="2700000" algn="tl">
                  <a:srgbClr val="000000"/>
                </a:outerShdw>
              </a:effectLst>
              <a:latin typeface="Comic Sans MS" pitchFamily="66" charset="0"/>
            </a:endParaRPr>
          </a:p>
        </p:txBody>
      </p:sp>
      <p:sp>
        <p:nvSpPr>
          <p:cNvPr id="7" name="Rectangle 3"/>
          <p:cNvSpPr>
            <a:spLocks noChangeArrowheads="1"/>
          </p:cNvSpPr>
          <p:nvPr/>
        </p:nvSpPr>
        <p:spPr bwMode="auto">
          <a:xfrm>
            <a:off x="4334767" y="2606824"/>
            <a:ext cx="3848100" cy="955675"/>
          </a:xfrm>
          <a:prstGeom prst="rect">
            <a:avLst/>
          </a:prstGeom>
          <a:solidFill>
            <a:srgbClr val="00FFFF"/>
          </a:solidFill>
          <a:ln w="9525">
            <a:solidFill>
              <a:srgbClr val="0000FF"/>
            </a:solidFill>
            <a:miter lim="800000"/>
            <a:headEnd/>
            <a:tailEnd/>
          </a:ln>
          <a:effectLst/>
        </p:spPr>
        <p:txBody>
          <a:bodyPr wrap="none">
            <a:spAutoFit/>
          </a:bodyPr>
          <a:lstStyle/>
          <a:p>
            <a:pPr eaLnBrk="0" hangingPunct="0">
              <a:defRPr/>
            </a:pPr>
            <a:r>
              <a:rPr lang="nl-NL" sz="2800" b="1">
                <a:solidFill>
                  <a:srgbClr val="003399"/>
                </a:solidFill>
                <a:effectLst>
                  <a:outerShdw blurRad="38100" dist="38100" dir="2700000" algn="tl">
                    <a:srgbClr val="000000"/>
                  </a:outerShdw>
                </a:effectLst>
                <a:latin typeface="Comic Sans MS" pitchFamily="66" charset="0"/>
              </a:rPr>
              <a:t>Sphere:</a:t>
            </a:r>
          </a:p>
          <a:p>
            <a:pPr eaLnBrk="0" hangingPunct="0">
              <a:defRPr/>
            </a:pPr>
            <a:r>
              <a:rPr lang="nl-NL" sz="2800" b="1">
                <a:solidFill>
                  <a:srgbClr val="003399"/>
                </a:solidFill>
                <a:effectLst>
                  <a:outerShdw blurRad="38100" dist="38100" dir="2700000" algn="tl">
                    <a:srgbClr val="000000"/>
                  </a:outerShdw>
                </a:effectLst>
                <a:latin typeface="Comic Sans MS" pitchFamily="66" charset="0"/>
              </a:rPr>
              <a:t>Surface Area = 4</a:t>
            </a:r>
            <a:r>
              <a:rPr lang="nl-NL" sz="2800" b="1">
                <a:solidFill>
                  <a:srgbClr val="003399"/>
                </a:solidFill>
                <a:effectLst>
                  <a:outerShdw blurRad="38100" dist="38100" dir="2700000" algn="tl">
                    <a:srgbClr val="000000"/>
                  </a:outerShdw>
                </a:effectLst>
                <a:latin typeface="Comic Sans MS" pitchFamily="66" charset="0"/>
                <a:sym typeface="Symbol" pitchFamily="18" charset="2"/>
              </a:rPr>
              <a:t>R</a:t>
            </a:r>
            <a:r>
              <a:rPr lang="nl-NL" sz="2800" b="1" baseline="30000">
                <a:solidFill>
                  <a:srgbClr val="003399"/>
                </a:solidFill>
                <a:effectLst>
                  <a:outerShdw blurRad="38100" dist="38100" dir="2700000" algn="tl">
                    <a:srgbClr val="000000"/>
                  </a:outerShdw>
                </a:effectLst>
                <a:latin typeface="Comic Sans MS" pitchFamily="66" charset="0"/>
                <a:sym typeface="Symbol" pitchFamily="18" charset="2"/>
              </a:rPr>
              <a:t>2</a:t>
            </a:r>
          </a:p>
        </p:txBody>
      </p:sp>
      <p:graphicFrame>
        <p:nvGraphicFramePr>
          <p:cNvPr id="8" name="Object 10"/>
          <p:cNvGraphicFramePr>
            <a:graphicFrameLocks noChangeAspect="1"/>
          </p:cNvGraphicFramePr>
          <p:nvPr>
            <p:extLst>
              <p:ext uri="{D42A27DB-BD31-4B8C-83A1-F6EECF244321}">
                <p14:modId xmlns:p14="http://schemas.microsoft.com/office/powerpoint/2010/main" val="2690535926"/>
              </p:ext>
            </p:extLst>
          </p:nvPr>
        </p:nvGraphicFramePr>
        <p:xfrm>
          <a:off x="1058167" y="2683024"/>
          <a:ext cx="2166938" cy="2209800"/>
        </p:xfrm>
        <a:graphic>
          <a:graphicData uri="http://schemas.openxmlformats.org/presentationml/2006/ole">
            <mc:AlternateContent xmlns:mc="http://schemas.openxmlformats.org/markup-compatibility/2006">
              <mc:Choice xmlns:v="urn:schemas-microsoft-com:vml" Requires="v">
                <p:oleObj spid="_x0000_s14349" name="Immagine bitmap" r:id="rId3" imgW="1495634" imgH="1523810" progId="PBrush">
                  <p:embed/>
                </p:oleObj>
              </mc:Choice>
              <mc:Fallback>
                <p:oleObj name="Immagine bitmap" r:id="rId3" imgW="1495634" imgH="1523810"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167" y="2683024"/>
                        <a:ext cx="2166938"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 Box 12"/>
          <p:cNvSpPr txBox="1">
            <a:spLocks noChangeArrowheads="1"/>
          </p:cNvSpPr>
          <p:nvPr/>
        </p:nvSpPr>
        <p:spPr bwMode="auto">
          <a:xfrm>
            <a:off x="467544" y="188640"/>
            <a:ext cx="7109640" cy="646331"/>
          </a:xfrm>
          <a:prstGeom prst="rect">
            <a:avLst/>
          </a:prstGeom>
          <a:noFill/>
          <a:ln w="9525">
            <a:noFill/>
            <a:miter lim="800000"/>
            <a:headEnd/>
            <a:tailEnd/>
          </a:ln>
          <a:effectLst/>
        </p:spPr>
        <p:txBody>
          <a:bodyPr wrap="none">
            <a:spAutoFit/>
          </a:bodyPr>
          <a:lstStyle/>
          <a:p>
            <a:pPr algn="ctr" eaLnBrk="0" hangingPunct="0">
              <a:defRPr/>
            </a:pPr>
            <a:r>
              <a:rPr lang="nl-NL" sz="3600" b="1" i="1" dirty="0" smtClean="0">
                <a:solidFill>
                  <a:srgbClr val="333399"/>
                </a:solidFill>
                <a:effectLst>
                  <a:outerShdw blurRad="38100" dist="38100" dir="2700000" algn="tl">
                    <a:srgbClr val="C0C0C0"/>
                  </a:outerShdw>
                </a:effectLst>
                <a:latin typeface="Arial"/>
              </a:rPr>
              <a:t>Iperinflazione e scambi gassosi</a:t>
            </a:r>
            <a:endParaRPr lang="nl-NL" sz="3200" b="1" baseline="30000" dirty="0">
              <a:solidFill>
                <a:srgbClr val="000000"/>
              </a:solidFill>
              <a:effectLst>
                <a:outerShdw blurRad="38100" dist="38100" dir="2700000" algn="tl">
                  <a:srgbClr val="C0C0C0"/>
                </a:outerShdw>
              </a:effectLst>
              <a:latin typeface="Comic Sans MS" pitchFamily="66" charset="0"/>
            </a:endParaRPr>
          </a:p>
        </p:txBody>
      </p:sp>
      <p:sp>
        <p:nvSpPr>
          <p:cNvPr id="13" name="Text Box 16"/>
          <p:cNvSpPr txBox="1">
            <a:spLocks noChangeArrowheads="1"/>
          </p:cNvSpPr>
          <p:nvPr/>
        </p:nvSpPr>
        <p:spPr bwMode="auto">
          <a:xfrm>
            <a:off x="711414" y="5426224"/>
            <a:ext cx="7561941" cy="579438"/>
          </a:xfrm>
          <a:prstGeom prst="rect">
            <a:avLst/>
          </a:prstGeom>
          <a:solidFill>
            <a:srgbClr val="FFFF00"/>
          </a:solidFill>
          <a:ln w="9525">
            <a:noFill/>
            <a:miter lim="800000"/>
            <a:headEnd/>
            <a:tailEnd/>
          </a:ln>
          <a:effectLst/>
        </p:spPr>
        <p:txBody>
          <a:bodyPr wrap="none">
            <a:spAutoFit/>
          </a:bodyPr>
          <a:lstStyle/>
          <a:p>
            <a:pPr eaLnBrk="0" hangingPunct="0">
              <a:defRPr/>
            </a:pPr>
            <a:r>
              <a:rPr lang="nl-NL" sz="3200" b="1">
                <a:solidFill>
                  <a:srgbClr val="FF0000"/>
                </a:solidFill>
                <a:effectLst>
                  <a:outerShdw blurRad="38100" dist="38100" dir="2700000" algn="tl">
                    <a:srgbClr val="000000"/>
                  </a:outerShdw>
                </a:effectLst>
                <a:latin typeface="Comic Sans MS" pitchFamily="66" charset="0"/>
              </a:rPr>
              <a:t>V</a:t>
            </a:r>
            <a:r>
              <a:rPr lang="nl-NL" sz="2400" b="1">
                <a:solidFill>
                  <a:srgbClr val="FF0000"/>
                </a:solidFill>
                <a:effectLst>
                  <a:outerShdw blurRad="38100" dist="38100" dir="2700000" algn="tl">
                    <a:srgbClr val="000000"/>
                  </a:outerShdw>
                </a:effectLst>
                <a:latin typeface="Comic Sans MS" pitchFamily="66" charset="0"/>
              </a:rPr>
              <a:t>A</a:t>
            </a:r>
            <a:r>
              <a:rPr lang="nl-NL" sz="3200" b="1">
                <a:solidFill>
                  <a:srgbClr val="000000"/>
                </a:solidFill>
                <a:effectLst>
                  <a:outerShdw blurRad="38100" dist="38100" dir="2700000" algn="tl">
                    <a:srgbClr val="FFFFFF"/>
                  </a:outerShdw>
                </a:effectLst>
                <a:latin typeface="Comic Sans MS" pitchFamily="66" charset="0"/>
              </a:rPr>
              <a:t>   proportional with R</a:t>
            </a:r>
            <a:r>
              <a:rPr lang="nl-NL" sz="3200" b="1" baseline="30000">
                <a:solidFill>
                  <a:srgbClr val="000000"/>
                </a:solidFill>
                <a:effectLst>
                  <a:outerShdw blurRad="38100" dist="38100" dir="2700000" algn="tl">
                    <a:srgbClr val="FFFFFF"/>
                  </a:outerShdw>
                </a:effectLst>
                <a:latin typeface="Comic Sans MS" pitchFamily="66" charset="0"/>
              </a:rPr>
              <a:t>3                     </a:t>
            </a:r>
          </a:p>
        </p:txBody>
      </p:sp>
      <p:sp>
        <p:nvSpPr>
          <p:cNvPr id="16" name="Text Box 19"/>
          <p:cNvSpPr txBox="1">
            <a:spLocks noChangeArrowheads="1"/>
          </p:cNvSpPr>
          <p:nvPr/>
        </p:nvSpPr>
        <p:spPr bwMode="auto">
          <a:xfrm>
            <a:off x="410681" y="1844824"/>
            <a:ext cx="8481799" cy="579438"/>
          </a:xfrm>
          <a:prstGeom prst="rect">
            <a:avLst/>
          </a:prstGeom>
          <a:solidFill>
            <a:srgbClr val="FFFF00"/>
          </a:solidFill>
          <a:ln w="9525">
            <a:noFill/>
            <a:miter lim="800000"/>
            <a:headEnd/>
            <a:tailEnd/>
          </a:ln>
          <a:effectLst/>
        </p:spPr>
        <p:txBody>
          <a:bodyPr wrap="none">
            <a:spAutoFit/>
          </a:bodyPr>
          <a:lstStyle/>
          <a:p>
            <a:pPr algn="ctr" eaLnBrk="0" hangingPunct="0">
              <a:defRPr/>
            </a:pPr>
            <a:r>
              <a:rPr lang="nl-NL" sz="3200" b="1">
                <a:solidFill>
                  <a:srgbClr val="000000"/>
                </a:solidFill>
                <a:effectLst>
                  <a:outerShdw blurRad="38100" dist="38100" dir="2700000" algn="tl">
                    <a:srgbClr val="FFFFFF"/>
                  </a:outerShdw>
                </a:effectLst>
                <a:latin typeface="Comic Sans MS" pitchFamily="66" charset="0"/>
              </a:rPr>
              <a:t> </a:t>
            </a:r>
            <a:r>
              <a:rPr lang="nl-NL" sz="3200" b="1">
                <a:solidFill>
                  <a:srgbClr val="FF0000"/>
                </a:solidFill>
                <a:effectLst>
                  <a:outerShdw blurRad="38100" dist="38100" dir="2700000" algn="tl">
                    <a:srgbClr val="000000"/>
                  </a:outerShdw>
                </a:effectLst>
                <a:latin typeface="Comic Sans MS" pitchFamily="66" charset="0"/>
              </a:rPr>
              <a:t>D</a:t>
            </a:r>
            <a:r>
              <a:rPr lang="nl-NL" sz="3200" b="1" baseline="-25000">
                <a:solidFill>
                  <a:srgbClr val="FF0000"/>
                </a:solidFill>
                <a:effectLst>
                  <a:outerShdw blurRad="38100" dist="38100" dir="2700000" algn="tl">
                    <a:srgbClr val="000000"/>
                  </a:outerShdw>
                </a:effectLst>
                <a:latin typeface="Comic Sans MS" pitchFamily="66" charset="0"/>
              </a:rPr>
              <a:t>L,CO</a:t>
            </a:r>
            <a:r>
              <a:rPr lang="nl-NL" sz="3200" b="1">
                <a:solidFill>
                  <a:srgbClr val="000000"/>
                </a:solidFill>
                <a:effectLst>
                  <a:outerShdw blurRad="38100" dist="38100" dir="2700000" algn="tl">
                    <a:srgbClr val="FFFFFF"/>
                  </a:outerShdw>
                </a:effectLst>
                <a:latin typeface="Comic Sans MS" pitchFamily="66" charset="0"/>
              </a:rPr>
              <a:t>  proportional with area and thus R</a:t>
            </a:r>
            <a:r>
              <a:rPr lang="nl-NL" sz="3200" b="1" baseline="30000">
                <a:solidFill>
                  <a:srgbClr val="000000"/>
                </a:solidFill>
                <a:effectLst>
                  <a:outerShdw blurRad="38100" dist="38100" dir="2700000" algn="tl">
                    <a:srgbClr val="FFFFFF"/>
                  </a:outerShdw>
                </a:effectLst>
                <a:latin typeface="Comic Sans MS" pitchFamily="66" charset="0"/>
              </a:rPr>
              <a:t>2</a:t>
            </a:r>
          </a:p>
        </p:txBody>
      </p:sp>
      <p:sp>
        <p:nvSpPr>
          <p:cNvPr id="18" name="Line 21"/>
          <p:cNvSpPr>
            <a:spLocks noChangeShapeType="1"/>
          </p:cNvSpPr>
          <p:nvPr/>
        </p:nvSpPr>
        <p:spPr bwMode="auto">
          <a:xfrm>
            <a:off x="3496567" y="2454424"/>
            <a:ext cx="609600" cy="8382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sz="2400" smtClean="0">
              <a:solidFill>
                <a:srgbClr val="000000"/>
              </a:solidFill>
              <a:latin typeface="Times New Roman" pitchFamily="18" charset="0"/>
            </a:endParaRPr>
          </a:p>
        </p:txBody>
      </p:sp>
      <p:sp>
        <p:nvSpPr>
          <p:cNvPr id="19" name="Line 22"/>
          <p:cNvSpPr>
            <a:spLocks noChangeShapeType="1"/>
          </p:cNvSpPr>
          <p:nvPr/>
        </p:nvSpPr>
        <p:spPr bwMode="auto">
          <a:xfrm flipV="1">
            <a:off x="3344167" y="4511824"/>
            <a:ext cx="914400" cy="7620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sz="2400" smtClean="0">
              <a:solidFill>
                <a:srgbClr val="000000"/>
              </a:solidFill>
              <a:latin typeface="Times New Roman" pitchFamily="18" charset="0"/>
            </a:endParaRPr>
          </a:p>
        </p:txBody>
      </p:sp>
    </p:spTree>
    <p:extLst>
      <p:ext uri="{BB962C8B-B14F-4D97-AF65-F5344CB8AC3E}">
        <p14:creationId xmlns:p14="http://schemas.microsoft.com/office/powerpoint/2010/main" val="182009563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ChangeArrowheads="1"/>
          </p:cNvSpPr>
          <p:nvPr/>
        </p:nvSpPr>
        <p:spPr bwMode="auto">
          <a:xfrm>
            <a:off x="4751389" y="6257926"/>
            <a:ext cx="439261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3" rIns="91427" bIns="45713">
            <a:spAutoFit/>
          </a:bodyPr>
          <a:lstStyle/>
          <a:p>
            <a:pPr algn="r"/>
            <a:r>
              <a:rPr lang="it-IT" sz="1400">
                <a:solidFill>
                  <a:srgbClr val="FFFFFF"/>
                </a:solidFill>
                <a:latin typeface="Calibri" charset="0"/>
                <a:ea typeface="ＭＳ Ｐゴシック" charset="0"/>
                <a:cs typeface="Calibri" charset="0"/>
              </a:rPr>
              <a:t>Dransfield M et al., Lancet Respir Med 2013; 1: 210–23</a:t>
            </a:r>
          </a:p>
        </p:txBody>
      </p:sp>
      <p:sp>
        <p:nvSpPr>
          <p:cNvPr id="11" name="Title 17"/>
          <p:cNvSpPr txBox="1">
            <a:spLocks/>
          </p:cNvSpPr>
          <p:nvPr/>
        </p:nvSpPr>
        <p:spPr>
          <a:xfrm>
            <a:off x="323850" y="44450"/>
            <a:ext cx="8594725" cy="1003300"/>
          </a:xfrm>
          <a:prstGeom prst="rect">
            <a:avLst/>
          </a:prstGeom>
        </p:spPr>
        <p:txBody>
          <a:bodyPr lIns="91427" tIns="45713" rIns="91427" bIns="45713">
            <a:normAutofit fontScale="77500" lnSpcReduction="20000"/>
          </a:bodyPr>
          <a:lstStyle/>
          <a:p>
            <a:pPr algn="r">
              <a:defRPr/>
            </a:pPr>
            <a:r>
              <a:rPr lang="it-IT" sz="2800" dirty="0">
                <a:solidFill>
                  <a:srgbClr val="FFFF00"/>
                </a:solidFill>
                <a:ea typeface="ＭＳ Ｐゴシック" charset="0"/>
              </a:rPr>
              <a:t>Once-</a:t>
            </a:r>
            <a:r>
              <a:rPr lang="it-IT" sz="2800" dirty="0" err="1">
                <a:solidFill>
                  <a:srgbClr val="FFFF00"/>
                </a:solidFill>
                <a:ea typeface="ＭＳ Ｐゴシック" charset="0"/>
              </a:rPr>
              <a:t>daily</a:t>
            </a:r>
            <a:r>
              <a:rPr lang="it-IT" sz="2800" dirty="0">
                <a:solidFill>
                  <a:srgbClr val="FFFF00"/>
                </a:solidFill>
                <a:ea typeface="ＭＳ Ｐゴシック" charset="0"/>
              </a:rPr>
              <a:t> </a:t>
            </a:r>
            <a:r>
              <a:rPr lang="it-IT" sz="2800" dirty="0" err="1">
                <a:solidFill>
                  <a:srgbClr val="FFFF00"/>
                </a:solidFill>
                <a:ea typeface="ＭＳ Ｐゴシック" charset="0"/>
              </a:rPr>
              <a:t>inhaled</a:t>
            </a:r>
            <a:r>
              <a:rPr lang="it-IT" sz="2800" dirty="0">
                <a:solidFill>
                  <a:srgbClr val="FFFF00"/>
                </a:solidFill>
                <a:ea typeface="ＭＳ Ｐゴシック" charset="0"/>
              </a:rPr>
              <a:t> </a:t>
            </a:r>
            <a:r>
              <a:rPr lang="it-IT" sz="2800" dirty="0" err="1">
                <a:solidFill>
                  <a:srgbClr val="FFFF00"/>
                </a:solidFill>
                <a:ea typeface="ＭＳ Ｐゴシック" charset="0"/>
              </a:rPr>
              <a:t>fluticasone</a:t>
            </a:r>
            <a:r>
              <a:rPr lang="it-IT" sz="2800" dirty="0">
                <a:solidFill>
                  <a:srgbClr val="FFFF00"/>
                </a:solidFill>
                <a:ea typeface="ＭＳ Ｐゴシック" charset="0"/>
              </a:rPr>
              <a:t> </a:t>
            </a:r>
            <a:r>
              <a:rPr lang="it-IT" sz="2800" dirty="0" err="1">
                <a:solidFill>
                  <a:srgbClr val="FFFF00"/>
                </a:solidFill>
                <a:ea typeface="ＭＳ Ｐゴシック" charset="0"/>
              </a:rPr>
              <a:t>furoate</a:t>
            </a:r>
            <a:r>
              <a:rPr lang="it-IT" sz="2800" dirty="0">
                <a:solidFill>
                  <a:srgbClr val="FFFF00"/>
                </a:solidFill>
                <a:ea typeface="ＭＳ Ｐゴシック" charset="0"/>
              </a:rPr>
              <a:t> and </a:t>
            </a:r>
            <a:r>
              <a:rPr lang="it-IT" sz="2800" dirty="0" err="1">
                <a:solidFill>
                  <a:srgbClr val="FFFF00"/>
                </a:solidFill>
                <a:ea typeface="ＭＳ Ｐゴシック" charset="0"/>
              </a:rPr>
              <a:t>vilanterol</a:t>
            </a:r>
            <a:r>
              <a:rPr lang="it-IT" sz="2800" dirty="0">
                <a:solidFill>
                  <a:srgbClr val="FFFF00"/>
                </a:solidFill>
                <a:ea typeface="ＭＳ Ｐゴシック" charset="0"/>
              </a:rPr>
              <a:t> versus </a:t>
            </a:r>
            <a:r>
              <a:rPr lang="it-IT" sz="2800" dirty="0" err="1">
                <a:solidFill>
                  <a:srgbClr val="FFFF00"/>
                </a:solidFill>
                <a:ea typeface="ＭＳ Ｐゴシック" charset="0"/>
              </a:rPr>
              <a:t>vilanterol</a:t>
            </a:r>
            <a:r>
              <a:rPr lang="it-IT" sz="2800" dirty="0">
                <a:solidFill>
                  <a:srgbClr val="FFFF00"/>
                </a:solidFill>
                <a:ea typeface="ＭＳ Ｐゴシック" charset="0"/>
              </a:rPr>
              <a:t> </a:t>
            </a:r>
            <a:r>
              <a:rPr lang="it-IT" sz="2800" dirty="0" err="1">
                <a:solidFill>
                  <a:srgbClr val="FFFF00"/>
                </a:solidFill>
                <a:ea typeface="ＭＳ Ｐゴシック" charset="0"/>
              </a:rPr>
              <a:t>only</a:t>
            </a:r>
            <a:r>
              <a:rPr lang="it-IT" sz="2800" dirty="0">
                <a:solidFill>
                  <a:srgbClr val="FFFF00"/>
                </a:solidFill>
                <a:ea typeface="ＭＳ Ｐゴシック" charset="0"/>
              </a:rPr>
              <a:t> for </a:t>
            </a:r>
            <a:r>
              <a:rPr lang="it-IT" sz="2800" dirty="0" err="1">
                <a:solidFill>
                  <a:srgbClr val="FFFF00"/>
                </a:solidFill>
                <a:ea typeface="ＭＳ Ｐゴシック" charset="0"/>
              </a:rPr>
              <a:t>prevention</a:t>
            </a:r>
            <a:r>
              <a:rPr lang="it-IT" sz="2800" dirty="0">
                <a:solidFill>
                  <a:srgbClr val="FFFF00"/>
                </a:solidFill>
                <a:ea typeface="ＭＳ Ｐゴシック" charset="0"/>
              </a:rPr>
              <a:t> of </a:t>
            </a:r>
            <a:r>
              <a:rPr lang="it-IT" sz="2800" dirty="0" err="1">
                <a:solidFill>
                  <a:srgbClr val="FFFF00"/>
                </a:solidFill>
                <a:ea typeface="ＭＳ Ｐゴシック" charset="0"/>
              </a:rPr>
              <a:t>exacerbations</a:t>
            </a:r>
            <a:r>
              <a:rPr lang="it-IT" sz="2800" dirty="0">
                <a:solidFill>
                  <a:srgbClr val="FFFF00"/>
                </a:solidFill>
                <a:ea typeface="ＭＳ Ｐゴシック" charset="0"/>
              </a:rPr>
              <a:t> of COPD: </a:t>
            </a:r>
            <a:r>
              <a:rPr lang="it-IT" sz="2800" dirty="0" err="1">
                <a:solidFill>
                  <a:srgbClr val="FFFF00"/>
                </a:solidFill>
                <a:ea typeface="ＭＳ Ｐゴシック" charset="0"/>
              </a:rPr>
              <a:t>two</a:t>
            </a:r>
            <a:r>
              <a:rPr lang="it-IT" sz="2800" dirty="0">
                <a:solidFill>
                  <a:srgbClr val="FFFF00"/>
                </a:solidFill>
                <a:ea typeface="ＭＳ Ｐゴシック" charset="0"/>
              </a:rPr>
              <a:t> replicate double-</a:t>
            </a:r>
            <a:r>
              <a:rPr lang="it-IT" sz="2800" dirty="0" err="1">
                <a:solidFill>
                  <a:srgbClr val="FFFF00"/>
                </a:solidFill>
                <a:ea typeface="ＭＳ Ｐゴシック" charset="0"/>
              </a:rPr>
              <a:t>blind</a:t>
            </a:r>
            <a:r>
              <a:rPr lang="it-IT" sz="2800" dirty="0">
                <a:solidFill>
                  <a:srgbClr val="FFFF00"/>
                </a:solidFill>
                <a:ea typeface="ＭＳ Ｐゴシック" charset="0"/>
              </a:rPr>
              <a:t>, </a:t>
            </a:r>
            <a:r>
              <a:rPr lang="it-IT" sz="2800" dirty="0" err="1">
                <a:solidFill>
                  <a:srgbClr val="FFFF00"/>
                </a:solidFill>
                <a:ea typeface="ＭＳ Ｐゴシック" charset="0"/>
              </a:rPr>
              <a:t>parallel-group</a:t>
            </a:r>
            <a:r>
              <a:rPr lang="it-IT" sz="2800" dirty="0">
                <a:solidFill>
                  <a:srgbClr val="FFFF00"/>
                </a:solidFill>
                <a:ea typeface="ＭＳ Ｐゴシック" charset="0"/>
              </a:rPr>
              <a:t>, </a:t>
            </a:r>
            <a:r>
              <a:rPr lang="it-IT" sz="2800" dirty="0" err="1">
                <a:solidFill>
                  <a:srgbClr val="FFFF00"/>
                </a:solidFill>
                <a:ea typeface="ＭＳ Ｐゴシック" charset="0"/>
              </a:rPr>
              <a:t>randomised</a:t>
            </a:r>
            <a:r>
              <a:rPr lang="it-IT" sz="2800" dirty="0">
                <a:solidFill>
                  <a:srgbClr val="FFFF00"/>
                </a:solidFill>
                <a:ea typeface="ＭＳ Ｐゴシック" charset="0"/>
              </a:rPr>
              <a:t> </a:t>
            </a:r>
            <a:r>
              <a:rPr lang="it-IT" sz="2800" dirty="0" err="1">
                <a:solidFill>
                  <a:srgbClr val="FFFF00"/>
                </a:solidFill>
                <a:ea typeface="ＭＳ Ｐゴシック" charset="0"/>
              </a:rPr>
              <a:t>controlled</a:t>
            </a:r>
            <a:r>
              <a:rPr lang="it-IT" sz="2800" dirty="0">
                <a:solidFill>
                  <a:srgbClr val="FFFF00"/>
                </a:solidFill>
                <a:ea typeface="ＭＳ Ｐゴシック" charset="0"/>
              </a:rPr>
              <a:t> trials.</a:t>
            </a:r>
            <a:endParaRPr lang="en-GB" sz="2800" dirty="0">
              <a:solidFill>
                <a:srgbClr val="FFFF00"/>
              </a:solidFill>
              <a:latin typeface="Calibri" pitchFamily="34" charset="0"/>
              <a:ea typeface="ＭＳ Ｐゴシック" charset="0"/>
              <a:cs typeface="Calibri" pitchFamily="34" charset="0"/>
            </a:endParaRPr>
          </a:p>
        </p:txBody>
      </p:sp>
      <p:sp>
        <p:nvSpPr>
          <p:cNvPr id="89092" name="CasellaDiTesto 1"/>
          <p:cNvSpPr txBox="1">
            <a:spLocks noChangeArrowheads="1"/>
          </p:cNvSpPr>
          <p:nvPr/>
        </p:nvSpPr>
        <p:spPr bwMode="auto">
          <a:xfrm>
            <a:off x="971550" y="2041525"/>
            <a:ext cx="833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400" b="1">
                <a:solidFill>
                  <a:srgbClr val="000000"/>
                </a:solidFill>
              </a:rPr>
              <a:t>Study 1</a:t>
            </a:r>
          </a:p>
        </p:txBody>
      </p:sp>
      <p:sp>
        <p:nvSpPr>
          <p:cNvPr id="89093" name="CasellaDiTesto 5"/>
          <p:cNvSpPr txBox="1">
            <a:spLocks noChangeArrowheads="1"/>
          </p:cNvSpPr>
          <p:nvPr/>
        </p:nvSpPr>
        <p:spPr bwMode="auto">
          <a:xfrm>
            <a:off x="3738564" y="2060576"/>
            <a:ext cx="833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400" b="1">
                <a:solidFill>
                  <a:srgbClr val="000000"/>
                </a:solidFill>
              </a:rPr>
              <a:t>Study 2</a:t>
            </a:r>
          </a:p>
        </p:txBody>
      </p:sp>
      <p:grpSp>
        <p:nvGrpSpPr>
          <p:cNvPr id="2" name="Gruppo 1"/>
          <p:cNvGrpSpPr/>
          <p:nvPr/>
        </p:nvGrpSpPr>
        <p:grpSpPr>
          <a:xfrm>
            <a:off x="2534443" y="1976438"/>
            <a:ext cx="4075112" cy="4044850"/>
            <a:chOff x="4610550" y="1976438"/>
            <a:chExt cx="2730501" cy="3162300"/>
          </a:xfrm>
        </p:grpSpPr>
        <p:pic>
          <p:nvPicPr>
            <p:cNvPr id="89091" name="Immagine 6"/>
            <p:cNvPicPr>
              <a:picLocks noChangeAspect="1"/>
            </p:cNvPicPr>
            <p:nvPr/>
          </p:nvPicPr>
          <p:blipFill rotWithShape="1">
            <a:blip r:embed="rId3">
              <a:extLst>
                <a:ext uri="{28A0092B-C50C-407E-A947-70E740481C1C}">
                  <a14:useLocalDpi xmlns:a14="http://schemas.microsoft.com/office/drawing/2010/main" val="0"/>
                </a:ext>
              </a:extLst>
            </a:blip>
            <a:srcRect l="67535"/>
            <a:stretch/>
          </p:blipFill>
          <p:spPr bwMode="auto">
            <a:xfrm>
              <a:off x="4610550" y="1976438"/>
              <a:ext cx="2730501"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CasellaDiTesto 6"/>
            <p:cNvSpPr txBox="1">
              <a:spLocks noChangeArrowheads="1"/>
            </p:cNvSpPr>
            <p:nvPr/>
          </p:nvSpPr>
          <p:spPr bwMode="auto">
            <a:xfrm>
              <a:off x="6443663" y="2060576"/>
              <a:ext cx="793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3" rIns="91427"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400" b="1">
                  <a:solidFill>
                    <a:srgbClr val="F21BFF"/>
                  </a:solidFill>
                </a:rPr>
                <a:t>Overall</a:t>
              </a:r>
            </a:p>
          </p:txBody>
        </p:sp>
      </p:grpSp>
    </p:spTree>
    <p:extLst>
      <p:ext uri="{BB962C8B-B14F-4D97-AF65-F5344CB8AC3E}">
        <p14:creationId xmlns:p14="http://schemas.microsoft.com/office/powerpoint/2010/main" val="334889519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436" t="55571" r="11641" b="11651"/>
          <a:stretch/>
        </p:blipFill>
        <p:spPr bwMode="auto">
          <a:xfrm>
            <a:off x="35498" y="44625"/>
            <a:ext cx="3312368" cy="815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734" t="18611" r="26172" b="6528"/>
          <a:stretch/>
        </p:blipFill>
        <p:spPr bwMode="auto">
          <a:xfrm>
            <a:off x="1475657" y="1101661"/>
            <a:ext cx="6192688" cy="5657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830252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5766" y="31532"/>
            <a:ext cx="4540304" cy="805942"/>
          </a:xfrm>
          <a:prstGeom prst="rect">
            <a:avLst/>
          </a:prstGeom>
          <a:noFill/>
          <a:ln w="9525">
            <a:noFill/>
            <a:miter lim="800000"/>
            <a:headEnd/>
            <a:tailEnd/>
          </a:ln>
        </p:spPr>
      </p:pic>
      <p:pic>
        <p:nvPicPr>
          <p:cNvPr id="3075" name="Picture 3"/>
          <p:cNvPicPr>
            <a:picLocks noChangeAspect="1" noChangeArrowheads="1"/>
          </p:cNvPicPr>
          <p:nvPr/>
        </p:nvPicPr>
        <p:blipFill>
          <a:blip r:embed="rId3"/>
          <a:srcRect/>
          <a:stretch>
            <a:fillRect/>
          </a:stretch>
        </p:blipFill>
        <p:spPr bwMode="auto">
          <a:xfrm>
            <a:off x="4965805" y="520026"/>
            <a:ext cx="3074604" cy="268254"/>
          </a:xfrm>
          <a:prstGeom prst="rect">
            <a:avLst/>
          </a:prstGeom>
          <a:noFill/>
          <a:ln w="9525">
            <a:noFill/>
            <a:miter lim="800000"/>
            <a:headEnd/>
            <a:tailEnd/>
          </a:ln>
        </p:spPr>
      </p:pic>
      <p:pic>
        <p:nvPicPr>
          <p:cNvPr id="3076" name="Picture 4"/>
          <p:cNvPicPr>
            <a:picLocks noChangeAspect="1" noChangeArrowheads="1"/>
          </p:cNvPicPr>
          <p:nvPr/>
        </p:nvPicPr>
        <p:blipFill>
          <a:blip r:embed="rId4"/>
          <a:srcRect/>
          <a:stretch>
            <a:fillRect/>
          </a:stretch>
        </p:blipFill>
        <p:spPr bwMode="auto">
          <a:xfrm>
            <a:off x="874987" y="960763"/>
            <a:ext cx="7394027" cy="5788013"/>
          </a:xfrm>
          <a:prstGeom prst="rect">
            <a:avLst/>
          </a:prstGeom>
          <a:noFill/>
          <a:ln w="9525">
            <a:noFill/>
            <a:miter lim="800000"/>
            <a:headEnd/>
            <a:tailEnd/>
          </a:ln>
        </p:spPr>
      </p:pic>
      <p:sp>
        <p:nvSpPr>
          <p:cNvPr id="5" name="Rettangolo 4"/>
          <p:cNvSpPr/>
          <p:nvPr/>
        </p:nvSpPr>
        <p:spPr>
          <a:xfrm>
            <a:off x="3042763" y="1749975"/>
            <a:ext cx="220699" cy="2333293"/>
          </a:xfrm>
          <a:prstGeom prst="rect">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endParaRPr>
          </a:p>
        </p:txBody>
      </p:sp>
      <p:sp>
        <p:nvSpPr>
          <p:cNvPr id="6" name="Rettangolo 5"/>
          <p:cNvSpPr/>
          <p:nvPr/>
        </p:nvSpPr>
        <p:spPr>
          <a:xfrm>
            <a:off x="4519507" y="1255969"/>
            <a:ext cx="220699" cy="3410624"/>
          </a:xfrm>
          <a:prstGeom prst="rect">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endParaRPr>
          </a:p>
        </p:txBody>
      </p:sp>
      <p:sp>
        <p:nvSpPr>
          <p:cNvPr id="7" name="Rettangolo 6"/>
          <p:cNvSpPr/>
          <p:nvPr/>
        </p:nvSpPr>
        <p:spPr>
          <a:xfrm>
            <a:off x="6027783" y="1266475"/>
            <a:ext cx="220699" cy="3810022"/>
          </a:xfrm>
          <a:prstGeom prst="rect">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endParaRPr>
          </a:p>
        </p:txBody>
      </p:sp>
      <p:sp>
        <p:nvSpPr>
          <p:cNvPr id="8" name="Rettangolo 7"/>
          <p:cNvSpPr/>
          <p:nvPr/>
        </p:nvSpPr>
        <p:spPr>
          <a:xfrm>
            <a:off x="7536059" y="1308513"/>
            <a:ext cx="220699" cy="3810022"/>
          </a:xfrm>
          <a:prstGeom prst="rect">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360505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strips(down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par>
                          <p:cTn id="17" fill="hold">
                            <p:stCondLst>
                              <p:cond delay="500"/>
                            </p:stCondLst>
                            <p:childTnLst>
                              <p:par>
                                <p:cTn id="18" presetID="18" presetClass="entr" presetSubtype="12"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strips(down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60" y="44626"/>
            <a:ext cx="3901877" cy="104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1954" y="6451426"/>
            <a:ext cx="287655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6054"/>
          <a:stretch/>
        </p:blipFill>
        <p:spPr bwMode="auto">
          <a:xfrm>
            <a:off x="777802" y="1800225"/>
            <a:ext cx="7588398" cy="4725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75" y="1196752"/>
            <a:ext cx="8877300"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986792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60" y="44626"/>
            <a:ext cx="3901877" cy="104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1954" y="6451426"/>
            <a:ext cx="287655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924" y="1916833"/>
            <a:ext cx="7410154" cy="3808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148774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5" name="Object 3"/>
          <p:cNvGraphicFramePr>
            <a:graphicFrameLocks noChangeAspect="1"/>
          </p:cNvGraphicFramePr>
          <p:nvPr/>
        </p:nvGraphicFramePr>
        <p:xfrm>
          <a:off x="444501" y="2349501"/>
          <a:ext cx="4703763" cy="3046413"/>
        </p:xfrm>
        <a:graphic>
          <a:graphicData uri="http://schemas.openxmlformats.org/presentationml/2006/ole">
            <mc:AlternateContent xmlns:mc="http://schemas.openxmlformats.org/markup-compatibility/2006">
              <mc:Choice xmlns:v="urn:schemas-microsoft-com:vml" Requires="v">
                <p:oleObj spid="_x0000_s3156" name="Grafico" r:id="rId4" imgW="4705723" imgH="3047748" progId="Excel.Chart.8">
                  <p:embed/>
                </p:oleObj>
              </mc:Choice>
              <mc:Fallback>
                <p:oleObj name="Grafico" r:id="rId4" imgW="4705723" imgH="3047748"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1" y="2349501"/>
                        <a:ext cx="4703763" cy="3046413"/>
                      </a:xfrm>
                      <a:prstGeom prst="rect">
                        <a:avLst/>
                      </a:prstGeom>
                      <a:noFill/>
                      <a:ln>
                        <a:noFill/>
                      </a:ln>
                      <a:extLst/>
                    </p:spPr>
                  </p:pic>
                </p:oleObj>
              </mc:Fallback>
            </mc:AlternateContent>
          </a:graphicData>
        </a:graphic>
      </p:graphicFrame>
      <p:sp>
        <p:nvSpPr>
          <p:cNvPr id="655364" name="Text Box 4"/>
          <p:cNvSpPr txBox="1">
            <a:spLocks noChangeArrowheads="1"/>
          </p:cNvSpPr>
          <p:nvPr/>
        </p:nvSpPr>
        <p:spPr bwMode="auto">
          <a:xfrm rot="16200000">
            <a:off x="-1178718" y="3498057"/>
            <a:ext cx="3008312" cy="339725"/>
          </a:xfrm>
          <a:prstGeom prst="rect">
            <a:avLst/>
          </a:prstGeom>
          <a:noFill/>
          <a:ln w="9525">
            <a:noFill/>
            <a:miter lim="800000"/>
            <a:headEnd/>
            <a:tailEnd/>
          </a:ln>
          <a:effectLst/>
        </p:spPr>
        <p:txBody>
          <a:bodyPr wrap="none" lIns="91427" tIns="45713" rIns="91427" bIns="45713">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134" eaLnBrk="1" hangingPunct="1">
              <a:defRPr/>
            </a:pPr>
            <a:r>
              <a:rPr lang="it-IT" sz="1600">
                <a:solidFill>
                  <a:prstClr val="white"/>
                </a:solidFill>
                <a:effectLst>
                  <a:outerShdw blurRad="38100" dist="38100" dir="2700000" algn="tl">
                    <a:srgbClr val="000000"/>
                  </a:outerShdw>
                </a:effectLst>
                <a:latin typeface="Calibri"/>
              </a:rPr>
              <a:t>Airways with measurable cells (%)</a:t>
            </a:r>
          </a:p>
        </p:txBody>
      </p:sp>
      <p:grpSp>
        <p:nvGrpSpPr>
          <p:cNvPr id="52227" name="Group 5"/>
          <p:cNvGrpSpPr>
            <a:grpSpLocks/>
          </p:cNvGrpSpPr>
          <p:nvPr/>
        </p:nvGrpSpPr>
        <p:grpSpPr bwMode="auto">
          <a:xfrm>
            <a:off x="1093788" y="1773238"/>
            <a:ext cx="3922712" cy="665162"/>
            <a:chOff x="1746" y="890"/>
            <a:chExt cx="2471" cy="419"/>
          </a:xfrm>
        </p:grpSpPr>
        <p:sp>
          <p:nvSpPr>
            <p:cNvPr id="38920" name="Rectangle 6"/>
            <p:cNvSpPr>
              <a:spLocks noChangeArrowheads="1"/>
            </p:cNvSpPr>
            <p:nvPr/>
          </p:nvSpPr>
          <p:spPr bwMode="auto">
            <a:xfrm>
              <a:off x="1746" y="985"/>
              <a:ext cx="90" cy="91"/>
            </a:xfrm>
            <a:prstGeom prst="rect">
              <a:avLst/>
            </a:prstGeom>
            <a:solidFill>
              <a:schemeClr val="bg1"/>
            </a:solidFill>
            <a:ln w="9525">
              <a:solidFill>
                <a:schemeClr val="tx1"/>
              </a:solidFill>
              <a:miter lim="800000"/>
              <a:headEnd/>
              <a:tailEnd/>
            </a:ln>
          </p:spPr>
          <p:txBody>
            <a:bodyPr wrap="none" anchor="ctr"/>
            <a:lstStyle/>
            <a:p>
              <a:pPr defTabSz="457134">
                <a:defRPr/>
              </a:pPr>
              <a:endParaRPr lang="it-IT">
                <a:solidFill>
                  <a:prstClr val="black"/>
                </a:solidFill>
                <a:latin typeface="Calibri"/>
                <a:ea typeface="ＭＳ Ｐゴシック" charset="0"/>
              </a:endParaRPr>
            </a:p>
          </p:txBody>
        </p:sp>
        <p:sp>
          <p:nvSpPr>
            <p:cNvPr id="655367" name="Rectangle 7"/>
            <p:cNvSpPr>
              <a:spLocks noChangeArrowheads="1"/>
            </p:cNvSpPr>
            <p:nvPr/>
          </p:nvSpPr>
          <p:spPr bwMode="auto">
            <a:xfrm>
              <a:off x="1746" y="1166"/>
              <a:ext cx="90" cy="91"/>
            </a:xfrm>
            <a:prstGeom prst="rect">
              <a:avLst/>
            </a:prstGeom>
            <a:solidFill>
              <a:srgbClr val="FFFF00"/>
            </a:solidFill>
            <a:ln w="9525">
              <a:solidFill>
                <a:schemeClr val="tx1"/>
              </a:solidFill>
              <a:miter lim="800000"/>
              <a:headEnd/>
              <a:tailEnd/>
            </a:ln>
            <a:effectLst/>
          </p:spPr>
          <p:txBody>
            <a:bodyPr wrap="none" anchor="ctr"/>
            <a:lstStyle/>
            <a:p>
              <a:pPr algn="ctr" defTabSz="457134">
                <a:defRPr/>
              </a:pPr>
              <a:endParaRPr lang="it-IT">
                <a:solidFill>
                  <a:prstClr val="white"/>
                </a:solidFill>
                <a:effectLst>
                  <a:outerShdw blurRad="38100" dist="38100" dir="2700000" algn="tl">
                    <a:srgbClr val="000000"/>
                  </a:outerShdw>
                </a:effectLst>
                <a:latin typeface="Calibri"/>
                <a:ea typeface="ＭＳ Ｐゴシック" charset="-128"/>
                <a:cs typeface="ＭＳ Ｐゴシック" charset="-128"/>
              </a:endParaRPr>
            </a:p>
          </p:txBody>
        </p:sp>
        <p:sp>
          <p:nvSpPr>
            <p:cNvPr id="655368" name="Text Box 8"/>
            <p:cNvSpPr txBox="1">
              <a:spLocks noChangeArrowheads="1"/>
            </p:cNvSpPr>
            <p:nvPr/>
          </p:nvSpPr>
          <p:spPr bwMode="auto">
            <a:xfrm>
              <a:off x="1869" y="907"/>
              <a:ext cx="850" cy="23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134" eaLnBrk="1" hangingPunct="1">
                <a:defRPr/>
              </a:pPr>
              <a:r>
                <a:rPr lang="it-IT" sz="1800">
                  <a:solidFill>
                    <a:prstClr val="white"/>
                  </a:solidFill>
                  <a:effectLst>
                    <a:outerShdw blurRad="38100" dist="38100" dir="2700000" algn="tl">
                      <a:srgbClr val="000000"/>
                    </a:outerShdw>
                  </a:effectLst>
                  <a:latin typeface="Calibri"/>
                </a:rPr>
                <a:t>Gold stage 0</a:t>
              </a:r>
            </a:p>
          </p:txBody>
        </p:sp>
        <p:sp>
          <p:nvSpPr>
            <p:cNvPr id="655369" name="Text Box 9"/>
            <p:cNvSpPr txBox="1">
              <a:spLocks noChangeArrowheads="1"/>
            </p:cNvSpPr>
            <p:nvPr/>
          </p:nvSpPr>
          <p:spPr bwMode="auto">
            <a:xfrm>
              <a:off x="1857" y="1076"/>
              <a:ext cx="1212" cy="23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134" eaLnBrk="1" hangingPunct="1">
                <a:defRPr/>
              </a:pPr>
              <a:r>
                <a:rPr lang="it-IT" sz="1800">
                  <a:solidFill>
                    <a:prstClr val="white"/>
                  </a:solidFill>
                  <a:effectLst>
                    <a:outerShdw blurRad="38100" dist="38100" dir="2700000" algn="tl">
                      <a:srgbClr val="000000"/>
                    </a:outerShdw>
                  </a:effectLst>
                  <a:latin typeface="Calibri"/>
                </a:rPr>
                <a:t>Gold stage 2 and 3</a:t>
              </a:r>
            </a:p>
          </p:txBody>
        </p:sp>
        <p:sp>
          <p:nvSpPr>
            <p:cNvPr id="38924" name="Rectangle 10"/>
            <p:cNvSpPr>
              <a:spLocks noChangeArrowheads="1"/>
            </p:cNvSpPr>
            <p:nvPr/>
          </p:nvSpPr>
          <p:spPr bwMode="auto">
            <a:xfrm>
              <a:off x="3231" y="968"/>
              <a:ext cx="90" cy="91"/>
            </a:xfrm>
            <a:prstGeom prst="rect">
              <a:avLst/>
            </a:prstGeom>
            <a:solidFill>
              <a:srgbClr val="00FF00"/>
            </a:solidFill>
            <a:ln w="9525">
              <a:solidFill>
                <a:schemeClr val="tx1"/>
              </a:solidFill>
              <a:miter lim="800000"/>
              <a:headEnd/>
              <a:tailEnd/>
            </a:ln>
          </p:spPr>
          <p:txBody>
            <a:bodyPr wrap="none" anchor="ctr"/>
            <a:lstStyle/>
            <a:p>
              <a:pPr defTabSz="457134">
                <a:defRPr/>
              </a:pPr>
              <a:endParaRPr lang="it-IT">
                <a:solidFill>
                  <a:prstClr val="black"/>
                </a:solidFill>
                <a:latin typeface="Calibri"/>
                <a:ea typeface="ＭＳ Ｐゴシック" charset="0"/>
              </a:endParaRPr>
            </a:p>
          </p:txBody>
        </p:sp>
        <p:sp>
          <p:nvSpPr>
            <p:cNvPr id="655371" name="Text Box 11"/>
            <p:cNvSpPr txBox="1">
              <a:spLocks noChangeArrowheads="1"/>
            </p:cNvSpPr>
            <p:nvPr/>
          </p:nvSpPr>
          <p:spPr bwMode="auto">
            <a:xfrm>
              <a:off x="3354" y="890"/>
              <a:ext cx="850" cy="23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134" eaLnBrk="1" hangingPunct="1">
                <a:defRPr/>
              </a:pPr>
              <a:r>
                <a:rPr lang="it-IT" sz="1800">
                  <a:solidFill>
                    <a:prstClr val="white"/>
                  </a:solidFill>
                  <a:effectLst>
                    <a:outerShdw blurRad="38100" dist="38100" dir="2700000" algn="tl">
                      <a:srgbClr val="000000"/>
                    </a:outerShdw>
                  </a:effectLst>
                  <a:latin typeface="Calibri"/>
                </a:rPr>
                <a:t>Gold stage 1</a:t>
              </a:r>
            </a:p>
          </p:txBody>
        </p:sp>
        <p:sp>
          <p:nvSpPr>
            <p:cNvPr id="38926" name="Rectangle 12"/>
            <p:cNvSpPr>
              <a:spLocks noChangeArrowheads="1"/>
            </p:cNvSpPr>
            <p:nvPr/>
          </p:nvSpPr>
          <p:spPr bwMode="auto">
            <a:xfrm>
              <a:off x="3243" y="1150"/>
              <a:ext cx="90" cy="91"/>
            </a:xfrm>
            <a:prstGeom prst="rect">
              <a:avLst/>
            </a:prstGeom>
            <a:solidFill>
              <a:srgbClr val="FF0000"/>
            </a:solidFill>
            <a:ln w="9525">
              <a:solidFill>
                <a:schemeClr val="tx1"/>
              </a:solidFill>
              <a:miter lim="800000"/>
              <a:headEnd/>
              <a:tailEnd/>
            </a:ln>
          </p:spPr>
          <p:txBody>
            <a:bodyPr wrap="none" anchor="ctr"/>
            <a:lstStyle/>
            <a:p>
              <a:pPr defTabSz="457134">
                <a:defRPr/>
              </a:pPr>
              <a:endParaRPr lang="it-IT">
                <a:solidFill>
                  <a:prstClr val="black"/>
                </a:solidFill>
                <a:latin typeface="Calibri"/>
                <a:ea typeface="ＭＳ Ｐゴシック" charset="0"/>
              </a:endParaRPr>
            </a:p>
          </p:txBody>
        </p:sp>
        <p:sp>
          <p:nvSpPr>
            <p:cNvPr id="655373" name="Text Box 13"/>
            <p:cNvSpPr txBox="1">
              <a:spLocks noChangeArrowheads="1"/>
            </p:cNvSpPr>
            <p:nvPr/>
          </p:nvSpPr>
          <p:spPr bwMode="auto">
            <a:xfrm>
              <a:off x="3366" y="1072"/>
              <a:ext cx="851" cy="23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134" eaLnBrk="1" hangingPunct="1">
                <a:defRPr/>
              </a:pPr>
              <a:r>
                <a:rPr lang="it-IT" sz="1800" dirty="0">
                  <a:solidFill>
                    <a:prstClr val="white"/>
                  </a:solidFill>
                  <a:effectLst>
                    <a:outerShdw blurRad="38100" dist="38100" dir="2700000" algn="tl">
                      <a:srgbClr val="000000"/>
                    </a:outerShdw>
                  </a:effectLst>
                  <a:latin typeface="Calibri"/>
                </a:rPr>
                <a:t>Gold stage 4</a:t>
              </a:r>
            </a:p>
          </p:txBody>
        </p:sp>
      </p:grpSp>
      <p:sp>
        <p:nvSpPr>
          <p:cNvPr id="655374" name="Text Box 14"/>
          <p:cNvSpPr txBox="1">
            <a:spLocks noChangeArrowheads="1"/>
          </p:cNvSpPr>
          <p:nvPr/>
        </p:nvSpPr>
        <p:spPr bwMode="auto">
          <a:xfrm>
            <a:off x="6113463" y="6375400"/>
            <a:ext cx="2449512" cy="369888"/>
          </a:xfrm>
          <a:prstGeom prst="rect">
            <a:avLst/>
          </a:prstGeom>
          <a:noFill/>
          <a:ln w="9525">
            <a:noFill/>
            <a:miter lim="800000"/>
            <a:headEnd/>
            <a:tailEnd/>
          </a:ln>
          <a:effectLst/>
        </p:spPr>
        <p:txBody>
          <a:bodyPr wrap="none" lIns="91427" tIns="45713" rIns="91427" bIns="45713">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134" eaLnBrk="1" hangingPunct="1">
              <a:defRPr/>
            </a:pPr>
            <a:r>
              <a:rPr lang="it-IT" sz="1800" i="1">
                <a:solidFill>
                  <a:prstClr val="white"/>
                </a:solidFill>
                <a:effectLst>
                  <a:outerShdw blurRad="38100" dist="38100" dir="2700000" algn="tl">
                    <a:srgbClr val="000000"/>
                  </a:outerShdw>
                </a:effectLst>
                <a:latin typeface="Calibri"/>
              </a:rPr>
              <a:t>(Hogg et al NEJM 2004)</a:t>
            </a:r>
          </a:p>
        </p:txBody>
      </p:sp>
      <p:pic>
        <p:nvPicPr>
          <p:cNvPr id="1031" name="Picture 15"/>
          <p:cNvPicPr>
            <a:picLocks noChangeAspect="1" noChangeArrowheads="1"/>
          </p:cNvPicPr>
          <p:nvPr/>
        </p:nvPicPr>
        <p:blipFill>
          <a:blip r:embed="rId6"/>
          <a:srcRect/>
          <a:stretch>
            <a:fillRect/>
          </a:stretch>
        </p:blipFill>
        <p:spPr bwMode="auto">
          <a:xfrm>
            <a:off x="5435216" y="1954795"/>
            <a:ext cx="3348482" cy="2591728"/>
          </a:xfrm>
          <a:prstGeom prst="rect">
            <a:avLst/>
          </a:prstGeom>
          <a:noFill/>
          <a:ln w="9525">
            <a:noFill/>
            <a:miter lim="800000"/>
            <a:headEnd/>
            <a:tailEnd/>
          </a:ln>
          <a:effectLst>
            <a:glow rad="101600">
              <a:srgbClr val="FFFF00">
                <a:alpha val="75000"/>
              </a:srgbClr>
            </a:glow>
          </a:effectLst>
        </p:spPr>
      </p:pic>
      <p:sp>
        <p:nvSpPr>
          <p:cNvPr id="18" name="CasellaDiTesto 17"/>
          <p:cNvSpPr txBox="1"/>
          <p:nvPr/>
        </p:nvSpPr>
        <p:spPr>
          <a:xfrm>
            <a:off x="387351" y="446088"/>
            <a:ext cx="8304213" cy="584200"/>
          </a:xfrm>
          <a:prstGeom prst="rect">
            <a:avLst/>
          </a:prstGeom>
          <a:noFill/>
        </p:spPr>
        <p:txBody>
          <a:bodyPr lIns="91427" tIns="45713" rIns="91427" bIns="45713">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134" eaLnBrk="1" hangingPunct="1">
              <a:defRPr/>
            </a:pPr>
            <a:r>
              <a:rPr lang="it-IT" sz="3200" dirty="0">
                <a:solidFill>
                  <a:srgbClr val="FFFF00"/>
                </a:solidFill>
                <a:effectLst>
                  <a:outerShdw blurRad="38100" dist="38100" dir="2700000" algn="tl">
                    <a:srgbClr val="000000"/>
                  </a:outerShdw>
                </a:effectLst>
                <a:latin typeface="Calibri"/>
              </a:rPr>
              <a:t>The </a:t>
            </a:r>
            <a:r>
              <a:rPr lang="it-IT" sz="3200" dirty="0" err="1">
                <a:solidFill>
                  <a:srgbClr val="FFFF00"/>
                </a:solidFill>
                <a:effectLst>
                  <a:outerShdw blurRad="38100" dist="38100" dir="2700000" algn="tl">
                    <a:srgbClr val="000000"/>
                  </a:outerShdw>
                </a:effectLst>
                <a:latin typeface="Calibri"/>
              </a:rPr>
              <a:t>role</a:t>
            </a:r>
            <a:r>
              <a:rPr lang="it-IT" sz="3200" dirty="0">
                <a:solidFill>
                  <a:srgbClr val="FFFF00"/>
                </a:solidFill>
                <a:effectLst>
                  <a:outerShdw blurRad="38100" dist="38100" dir="2700000" algn="tl">
                    <a:srgbClr val="000000"/>
                  </a:outerShdw>
                </a:effectLst>
                <a:latin typeface="Calibri"/>
              </a:rPr>
              <a:t> of small </a:t>
            </a:r>
            <a:r>
              <a:rPr lang="it-IT" sz="3200" dirty="0" err="1">
                <a:solidFill>
                  <a:srgbClr val="FFFF00"/>
                </a:solidFill>
                <a:effectLst>
                  <a:outerShdw blurRad="38100" dist="38100" dir="2700000" algn="tl">
                    <a:srgbClr val="000000"/>
                  </a:outerShdw>
                </a:effectLst>
                <a:latin typeface="Calibri"/>
              </a:rPr>
              <a:t>airways</a:t>
            </a:r>
            <a:r>
              <a:rPr lang="it-IT" sz="3200" dirty="0">
                <a:solidFill>
                  <a:srgbClr val="FFFF00"/>
                </a:solidFill>
                <a:effectLst>
                  <a:outerShdw blurRad="38100" dist="38100" dir="2700000" algn="tl">
                    <a:srgbClr val="000000"/>
                  </a:outerShdw>
                </a:effectLst>
                <a:latin typeface="Calibri"/>
              </a:rPr>
              <a:t> in COPD</a:t>
            </a:r>
            <a:endParaRPr lang="it-IT" sz="3200" dirty="0">
              <a:solidFill>
                <a:prstClr val="black"/>
              </a:solidFill>
              <a:effectLst>
                <a:outerShdw blurRad="38100" dist="38100" dir="2700000" algn="tl">
                  <a:srgbClr val="FFFFFF"/>
                </a:outerShdw>
              </a:effectLst>
              <a:latin typeface="Calibri"/>
            </a:endParaRPr>
          </a:p>
        </p:txBody>
      </p:sp>
    </p:spTree>
    <p:extLst>
      <p:ext uri="{BB962C8B-B14F-4D97-AF65-F5344CB8AC3E}">
        <p14:creationId xmlns:p14="http://schemas.microsoft.com/office/powerpoint/2010/main" val="68020098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srcRect/>
          <a:stretch>
            <a:fillRect/>
          </a:stretch>
        </p:blipFill>
        <p:spPr bwMode="auto">
          <a:xfrm>
            <a:off x="1" y="1"/>
            <a:ext cx="4139952" cy="884316"/>
          </a:xfrm>
          <a:prstGeom prst="rect">
            <a:avLst/>
          </a:prstGeom>
          <a:noFill/>
          <a:ln w="9525">
            <a:noFill/>
            <a:miter lim="800000"/>
            <a:headEnd/>
            <a:tailEnd/>
          </a:ln>
        </p:spPr>
      </p:pic>
      <p:pic>
        <p:nvPicPr>
          <p:cNvPr id="74755" name="Picture 3"/>
          <p:cNvPicPr>
            <a:picLocks noChangeAspect="1" noChangeArrowheads="1"/>
          </p:cNvPicPr>
          <p:nvPr/>
        </p:nvPicPr>
        <p:blipFill>
          <a:blip r:embed="rId3" cstate="print"/>
          <a:srcRect/>
          <a:stretch>
            <a:fillRect/>
          </a:stretch>
        </p:blipFill>
        <p:spPr bwMode="auto">
          <a:xfrm>
            <a:off x="6682773" y="576480"/>
            <a:ext cx="1247282" cy="290629"/>
          </a:xfrm>
          <a:prstGeom prst="rect">
            <a:avLst/>
          </a:prstGeom>
          <a:noFill/>
          <a:ln w="9525">
            <a:noFill/>
            <a:miter lim="800000"/>
            <a:headEnd/>
            <a:tailEnd/>
          </a:ln>
        </p:spPr>
      </p:pic>
      <p:grpSp>
        <p:nvGrpSpPr>
          <p:cNvPr id="2" name="Gruppo 11"/>
          <p:cNvGrpSpPr/>
          <p:nvPr/>
        </p:nvGrpSpPr>
        <p:grpSpPr>
          <a:xfrm>
            <a:off x="1858130" y="1055018"/>
            <a:ext cx="4700216" cy="285750"/>
            <a:chOff x="1858130" y="3301891"/>
            <a:chExt cx="4700216" cy="285750"/>
          </a:xfrm>
        </p:grpSpPr>
        <p:grpSp>
          <p:nvGrpSpPr>
            <p:cNvPr id="3" name="Gruppo 9"/>
            <p:cNvGrpSpPr/>
            <p:nvPr/>
          </p:nvGrpSpPr>
          <p:grpSpPr>
            <a:xfrm>
              <a:off x="2943225" y="3301891"/>
              <a:ext cx="3615121" cy="285750"/>
              <a:chOff x="2943225" y="3301891"/>
              <a:chExt cx="3615121" cy="285750"/>
            </a:xfrm>
          </p:grpSpPr>
          <p:pic>
            <p:nvPicPr>
              <p:cNvPr id="74757" name="Picture 5"/>
              <p:cNvPicPr>
                <a:picLocks noChangeAspect="1" noChangeArrowheads="1"/>
              </p:cNvPicPr>
              <p:nvPr/>
            </p:nvPicPr>
            <p:blipFill>
              <a:blip r:embed="rId4" cstate="print"/>
              <a:srcRect/>
              <a:stretch>
                <a:fillRect/>
              </a:stretch>
            </p:blipFill>
            <p:spPr bwMode="auto">
              <a:xfrm>
                <a:off x="2943225" y="3309938"/>
                <a:ext cx="3257550" cy="238125"/>
              </a:xfrm>
              <a:prstGeom prst="rect">
                <a:avLst/>
              </a:prstGeom>
              <a:noFill/>
              <a:ln w="9525">
                <a:noFill/>
                <a:miter lim="800000"/>
                <a:headEnd/>
                <a:tailEnd/>
              </a:ln>
            </p:spPr>
          </p:pic>
          <p:pic>
            <p:nvPicPr>
              <p:cNvPr id="74758" name="Picture 6"/>
              <p:cNvPicPr>
                <a:picLocks noChangeAspect="1" noChangeArrowheads="1"/>
              </p:cNvPicPr>
              <p:nvPr/>
            </p:nvPicPr>
            <p:blipFill>
              <a:blip r:embed="rId5" cstate="print"/>
              <a:srcRect/>
              <a:stretch>
                <a:fillRect/>
              </a:stretch>
            </p:blipFill>
            <p:spPr bwMode="auto">
              <a:xfrm>
                <a:off x="6148771" y="3301891"/>
                <a:ext cx="409575" cy="285750"/>
              </a:xfrm>
              <a:prstGeom prst="rect">
                <a:avLst/>
              </a:prstGeom>
              <a:noFill/>
              <a:ln w="9525">
                <a:noFill/>
                <a:miter lim="800000"/>
                <a:headEnd/>
                <a:tailEnd/>
              </a:ln>
            </p:spPr>
          </p:pic>
        </p:grpSp>
        <p:pic>
          <p:nvPicPr>
            <p:cNvPr id="74759" name="Picture 7"/>
            <p:cNvPicPr>
              <a:picLocks noChangeAspect="1" noChangeArrowheads="1"/>
            </p:cNvPicPr>
            <p:nvPr/>
          </p:nvPicPr>
          <p:blipFill>
            <a:blip r:embed="rId6" cstate="print"/>
            <a:srcRect/>
            <a:stretch>
              <a:fillRect/>
            </a:stretch>
          </p:blipFill>
          <p:spPr bwMode="auto">
            <a:xfrm>
              <a:off x="1858130" y="3335229"/>
              <a:ext cx="1076325" cy="219075"/>
            </a:xfrm>
            <a:prstGeom prst="rect">
              <a:avLst/>
            </a:prstGeom>
            <a:noFill/>
            <a:ln w="9525">
              <a:noFill/>
              <a:miter lim="800000"/>
              <a:headEnd/>
              <a:tailEnd/>
            </a:ln>
          </p:spPr>
        </p:pic>
      </p:gr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819" y="1340768"/>
            <a:ext cx="7434364" cy="5263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7804" y="6603827"/>
            <a:ext cx="5600700"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165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srcRect/>
          <a:stretch>
            <a:fillRect/>
          </a:stretch>
        </p:blipFill>
        <p:spPr bwMode="auto">
          <a:xfrm>
            <a:off x="1" y="1"/>
            <a:ext cx="4139952" cy="884316"/>
          </a:xfrm>
          <a:prstGeom prst="rect">
            <a:avLst/>
          </a:prstGeom>
          <a:noFill/>
          <a:ln w="9525">
            <a:noFill/>
            <a:miter lim="800000"/>
            <a:headEnd/>
            <a:tailEnd/>
          </a:ln>
        </p:spPr>
      </p:pic>
      <p:pic>
        <p:nvPicPr>
          <p:cNvPr id="74755" name="Picture 3"/>
          <p:cNvPicPr>
            <a:picLocks noChangeAspect="1" noChangeArrowheads="1"/>
          </p:cNvPicPr>
          <p:nvPr/>
        </p:nvPicPr>
        <p:blipFill>
          <a:blip r:embed="rId3" cstate="print"/>
          <a:srcRect/>
          <a:stretch>
            <a:fillRect/>
          </a:stretch>
        </p:blipFill>
        <p:spPr bwMode="auto">
          <a:xfrm>
            <a:off x="6682773" y="576480"/>
            <a:ext cx="1247282" cy="290629"/>
          </a:xfrm>
          <a:prstGeom prst="rect">
            <a:avLst/>
          </a:prstGeom>
          <a:noFill/>
          <a:ln w="9525">
            <a:noFill/>
            <a:miter lim="800000"/>
            <a:headEnd/>
            <a:tailEnd/>
          </a:ln>
        </p:spPr>
      </p:pic>
      <p:grpSp>
        <p:nvGrpSpPr>
          <p:cNvPr id="2" name="Gruppo 11"/>
          <p:cNvGrpSpPr/>
          <p:nvPr/>
        </p:nvGrpSpPr>
        <p:grpSpPr>
          <a:xfrm>
            <a:off x="1858130" y="1055018"/>
            <a:ext cx="4700216" cy="285750"/>
            <a:chOff x="1858130" y="3301891"/>
            <a:chExt cx="4700216" cy="285750"/>
          </a:xfrm>
        </p:grpSpPr>
        <p:grpSp>
          <p:nvGrpSpPr>
            <p:cNvPr id="3" name="Gruppo 9"/>
            <p:cNvGrpSpPr/>
            <p:nvPr/>
          </p:nvGrpSpPr>
          <p:grpSpPr>
            <a:xfrm>
              <a:off x="2943225" y="3301891"/>
              <a:ext cx="3615121" cy="285750"/>
              <a:chOff x="2943225" y="3301891"/>
              <a:chExt cx="3615121" cy="285750"/>
            </a:xfrm>
          </p:grpSpPr>
          <p:pic>
            <p:nvPicPr>
              <p:cNvPr id="74757" name="Picture 5"/>
              <p:cNvPicPr>
                <a:picLocks noChangeAspect="1" noChangeArrowheads="1"/>
              </p:cNvPicPr>
              <p:nvPr/>
            </p:nvPicPr>
            <p:blipFill>
              <a:blip r:embed="rId4" cstate="print"/>
              <a:srcRect/>
              <a:stretch>
                <a:fillRect/>
              </a:stretch>
            </p:blipFill>
            <p:spPr bwMode="auto">
              <a:xfrm>
                <a:off x="2943225" y="3309938"/>
                <a:ext cx="3257550" cy="238125"/>
              </a:xfrm>
              <a:prstGeom prst="rect">
                <a:avLst/>
              </a:prstGeom>
              <a:noFill/>
              <a:ln w="9525">
                <a:noFill/>
                <a:miter lim="800000"/>
                <a:headEnd/>
                <a:tailEnd/>
              </a:ln>
            </p:spPr>
          </p:pic>
          <p:pic>
            <p:nvPicPr>
              <p:cNvPr id="74758" name="Picture 6"/>
              <p:cNvPicPr>
                <a:picLocks noChangeAspect="1" noChangeArrowheads="1"/>
              </p:cNvPicPr>
              <p:nvPr/>
            </p:nvPicPr>
            <p:blipFill>
              <a:blip r:embed="rId5" cstate="print"/>
              <a:srcRect/>
              <a:stretch>
                <a:fillRect/>
              </a:stretch>
            </p:blipFill>
            <p:spPr bwMode="auto">
              <a:xfrm>
                <a:off x="6148771" y="3301891"/>
                <a:ext cx="409575" cy="285750"/>
              </a:xfrm>
              <a:prstGeom prst="rect">
                <a:avLst/>
              </a:prstGeom>
              <a:noFill/>
              <a:ln w="9525">
                <a:noFill/>
                <a:miter lim="800000"/>
                <a:headEnd/>
                <a:tailEnd/>
              </a:ln>
            </p:spPr>
          </p:pic>
        </p:grpSp>
        <p:pic>
          <p:nvPicPr>
            <p:cNvPr id="74759" name="Picture 7"/>
            <p:cNvPicPr>
              <a:picLocks noChangeAspect="1" noChangeArrowheads="1"/>
            </p:cNvPicPr>
            <p:nvPr/>
          </p:nvPicPr>
          <p:blipFill>
            <a:blip r:embed="rId6" cstate="print"/>
            <a:srcRect/>
            <a:stretch>
              <a:fillRect/>
            </a:stretch>
          </p:blipFill>
          <p:spPr bwMode="auto">
            <a:xfrm>
              <a:off x="1858130" y="3335229"/>
              <a:ext cx="1076325" cy="219075"/>
            </a:xfrm>
            <a:prstGeom prst="rect">
              <a:avLst/>
            </a:prstGeom>
            <a:noFill/>
            <a:ln w="9525">
              <a:noFill/>
              <a:miter lim="800000"/>
              <a:headEnd/>
              <a:tailEnd/>
            </a:ln>
          </p:spPr>
        </p:pic>
      </p:grpSp>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7804" y="6603827"/>
            <a:ext cx="5600700" cy="20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925" y="1412776"/>
            <a:ext cx="856615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ttangolo 11"/>
          <p:cNvSpPr/>
          <p:nvPr/>
        </p:nvSpPr>
        <p:spPr>
          <a:xfrm>
            <a:off x="179512" y="4099031"/>
            <a:ext cx="8802688" cy="254178"/>
          </a:xfrm>
          <a:prstGeom prst="rect">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anchor="ctr"/>
          <a:lstStyle/>
          <a:p>
            <a:pPr algn="ctr" defTabSz="457134" fontAlgn="auto">
              <a:spcBef>
                <a:spcPts val="0"/>
              </a:spcBef>
              <a:spcAft>
                <a:spcPts val="0"/>
              </a:spcAft>
              <a:defRPr/>
            </a:pPr>
            <a:endParaRPr lang="it-IT">
              <a:solidFill>
                <a:srgbClr val="FFFFFF"/>
              </a:solidFill>
            </a:endParaRPr>
          </a:p>
        </p:txBody>
      </p:sp>
    </p:spTree>
    <p:extLst>
      <p:ext uri="{BB962C8B-B14F-4D97-AF65-F5344CB8AC3E}">
        <p14:creationId xmlns:p14="http://schemas.microsoft.com/office/powerpoint/2010/main" val="4037734425"/>
      </p:ext>
    </p:extLst>
  </p:cSld>
  <p:clrMapOvr>
    <a:masterClrMapping/>
  </p:clrMapOvr>
  <p:transition spd="slow">
    <p:push dir="u"/>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9" y="72008"/>
            <a:ext cx="7017761"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6165676"/>
            <a:ext cx="414337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445" y="1385888"/>
            <a:ext cx="7031111" cy="4468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1056445" y="1385888"/>
            <a:ext cx="6899931" cy="1251024"/>
          </a:xfrm>
          <a:prstGeom prst="rect">
            <a:avLst/>
          </a:prstGeom>
          <a:solidFill>
            <a:srgbClr val="FF33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it-IT" sz="2000">
              <a:solidFill>
                <a:srgbClr val="FFFFFF"/>
              </a:solidFill>
            </a:endParaRPr>
          </a:p>
        </p:txBody>
      </p:sp>
    </p:spTree>
    <p:extLst>
      <p:ext uri="{BB962C8B-B14F-4D97-AF65-F5344CB8AC3E}">
        <p14:creationId xmlns:p14="http://schemas.microsoft.com/office/powerpoint/2010/main" val="59061693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9" y="72008"/>
            <a:ext cx="7017761"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6165676"/>
            <a:ext cx="414337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107504" y="1628800"/>
            <a:ext cx="8895903" cy="3416320"/>
          </a:xfrm>
          <a:prstGeom prst="rect">
            <a:avLst/>
          </a:prstGeom>
        </p:spPr>
        <p:txBody>
          <a:bodyPr wrap="square">
            <a:spAutoFit/>
          </a:bodyPr>
          <a:lstStyle/>
          <a:p>
            <a:pPr algn="just">
              <a:lnSpc>
                <a:spcPct val="150000"/>
              </a:lnSpc>
            </a:pPr>
            <a:r>
              <a:rPr lang="en-US" dirty="0" smtClean="0">
                <a:solidFill>
                  <a:srgbClr val="000000"/>
                </a:solidFill>
              </a:rPr>
              <a:t>	</a:t>
            </a:r>
            <a:r>
              <a:rPr lang="en-US" dirty="0">
                <a:solidFill>
                  <a:srgbClr val="000000"/>
                </a:solidFill>
              </a:rPr>
              <a:t>The annual rate of </a:t>
            </a:r>
            <a:r>
              <a:rPr lang="en-US" b="1" dirty="0">
                <a:solidFill>
                  <a:srgbClr val="FF0000"/>
                </a:solidFill>
              </a:rPr>
              <a:t>severe exacerbations </a:t>
            </a:r>
            <a:r>
              <a:rPr lang="en-US" dirty="0" smtClean="0">
                <a:solidFill>
                  <a:srgbClr val="000000"/>
                </a:solidFill>
              </a:rPr>
              <a:t>during treatment </a:t>
            </a:r>
            <a:r>
              <a:rPr lang="en-US" dirty="0">
                <a:solidFill>
                  <a:srgbClr val="000000"/>
                </a:solidFill>
              </a:rPr>
              <a:t>was 0.13 among patients </a:t>
            </a:r>
            <a:r>
              <a:rPr lang="en-US" dirty="0" smtClean="0">
                <a:solidFill>
                  <a:srgbClr val="000000"/>
                </a:solidFill>
              </a:rPr>
              <a:t>assigned to </a:t>
            </a:r>
            <a:r>
              <a:rPr lang="en-US" dirty="0">
                <a:solidFill>
                  <a:srgbClr val="000000"/>
                </a:solidFill>
              </a:rPr>
              <a:t>triple therapy, 0.15 among those assigned </a:t>
            </a:r>
            <a:r>
              <a:rPr lang="en-US" dirty="0" smtClean="0">
                <a:solidFill>
                  <a:srgbClr val="000000"/>
                </a:solidFill>
              </a:rPr>
              <a:t>to fluticasone </a:t>
            </a:r>
            <a:r>
              <a:rPr lang="en-US" dirty="0" err="1">
                <a:solidFill>
                  <a:srgbClr val="000000"/>
                </a:solidFill>
              </a:rPr>
              <a:t>furoate</a:t>
            </a:r>
            <a:r>
              <a:rPr lang="en-US" dirty="0">
                <a:solidFill>
                  <a:srgbClr val="000000"/>
                </a:solidFill>
              </a:rPr>
              <a:t>–</a:t>
            </a:r>
            <a:r>
              <a:rPr lang="en-US" dirty="0" err="1">
                <a:solidFill>
                  <a:srgbClr val="000000"/>
                </a:solidFill>
              </a:rPr>
              <a:t>vilanterol</a:t>
            </a:r>
            <a:r>
              <a:rPr lang="en-US" dirty="0">
                <a:solidFill>
                  <a:srgbClr val="000000"/>
                </a:solidFill>
              </a:rPr>
              <a:t> (rate ratio </a:t>
            </a:r>
            <a:r>
              <a:rPr lang="en-US" dirty="0" smtClean="0">
                <a:solidFill>
                  <a:srgbClr val="000000"/>
                </a:solidFill>
              </a:rPr>
              <a:t>with triple </a:t>
            </a:r>
            <a:r>
              <a:rPr lang="en-US" dirty="0">
                <a:solidFill>
                  <a:srgbClr val="000000"/>
                </a:solidFill>
              </a:rPr>
              <a:t>therapy, 0.87; 95% CI, 0.76 to 1.01; </a:t>
            </a:r>
            <a:r>
              <a:rPr lang="en-US" dirty="0" smtClean="0">
                <a:solidFill>
                  <a:srgbClr val="000000"/>
                </a:solidFill>
              </a:rPr>
              <a:t>13% difference</a:t>
            </a:r>
            <a:r>
              <a:rPr lang="en-US" dirty="0">
                <a:solidFill>
                  <a:srgbClr val="000000"/>
                </a:solidFill>
              </a:rPr>
              <a:t>; P = 0.06), and 0.19 among those </a:t>
            </a:r>
            <a:r>
              <a:rPr lang="en-US" dirty="0" smtClean="0">
                <a:solidFill>
                  <a:srgbClr val="000000"/>
                </a:solidFill>
              </a:rPr>
              <a:t>assigned to </a:t>
            </a:r>
            <a:r>
              <a:rPr lang="en-US" dirty="0" err="1">
                <a:solidFill>
                  <a:srgbClr val="000000"/>
                </a:solidFill>
              </a:rPr>
              <a:t>umeclidinium</a:t>
            </a:r>
            <a:r>
              <a:rPr lang="en-US" dirty="0">
                <a:solidFill>
                  <a:srgbClr val="000000"/>
                </a:solidFill>
              </a:rPr>
              <a:t>–</a:t>
            </a:r>
            <a:r>
              <a:rPr lang="en-US" dirty="0" err="1">
                <a:solidFill>
                  <a:srgbClr val="000000"/>
                </a:solidFill>
              </a:rPr>
              <a:t>vilanterol</a:t>
            </a:r>
            <a:r>
              <a:rPr lang="en-US" dirty="0">
                <a:solidFill>
                  <a:srgbClr val="000000"/>
                </a:solidFill>
              </a:rPr>
              <a:t> (rate ratio </a:t>
            </a:r>
            <a:r>
              <a:rPr lang="en-US" dirty="0" smtClean="0">
                <a:solidFill>
                  <a:srgbClr val="000000"/>
                </a:solidFill>
              </a:rPr>
              <a:t>with triple </a:t>
            </a:r>
            <a:r>
              <a:rPr lang="en-US" dirty="0">
                <a:solidFill>
                  <a:srgbClr val="000000"/>
                </a:solidFill>
              </a:rPr>
              <a:t>therapy, 0.66; 95% CI, 0.56 to 0.78; </a:t>
            </a:r>
            <a:r>
              <a:rPr lang="en-US" dirty="0" smtClean="0">
                <a:solidFill>
                  <a:srgbClr val="000000"/>
                </a:solidFill>
              </a:rPr>
              <a:t>34% difference</a:t>
            </a:r>
            <a:r>
              <a:rPr lang="en-US" dirty="0">
                <a:solidFill>
                  <a:srgbClr val="000000"/>
                </a:solidFill>
              </a:rPr>
              <a:t>; P&lt;0.001). </a:t>
            </a:r>
            <a:r>
              <a:rPr lang="en-US" b="1" dirty="0">
                <a:solidFill>
                  <a:srgbClr val="FF0000"/>
                </a:solidFill>
              </a:rPr>
              <a:t>Thus, the rate was not </a:t>
            </a:r>
            <a:r>
              <a:rPr lang="en-US" b="1" dirty="0" smtClean="0">
                <a:solidFill>
                  <a:srgbClr val="FF0000"/>
                </a:solidFill>
              </a:rPr>
              <a:t>significantly lower </a:t>
            </a:r>
            <a:r>
              <a:rPr lang="en-US" b="1" dirty="0">
                <a:solidFill>
                  <a:srgbClr val="FF0000"/>
                </a:solidFill>
              </a:rPr>
              <a:t>with triple therapy than </a:t>
            </a:r>
            <a:r>
              <a:rPr lang="en-US" b="1" dirty="0" smtClean="0">
                <a:solidFill>
                  <a:srgbClr val="FF0000"/>
                </a:solidFill>
              </a:rPr>
              <a:t>with fluticasone </a:t>
            </a:r>
            <a:r>
              <a:rPr lang="en-US" b="1" dirty="0" err="1">
                <a:solidFill>
                  <a:srgbClr val="FF0000"/>
                </a:solidFill>
              </a:rPr>
              <a:t>furoate</a:t>
            </a:r>
            <a:r>
              <a:rPr lang="en-US" b="1" dirty="0">
                <a:solidFill>
                  <a:srgbClr val="FF0000"/>
                </a:solidFill>
              </a:rPr>
              <a:t>–</a:t>
            </a:r>
            <a:r>
              <a:rPr lang="en-US" b="1" dirty="0" err="1">
                <a:solidFill>
                  <a:srgbClr val="FF0000"/>
                </a:solidFill>
              </a:rPr>
              <a:t>vilanterol</a:t>
            </a:r>
            <a:r>
              <a:rPr lang="en-US" b="1" dirty="0">
                <a:solidFill>
                  <a:srgbClr val="FF0000"/>
                </a:solidFill>
              </a:rPr>
              <a:t> but was </a:t>
            </a:r>
            <a:r>
              <a:rPr lang="en-US" b="1" dirty="0" smtClean="0">
                <a:solidFill>
                  <a:srgbClr val="FF0000"/>
                </a:solidFill>
              </a:rPr>
              <a:t>significantly lower </a:t>
            </a:r>
            <a:r>
              <a:rPr lang="en-US" b="1" dirty="0">
                <a:solidFill>
                  <a:srgbClr val="FF0000"/>
                </a:solidFill>
              </a:rPr>
              <a:t>with triple therapy than with </a:t>
            </a:r>
            <a:r>
              <a:rPr lang="en-US" b="1" dirty="0" err="1" smtClean="0">
                <a:solidFill>
                  <a:srgbClr val="FF0000"/>
                </a:solidFill>
              </a:rPr>
              <a:t>umeclidinium</a:t>
            </a:r>
            <a:r>
              <a:rPr lang="en-US" b="1" dirty="0" smtClean="0">
                <a:solidFill>
                  <a:srgbClr val="FF0000"/>
                </a:solidFill>
              </a:rPr>
              <a:t>–</a:t>
            </a:r>
            <a:r>
              <a:rPr lang="it-IT" b="1" dirty="0" err="1" smtClean="0">
                <a:solidFill>
                  <a:srgbClr val="FF0000"/>
                </a:solidFill>
              </a:rPr>
              <a:t>vilanterol</a:t>
            </a:r>
            <a:r>
              <a:rPr lang="it-IT" b="1" dirty="0">
                <a:solidFill>
                  <a:srgbClr val="FF0000"/>
                </a:solidFill>
              </a:rPr>
              <a:t>.</a:t>
            </a:r>
          </a:p>
        </p:txBody>
      </p:sp>
    </p:spTree>
    <p:extLst>
      <p:ext uri="{BB962C8B-B14F-4D97-AF65-F5344CB8AC3E}">
        <p14:creationId xmlns:p14="http://schemas.microsoft.com/office/powerpoint/2010/main" val="1810307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2"/>
          <p:cNvSpPr txBox="1">
            <a:spLocks noChangeArrowheads="1"/>
          </p:cNvSpPr>
          <p:nvPr/>
        </p:nvSpPr>
        <p:spPr bwMode="auto">
          <a:xfrm>
            <a:off x="1409499" y="-75585"/>
            <a:ext cx="6083717" cy="1200329"/>
          </a:xfrm>
          <a:prstGeom prst="rect">
            <a:avLst/>
          </a:prstGeom>
          <a:noFill/>
          <a:ln w="9525">
            <a:noFill/>
            <a:miter lim="800000"/>
            <a:headEnd/>
            <a:tailEnd/>
          </a:ln>
          <a:effectLst/>
        </p:spPr>
        <p:txBody>
          <a:bodyPr wrap="none">
            <a:spAutoFit/>
          </a:bodyPr>
          <a:lstStyle/>
          <a:p>
            <a:pPr algn="ctr" eaLnBrk="0" hangingPunct="0">
              <a:defRPr/>
            </a:pPr>
            <a:r>
              <a:rPr lang="nl-NL" sz="3600" b="1" i="1" dirty="0" smtClean="0">
                <a:solidFill>
                  <a:srgbClr val="333399"/>
                </a:solidFill>
                <a:effectLst>
                  <a:outerShdw blurRad="38100" dist="38100" dir="2700000" algn="tl">
                    <a:srgbClr val="C0C0C0"/>
                  </a:outerShdw>
                </a:effectLst>
                <a:latin typeface="Arial"/>
              </a:rPr>
              <a:t>Iperinflazione </a:t>
            </a:r>
          </a:p>
          <a:p>
            <a:pPr algn="ctr" eaLnBrk="0" hangingPunct="0">
              <a:defRPr/>
            </a:pPr>
            <a:r>
              <a:rPr lang="nl-NL" sz="3600" b="1" i="1" dirty="0" smtClean="0">
                <a:solidFill>
                  <a:srgbClr val="333399"/>
                </a:solidFill>
                <a:effectLst>
                  <a:outerShdw blurRad="38100" dist="38100" dir="2700000" algn="tl">
                    <a:srgbClr val="C0C0C0"/>
                  </a:outerShdw>
                </a:effectLst>
                <a:latin typeface="Arial"/>
              </a:rPr>
              <a:t>e posizione del diaframma </a:t>
            </a:r>
            <a:endParaRPr lang="nl-NL" sz="3200" b="1" baseline="30000" dirty="0">
              <a:solidFill>
                <a:srgbClr val="000000"/>
              </a:solidFill>
              <a:effectLst>
                <a:outerShdw blurRad="38100" dist="38100" dir="2700000" algn="tl">
                  <a:srgbClr val="C0C0C0"/>
                </a:outerShdw>
              </a:effectLst>
              <a:latin typeface="Comic Sans MS" pitchFamily="66"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702"/>
          <a:stretch/>
        </p:blipFill>
        <p:spPr bwMode="auto">
          <a:xfrm>
            <a:off x="-36512" y="1412776"/>
            <a:ext cx="9144000" cy="5101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963658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9" y="72008"/>
            <a:ext cx="7017761"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6165676"/>
            <a:ext cx="414337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107504" y="1628800"/>
            <a:ext cx="8895903" cy="3170099"/>
          </a:xfrm>
          <a:prstGeom prst="rect">
            <a:avLst/>
          </a:prstGeom>
        </p:spPr>
        <p:txBody>
          <a:bodyPr wrap="square">
            <a:spAutoFit/>
          </a:bodyPr>
          <a:lstStyle/>
          <a:p>
            <a:pPr algn="just">
              <a:lnSpc>
                <a:spcPct val="200000"/>
              </a:lnSpc>
            </a:pPr>
            <a:r>
              <a:rPr lang="en-US" sz="2000" dirty="0" smtClean="0">
                <a:solidFill>
                  <a:srgbClr val="000000"/>
                </a:solidFill>
              </a:rPr>
              <a:t>	</a:t>
            </a:r>
            <a:r>
              <a:rPr lang="en-US" sz="2000" dirty="0">
                <a:solidFill>
                  <a:srgbClr val="000000"/>
                </a:solidFill>
              </a:rPr>
              <a:t>For the </a:t>
            </a:r>
            <a:r>
              <a:rPr lang="en-US" sz="2000" b="1" dirty="0" err="1">
                <a:solidFill>
                  <a:srgbClr val="FF0000"/>
                </a:solidFill>
              </a:rPr>
              <a:t>spirometric</a:t>
            </a:r>
            <a:r>
              <a:rPr lang="en-US" sz="2000" b="1" dirty="0">
                <a:solidFill>
                  <a:srgbClr val="FF0000"/>
                </a:solidFill>
              </a:rPr>
              <a:t> outcome </a:t>
            </a:r>
            <a:r>
              <a:rPr lang="en-US" sz="2000" dirty="0">
                <a:solidFill>
                  <a:srgbClr val="000000"/>
                </a:solidFill>
              </a:rPr>
              <a:t>of the </a:t>
            </a:r>
            <a:r>
              <a:rPr lang="en-US" sz="2000" dirty="0" smtClean="0">
                <a:solidFill>
                  <a:srgbClr val="000000"/>
                </a:solidFill>
              </a:rPr>
              <a:t>mean change </a:t>
            </a:r>
            <a:r>
              <a:rPr lang="en-US" sz="2000" dirty="0">
                <a:solidFill>
                  <a:srgbClr val="000000"/>
                </a:solidFill>
              </a:rPr>
              <a:t>from baseline in trough FEV1, the </a:t>
            </a:r>
            <a:r>
              <a:rPr lang="en-US" sz="2000" dirty="0" smtClean="0">
                <a:solidFill>
                  <a:srgbClr val="000000"/>
                </a:solidFill>
              </a:rPr>
              <a:t>difference between </a:t>
            </a:r>
            <a:r>
              <a:rPr lang="en-US" sz="2000" dirty="0">
                <a:solidFill>
                  <a:srgbClr val="000000"/>
                </a:solidFill>
              </a:rPr>
              <a:t>the triple-therapy and </a:t>
            </a:r>
            <a:r>
              <a:rPr lang="en-US" sz="2000" dirty="0" smtClean="0">
                <a:solidFill>
                  <a:srgbClr val="000000"/>
                </a:solidFill>
              </a:rPr>
              <a:t>fluticasone </a:t>
            </a:r>
            <a:r>
              <a:rPr lang="it-IT" sz="2000" dirty="0" err="1" smtClean="0">
                <a:solidFill>
                  <a:srgbClr val="000000"/>
                </a:solidFill>
              </a:rPr>
              <a:t>furoate</a:t>
            </a:r>
            <a:r>
              <a:rPr lang="it-IT" sz="2000" dirty="0" smtClean="0">
                <a:solidFill>
                  <a:srgbClr val="000000"/>
                </a:solidFill>
              </a:rPr>
              <a:t>–</a:t>
            </a:r>
            <a:r>
              <a:rPr lang="it-IT" sz="2000" dirty="0" err="1" smtClean="0">
                <a:solidFill>
                  <a:srgbClr val="000000"/>
                </a:solidFill>
              </a:rPr>
              <a:t>vilanterol</a:t>
            </a:r>
            <a:r>
              <a:rPr lang="it-IT" sz="2000" dirty="0" smtClean="0">
                <a:solidFill>
                  <a:srgbClr val="000000"/>
                </a:solidFill>
              </a:rPr>
              <a:t> </a:t>
            </a:r>
            <a:r>
              <a:rPr lang="it-IT" sz="2000" dirty="0" err="1">
                <a:solidFill>
                  <a:srgbClr val="000000"/>
                </a:solidFill>
              </a:rPr>
              <a:t>groups</a:t>
            </a:r>
            <a:r>
              <a:rPr lang="it-IT" sz="2000" dirty="0">
                <a:solidFill>
                  <a:srgbClr val="000000"/>
                </a:solidFill>
              </a:rPr>
              <a:t> </a:t>
            </a:r>
            <a:r>
              <a:rPr lang="it-IT" sz="2000" dirty="0" err="1">
                <a:solidFill>
                  <a:srgbClr val="000000"/>
                </a:solidFill>
              </a:rPr>
              <a:t>was</a:t>
            </a:r>
            <a:r>
              <a:rPr lang="it-IT" sz="2000" dirty="0">
                <a:solidFill>
                  <a:srgbClr val="000000"/>
                </a:solidFill>
              </a:rPr>
              <a:t> 97 ml (95% CI, </a:t>
            </a:r>
            <a:r>
              <a:rPr lang="it-IT" sz="2000" dirty="0" smtClean="0">
                <a:solidFill>
                  <a:srgbClr val="000000"/>
                </a:solidFill>
              </a:rPr>
              <a:t>85 </a:t>
            </a:r>
            <a:r>
              <a:rPr lang="en-US" sz="2000" dirty="0" smtClean="0">
                <a:solidFill>
                  <a:srgbClr val="000000"/>
                </a:solidFill>
              </a:rPr>
              <a:t>to </a:t>
            </a:r>
            <a:r>
              <a:rPr lang="en-US" sz="2000" dirty="0">
                <a:solidFill>
                  <a:srgbClr val="000000"/>
                </a:solidFill>
              </a:rPr>
              <a:t>109; P&lt;0.001), and the difference between </a:t>
            </a:r>
            <a:r>
              <a:rPr lang="en-US" sz="2000" dirty="0" smtClean="0">
                <a:solidFill>
                  <a:srgbClr val="000000"/>
                </a:solidFill>
              </a:rPr>
              <a:t>the </a:t>
            </a:r>
            <a:r>
              <a:rPr lang="it-IT" sz="2000" dirty="0" smtClean="0">
                <a:solidFill>
                  <a:srgbClr val="000000"/>
                </a:solidFill>
              </a:rPr>
              <a:t>triple-</a:t>
            </a:r>
            <a:r>
              <a:rPr lang="it-IT" sz="2000" dirty="0" err="1" smtClean="0">
                <a:solidFill>
                  <a:srgbClr val="000000"/>
                </a:solidFill>
              </a:rPr>
              <a:t>therapy</a:t>
            </a:r>
            <a:r>
              <a:rPr lang="it-IT" sz="2000" dirty="0" smtClean="0">
                <a:solidFill>
                  <a:srgbClr val="000000"/>
                </a:solidFill>
              </a:rPr>
              <a:t> </a:t>
            </a:r>
            <a:r>
              <a:rPr lang="it-IT" sz="2000" dirty="0">
                <a:solidFill>
                  <a:srgbClr val="000000"/>
                </a:solidFill>
              </a:rPr>
              <a:t>and </a:t>
            </a:r>
            <a:r>
              <a:rPr lang="it-IT" sz="2000" dirty="0" err="1">
                <a:solidFill>
                  <a:srgbClr val="000000"/>
                </a:solidFill>
              </a:rPr>
              <a:t>umeclidinium</a:t>
            </a:r>
            <a:r>
              <a:rPr lang="it-IT" sz="2000" dirty="0">
                <a:solidFill>
                  <a:srgbClr val="000000"/>
                </a:solidFill>
              </a:rPr>
              <a:t>–</a:t>
            </a:r>
            <a:r>
              <a:rPr lang="it-IT" sz="2000" dirty="0" err="1">
                <a:solidFill>
                  <a:srgbClr val="000000"/>
                </a:solidFill>
              </a:rPr>
              <a:t>vilanterol</a:t>
            </a:r>
            <a:r>
              <a:rPr lang="it-IT" sz="2000" dirty="0">
                <a:solidFill>
                  <a:srgbClr val="000000"/>
                </a:solidFill>
              </a:rPr>
              <a:t> </a:t>
            </a:r>
            <a:r>
              <a:rPr lang="it-IT" sz="2000" dirty="0" err="1" smtClean="0">
                <a:solidFill>
                  <a:srgbClr val="000000"/>
                </a:solidFill>
              </a:rPr>
              <a:t>groups</a:t>
            </a:r>
            <a:r>
              <a:rPr lang="it-IT" sz="2000" dirty="0" smtClean="0">
                <a:solidFill>
                  <a:srgbClr val="000000"/>
                </a:solidFill>
              </a:rPr>
              <a:t> </a:t>
            </a:r>
            <a:r>
              <a:rPr lang="it-IT" sz="2000" dirty="0" err="1">
                <a:solidFill>
                  <a:srgbClr val="000000"/>
                </a:solidFill>
              </a:rPr>
              <a:t>was</a:t>
            </a:r>
            <a:r>
              <a:rPr lang="it-IT" sz="2000" dirty="0">
                <a:solidFill>
                  <a:srgbClr val="000000"/>
                </a:solidFill>
              </a:rPr>
              <a:t> 54 ml (95% CI, 39 to 69; P&lt;0.001).</a:t>
            </a:r>
          </a:p>
        </p:txBody>
      </p:sp>
    </p:spTree>
    <p:extLst>
      <p:ext uri="{BB962C8B-B14F-4D97-AF65-F5344CB8AC3E}">
        <p14:creationId xmlns:p14="http://schemas.microsoft.com/office/powerpoint/2010/main" val="394630858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9" y="72008"/>
            <a:ext cx="7017761"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6165676"/>
            <a:ext cx="414337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107504" y="1628800"/>
            <a:ext cx="8895903" cy="4662815"/>
          </a:xfrm>
          <a:prstGeom prst="rect">
            <a:avLst/>
          </a:prstGeom>
        </p:spPr>
        <p:txBody>
          <a:bodyPr wrap="square">
            <a:spAutoFit/>
          </a:bodyPr>
          <a:lstStyle/>
          <a:p>
            <a:pPr algn="just">
              <a:lnSpc>
                <a:spcPct val="150000"/>
              </a:lnSpc>
            </a:pPr>
            <a:r>
              <a:rPr lang="en-US" dirty="0" smtClean="0">
                <a:solidFill>
                  <a:srgbClr val="000000"/>
                </a:solidFill>
              </a:rPr>
              <a:t>	The </a:t>
            </a:r>
            <a:r>
              <a:rPr lang="en-US" dirty="0">
                <a:solidFill>
                  <a:srgbClr val="000000"/>
                </a:solidFill>
              </a:rPr>
              <a:t>annual rate of moderate or severe </a:t>
            </a:r>
            <a:r>
              <a:rPr lang="en-US" dirty="0" smtClean="0">
                <a:solidFill>
                  <a:srgbClr val="000000"/>
                </a:solidFill>
              </a:rPr>
              <a:t>exacerbations was </a:t>
            </a:r>
            <a:r>
              <a:rPr lang="en-US" dirty="0">
                <a:solidFill>
                  <a:srgbClr val="000000"/>
                </a:solidFill>
              </a:rPr>
              <a:t>lower with triple therapy than </a:t>
            </a:r>
            <a:r>
              <a:rPr lang="en-US" dirty="0" smtClean="0">
                <a:solidFill>
                  <a:srgbClr val="000000"/>
                </a:solidFill>
              </a:rPr>
              <a:t>with either </a:t>
            </a:r>
            <a:r>
              <a:rPr lang="en-US" dirty="0">
                <a:solidFill>
                  <a:srgbClr val="000000"/>
                </a:solidFill>
              </a:rPr>
              <a:t>dual-therapy combination, </a:t>
            </a:r>
            <a:r>
              <a:rPr lang="en-US" b="1" dirty="0">
                <a:solidFill>
                  <a:srgbClr val="FF0000"/>
                </a:solidFill>
              </a:rPr>
              <a:t>regardless </a:t>
            </a:r>
            <a:r>
              <a:rPr lang="en-US" b="1" dirty="0" smtClean="0">
                <a:solidFill>
                  <a:srgbClr val="FF0000"/>
                </a:solidFill>
              </a:rPr>
              <a:t>of eosinophil </a:t>
            </a:r>
            <a:r>
              <a:rPr lang="en-US" b="1" dirty="0">
                <a:solidFill>
                  <a:srgbClr val="FF0000"/>
                </a:solidFill>
              </a:rPr>
              <a:t>level</a:t>
            </a:r>
            <a:r>
              <a:rPr lang="en-US" dirty="0">
                <a:solidFill>
                  <a:srgbClr val="000000"/>
                </a:solidFill>
              </a:rPr>
              <a:t>, although a greater reduction </a:t>
            </a:r>
            <a:r>
              <a:rPr lang="en-US" dirty="0" smtClean="0">
                <a:solidFill>
                  <a:srgbClr val="000000"/>
                </a:solidFill>
              </a:rPr>
              <a:t>in the </a:t>
            </a:r>
            <a:r>
              <a:rPr lang="en-US" dirty="0">
                <a:solidFill>
                  <a:srgbClr val="000000"/>
                </a:solidFill>
              </a:rPr>
              <a:t>exacerbation rate was observed in </a:t>
            </a:r>
            <a:r>
              <a:rPr lang="en-US" dirty="0" smtClean="0">
                <a:solidFill>
                  <a:srgbClr val="000000"/>
                </a:solidFill>
              </a:rPr>
              <a:t>patients with </a:t>
            </a:r>
            <a:r>
              <a:rPr lang="en-US" dirty="0">
                <a:solidFill>
                  <a:srgbClr val="000000"/>
                </a:solidFill>
              </a:rPr>
              <a:t>eosinophil levels of at least 150 cells </a:t>
            </a:r>
            <a:r>
              <a:rPr lang="en-US" dirty="0" smtClean="0">
                <a:solidFill>
                  <a:srgbClr val="000000"/>
                </a:solidFill>
              </a:rPr>
              <a:t>per microliter</a:t>
            </a:r>
            <a:r>
              <a:rPr lang="en-US" dirty="0">
                <a:solidFill>
                  <a:srgbClr val="000000"/>
                </a:solidFill>
              </a:rPr>
              <a:t>. Among patients with eosinophil </a:t>
            </a:r>
            <a:r>
              <a:rPr lang="en-US" dirty="0" smtClean="0">
                <a:solidFill>
                  <a:srgbClr val="000000"/>
                </a:solidFill>
              </a:rPr>
              <a:t>levels of </a:t>
            </a:r>
            <a:r>
              <a:rPr lang="en-US" dirty="0">
                <a:solidFill>
                  <a:srgbClr val="000000"/>
                </a:solidFill>
              </a:rPr>
              <a:t>less than 150 cells per microliter, the </a:t>
            </a:r>
            <a:r>
              <a:rPr lang="en-US" dirty="0" smtClean="0">
                <a:solidFill>
                  <a:srgbClr val="000000"/>
                </a:solidFill>
              </a:rPr>
              <a:t>annual rate </a:t>
            </a:r>
            <a:r>
              <a:rPr lang="en-US" dirty="0">
                <a:solidFill>
                  <a:srgbClr val="000000"/>
                </a:solidFill>
              </a:rPr>
              <a:t>of moderate or severe exacerbations was </a:t>
            </a:r>
            <a:r>
              <a:rPr lang="en-US" dirty="0" smtClean="0">
                <a:solidFill>
                  <a:srgbClr val="000000"/>
                </a:solidFill>
              </a:rPr>
              <a:t>0.85 (95</a:t>
            </a:r>
            <a:r>
              <a:rPr lang="en-US" dirty="0">
                <a:solidFill>
                  <a:srgbClr val="000000"/>
                </a:solidFill>
              </a:rPr>
              <a:t>% CI, 0.80 to 0.91) with triple therapy, </a:t>
            </a:r>
            <a:r>
              <a:rPr lang="en-US" dirty="0" smtClean="0">
                <a:solidFill>
                  <a:srgbClr val="000000"/>
                </a:solidFill>
              </a:rPr>
              <a:t>1.06 (95</a:t>
            </a:r>
            <a:r>
              <a:rPr lang="en-US" dirty="0">
                <a:solidFill>
                  <a:srgbClr val="000000"/>
                </a:solidFill>
              </a:rPr>
              <a:t>% CI, 0.99 to 1.14) with fluticasone </a:t>
            </a:r>
            <a:r>
              <a:rPr lang="en-US" dirty="0" err="1" smtClean="0">
                <a:solidFill>
                  <a:srgbClr val="000000"/>
                </a:solidFill>
              </a:rPr>
              <a:t>furoate</a:t>
            </a:r>
            <a:r>
              <a:rPr lang="en-US" dirty="0" smtClean="0">
                <a:solidFill>
                  <a:srgbClr val="000000"/>
                </a:solidFill>
              </a:rPr>
              <a:t>–</a:t>
            </a:r>
            <a:r>
              <a:rPr lang="en-US" dirty="0" err="1" smtClean="0">
                <a:solidFill>
                  <a:srgbClr val="000000"/>
                </a:solidFill>
              </a:rPr>
              <a:t>vilanterol</a:t>
            </a:r>
            <a:r>
              <a:rPr lang="en-US" dirty="0">
                <a:solidFill>
                  <a:srgbClr val="000000"/>
                </a:solidFill>
              </a:rPr>
              <a:t>, and 0.97 (95% CI, 0.88 to 1.07) </a:t>
            </a:r>
            <a:r>
              <a:rPr lang="en-US" dirty="0" smtClean="0">
                <a:solidFill>
                  <a:srgbClr val="000000"/>
                </a:solidFill>
              </a:rPr>
              <a:t>with </a:t>
            </a:r>
            <a:r>
              <a:rPr lang="it-IT" dirty="0" err="1" smtClean="0">
                <a:solidFill>
                  <a:srgbClr val="000000"/>
                </a:solidFill>
              </a:rPr>
              <a:t>umeclidinium</a:t>
            </a:r>
            <a:r>
              <a:rPr lang="it-IT" dirty="0" smtClean="0">
                <a:solidFill>
                  <a:srgbClr val="000000"/>
                </a:solidFill>
              </a:rPr>
              <a:t>–</a:t>
            </a:r>
            <a:r>
              <a:rPr lang="it-IT" dirty="0" err="1" smtClean="0">
                <a:solidFill>
                  <a:srgbClr val="000000"/>
                </a:solidFill>
              </a:rPr>
              <a:t>vilanterol</a:t>
            </a:r>
            <a:r>
              <a:rPr lang="it-IT" dirty="0">
                <a:solidFill>
                  <a:srgbClr val="000000"/>
                </a:solidFill>
              </a:rPr>
              <a:t>. </a:t>
            </a:r>
            <a:r>
              <a:rPr lang="it-IT" dirty="0" err="1">
                <a:solidFill>
                  <a:srgbClr val="000000"/>
                </a:solidFill>
              </a:rPr>
              <a:t>Among</a:t>
            </a:r>
            <a:r>
              <a:rPr lang="it-IT" dirty="0">
                <a:solidFill>
                  <a:srgbClr val="000000"/>
                </a:solidFill>
              </a:rPr>
              <a:t> </a:t>
            </a:r>
            <a:r>
              <a:rPr lang="it-IT" dirty="0" err="1">
                <a:solidFill>
                  <a:srgbClr val="000000"/>
                </a:solidFill>
              </a:rPr>
              <a:t>patients</a:t>
            </a:r>
            <a:r>
              <a:rPr lang="it-IT" dirty="0">
                <a:solidFill>
                  <a:srgbClr val="000000"/>
                </a:solidFill>
              </a:rPr>
              <a:t> </a:t>
            </a:r>
            <a:r>
              <a:rPr lang="it-IT" dirty="0" smtClean="0">
                <a:solidFill>
                  <a:srgbClr val="000000"/>
                </a:solidFill>
              </a:rPr>
              <a:t>with </a:t>
            </a:r>
            <a:r>
              <a:rPr lang="en-US" dirty="0">
                <a:solidFill>
                  <a:srgbClr val="000000"/>
                </a:solidFill>
              </a:rPr>
              <a:t>eosinophil levels of at least 150 cells per </a:t>
            </a:r>
            <a:r>
              <a:rPr lang="en-US" dirty="0" smtClean="0">
                <a:solidFill>
                  <a:srgbClr val="000000"/>
                </a:solidFill>
              </a:rPr>
              <a:t>microliter, the </a:t>
            </a:r>
            <a:r>
              <a:rPr lang="en-US" dirty="0">
                <a:solidFill>
                  <a:srgbClr val="000000"/>
                </a:solidFill>
              </a:rPr>
              <a:t>annual rate was 0.95 (95% CI, 0.90 </a:t>
            </a:r>
            <a:r>
              <a:rPr lang="en-US" dirty="0" smtClean="0">
                <a:solidFill>
                  <a:srgbClr val="000000"/>
                </a:solidFill>
              </a:rPr>
              <a:t>to 1.01</a:t>
            </a:r>
            <a:r>
              <a:rPr lang="en-US" dirty="0">
                <a:solidFill>
                  <a:srgbClr val="000000"/>
                </a:solidFill>
              </a:rPr>
              <a:t>) with triple therapy, 1.08 (95% CI, </a:t>
            </a:r>
            <a:r>
              <a:rPr lang="en-US" dirty="0" smtClean="0">
                <a:solidFill>
                  <a:srgbClr val="000000"/>
                </a:solidFill>
              </a:rPr>
              <a:t>1.02 to </a:t>
            </a:r>
            <a:r>
              <a:rPr lang="en-US" dirty="0">
                <a:solidFill>
                  <a:srgbClr val="000000"/>
                </a:solidFill>
              </a:rPr>
              <a:t>1.14) with fluticasone </a:t>
            </a:r>
            <a:r>
              <a:rPr lang="en-US" dirty="0" err="1">
                <a:solidFill>
                  <a:srgbClr val="000000"/>
                </a:solidFill>
              </a:rPr>
              <a:t>furoate</a:t>
            </a:r>
            <a:r>
              <a:rPr lang="en-US" dirty="0">
                <a:solidFill>
                  <a:srgbClr val="000000"/>
                </a:solidFill>
              </a:rPr>
              <a:t>–</a:t>
            </a:r>
            <a:r>
              <a:rPr lang="en-US" dirty="0" err="1">
                <a:solidFill>
                  <a:srgbClr val="000000"/>
                </a:solidFill>
              </a:rPr>
              <a:t>vilanterol</a:t>
            </a:r>
            <a:r>
              <a:rPr lang="en-US" dirty="0">
                <a:solidFill>
                  <a:srgbClr val="000000"/>
                </a:solidFill>
              </a:rPr>
              <a:t>, </a:t>
            </a:r>
            <a:r>
              <a:rPr lang="en-US" dirty="0" smtClean="0">
                <a:solidFill>
                  <a:srgbClr val="000000"/>
                </a:solidFill>
              </a:rPr>
              <a:t>and </a:t>
            </a:r>
            <a:r>
              <a:rPr lang="pl-PL" dirty="0" smtClean="0">
                <a:solidFill>
                  <a:srgbClr val="000000"/>
                </a:solidFill>
              </a:rPr>
              <a:t>1.39 </a:t>
            </a:r>
            <a:r>
              <a:rPr lang="pl-PL" dirty="0">
                <a:solidFill>
                  <a:srgbClr val="000000"/>
                </a:solidFill>
              </a:rPr>
              <a:t>(95% CI, 1.29 to 1.51) with </a:t>
            </a:r>
            <a:r>
              <a:rPr lang="pl-PL" dirty="0" smtClean="0">
                <a:solidFill>
                  <a:srgbClr val="000000"/>
                </a:solidFill>
              </a:rPr>
              <a:t>umeclidinium–</a:t>
            </a:r>
            <a:r>
              <a:rPr lang="it-IT" dirty="0" err="1" smtClean="0">
                <a:solidFill>
                  <a:srgbClr val="000000"/>
                </a:solidFill>
              </a:rPr>
              <a:t>vilanterol</a:t>
            </a:r>
            <a:r>
              <a:rPr lang="it-IT" dirty="0">
                <a:solidFill>
                  <a:srgbClr val="000000"/>
                </a:solidFill>
              </a:rPr>
              <a:t>.</a:t>
            </a:r>
          </a:p>
        </p:txBody>
      </p:sp>
    </p:spTree>
    <p:extLst>
      <p:ext uri="{BB962C8B-B14F-4D97-AF65-F5344CB8AC3E}">
        <p14:creationId xmlns:p14="http://schemas.microsoft.com/office/powerpoint/2010/main" val="198405585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9" y="72008"/>
            <a:ext cx="7017761"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6165676"/>
            <a:ext cx="414337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412776"/>
            <a:ext cx="8820472" cy="4707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025204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5"/>
            <a:ext cx="5112568" cy="1192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954" y="6546676"/>
            <a:ext cx="401955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340768"/>
            <a:ext cx="4680520" cy="2787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3356992"/>
            <a:ext cx="4608512" cy="3008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361343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6370243" cy="995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7" y="6597352"/>
            <a:ext cx="3609975"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083" y="1196752"/>
            <a:ext cx="5759834" cy="5349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235425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338946" name="Line 1026"/>
          <p:cNvSpPr>
            <a:spLocks noChangeShapeType="1"/>
          </p:cNvSpPr>
          <p:nvPr/>
        </p:nvSpPr>
        <p:spPr bwMode="auto">
          <a:xfrm flipH="1">
            <a:off x="0" y="1549400"/>
            <a:ext cx="8382000" cy="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it-IT" sz="1200">
              <a:solidFill>
                <a:srgbClr val="FFFFFF"/>
              </a:solidFill>
              <a:latin typeface="Times New Roman" charset="0"/>
              <a:ea typeface="ＭＳ Ｐゴシック" charset="0"/>
            </a:endParaRPr>
          </a:p>
        </p:txBody>
      </p:sp>
      <p:sp>
        <p:nvSpPr>
          <p:cNvPr id="338947" name="Text Box 1028"/>
          <p:cNvSpPr txBox="1">
            <a:spLocks noChangeArrowheads="1"/>
          </p:cNvSpPr>
          <p:nvPr/>
        </p:nvSpPr>
        <p:spPr bwMode="auto">
          <a:xfrm>
            <a:off x="3827463" y="6286500"/>
            <a:ext cx="506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charset="0"/>
                <a:ea typeface="ＭＳ Ｐゴシック" charset="0"/>
              </a:defRPr>
            </a:lvl1pPr>
            <a:lvl2pPr marL="742950" indent="-285750" eaLnBrk="0" hangingPunct="0">
              <a:defRPr sz="1200">
                <a:solidFill>
                  <a:schemeClr val="tx1"/>
                </a:solidFill>
                <a:latin typeface="Times New Roman" charset="0"/>
                <a:ea typeface="ＭＳ Ｐゴシック" charset="0"/>
              </a:defRPr>
            </a:lvl2pPr>
            <a:lvl3pPr marL="1143000" indent="-228600" eaLnBrk="0" hangingPunct="0">
              <a:defRPr sz="1200">
                <a:solidFill>
                  <a:schemeClr val="tx1"/>
                </a:solidFill>
                <a:latin typeface="Times New Roman" charset="0"/>
                <a:ea typeface="ＭＳ Ｐゴシック" charset="0"/>
              </a:defRPr>
            </a:lvl3pPr>
            <a:lvl4pPr marL="1600200" indent="-228600" eaLnBrk="0" hangingPunct="0">
              <a:defRPr sz="1200">
                <a:solidFill>
                  <a:schemeClr val="tx1"/>
                </a:solidFill>
                <a:latin typeface="Times New Roman" charset="0"/>
                <a:ea typeface="ＭＳ Ｐゴシック" charset="0"/>
              </a:defRPr>
            </a:lvl4pPr>
            <a:lvl5pPr marL="2057400" indent="-228600" eaLnBrk="0" hangingPunct="0">
              <a:defRPr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200">
                <a:solidFill>
                  <a:schemeClr val="tx1"/>
                </a:solidFill>
                <a:latin typeface="Times New Roman" charset="0"/>
                <a:ea typeface="ＭＳ Ｐゴシック" charset="0"/>
              </a:defRPr>
            </a:lvl9pPr>
          </a:lstStyle>
          <a:p>
            <a:r>
              <a:rPr lang="es-ES_tradnl" sz="2400">
                <a:solidFill>
                  <a:srgbClr val="FFFFFF"/>
                </a:solidFill>
                <a:latin typeface="Arial" charset="0"/>
                <a:cs typeface="ＭＳ Ｐゴシック" charset="0"/>
              </a:rPr>
              <a:t>    Leigh et al. ERJ 2006;27:964-971</a:t>
            </a:r>
          </a:p>
        </p:txBody>
      </p:sp>
      <p:sp>
        <p:nvSpPr>
          <p:cNvPr id="338948" name="Text Box 1029"/>
          <p:cNvSpPr txBox="1">
            <a:spLocks noChangeArrowheads="1"/>
          </p:cNvSpPr>
          <p:nvPr/>
        </p:nvSpPr>
        <p:spPr bwMode="auto">
          <a:xfrm>
            <a:off x="196850" y="1985963"/>
            <a:ext cx="2716213"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ＭＳ Ｐゴシック" charset="0"/>
              </a:defRPr>
            </a:lvl1pPr>
            <a:lvl2pPr marL="742950" indent="-285750" eaLnBrk="0" hangingPunct="0">
              <a:defRPr sz="1200">
                <a:solidFill>
                  <a:schemeClr val="tx1"/>
                </a:solidFill>
                <a:latin typeface="Times New Roman" charset="0"/>
                <a:ea typeface="ＭＳ Ｐゴシック" charset="0"/>
              </a:defRPr>
            </a:lvl2pPr>
            <a:lvl3pPr marL="1143000" indent="-228600" eaLnBrk="0" hangingPunct="0">
              <a:defRPr sz="1200">
                <a:solidFill>
                  <a:schemeClr val="tx1"/>
                </a:solidFill>
                <a:latin typeface="Times New Roman" charset="0"/>
                <a:ea typeface="ＭＳ Ｐゴシック" charset="0"/>
              </a:defRPr>
            </a:lvl3pPr>
            <a:lvl4pPr marL="1600200" indent="-228600" eaLnBrk="0" hangingPunct="0">
              <a:defRPr sz="1200">
                <a:solidFill>
                  <a:schemeClr val="tx1"/>
                </a:solidFill>
                <a:latin typeface="Times New Roman" charset="0"/>
                <a:ea typeface="ＭＳ Ｐゴシック" charset="0"/>
              </a:defRPr>
            </a:lvl4pPr>
            <a:lvl5pPr marL="2057400" indent="-228600" eaLnBrk="0" hangingPunct="0">
              <a:defRPr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200">
                <a:solidFill>
                  <a:schemeClr val="tx1"/>
                </a:solidFill>
                <a:latin typeface="Times New Roman" charset="0"/>
                <a:ea typeface="ＭＳ Ｐゴシック" charset="0"/>
              </a:defRPr>
            </a:lvl9pPr>
          </a:lstStyle>
          <a:p>
            <a:r>
              <a:rPr lang="es-ES_tradnl" sz="2400">
                <a:solidFill>
                  <a:srgbClr val="FFFF99"/>
                </a:solidFill>
                <a:latin typeface="Arial" charset="0"/>
                <a:cs typeface="ＭＳ Ｐゴシック" charset="0"/>
              </a:rPr>
              <a:t>Changes in post-bronchodilator FEV</a:t>
            </a:r>
            <a:r>
              <a:rPr lang="es-ES_tradnl" sz="2400" baseline="-25000">
                <a:solidFill>
                  <a:srgbClr val="FFFF99"/>
                </a:solidFill>
                <a:latin typeface="Arial" charset="0"/>
                <a:cs typeface="ＭＳ Ｐゴシック" charset="0"/>
              </a:rPr>
              <a:t>1</a:t>
            </a:r>
            <a:r>
              <a:rPr lang="es-ES_tradnl" sz="2400">
                <a:solidFill>
                  <a:srgbClr val="FFFF99"/>
                </a:solidFill>
                <a:latin typeface="Arial" charset="0"/>
                <a:cs typeface="ＭＳ Ｐゴシック" charset="0"/>
              </a:rPr>
              <a:t> in patients with or without sputum eosinophilia</a:t>
            </a:r>
            <a:br>
              <a:rPr lang="es-ES_tradnl" sz="2400">
                <a:solidFill>
                  <a:srgbClr val="FFFF99"/>
                </a:solidFill>
                <a:latin typeface="Arial" charset="0"/>
                <a:cs typeface="ＭＳ Ｐゴシック" charset="0"/>
              </a:rPr>
            </a:br>
            <a:endParaRPr lang="es-ES_tradnl" sz="2400">
              <a:solidFill>
                <a:srgbClr val="FFFF99"/>
              </a:solidFill>
              <a:latin typeface="Arial" charset="0"/>
              <a:cs typeface="ＭＳ Ｐゴシック" charset="0"/>
            </a:endParaRPr>
          </a:p>
        </p:txBody>
      </p:sp>
      <p:sp>
        <p:nvSpPr>
          <p:cNvPr id="338949" name="Text Box 1031"/>
          <p:cNvSpPr txBox="1">
            <a:spLocks noChangeArrowheads="1"/>
          </p:cNvSpPr>
          <p:nvPr/>
        </p:nvSpPr>
        <p:spPr bwMode="auto">
          <a:xfrm rot="-5400000">
            <a:off x="2197894" y="3652044"/>
            <a:ext cx="17922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1200">
                <a:solidFill>
                  <a:schemeClr val="tx1"/>
                </a:solidFill>
                <a:latin typeface="Times New Roman" charset="0"/>
                <a:ea typeface="ＭＳ Ｐゴシック" charset="0"/>
              </a:defRPr>
            </a:lvl1pPr>
            <a:lvl2pPr marL="742950" indent="-285750" eaLnBrk="0" hangingPunct="0">
              <a:defRPr sz="1200">
                <a:solidFill>
                  <a:schemeClr val="tx1"/>
                </a:solidFill>
                <a:latin typeface="Times New Roman" charset="0"/>
                <a:ea typeface="ＭＳ Ｐゴシック" charset="0"/>
              </a:defRPr>
            </a:lvl2pPr>
            <a:lvl3pPr marL="1143000" indent="-228600" eaLnBrk="0" hangingPunct="0">
              <a:defRPr sz="1200">
                <a:solidFill>
                  <a:schemeClr val="tx1"/>
                </a:solidFill>
                <a:latin typeface="Times New Roman" charset="0"/>
                <a:ea typeface="ＭＳ Ｐゴシック" charset="0"/>
              </a:defRPr>
            </a:lvl3pPr>
            <a:lvl4pPr marL="1600200" indent="-228600" eaLnBrk="0" hangingPunct="0">
              <a:defRPr sz="1200">
                <a:solidFill>
                  <a:schemeClr val="tx1"/>
                </a:solidFill>
                <a:latin typeface="Times New Roman" charset="0"/>
                <a:ea typeface="ＭＳ Ｐゴシック" charset="0"/>
              </a:defRPr>
            </a:lvl4pPr>
            <a:lvl5pPr marL="2057400" indent="-228600" eaLnBrk="0" hangingPunct="0">
              <a:defRPr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200">
                <a:solidFill>
                  <a:schemeClr val="tx1"/>
                </a:solidFill>
                <a:latin typeface="Times New Roman" charset="0"/>
                <a:ea typeface="ＭＳ Ｐゴシック" charset="0"/>
              </a:defRPr>
            </a:lvl9pPr>
          </a:lstStyle>
          <a:p>
            <a:pPr algn="ctr"/>
            <a:r>
              <a:rPr lang="el-GR" sz="1600" b="1">
                <a:solidFill>
                  <a:srgbClr val="FFFFFF"/>
                </a:solidFill>
                <a:latin typeface="Arial" charset="0"/>
                <a:cs typeface="Arial" charset="0"/>
              </a:rPr>
              <a:t>Δ</a:t>
            </a:r>
            <a:r>
              <a:rPr lang="en-GB" sz="1600" b="1">
                <a:solidFill>
                  <a:srgbClr val="FFFFFF"/>
                </a:solidFill>
                <a:latin typeface="Arial" charset="0"/>
                <a:cs typeface="Arial" charset="0"/>
              </a:rPr>
              <a:t>Post-BD </a:t>
            </a:r>
            <a:r>
              <a:rPr lang="en-GB" sz="1600" b="1">
                <a:solidFill>
                  <a:srgbClr val="FFFFFF"/>
                </a:solidFill>
                <a:latin typeface="Arial" charset="0"/>
                <a:cs typeface="ＭＳ Ｐゴシック" charset="0"/>
              </a:rPr>
              <a:t>FEV</a:t>
            </a:r>
            <a:r>
              <a:rPr lang="en-GB" sz="1600" b="1" baseline="-25000">
                <a:solidFill>
                  <a:srgbClr val="FFFFFF"/>
                </a:solidFill>
                <a:latin typeface="Arial" charset="0"/>
                <a:cs typeface="ＭＳ Ｐゴシック" charset="0"/>
              </a:rPr>
              <a:t>1</a:t>
            </a:r>
            <a:r>
              <a:rPr lang="en-GB" sz="1600" b="1">
                <a:solidFill>
                  <a:srgbClr val="FFFFFF"/>
                </a:solidFill>
                <a:latin typeface="Arial" charset="0"/>
                <a:cs typeface="ＭＳ Ｐゴシック" charset="0"/>
              </a:rPr>
              <a:t> (L)</a:t>
            </a:r>
          </a:p>
        </p:txBody>
      </p:sp>
      <p:grpSp>
        <p:nvGrpSpPr>
          <p:cNvPr id="338950" name="Group 1032"/>
          <p:cNvGrpSpPr>
            <a:grpSpLocks/>
          </p:cNvGrpSpPr>
          <p:nvPr/>
        </p:nvGrpSpPr>
        <p:grpSpPr bwMode="auto">
          <a:xfrm rot="10800000">
            <a:off x="7348538" y="2709863"/>
            <a:ext cx="173037" cy="658812"/>
            <a:chOff x="1028" y="3628"/>
            <a:chExt cx="92" cy="276"/>
          </a:xfrm>
        </p:grpSpPr>
        <p:sp>
          <p:nvSpPr>
            <p:cNvPr id="338951" name="Line 1033"/>
            <p:cNvSpPr>
              <a:spLocks noChangeShapeType="1"/>
            </p:cNvSpPr>
            <p:nvPr/>
          </p:nvSpPr>
          <p:spPr bwMode="auto">
            <a:xfrm>
              <a:off x="1074" y="3628"/>
              <a:ext cx="0" cy="276"/>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200">
                <a:solidFill>
                  <a:srgbClr val="FFFFFF"/>
                </a:solidFill>
                <a:latin typeface="Times New Roman" charset="0"/>
                <a:ea typeface="ＭＳ Ｐゴシック" charset="0"/>
              </a:endParaRPr>
            </a:p>
          </p:txBody>
        </p:sp>
        <p:sp>
          <p:nvSpPr>
            <p:cNvPr id="338952" name="Line 1034"/>
            <p:cNvSpPr>
              <a:spLocks noChangeShapeType="1"/>
            </p:cNvSpPr>
            <p:nvPr/>
          </p:nvSpPr>
          <p:spPr bwMode="auto">
            <a:xfrm>
              <a:off x="1028" y="3904"/>
              <a:ext cx="92"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200">
                <a:solidFill>
                  <a:srgbClr val="FFFFFF"/>
                </a:solidFill>
                <a:latin typeface="Times New Roman" charset="0"/>
                <a:ea typeface="ＭＳ Ｐゴシック" charset="0"/>
              </a:endParaRPr>
            </a:p>
          </p:txBody>
        </p:sp>
      </p:grpSp>
      <p:sp>
        <p:nvSpPr>
          <p:cNvPr id="338953" name="Line 1035"/>
          <p:cNvSpPr>
            <a:spLocks noChangeShapeType="1"/>
          </p:cNvSpPr>
          <p:nvPr/>
        </p:nvSpPr>
        <p:spPr bwMode="auto">
          <a:xfrm>
            <a:off x="4056063" y="2319338"/>
            <a:ext cx="0" cy="3062287"/>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200">
              <a:solidFill>
                <a:srgbClr val="FFFFFF"/>
              </a:solidFill>
              <a:latin typeface="Times New Roman" charset="0"/>
              <a:ea typeface="ＭＳ Ｐゴシック" charset="0"/>
            </a:endParaRPr>
          </a:p>
        </p:txBody>
      </p:sp>
      <p:sp>
        <p:nvSpPr>
          <p:cNvPr id="338954" name="Line 1036"/>
          <p:cNvSpPr>
            <a:spLocks noChangeShapeType="1"/>
          </p:cNvSpPr>
          <p:nvPr/>
        </p:nvSpPr>
        <p:spPr bwMode="auto">
          <a:xfrm>
            <a:off x="3962400" y="4610100"/>
            <a:ext cx="4537075"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200">
              <a:solidFill>
                <a:srgbClr val="FFFFFF"/>
              </a:solidFill>
              <a:latin typeface="Times New Roman" charset="0"/>
              <a:ea typeface="ＭＳ Ｐゴシック" charset="0"/>
            </a:endParaRPr>
          </a:p>
        </p:txBody>
      </p:sp>
      <p:sp>
        <p:nvSpPr>
          <p:cNvPr id="338955" name="Line 1037"/>
          <p:cNvSpPr>
            <a:spLocks noChangeShapeType="1"/>
          </p:cNvSpPr>
          <p:nvPr/>
        </p:nvSpPr>
        <p:spPr bwMode="auto">
          <a:xfrm>
            <a:off x="3941763" y="3844925"/>
            <a:ext cx="1143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200">
              <a:solidFill>
                <a:srgbClr val="FFFFFF"/>
              </a:solidFill>
              <a:latin typeface="Times New Roman" charset="0"/>
              <a:ea typeface="ＭＳ Ｐゴシック" charset="0"/>
            </a:endParaRPr>
          </a:p>
        </p:txBody>
      </p:sp>
      <p:sp>
        <p:nvSpPr>
          <p:cNvPr id="338956" name="Line 1038"/>
          <p:cNvSpPr>
            <a:spLocks noChangeShapeType="1"/>
          </p:cNvSpPr>
          <p:nvPr/>
        </p:nvSpPr>
        <p:spPr bwMode="auto">
          <a:xfrm>
            <a:off x="3941763" y="3074988"/>
            <a:ext cx="1143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200">
              <a:solidFill>
                <a:srgbClr val="FFFFFF"/>
              </a:solidFill>
              <a:latin typeface="Times New Roman" charset="0"/>
              <a:ea typeface="ＭＳ Ｐゴシック" charset="0"/>
            </a:endParaRPr>
          </a:p>
        </p:txBody>
      </p:sp>
      <p:sp>
        <p:nvSpPr>
          <p:cNvPr id="338957" name="Line 1039"/>
          <p:cNvSpPr>
            <a:spLocks noChangeShapeType="1"/>
          </p:cNvSpPr>
          <p:nvPr/>
        </p:nvSpPr>
        <p:spPr bwMode="auto">
          <a:xfrm>
            <a:off x="3941763" y="2322513"/>
            <a:ext cx="1143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200">
              <a:solidFill>
                <a:srgbClr val="FFFFFF"/>
              </a:solidFill>
              <a:latin typeface="Times New Roman" charset="0"/>
              <a:ea typeface="ＭＳ Ｐゴシック" charset="0"/>
            </a:endParaRPr>
          </a:p>
        </p:txBody>
      </p:sp>
      <p:sp>
        <p:nvSpPr>
          <p:cNvPr id="338958" name="Line 1040"/>
          <p:cNvSpPr>
            <a:spLocks noChangeShapeType="1"/>
          </p:cNvSpPr>
          <p:nvPr/>
        </p:nvSpPr>
        <p:spPr bwMode="auto">
          <a:xfrm>
            <a:off x="3941763" y="5378450"/>
            <a:ext cx="1143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200">
              <a:solidFill>
                <a:srgbClr val="FFFFFF"/>
              </a:solidFill>
              <a:latin typeface="Times New Roman" charset="0"/>
              <a:ea typeface="ＭＳ Ｐゴシック" charset="0"/>
            </a:endParaRPr>
          </a:p>
        </p:txBody>
      </p:sp>
      <p:sp>
        <p:nvSpPr>
          <p:cNvPr id="338959" name="Text Box 1041"/>
          <p:cNvSpPr txBox="1">
            <a:spLocks noChangeArrowheads="1"/>
          </p:cNvSpPr>
          <p:nvPr/>
        </p:nvSpPr>
        <p:spPr bwMode="auto">
          <a:xfrm>
            <a:off x="3568700" y="5251450"/>
            <a:ext cx="463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1200">
                <a:solidFill>
                  <a:schemeClr val="tx1"/>
                </a:solidFill>
                <a:latin typeface="Times New Roman" charset="0"/>
                <a:ea typeface="ＭＳ Ｐゴシック" charset="0"/>
              </a:defRPr>
            </a:lvl1pPr>
            <a:lvl2pPr marL="742950" indent="-285750" eaLnBrk="0" hangingPunct="0">
              <a:defRPr sz="1200">
                <a:solidFill>
                  <a:schemeClr val="tx1"/>
                </a:solidFill>
                <a:latin typeface="Times New Roman" charset="0"/>
                <a:ea typeface="ＭＳ Ｐゴシック" charset="0"/>
              </a:defRPr>
            </a:lvl2pPr>
            <a:lvl3pPr marL="1143000" indent="-228600" eaLnBrk="0" hangingPunct="0">
              <a:defRPr sz="1200">
                <a:solidFill>
                  <a:schemeClr val="tx1"/>
                </a:solidFill>
                <a:latin typeface="Times New Roman" charset="0"/>
                <a:ea typeface="ＭＳ Ｐゴシック" charset="0"/>
              </a:defRPr>
            </a:lvl3pPr>
            <a:lvl4pPr marL="1600200" indent="-228600" eaLnBrk="0" hangingPunct="0">
              <a:defRPr sz="1200">
                <a:solidFill>
                  <a:schemeClr val="tx1"/>
                </a:solidFill>
                <a:latin typeface="Times New Roman" charset="0"/>
                <a:ea typeface="ＭＳ Ｐゴシック" charset="0"/>
              </a:defRPr>
            </a:lvl4pPr>
            <a:lvl5pPr marL="2057400" indent="-228600" eaLnBrk="0" hangingPunct="0">
              <a:defRPr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200">
                <a:solidFill>
                  <a:schemeClr val="tx1"/>
                </a:solidFill>
                <a:latin typeface="Times New Roman" charset="0"/>
                <a:ea typeface="ＭＳ Ｐゴシック" charset="0"/>
              </a:defRPr>
            </a:lvl9pPr>
          </a:lstStyle>
          <a:p>
            <a:pPr algn="r"/>
            <a:r>
              <a:rPr lang="en-GB" sz="1600" b="1">
                <a:solidFill>
                  <a:srgbClr val="FFFFFF"/>
                </a:solidFill>
                <a:latin typeface="Arial" charset="0"/>
                <a:cs typeface="ＭＳ Ｐゴシック" charset="0"/>
              </a:rPr>
              <a:t>-0.05</a:t>
            </a:r>
          </a:p>
        </p:txBody>
      </p:sp>
      <p:sp>
        <p:nvSpPr>
          <p:cNvPr id="338960" name="Text Box 1042"/>
          <p:cNvSpPr txBox="1">
            <a:spLocks noChangeArrowheads="1"/>
          </p:cNvSpPr>
          <p:nvPr/>
        </p:nvSpPr>
        <p:spPr bwMode="auto">
          <a:xfrm>
            <a:off x="3522663" y="3717925"/>
            <a:ext cx="3952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1200">
                <a:solidFill>
                  <a:schemeClr val="tx1"/>
                </a:solidFill>
                <a:latin typeface="Times New Roman" charset="0"/>
                <a:ea typeface="ＭＳ Ｐゴシック" charset="0"/>
              </a:defRPr>
            </a:lvl1pPr>
            <a:lvl2pPr marL="742950" indent="-285750" eaLnBrk="0" hangingPunct="0">
              <a:defRPr sz="1200">
                <a:solidFill>
                  <a:schemeClr val="tx1"/>
                </a:solidFill>
                <a:latin typeface="Times New Roman" charset="0"/>
                <a:ea typeface="ＭＳ Ｐゴシック" charset="0"/>
              </a:defRPr>
            </a:lvl2pPr>
            <a:lvl3pPr marL="1143000" indent="-228600" eaLnBrk="0" hangingPunct="0">
              <a:defRPr sz="1200">
                <a:solidFill>
                  <a:schemeClr val="tx1"/>
                </a:solidFill>
                <a:latin typeface="Times New Roman" charset="0"/>
                <a:ea typeface="ＭＳ Ｐゴシック" charset="0"/>
              </a:defRPr>
            </a:lvl3pPr>
            <a:lvl4pPr marL="1600200" indent="-228600" eaLnBrk="0" hangingPunct="0">
              <a:defRPr sz="1200">
                <a:solidFill>
                  <a:schemeClr val="tx1"/>
                </a:solidFill>
                <a:latin typeface="Times New Roman" charset="0"/>
                <a:ea typeface="ＭＳ Ｐゴシック" charset="0"/>
              </a:defRPr>
            </a:lvl4pPr>
            <a:lvl5pPr marL="2057400" indent="-228600" eaLnBrk="0" hangingPunct="0">
              <a:defRPr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200">
                <a:solidFill>
                  <a:schemeClr val="tx1"/>
                </a:solidFill>
                <a:latin typeface="Times New Roman" charset="0"/>
                <a:ea typeface="ＭＳ Ｐゴシック" charset="0"/>
              </a:defRPr>
            </a:lvl9pPr>
          </a:lstStyle>
          <a:p>
            <a:pPr algn="r"/>
            <a:r>
              <a:rPr lang="en-GB" sz="1600" b="1">
                <a:solidFill>
                  <a:srgbClr val="FFFFFF"/>
                </a:solidFill>
                <a:latin typeface="Arial" charset="0"/>
                <a:cs typeface="ＭＳ Ｐゴシック" charset="0"/>
              </a:rPr>
              <a:t>0.05</a:t>
            </a:r>
          </a:p>
        </p:txBody>
      </p:sp>
      <p:sp>
        <p:nvSpPr>
          <p:cNvPr id="338961" name="Text Box 1043"/>
          <p:cNvSpPr txBox="1">
            <a:spLocks noChangeArrowheads="1"/>
          </p:cNvSpPr>
          <p:nvPr/>
        </p:nvSpPr>
        <p:spPr bwMode="auto">
          <a:xfrm>
            <a:off x="3522663" y="2943225"/>
            <a:ext cx="3952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1200">
                <a:solidFill>
                  <a:schemeClr val="tx1"/>
                </a:solidFill>
                <a:latin typeface="Times New Roman" charset="0"/>
                <a:ea typeface="ＭＳ Ｐゴシック" charset="0"/>
              </a:defRPr>
            </a:lvl1pPr>
            <a:lvl2pPr marL="742950" indent="-285750" eaLnBrk="0" hangingPunct="0">
              <a:defRPr sz="1200">
                <a:solidFill>
                  <a:schemeClr val="tx1"/>
                </a:solidFill>
                <a:latin typeface="Times New Roman" charset="0"/>
                <a:ea typeface="ＭＳ Ｐゴシック" charset="0"/>
              </a:defRPr>
            </a:lvl2pPr>
            <a:lvl3pPr marL="1143000" indent="-228600" eaLnBrk="0" hangingPunct="0">
              <a:defRPr sz="1200">
                <a:solidFill>
                  <a:schemeClr val="tx1"/>
                </a:solidFill>
                <a:latin typeface="Times New Roman" charset="0"/>
                <a:ea typeface="ＭＳ Ｐゴシック" charset="0"/>
              </a:defRPr>
            </a:lvl3pPr>
            <a:lvl4pPr marL="1600200" indent="-228600" eaLnBrk="0" hangingPunct="0">
              <a:defRPr sz="1200">
                <a:solidFill>
                  <a:schemeClr val="tx1"/>
                </a:solidFill>
                <a:latin typeface="Times New Roman" charset="0"/>
                <a:ea typeface="ＭＳ Ｐゴシック" charset="0"/>
              </a:defRPr>
            </a:lvl4pPr>
            <a:lvl5pPr marL="2057400" indent="-228600" eaLnBrk="0" hangingPunct="0">
              <a:defRPr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200">
                <a:solidFill>
                  <a:schemeClr val="tx1"/>
                </a:solidFill>
                <a:latin typeface="Times New Roman" charset="0"/>
                <a:ea typeface="ＭＳ Ｐゴシック" charset="0"/>
              </a:defRPr>
            </a:lvl9pPr>
          </a:lstStyle>
          <a:p>
            <a:pPr algn="r"/>
            <a:r>
              <a:rPr lang="en-GB" sz="1600" b="1">
                <a:solidFill>
                  <a:srgbClr val="FFFFFF"/>
                </a:solidFill>
                <a:latin typeface="Arial" charset="0"/>
                <a:cs typeface="ＭＳ Ｐゴシック" charset="0"/>
              </a:rPr>
              <a:t>0.10</a:t>
            </a:r>
          </a:p>
        </p:txBody>
      </p:sp>
      <p:grpSp>
        <p:nvGrpSpPr>
          <p:cNvPr id="338962" name="Group 1044"/>
          <p:cNvGrpSpPr>
            <a:grpSpLocks/>
          </p:cNvGrpSpPr>
          <p:nvPr/>
        </p:nvGrpSpPr>
        <p:grpSpPr bwMode="auto">
          <a:xfrm>
            <a:off x="4451350" y="4629150"/>
            <a:ext cx="176213" cy="334963"/>
            <a:chOff x="1028" y="3628"/>
            <a:chExt cx="92" cy="276"/>
          </a:xfrm>
        </p:grpSpPr>
        <p:sp>
          <p:nvSpPr>
            <p:cNvPr id="338963" name="Line 1045"/>
            <p:cNvSpPr>
              <a:spLocks noChangeShapeType="1"/>
            </p:cNvSpPr>
            <p:nvPr/>
          </p:nvSpPr>
          <p:spPr bwMode="auto">
            <a:xfrm>
              <a:off x="1074" y="3628"/>
              <a:ext cx="0" cy="276"/>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200">
                <a:solidFill>
                  <a:srgbClr val="FFFFFF"/>
                </a:solidFill>
                <a:latin typeface="Times New Roman" charset="0"/>
                <a:ea typeface="ＭＳ Ｐゴシック" charset="0"/>
              </a:endParaRPr>
            </a:p>
          </p:txBody>
        </p:sp>
        <p:sp>
          <p:nvSpPr>
            <p:cNvPr id="338964" name="Line 1046"/>
            <p:cNvSpPr>
              <a:spLocks noChangeShapeType="1"/>
            </p:cNvSpPr>
            <p:nvPr/>
          </p:nvSpPr>
          <p:spPr bwMode="auto">
            <a:xfrm>
              <a:off x="1028" y="3904"/>
              <a:ext cx="92"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200">
                <a:solidFill>
                  <a:srgbClr val="FFFFFF"/>
                </a:solidFill>
                <a:latin typeface="Times New Roman" charset="0"/>
                <a:ea typeface="ＭＳ Ｐゴシック" charset="0"/>
              </a:endParaRPr>
            </a:p>
          </p:txBody>
        </p:sp>
      </p:grpSp>
      <p:grpSp>
        <p:nvGrpSpPr>
          <p:cNvPr id="338965" name="Group 1047"/>
          <p:cNvGrpSpPr>
            <a:grpSpLocks/>
          </p:cNvGrpSpPr>
          <p:nvPr/>
        </p:nvGrpSpPr>
        <p:grpSpPr bwMode="auto">
          <a:xfrm rot="10800000">
            <a:off x="5919788" y="2640013"/>
            <a:ext cx="173037" cy="473075"/>
            <a:chOff x="1028" y="3628"/>
            <a:chExt cx="92" cy="276"/>
          </a:xfrm>
        </p:grpSpPr>
        <p:sp>
          <p:nvSpPr>
            <p:cNvPr id="338966" name="Line 1048"/>
            <p:cNvSpPr>
              <a:spLocks noChangeShapeType="1"/>
            </p:cNvSpPr>
            <p:nvPr/>
          </p:nvSpPr>
          <p:spPr bwMode="auto">
            <a:xfrm>
              <a:off x="1074" y="3628"/>
              <a:ext cx="0" cy="276"/>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200">
                <a:solidFill>
                  <a:srgbClr val="FFFFFF"/>
                </a:solidFill>
                <a:latin typeface="Times New Roman" charset="0"/>
                <a:ea typeface="ＭＳ Ｐゴシック" charset="0"/>
              </a:endParaRPr>
            </a:p>
          </p:txBody>
        </p:sp>
        <p:sp>
          <p:nvSpPr>
            <p:cNvPr id="338967" name="Line 1049"/>
            <p:cNvSpPr>
              <a:spLocks noChangeShapeType="1"/>
            </p:cNvSpPr>
            <p:nvPr/>
          </p:nvSpPr>
          <p:spPr bwMode="auto">
            <a:xfrm>
              <a:off x="1028" y="3904"/>
              <a:ext cx="92"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200">
                <a:solidFill>
                  <a:srgbClr val="FFFFFF"/>
                </a:solidFill>
                <a:latin typeface="Times New Roman" charset="0"/>
                <a:ea typeface="ＭＳ Ｐゴシック" charset="0"/>
              </a:endParaRPr>
            </a:p>
          </p:txBody>
        </p:sp>
      </p:grpSp>
      <p:sp>
        <p:nvSpPr>
          <p:cNvPr id="338968" name="Rectangle 1050"/>
          <p:cNvSpPr>
            <a:spLocks noChangeArrowheads="1"/>
          </p:cNvSpPr>
          <p:nvPr/>
        </p:nvSpPr>
        <p:spPr bwMode="auto">
          <a:xfrm>
            <a:off x="4246563" y="4603750"/>
            <a:ext cx="554037" cy="103188"/>
          </a:xfrm>
          <a:prstGeom prst="rect">
            <a:avLst/>
          </a:prstGeom>
          <a:solidFill>
            <a:srgbClr val="FF6600"/>
          </a:solidFill>
          <a:ln w="12700">
            <a:solidFill>
              <a:srgbClr val="FFFFFF"/>
            </a:solidFill>
            <a:miter lim="800000"/>
            <a:headEnd/>
            <a:tailEnd/>
          </a:ln>
        </p:spPr>
        <p:txBody>
          <a:bodyPr wrap="none" anchor="ctr"/>
          <a:lstStyle/>
          <a:p>
            <a:pPr eaLnBrk="0" hangingPunct="0"/>
            <a:endParaRPr lang="es-ES" sz="2400">
              <a:solidFill>
                <a:srgbClr val="FFFFFF"/>
              </a:solidFill>
              <a:ea typeface="ＭＳ Ｐゴシック" charset="0"/>
              <a:cs typeface="ＭＳ Ｐゴシック" charset="0"/>
            </a:endParaRPr>
          </a:p>
        </p:txBody>
      </p:sp>
      <p:sp>
        <p:nvSpPr>
          <p:cNvPr id="338969" name="Rectangle 1051"/>
          <p:cNvSpPr>
            <a:spLocks noChangeArrowheads="1"/>
          </p:cNvSpPr>
          <p:nvPr/>
        </p:nvSpPr>
        <p:spPr bwMode="auto">
          <a:xfrm>
            <a:off x="5753100" y="3059113"/>
            <a:ext cx="550863" cy="1554162"/>
          </a:xfrm>
          <a:prstGeom prst="rect">
            <a:avLst/>
          </a:prstGeom>
          <a:solidFill>
            <a:srgbClr val="FF6600"/>
          </a:solidFill>
          <a:ln w="12700">
            <a:solidFill>
              <a:srgbClr val="FFFFFF"/>
            </a:solidFill>
            <a:miter lim="800000"/>
            <a:headEnd/>
            <a:tailEnd/>
          </a:ln>
        </p:spPr>
        <p:txBody>
          <a:bodyPr wrap="none" anchor="ctr"/>
          <a:lstStyle/>
          <a:p>
            <a:pPr eaLnBrk="0" hangingPunct="0"/>
            <a:endParaRPr lang="es-ES" sz="2400">
              <a:solidFill>
                <a:srgbClr val="FFFFFF"/>
              </a:solidFill>
              <a:ea typeface="ＭＳ Ｐゴシック" charset="0"/>
              <a:cs typeface="ＭＳ Ｐゴシック" charset="0"/>
            </a:endParaRPr>
          </a:p>
        </p:txBody>
      </p:sp>
      <p:sp>
        <p:nvSpPr>
          <p:cNvPr id="338970" name="Rectangle 1052"/>
          <p:cNvSpPr>
            <a:spLocks noChangeArrowheads="1"/>
          </p:cNvSpPr>
          <p:nvPr/>
        </p:nvSpPr>
        <p:spPr bwMode="auto">
          <a:xfrm>
            <a:off x="7159625" y="3055938"/>
            <a:ext cx="550863" cy="1557337"/>
          </a:xfrm>
          <a:prstGeom prst="rect">
            <a:avLst/>
          </a:prstGeom>
          <a:solidFill>
            <a:srgbClr val="FF6600"/>
          </a:solidFill>
          <a:ln w="12700">
            <a:solidFill>
              <a:srgbClr val="FFFFFF"/>
            </a:solidFill>
            <a:miter lim="800000"/>
            <a:headEnd/>
            <a:tailEnd/>
          </a:ln>
        </p:spPr>
        <p:txBody>
          <a:bodyPr wrap="none" anchor="ctr"/>
          <a:lstStyle/>
          <a:p>
            <a:pPr eaLnBrk="0" hangingPunct="0"/>
            <a:endParaRPr lang="es-ES" sz="2400">
              <a:solidFill>
                <a:srgbClr val="FFFFFF"/>
              </a:solidFill>
              <a:ea typeface="ＭＳ Ｐゴシック" charset="0"/>
              <a:cs typeface="ＭＳ Ｐゴシック" charset="0"/>
            </a:endParaRPr>
          </a:p>
        </p:txBody>
      </p:sp>
      <p:sp>
        <p:nvSpPr>
          <p:cNvPr id="338971" name="Text Box 1053"/>
          <p:cNvSpPr txBox="1">
            <a:spLocks noChangeArrowheads="1"/>
          </p:cNvSpPr>
          <p:nvPr/>
        </p:nvSpPr>
        <p:spPr bwMode="auto">
          <a:xfrm>
            <a:off x="7302500" y="2381250"/>
            <a:ext cx="1952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1200">
                <a:solidFill>
                  <a:schemeClr val="tx1"/>
                </a:solidFill>
                <a:latin typeface="Times New Roman" charset="0"/>
                <a:ea typeface="ＭＳ Ｐゴシック" charset="0"/>
              </a:defRPr>
            </a:lvl1pPr>
            <a:lvl2pPr marL="742950" indent="-285750" eaLnBrk="0" hangingPunct="0">
              <a:defRPr sz="1200">
                <a:solidFill>
                  <a:schemeClr val="tx1"/>
                </a:solidFill>
                <a:latin typeface="Times New Roman" charset="0"/>
                <a:ea typeface="ＭＳ Ｐゴシック" charset="0"/>
              </a:defRPr>
            </a:lvl2pPr>
            <a:lvl3pPr marL="1143000" indent="-228600" eaLnBrk="0" hangingPunct="0">
              <a:defRPr sz="1200">
                <a:solidFill>
                  <a:schemeClr val="tx1"/>
                </a:solidFill>
                <a:latin typeface="Times New Roman" charset="0"/>
                <a:ea typeface="ＭＳ Ｐゴシック" charset="0"/>
              </a:defRPr>
            </a:lvl3pPr>
            <a:lvl4pPr marL="1600200" indent="-228600" eaLnBrk="0" hangingPunct="0">
              <a:defRPr sz="1200">
                <a:solidFill>
                  <a:schemeClr val="tx1"/>
                </a:solidFill>
                <a:latin typeface="Times New Roman" charset="0"/>
                <a:ea typeface="ＭＳ Ｐゴシック" charset="0"/>
              </a:defRPr>
            </a:lvl4pPr>
            <a:lvl5pPr marL="2057400" indent="-228600" eaLnBrk="0" hangingPunct="0">
              <a:defRPr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200">
                <a:solidFill>
                  <a:schemeClr val="tx1"/>
                </a:solidFill>
                <a:latin typeface="Times New Roman" charset="0"/>
                <a:ea typeface="ＭＳ Ｐゴシック" charset="0"/>
              </a:defRPr>
            </a:lvl9pPr>
          </a:lstStyle>
          <a:p>
            <a:pPr algn="ctr"/>
            <a:r>
              <a:rPr lang="en-GB" sz="1600" b="1">
                <a:solidFill>
                  <a:srgbClr val="FFFFFF"/>
                </a:solidFill>
                <a:latin typeface="Arial" charset="0"/>
                <a:cs typeface="ＭＳ Ｐゴシック" charset="0"/>
              </a:rPr>
              <a:t>*</a:t>
            </a:r>
            <a:r>
              <a:rPr lang="en-GB" sz="1600" b="1" baseline="30000">
                <a:solidFill>
                  <a:srgbClr val="FFFFFF"/>
                </a:solidFill>
                <a:latin typeface="Arial" charset="0"/>
                <a:cs typeface="ＭＳ Ｐゴシック" charset="0"/>
              </a:rPr>
              <a:t>,#</a:t>
            </a:r>
          </a:p>
        </p:txBody>
      </p:sp>
      <p:sp>
        <p:nvSpPr>
          <p:cNvPr id="338972" name="Text Box 1054"/>
          <p:cNvSpPr txBox="1">
            <a:spLocks noChangeArrowheads="1"/>
          </p:cNvSpPr>
          <p:nvPr/>
        </p:nvSpPr>
        <p:spPr bwMode="auto">
          <a:xfrm>
            <a:off x="3522663" y="4471988"/>
            <a:ext cx="3952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1200">
                <a:solidFill>
                  <a:schemeClr val="tx1"/>
                </a:solidFill>
                <a:latin typeface="Times New Roman" charset="0"/>
                <a:ea typeface="ＭＳ Ｐゴシック" charset="0"/>
              </a:defRPr>
            </a:lvl1pPr>
            <a:lvl2pPr marL="742950" indent="-285750" eaLnBrk="0" hangingPunct="0">
              <a:defRPr sz="1200">
                <a:solidFill>
                  <a:schemeClr val="tx1"/>
                </a:solidFill>
                <a:latin typeface="Times New Roman" charset="0"/>
                <a:ea typeface="ＭＳ Ｐゴシック" charset="0"/>
              </a:defRPr>
            </a:lvl2pPr>
            <a:lvl3pPr marL="1143000" indent="-228600" eaLnBrk="0" hangingPunct="0">
              <a:defRPr sz="1200">
                <a:solidFill>
                  <a:schemeClr val="tx1"/>
                </a:solidFill>
                <a:latin typeface="Times New Roman" charset="0"/>
                <a:ea typeface="ＭＳ Ｐゴシック" charset="0"/>
              </a:defRPr>
            </a:lvl3pPr>
            <a:lvl4pPr marL="1600200" indent="-228600" eaLnBrk="0" hangingPunct="0">
              <a:defRPr sz="1200">
                <a:solidFill>
                  <a:schemeClr val="tx1"/>
                </a:solidFill>
                <a:latin typeface="Times New Roman" charset="0"/>
                <a:ea typeface="ＭＳ Ｐゴシック" charset="0"/>
              </a:defRPr>
            </a:lvl4pPr>
            <a:lvl5pPr marL="2057400" indent="-228600" eaLnBrk="0" hangingPunct="0">
              <a:defRPr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200">
                <a:solidFill>
                  <a:schemeClr val="tx1"/>
                </a:solidFill>
                <a:latin typeface="Times New Roman" charset="0"/>
                <a:ea typeface="ＭＳ Ｐゴシック" charset="0"/>
              </a:defRPr>
            </a:lvl9pPr>
          </a:lstStyle>
          <a:p>
            <a:pPr algn="r"/>
            <a:r>
              <a:rPr lang="en-GB" sz="1600" b="1">
                <a:solidFill>
                  <a:srgbClr val="FFFFFF"/>
                </a:solidFill>
                <a:latin typeface="Arial" charset="0"/>
                <a:cs typeface="ＭＳ Ｐゴシック" charset="0"/>
              </a:rPr>
              <a:t>0.00</a:t>
            </a:r>
          </a:p>
        </p:txBody>
      </p:sp>
      <p:sp>
        <p:nvSpPr>
          <p:cNvPr id="338973" name="Text Box 1055"/>
          <p:cNvSpPr txBox="1">
            <a:spLocks noChangeArrowheads="1"/>
          </p:cNvSpPr>
          <p:nvPr/>
        </p:nvSpPr>
        <p:spPr bwMode="auto">
          <a:xfrm>
            <a:off x="3522663" y="2203450"/>
            <a:ext cx="3952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1200">
                <a:solidFill>
                  <a:schemeClr val="tx1"/>
                </a:solidFill>
                <a:latin typeface="Times New Roman" charset="0"/>
                <a:ea typeface="ＭＳ Ｐゴシック" charset="0"/>
              </a:defRPr>
            </a:lvl1pPr>
            <a:lvl2pPr marL="742950" indent="-285750" eaLnBrk="0" hangingPunct="0">
              <a:defRPr sz="1200">
                <a:solidFill>
                  <a:schemeClr val="tx1"/>
                </a:solidFill>
                <a:latin typeface="Times New Roman" charset="0"/>
                <a:ea typeface="ＭＳ Ｐゴシック" charset="0"/>
              </a:defRPr>
            </a:lvl2pPr>
            <a:lvl3pPr marL="1143000" indent="-228600" eaLnBrk="0" hangingPunct="0">
              <a:defRPr sz="1200">
                <a:solidFill>
                  <a:schemeClr val="tx1"/>
                </a:solidFill>
                <a:latin typeface="Times New Roman" charset="0"/>
                <a:ea typeface="ＭＳ Ｐゴシック" charset="0"/>
              </a:defRPr>
            </a:lvl3pPr>
            <a:lvl4pPr marL="1600200" indent="-228600" eaLnBrk="0" hangingPunct="0">
              <a:defRPr sz="1200">
                <a:solidFill>
                  <a:schemeClr val="tx1"/>
                </a:solidFill>
                <a:latin typeface="Times New Roman" charset="0"/>
                <a:ea typeface="ＭＳ Ｐゴシック" charset="0"/>
              </a:defRPr>
            </a:lvl4pPr>
            <a:lvl5pPr marL="2057400" indent="-228600" eaLnBrk="0" hangingPunct="0">
              <a:defRPr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200">
                <a:solidFill>
                  <a:schemeClr val="tx1"/>
                </a:solidFill>
                <a:latin typeface="Times New Roman" charset="0"/>
                <a:ea typeface="ＭＳ Ｐゴシック" charset="0"/>
              </a:defRPr>
            </a:lvl9pPr>
          </a:lstStyle>
          <a:p>
            <a:pPr algn="r"/>
            <a:r>
              <a:rPr lang="en-GB" sz="1600" b="1">
                <a:solidFill>
                  <a:srgbClr val="FFFFFF"/>
                </a:solidFill>
                <a:latin typeface="Arial" charset="0"/>
                <a:cs typeface="ＭＳ Ｐゴシック" charset="0"/>
              </a:rPr>
              <a:t>0.15</a:t>
            </a:r>
          </a:p>
        </p:txBody>
      </p:sp>
      <p:sp>
        <p:nvSpPr>
          <p:cNvPr id="338974" name="Line 1056"/>
          <p:cNvSpPr>
            <a:spLocks noChangeShapeType="1"/>
          </p:cNvSpPr>
          <p:nvPr/>
        </p:nvSpPr>
        <p:spPr bwMode="auto">
          <a:xfrm>
            <a:off x="4057650" y="5440363"/>
            <a:ext cx="4441825"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200">
              <a:solidFill>
                <a:srgbClr val="FFFFFF"/>
              </a:solidFill>
              <a:latin typeface="Times New Roman" charset="0"/>
              <a:ea typeface="ＭＳ Ｐゴシック" charset="0"/>
            </a:endParaRPr>
          </a:p>
        </p:txBody>
      </p:sp>
      <p:sp>
        <p:nvSpPr>
          <p:cNvPr id="338975" name="Line 1057"/>
          <p:cNvSpPr>
            <a:spLocks noChangeShapeType="1"/>
          </p:cNvSpPr>
          <p:nvPr/>
        </p:nvSpPr>
        <p:spPr bwMode="auto">
          <a:xfrm>
            <a:off x="4765675" y="5440363"/>
            <a:ext cx="0" cy="117475"/>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200">
              <a:solidFill>
                <a:srgbClr val="FFFFFF"/>
              </a:solidFill>
              <a:latin typeface="Times New Roman" charset="0"/>
              <a:ea typeface="ＭＳ Ｐゴシック" charset="0"/>
            </a:endParaRPr>
          </a:p>
        </p:txBody>
      </p:sp>
      <p:sp>
        <p:nvSpPr>
          <p:cNvPr id="338976" name="Line 1058"/>
          <p:cNvSpPr>
            <a:spLocks noChangeShapeType="1"/>
          </p:cNvSpPr>
          <p:nvPr/>
        </p:nvSpPr>
        <p:spPr bwMode="auto">
          <a:xfrm>
            <a:off x="6257925" y="5440363"/>
            <a:ext cx="0" cy="117475"/>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200">
              <a:solidFill>
                <a:srgbClr val="FFFFFF"/>
              </a:solidFill>
              <a:latin typeface="Times New Roman" charset="0"/>
              <a:ea typeface="ＭＳ Ｐゴシック" charset="0"/>
            </a:endParaRPr>
          </a:p>
        </p:txBody>
      </p:sp>
      <p:sp>
        <p:nvSpPr>
          <p:cNvPr id="338977" name="Line 1059"/>
          <p:cNvSpPr>
            <a:spLocks noChangeShapeType="1"/>
          </p:cNvSpPr>
          <p:nvPr/>
        </p:nvSpPr>
        <p:spPr bwMode="auto">
          <a:xfrm>
            <a:off x="7691438" y="5440363"/>
            <a:ext cx="0" cy="117475"/>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200">
              <a:solidFill>
                <a:srgbClr val="FFFFFF"/>
              </a:solidFill>
              <a:latin typeface="Times New Roman" charset="0"/>
              <a:ea typeface="ＭＳ Ｐゴシック" charset="0"/>
            </a:endParaRPr>
          </a:p>
        </p:txBody>
      </p:sp>
      <p:sp>
        <p:nvSpPr>
          <p:cNvPr id="338978" name="Text Box 1060"/>
          <p:cNvSpPr txBox="1">
            <a:spLocks noChangeArrowheads="1"/>
          </p:cNvSpPr>
          <p:nvPr/>
        </p:nvSpPr>
        <p:spPr bwMode="auto">
          <a:xfrm>
            <a:off x="5897563" y="2355850"/>
            <a:ext cx="1952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1200">
                <a:solidFill>
                  <a:schemeClr val="tx1"/>
                </a:solidFill>
                <a:latin typeface="Times New Roman" charset="0"/>
                <a:ea typeface="ＭＳ Ｐゴシック" charset="0"/>
              </a:defRPr>
            </a:lvl1pPr>
            <a:lvl2pPr marL="742950" indent="-285750" eaLnBrk="0" hangingPunct="0">
              <a:defRPr sz="1200">
                <a:solidFill>
                  <a:schemeClr val="tx1"/>
                </a:solidFill>
                <a:latin typeface="Times New Roman" charset="0"/>
                <a:ea typeface="ＭＳ Ｐゴシック" charset="0"/>
              </a:defRPr>
            </a:lvl2pPr>
            <a:lvl3pPr marL="1143000" indent="-228600" eaLnBrk="0" hangingPunct="0">
              <a:defRPr sz="1200">
                <a:solidFill>
                  <a:schemeClr val="tx1"/>
                </a:solidFill>
                <a:latin typeface="Times New Roman" charset="0"/>
                <a:ea typeface="ＭＳ Ｐゴシック" charset="0"/>
              </a:defRPr>
            </a:lvl3pPr>
            <a:lvl4pPr marL="1600200" indent="-228600" eaLnBrk="0" hangingPunct="0">
              <a:defRPr sz="1200">
                <a:solidFill>
                  <a:schemeClr val="tx1"/>
                </a:solidFill>
                <a:latin typeface="Times New Roman" charset="0"/>
                <a:ea typeface="ＭＳ Ｐゴシック" charset="0"/>
              </a:defRPr>
            </a:lvl4pPr>
            <a:lvl5pPr marL="2057400" indent="-228600" eaLnBrk="0" hangingPunct="0">
              <a:defRPr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200">
                <a:solidFill>
                  <a:schemeClr val="tx1"/>
                </a:solidFill>
                <a:latin typeface="Times New Roman" charset="0"/>
                <a:ea typeface="ＭＳ Ｐゴシック" charset="0"/>
              </a:defRPr>
            </a:lvl9pPr>
          </a:lstStyle>
          <a:p>
            <a:pPr algn="ctr"/>
            <a:r>
              <a:rPr lang="en-GB" sz="1600" b="1">
                <a:solidFill>
                  <a:srgbClr val="FFFFFF"/>
                </a:solidFill>
                <a:latin typeface="Arial" charset="0"/>
                <a:cs typeface="ＭＳ Ｐゴシック" charset="0"/>
              </a:rPr>
              <a:t>*</a:t>
            </a:r>
            <a:r>
              <a:rPr lang="en-GB" sz="1600" b="1" baseline="30000">
                <a:solidFill>
                  <a:srgbClr val="FFFFFF"/>
                </a:solidFill>
                <a:latin typeface="Arial" charset="0"/>
                <a:cs typeface="ＭＳ Ｐゴシック" charset="0"/>
              </a:rPr>
              <a:t>,#</a:t>
            </a:r>
          </a:p>
        </p:txBody>
      </p:sp>
      <p:grpSp>
        <p:nvGrpSpPr>
          <p:cNvPr id="338979" name="Group 1061"/>
          <p:cNvGrpSpPr>
            <a:grpSpLocks/>
          </p:cNvGrpSpPr>
          <p:nvPr/>
        </p:nvGrpSpPr>
        <p:grpSpPr bwMode="auto">
          <a:xfrm rot="10800000">
            <a:off x="4979988" y="4119563"/>
            <a:ext cx="173037" cy="415925"/>
            <a:chOff x="1028" y="3628"/>
            <a:chExt cx="92" cy="276"/>
          </a:xfrm>
        </p:grpSpPr>
        <p:sp>
          <p:nvSpPr>
            <p:cNvPr id="338980" name="Line 1062"/>
            <p:cNvSpPr>
              <a:spLocks noChangeShapeType="1"/>
            </p:cNvSpPr>
            <p:nvPr/>
          </p:nvSpPr>
          <p:spPr bwMode="auto">
            <a:xfrm>
              <a:off x="1074" y="3628"/>
              <a:ext cx="0" cy="276"/>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200">
                <a:solidFill>
                  <a:srgbClr val="FFFFFF"/>
                </a:solidFill>
                <a:latin typeface="Times New Roman" charset="0"/>
                <a:ea typeface="ＭＳ Ｐゴシック" charset="0"/>
              </a:endParaRPr>
            </a:p>
          </p:txBody>
        </p:sp>
        <p:sp>
          <p:nvSpPr>
            <p:cNvPr id="338981" name="Line 1063"/>
            <p:cNvSpPr>
              <a:spLocks noChangeShapeType="1"/>
            </p:cNvSpPr>
            <p:nvPr/>
          </p:nvSpPr>
          <p:spPr bwMode="auto">
            <a:xfrm>
              <a:off x="1028" y="3904"/>
              <a:ext cx="92"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200">
                <a:solidFill>
                  <a:srgbClr val="FFFFFF"/>
                </a:solidFill>
                <a:latin typeface="Times New Roman" charset="0"/>
                <a:ea typeface="ＭＳ Ｐゴシック" charset="0"/>
              </a:endParaRPr>
            </a:p>
          </p:txBody>
        </p:sp>
      </p:grpSp>
      <p:sp>
        <p:nvSpPr>
          <p:cNvPr id="338982" name="Rectangle 1064"/>
          <p:cNvSpPr>
            <a:spLocks noChangeArrowheads="1"/>
          </p:cNvSpPr>
          <p:nvPr/>
        </p:nvSpPr>
        <p:spPr bwMode="auto">
          <a:xfrm>
            <a:off x="4792663" y="4406900"/>
            <a:ext cx="554037" cy="204788"/>
          </a:xfrm>
          <a:prstGeom prst="rect">
            <a:avLst/>
          </a:prstGeom>
          <a:solidFill>
            <a:srgbClr val="FFFF66"/>
          </a:solidFill>
          <a:ln w="12700">
            <a:solidFill>
              <a:srgbClr val="FFFFFF"/>
            </a:solidFill>
            <a:miter lim="800000"/>
            <a:headEnd/>
            <a:tailEnd/>
          </a:ln>
        </p:spPr>
        <p:txBody>
          <a:bodyPr wrap="none" anchor="ctr"/>
          <a:lstStyle/>
          <a:p>
            <a:pPr eaLnBrk="0" hangingPunct="0"/>
            <a:endParaRPr lang="es-ES" sz="2400">
              <a:solidFill>
                <a:srgbClr val="FFFFFF"/>
              </a:solidFill>
              <a:ea typeface="ＭＳ Ｐゴシック" charset="0"/>
              <a:cs typeface="ＭＳ Ｐゴシック" charset="0"/>
            </a:endParaRPr>
          </a:p>
        </p:txBody>
      </p:sp>
      <p:grpSp>
        <p:nvGrpSpPr>
          <p:cNvPr id="338983" name="Group 1065"/>
          <p:cNvGrpSpPr>
            <a:grpSpLocks/>
          </p:cNvGrpSpPr>
          <p:nvPr/>
        </p:nvGrpSpPr>
        <p:grpSpPr bwMode="auto">
          <a:xfrm rot="10800000">
            <a:off x="6491288" y="3922713"/>
            <a:ext cx="173037" cy="415925"/>
            <a:chOff x="1028" y="3628"/>
            <a:chExt cx="92" cy="276"/>
          </a:xfrm>
        </p:grpSpPr>
        <p:sp>
          <p:nvSpPr>
            <p:cNvPr id="338984" name="Line 1066"/>
            <p:cNvSpPr>
              <a:spLocks noChangeShapeType="1"/>
            </p:cNvSpPr>
            <p:nvPr/>
          </p:nvSpPr>
          <p:spPr bwMode="auto">
            <a:xfrm>
              <a:off x="1074" y="3628"/>
              <a:ext cx="0" cy="276"/>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200">
                <a:solidFill>
                  <a:srgbClr val="FFFFFF"/>
                </a:solidFill>
                <a:latin typeface="Times New Roman" charset="0"/>
                <a:ea typeface="ＭＳ Ｐゴシック" charset="0"/>
              </a:endParaRPr>
            </a:p>
          </p:txBody>
        </p:sp>
        <p:sp>
          <p:nvSpPr>
            <p:cNvPr id="338985" name="Line 1067"/>
            <p:cNvSpPr>
              <a:spLocks noChangeShapeType="1"/>
            </p:cNvSpPr>
            <p:nvPr/>
          </p:nvSpPr>
          <p:spPr bwMode="auto">
            <a:xfrm>
              <a:off x="1028" y="3904"/>
              <a:ext cx="92"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200">
                <a:solidFill>
                  <a:srgbClr val="FFFFFF"/>
                </a:solidFill>
                <a:latin typeface="Times New Roman" charset="0"/>
                <a:ea typeface="ＭＳ Ｐゴシック" charset="0"/>
              </a:endParaRPr>
            </a:p>
          </p:txBody>
        </p:sp>
      </p:grpSp>
      <p:sp>
        <p:nvSpPr>
          <p:cNvPr id="338986" name="Rectangle 1068"/>
          <p:cNvSpPr>
            <a:spLocks noChangeArrowheads="1"/>
          </p:cNvSpPr>
          <p:nvPr/>
        </p:nvSpPr>
        <p:spPr bwMode="auto">
          <a:xfrm>
            <a:off x="6303963" y="4260850"/>
            <a:ext cx="554037" cy="350838"/>
          </a:xfrm>
          <a:prstGeom prst="rect">
            <a:avLst/>
          </a:prstGeom>
          <a:solidFill>
            <a:srgbClr val="FFFF66"/>
          </a:solidFill>
          <a:ln w="12700">
            <a:solidFill>
              <a:srgbClr val="FFFFFF"/>
            </a:solidFill>
            <a:miter lim="800000"/>
            <a:headEnd/>
            <a:tailEnd/>
          </a:ln>
        </p:spPr>
        <p:txBody>
          <a:bodyPr wrap="none" anchor="ctr"/>
          <a:lstStyle/>
          <a:p>
            <a:pPr eaLnBrk="0" hangingPunct="0"/>
            <a:endParaRPr lang="es-ES" sz="2400">
              <a:solidFill>
                <a:srgbClr val="FFFFFF"/>
              </a:solidFill>
              <a:ea typeface="ＭＳ Ｐゴシック" charset="0"/>
              <a:cs typeface="ＭＳ Ｐゴシック" charset="0"/>
            </a:endParaRPr>
          </a:p>
        </p:txBody>
      </p:sp>
      <p:grpSp>
        <p:nvGrpSpPr>
          <p:cNvPr id="338987" name="Group 1069"/>
          <p:cNvGrpSpPr>
            <a:grpSpLocks/>
          </p:cNvGrpSpPr>
          <p:nvPr/>
        </p:nvGrpSpPr>
        <p:grpSpPr bwMode="auto">
          <a:xfrm rot="10800000">
            <a:off x="7907338" y="3986213"/>
            <a:ext cx="173037" cy="415925"/>
            <a:chOff x="1028" y="3628"/>
            <a:chExt cx="92" cy="276"/>
          </a:xfrm>
        </p:grpSpPr>
        <p:sp>
          <p:nvSpPr>
            <p:cNvPr id="338988" name="Line 1070"/>
            <p:cNvSpPr>
              <a:spLocks noChangeShapeType="1"/>
            </p:cNvSpPr>
            <p:nvPr/>
          </p:nvSpPr>
          <p:spPr bwMode="auto">
            <a:xfrm>
              <a:off x="1074" y="3628"/>
              <a:ext cx="0" cy="276"/>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200">
                <a:solidFill>
                  <a:srgbClr val="FFFFFF"/>
                </a:solidFill>
                <a:latin typeface="Times New Roman" charset="0"/>
                <a:ea typeface="ＭＳ Ｐゴシック" charset="0"/>
              </a:endParaRPr>
            </a:p>
          </p:txBody>
        </p:sp>
        <p:sp>
          <p:nvSpPr>
            <p:cNvPr id="338989" name="Line 1071"/>
            <p:cNvSpPr>
              <a:spLocks noChangeShapeType="1"/>
            </p:cNvSpPr>
            <p:nvPr/>
          </p:nvSpPr>
          <p:spPr bwMode="auto">
            <a:xfrm>
              <a:off x="1028" y="3904"/>
              <a:ext cx="92"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200">
                <a:solidFill>
                  <a:srgbClr val="FFFFFF"/>
                </a:solidFill>
                <a:latin typeface="Times New Roman" charset="0"/>
                <a:ea typeface="ＭＳ Ｐゴシック" charset="0"/>
              </a:endParaRPr>
            </a:p>
          </p:txBody>
        </p:sp>
      </p:grpSp>
      <p:sp>
        <p:nvSpPr>
          <p:cNvPr id="338990" name="Rectangle 1072"/>
          <p:cNvSpPr>
            <a:spLocks noChangeArrowheads="1"/>
          </p:cNvSpPr>
          <p:nvPr/>
        </p:nvSpPr>
        <p:spPr bwMode="auto">
          <a:xfrm>
            <a:off x="7720013" y="4248150"/>
            <a:ext cx="554037" cy="363538"/>
          </a:xfrm>
          <a:prstGeom prst="rect">
            <a:avLst/>
          </a:prstGeom>
          <a:solidFill>
            <a:srgbClr val="FFFF66"/>
          </a:solidFill>
          <a:ln w="12700">
            <a:solidFill>
              <a:srgbClr val="FFFFFF"/>
            </a:solidFill>
            <a:miter lim="800000"/>
            <a:headEnd/>
            <a:tailEnd/>
          </a:ln>
        </p:spPr>
        <p:txBody>
          <a:bodyPr wrap="none" anchor="ctr"/>
          <a:lstStyle/>
          <a:p>
            <a:pPr eaLnBrk="0" hangingPunct="0"/>
            <a:endParaRPr lang="es-ES" sz="2400">
              <a:solidFill>
                <a:srgbClr val="FFFFFF"/>
              </a:solidFill>
              <a:ea typeface="ＭＳ Ｐゴシック" charset="0"/>
              <a:cs typeface="ＭＳ Ｐゴシック" charset="0"/>
            </a:endParaRPr>
          </a:p>
        </p:txBody>
      </p:sp>
      <p:sp>
        <p:nvSpPr>
          <p:cNvPr id="338991" name="Text Box 1073"/>
          <p:cNvSpPr txBox="1">
            <a:spLocks noChangeArrowheads="1"/>
          </p:cNvSpPr>
          <p:nvPr/>
        </p:nvSpPr>
        <p:spPr bwMode="auto">
          <a:xfrm>
            <a:off x="7124700" y="5656263"/>
            <a:ext cx="11064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1200">
                <a:solidFill>
                  <a:schemeClr val="tx1"/>
                </a:solidFill>
                <a:latin typeface="Times New Roman" charset="0"/>
                <a:ea typeface="ＭＳ Ｐゴシック" charset="0"/>
              </a:defRPr>
            </a:lvl1pPr>
            <a:lvl2pPr marL="742950" indent="-285750" eaLnBrk="0" hangingPunct="0">
              <a:defRPr sz="1200">
                <a:solidFill>
                  <a:schemeClr val="tx1"/>
                </a:solidFill>
                <a:latin typeface="Times New Roman" charset="0"/>
                <a:ea typeface="ＭＳ Ｐゴシック" charset="0"/>
              </a:defRPr>
            </a:lvl2pPr>
            <a:lvl3pPr marL="1143000" indent="-228600" eaLnBrk="0" hangingPunct="0">
              <a:defRPr sz="1200">
                <a:solidFill>
                  <a:schemeClr val="tx1"/>
                </a:solidFill>
                <a:latin typeface="Times New Roman" charset="0"/>
                <a:ea typeface="ＭＳ Ｐゴシック" charset="0"/>
              </a:defRPr>
            </a:lvl3pPr>
            <a:lvl4pPr marL="1600200" indent="-228600" eaLnBrk="0" hangingPunct="0">
              <a:defRPr sz="1200">
                <a:solidFill>
                  <a:schemeClr val="tx1"/>
                </a:solidFill>
                <a:latin typeface="Times New Roman" charset="0"/>
                <a:ea typeface="ＭＳ Ｐゴシック" charset="0"/>
              </a:defRPr>
            </a:lvl4pPr>
            <a:lvl5pPr marL="2057400" indent="-228600" eaLnBrk="0" hangingPunct="0">
              <a:defRPr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200">
                <a:solidFill>
                  <a:schemeClr val="tx1"/>
                </a:solidFill>
                <a:latin typeface="Times New Roman" charset="0"/>
                <a:ea typeface="ＭＳ Ｐゴシック" charset="0"/>
              </a:defRPr>
            </a:lvl9pPr>
          </a:lstStyle>
          <a:p>
            <a:pPr algn="ctr"/>
            <a:r>
              <a:rPr lang="en-GB" sz="1600" b="1">
                <a:solidFill>
                  <a:srgbClr val="FFFFFF"/>
                </a:solidFill>
                <a:latin typeface="Arial" charset="0"/>
                <a:cs typeface="ＭＳ Ｐゴシック" charset="0"/>
              </a:rPr>
              <a:t>Prednisone</a:t>
            </a:r>
          </a:p>
        </p:txBody>
      </p:sp>
      <p:sp>
        <p:nvSpPr>
          <p:cNvPr id="338992" name="Text Box 1074"/>
          <p:cNvSpPr txBox="1">
            <a:spLocks noChangeArrowheads="1"/>
          </p:cNvSpPr>
          <p:nvPr/>
        </p:nvSpPr>
        <p:spPr bwMode="auto">
          <a:xfrm>
            <a:off x="5795963" y="5656263"/>
            <a:ext cx="11636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1200">
                <a:solidFill>
                  <a:schemeClr val="tx1"/>
                </a:solidFill>
                <a:latin typeface="Times New Roman" charset="0"/>
                <a:ea typeface="ＭＳ Ｐゴシック" charset="0"/>
              </a:defRPr>
            </a:lvl1pPr>
            <a:lvl2pPr marL="742950" indent="-285750" eaLnBrk="0" hangingPunct="0">
              <a:defRPr sz="1200">
                <a:solidFill>
                  <a:schemeClr val="tx1"/>
                </a:solidFill>
                <a:latin typeface="Times New Roman" charset="0"/>
                <a:ea typeface="ＭＳ Ｐゴシック" charset="0"/>
              </a:defRPr>
            </a:lvl2pPr>
            <a:lvl3pPr marL="1143000" indent="-228600" eaLnBrk="0" hangingPunct="0">
              <a:defRPr sz="1200">
                <a:solidFill>
                  <a:schemeClr val="tx1"/>
                </a:solidFill>
                <a:latin typeface="Times New Roman" charset="0"/>
                <a:ea typeface="ＭＳ Ｐゴシック" charset="0"/>
              </a:defRPr>
            </a:lvl3pPr>
            <a:lvl4pPr marL="1600200" indent="-228600" eaLnBrk="0" hangingPunct="0">
              <a:defRPr sz="1200">
                <a:solidFill>
                  <a:schemeClr val="tx1"/>
                </a:solidFill>
                <a:latin typeface="Times New Roman" charset="0"/>
                <a:ea typeface="ＭＳ Ｐゴシック" charset="0"/>
              </a:defRPr>
            </a:lvl4pPr>
            <a:lvl5pPr marL="2057400" indent="-228600" eaLnBrk="0" hangingPunct="0">
              <a:defRPr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200">
                <a:solidFill>
                  <a:schemeClr val="tx1"/>
                </a:solidFill>
                <a:latin typeface="Times New Roman" charset="0"/>
                <a:ea typeface="ＭＳ Ｐゴシック" charset="0"/>
              </a:defRPr>
            </a:lvl9pPr>
          </a:lstStyle>
          <a:p>
            <a:pPr algn="ctr"/>
            <a:r>
              <a:rPr lang="en-GB" sz="1600" b="1">
                <a:solidFill>
                  <a:srgbClr val="FFFFFF"/>
                </a:solidFill>
                <a:latin typeface="Arial" charset="0"/>
                <a:cs typeface="ＭＳ Ｐゴシック" charset="0"/>
              </a:rPr>
              <a:t>Budesonide</a:t>
            </a:r>
          </a:p>
        </p:txBody>
      </p:sp>
      <p:sp>
        <p:nvSpPr>
          <p:cNvPr id="338993" name="Text Box 1075"/>
          <p:cNvSpPr txBox="1">
            <a:spLocks noChangeArrowheads="1"/>
          </p:cNvSpPr>
          <p:nvPr/>
        </p:nvSpPr>
        <p:spPr bwMode="auto">
          <a:xfrm>
            <a:off x="4386263" y="5656263"/>
            <a:ext cx="7794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1200">
                <a:solidFill>
                  <a:schemeClr val="tx1"/>
                </a:solidFill>
                <a:latin typeface="Times New Roman" charset="0"/>
                <a:ea typeface="ＭＳ Ｐゴシック" charset="0"/>
              </a:defRPr>
            </a:lvl1pPr>
            <a:lvl2pPr marL="742950" indent="-285750" eaLnBrk="0" hangingPunct="0">
              <a:defRPr sz="1200">
                <a:solidFill>
                  <a:schemeClr val="tx1"/>
                </a:solidFill>
                <a:latin typeface="Times New Roman" charset="0"/>
                <a:ea typeface="ＭＳ Ｐゴシック" charset="0"/>
              </a:defRPr>
            </a:lvl2pPr>
            <a:lvl3pPr marL="1143000" indent="-228600" eaLnBrk="0" hangingPunct="0">
              <a:defRPr sz="1200">
                <a:solidFill>
                  <a:schemeClr val="tx1"/>
                </a:solidFill>
                <a:latin typeface="Times New Roman" charset="0"/>
                <a:ea typeface="ＭＳ Ｐゴシック" charset="0"/>
              </a:defRPr>
            </a:lvl3pPr>
            <a:lvl4pPr marL="1600200" indent="-228600" eaLnBrk="0" hangingPunct="0">
              <a:defRPr sz="1200">
                <a:solidFill>
                  <a:schemeClr val="tx1"/>
                </a:solidFill>
                <a:latin typeface="Times New Roman" charset="0"/>
                <a:ea typeface="ＭＳ Ｐゴシック" charset="0"/>
              </a:defRPr>
            </a:lvl4pPr>
            <a:lvl5pPr marL="2057400" indent="-228600" eaLnBrk="0" hangingPunct="0">
              <a:defRPr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200">
                <a:solidFill>
                  <a:schemeClr val="tx1"/>
                </a:solidFill>
                <a:latin typeface="Times New Roman" charset="0"/>
                <a:ea typeface="ＭＳ Ｐゴシック" charset="0"/>
              </a:defRPr>
            </a:lvl9pPr>
          </a:lstStyle>
          <a:p>
            <a:pPr algn="ctr"/>
            <a:r>
              <a:rPr lang="en-GB" sz="1600" b="1">
                <a:solidFill>
                  <a:srgbClr val="FFFFFF"/>
                </a:solidFill>
                <a:latin typeface="Arial" charset="0"/>
                <a:cs typeface="ＭＳ Ｐゴシック" charset="0"/>
              </a:rPr>
              <a:t>Placebo</a:t>
            </a:r>
          </a:p>
        </p:txBody>
      </p:sp>
      <p:sp>
        <p:nvSpPr>
          <p:cNvPr id="338994" name="Rectangle 1076"/>
          <p:cNvSpPr>
            <a:spLocks noChangeArrowheads="1"/>
          </p:cNvSpPr>
          <p:nvPr/>
        </p:nvSpPr>
        <p:spPr bwMode="auto">
          <a:xfrm>
            <a:off x="6216650" y="1703388"/>
            <a:ext cx="209550" cy="227012"/>
          </a:xfrm>
          <a:prstGeom prst="rect">
            <a:avLst/>
          </a:prstGeom>
          <a:solidFill>
            <a:srgbClr val="FF6600"/>
          </a:solidFill>
          <a:ln w="12700">
            <a:solidFill>
              <a:srgbClr val="FFFFFF"/>
            </a:solidFill>
            <a:miter lim="800000"/>
            <a:headEnd/>
            <a:tailEnd/>
          </a:ln>
        </p:spPr>
        <p:txBody>
          <a:bodyPr wrap="none" anchor="ctr"/>
          <a:lstStyle/>
          <a:p>
            <a:pPr eaLnBrk="0" hangingPunct="0"/>
            <a:endParaRPr lang="es-ES" sz="2400">
              <a:solidFill>
                <a:srgbClr val="FFFFFF"/>
              </a:solidFill>
              <a:ea typeface="ＭＳ Ｐゴシック" charset="0"/>
              <a:cs typeface="ＭＳ Ｐゴシック" charset="0"/>
            </a:endParaRPr>
          </a:p>
        </p:txBody>
      </p:sp>
      <p:sp>
        <p:nvSpPr>
          <p:cNvPr id="338995" name="Text Box 1077"/>
          <p:cNvSpPr txBox="1">
            <a:spLocks noChangeArrowheads="1"/>
          </p:cNvSpPr>
          <p:nvPr/>
        </p:nvSpPr>
        <p:spPr bwMode="auto">
          <a:xfrm>
            <a:off x="6530975" y="1717675"/>
            <a:ext cx="21637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1200">
                <a:solidFill>
                  <a:schemeClr val="tx1"/>
                </a:solidFill>
                <a:latin typeface="Times New Roman" charset="0"/>
                <a:ea typeface="ＭＳ Ｐゴシック" charset="0"/>
              </a:defRPr>
            </a:lvl1pPr>
            <a:lvl2pPr marL="742950" indent="-285750" eaLnBrk="0" hangingPunct="0">
              <a:defRPr sz="1200">
                <a:solidFill>
                  <a:schemeClr val="tx1"/>
                </a:solidFill>
                <a:latin typeface="Times New Roman" charset="0"/>
                <a:ea typeface="ＭＳ Ｐゴシック" charset="0"/>
              </a:defRPr>
            </a:lvl2pPr>
            <a:lvl3pPr marL="1143000" indent="-228600" eaLnBrk="0" hangingPunct="0">
              <a:defRPr sz="1200">
                <a:solidFill>
                  <a:schemeClr val="tx1"/>
                </a:solidFill>
                <a:latin typeface="Times New Roman" charset="0"/>
                <a:ea typeface="ＭＳ Ｐゴシック" charset="0"/>
              </a:defRPr>
            </a:lvl3pPr>
            <a:lvl4pPr marL="1600200" indent="-228600" eaLnBrk="0" hangingPunct="0">
              <a:defRPr sz="1200">
                <a:solidFill>
                  <a:schemeClr val="tx1"/>
                </a:solidFill>
                <a:latin typeface="Times New Roman" charset="0"/>
                <a:ea typeface="ＭＳ Ｐゴシック" charset="0"/>
              </a:defRPr>
            </a:lvl4pPr>
            <a:lvl5pPr marL="2057400" indent="-228600" eaLnBrk="0" hangingPunct="0">
              <a:defRPr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200">
                <a:solidFill>
                  <a:schemeClr val="tx1"/>
                </a:solidFill>
                <a:latin typeface="Times New Roman" charset="0"/>
                <a:ea typeface="ＭＳ Ｐゴシック" charset="0"/>
              </a:defRPr>
            </a:lvl9pPr>
          </a:lstStyle>
          <a:p>
            <a:pPr algn="ctr"/>
            <a:r>
              <a:rPr lang="en-GB" sz="1400" b="1">
                <a:solidFill>
                  <a:srgbClr val="FFFFFF"/>
                </a:solidFill>
                <a:latin typeface="Arial" charset="0"/>
                <a:cs typeface="ＭＳ Ｐゴシック" charset="0"/>
              </a:rPr>
              <a:t>With sputum eosinophilia</a:t>
            </a:r>
          </a:p>
        </p:txBody>
      </p:sp>
      <p:sp>
        <p:nvSpPr>
          <p:cNvPr id="338996" name="Rectangle 1078"/>
          <p:cNvSpPr>
            <a:spLocks noChangeArrowheads="1"/>
          </p:cNvSpPr>
          <p:nvPr/>
        </p:nvSpPr>
        <p:spPr bwMode="auto">
          <a:xfrm>
            <a:off x="6221413" y="1997075"/>
            <a:ext cx="209550" cy="227013"/>
          </a:xfrm>
          <a:prstGeom prst="rect">
            <a:avLst/>
          </a:prstGeom>
          <a:solidFill>
            <a:srgbClr val="FFFF66"/>
          </a:solidFill>
          <a:ln w="12700">
            <a:solidFill>
              <a:srgbClr val="FFFFFF"/>
            </a:solidFill>
            <a:miter lim="800000"/>
            <a:headEnd/>
            <a:tailEnd/>
          </a:ln>
        </p:spPr>
        <p:txBody>
          <a:bodyPr wrap="none" anchor="ctr"/>
          <a:lstStyle/>
          <a:p>
            <a:pPr eaLnBrk="0" hangingPunct="0"/>
            <a:endParaRPr lang="es-ES" sz="2400">
              <a:solidFill>
                <a:srgbClr val="FFFFFF"/>
              </a:solidFill>
              <a:ea typeface="ＭＳ Ｐゴシック" charset="0"/>
              <a:cs typeface="ＭＳ Ｐゴシック" charset="0"/>
            </a:endParaRPr>
          </a:p>
        </p:txBody>
      </p:sp>
      <p:sp>
        <p:nvSpPr>
          <p:cNvPr id="338997" name="Text Box 1079"/>
          <p:cNvSpPr txBox="1">
            <a:spLocks noChangeArrowheads="1"/>
          </p:cNvSpPr>
          <p:nvPr/>
        </p:nvSpPr>
        <p:spPr bwMode="auto">
          <a:xfrm>
            <a:off x="6543675" y="2011363"/>
            <a:ext cx="24399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1200">
                <a:solidFill>
                  <a:schemeClr val="tx1"/>
                </a:solidFill>
                <a:latin typeface="Times New Roman" charset="0"/>
                <a:ea typeface="ＭＳ Ｐゴシック" charset="0"/>
              </a:defRPr>
            </a:lvl1pPr>
            <a:lvl2pPr marL="742950" indent="-285750" eaLnBrk="0" hangingPunct="0">
              <a:defRPr sz="1200">
                <a:solidFill>
                  <a:schemeClr val="tx1"/>
                </a:solidFill>
                <a:latin typeface="Times New Roman" charset="0"/>
                <a:ea typeface="ＭＳ Ｐゴシック" charset="0"/>
              </a:defRPr>
            </a:lvl2pPr>
            <a:lvl3pPr marL="1143000" indent="-228600" eaLnBrk="0" hangingPunct="0">
              <a:defRPr sz="1200">
                <a:solidFill>
                  <a:schemeClr val="tx1"/>
                </a:solidFill>
                <a:latin typeface="Times New Roman" charset="0"/>
                <a:ea typeface="ＭＳ Ｐゴシック" charset="0"/>
              </a:defRPr>
            </a:lvl3pPr>
            <a:lvl4pPr marL="1600200" indent="-228600" eaLnBrk="0" hangingPunct="0">
              <a:defRPr sz="1200">
                <a:solidFill>
                  <a:schemeClr val="tx1"/>
                </a:solidFill>
                <a:latin typeface="Times New Roman" charset="0"/>
                <a:ea typeface="ＭＳ Ｐゴシック" charset="0"/>
              </a:defRPr>
            </a:lvl4pPr>
            <a:lvl5pPr marL="2057400" indent="-228600" eaLnBrk="0" hangingPunct="0">
              <a:defRPr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200">
                <a:solidFill>
                  <a:schemeClr val="tx1"/>
                </a:solidFill>
                <a:latin typeface="Times New Roman" charset="0"/>
                <a:ea typeface="ＭＳ Ｐゴシック" charset="0"/>
              </a:defRPr>
            </a:lvl9pPr>
          </a:lstStyle>
          <a:p>
            <a:pPr algn="ctr"/>
            <a:r>
              <a:rPr lang="en-GB" sz="1400" b="1">
                <a:solidFill>
                  <a:srgbClr val="FFFFFF"/>
                </a:solidFill>
                <a:latin typeface="Arial" charset="0"/>
                <a:cs typeface="ＭＳ Ｐゴシック" charset="0"/>
              </a:rPr>
              <a:t>Without sputum eosinophilia</a:t>
            </a:r>
          </a:p>
        </p:txBody>
      </p:sp>
      <p:sp>
        <p:nvSpPr>
          <p:cNvPr id="338998" name="Text Box 45"/>
          <p:cNvSpPr txBox="1">
            <a:spLocks noChangeArrowheads="1"/>
          </p:cNvSpPr>
          <p:nvPr/>
        </p:nvSpPr>
        <p:spPr bwMode="auto">
          <a:xfrm>
            <a:off x="309563" y="5360988"/>
            <a:ext cx="426243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imes New Roman" charset="0"/>
                <a:ea typeface="ＭＳ Ｐゴシック" charset="0"/>
              </a:defRPr>
            </a:lvl1pPr>
            <a:lvl2pPr marL="742950" indent="-285750" eaLnBrk="0" hangingPunct="0">
              <a:defRPr sz="1200">
                <a:solidFill>
                  <a:schemeClr val="tx1"/>
                </a:solidFill>
                <a:latin typeface="Times New Roman" charset="0"/>
                <a:ea typeface="ＭＳ Ｐゴシック" charset="0"/>
              </a:defRPr>
            </a:lvl2pPr>
            <a:lvl3pPr marL="1143000" indent="-228600" eaLnBrk="0" hangingPunct="0">
              <a:defRPr sz="1200">
                <a:solidFill>
                  <a:schemeClr val="tx1"/>
                </a:solidFill>
                <a:latin typeface="Times New Roman" charset="0"/>
                <a:ea typeface="ＭＳ Ｐゴシック" charset="0"/>
              </a:defRPr>
            </a:lvl3pPr>
            <a:lvl4pPr marL="1600200" indent="-228600" eaLnBrk="0" hangingPunct="0">
              <a:defRPr sz="1200">
                <a:solidFill>
                  <a:schemeClr val="tx1"/>
                </a:solidFill>
                <a:latin typeface="Times New Roman" charset="0"/>
                <a:ea typeface="ＭＳ Ｐゴシック" charset="0"/>
              </a:defRPr>
            </a:lvl4pPr>
            <a:lvl5pPr marL="2057400" indent="-228600" eaLnBrk="0" hangingPunct="0">
              <a:defRPr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200">
                <a:solidFill>
                  <a:schemeClr val="tx1"/>
                </a:solidFill>
                <a:latin typeface="Times New Roman" charset="0"/>
                <a:ea typeface="ＭＳ Ｐゴシック" charset="0"/>
              </a:defRPr>
            </a:lvl9pPr>
          </a:lstStyle>
          <a:p>
            <a:r>
              <a:rPr lang="es-ES_tradnl" sz="1600" b="1">
                <a:solidFill>
                  <a:srgbClr val="FFFF66"/>
                </a:solidFill>
                <a:latin typeface="Arial" charset="0"/>
                <a:cs typeface="ＭＳ Ｐゴシック" charset="0"/>
              </a:rPr>
              <a:t>*p&lt;0.05 within group (sputum eosinophilia) vs placebo</a:t>
            </a:r>
          </a:p>
          <a:p>
            <a:r>
              <a:rPr lang="es-ES_tradnl" sz="1600" b="1" baseline="30000">
                <a:solidFill>
                  <a:srgbClr val="FFFF66"/>
                </a:solidFill>
                <a:latin typeface="Arial" charset="0"/>
                <a:cs typeface="ＭＳ Ｐゴシック" charset="0"/>
              </a:rPr>
              <a:t>#</a:t>
            </a:r>
            <a:r>
              <a:rPr lang="es-ES_tradnl" sz="1600" b="1">
                <a:solidFill>
                  <a:srgbClr val="FFFF66"/>
                </a:solidFill>
                <a:latin typeface="Arial" charset="0"/>
                <a:cs typeface="ＭＳ Ｐゴシック" charset="0"/>
              </a:rPr>
              <a:t>p&lt;0.05 between groups</a:t>
            </a:r>
          </a:p>
        </p:txBody>
      </p:sp>
      <p:sp>
        <p:nvSpPr>
          <p:cNvPr id="338999" name="Rectangle 6"/>
          <p:cNvSpPr>
            <a:spLocks noChangeArrowheads="1"/>
          </p:cNvSpPr>
          <p:nvPr/>
        </p:nvSpPr>
        <p:spPr bwMode="auto">
          <a:xfrm>
            <a:off x="176213" y="511175"/>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eaLnBrk="0" hangingPunct="0"/>
            <a:r>
              <a:rPr lang="es-ES_tradnl" sz="3800">
                <a:solidFill>
                  <a:srgbClr val="FFFF00"/>
                </a:solidFill>
                <a:ea typeface="ＭＳ Ｐゴシック" charset="0"/>
                <a:cs typeface="ＭＳ Ｐゴシック" charset="0"/>
              </a:rPr>
              <a:t>Sputum eosinophilia and response </a:t>
            </a:r>
            <a:br>
              <a:rPr lang="es-ES_tradnl" sz="3800">
                <a:solidFill>
                  <a:srgbClr val="FFFF00"/>
                </a:solidFill>
                <a:ea typeface="ＭＳ Ｐゴシック" charset="0"/>
                <a:cs typeface="ＭＳ Ｐゴシック" charset="0"/>
              </a:rPr>
            </a:br>
            <a:r>
              <a:rPr lang="es-ES_tradnl" sz="3800">
                <a:solidFill>
                  <a:srgbClr val="FFFF00"/>
                </a:solidFill>
                <a:ea typeface="ＭＳ Ｐゴシック" charset="0"/>
                <a:cs typeface="ＭＳ Ｐゴシック" charset="0"/>
              </a:rPr>
              <a:t>to budesonide in COPD</a:t>
            </a:r>
            <a:endParaRPr lang="es-ES_tradnl" sz="4400">
              <a:solidFill>
                <a:srgbClr val="FFFF00"/>
              </a:solidFill>
              <a:ea typeface="ＭＳ Ｐゴシック" charset="0"/>
              <a:cs typeface="ＭＳ Ｐゴシック" charset="0"/>
            </a:endParaRPr>
          </a:p>
        </p:txBody>
      </p:sp>
    </p:spTree>
    <p:extLst>
      <p:ext uri="{BB962C8B-B14F-4D97-AF65-F5344CB8AC3E}">
        <p14:creationId xmlns:p14="http://schemas.microsoft.com/office/powerpoint/2010/main" val="3016530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magin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5888"/>
            <a:ext cx="831532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Immagin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5489" y="2133600"/>
            <a:ext cx="4693022" cy="416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CasellaDiTesto 10"/>
          <p:cNvSpPr txBox="1">
            <a:spLocks noChangeArrowheads="1"/>
          </p:cNvSpPr>
          <p:nvPr/>
        </p:nvSpPr>
        <p:spPr bwMode="auto">
          <a:xfrm>
            <a:off x="2411760" y="6400800"/>
            <a:ext cx="65897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r>
              <a:rPr lang="it-IT" altLang="it-IT" sz="1400" i="1" dirty="0" smtClean="0">
                <a:solidFill>
                  <a:srgbClr val="FFFFFF"/>
                </a:solidFill>
              </a:rPr>
              <a:t>(</a:t>
            </a:r>
            <a:r>
              <a:rPr lang="it-IT" altLang="it-IT" sz="1400" i="1" dirty="0" err="1" smtClean="0">
                <a:solidFill>
                  <a:srgbClr val="FFFFFF"/>
                </a:solidFill>
              </a:rPr>
              <a:t>Magnussen</a:t>
            </a:r>
            <a:r>
              <a:rPr lang="it-IT" altLang="it-IT" sz="1400" i="1" dirty="0" smtClean="0">
                <a:solidFill>
                  <a:srgbClr val="FFFFFF"/>
                </a:solidFill>
              </a:rPr>
              <a:t> et al. NEJM 2014, The WISDOM </a:t>
            </a:r>
            <a:r>
              <a:rPr lang="it-IT" altLang="it-IT" sz="1400" i="1" dirty="0" err="1" smtClean="0">
                <a:solidFill>
                  <a:srgbClr val="FFFFFF"/>
                </a:solidFill>
              </a:rPr>
              <a:t>study</a:t>
            </a:r>
            <a:r>
              <a:rPr lang="it-IT" altLang="it-IT" sz="1400" i="1" dirty="0" smtClean="0">
                <a:solidFill>
                  <a:srgbClr val="FFFFFF"/>
                </a:solidFill>
              </a:rPr>
              <a:t>)</a:t>
            </a:r>
          </a:p>
        </p:txBody>
      </p:sp>
    </p:spTree>
    <p:extLst>
      <p:ext uri="{BB962C8B-B14F-4D97-AF65-F5344CB8AC3E}">
        <p14:creationId xmlns:p14="http://schemas.microsoft.com/office/powerpoint/2010/main" val="164402633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24" y="44624"/>
            <a:ext cx="5610896" cy="980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6597352"/>
            <a:ext cx="400050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0" y="1268760"/>
            <a:ext cx="8255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516913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9" y="72008"/>
            <a:ext cx="7017761"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6165676"/>
            <a:ext cx="414337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196" y="1340768"/>
            <a:ext cx="8863608" cy="4767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570002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4"/>
            <a:ext cx="3744416" cy="822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9604" y="6556201"/>
            <a:ext cx="262890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679" y="1412776"/>
            <a:ext cx="8652643" cy="4693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94043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44450"/>
            <a:ext cx="6265863" cy="89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7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4950" y="6556375"/>
            <a:ext cx="252412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7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739900"/>
            <a:ext cx="4248150" cy="4281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7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963" y="1773238"/>
            <a:ext cx="4092575"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818182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4597" y="94597"/>
            <a:ext cx="7740650" cy="696036"/>
          </a:xfrm>
        </p:spPr>
        <p:txBody>
          <a:bodyPr/>
          <a:lstStyle/>
          <a:p>
            <a:pPr lvl="0"/>
            <a:r>
              <a:rPr lang="fr-FR" sz="3200" dirty="0" err="1" smtClean="0"/>
              <a:t>Conflict</a:t>
            </a:r>
            <a:r>
              <a:rPr lang="fr-FR" sz="3200" dirty="0" smtClean="0"/>
              <a:t> of </a:t>
            </a:r>
            <a:r>
              <a:rPr lang="fr-FR" sz="3200" dirty="0" err="1" smtClean="0"/>
              <a:t>interest</a:t>
            </a:r>
            <a:r>
              <a:rPr lang="fr-FR" sz="3200" dirty="0" smtClean="0"/>
              <a:t> </a:t>
            </a:r>
            <a:r>
              <a:rPr lang="fr-FR" sz="3200" dirty="0" err="1" smtClean="0"/>
              <a:t>statement</a:t>
            </a:r>
            <a:endParaRPr lang="en-US" sz="3200" dirty="0"/>
          </a:p>
        </p:txBody>
      </p:sp>
      <p:sp>
        <p:nvSpPr>
          <p:cNvPr id="3" name="Segnaposto contenuto 2"/>
          <p:cNvSpPr>
            <a:spLocks noGrp="1"/>
          </p:cNvSpPr>
          <p:nvPr>
            <p:ph idx="1"/>
          </p:nvPr>
        </p:nvSpPr>
        <p:spPr>
          <a:xfrm>
            <a:off x="457200" y="1442540"/>
            <a:ext cx="8229600" cy="4525963"/>
          </a:xfrm>
        </p:spPr>
        <p:txBody>
          <a:bodyPr/>
          <a:lstStyle/>
          <a:p>
            <a:pPr algn="just"/>
            <a:r>
              <a:rPr lang="it-IT" b="1" dirty="0" smtClean="0">
                <a:solidFill>
                  <a:srgbClr val="FF0000"/>
                </a:solidFill>
              </a:rPr>
              <a:t>Speaker's </a:t>
            </a:r>
            <a:r>
              <a:rPr lang="it-IT" b="1" dirty="0" err="1" smtClean="0">
                <a:solidFill>
                  <a:srgbClr val="FF0000"/>
                </a:solidFill>
              </a:rPr>
              <a:t>hononaria</a:t>
            </a:r>
            <a:r>
              <a:rPr lang="it-IT" b="1" dirty="0" smtClean="0">
                <a:solidFill>
                  <a:srgbClr val="FF0000"/>
                </a:solidFill>
              </a:rPr>
              <a:t> </a:t>
            </a:r>
            <a:r>
              <a:rPr lang="it-IT" b="1" dirty="0" err="1" smtClean="0">
                <a:solidFill>
                  <a:srgbClr val="FF0000"/>
                </a:solidFill>
              </a:rPr>
              <a:t>from</a:t>
            </a:r>
            <a:r>
              <a:rPr lang="en-US" dirty="0" smtClean="0"/>
              <a:t>: Astra Zeneca, BI, Pfizer, GSK, </a:t>
            </a:r>
            <a:r>
              <a:rPr lang="en-US" dirty="0" err="1" smtClean="0"/>
              <a:t>Valeas</a:t>
            </a:r>
            <a:r>
              <a:rPr lang="en-US" dirty="0" smtClean="0"/>
              <a:t>, MSD, </a:t>
            </a:r>
            <a:r>
              <a:rPr lang="en-US" dirty="0" err="1" smtClean="0"/>
              <a:t>Menarini</a:t>
            </a:r>
            <a:r>
              <a:rPr lang="en-US" dirty="0" smtClean="0"/>
              <a:t>, Novartis, </a:t>
            </a:r>
            <a:r>
              <a:rPr lang="en-US" dirty="0" err="1" smtClean="0"/>
              <a:t>Chiesi</a:t>
            </a:r>
            <a:r>
              <a:rPr lang="en-US" dirty="0" smtClean="0"/>
              <a:t>, </a:t>
            </a:r>
            <a:r>
              <a:rPr lang="en-US" dirty="0" err="1" smtClean="0"/>
              <a:t>Almiral</a:t>
            </a:r>
            <a:r>
              <a:rPr lang="en-US" dirty="0" smtClean="0"/>
              <a:t>, Zambon, </a:t>
            </a:r>
            <a:r>
              <a:rPr lang="en-US" dirty="0" err="1" smtClean="0"/>
              <a:t>Dompè</a:t>
            </a:r>
            <a:r>
              <a:rPr lang="en-US" dirty="0" smtClean="0"/>
              <a:t>, </a:t>
            </a:r>
            <a:r>
              <a:rPr lang="en-US" dirty="0" err="1" smtClean="0"/>
              <a:t>Guidotti</a:t>
            </a:r>
            <a:r>
              <a:rPr lang="en-US" dirty="0"/>
              <a:t>,</a:t>
            </a:r>
            <a:r>
              <a:rPr lang="en-US" dirty="0" smtClean="0"/>
              <a:t> </a:t>
            </a:r>
            <a:r>
              <a:rPr lang="en-US" dirty="0" err="1" smtClean="0"/>
              <a:t>Malesci</a:t>
            </a:r>
            <a:r>
              <a:rPr lang="en-US" dirty="0" smtClean="0"/>
              <a:t> and </a:t>
            </a:r>
            <a:r>
              <a:rPr lang="en-US" dirty="0" err="1" smtClean="0"/>
              <a:t>Teva</a:t>
            </a:r>
            <a:r>
              <a:rPr lang="en-US" dirty="0" smtClean="0"/>
              <a:t>.</a:t>
            </a:r>
          </a:p>
          <a:p>
            <a:pPr algn="just"/>
            <a:endParaRPr lang="en-US" dirty="0" smtClean="0"/>
          </a:p>
          <a:p>
            <a:pPr algn="just"/>
            <a:r>
              <a:rPr lang="en-US" b="1" dirty="0" smtClean="0">
                <a:solidFill>
                  <a:srgbClr val="FF0000"/>
                </a:solidFill>
              </a:rPr>
              <a:t>Consultant for training</a:t>
            </a:r>
            <a:r>
              <a:rPr lang="en-US" dirty="0" smtClean="0"/>
              <a:t>: </a:t>
            </a:r>
            <a:r>
              <a:rPr lang="en-US" dirty="0" err="1" smtClean="0"/>
              <a:t>Almiral</a:t>
            </a:r>
            <a:r>
              <a:rPr lang="en-US" dirty="0" smtClean="0"/>
              <a:t>, Novartis, </a:t>
            </a:r>
            <a:r>
              <a:rPr lang="en-US" dirty="0" err="1" smtClean="0"/>
              <a:t>Dompè</a:t>
            </a:r>
            <a:r>
              <a:rPr lang="en-US" dirty="0" smtClean="0"/>
              <a:t>, UCB.</a:t>
            </a:r>
          </a:p>
          <a:p>
            <a:pPr algn="just"/>
            <a:endParaRPr lang="en-US" dirty="0" smtClean="0"/>
          </a:p>
          <a:p>
            <a:pPr algn="just"/>
            <a:r>
              <a:rPr lang="en-US" b="1" dirty="0" smtClean="0">
                <a:solidFill>
                  <a:srgbClr val="FF0000"/>
                </a:solidFill>
              </a:rPr>
              <a:t>Research grant</a:t>
            </a:r>
            <a:r>
              <a:rPr lang="en-US" dirty="0" smtClean="0"/>
              <a:t>: Novartis, BI.</a:t>
            </a:r>
          </a:p>
          <a:p>
            <a:pPr algn="just"/>
            <a:endParaRPr lang="en-US" dirty="0"/>
          </a:p>
        </p:txBody>
      </p:sp>
    </p:spTree>
    <p:extLst>
      <p:ext uri="{BB962C8B-B14F-4D97-AF65-F5344CB8AC3E}">
        <p14:creationId xmlns:p14="http://schemas.microsoft.com/office/powerpoint/2010/main" val="860840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9"/>
          <p:cNvSpPr>
            <a:spLocks noChangeArrowheads="1"/>
          </p:cNvSpPr>
          <p:nvPr/>
        </p:nvSpPr>
        <p:spPr bwMode="auto">
          <a:xfrm>
            <a:off x="611561" y="1916113"/>
            <a:ext cx="7920879" cy="1657350"/>
          </a:xfrm>
          <a:prstGeom prst="rect">
            <a:avLst/>
          </a:prstGeom>
          <a:solidFill>
            <a:srgbClr val="FFFFFF"/>
          </a:solidFill>
          <a:ln w="25400">
            <a:solidFill>
              <a:schemeClr val="accent2"/>
            </a:solidFill>
            <a:miter lim="800000"/>
            <a:headEnd/>
            <a:tailEnd/>
          </a:ln>
        </p:spPr>
        <p:txBody>
          <a:bodyPr wrap="none" lIns="91427" tIns="45713" rIns="91427" bIns="45713" anchor="ctr"/>
          <a:lstStyle/>
          <a:p>
            <a:endParaRPr lang="it-IT">
              <a:solidFill>
                <a:srgbClr val="000000"/>
              </a:solidFill>
              <a:cs typeface="Arial" charset="0"/>
            </a:endParaRPr>
          </a:p>
        </p:txBody>
      </p:sp>
      <p:sp>
        <p:nvSpPr>
          <p:cNvPr id="19458" name="Rectangle 2"/>
          <p:cNvSpPr>
            <a:spLocks noGrp="1" noChangeArrowheads="1"/>
          </p:cNvSpPr>
          <p:nvPr>
            <p:ph type="ctrTitle"/>
          </p:nvPr>
        </p:nvSpPr>
        <p:spPr>
          <a:xfrm>
            <a:off x="683569" y="1989139"/>
            <a:ext cx="7776220" cy="1470025"/>
          </a:xfrm>
        </p:spPr>
        <p:txBody>
          <a:bodyPr/>
          <a:lstStyle/>
          <a:p>
            <a:r>
              <a:rPr lang="it-IT" sz="3200" b="0" i="0" dirty="0"/>
              <a:t>Ruolo della broncodilatazione</a:t>
            </a:r>
            <a:br>
              <a:rPr lang="it-IT" sz="3200" b="0" i="0" dirty="0"/>
            </a:br>
            <a:r>
              <a:rPr lang="it-IT" sz="3200" b="0" i="0" dirty="0"/>
              <a:t>nei diversi fenotipi dell’ASMA, della</a:t>
            </a:r>
            <a:br>
              <a:rPr lang="it-IT" sz="3200" b="0" i="0" dirty="0"/>
            </a:br>
            <a:r>
              <a:rPr lang="it-IT" sz="3200" b="0" i="0" dirty="0"/>
              <a:t>BPCO e nell’ACOS</a:t>
            </a:r>
            <a:endParaRPr lang="it-IT" sz="3200" i="0" dirty="0"/>
          </a:p>
        </p:txBody>
      </p:sp>
      <p:sp>
        <p:nvSpPr>
          <p:cNvPr id="19462" name="Rectangle 6"/>
          <p:cNvSpPr>
            <a:spLocks noChangeArrowheads="1"/>
          </p:cNvSpPr>
          <p:nvPr/>
        </p:nvSpPr>
        <p:spPr bwMode="auto">
          <a:xfrm>
            <a:off x="325438" y="4941888"/>
            <a:ext cx="6550025" cy="1470025"/>
          </a:xfrm>
          <a:prstGeom prst="rect">
            <a:avLst/>
          </a:prstGeom>
          <a:noFill/>
          <a:ln w="9525">
            <a:noFill/>
            <a:miter lim="800000"/>
            <a:headEnd/>
            <a:tailEnd/>
          </a:ln>
          <a:effectLst/>
        </p:spPr>
        <p:txBody>
          <a:bodyPr lIns="91427" tIns="45713" rIns="91427" bIns="45713" anchor="ctr"/>
          <a:lstStyle/>
          <a:p>
            <a:pPr>
              <a:defRPr/>
            </a:pPr>
            <a:r>
              <a:rPr lang="it-IT" sz="2400" b="1" dirty="0">
                <a:solidFill>
                  <a:srgbClr val="000000"/>
                </a:solidFill>
                <a:effectLst>
                  <a:outerShdw blurRad="38100" dist="38100" dir="2700000" algn="tl">
                    <a:srgbClr val="C0C0C0"/>
                  </a:outerShdw>
                </a:effectLst>
                <a:cs typeface="Arial" charset="0"/>
              </a:rPr>
              <a:t>Fabiano Di Marco</a:t>
            </a:r>
            <a:br>
              <a:rPr lang="it-IT" sz="2400" b="1" dirty="0">
                <a:solidFill>
                  <a:srgbClr val="000000"/>
                </a:solidFill>
                <a:effectLst>
                  <a:outerShdw blurRad="38100" dist="38100" dir="2700000" algn="tl">
                    <a:srgbClr val="C0C0C0"/>
                  </a:outerShdw>
                </a:effectLst>
                <a:cs typeface="Arial" charset="0"/>
              </a:rPr>
            </a:br>
            <a:r>
              <a:rPr lang="it-IT" sz="2400" b="1" dirty="0">
                <a:solidFill>
                  <a:srgbClr val="000000"/>
                </a:solidFill>
                <a:effectLst>
                  <a:outerShdw blurRad="38100" dist="38100" dir="2700000" algn="tl">
                    <a:srgbClr val="C0C0C0"/>
                  </a:outerShdw>
                </a:effectLst>
                <a:cs typeface="Arial" charset="0"/>
              </a:rPr>
              <a:t/>
            </a:r>
            <a:br>
              <a:rPr lang="it-IT" sz="2400" b="1" dirty="0">
                <a:solidFill>
                  <a:srgbClr val="000000"/>
                </a:solidFill>
                <a:effectLst>
                  <a:outerShdw blurRad="38100" dist="38100" dir="2700000" algn="tl">
                    <a:srgbClr val="C0C0C0"/>
                  </a:outerShdw>
                </a:effectLst>
                <a:cs typeface="Arial" charset="0"/>
              </a:rPr>
            </a:br>
            <a:r>
              <a:rPr lang="it-IT" b="1" dirty="0">
                <a:solidFill>
                  <a:srgbClr val="000000"/>
                </a:solidFill>
                <a:effectLst>
                  <a:outerShdw blurRad="38100" dist="38100" dir="2700000" algn="tl">
                    <a:srgbClr val="C0C0C0"/>
                  </a:outerShdw>
                </a:effectLst>
                <a:cs typeface="Arial" charset="0"/>
              </a:rPr>
              <a:t>Università degli Studi di Milano</a:t>
            </a:r>
            <a:br>
              <a:rPr lang="it-IT" b="1" dirty="0">
                <a:solidFill>
                  <a:srgbClr val="000000"/>
                </a:solidFill>
                <a:effectLst>
                  <a:outerShdw blurRad="38100" dist="38100" dir="2700000" algn="tl">
                    <a:srgbClr val="C0C0C0"/>
                  </a:outerShdw>
                </a:effectLst>
                <a:cs typeface="Arial" charset="0"/>
              </a:rPr>
            </a:br>
            <a:r>
              <a:rPr lang="it-IT" b="1" dirty="0" smtClean="0">
                <a:solidFill>
                  <a:srgbClr val="000000"/>
                </a:solidFill>
                <a:effectLst>
                  <a:outerShdw blurRad="38100" dist="38100" dir="2700000" algn="tl">
                    <a:srgbClr val="C0C0C0"/>
                  </a:outerShdw>
                </a:effectLst>
                <a:cs typeface="Arial" charset="0"/>
              </a:rPr>
              <a:t>Pneumologia</a:t>
            </a:r>
          </a:p>
          <a:p>
            <a:pPr>
              <a:defRPr/>
            </a:pPr>
            <a:r>
              <a:rPr lang="it-IT" b="1" dirty="0" smtClean="0">
                <a:solidFill>
                  <a:srgbClr val="000000"/>
                </a:solidFill>
                <a:effectLst>
                  <a:outerShdw blurRad="38100" dist="38100" dir="2700000" algn="tl">
                    <a:srgbClr val="C0C0C0"/>
                  </a:outerShdw>
                </a:effectLst>
                <a:cs typeface="Arial" charset="0"/>
              </a:rPr>
              <a:t>Ospedale Papa Giovanni XXIII, Bergamo</a:t>
            </a:r>
            <a:r>
              <a:rPr lang="it-IT" b="1" dirty="0">
                <a:solidFill>
                  <a:srgbClr val="000000"/>
                </a:solidFill>
                <a:effectLst>
                  <a:outerShdw blurRad="38100" dist="38100" dir="2700000" algn="tl">
                    <a:srgbClr val="C0C0C0"/>
                  </a:outerShdw>
                </a:effectLst>
                <a:cs typeface="Arial" charset="0"/>
              </a:rPr>
              <a:t/>
            </a:r>
            <a:br>
              <a:rPr lang="it-IT" b="1" dirty="0">
                <a:solidFill>
                  <a:srgbClr val="000000"/>
                </a:solidFill>
                <a:effectLst>
                  <a:outerShdw blurRad="38100" dist="38100" dir="2700000" algn="tl">
                    <a:srgbClr val="C0C0C0"/>
                  </a:outerShdw>
                </a:effectLst>
                <a:cs typeface="Arial" charset="0"/>
              </a:rPr>
            </a:br>
            <a:r>
              <a:rPr lang="it-IT" b="1" dirty="0">
                <a:solidFill>
                  <a:srgbClr val="000000"/>
                </a:solidFill>
                <a:effectLst>
                  <a:outerShdw blurRad="38100" dist="38100" dir="2700000" algn="tl">
                    <a:srgbClr val="C0C0C0"/>
                  </a:outerShdw>
                </a:effectLst>
                <a:cs typeface="Arial" charset="0"/>
              </a:rPr>
              <a:t>fabiano.dimarco@unimi.it</a:t>
            </a:r>
          </a:p>
        </p:txBody>
      </p:sp>
      <p:pic>
        <p:nvPicPr>
          <p:cNvPr id="29701" name="Immagine 36" descr="logo.png"/>
          <p:cNvPicPr>
            <a:picLocks noChangeAspect="1"/>
          </p:cNvPicPr>
          <p:nvPr/>
        </p:nvPicPr>
        <p:blipFill>
          <a:blip r:embed="rId2" cstate="print"/>
          <a:srcRect/>
          <a:stretch>
            <a:fillRect/>
          </a:stretch>
        </p:blipFill>
        <p:spPr bwMode="auto">
          <a:xfrm>
            <a:off x="8153153" y="9947"/>
            <a:ext cx="935658" cy="986352"/>
          </a:xfrm>
          <a:prstGeom prst="rect">
            <a:avLst/>
          </a:prstGeom>
          <a:noFill/>
          <a:ln w="9525">
            <a:noFill/>
            <a:miter lim="800000"/>
            <a:headEnd/>
            <a:tailEnd/>
          </a:ln>
        </p:spPr>
      </p:pic>
      <p:pic>
        <p:nvPicPr>
          <p:cNvPr id="8" name="Picture 2" descr="ASST_PapaGiovanniXXII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44623"/>
            <a:ext cx="2448272" cy="91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2178" y="4174994"/>
            <a:ext cx="3640262" cy="1630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9"/>
          <p:cNvSpPr>
            <a:spLocks noChangeArrowheads="1"/>
          </p:cNvSpPr>
          <p:nvPr/>
        </p:nvSpPr>
        <p:spPr bwMode="auto">
          <a:xfrm>
            <a:off x="611561" y="1916113"/>
            <a:ext cx="7920879" cy="1657350"/>
          </a:xfrm>
          <a:prstGeom prst="rect">
            <a:avLst/>
          </a:prstGeom>
          <a:solidFill>
            <a:srgbClr val="FFFFFF"/>
          </a:solidFill>
          <a:ln w="25400">
            <a:solidFill>
              <a:schemeClr val="accent2"/>
            </a:solidFill>
            <a:miter lim="800000"/>
            <a:headEnd/>
            <a:tailEnd/>
          </a:ln>
        </p:spPr>
        <p:txBody>
          <a:bodyPr wrap="none" lIns="91427" tIns="45713" rIns="91427" bIns="45713" anchor="ctr"/>
          <a:lstStyle/>
          <a:p>
            <a:endParaRPr lang="it-IT">
              <a:solidFill>
                <a:srgbClr val="000000"/>
              </a:solidFill>
              <a:cs typeface="Arial" charset="0"/>
            </a:endParaRPr>
          </a:p>
        </p:txBody>
      </p:sp>
      <p:sp>
        <p:nvSpPr>
          <p:cNvPr id="19458" name="Rectangle 2"/>
          <p:cNvSpPr>
            <a:spLocks noGrp="1" noChangeArrowheads="1"/>
          </p:cNvSpPr>
          <p:nvPr>
            <p:ph type="ctrTitle"/>
          </p:nvPr>
        </p:nvSpPr>
        <p:spPr>
          <a:xfrm>
            <a:off x="683569" y="1989139"/>
            <a:ext cx="7776220" cy="1470025"/>
          </a:xfrm>
        </p:spPr>
        <p:txBody>
          <a:bodyPr/>
          <a:lstStyle/>
          <a:p>
            <a:r>
              <a:rPr lang="it-IT" sz="3200" b="0" i="0" dirty="0"/>
              <a:t>Ruolo della broncodilatazione</a:t>
            </a:r>
            <a:br>
              <a:rPr lang="it-IT" sz="3200" b="0" i="0" dirty="0"/>
            </a:br>
            <a:r>
              <a:rPr lang="it-IT" sz="3200" b="0" i="0" dirty="0"/>
              <a:t>nei diversi fenotipi dell’ASMA, della</a:t>
            </a:r>
            <a:br>
              <a:rPr lang="it-IT" sz="3200" b="0" i="0" dirty="0"/>
            </a:br>
            <a:r>
              <a:rPr lang="it-IT" sz="3200" b="0" i="0" dirty="0"/>
              <a:t>BPCO e nell’ACOS</a:t>
            </a:r>
            <a:endParaRPr lang="it-IT" sz="3200" i="0" dirty="0"/>
          </a:p>
        </p:txBody>
      </p:sp>
      <p:sp>
        <p:nvSpPr>
          <p:cNvPr id="19462" name="Rectangle 6"/>
          <p:cNvSpPr>
            <a:spLocks noChangeArrowheads="1"/>
          </p:cNvSpPr>
          <p:nvPr/>
        </p:nvSpPr>
        <p:spPr bwMode="auto">
          <a:xfrm>
            <a:off x="325438" y="4941888"/>
            <a:ext cx="6550025" cy="1470025"/>
          </a:xfrm>
          <a:prstGeom prst="rect">
            <a:avLst/>
          </a:prstGeom>
          <a:noFill/>
          <a:ln w="9525">
            <a:noFill/>
            <a:miter lim="800000"/>
            <a:headEnd/>
            <a:tailEnd/>
          </a:ln>
          <a:effectLst/>
        </p:spPr>
        <p:txBody>
          <a:bodyPr lIns="91427" tIns="45713" rIns="91427" bIns="45713" anchor="ctr"/>
          <a:lstStyle/>
          <a:p>
            <a:pPr>
              <a:defRPr/>
            </a:pPr>
            <a:r>
              <a:rPr lang="it-IT" sz="2400" b="1" dirty="0">
                <a:solidFill>
                  <a:srgbClr val="000000"/>
                </a:solidFill>
                <a:effectLst>
                  <a:outerShdw blurRad="38100" dist="38100" dir="2700000" algn="tl">
                    <a:srgbClr val="C0C0C0"/>
                  </a:outerShdw>
                </a:effectLst>
                <a:cs typeface="Arial" charset="0"/>
              </a:rPr>
              <a:t>Fabiano Di Marco</a:t>
            </a:r>
            <a:br>
              <a:rPr lang="it-IT" sz="2400" b="1" dirty="0">
                <a:solidFill>
                  <a:srgbClr val="000000"/>
                </a:solidFill>
                <a:effectLst>
                  <a:outerShdw blurRad="38100" dist="38100" dir="2700000" algn="tl">
                    <a:srgbClr val="C0C0C0"/>
                  </a:outerShdw>
                </a:effectLst>
                <a:cs typeface="Arial" charset="0"/>
              </a:rPr>
            </a:br>
            <a:r>
              <a:rPr lang="it-IT" sz="2400" b="1" dirty="0">
                <a:solidFill>
                  <a:srgbClr val="000000"/>
                </a:solidFill>
                <a:effectLst>
                  <a:outerShdw blurRad="38100" dist="38100" dir="2700000" algn="tl">
                    <a:srgbClr val="C0C0C0"/>
                  </a:outerShdw>
                </a:effectLst>
                <a:cs typeface="Arial" charset="0"/>
              </a:rPr>
              <a:t/>
            </a:r>
            <a:br>
              <a:rPr lang="it-IT" sz="2400" b="1" dirty="0">
                <a:solidFill>
                  <a:srgbClr val="000000"/>
                </a:solidFill>
                <a:effectLst>
                  <a:outerShdw blurRad="38100" dist="38100" dir="2700000" algn="tl">
                    <a:srgbClr val="C0C0C0"/>
                  </a:outerShdw>
                </a:effectLst>
                <a:cs typeface="Arial" charset="0"/>
              </a:rPr>
            </a:br>
            <a:r>
              <a:rPr lang="it-IT" b="1" dirty="0">
                <a:solidFill>
                  <a:srgbClr val="000000"/>
                </a:solidFill>
                <a:effectLst>
                  <a:outerShdw blurRad="38100" dist="38100" dir="2700000" algn="tl">
                    <a:srgbClr val="C0C0C0"/>
                  </a:outerShdw>
                </a:effectLst>
                <a:cs typeface="Arial" charset="0"/>
              </a:rPr>
              <a:t>Università degli Studi di Milano</a:t>
            </a:r>
            <a:br>
              <a:rPr lang="it-IT" b="1" dirty="0">
                <a:solidFill>
                  <a:srgbClr val="000000"/>
                </a:solidFill>
                <a:effectLst>
                  <a:outerShdw blurRad="38100" dist="38100" dir="2700000" algn="tl">
                    <a:srgbClr val="C0C0C0"/>
                  </a:outerShdw>
                </a:effectLst>
                <a:cs typeface="Arial" charset="0"/>
              </a:rPr>
            </a:br>
            <a:r>
              <a:rPr lang="it-IT" b="1" dirty="0" smtClean="0">
                <a:solidFill>
                  <a:srgbClr val="000000"/>
                </a:solidFill>
                <a:effectLst>
                  <a:outerShdw blurRad="38100" dist="38100" dir="2700000" algn="tl">
                    <a:srgbClr val="C0C0C0"/>
                  </a:outerShdw>
                </a:effectLst>
                <a:cs typeface="Arial" charset="0"/>
              </a:rPr>
              <a:t>Pneumologia</a:t>
            </a:r>
          </a:p>
          <a:p>
            <a:pPr>
              <a:defRPr/>
            </a:pPr>
            <a:r>
              <a:rPr lang="it-IT" b="1" dirty="0" smtClean="0">
                <a:solidFill>
                  <a:srgbClr val="000000"/>
                </a:solidFill>
                <a:effectLst>
                  <a:outerShdw blurRad="38100" dist="38100" dir="2700000" algn="tl">
                    <a:srgbClr val="C0C0C0"/>
                  </a:outerShdw>
                </a:effectLst>
                <a:cs typeface="Arial" charset="0"/>
              </a:rPr>
              <a:t>Ospedale Papa Giovanni XXIII, Bergamo</a:t>
            </a:r>
            <a:r>
              <a:rPr lang="it-IT" b="1" dirty="0">
                <a:solidFill>
                  <a:srgbClr val="000000"/>
                </a:solidFill>
                <a:effectLst>
                  <a:outerShdw blurRad="38100" dist="38100" dir="2700000" algn="tl">
                    <a:srgbClr val="C0C0C0"/>
                  </a:outerShdw>
                </a:effectLst>
                <a:cs typeface="Arial" charset="0"/>
              </a:rPr>
              <a:t/>
            </a:r>
            <a:br>
              <a:rPr lang="it-IT" b="1" dirty="0">
                <a:solidFill>
                  <a:srgbClr val="000000"/>
                </a:solidFill>
                <a:effectLst>
                  <a:outerShdw blurRad="38100" dist="38100" dir="2700000" algn="tl">
                    <a:srgbClr val="C0C0C0"/>
                  </a:outerShdw>
                </a:effectLst>
                <a:cs typeface="Arial" charset="0"/>
              </a:rPr>
            </a:br>
            <a:r>
              <a:rPr lang="it-IT" b="1" dirty="0">
                <a:solidFill>
                  <a:srgbClr val="000000"/>
                </a:solidFill>
                <a:effectLst>
                  <a:outerShdw blurRad="38100" dist="38100" dir="2700000" algn="tl">
                    <a:srgbClr val="C0C0C0"/>
                  </a:outerShdw>
                </a:effectLst>
                <a:cs typeface="Arial" charset="0"/>
              </a:rPr>
              <a:t>fabiano.dimarco@unimi.it</a:t>
            </a:r>
          </a:p>
        </p:txBody>
      </p:sp>
      <p:pic>
        <p:nvPicPr>
          <p:cNvPr id="29701" name="Immagine 36" descr="logo.png"/>
          <p:cNvPicPr>
            <a:picLocks noChangeAspect="1"/>
          </p:cNvPicPr>
          <p:nvPr/>
        </p:nvPicPr>
        <p:blipFill>
          <a:blip r:embed="rId2" cstate="print"/>
          <a:srcRect/>
          <a:stretch>
            <a:fillRect/>
          </a:stretch>
        </p:blipFill>
        <p:spPr bwMode="auto">
          <a:xfrm>
            <a:off x="8153153" y="9947"/>
            <a:ext cx="935658" cy="986352"/>
          </a:xfrm>
          <a:prstGeom prst="rect">
            <a:avLst/>
          </a:prstGeom>
          <a:noFill/>
          <a:ln w="9525">
            <a:noFill/>
            <a:miter lim="800000"/>
            <a:headEnd/>
            <a:tailEnd/>
          </a:ln>
        </p:spPr>
      </p:pic>
      <p:pic>
        <p:nvPicPr>
          <p:cNvPr id="8" name="Picture 2" descr="ASST_PapaGiovanniXXII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44623"/>
            <a:ext cx="2448272" cy="91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2178" y="4174994"/>
            <a:ext cx="3640262" cy="1630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687974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44624"/>
            <a:ext cx="3600400" cy="1295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0879" y="6470476"/>
            <a:ext cx="3857625"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775" y="1593180"/>
            <a:ext cx="7664450" cy="435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113390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 y="4193"/>
            <a:ext cx="3852267" cy="1162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6618" y="6556201"/>
            <a:ext cx="267652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8" y="1647825"/>
            <a:ext cx="9115425"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908126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 y="4193"/>
            <a:ext cx="3852267" cy="1162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764704"/>
            <a:ext cx="267652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0102" y="1327081"/>
            <a:ext cx="6283796" cy="5126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293744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 y="4193"/>
            <a:ext cx="3852267" cy="1162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764704"/>
            <a:ext cx="267652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9316" y="1314009"/>
            <a:ext cx="5725368" cy="5499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190057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8" y="0"/>
            <a:ext cx="79311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6525344"/>
            <a:ext cx="40576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1592"/>
          <a:stretch/>
        </p:blipFill>
        <p:spPr bwMode="auto">
          <a:xfrm>
            <a:off x="1495512" y="1237579"/>
            <a:ext cx="6152976" cy="5152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409924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08104" cy="103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25" y="1196752"/>
            <a:ext cx="7397750" cy="538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7981" y="6485520"/>
            <a:ext cx="4340523" cy="327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8677923"/>
      </p:ext>
    </p:extLst>
  </p:cSld>
  <p:clrMapOvr>
    <a:masterClrMapping/>
  </p:clrMapOvr>
  <p:transition>
    <p:fade thruBlk="1"/>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032" y="1628800"/>
            <a:ext cx="7772400" cy="4493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CasellaDiTesto 3"/>
          <p:cNvSpPr txBox="1">
            <a:spLocks noChangeArrowheads="1"/>
          </p:cNvSpPr>
          <p:nvPr/>
        </p:nvSpPr>
        <p:spPr bwMode="auto">
          <a:xfrm>
            <a:off x="5977966" y="6453336"/>
            <a:ext cx="30585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pitchFamily="122" charset="-128"/>
              </a:defRPr>
            </a:lvl1pPr>
            <a:lvl2pPr marL="742950" indent="-285750" eaLnBrk="0" hangingPunct="0">
              <a:defRPr>
                <a:solidFill>
                  <a:schemeClr val="tx1"/>
                </a:solidFill>
                <a:latin typeface="Arial" pitchFamily="34" charset="0"/>
                <a:ea typeface="ヒラギノ角ゴ Pro W3" pitchFamily="122" charset="-128"/>
              </a:defRPr>
            </a:lvl2pPr>
            <a:lvl3pPr marL="1143000" indent="-228600" eaLnBrk="0" hangingPunct="0">
              <a:defRPr>
                <a:solidFill>
                  <a:schemeClr val="tx1"/>
                </a:solidFill>
                <a:latin typeface="Arial" pitchFamily="34" charset="0"/>
                <a:ea typeface="ヒラギノ角ゴ Pro W3" pitchFamily="122" charset="-128"/>
              </a:defRPr>
            </a:lvl3pPr>
            <a:lvl4pPr marL="1600200" indent="-228600" eaLnBrk="0" hangingPunct="0">
              <a:defRPr>
                <a:solidFill>
                  <a:schemeClr val="tx1"/>
                </a:solidFill>
                <a:latin typeface="Arial" pitchFamily="34" charset="0"/>
                <a:ea typeface="ヒラギノ角ゴ Pro W3" pitchFamily="122" charset="-128"/>
              </a:defRPr>
            </a:lvl4pPr>
            <a:lvl5pPr marL="2057400" indent="-228600" eaLnBrk="0" hangingPunct="0">
              <a:defRPr>
                <a:solidFill>
                  <a:schemeClr val="tx1"/>
                </a:solidFill>
                <a:latin typeface="Arial" pitchFamily="34" charset="0"/>
                <a:ea typeface="ヒラギノ角ゴ Pro W3" pitchFamily="122" charset="-128"/>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pitchFamily="122" charset="-128"/>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pitchFamily="122" charset="-128"/>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pitchFamily="122" charset="-128"/>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pitchFamily="122" charset="-128"/>
              </a:defRPr>
            </a:lvl9pPr>
          </a:lstStyle>
          <a:p>
            <a:pPr eaLnBrk="1" hangingPunct="1"/>
            <a:r>
              <a:rPr lang="it-IT" altLang="it-IT" sz="1600" dirty="0" err="1">
                <a:solidFill>
                  <a:srgbClr val="006600"/>
                </a:solidFill>
              </a:rPr>
              <a:t>Macklem</a:t>
            </a:r>
            <a:r>
              <a:rPr lang="it-IT" altLang="it-IT" sz="1600" dirty="0">
                <a:solidFill>
                  <a:srgbClr val="006600"/>
                </a:solidFill>
              </a:rPr>
              <a:t> PT. </a:t>
            </a:r>
            <a:r>
              <a:rPr lang="it-IT" altLang="it-IT" sz="1600" dirty="0" err="1">
                <a:solidFill>
                  <a:srgbClr val="006600"/>
                </a:solidFill>
              </a:rPr>
              <a:t>Eur</a:t>
            </a:r>
            <a:r>
              <a:rPr lang="it-IT" altLang="it-IT" sz="1600" dirty="0">
                <a:solidFill>
                  <a:srgbClr val="006600"/>
                </a:solidFill>
              </a:rPr>
              <a:t> </a:t>
            </a:r>
            <a:r>
              <a:rPr lang="it-IT" altLang="it-IT" sz="1600" dirty="0" err="1">
                <a:solidFill>
                  <a:srgbClr val="006600"/>
                </a:solidFill>
              </a:rPr>
              <a:t>Respir</a:t>
            </a:r>
            <a:r>
              <a:rPr lang="it-IT" altLang="it-IT" sz="1600" dirty="0">
                <a:solidFill>
                  <a:srgbClr val="006600"/>
                </a:solidFill>
              </a:rPr>
              <a:t> J 2010</a:t>
            </a:r>
            <a:endParaRPr lang="en-GB" altLang="it-IT" sz="1600" dirty="0">
              <a:solidFill>
                <a:srgbClr val="006600"/>
              </a:solidFill>
            </a:endParaRPr>
          </a:p>
        </p:txBody>
      </p:sp>
      <p:sp>
        <p:nvSpPr>
          <p:cNvPr id="2" name="Titolo 1"/>
          <p:cNvSpPr>
            <a:spLocks noGrp="1"/>
          </p:cNvSpPr>
          <p:nvPr>
            <p:ph type="title"/>
          </p:nvPr>
        </p:nvSpPr>
        <p:spPr/>
        <p:txBody>
          <a:bodyPr/>
          <a:lstStyle/>
          <a:p>
            <a:r>
              <a:rPr lang="it-IT" dirty="0" smtClean="0"/>
              <a:t>Progressione della BPCO</a:t>
            </a:r>
            <a:br>
              <a:rPr lang="it-IT" dirty="0" smtClean="0"/>
            </a:br>
            <a:r>
              <a:rPr lang="it-IT" dirty="0" smtClean="0"/>
              <a:t> nel tempo</a:t>
            </a:r>
            <a:endParaRPr lang="it-IT" dirty="0"/>
          </a:p>
        </p:txBody>
      </p:sp>
    </p:spTree>
    <p:extLst>
      <p:ext uri="{BB962C8B-B14F-4D97-AF65-F5344CB8AC3E}">
        <p14:creationId xmlns:p14="http://schemas.microsoft.com/office/powerpoint/2010/main" val="3496778302"/>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a:stretch>
            <a:fillRect/>
          </a:stretch>
        </p:blipFill>
        <p:spPr bwMode="auto">
          <a:xfrm>
            <a:off x="418295" y="1412875"/>
            <a:ext cx="4548188" cy="4956175"/>
          </a:xfrm>
          <a:prstGeom prst="rect">
            <a:avLst/>
          </a:prstGeom>
          <a:noFill/>
          <a:ln w="9525">
            <a:noFill/>
            <a:miter lim="800000"/>
            <a:headEnd/>
            <a:tailEnd/>
          </a:ln>
        </p:spPr>
      </p:pic>
      <p:sp>
        <p:nvSpPr>
          <p:cNvPr id="394243" name="Text Box 3"/>
          <p:cNvSpPr txBox="1">
            <a:spLocks noChangeArrowheads="1"/>
          </p:cNvSpPr>
          <p:nvPr/>
        </p:nvSpPr>
        <p:spPr bwMode="auto">
          <a:xfrm>
            <a:off x="5580063" y="6446838"/>
            <a:ext cx="3529012" cy="366712"/>
          </a:xfrm>
          <a:prstGeom prst="rect">
            <a:avLst/>
          </a:prstGeom>
          <a:noFill/>
          <a:ln w="9525">
            <a:noFill/>
            <a:miter lim="800000"/>
            <a:headEnd/>
            <a:tailEnd/>
          </a:ln>
          <a:effectLst/>
        </p:spPr>
        <p:txBody>
          <a:bodyPr anchor="ctr">
            <a:spAutoFit/>
          </a:bodyPr>
          <a:lstStyle/>
          <a:p>
            <a:pPr algn="ctr" eaLnBrk="0" hangingPunct="0">
              <a:defRPr/>
            </a:pPr>
            <a:r>
              <a:rPr lang="it-IT" i="1">
                <a:solidFill>
                  <a:srgbClr val="000000"/>
                </a:solidFill>
                <a:effectLst>
                  <a:outerShdw blurRad="38100" dist="38100" dir="2700000" algn="tl">
                    <a:srgbClr val="C0C0C0"/>
                  </a:outerShdw>
                </a:effectLst>
                <a:latin typeface="Times New Roman" pitchFamily="18" charset="0"/>
              </a:rPr>
              <a:t>Aliverti A, Macklem PT, JAP 2008</a:t>
            </a:r>
            <a:endParaRPr lang="it-IT">
              <a:solidFill>
                <a:srgbClr val="000000"/>
              </a:solidFill>
              <a:latin typeface="Times New Roman" pitchFamily="18" charset="0"/>
            </a:endParaRPr>
          </a:p>
        </p:txBody>
      </p:sp>
      <p:pic>
        <p:nvPicPr>
          <p:cNvPr id="75780" name="Picture 4"/>
          <p:cNvPicPr>
            <a:picLocks noChangeAspect="1" noChangeArrowheads="1"/>
          </p:cNvPicPr>
          <p:nvPr/>
        </p:nvPicPr>
        <p:blipFill>
          <a:blip r:embed="rId3" cstate="print"/>
          <a:srcRect/>
          <a:stretch>
            <a:fillRect/>
          </a:stretch>
        </p:blipFill>
        <p:spPr bwMode="auto">
          <a:xfrm>
            <a:off x="0" y="0"/>
            <a:ext cx="7235825" cy="1090613"/>
          </a:xfrm>
          <a:prstGeom prst="rect">
            <a:avLst/>
          </a:prstGeom>
          <a:noFill/>
          <a:ln w="9525">
            <a:noFill/>
            <a:miter lim="800000"/>
            <a:headEnd/>
            <a:tailEnd/>
          </a:ln>
        </p:spPr>
      </p:pic>
      <p:sp>
        <p:nvSpPr>
          <p:cNvPr id="5" name="Ovale 4"/>
          <p:cNvSpPr/>
          <p:nvPr/>
        </p:nvSpPr>
        <p:spPr>
          <a:xfrm>
            <a:off x="1655968" y="1787239"/>
            <a:ext cx="2549236" cy="526472"/>
          </a:xfrm>
          <a:prstGeom prst="ellipse">
            <a:avLst/>
          </a:prstGeom>
          <a:solidFill>
            <a:srgbClr val="FF0000">
              <a:alpha val="3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solidFill>
                <a:srgbClr val="FFFFFF"/>
              </a:solidFill>
            </a:endParaRPr>
          </a:p>
        </p:txBody>
      </p:sp>
      <p:sp>
        <p:nvSpPr>
          <p:cNvPr id="7" name="Rettangolo 6"/>
          <p:cNvSpPr/>
          <p:nvPr/>
        </p:nvSpPr>
        <p:spPr>
          <a:xfrm>
            <a:off x="2002331" y="3311236"/>
            <a:ext cx="886691" cy="651164"/>
          </a:xfrm>
          <a:prstGeom prst="rect">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sp>
        <p:nvSpPr>
          <p:cNvPr id="8" name="Ovale 7"/>
          <p:cNvSpPr/>
          <p:nvPr/>
        </p:nvSpPr>
        <p:spPr>
          <a:xfrm>
            <a:off x="1642108" y="2313724"/>
            <a:ext cx="2549236" cy="526472"/>
          </a:xfrm>
          <a:prstGeom prst="ellipse">
            <a:avLst/>
          </a:prstGeom>
          <a:solidFill>
            <a:srgbClr val="FF0000">
              <a:alpha val="3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solidFill>
                <a:srgbClr val="FFFFFF"/>
              </a:solidFill>
            </a:endParaRPr>
          </a:p>
        </p:txBody>
      </p:sp>
      <p:sp>
        <p:nvSpPr>
          <p:cNvPr id="9" name="Freccia circolare a destra 8"/>
          <p:cNvSpPr/>
          <p:nvPr/>
        </p:nvSpPr>
        <p:spPr>
          <a:xfrm>
            <a:off x="838550" y="2715491"/>
            <a:ext cx="731520" cy="1216152"/>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solidFill>
                <a:srgbClr val="000000"/>
              </a:solidFill>
            </a:endParaRPr>
          </a:p>
        </p:txBody>
      </p:sp>
      <p:pic>
        <p:nvPicPr>
          <p:cNvPr id="1669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923" t="30981" r="19853" b="5995"/>
          <a:stretch/>
        </p:blipFill>
        <p:spPr bwMode="auto">
          <a:xfrm>
            <a:off x="4966483" y="2124635"/>
            <a:ext cx="3863752" cy="2436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8122358"/>
      </p:ext>
    </p:extLst>
  </p:cSld>
  <p:clrMapOvr>
    <a:masterClrMapping/>
  </p:clrMapOvr>
  <p:transition>
    <p:fade thruBlk="1"/>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218778"/>
            <a:ext cx="6572250"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9" y="44624"/>
            <a:ext cx="7528437"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179" y="6453336"/>
            <a:ext cx="298132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6" cstate="print">
            <a:lum bright="-10000" contrast="40000"/>
          </a:blip>
          <a:srcRect l="56636" t="19875" b="26649"/>
          <a:stretch>
            <a:fillRect/>
          </a:stretch>
        </p:blipFill>
        <p:spPr bwMode="auto">
          <a:xfrm>
            <a:off x="7092280" y="2348880"/>
            <a:ext cx="1754169" cy="1872778"/>
          </a:xfrm>
          <a:prstGeom prst="rect">
            <a:avLst/>
          </a:prstGeom>
          <a:noFill/>
          <a:ln w="9525">
            <a:noFill/>
            <a:miter lim="800000"/>
            <a:headEnd/>
            <a:tailEnd/>
          </a:ln>
        </p:spPr>
      </p:pic>
    </p:spTree>
    <p:extLst>
      <p:ext uri="{BB962C8B-B14F-4D97-AF65-F5344CB8AC3E}">
        <p14:creationId xmlns:p14="http://schemas.microsoft.com/office/powerpoint/2010/main" val="277003666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9" y="44624"/>
            <a:ext cx="7528437" cy="86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179" y="6453336"/>
            <a:ext cx="298132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16" y="1484784"/>
            <a:ext cx="6883748"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print">
            <a:lum bright="-10000" contrast="40000"/>
          </a:blip>
          <a:srcRect l="56636" t="19875" b="26649"/>
          <a:stretch>
            <a:fillRect/>
          </a:stretch>
        </p:blipFill>
        <p:spPr bwMode="auto">
          <a:xfrm>
            <a:off x="6878176" y="2420888"/>
            <a:ext cx="2158320" cy="2304256"/>
          </a:xfrm>
          <a:prstGeom prst="rect">
            <a:avLst/>
          </a:prstGeom>
          <a:noFill/>
          <a:ln w="9525">
            <a:noFill/>
            <a:miter lim="800000"/>
            <a:headEnd/>
            <a:tailEnd/>
          </a:ln>
        </p:spPr>
      </p:pic>
    </p:spTree>
    <p:extLst>
      <p:ext uri="{BB962C8B-B14F-4D97-AF65-F5344CB8AC3E}">
        <p14:creationId xmlns:p14="http://schemas.microsoft.com/office/powerpoint/2010/main" val="35503499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2" cstate="print"/>
          <a:srcRect/>
          <a:stretch>
            <a:fillRect/>
          </a:stretch>
        </p:blipFill>
        <p:spPr bwMode="auto">
          <a:xfrm>
            <a:off x="0" y="0"/>
            <a:ext cx="5259643" cy="1035627"/>
          </a:xfrm>
          <a:prstGeom prst="rect">
            <a:avLst/>
          </a:prstGeom>
          <a:noFill/>
          <a:ln w="9525">
            <a:noFill/>
            <a:miter lim="800000"/>
            <a:headEnd/>
            <a:tailEnd/>
          </a:ln>
        </p:spPr>
      </p:pic>
      <p:pic>
        <p:nvPicPr>
          <p:cNvPr id="153603" name="Picture 3"/>
          <p:cNvPicPr>
            <a:picLocks noChangeAspect="1" noChangeArrowheads="1"/>
          </p:cNvPicPr>
          <p:nvPr/>
        </p:nvPicPr>
        <p:blipFill>
          <a:blip r:embed="rId3" cstate="print"/>
          <a:srcRect/>
          <a:stretch>
            <a:fillRect/>
          </a:stretch>
        </p:blipFill>
        <p:spPr bwMode="auto">
          <a:xfrm>
            <a:off x="4750893" y="6535879"/>
            <a:ext cx="4337687" cy="238991"/>
          </a:xfrm>
          <a:prstGeom prst="rect">
            <a:avLst/>
          </a:prstGeom>
          <a:noFill/>
          <a:ln w="9525">
            <a:noFill/>
            <a:miter lim="800000"/>
            <a:headEnd/>
            <a:tailEnd/>
          </a:ln>
        </p:spPr>
      </p:pic>
      <p:pic>
        <p:nvPicPr>
          <p:cNvPr id="155650" name="Picture 2"/>
          <p:cNvPicPr>
            <a:picLocks noChangeAspect="1" noChangeArrowheads="1"/>
          </p:cNvPicPr>
          <p:nvPr/>
        </p:nvPicPr>
        <p:blipFill>
          <a:blip r:embed="rId4" cstate="print"/>
          <a:srcRect/>
          <a:stretch>
            <a:fillRect/>
          </a:stretch>
        </p:blipFill>
        <p:spPr bwMode="auto">
          <a:xfrm>
            <a:off x="534255" y="1428323"/>
            <a:ext cx="8170742" cy="4778519"/>
          </a:xfrm>
          <a:prstGeom prst="rect">
            <a:avLst/>
          </a:prstGeom>
          <a:noFill/>
          <a:ln w="9525">
            <a:noFill/>
            <a:miter lim="800000"/>
            <a:headEnd/>
            <a:tailEnd/>
          </a:ln>
        </p:spPr>
      </p:pic>
      <p:sp>
        <p:nvSpPr>
          <p:cNvPr id="7" name="Rettangolo 6"/>
          <p:cNvSpPr/>
          <p:nvPr/>
        </p:nvSpPr>
        <p:spPr>
          <a:xfrm>
            <a:off x="1634837" y="3573016"/>
            <a:ext cx="5541818" cy="1246909"/>
          </a:xfrm>
          <a:prstGeom prst="rect">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spTree>
    <p:extLst>
      <p:ext uri="{BB962C8B-B14F-4D97-AF65-F5344CB8AC3E}">
        <p14:creationId xmlns:p14="http://schemas.microsoft.com/office/powerpoint/2010/main" val="2201878016"/>
      </p:ext>
    </p:extLst>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44624"/>
            <a:ext cx="5112568" cy="827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110" y="6600907"/>
            <a:ext cx="4439394" cy="181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4726" y="980728"/>
            <a:ext cx="5394548" cy="5557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42706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en-US" dirty="0" err="1" smtClean="0"/>
              <a:t>Tutti</a:t>
            </a:r>
            <a:r>
              <a:rPr lang="en-US" dirty="0" smtClean="0"/>
              <a:t> </a:t>
            </a:r>
            <a:r>
              <a:rPr lang="en-US" dirty="0" err="1" smtClean="0"/>
              <a:t>i</a:t>
            </a:r>
            <a:r>
              <a:rPr lang="en-US" dirty="0" smtClean="0"/>
              <a:t> </a:t>
            </a:r>
            <a:r>
              <a:rPr lang="en-US" dirty="0" err="1" smtClean="0"/>
              <a:t>modi</a:t>
            </a:r>
            <a:r>
              <a:rPr lang="en-US" dirty="0" smtClean="0"/>
              <a:t> non </a:t>
            </a:r>
            <a:r>
              <a:rPr lang="en-US" dirty="0" err="1" smtClean="0"/>
              <a:t>farmacologici</a:t>
            </a:r>
            <a:r>
              <a:rPr lang="en-US" dirty="0" smtClean="0"/>
              <a:t> per </a:t>
            </a:r>
            <a:r>
              <a:rPr lang="en-US" dirty="0" err="1" smtClean="0"/>
              <a:t>ridurre</a:t>
            </a:r>
            <a:r>
              <a:rPr lang="en-US" dirty="0" smtClean="0"/>
              <a:t> </a:t>
            </a:r>
            <a:r>
              <a:rPr lang="en-US" dirty="0" err="1" smtClean="0"/>
              <a:t>il</a:t>
            </a:r>
            <a:r>
              <a:rPr lang="en-US" dirty="0" smtClean="0"/>
              <a:t> volume </a:t>
            </a:r>
            <a:r>
              <a:rPr lang="en-US" dirty="0" err="1" smtClean="0"/>
              <a:t>polmonare</a:t>
            </a:r>
            <a:endParaRPr lang="en-US" dirty="0"/>
          </a:p>
        </p:txBody>
      </p:sp>
      <p:pic>
        <p:nvPicPr>
          <p:cNvPr id="168963" name="Picture 2" descr="https://encrypted-tbn1.gstatic.com/images?q=tbn:ANd9GcQCM10KhBvkjjBkLvUTghoVrCIFe1XTZjKbHiWNJzPinebrYSBpx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557338"/>
            <a:ext cx="26003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4" descr="https://encrypted-tbn1.gstatic.com/images?q=tbn:ANd9GcT3_VK8WcsjYcD_rRpKhwFxV2Vbp5-EEmFXCNLga7tgMCmkbD9PS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4437063"/>
            <a:ext cx="225742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5" name="Picture 6" descr="http://www.ahcpublications.com/assets/images/publications/rt_for_decision_makers_in_respiratory_care/image/single%20LVRC%20implant_op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4652963"/>
            <a:ext cx="238125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6" name="Picture 8" descr="http://ars.els-cdn.com/content/image/1-s2.0-S0022522303017197-gr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1412875"/>
            <a:ext cx="3949700"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7" name="Picture 10" descr="http://www.chestnet.org/networks/icdp/images/htfig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4438" y="3284538"/>
            <a:ext cx="3665537"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42669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9"/>
          <p:cNvSpPr>
            <a:spLocks noChangeArrowheads="1"/>
          </p:cNvSpPr>
          <p:nvPr/>
        </p:nvSpPr>
        <p:spPr bwMode="auto">
          <a:xfrm>
            <a:off x="611561" y="1916113"/>
            <a:ext cx="7920879" cy="1657350"/>
          </a:xfrm>
          <a:prstGeom prst="rect">
            <a:avLst/>
          </a:prstGeom>
          <a:solidFill>
            <a:srgbClr val="FFFFFF"/>
          </a:solidFill>
          <a:ln w="25400">
            <a:solidFill>
              <a:schemeClr val="accent2"/>
            </a:solidFill>
            <a:miter lim="800000"/>
            <a:headEnd/>
            <a:tailEnd/>
          </a:ln>
        </p:spPr>
        <p:txBody>
          <a:bodyPr wrap="none" lIns="91427" tIns="45713" rIns="91427" bIns="45713" anchor="ctr"/>
          <a:lstStyle/>
          <a:p>
            <a:endParaRPr lang="it-IT">
              <a:solidFill>
                <a:srgbClr val="000000"/>
              </a:solidFill>
              <a:cs typeface="Arial" charset="0"/>
            </a:endParaRPr>
          </a:p>
        </p:txBody>
      </p:sp>
      <p:sp>
        <p:nvSpPr>
          <p:cNvPr id="19458" name="Rectangle 2"/>
          <p:cNvSpPr>
            <a:spLocks noGrp="1" noChangeArrowheads="1"/>
          </p:cNvSpPr>
          <p:nvPr>
            <p:ph type="ctrTitle"/>
          </p:nvPr>
        </p:nvSpPr>
        <p:spPr>
          <a:xfrm>
            <a:off x="683569" y="1989139"/>
            <a:ext cx="7776220" cy="1470025"/>
          </a:xfrm>
        </p:spPr>
        <p:txBody>
          <a:bodyPr/>
          <a:lstStyle/>
          <a:p>
            <a:r>
              <a:rPr lang="it-IT" sz="3200" i="0" dirty="0" smtClean="0"/>
              <a:t>Trattamento quotidiano del paziente con BPCO di grado lieve-moderato</a:t>
            </a:r>
            <a:endParaRPr lang="it-IT" sz="3200" i="0" dirty="0"/>
          </a:p>
        </p:txBody>
      </p:sp>
      <p:sp>
        <p:nvSpPr>
          <p:cNvPr id="19462" name="Rectangle 6"/>
          <p:cNvSpPr>
            <a:spLocks noChangeArrowheads="1"/>
          </p:cNvSpPr>
          <p:nvPr/>
        </p:nvSpPr>
        <p:spPr bwMode="auto">
          <a:xfrm>
            <a:off x="325438" y="4941888"/>
            <a:ext cx="6550025" cy="1470025"/>
          </a:xfrm>
          <a:prstGeom prst="rect">
            <a:avLst/>
          </a:prstGeom>
          <a:noFill/>
          <a:ln w="9525">
            <a:noFill/>
            <a:miter lim="800000"/>
            <a:headEnd/>
            <a:tailEnd/>
          </a:ln>
          <a:effectLst/>
        </p:spPr>
        <p:txBody>
          <a:bodyPr lIns="91427" tIns="45713" rIns="91427" bIns="45713" anchor="ctr"/>
          <a:lstStyle/>
          <a:p>
            <a:pPr>
              <a:defRPr/>
            </a:pPr>
            <a:r>
              <a:rPr lang="it-IT" sz="2400" b="1" dirty="0">
                <a:solidFill>
                  <a:srgbClr val="000000"/>
                </a:solidFill>
                <a:effectLst>
                  <a:outerShdw blurRad="38100" dist="38100" dir="2700000" algn="tl">
                    <a:srgbClr val="C0C0C0"/>
                  </a:outerShdw>
                </a:effectLst>
                <a:cs typeface="Arial" charset="0"/>
              </a:rPr>
              <a:t>Fabiano Di Marco</a:t>
            </a:r>
            <a:br>
              <a:rPr lang="it-IT" sz="2400" b="1" dirty="0">
                <a:solidFill>
                  <a:srgbClr val="000000"/>
                </a:solidFill>
                <a:effectLst>
                  <a:outerShdw blurRad="38100" dist="38100" dir="2700000" algn="tl">
                    <a:srgbClr val="C0C0C0"/>
                  </a:outerShdw>
                </a:effectLst>
                <a:cs typeface="Arial" charset="0"/>
              </a:rPr>
            </a:br>
            <a:r>
              <a:rPr lang="it-IT" sz="2400" b="1" dirty="0">
                <a:solidFill>
                  <a:srgbClr val="000000"/>
                </a:solidFill>
                <a:effectLst>
                  <a:outerShdw blurRad="38100" dist="38100" dir="2700000" algn="tl">
                    <a:srgbClr val="C0C0C0"/>
                  </a:outerShdw>
                </a:effectLst>
                <a:cs typeface="Arial" charset="0"/>
              </a:rPr>
              <a:t/>
            </a:r>
            <a:br>
              <a:rPr lang="it-IT" sz="2400" b="1" dirty="0">
                <a:solidFill>
                  <a:srgbClr val="000000"/>
                </a:solidFill>
                <a:effectLst>
                  <a:outerShdw blurRad="38100" dist="38100" dir="2700000" algn="tl">
                    <a:srgbClr val="C0C0C0"/>
                  </a:outerShdw>
                </a:effectLst>
                <a:cs typeface="Arial" charset="0"/>
              </a:rPr>
            </a:br>
            <a:r>
              <a:rPr lang="it-IT" b="1" dirty="0">
                <a:solidFill>
                  <a:srgbClr val="000000"/>
                </a:solidFill>
                <a:effectLst>
                  <a:outerShdw blurRad="38100" dist="38100" dir="2700000" algn="tl">
                    <a:srgbClr val="C0C0C0"/>
                  </a:outerShdw>
                </a:effectLst>
                <a:cs typeface="Arial" charset="0"/>
              </a:rPr>
              <a:t>Università degli Studi di Milano</a:t>
            </a:r>
            <a:br>
              <a:rPr lang="it-IT" b="1" dirty="0">
                <a:solidFill>
                  <a:srgbClr val="000000"/>
                </a:solidFill>
                <a:effectLst>
                  <a:outerShdw blurRad="38100" dist="38100" dir="2700000" algn="tl">
                    <a:srgbClr val="C0C0C0"/>
                  </a:outerShdw>
                </a:effectLst>
                <a:cs typeface="Arial" charset="0"/>
              </a:rPr>
            </a:br>
            <a:r>
              <a:rPr lang="it-IT" b="1" dirty="0" smtClean="0">
                <a:solidFill>
                  <a:srgbClr val="000000"/>
                </a:solidFill>
                <a:effectLst>
                  <a:outerShdw blurRad="38100" dist="38100" dir="2700000" algn="tl">
                    <a:srgbClr val="C0C0C0"/>
                  </a:outerShdw>
                </a:effectLst>
                <a:cs typeface="Arial" charset="0"/>
              </a:rPr>
              <a:t>Pneumologia</a:t>
            </a:r>
          </a:p>
          <a:p>
            <a:pPr>
              <a:defRPr/>
            </a:pPr>
            <a:r>
              <a:rPr lang="it-IT" b="1" dirty="0" smtClean="0">
                <a:solidFill>
                  <a:srgbClr val="000000"/>
                </a:solidFill>
                <a:effectLst>
                  <a:outerShdw blurRad="38100" dist="38100" dir="2700000" algn="tl">
                    <a:srgbClr val="C0C0C0"/>
                  </a:outerShdw>
                </a:effectLst>
                <a:cs typeface="Arial" charset="0"/>
              </a:rPr>
              <a:t>Ospedale Papa Giovanni XXIII, Bergamo</a:t>
            </a:r>
            <a:r>
              <a:rPr lang="it-IT" b="1" dirty="0">
                <a:solidFill>
                  <a:srgbClr val="000000"/>
                </a:solidFill>
                <a:effectLst>
                  <a:outerShdw blurRad="38100" dist="38100" dir="2700000" algn="tl">
                    <a:srgbClr val="C0C0C0"/>
                  </a:outerShdw>
                </a:effectLst>
                <a:cs typeface="Arial" charset="0"/>
              </a:rPr>
              <a:t/>
            </a:r>
            <a:br>
              <a:rPr lang="it-IT" b="1" dirty="0">
                <a:solidFill>
                  <a:srgbClr val="000000"/>
                </a:solidFill>
                <a:effectLst>
                  <a:outerShdw blurRad="38100" dist="38100" dir="2700000" algn="tl">
                    <a:srgbClr val="C0C0C0"/>
                  </a:outerShdw>
                </a:effectLst>
                <a:cs typeface="Arial" charset="0"/>
              </a:rPr>
            </a:br>
            <a:r>
              <a:rPr lang="it-IT" b="1" dirty="0">
                <a:solidFill>
                  <a:srgbClr val="000000"/>
                </a:solidFill>
                <a:effectLst>
                  <a:outerShdw blurRad="38100" dist="38100" dir="2700000" algn="tl">
                    <a:srgbClr val="C0C0C0"/>
                  </a:outerShdw>
                </a:effectLst>
                <a:cs typeface="Arial" charset="0"/>
              </a:rPr>
              <a:t>fabiano.dimarco@unimi.it</a:t>
            </a:r>
          </a:p>
        </p:txBody>
      </p:sp>
      <p:pic>
        <p:nvPicPr>
          <p:cNvPr id="29701" name="Immagine 36" descr="logo.png"/>
          <p:cNvPicPr>
            <a:picLocks noChangeAspect="1"/>
          </p:cNvPicPr>
          <p:nvPr/>
        </p:nvPicPr>
        <p:blipFill>
          <a:blip r:embed="rId2" cstate="print"/>
          <a:srcRect/>
          <a:stretch>
            <a:fillRect/>
          </a:stretch>
        </p:blipFill>
        <p:spPr bwMode="auto">
          <a:xfrm>
            <a:off x="8153153" y="9947"/>
            <a:ext cx="935658" cy="986352"/>
          </a:xfrm>
          <a:prstGeom prst="rect">
            <a:avLst/>
          </a:prstGeom>
          <a:noFill/>
          <a:ln w="9525">
            <a:noFill/>
            <a:miter lim="800000"/>
            <a:headEnd/>
            <a:tailEnd/>
          </a:ln>
        </p:spPr>
      </p:pic>
      <p:pic>
        <p:nvPicPr>
          <p:cNvPr id="8" name="Picture 2" descr="ASST_PapaGiovanniXXII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44623"/>
            <a:ext cx="2448272" cy="91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666694" y="4264694"/>
            <a:ext cx="3865746" cy="1396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1083039"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1"/>
          <p:cNvSpPr txBox="1">
            <a:spLocks noChangeArrowheads="1"/>
          </p:cNvSpPr>
          <p:nvPr/>
        </p:nvSpPr>
        <p:spPr bwMode="auto">
          <a:xfrm>
            <a:off x="1331640" y="395082"/>
            <a:ext cx="7056784" cy="523220"/>
          </a:xfrm>
          <a:prstGeom prst="rect">
            <a:avLst/>
          </a:prstGeom>
          <a:noFill/>
          <a:ln w="9525">
            <a:noFill/>
            <a:miter lim="800000"/>
            <a:headEnd/>
            <a:tailEnd/>
          </a:ln>
        </p:spPr>
        <p:txBody>
          <a:bodyPr wrap="square">
            <a:spAutoFit/>
          </a:bodyPr>
          <a:lstStyle/>
          <a:p>
            <a:pPr algn="ctr" fontAlgn="auto">
              <a:spcBef>
                <a:spcPts val="0"/>
              </a:spcBef>
              <a:spcAft>
                <a:spcPts val="0"/>
              </a:spcAft>
            </a:pPr>
            <a:r>
              <a:rPr lang="en-US" sz="2800" dirty="0">
                <a:solidFill>
                  <a:srgbClr val="FAB516"/>
                </a:solidFill>
                <a:latin typeface="Tahoma" pitchFamily="34" charset="0"/>
                <a:cs typeface="Tahoma" pitchFamily="34" charset="0"/>
              </a:rPr>
              <a:t>Treatment of stable COPD</a:t>
            </a:r>
          </a:p>
        </p:txBody>
      </p:sp>
      <p:sp>
        <p:nvSpPr>
          <p:cNvPr id="9" name="TextBox 1"/>
          <p:cNvSpPr txBox="1">
            <a:spLocks noChangeArrowheads="1"/>
          </p:cNvSpPr>
          <p:nvPr/>
        </p:nvSpPr>
        <p:spPr bwMode="auto">
          <a:xfrm>
            <a:off x="1521661" y="6403091"/>
            <a:ext cx="6096000" cy="276225"/>
          </a:xfrm>
          <a:prstGeom prst="rect">
            <a:avLst/>
          </a:prstGeom>
          <a:noFill/>
          <a:ln w="9525">
            <a:noFill/>
            <a:miter lim="800000"/>
            <a:headEnd/>
            <a:tailEnd/>
          </a:ln>
        </p:spPr>
        <p:txBody>
          <a:bodyPr>
            <a:spAutoFit/>
          </a:bodyPr>
          <a:lstStyle/>
          <a:p>
            <a:pPr algn="ctr" fontAlgn="auto">
              <a:spcBef>
                <a:spcPts val="0"/>
              </a:spcBef>
              <a:spcAft>
                <a:spcPts val="0"/>
              </a:spcAft>
            </a:pPr>
            <a:r>
              <a:rPr lang="en-US" sz="1200" dirty="0">
                <a:solidFill>
                  <a:prstClr val="white"/>
                </a:solidFill>
                <a:latin typeface="Arial"/>
              </a:rPr>
              <a:t>© 2017 Global Initiative for Chronic Obstructive Lung Disease</a:t>
            </a:r>
          </a:p>
        </p:txBody>
      </p:sp>
      <p:sp>
        <p:nvSpPr>
          <p:cNvPr id="10" name="TextBox 1">
            <a:extLst>
              <a:ext uri="{FF2B5EF4-FFF2-40B4-BE49-F238E27FC236}">
                <a16:creationId xmlns:a16="http://schemas.microsoft.com/office/drawing/2014/main" xmlns="" id="{41967986-CFBC-4705-A182-2B82C53366A1}"/>
              </a:ext>
            </a:extLst>
          </p:cNvPr>
          <p:cNvSpPr txBox="1">
            <a:spLocks noChangeArrowheads="1"/>
          </p:cNvSpPr>
          <p:nvPr/>
        </p:nvSpPr>
        <p:spPr bwMode="auto">
          <a:xfrm>
            <a:off x="1763688" y="6525344"/>
            <a:ext cx="6096000" cy="276225"/>
          </a:xfrm>
          <a:prstGeom prst="rect">
            <a:avLst/>
          </a:prstGeom>
          <a:noFill/>
          <a:ln w="9525">
            <a:noFill/>
            <a:miter lim="800000"/>
            <a:headEnd/>
            <a:tailEnd/>
          </a:ln>
        </p:spPr>
        <p:txBody>
          <a:bodyPr>
            <a:spAutoFit/>
          </a:bodyPr>
          <a:lstStyle/>
          <a:p>
            <a:pPr algn="ctr" fontAlgn="auto">
              <a:spcBef>
                <a:spcPts val="0"/>
              </a:spcBef>
              <a:spcAft>
                <a:spcPts val="0"/>
              </a:spcAft>
            </a:pPr>
            <a:r>
              <a:rPr lang="en-US" sz="1200" dirty="0">
                <a:solidFill>
                  <a:srgbClr val="6F6C7D">
                    <a:lumMod val="40000"/>
                    <a:lumOff val="60000"/>
                  </a:srgbClr>
                </a:solidFill>
                <a:latin typeface="Arial"/>
              </a:rPr>
              <a:t>© 2019 Global Initiative for Chronic Obstructive Lung Disease</a:t>
            </a:r>
          </a:p>
        </p:txBody>
      </p:sp>
      <p:pic>
        <p:nvPicPr>
          <p:cNvPr id="11" name="Picture 10">
            <a:extLst>
              <a:ext uri="{FF2B5EF4-FFF2-40B4-BE49-F238E27FC236}">
                <a16:creationId xmlns:a16="http://schemas.microsoft.com/office/drawing/2014/main" xmlns="" id="{082F41C9-53A8-4AB8-878B-8C033C7167DD}"/>
              </a:ext>
            </a:extLst>
          </p:cNvPr>
          <p:cNvPicPr>
            <a:picLocks noChangeAspect="1"/>
          </p:cNvPicPr>
          <p:nvPr/>
        </p:nvPicPr>
        <p:blipFill>
          <a:blip r:embed="rId3"/>
          <a:stretch>
            <a:fillRect/>
          </a:stretch>
        </p:blipFill>
        <p:spPr>
          <a:xfrm>
            <a:off x="755576" y="1844824"/>
            <a:ext cx="7772351" cy="3400404"/>
          </a:xfrm>
          <a:prstGeom prst="rect">
            <a:avLst/>
          </a:prstGeom>
        </p:spPr>
      </p:pic>
      <p:sp>
        <p:nvSpPr>
          <p:cNvPr id="2" name="TextBox 1">
            <a:extLst>
              <a:ext uri="{FF2B5EF4-FFF2-40B4-BE49-F238E27FC236}">
                <a16:creationId xmlns:a16="http://schemas.microsoft.com/office/drawing/2014/main" xmlns="" id="{65C3F1ED-6414-4031-B710-17BBB3D249B5}"/>
              </a:ext>
            </a:extLst>
          </p:cNvPr>
          <p:cNvSpPr txBox="1"/>
          <p:nvPr/>
        </p:nvSpPr>
        <p:spPr>
          <a:xfrm>
            <a:off x="755577" y="5608716"/>
            <a:ext cx="7772350" cy="430887"/>
          </a:xfrm>
          <a:prstGeom prst="rect">
            <a:avLst/>
          </a:prstGeom>
          <a:noFill/>
        </p:spPr>
        <p:txBody>
          <a:bodyPr wrap="square" rtlCol="0">
            <a:spAutoFit/>
          </a:bodyPr>
          <a:lstStyle/>
          <a:p>
            <a:pPr fontAlgn="auto">
              <a:spcBef>
                <a:spcPts val="0"/>
              </a:spcBef>
              <a:spcAft>
                <a:spcPts val="0"/>
              </a:spcAft>
            </a:pPr>
            <a:r>
              <a:rPr lang="en-GB" sz="1100" b="1" dirty="0">
                <a:solidFill>
                  <a:srgbClr val="424242"/>
                </a:solidFill>
                <a:latin typeface="Arial"/>
              </a:rPr>
              <a:t>Definition of abbreviations:</a:t>
            </a:r>
            <a:r>
              <a:rPr lang="en-GB" sz="1100" dirty="0">
                <a:solidFill>
                  <a:srgbClr val="424242"/>
                </a:solidFill>
                <a:latin typeface="Arial"/>
              </a:rPr>
              <a:t> </a:t>
            </a:r>
            <a:r>
              <a:rPr lang="en-GB" sz="1100" dirty="0" err="1">
                <a:solidFill>
                  <a:srgbClr val="424242"/>
                </a:solidFill>
                <a:latin typeface="Arial"/>
              </a:rPr>
              <a:t>eos</a:t>
            </a:r>
            <a:r>
              <a:rPr lang="en-GB" sz="1100" dirty="0">
                <a:solidFill>
                  <a:srgbClr val="424242"/>
                </a:solidFill>
                <a:latin typeface="Arial"/>
              </a:rPr>
              <a:t>: blood eosinophil count in cells per microliter; </a:t>
            </a:r>
            <a:r>
              <a:rPr lang="en-GB" sz="1100" dirty="0" err="1">
                <a:solidFill>
                  <a:srgbClr val="424242"/>
                </a:solidFill>
                <a:latin typeface="Arial"/>
              </a:rPr>
              <a:t>mMRC</a:t>
            </a:r>
            <a:r>
              <a:rPr lang="en-GB" sz="1100" dirty="0">
                <a:solidFill>
                  <a:srgbClr val="424242"/>
                </a:solidFill>
                <a:latin typeface="Arial"/>
              </a:rPr>
              <a:t>: modified Medical Research Council </a:t>
            </a:r>
            <a:r>
              <a:rPr lang="en-GB" sz="1100" dirty="0" err="1">
                <a:solidFill>
                  <a:srgbClr val="424242"/>
                </a:solidFill>
                <a:latin typeface="Arial"/>
              </a:rPr>
              <a:t>dyspnea</a:t>
            </a:r>
            <a:r>
              <a:rPr lang="en-GB" sz="1100" dirty="0">
                <a:solidFill>
                  <a:srgbClr val="424242"/>
                </a:solidFill>
                <a:latin typeface="Arial"/>
              </a:rPr>
              <a:t> questionnaire; CAT™: COPD Assessment Test™.</a:t>
            </a:r>
            <a:endParaRPr lang="en-AU" sz="1100" dirty="0">
              <a:solidFill>
                <a:srgbClr val="424242"/>
              </a:solidFill>
              <a:latin typeface="Arial"/>
            </a:endParaRPr>
          </a:p>
        </p:txBody>
      </p:sp>
    </p:spTree>
    <p:extLst>
      <p:ext uri="{BB962C8B-B14F-4D97-AF65-F5344CB8AC3E}">
        <p14:creationId xmlns:p14="http://schemas.microsoft.com/office/powerpoint/2010/main" val="28208649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1083039"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1"/>
          <p:cNvSpPr txBox="1">
            <a:spLocks noChangeArrowheads="1"/>
          </p:cNvSpPr>
          <p:nvPr/>
        </p:nvSpPr>
        <p:spPr bwMode="auto">
          <a:xfrm>
            <a:off x="1521661" y="6403091"/>
            <a:ext cx="6096000" cy="276225"/>
          </a:xfrm>
          <a:prstGeom prst="rect">
            <a:avLst/>
          </a:prstGeom>
          <a:noFill/>
          <a:ln w="9525">
            <a:noFill/>
            <a:miter lim="800000"/>
            <a:headEnd/>
            <a:tailEnd/>
          </a:ln>
        </p:spPr>
        <p:txBody>
          <a:bodyPr>
            <a:spAutoFit/>
          </a:bodyPr>
          <a:lstStyle/>
          <a:p>
            <a:pPr algn="ctr" fontAlgn="auto">
              <a:spcBef>
                <a:spcPts val="0"/>
              </a:spcBef>
              <a:spcAft>
                <a:spcPts val="0"/>
              </a:spcAft>
            </a:pPr>
            <a:r>
              <a:rPr lang="en-US" sz="1200" dirty="0">
                <a:solidFill>
                  <a:prstClr val="white"/>
                </a:solidFill>
                <a:latin typeface="Arial"/>
              </a:rPr>
              <a:t>© 2017 Global Initiative for Chronic Obstructive Lung Disease</a:t>
            </a:r>
          </a:p>
        </p:txBody>
      </p:sp>
      <p:sp>
        <p:nvSpPr>
          <p:cNvPr id="10" name="TextBox 1">
            <a:extLst>
              <a:ext uri="{FF2B5EF4-FFF2-40B4-BE49-F238E27FC236}">
                <a16:creationId xmlns:a16="http://schemas.microsoft.com/office/drawing/2014/main" xmlns="" id="{41967986-CFBC-4705-A182-2B82C53366A1}"/>
              </a:ext>
            </a:extLst>
          </p:cNvPr>
          <p:cNvSpPr txBox="1">
            <a:spLocks noChangeArrowheads="1"/>
          </p:cNvSpPr>
          <p:nvPr/>
        </p:nvSpPr>
        <p:spPr bwMode="auto">
          <a:xfrm>
            <a:off x="1763688" y="6525344"/>
            <a:ext cx="6096000" cy="276225"/>
          </a:xfrm>
          <a:prstGeom prst="rect">
            <a:avLst/>
          </a:prstGeom>
          <a:noFill/>
          <a:ln w="9525">
            <a:noFill/>
            <a:miter lim="800000"/>
            <a:headEnd/>
            <a:tailEnd/>
          </a:ln>
        </p:spPr>
        <p:txBody>
          <a:bodyPr>
            <a:spAutoFit/>
          </a:bodyPr>
          <a:lstStyle/>
          <a:p>
            <a:pPr algn="ctr" fontAlgn="auto">
              <a:spcBef>
                <a:spcPts val="0"/>
              </a:spcBef>
              <a:spcAft>
                <a:spcPts val="0"/>
              </a:spcAft>
            </a:pPr>
            <a:r>
              <a:rPr lang="en-US" sz="1200" dirty="0">
                <a:solidFill>
                  <a:srgbClr val="6F6C7D">
                    <a:lumMod val="40000"/>
                    <a:lumOff val="60000"/>
                  </a:srgbClr>
                </a:solidFill>
                <a:latin typeface="Arial"/>
              </a:rPr>
              <a:t>© 2019 Global Initiative for Chronic Obstructive Lung Disease</a:t>
            </a:r>
          </a:p>
        </p:txBody>
      </p:sp>
      <p:pic>
        <p:nvPicPr>
          <p:cNvPr id="11" name="Picture 10">
            <a:extLst>
              <a:ext uri="{FF2B5EF4-FFF2-40B4-BE49-F238E27FC236}">
                <a16:creationId xmlns:a16="http://schemas.microsoft.com/office/drawing/2014/main" xmlns="" id="{32F13D51-98BF-4D81-9115-172A05F84281}"/>
              </a:ext>
            </a:extLst>
          </p:cNvPr>
          <p:cNvPicPr>
            <a:picLocks noChangeAspect="1"/>
          </p:cNvPicPr>
          <p:nvPr/>
        </p:nvPicPr>
        <p:blipFill>
          <a:blip r:embed="rId3"/>
          <a:stretch>
            <a:fillRect/>
          </a:stretch>
        </p:blipFill>
        <p:spPr>
          <a:xfrm>
            <a:off x="1503471" y="322437"/>
            <a:ext cx="6616434" cy="6202907"/>
          </a:xfrm>
          <a:prstGeom prst="rect">
            <a:avLst/>
          </a:prstGeom>
        </p:spPr>
      </p:pic>
    </p:spTree>
    <p:extLst>
      <p:ext uri="{BB962C8B-B14F-4D97-AF65-F5344CB8AC3E}">
        <p14:creationId xmlns:p14="http://schemas.microsoft.com/office/powerpoint/2010/main" val="6406180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752968" y="1194634"/>
            <a:ext cx="7638065" cy="4970670"/>
          </a:xfrm>
          <a:prstGeom prst="rect">
            <a:avLst/>
          </a:prstGeom>
          <a:noFill/>
          <a:ln w="9525">
            <a:noFill/>
            <a:miter lim="800000"/>
            <a:headEnd/>
            <a:tailEnd/>
          </a:ln>
        </p:spPr>
      </p:pic>
      <p:pic>
        <p:nvPicPr>
          <p:cNvPr id="57345" name="Picture 1"/>
          <p:cNvPicPr>
            <a:picLocks noChangeAspect="1" noChangeArrowheads="1"/>
          </p:cNvPicPr>
          <p:nvPr/>
        </p:nvPicPr>
        <p:blipFill>
          <a:blip r:embed="rId3" cstate="print"/>
          <a:srcRect b="31502"/>
          <a:stretch>
            <a:fillRect/>
          </a:stretch>
        </p:blipFill>
        <p:spPr bwMode="auto">
          <a:xfrm>
            <a:off x="-1" y="0"/>
            <a:ext cx="4240925" cy="901414"/>
          </a:xfrm>
          <a:prstGeom prst="rect">
            <a:avLst/>
          </a:prstGeom>
          <a:noFill/>
          <a:ln w="9525">
            <a:noFill/>
            <a:miter lim="800000"/>
            <a:headEnd/>
            <a:tailEnd/>
          </a:ln>
        </p:spPr>
      </p:pic>
      <p:pic>
        <p:nvPicPr>
          <p:cNvPr id="57346" name="Picture 2"/>
          <p:cNvPicPr>
            <a:picLocks noChangeAspect="1" noChangeArrowheads="1"/>
          </p:cNvPicPr>
          <p:nvPr/>
        </p:nvPicPr>
        <p:blipFill>
          <a:blip r:embed="rId4" cstate="print"/>
          <a:srcRect/>
          <a:stretch>
            <a:fillRect/>
          </a:stretch>
        </p:blipFill>
        <p:spPr bwMode="auto">
          <a:xfrm>
            <a:off x="6032278" y="6413780"/>
            <a:ext cx="3017126" cy="360743"/>
          </a:xfrm>
          <a:prstGeom prst="rect">
            <a:avLst/>
          </a:prstGeom>
          <a:noFill/>
          <a:ln w="9525">
            <a:noFill/>
            <a:miter lim="800000"/>
            <a:headEnd/>
            <a:tailEnd/>
          </a:ln>
        </p:spPr>
      </p:pic>
    </p:spTree>
    <p:extLst>
      <p:ext uri="{BB962C8B-B14F-4D97-AF65-F5344CB8AC3E}">
        <p14:creationId xmlns:p14="http://schemas.microsoft.com/office/powerpoint/2010/main" val="979749459"/>
      </p:ext>
    </p:extLst>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54"/>
            <a:ext cx="6012159" cy="1090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8679" y="6546676"/>
            <a:ext cx="2409825"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478" y="1483420"/>
            <a:ext cx="6923045" cy="4753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85469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118357" y="1090887"/>
            <a:ext cx="7929795" cy="5027893"/>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6571698" y="6214837"/>
            <a:ext cx="1333500" cy="266700"/>
          </a:xfrm>
          <a:prstGeom prst="rect">
            <a:avLst/>
          </a:prstGeom>
          <a:noFill/>
          <a:ln w="9525">
            <a:noFill/>
            <a:miter lim="800000"/>
            <a:headEnd/>
            <a:tailEnd/>
          </a:ln>
        </p:spPr>
      </p:pic>
      <p:pic>
        <p:nvPicPr>
          <p:cNvPr id="7173" name="Picture 5"/>
          <p:cNvPicPr>
            <a:picLocks noChangeAspect="1" noChangeArrowheads="1"/>
          </p:cNvPicPr>
          <p:nvPr/>
        </p:nvPicPr>
        <p:blipFill>
          <a:blip r:embed="rId5" cstate="print"/>
          <a:srcRect/>
          <a:stretch>
            <a:fillRect/>
          </a:stretch>
        </p:blipFill>
        <p:spPr bwMode="auto">
          <a:xfrm>
            <a:off x="5701675" y="6481537"/>
            <a:ext cx="3305175" cy="266700"/>
          </a:xfrm>
          <a:prstGeom prst="rect">
            <a:avLst/>
          </a:prstGeom>
          <a:noFill/>
          <a:ln w="9525">
            <a:noFill/>
            <a:miter lim="800000"/>
            <a:headEnd/>
            <a:tailEnd/>
          </a:ln>
        </p:spPr>
      </p:pic>
      <p:pic>
        <p:nvPicPr>
          <p:cNvPr id="7174" name="Picture 6"/>
          <p:cNvPicPr>
            <a:picLocks noChangeAspect="1" noChangeArrowheads="1"/>
          </p:cNvPicPr>
          <p:nvPr/>
        </p:nvPicPr>
        <p:blipFill>
          <a:blip r:embed="rId6" cstate="print"/>
          <a:srcRect/>
          <a:stretch>
            <a:fillRect/>
          </a:stretch>
        </p:blipFill>
        <p:spPr bwMode="auto">
          <a:xfrm>
            <a:off x="102902" y="121952"/>
            <a:ext cx="6589525" cy="642547"/>
          </a:xfrm>
          <a:prstGeom prst="rect">
            <a:avLst/>
          </a:prstGeom>
          <a:noFill/>
          <a:ln w="9525">
            <a:noFill/>
            <a:miter lim="800000"/>
            <a:headEnd/>
            <a:tailEnd/>
          </a:ln>
        </p:spPr>
      </p:pic>
    </p:spTree>
    <p:extLst>
      <p:ext uri="{BB962C8B-B14F-4D97-AF65-F5344CB8AC3E}">
        <p14:creationId xmlns:p14="http://schemas.microsoft.com/office/powerpoint/2010/main" val="112502688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138" y="1412875"/>
            <a:ext cx="6435725" cy="509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7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44450"/>
            <a:ext cx="5905500" cy="102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76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6524625"/>
            <a:ext cx="5038725"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20018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44625"/>
            <a:ext cx="6624736" cy="1008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4796" y="6525345"/>
            <a:ext cx="217170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494" y="2420888"/>
            <a:ext cx="8615014" cy="3991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e 1"/>
          <p:cNvSpPr/>
          <p:nvPr/>
        </p:nvSpPr>
        <p:spPr>
          <a:xfrm>
            <a:off x="7596336" y="3531890"/>
            <a:ext cx="792088" cy="288032"/>
          </a:xfrm>
          <a:prstGeom prst="ellipse">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it-IT">
              <a:solidFill>
                <a:srgbClr val="FFFFFF"/>
              </a:solidFill>
            </a:endParaRPr>
          </a:p>
        </p:txBody>
      </p:sp>
      <p:sp>
        <p:nvSpPr>
          <p:cNvPr id="9" name="Ovale 8"/>
          <p:cNvSpPr/>
          <p:nvPr/>
        </p:nvSpPr>
        <p:spPr>
          <a:xfrm>
            <a:off x="7668344" y="4467994"/>
            <a:ext cx="792088" cy="288032"/>
          </a:xfrm>
          <a:prstGeom prst="ellipse">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it-IT">
              <a:solidFill>
                <a:srgbClr val="FFFFFF"/>
              </a:solidFill>
            </a:endParaRPr>
          </a:p>
        </p:txBody>
      </p:sp>
      <p:sp>
        <p:nvSpPr>
          <p:cNvPr id="10" name="Ovale 9"/>
          <p:cNvSpPr/>
          <p:nvPr/>
        </p:nvSpPr>
        <p:spPr>
          <a:xfrm>
            <a:off x="7668344" y="5620122"/>
            <a:ext cx="792088" cy="288032"/>
          </a:xfrm>
          <a:prstGeom prst="ellipse">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it-IT">
              <a:solidFill>
                <a:srgbClr val="FFFFFF"/>
              </a:solidFill>
            </a:endParaRPr>
          </a:p>
        </p:txBody>
      </p:sp>
      <p:sp>
        <p:nvSpPr>
          <p:cNvPr id="3" name="CasellaDiTesto 2"/>
          <p:cNvSpPr txBox="1"/>
          <p:nvPr/>
        </p:nvSpPr>
        <p:spPr>
          <a:xfrm>
            <a:off x="395537" y="1486526"/>
            <a:ext cx="8136904" cy="646317"/>
          </a:xfrm>
          <a:prstGeom prst="rect">
            <a:avLst/>
          </a:prstGeom>
          <a:noFill/>
        </p:spPr>
        <p:txBody>
          <a:bodyPr wrap="square" lIns="91427" tIns="45713" rIns="91427" bIns="45713" rtlCol="0">
            <a:spAutoFit/>
          </a:bodyPr>
          <a:lstStyle/>
          <a:p>
            <a:pPr algn="ctr"/>
            <a:r>
              <a:rPr lang="it-IT" dirty="0" smtClean="0">
                <a:solidFill>
                  <a:srgbClr val="000000"/>
                </a:solidFill>
              </a:rPr>
              <a:t>The </a:t>
            </a:r>
            <a:r>
              <a:rPr lang="it-IT" dirty="0" err="1" smtClean="0">
                <a:solidFill>
                  <a:srgbClr val="000000"/>
                </a:solidFill>
              </a:rPr>
              <a:t>incidence</a:t>
            </a:r>
            <a:r>
              <a:rPr lang="it-IT" dirty="0" smtClean="0">
                <a:solidFill>
                  <a:srgbClr val="000000"/>
                </a:solidFill>
              </a:rPr>
              <a:t> of </a:t>
            </a:r>
            <a:r>
              <a:rPr lang="it-IT" b="1" dirty="0" smtClean="0">
                <a:solidFill>
                  <a:srgbClr val="FF0000"/>
                </a:solidFill>
              </a:rPr>
              <a:t>pneumonia </a:t>
            </a:r>
            <a:r>
              <a:rPr lang="it-IT" dirty="0" err="1" smtClean="0">
                <a:solidFill>
                  <a:srgbClr val="000000"/>
                </a:solidFill>
              </a:rPr>
              <a:t>was</a:t>
            </a:r>
            <a:r>
              <a:rPr lang="it-IT" dirty="0" smtClean="0">
                <a:solidFill>
                  <a:srgbClr val="000000"/>
                </a:solidFill>
              </a:rPr>
              <a:t> </a:t>
            </a:r>
            <a:r>
              <a:rPr lang="it-IT" b="1" dirty="0" smtClean="0">
                <a:solidFill>
                  <a:srgbClr val="FF0000"/>
                </a:solidFill>
              </a:rPr>
              <a:t>3.2% </a:t>
            </a:r>
            <a:r>
              <a:rPr lang="it-IT" dirty="0" smtClean="0">
                <a:solidFill>
                  <a:srgbClr val="000000"/>
                </a:solidFill>
              </a:rPr>
              <a:t>in the </a:t>
            </a:r>
            <a:r>
              <a:rPr lang="it-IT" dirty="0" err="1" smtClean="0">
                <a:solidFill>
                  <a:srgbClr val="000000"/>
                </a:solidFill>
              </a:rPr>
              <a:t>indacaterol-glycopyrronium</a:t>
            </a:r>
            <a:r>
              <a:rPr lang="it-IT" dirty="0" smtClean="0">
                <a:solidFill>
                  <a:srgbClr val="000000"/>
                </a:solidFill>
              </a:rPr>
              <a:t> </a:t>
            </a:r>
            <a:r>
              <a:rPr lang="it-IT" dirty="0" err="1" smtClean="0">
                <a:solidFill>
                  <a:srgbClr val="000000"/>
                </a:solidFill>
              </a:rPr>
              <a:t>group</a:t>
            </a:r>
            <a:r>
              <a:rPr lang="it-IT" dirty="0" smtClean="0">
                <a:solidFill>
                  <a:srgbClr val="000000"/>
                </a:solidFill>
              </a:rPr>
              <a:t> and </a:t>
            </a:r>
            <a:r>
              <a:rPr lang="it-IT" b="1" dirty="0" smtClean="0">
                <a:solidFill>
                  <a:srgbClr val="FF0000"/>
                </a:solidFill>
              </a:rPr>
              <a:t>4.8% </a:t>
            </a:r>
            <a:r>
              <a:rPr lang="it-IT" dirty="0" smtClean="0">
                <a:solidFill>
                  <a:srgbClr val="000000"/>
                </a:solidFill>
              </a:rPr>
              <a:t>in the </a:t>
            </a:r>
            <a:r>
              <a:rPr lang="it-IT" dirty="0" err="1" smtClean="0">
                <a:solidFill>
                  <a:srgbClr val="000000"/>
                </a:solidFill>
              </a:rPr>
              <a:t>salmeterol-fluticasone</a:t>
            </a:r>
            <a:r>
              <a:rPr lang="it-IT" dirty="0" smtClean="0">
                <a:solidFill>
                  <a:srgbClr val="000000"/>
                </a:solidFill>
              </a:rPr>
              <a:t> </a:t>
            </a:r>
            <a:r>
              <a:rPr lang="it-IT" dirty="0" err="1" smtClean="0">
                <a:solidFill>
                  <a:srgbClr val="000000"/>
                </a:solidFill>
              </a:rPr>
              <a:t>group</a:t>
            </a:r>
            <a:r>
              <a:rPr lang="it-IT" dirty="0" smtClean="0">
                <a:solidFill>
                  <a:srgbClr val="000000"/>
                </a:solidFill>
              </a:rPr>
              <a:t> (</a:t>
            </a:r>
            <a:r>
              <a:rPr lang="it-IT" b="1" dirty="0" smtClean="0">
                <a:solidFill>
                  <a:srgbClr val="FF0000"/>
                </a:solidFill>
              </a:rPr>
              <a:t>P=0.02</a:t>
            </a:r>
            <a:r>
              <a:rPr lang="it-IT" dirty="0" smtClean="0">
                <a:solidFill>
                  <a:srgbClr val="000000"/>
                </a:solidFill>
              </a:rPr>
              <a:t>).</a:t>
            </a:r>
            <a:endParaRPr lang="it-IT" dirty="0">
              <a:solidFill>
                <a:srgbClr val="000000"/>
              </a:solidFill>
            </a:endParaRPr>
          </a:p>
        </p:txBody>
      </p:sp>
    </p:spTree>
    <p:extLst>
      <p:ext uri="{BB962C8B-B14F-4D97-AF65-F5344CB8AC3E}">
        <p14:creationId xmlns:p14="http://schemas.microsoft.com/office/powerpoint/2010/main" val="1043151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44624"/>
            <a:ext cx="5112568" cy="827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110" y="6600907"/>
            <a:ext cx="4439394" cy="181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532" y="1330324"/>
            <a:ext cx="8424936" cy="5090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48203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7483" y="1766888"/>
            <a:ext cx="5609034" cy="4330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7" y="44625"/>
            <a:ext cx="3888431" cy="848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6622876"/>
            <a:ext cx="30480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23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1083039"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1"/>
          <p:cNvSpPr txBox="1">
            <a:spLocks noChangeArrowheads="1"/>
          </p:cNvSpPr>
          <p:nvPr/>
        </p:nvSpPr>
        <p:spPr bwMode="auto">
          <a:xfrm>
            <a:off x="1331640" y="395082"/>
            <a:ext cx="7056784" cy="523220"/>
          </a:xfrm>
          <a:prstGeom prst="rect">
            <a:avLst/>
          </a:prstGeom>
          <a:noFill/>
          <a:ln w="9525">
            <a:noFill/>
            <a:miter lim="800000"/>
            <a:headEnd/>
            <a:tailEnd/>
          </a:ln>
        </p:spPr>
        <p:txBody>
          <a:bodyPr wrap="square">
            <a:spAutoFit/>
          </a:bodyPr>
          <a:lstStyle/>
          <a:p>
            <a:pPr algn="ctr" fontAlgn="auto">
              <a:spcBef>
                <a:spcPts val="0"/>
              </a:spcBef>
              <a:spcAft>
                <a:spcPts val="0"/>
              </a:spcAft>
            </a:pPr>
            <a:r>
              <a:rPr lang="en-US" sz="2800" dirty="0">
                <a:solidFill>
                  <a:srgbClr val="FAB516"/>
                </a:solidFill>
                <a:latin typeface="Tahoma" pitchFamily="34" charset="0"/>
                <a:cs typeface="Tahoma" pitchFamily="34" charset="0"/>
              </a:rPr>
              <a:t>Treatment of stable COPD</a:t>
            </a:r>
          </a:p>
        </p:txBody>
      </p:sp>
      <p:sp>
        <p:nvSpPr>
          <p:cNvPr id="9" name="TextBox 1"/>
          <p:cNvSpPr txBox="1">
            <a:spLocks noChangeArrowheads="1"/>
          </p:cNvSpPr>
          <p:nvPr/>
        </p:nvSpPr>
        <p:spPr bwMode="auto">
          <a:xfrm>
            <a:off x="1521661" y="6403091"/>
            <a:ext cx="6096000" cy="276225"/>
          </a:xfrm>
          <a:prstGeom prst="rect">
            <a:avLst/>
          </a:prstGeom>
          <a:noFill/>
          <a:ln w="9525">
            <a:noFill/>
            <a:miter lim="800000"/>
            <a:headEnd/>
            <a:tailEnd/>
          </a:ln>
        </p:spPr>
        <p:txBody>
          <a:bodyPr>
            <a:spAutoFit/>
          </a:bodyPr>
          <a:lstStyle/>
          <a:p>
            <a:pPr algn="ctr" fontAlgn="auto">
              <a:spcBef>
                <a:spcPts val="0"/>
              </a:spcBef>
              <a:spcAft>
                <a:spcPts val="0"/>
              </a:spcAft>
            </a:pPr>
            <a:r>
              <a:rPr lang="en-US" sz="1200" dirty="0">
                <a:solidFill>
                  <a:prstClr val="white"/>
                </a:solidFill>
                <a:latin typeface="Arial"/>
              </a:rPr>
              <a:t>© 2017 Global Initiative for Chronic Obstructive Lung Disease</a:t>
            </a:r>
          </a:p>
        </p:txBody>
      </p:sp>
      <p:sp>
        <p:nvSpPr>
          <p:cNvPr id="10" name="TextBox 1">
            <a:extLst>
              <a:ext uri="{FF2B5EF4-FFF2-40B4-BE49-F238E27FC236}">
                <a16:creationId xmlns:a16="http://schemas.microsoft.com/office/drawing/2014/main" xmlns="" id="{41967986-CFBC-4705-A182-2B82C53366A1}"/>
              </a:ext>
            </a:extLst>
          </p:cNvPr>
          <p:cNvSpPr txBox="1">
            <a:spLocks noChangeArrowheads="1"/>
          </p:cNvSpPr>
          <p:nvPr/>
        </p:nvSpPr>
        <p:spPr bwMode="auto">
          <a:xfrm>
            <a:off x="1763688" y="6525344"/>
            <a:ext cx="6096000" cy="276225"/>
          </a:xfrm>
          <a:prstGeom prst="rect">
            <a:avLst/>
          </a:prstGeom>
          <a:noFill/>
          <a:ln w="9525">
            <a:noFill/>
            <a:miter lim="800000"/>
            <a:headEnd/>
            <a:tailEnd/>
          </a:ln>
        </p:spPr>
        <p:txBody>
          <a:bodyPr>
            <a:spAutoFit/>
          </a:bodyPr>
          <a:lstStyle/>
          <a:p>
            <a:pPr algn="ctr" fontAlgn="auto">
              <a:spcBef>
                <a:spcPts val="0"/>
              </a:spcBef>
              <a:spcAft>
                <a:spcPts val="0"/>
              </a:spcAft>
            </a:pPr>
            <a:r>
              <a:rPr lang="en-US" sz="1200" dirty="0">
                <a:solidFill>
                  <a:srgbClr val="6F6C7D">
                    <a:lumMod val="40000"/>
                    <a:lumOff val="60000"/>
                  </a:srgbClr>
                </a:solidFill>
                <a:latin typeface="Arial"/>
              </a:rPr>
              <a:t>© 2019 Global Initiative for Chronic Obstructive Lung Disease</a:t>
            </a:r>
          </a:p>
        </p:txBody>
      </p:sp>
      <p:pic>
        <p:nvPicPr>
          <p:cNvPr id="11" name="Picture 10">
            <a:extLst>
              <a:ext uri="{FF2B5EF4-FFF2-40B4-BE49-F238E27FC236}">
                <a16:creationId xmlns:a16="http://schemas.microsoft.com/office/drawing/2014/main" xmlns="" id="{082F41C9-53A8-4AB8-878B-8C033C7167DD}"/>
              </a:ext>
            </a:extLst>
          </p:cNvPr>
          <p:cNvPicPr>
            <a:picLocks noChangeAspect="1"/>
          </p:cNvPicPr>
          <p:nvPr/>
        </p:nvPicPr>
        <p:blipFill>
          <a:blip r:embed="rId3"/>
          <a:stretch>
            <a:fillRect/>
          </a:stretch>
        </p:blipFill>
        <p:spPr>
          <a:xfrm>
            <a:off x="755576" y="1844824"/>
            <a:ext cx="7772351" cy="3400404"/>
          </a:xfrm>
          <a:prstGeom prst="rect">
            <a:avLst/>
          </a:prstGeom>
        </p:spPr>
      </p:pic>
      <p:sp>
        <p:nvSpPr>
          <p:cNvPr id="2" name="TextBox 1">
            <a:extLst>
              <a:ext uri="{FF2B5EF4-FFF2-40B4-BE49-F238E27FC236}">
                <a16:creationId xmlns:a16="http://schemas.microsoft.com/office/drawing/2014/main" xmlns="" id="{65C3F1ED-6414-4031-B710-17BBB3D249B5}"/>
              </a:ext>
            </a:extLst>
          </p:cNvPr>
          <p:cNvSpPr txBox="1"/>
          <p:nvPr/>
        </p:nvSpPr>
        <p:spPr>
          <a:xfrm>
            <a:off x="755577" y="5608716"/>
            <a:ext cx="7772350" cy="430887"/>
          </a:xfrm>
          <a:prstGeom prst="rect">
            <a:avLst/>
          </a:prstGeom>
          <a:noFill/>
        </p:spPr>
        <p:txBody>
          <a:bodyPr wrap="square" rtlCol="0">
            <a:spAutoFit/>
          </a:bodyPr>
          <a:lstStyle/>
          <a:p>
            <a:pPr fontAlgn="auto">
              <a:spcBef>
                <a:spcPts val="0"/>
              </a:spcBef>
              <a:spcAft>
                <a:spcPts val="0"/>
              </a:spcAft>
            </a:pPr>
            <a:r>
              <a:rPr lang="en-GB" sz="1100" b="1" dirty="0">
                <a:solidFill>
                  <a:srgbClr val="424242"/>
                </a:solidFill>
                <a:latin typeface="Arial"/>
              </a:rPr>
              <a:t>Definition of abbreviations:</a:t>
            </a:r>
            <a:r>
              <a:rPr lang="en-GB" sz="1100" dirty="0">
                <a:solidFill>
                  <a:srgbClr val="424242"/>
                </a:solidFill>
                <a:latin typeface="Arial"/>
              </a:rPr>
              <a:t> </a:t>
            </a:r>
            <a:r>
              <a:rPr lang="en-GB" sz="1100" dirty="0" err="1">
                <a:solidFill>
                  <a:srgbClr val="424242"/>
                </a:solidFill>
                <a:latin typeface="Arial"/>
              </a:rPr>
              <a:t>eos</a:t>
            </a:r>
            <a:r>
              <a:rPr lang="en-GB" sz="1100" dirty="0">
                <a:solidFill>
                  <a:srgbClr val="424242"/>
                </a:solidFill>
                <a:latin typeface="Arial"/>
              </a:rPr>
              <a:t>: blood eosinophil count in cells per microliter; </a:t>
            </a:r>
            <a:r>
              <a:rPr lang="en-GB" sz="1100" dirty="0" err="1">
                <a:solidFill>
                  <a:srgbClr val="424242"/>
                </a:solidFill>
                <a:latin typeface="Arial"/>
              </a:rPr>
              <a:t>mMRC</a:t>
            </a:r>
            <a:r>
              <a:rPr lang="en-GB" sz="1100" dirty="0">
                <a:solidFill>
                  <a:srgbClr val="424242"/>
                </a:solidFill>
                <a:latin typeface="Arial"/>
              </a:rPr>
              <a:t>: modified Medical Research Council </a:t>
            </a:r>
            <a:r>
              <a:rPr lang="en-GB" sz="1100" dirty="0" err="1">
                <a:solidFill>
                  <a:srgbClr val="424242"/>
                </a:solidFill>
                <a:latin typeface="Arial"/>
              </a:rPr>
              <a:t>dyspnea</a:t>
            </a:r>
            <a:r>
              <a:rPr lang="en-GB" sz="1100" dirty="0">
                <a:solidFill>
                  <a:srgbClr val="424242"/>
                </a:solidFill>
                <a:latin typeface="Arial"/>
              </a:rPr>
              <a:t> questionnaire; CAT™: COPD Assessment Test™.</a:t>
            </a:r>
            <a:endParaRPr lang="en-AU" sz="1100" dirty="0">
              <a:solidFill>
                <a:srgbClr val="424242"/>
              </a:solidFill>
              <a:latin typeface="Arial"/>
            </a:endParaRPr>
          </a:p>
        </p:txBody>
      </p:sp>
    </p:spTree>
    <p:extLst>
      <p:ext uri="{BB962C8B-B14F-4D97-AF65-F5344CB8AC3E}">
        <p14:creationId xmlns:p14="http://schemas.microsoft.com/office/powerpoint/2010/main" val="32153161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7950" y="1268413"/>
            <a:ext cx="6107113" cy="5400675"/>
          </a:xfrm>
          <a:prstGeom prst="rect">
            <a:avLst/>
          </a:prstGeom>
          <a:solidFill>
            <a:schemeClr val="accent1">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sz="2400">
              <a:solidFill>
                <a:srgbClr val="FFFFFF"/>
              </a:solidFill>
            </a:endParaRPr>
          </a:p>
        </p:txBody>
      </p:sp>
      <p:sp>
        <p:nvSpPr>
          <p:cNvPr id="39938" name="Rectangle 2"/>
          <p:cNvSpPr>
            <a:spLocks noGrp="1" noChangeArrowheads="1"/>
          </p:cNvSpPr>
          <p:nvPr>
            <p:ph type="title"/>
          </p:nvPr>
        </p:nvSpPr>
        <p:spPr/>
        <p:txBody>
          <a:bodyPr/>
          <a:lstStyle/>
          <a:p>
            <a:pPr eaLnBrk="1" hangingPunct="1">
              <a:defRPr/>
            </a:pPr>
            <a:r>
              <a:rPr lang="en-GB" sz="3200" dirty="0" smtClean="0"/>
              <a:t>Why are airflows reduced in COPD?</a:t>
            </a:r>
          </a:p>
        </p:txBody>
      </p:sp>
      <p:sp>
        <p:nvSpPr>
          <p:cNvPr id="162820" name="Line 3"/>
          <p:cNvSpPr>
            <a:spLocks noChangeShapeType="1"/>
          </p:cNvSpPr>
          <p:nvPr/>
        </p:nvSpPr>
        <p:spPr bwMode="auto">
          <a:xfrm flipV="1">
            <a:off x="1366838" y="2286000"/>
            <a:ext cx="0" cy="4464050"/>
          </a:xfrm>
          <a:prstGeom prst="line">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it-IT" smtClean="0">
              <a:solidFill>
                <a:srgbClr val="000000"/>
              </a:solidFill>
              <a:latin typeface="Arial" pitchFamily="34" charset="0"/>
            </a:endParaRPr>
          </a:p>
        </p:txBody>
      </p:sp>
      <p:sp>
        <p:nvSpPr>
          <p:cNvPr id="162821" name="Line 4"/>
          <p:cNvSpPr>
            <a:spLocks noChangeShapeType="1"/>
          </p:cNvSpPr>
          <p:nvPr/>
        </p:nvSpPr>
        <p:spPr bwMode="auto">
          <a:xfrm>
            <a:off x="1366838" y="5310188"/>
            <a:ext cx="3816350" cy="0"/>
          </a:xfrm>
          <a:prstGeom prst="line">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it-IT" smtClean="0">
              <a:solidFill>
                <a:srgbClr val="000000"/>
              </a:solidFill>
              <a:latin typeface="Arial" pitchFamily="34" charset="0"/>
            </a:endParaRPr>
          </a:p>
        </p:txBody>
      </p:sp>
      <p:sp>
        <p:nvSpPr>
          <p:cNvPr id="162822" name="Freeform 6"/>
          <p:cNvSpPr>
            <a:spLocks/>
          </p:cNvSpPr>
          <p:nvPr/>
        </p:nvSpPr>
        <p:spPr bwMode="auto">
          <a:xfrm>
            <a:off x="1368425" y="5310188"/>
            <a:ext cx="2808288" cy="1044575"/>
          </a:xfrm>
          <a:custGeom>
            <a:avLst/>
            <a:gdLst>
              <a:gd name="T0" fmla="*/ 2147483647 w 1769"/>
              <a:gd name="T1" fmla="*/ 0 h 658"/>
              <a:gd name="T2" fmla="*/ 2147483647 w 1769"/>
              <a:gd name="T3" fmla="*/ 2147483647 h 658"/>
              <a:gd name="T4" fmla="*/ 2147483647 w 1769"/>
              <a:gd name="T5" fmla="*/ 2147483647 h 658"/>
              <a:gd name="T6" fmla="*/ 2147483647 w 1769"/>
              <a:gd name="T7" fmla="*/ 2147483647 h 658"/>
              <a:gd name="T8" fmla="*/ 2147483647 w 1769"/>
              <a:gd name="T9" fmla="*/ 2147483647 h 658"/>
              <a:gd name="T10" fmla="*/ 2147483647 w 1769"/>
              <a:gd name="T11" fmla="*/ 2147483647 h 658"/>
              <a:gd name="T12" fmla="*/ 2147483647 w 1769"/>
              <a:gd name="T13" fmla="*/ 2147483647 h 658"/>
              <a:gd name="T14" fmla="*/ 2147483647 w 1769"/>
              <a:gd name="T15" fmla="*/ 2147483647 h 658"/>
              <a:gd name="T16" fmla="*/ 0 w 1769"/>
              <a:gd name="T17" fmla="*/ 2147483647 h 6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69"/>
              <a:gd name="T28" fmla="*/ 0 h 658"/>
              <a:gd name="T29" fmla="*/ 1769 w 1769"/>
              <a:gd name="T30" fmla="*/ 658 h 6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69" h="658">
                <a:moveTo>
                  <a:pt x="1769" y="0"/>
                </a:moveTo>
                <a:lnTo>
                  <a:pt x="1714" y="338"/>
                </a:lnTo>
                <a:lnTo>
                  <a:pt x="1602" y="562"/>
                </a:lnTo>
                <a:lnTo>
                  <a:pt x="1138" y="658"/>
                </a:lnTo>
                <a:lnTo>
                  <a:pt x="762" y="658"/>
                </a:lnTo>
                <a:lnTo>
                  <a:pt x="402" y="578"/>
                </a:lnTo>
                <a:lnTo>
                  <a:pt x="226" y="410"/>
                </a:lnTo>
                <a:lnTo>
                  <a:pt x="98" y="218"/>
                </a:lnTo>
                <a:lnTo>
                  <a:pt x="0" y="1"/>
                </a:lnTo>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mtClean="0">
              <a:solidFill>
                <a:srgbClr val="000000"/>
              </a:solidFill>
              <a:latin typeface="Arial" pitchFamily="34" charset="0"/>
            </a:endParaRPr>
          </a:p>
        </p:txBody>
      </p:sp>
      <p:sp>
        <p:nvSpPr>
          <p:cNvPr id="162823" name="Freeform 7"/>
          <p:cNvSpPr>
            <a:spLocks/>
          </p:cNvSpPr>
          <p:nvPr/>
        </p:nvSpPr>
        <p:spPr bwMode="auto">
          <a:xfrm>
            <a:off x="1366838" y="3500438"/>
            <a:ext cx="2808287" cy="1811337"/>
          </a:xfrm>
          <a:custGeom>
            <a:avLst/>
            <a:gdLst>
              <a:gd name="T0" fmla="*/ 0 w 1769"/>
              <a:gd name="T1" fmla="*/ 2147483647 h 1103"/>
              <a:gd name="T2" fmla="*/ 2147483647 w 1769"/>
              <a:gd name="T3" fmla="*/ 0 h 1103"/>
              <a:gd name="T4" fmla="*/ 2147483647 w 1769"/>
              <a:gd name="T5" fmla="*/ 2147483647 h 1103"/>
              <a:gd name="T6" fmla="*/ 2147483647 w 1769"/>
              <a:gd name="T7" fmla="*/ 2147483647 h 1103"/>
              <a:gd name="T8" fmla="*/ 2147483647 w 1769"/>
              <a:gd name="T9" fmla="*/ 2147483647 h 1103"/>
              <a:gd name="T10" fmla="*/ 0 60000 65536"/>
              <a:gd name="T11" fmla="*/ 0 60000 65536"/>
              <a:gd name="T12" fmla="*/ 0 60000 65536"/>
              <a:gd name="T13" fmla="*/ 0 60000 65536"/>
              <a:gd name="T14" fmla="*/ 0 60000 65536"/>
              <a:gd name="T15" fmla="*/ 0 w 1769"/>
              <a:gd name="T16" fmla="*/ 0 h 1103"/>
              <a:gd name="T17" fmla="*/ 1769 w 1769"/>
              <a:gd name="T18" fmla="*/ 1103 h 1103"/>
            </a:gdLst>
            <a:ahLst/>
            <a:cxnLst>
              <a:cxn ang="T10">
                <a:pos x="T0" y="T1"/>
              </a:cxn>
              <a:cxn ang="T11">
                <a:pos x="T2" y="T3"/>
              </a:cxn>
              <a:cxn ang="T12">
                <a:pos x="T4" y="T5"/>
              </a:cxn>
              <a:cxn ang="T13">
                <a:pos x="T6" y="T7"/>
              </a:cxn>
              <a:cxn ang="T14">
                <a:pos x="T8" y="T9"/>
              </a:cxn>
            </a:cxnLst>
            <a:rect l="T15" t="T16" r="T17" b="T18"/>
            <a:pathLst>
              <a:path w="1769" h="1103">
                <a:moveTo>
                  <a:pt x="0" y="1102"/>
                </a:moveTo>
                <a:lnTo>
                  <a:pt x="51" y="0"/>
                </a:lnTo>
                <a:lnTo>
                  <a:pt x="539" y="800"/>
                </a:lnTo>
                <a:lnTo>
                  <a:pt x="1211" y="960"/>
                </a:lnTo>
                <a:lnTo>
                  <a:pt x="1769" y="1103"/>
                </a:lnTo>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mtClean="0">
              <a:solidFill>
                <a:srgbClr val="000000"/>
              </a:solidFill>
              <a:latin typeface="Arial" pitchFamily="34" charset="0"/>
            </a:endParaRPr>
          </a:p>
        </p:txBody>
      </p:sp>
      <p:sp>
        <p:nvSpPr>
          <p:cNvPr id="162824" name="Text Box 8"/>
          <p:cNvSpPr txBox="1">
            <a:spLocks noChangeArrowheads="1"/>
          </p:cNvSpPr>
          <p:nvPr/>
        </p:nvSpPr>
        <p:spPr bwMode="auto">
          <a:xfrm>
            <a:off x="395288" y="2357438"/>
            <a:ext cx="817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000">
                <a:solidFill>
                  <a:schemeClr val="tx1"/>
                </a:solidFill>
                <a:latin typeface="Arial" pitchFamily="34" charset="0"/>
              </a:defRPr>
            </a:lvl1pPr>
            <a:lvl2pPr marL="742950" indent="-285750" eaLnBrk="0" hangingPunct="0">
              <a:spcBef>
                <a:spcPct val="20000"/>
              </a:spcBef>
              <a:buChar char="–"/>
              <a:defRPr sz="2600">
                <a:solidFill>
                  <a:schemeClr val="tx1"/>
                </a:solidFill>
                <a:latin typeface="Arial" pitchFamily="34" charset="0"/>
              </a:defRPr>
            </a:lvl2pPr>
            <a:lvl3pPr marL="1143000" indent="-228600" eaLnBrk="0" hangingPunct="0">
              <a:spcBef>
                <a:spcPct val="20000"/>
              </a:spcBef>
              <a:buChar char="•"/>
              <a:defRPr sz="22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GB" altLang="it-IT" sz="2400" smtClean="0">
                <a:solidFill>
                  <a:srgbClr val="FFFFFF"/>
                </a:solidFill>
                <a:latin typeface="Times New Roman" pitchFamily="18" charset="0"/>
              </a:rPr>
              <a:t>Flow</a:t>
            </a:r>
            <a:endParaRPr lang="en-GB" altLang="it-IT" sz="1600" baseline="-25000" smtClean="0">
              <a:solidFill>
                <a:srgbClr val="FFFFFF"/>
              </a:solidFill>
              <a:latin typeface="Times New Roman" pitchFamily="18" charset="0"/>
            </a:endParaRPr>
          </a:p>
        </p:txBody>
      </p:sp>
      <p:sp>
        <p:nvSpPr>
          <p:cNvPr id="162825" name="Text Box 9"/>
          <p:cNvSpPr txBox="1">
            <a:spLocks noChangeArrowheads="1"/>
          </p:cNvSpPr>
          <p:nvPr/>
        </p:nvSpPr>
        <p:spPr bwMode="auto">
          <a:xfrm>
            <a:off x="4562475" y="5429250"/>
            <a:ext cx="1165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000">
                <a:solidFill>
                  <a:schemeClr val="tx1"/>
                </a:solidFill>
                <a:latin typeface="Arial" pitchFamily="34" charset="0"/>
              </a:defRPr>
            </a:lvl1pPr>
            <a:lvl2pPr marL="742950" indent="-285750" eaLnBrk="0" hangingPunct="0">
              <a:spcBef>
                <a:spcPct val="20000"/>
              </a:spcBef>
              <a:buChar char="–"/>
              <a:defRPr sz="2600">
                <a:solidFill>
                  <a:schemeClr val="tx1"/>
                </a:solidFill>
                <a:latin typeface="Arial" pitchFamily="34" charset="0"/>
              </a:defRPr>
            </a:lvl2pPr>
            <a:lvl3pPr marL="1143000" indent="-228600" eaLnBrk="0" hangingPunct="0">
              <a:spcBef>
                <a:spcPct val="20000"/>
              </a:spcBef>
              <a:buChar char="•"/>
              <a:defRPr sz="22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GB" altLang="it-IT" sz="2400" smtClean="0">
                <a:solidFill>
                  <a:srgbClr val="FFFFFF"/>
                </a:solidFill>
                <a:latin typeface="Times New Roman" pitchFamily="18" charset="0"/>
              </a:rPr>
              <a:t>Volume</a:t>
            </a:r>
            <a:endParaRPr lang="en-GB" altLang="it-IT" sz="1600" baseline="-25000" smtClean="0">
              <a:solidFill>
                <a:srgbClr val="FFFFFF"/>
              </a:solidFill>
              <a:latin typeface="Times New Roman" pitchFamily="18" charset="0"/>
            </a:endParaRPr>
          </a:p>
        </p:txBody>
      </p:sp>
      <p:sp>
        <p:nvSpPr>
          <p:cNvPr id="162826" name="Text Box 11"/>
          <p:cNvSpPr txBox="1">
            <a:spLocks noChangeArrowheads="1"/>
          </p:cNvSpPr>
          <p:nvPr/>
        </p:nvSpPr>
        <p:spPr bwMode="auto">
          <a:xfrm>
            <a:off x="2474913" y="2308225"/>
            <a:ext cx="1068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000">
                <a:solidFill>
                  <a:schemeClr val="tx1"/>
                </a:solidFill>
                <a:latin typeface="Arial" pitchFamily="34" charset="0"/>
              </a:defRPr>
            </a:lvl1pPr>
            <a:lvl2pPr marL="742950" indent="-285750" eaLnBrk="0" hangingPunct="0">
              <a:spcBef>
                <a:spcPct val="20000"/>
              </a:spcBef>
              <a:buChar char="–"/>
              <a:defRPr sz="2600">
                <a:solidFill>
                  <a:schemeClr val="tx1"/>
                </a:solidFill>
                <a:latin typeface="Arial" pitchFamily="34" charset="0"/>
              </a:defRPr>
            </a:lvl2pPr>
            <a:lvl3pPr marL="1143000" indent="-228600" eaLnBrk="0" hangingPunct="0">
              <a:spcBef>
                <a:spcPct val="20000"/>
              </a:spcBef>
              <a:buChar char="•"/>
              <a:defRPr sz="22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GB" altLang="it-IT" sz="2400" smtClean="0">
                <a:solidFill>
                  <a:srgbClr val="FFFFFF"/>
                </a:solidFill>
                <a:latin typeface="Times New Roman" pitchFamily="18" charset="0"/>
                <a:cs typeface="Times New Roman" pitchFamily="18" charset="0"/>
              </a:rPr>
              <a:t>Flow =</a:t>
            </a:r>
          </a:p>
        </p:txBody>
      </p:sp>
      <p:sp>
        <p:nvSpPr>
          <p:cNvPr id="162827" name="Text Box 12"/>
          <p:cNvSpPr txBox="1">
            <a:spLocks noChangeArrowheads="1"/>
          </p:cNvSpPr>
          <p:nvPr/>
        </p:nvSpPr>
        <p:spPr bwMode="auto">
          <a:xfrm>
            <a:off x="3784600" y="2000250"/>
            <a:ext cx="1795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000">
                <a:solidFill>
                  <a:schemeClr val="tx1"/>
                </a:solidFill>
                <a:latin typeface="Arial" pitchFamily="34" charset="0"/>
              </a:defRPr>
            </a:lvl1pPr>
            <a:lvl2pPr marL="742950" indent="-285750" eaLnBrk="0" hangingPunct="0">
              <a:spcBef>
                <a:spcPct val="20000"/>
              </a:spcBef>
              <a:buChar char="–"/>
              <a:defRPr sz="2600">
                <a:solidFill>
                  <a:schemeClr val="tx1"/>
                </a:solidFill>
                <a:latin typeface="Arial" pitchFamily="34" charset="0"/>
              </a:defRPr>
            </a:lvl2pPr>
            <a:lvl3pPr marL="1143000" indent="-228600" eaLnBrk="0" hangingPunct="0">
              <a:spcBef>
                <a:spcPct val="20000"/>
              </a:spcBef>
              <a:buChar char="•"/>
              <a:defRPr sz="22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GB" altLang="it-IT" sz="2400" smtClean="0">
                <a:solidFill>
                  <a:srgbClr val="FFFFFF"/>
                </a:solidFill>
                <a:latin typeface="Times New Roman" pitchFamily="18" charset="0"/>
                <a:cs typeface="Times New Roman" pitchFamily="18" charset="0"/>
              </a:rPr>
              <a:t>Elastic recoil</a:t>
            </a:r>
          </a:p>
        </p:txBody>
      </p:sp>
      <p:sp>
        <p:nvSpPr>
          <p:cNvPr id="162828" name="Text Box 13"/>
          <p:cNvSpPr txBox="1">
            <a:spLocks noChangeArrowheads="1"/>
          </p:cNvSpPr>
          <p:nvPr/>
        </p:nvSpPr>
        <p:spPr bwMode="auto">
          <a:xfrm>
            <a:off x="4006850" y="2720975"/>
            <a:ext cx="149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000">
                <a:solidFill>
                  <a:schemeClr val="tx1"/>
                </a:solidFill>
                <a:latin typeface="Arial" pitchFamily="34" charset="0"/>
              </a:defRPr>
            </a:lvl1pPr>
            <a:lvl2pPr marL="742950" indent="-285750" eaLnBrk="0" hangingPunct="0">
              <a:spcBef>
                <a:spcPct val="20000"/>
              </a:spcBef>
              <a:buChar char="–"/>
              <a:defRPr sz="2600">
                <a:solidFill>
                  <a:schemeClr val="tx1"/>
                </a:solidFill>
                <a:latin typeface="Arial" pitchFamily="34" charset="0"/>
              </a:defRPr>
            </a:lvl2pPr>
            <a:lvl3pPr marL="1143000" indent="-228600" eaLnBrk="0" hangingPunct="0">
              <a:spcBef>
                <a:spcPct val="20000"/>
              </a:spcBef>
              <a:buChar char="•"/>
              <a:defRPr sz="22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GB" altLang="it-IT" sz="2400" smtClean="0">
                <a:solidFill>
                  <a:srgbClr val="FFFFFF"/>
                </a:solidFill>
                <a:latin typeface="Times New Roman" pitchFamily="18" charset="0"/>
                <a:cs typeface="Times New Roman" pitchFamily="18" charset="0"/>
              </a:rPr>
              <a:t>Resistance</a:t>
            </a:r>
          </a:p>
        </p:txBody>
      </p:sp>
      <p:sp>
        <p:nvSpPr>
          <p:cNvPr id="162829" name="Line 14"/>
          <p:cNvSpPr>
            <a:spLocks noChangeShapeType="1"/>
          </p:cNvSpPr>
          <p:nvPr/>
        </p:nvSpPr>
        <p:spPr bwMode="auto">
          <a:xfrm>
            <a:off x="3581400" y="2576513"/>
            <a:ext cx="2160588"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it-IT" smtClean="0">
              <a:solidFill>
                <a:srgbClr val="000000"/>
              </a:solidFill>
              <a:latin typeface="Arial" pitchFamily="34" charset="0"/>
            </a:endParaRPr>
          </a:p>
        </p:txBody>
      </p:sp>
      <p:sp>
        <p:nvSpPr>
          <p:cNvPr id="162830" name="Freeform 15"/>
          <p:cNvSpPr>
            <a:spLocks/>
          </p:cNvSpPr>
          <p:nvPr/>
        </p:nvSpPr>
        <p:spPr bwMode="auto">
          <a:xfrm>
            <a:off x="1438275" y="2700338"/>
            <a:ext cx="2736850" cy="2609850"/>
          </a:xfrm>
          <a:custGeom>
            <a:avLst/>
            <a:gdLst>
              <a:gd name="T0" fmla="*/ 0 w 1724"/>
              <a:gd name="T1" fmla="*/ 2147483647 h 1644"/>
              <a:gd name="T2" fmla="*/ 2147483647 w 1724"/>
              <a:gd name="T3" fmla="*/ 0 h 1644"/>
              <a:gd name="T4" fmla="*/ 2147483647 w 1724"/>
              <a:gd name="T5" fmla="*/ 2147483647 h 1644"/>
              <a:gd name="T6" fmla="*/ 0 60000 65536"/>
              <a:gd name="T7" fmla="*/ 0 60000 65536"/>
              <a:gd name="T8" fmla="*/ 0 60000 65536"/>
              <a:gd name="T9" fmla="*/ 0 w 1724"/>
              <a:gd name="T10" fmla="*/ 0 h 1644"/>
              <a:gd name="T11" fmla="*/ 1724 w 1724"/>
              <a:gd name="T12" fmla="*/ 1644 h 1644"/>
            </a:gdLst>
            <a:ahLst/>
            <a:cxnLst>
              <a:cxn ang="T6">
                <a:pos x="T0" y="T1"/>
              </a:cxn>
              <a:cxn ang="T7">
                <a:pos x="T2" y="T3"/>
              </a:cxn>
              <a:cxn ang="T8">
                <a:pos x="T4" y="T5"/>
              </a:cxn>
            </a:cxnLst>
            <a:rect l="T9" t="T10" r="T11" b="T12"/>
            <a:pathLst>
              <a:path w="1724" h="1644">
                <a:moveTo>
                  <a:pt x="0" y="510"/>
                </a:moveTo>
                <a:lnTo>
                  <a:pt x="30" y="0"/>
                </a:lnTo>
                <a:lnTo>
                  <a:pt x="1724" y="1644"/>
                </a:lnTo>
              </a:path>
            </a:pathLst>
          </a:custGeom>
          <a:noFill/>
          <a:ln w="508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mtClean="0">
              <a:solidFill>
                <a:srgbClr val="000000"/>
              </a:solidFill>
              <a:latin typeface="Arial" pitchFamily="34" charset="0"/>
            </a:endParaRPr>
          </a:p>
        </p:txBody>
      </p:sp>
      <p:sp>
        <p:nvSpPr>
          <p:cNvPr id="162831" name="Line 16"/>
          <p:cNvSpPr>
            <a:spLocks noChangeShapeType="1"/>
          </p:cNvSpPr>
          <p:nvPr/>
        </p:nvSpPr>
        <p:spPr bwMode="auto">
          <a:xfrm flipV="1">
            <a:off x="2230438" y="2501900"/>
            <a:ext cx="0" cy="2808288"/>
          </a:xfrm>
          <a:prstGeom prst="line">
            <a:avLst/>
          </a:prstGeom>
          <a:noFill/>
          <a:ln w="25400">
            <a:solidFill>
              <a:schemeClr val="bg1"/>
            </a:solidFill>
            <a:prstDash val="dash"/>
            <a:round/>
            <a:headEnd/>
            <a:tailEnd/>
          </a:ln>
          <a:extLst>
            <a:ext uri="{909E8E84-426E-40DD-AFC4-6F175D3DCCD1}">
              <a14:hiddenFill xmlns:a14="http://schemas.microsoft.com/office/drawing/2010/main">
                <a:noFill/>
              </a14:hiddenFill>
            </a:ext>
          </a:extLst>
        </p:spPr>
        <p:txBody>
          <a:bodyPr/>
          <a:lstStyle/>
          <a:p>
            <a:endParaRPr lang="it-IT" smtClean="0">
              <a:solidFill>
                <a:srgbClr val="000000"/>
              </a:solidFill>
              <a:latin typeface="Arial" pitchFamily="34" charset="0"/>
            </a:endParaRPr>
          </a:p>
        </p:txBody>
      </p:sp>
      <p:pic>
        <p:nvPicPr>
          <p:cNvPr id="162832" name="Picture 4"/>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t="9196" b="43929"/>
          <a:stretch>
            <a:fillRect/>
          </a:stretch>
        </p:blipFill>
        <p:spPr bwMode="auto">
          <a:xfrm>
            <a:off x="6715125" y="1290638"/>
            <a:ext cx="22479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3" name="Picture 2"/>
          <p:cNvPicPr>
            <a:picLocks noChangeAspect="1" noChangeArrowheads="1"/>
          </p:cNvPicPr>
          <p:nvPr/>
        </p:nvPicPr>
        <p:blipFill>
          <a:blip r:embed="rId3">
            <a:lum bright="-10000" contrast="40000"/>
            <a:extLst>
              <a:ext uri="{28A0092B-C50C-407E-A947-70E740481C1C}">
                <a14:useLocalDpi xmlns:a14="http://schemas.microsoft.com/office/drawing/2010/main" val="0"/>
              </a:ext>
            </a:extLst>
          </a:blip>
          <a:srcRect l="56636" t="19875" b="26649"/>
          <a:stretch>
            <a:fillRect/>
          </a:stretch>
        </p:blipFill>
        <p:spPr bwMode="auto">
          <a:xfrm>
            <a:off x="6357938" y="3500438"/>
            <a:ext cx="26765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Connettore 2 23"/>
          <p:cNvCxnSpPr/>
          <p:nvPr/>
        </p:nvCxnSpPr>
        <p:spPr>
          <a:xfrm rot="10800000" flipV="1">
            <a:off x="5857875" y="2106613"/>
            <a:ext cx="642938" cy="10795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5" name="Connettore 2 24"/>
          <p:cNvCxnSpPr>
            <a:endCxn id="162828" idx="3"/>
          </p:cNvCxnSpPr>
          <p:nvPr/>
        </p:nvCxnSpPr>
        <p:spPr>
          <a:xfrm flipH="1">
            <a:off x="5505450" y="2571750"/>
            <a:ext cx="995363" cy="379413"/>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7" name="Connettore 2 26"/>
          <p:cNvCxnSpPr/>
          <p:nvPr/>
        </p:nvCxnSpPr>
        <p:spPr>
          <a:xfrm rot="10800000">
            <a:off x="5286375" y="3214688"/>
            <a:ext cx="928688" cy="78581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948607054"/>
      </p:ext>
    </p:extLst>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31846"/>
            <a:ext cx="4117851" cy="102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9129" y="6489526"/>
            <a:ext cx="26193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898" y="1758950"/>
            <a:ext cx="8802205" cy="3686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2092260" y="1484784"/>
            <a:ext cx="1039580" cy="369332"/>
          </a:xfrm>
          <a:prstGeom prst="rect">
            <a:avLst/>
          </a:prstGeom>
          <a:noFill/>
        </p:spPr>
        <p:txBody>
          <a:bodyPr wrap="none" rtlCol="0">
            <a:spAutoFit/>
          </a:bodyPr>
          <a:lstStyle/>
          <a:p>
            <a:r>
              <a:rPr lang="it-IT" dirty="0" smtClean="0"/>
              <a:t>IMPACT</a:t>
            </a:r>
            <a:endParaRPr lang="it-IT" dirty="0"/>
          </a:p>
        </p:txBody>
      </p:sp>
      <p:sp>
        <p:nvSpPr>
          <p:cNvPr id="6" name="CasellaDiTesto 5"/>
          <p:cNvSpPr txBox="1"/>
          <p:nvPr/>
        </p:nvSpPr>
        <p:spPr>
          <a:xfrm>
            <a:off x="6588224" y="1484784"/>
            <a:ext cx="1172116" cy="369332"/>
          </a:xfrm>
          <a:prstGeom prst="rect">
            <a:avLst/>
          </a:prstGeom>
          <a:noFill/>
        </p:spPr>
        <p:txBody>
          <a:bodyPr wrap="none" rtlCol="0">
            <a:spAutoFit/>
          </a:bodyPr>
          <a:lstStyle/>
          <a:p>
            <a:r>
              <a:rPr lang="it-IT" dirty="0" smtClean="0"/>
              <a:t>TRIBUTE</a:t>
            </a:r>
            <a:endParaRPr lang="it-IT" dirty="0"/>
          </a:p>
        </p:txBody>
      </p:sp>
    </p:spTree>
    <p:extLst>
      <p:ext uri="{BB962C8B-B14F-4D97-AF65-F5344CB8AC3E}">
        <p14:creationId xmlns:p14="http://schemas.microsoft.com/office/powerpoint/2010/main" val="1766773476"/>
      </p:ext>
    </p:extLst>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31846"/>
            <a:ext cx="4117851" cy="102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9129" y="6489526"/>
            <a:ext cx="26193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519" y="1997323"/>
            <a:ext cx="8556963" cy="3951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853148"/>
      </p:ext>
    </p:extLst>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31846"/>
            <a:ext cx="4117851" cy="102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9129" y="6489526"/>
            <a:ext cx="26193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251520" y="1299487"/>
            <a:ext cx="8568952" cy="5009833"/>
          </a:xfrm>
          <a:prstGeom prst="rect">
            <a:avLst/>
          </a:prstGeom>
        </p:spPr>
        <p:txBody>
          <a:bodyPr wrap="square">
            <a:spAutoFit/>
          </a:bodyPr>
          <a:lstStyle/>
          <a:p>
            <a:pPr algn="just">
              <a:lnSpc>
                <a:spcPct val="150000"/>
              </a:lnSpc>
            </a:pPr>
            <a:r>
              <a:rPr lang="it-IT" sz="2400" i="1" dirty="0" err="1"/>
              <a:t>We</a:t>
            </a:r>
            <a:r>
              <a:rPr lang="it-IT" sz="2400" i="1" dirty="0"/>
              <a:t> </a:t>
            </a:r>
            <a:r>
              <a:rPr lang="it-IT" sz="2400" i="1" dirty="0" err="1" smtClean="0"/>
              <a:t>demonstrated</a:t>
            </a:r>
            <a:r>
              <a:rPr lang="it-IT" sz="2400" i="1" dirty="0" smtClean="0"/>
              <a:t> </a:t>
            </a:r>
            <a:r>
              <a:rPr lang="en-US" sz="2400" i="1" dirty="0" smtClean="0"/>
              <a:t>that </a:t>
            </a:r>
            <a:r>
              <a:rPr lang="en-US" sz="2400" i="1" dirty="0"/>
              <a:t>the timing of the exacerbations in these trials presents a particularly informative pattern. It shows </a:t>
            </a:r>
            <a:r>
              <a:rPr lang="en-US" sz="2400" i="1" dirty="0" smtClean="0"/>
              <a:t>that </a:t>
            </a:r>
            <a:r>
              <a:rPr lang="en-US" sz="2400" b="1" i="1" dirty="0" smtClean="0">
                <a:solidFill>
                  <a:srgbClr val="FF0000"/>
                </a:solidFill>
              </a:rPr>
              <a:t>the </a:t>
            </a:r>
            <a:r>
              <a:rPr lang="en-US" sz="2400" b="1" i="1" dirty="0">
                <a:solidFill>
                  <a:srgbClr val="FF0000"/>
                </a:solidFill>
              </a:rPr>
              <a:t>lower rate of a first exacerbation with triple therapy is exclusively due to a lower rate in the first </a:t>
            </a:r>
            <a:r>
              <a:rPr lang="en-US" sz="2400" b="1" i="1" dirty="0" smtClean="0">
                <a:solidFill>
                  <a:srgbClr val="FF0000"/>
                </a:solidFill>
              </a:rPr>
              <a:t>month of </a:t>
            </a:r>
            <a:r>
              <a:rPr lang="en-US" sz="2400" b="1" i="1" dirty="0">
                <a:solidFill>
                  <a:srgbClr val="FF0000"/>
                </a:solidFill>
              </a:rPr>
              <a:t>follow-up</a:t>
            </a:r>
            <a:r>
              <a:rPr lang="en-US" sz="2400" i="1" dirty="0"/>
              <a:t>, while the rate was comparable to LAMA/LABA in the subsequent 11 months. This pattern </a:t>
            </a:r>
            <a:r>
              <a:rPr lang="en-US" sz="2400" i="1" dirty="0" smtClean="0"/>
              <a:t>of </a:t>
            </a:r>
            <a:r>
              <a:rPr lang="en-US" sz="2400" b="1" i="1" dirty="0" smtClean="0">
                <a:solidFill>
                  <a:srgbClr val="FF0000"/>
                </a:solidFill>
              </a:rPr>
              <a:t>“depletion </a:t>
            </a:r>
            <a:r>
              <a:rPr lang="en-US" sz="2400" b="1" i="1" dirty="0">
                <a:solidFill>
                  <a:srgbClr val="FF0000"/>
                </a:solidFill>
              </a:rPr>
              <a:t>of </a:t>
            </a:r>
            <a:r>
              <a:rPr lang="en-US" sz="2400" b="1" i="1" dirty="0" err="1">
                <a:solidFill>
                  <a:srgbClr val="FF0000"/>
                </a:solidFill>
              </a:rPr>
              <a:t>susceptibles</a:t>
            </a:r>
            <a:r>
              <a:rPr lang="en-US" sz="2400" b="1" i="1" dirty="0">
                <a:solidFill>
                  <a:srgbClr val="FF0000"/>
                </a:solidFill>
              </a:rPr>
              <a:t>” suggests that there is a subset of patients who could benefit </a:t>
            </a:r>
            <a:r>
              <a:rPr lang="en-US" sz="2400" i="1" dirty="0"/>
              <a:t>from triple </a:t>
            </a:r>
            <a:r>
              <a:rPr lang="en-US" sz="2400" i="1" dirty="0" smtClean="0"/>
              <a:t>therapy, while </a:t>
            </a:r>
            <a:r>
              <a:rPr lang="en-US" sz="2400" i="1" dirty="0"/>
              <a:t>the remaining patients benefit equally from LAMA/LABA.</a:t>
            </a:r>
            <a:endParaRPr lang="it-IT" sz="2400" i="1" dirty="0"/>
          </a:p>
        </p:txBody>
      </p:sp>
    </p:spTree>
    <p:extLst>
      <p:ext uri="{BB962C8B-B14F-4D97-AF65-F5344CB8AC3E}">
        <p14:creationId xmlns:p14="http://schemas.microsoft.com/office/powerpoint/2010/main" val="2414843697"/>
      </p:ext>
    </p:extLst>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9" y="72008"/>
            <a:ext cx="7017761"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6165676"/>
            <a:ext cx="414337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107504" y="1916832"/>
            <a:ext cx="8895903" cy="716350"/>
          </a:xfrm>
          <a:prstGeom prst="rect">
            <a:avLst/>
          </a:prstGeom>
        </p:spPr>
        <p:txBody>
          <a:bodyPr wrap="square">
            <a:spAutoFit/>
          </a:bodyPr>
          <a:lstStyle/>
          <a:p>
            <a:pPr algn="just">
              <a:lnSpc>
                <a:spcPct val="200000"/>
              </a:lnSpc>
            </a:pPr>
            <a:r>
              <a:rPr lang="it-IT" sz="2000" b="1" dirty="0" smtClean="0">
                <a:solidFill>
                  <a:srgbClr val="000000"/>
                </a:solidFill>
              </a:rPr>
              <a:t>…. </a:t>
            </a:r>
            <a:r>
              <a:rPr lang="it-IT" sz="2400" b="1" i="1" dirty="0" err="1" smtClean="0">
                <a:solidFill>
                  <a:srgbClr val="000000"/>
                </a:solidFill>
              </a:rPr>
              <a:t>patients</a:t>
            </a:r>
            <a:r>
              <a:rPr lang="it-IT" sz="2400" b="1" i="1" dirty="0" smtClean="0">
                <a:solidFill>
                  <a:srgbClr val="000000"/>
                </a:solidFill>
              </a:rPr>
              <a:t> with a </a:t>
            </a:r>
            <a:r>
              <a:rPr lang="it-IT" sz="2400" b="1" i="1" dirty="0" err="1" smtClean="0">
                <a:solidFill>
                  <a:srgbClr val="000000"/>
                </a:solidFill>
              </a:rPr>
              <a:t>history</a:t>
            </a:r>
            <a:r>
              <a:rPr lang="it-IT" sz="2400" b="1" i="1" dirty="0" smtClean="0">
                <a:solidFill>
                  <a:srgbClr val="000000"/>
                </a:solidFill>
              </a:rPr>
              <a:t> of </a:t>
            </a:r>
            <a:r>
              <a:rPr lang="it-IT" sz="2400" b="1" i="1" dirty="0" err="1" smtClean="0">
                <a:solidFill>
                  <a:srgbClr val="000000"/>
                </a:solidFill>
              </a:rPr>
              <a:t>asthma</a:t>
            </a:r>
            <a:r>
              <a:rPr lang="it-IT" sz="2400" b="1" i="1" dirty="0" smtClean="0">
                <a:solidFill>
                  <a:srgbClr val="000000"/>
                </a:solidFill>
              </a:rPr>
              <a:t> </a:t>
            </a:r>
            <a:r>
              <a:rPr lang="it-IT" sz="2400" b="1" i="1" dirty="0" err="1" smtClean="0">
                <a:solidFill>
                  <a:srgbClr val="000000"/>
                </a:solidFill>
              </a:rPr>
              <a:t>have</a:t>
            </a:r>
            <a:r>
              <a:rPr lang="it-IT" sz="2400" b="1" i="1" dirty="0" smtClean="0">
                <a:solidFill>
                  <a:srgbClr val="000000"/>
                </a:solidFill>
              </a:rPr>
              <a:t> </a:t>
            </a:r>
            <a:r>
              <a:rPr lang="it-IT" sz="2400" b="1" i="1" dirty="0" err="1" smtClean="0">
                <a:solidFill>
                  <a:srgbClr val="000000"/>
                </a:solidFill>
              </a:rPr>
              <a:t>been</a:t>
            </a:r>
            <a:r>
              <a:rPr lang="it-IT" sz="2400" b="1" i="1" dirty="0" smtClean="0">
                <a:solidFill>
                  <a:srgbClr val="000000"/>
                </a:solidFill>
              </a:rPr>
              <a:t> </a:t>
            </a:r>
            <a:r>
              <a:rPr lang="it-IT" sz="2400" b="1" i="1" dirty="0" err="1" smtClean="0">
                <a:solidFill>
                  <a:srgbClr val="000000"/>
                </a:solidFill>
              </a:rPr>
              <a:t>included</a:t>
            </a:r>
            <a:r>
              <a:rPr lang="it-IT" sz="2400" b="1" i="1" dirty="0" smtClean="0">
                <a:solidFill>
                  <a:srgbClr val="000000"/>
                </a:solidFill>
              </a:rPr>
              <a:t> </a:t>
            </a:r>
            <a:r>
              <a:rPr lang="it-IT" sz="2000" b="1" dirty="0" smtClean="0">
                <a:solidFill>
                  <a:srgbClr val="000000"/>
                </a:solidFill>
              </a:rPr>
              <a:t>…..</a:t>
            </a:r>
            <a:endParaRPr lang="it-IT" sz="2000" b="1" dirty="0">
              <a:solidFill>
                <a:srgbClr val="000000"/>
              </a:solidFill>
            </a:endParaRP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53" y="3789040"/>
            <a:ext cx="4997845" cy="2148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8694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44625"/>
            <a:ext cx="6624736" cy="1008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4796" y="6525345"/>
            <a:ext cx="217170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00" y="1196752"/>
            <a:ext cx="9001000" cy="588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54" y="4593171"/>
            <a:ext cx="4327730" cy="1860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35446" t="26508" r="21339" b="18095"/>
          <a:stretch/>
        </p:blipFill>
        <p:spPr bwMode="auto">
          <a:xfrm>
            <a:off x="4540957" y="2348880"/>
            <a:ext cx="4402281" cy="3174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8509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24" y="44624"/>
            <a:ext cx="5610896" cy="980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6597352"/>
            <a:ext cx="400050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1309836"/>
            <a:ext cx="814387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5445225"/>
            <a:ext cx="2880320" cy="123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04351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en-GB" sz="3200" dirty="0" smtClean="0"/>
              <a:t>The many faces of COPD</a:t>
            </a:r>
          </a:p>
        </p:txBody>
      </p:sp>
      <p:pic>
        <p:nvPicPr>
          <p:cNvPr id="21" name="Picture 6"/>
          <p:cNvPicPr>
            <a:picLocks noChangeAspect="1" noChangeArrowheads="1"/>
          </p:cNvPicPr>
          <p:nvPr/>
        </p:nvPicPr>
        <p:blipFill>
          <a:blip r:embed="rId2">
            <a:extLst>
              <a:ext uri="{28A0092B-C50C-407E-A947-70E740481C1C}">
                <a14:useLocalDpi xmlns:a14="http://schemas.microsoft.com/office/drawing/2010/main" val="0"/>
              </a:ext>
            </a:extLst>
          </a:blip>
          <a:srcRect l="760"/>
          <a:stretch>
            <a:fillRect/>
          </a:stretch>
        </p:blipFill>
        <p:spPr bwMode="ltGray">
          <a:xfrm>
            <a:off x="1182688" y="1435100"/>
            <a:ext cx="6696075" cy="4873625"/>
          </a:xfrm>
          <a:prstGeom prst="rect">
            <a:avLst/>
          </a:prstGeom>
          <a:noFill/>
          <a:ln w="19050">
            <a:solidFill>
              <a:srgbClr val="FFD728"/>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0685" r="21085" b="47458"/>
          <a:stretch/>
        </p:blipFill>
        <p:spPr bwMode="auto">
          <a:xfrm>
            <a:off x="3275856" y="4509120"/>
            <a:ext cx="3416155" cy="226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1348212"/>
      </p:ext>
    </p:extLst>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9"/>
          <p:cNvSpPr>
            <a:spLocks noChangeArrowheads="1"/>
          </p:cNvSpPr>
          <p:nvPr/>
        </p:nvSpPr>
        <p:spPr bwMode="auto">
          <a:xfrm>
            <a:off x="611561" y="1916113"/>
            <a:ext cx="7920879" cy="1657350"/>
          </a:xfrm>
          <a:prstGeom prst="rect">
            <a:avLst/>
          </a:prstGeom>
          <a:solidFill>
            <a:srgbClr val="FFFFFF"/>
          </a:solidFill>
          <a:ln w="25400">
            <a:solidFill>
              <a:schemeClr val="accent2"/>
            </a:solidFill>
            <a:miter lim="800000"/>
            <a:headEnd/>
            <a:tailEnd/>
          </a:ln>
        </p:spPr>
        <p:txBody>
          <a:bodyPr wrap="none" lIns="91427" tIns="45713" rIns="91427" bIns="45713" anchor="ctr"/>
          <a:lstStyle/>
          <a:p>
            <a:endParaRPr lang="it-IT">
              <a:solidFill>
                <a:srgbClr val="000000"/>
              </a:solidFill>
              <a:cs typeface="Arial" charset="0"/>
            </a:endParaRPr>
          </a:p>
        </p:txBody>
      </p:sp>
      <p:sp>
        <p:nvSpPr>
          <p:cNvPr id="19458" name="Rectangle 2"/>
          <p:cNvSpPr>
            <a:spLocks noGrp="1" noChangeArrowheads="1"/>
          </p:cNvSpPr>
          <p:nvPr>
            <p:ph type="ctrTitle"/>
          </p:nvPr>
        </p:nvSpPr>
        <p:spPr>
          <a:xfrm>
            <a:off x="683569" y="1989139"/>
            <a:ext cx="7776220" cy="1470025"/>
          </a:xfrm>
        </p:spPr>
        <p:txBody>
          <a:bodyPr/>
          <a:lstStyle/>
          <a:p>
            <a:r>
              <a:rPr lang="it-IT" sz="3200" i="0" dirty="0" smtClean="0"/>
              <a:t>Trattamento quotidiano del paziente con BPCO di grado lieve-moderato</a:t>
            </a:r>
            <a:endParaRPr lang="it-IT" sz="3200" i="0" dirty="0"/>
          </a:p>
        </p:txBody>
      </p:sp>
      <p:sp>
        <p:nvSpPr>
          <p:cNvPr id="19462" name="Rectangle 6"/>
          <p:cNvSpPr>
            <a:spLocks noChangeArrowheads="1"/>
          </p:cNvSpPr>
          <p:nvPr/>
        </p:nvSpPr>
        <p:spPr bwMode="auto">
          <a:xfrm>
            <a:off x="325438" y="4941888"/>
            <a:ext cx="6550025" cy="1470025"/>
          </a:xfrm>
          <a:prstGeom prst="rect">
            <a:avLst/>
          </a:prstGeom>
          <a:noFill/>
          <a:ln w="9525">
            <a:noFill/>
            <a:miter lim="800000"/>
            <a:headEnd/>
            <a:tailEnd/>
          </a:ln>
          <a:effectLst/>
        </p:spPr>
        <p:txBody>
          <a:bodyPr lIns="91427" tIns="45713" rIns="91427" bIns="45713" anchor="ctr"/>
          <a:lstStyle/>
          <a:p>
            <a:pPr>
              <a:defRPr/>
            </a:pPr>
            <a:r>
              <a:rPr lang="it-IT" sz="2400" b="1" dirty="0">
                <a:solidFill>
                  <a:srgbClr val="000000"/>
                </a:solidFill>
                <a:effectLst>
                  <a:outerShdw blurRad="38100" dist="38100" dir="2700000" algn="tl">
                    <a:srgbClr val="C0C0C0"/>
                  </a:outerShdw>
                </a:effectLst>
                <a:cs typeface="Arial" charset="0"/>
              </a:rPr>
              <a:t>Fabiano Di Marco</a:t>
            </a:r>
            <a:br>
              <a:rPr lang="it-IT" sz="2400" b="1" dirty="0">
                <a:solidFill>
                  <a:srgbClr val="000000"/>
                </a:solidFill>
                <a:effectLst>
                  <a:outerShdw blurRad="38100" dist="38100" dir="2700000" algn="tl">
                    <a:srgbClr val="C0C0C0"/>
                  </a:outerShdw>
                </a:effectLst>
                <a:cs typeface="Arial" charset="0"/>
              </a:rPr>
            </a:br>
            <a:r>
              <a:rPr lang="it-IT" sz="2400" b="1" dirty="0">
                <a:solidFill>
                  <a:srgbClr val="000000"/>
                </a:solidFill>
                <a:effectLst>
                  <a:outerShdw blurRad="38100" dist="38100" dir="2700000" algn="tl">
                    <a:srgbClr val="C0C0C0"/>
                  </a:outerShdw>
                </a:effectLst>
                <a:cs typeface="Arial" charset="0"/>
              </a:rPr>
              <a:t/>
            </a:r>
            <a:br>
              <a:rPr lang="it-IT" sz="2400" b="1" dirty="0">
                <a:solidFill>
                  <a:srgbClr val="000000"/>
                </a:solidFill>
                <a:effectLst>
                  <a:outerShdw blurRad="38100" dist="38100" dir="2700000" algn="tl">
                    <a:srgbClr val="C0C0C0"/>
                  </a:outerShdw>
                </a:effectLst>
                <a:cs typeface="Arial" charset="0"/>
              </a:rPr>
            </a:br>
            <a:r>
              <a:rPr lang="it-IT" b="1" dirty="0">
                <a:solidFill>
                  <a:srgbClr val="000000"/>
                </a:solidFill>
                <a:effectLst>
                  <a:outerShdw blurRad="38100" dist="38100" dir="2700000" algn="tl">
                    <a:srgbClr val="C0C0C0"/>
                  </a:outerShdw>
                </a:effectLst>
                <a:cs typeface="Arial" charset="0"/>
              </a:rPr>
              <a:t>Università degli Studi di Milano</a:t>
            </a:r>
            <a:br>
              <a:rPr lang="it-IT" b="1" dirty="0">
                <a:solidFill>
                  <a:srgbClr val="000000"/>
                </a:solidFill>
                <a:effectLst>
                  <a:outerShdw blurRad="38100" dist="38100" dir="2700000" algn="tl">
                    <a:srgbClr val="C0C0C0"/>
                  </a:outerShdw>
                </a:effectLst>
                <a:cs typeface="Arial" charset="0"/>
              </a:rPr>
            </a:br>
            <a:r>
              <a:rPr lang="it-IT" b="1" dirty="0" smtClean="0">
                <a:solidFill>
                  <a:srgbClr val="000000"/>
                </a:solidFill>
                <a:effectLst>
                  <a:outerShdw blurRad="38100" dist="38100" dir="2700000" algn="tl">
                    <a:srgbClr val="C0C0C0"/>
                  </a:outerShdw>
                </a:effectLst>
                <a:cs typeface="Arial" charset="0"/>
              </a:rPr>
              <a:t>Pneumologia</a:t>
            </a:r>
          </a:p>
          <a:p>
            <a:pPr>
              <a:defRPr/>
            </a:pPr>
            <a:r>
              <a:rPr lang="it-IT" b="1" dirty="0" smtClean="0">
                <a:solidFill>
                  <a:srgbClr val="000000"/>
                </a:solidFill>
                <a:effectLst>
                  <a:outerShdw blurRad="38100" dist="38100" dir="2700000" algn="tl">
                    <a:srgbClr val="C0C0C0"/>
                  </a:outerShdw>
                </a:effectLst>
                <a:cs typeface="Arial" charset="0"/>
              </a:rPr>
              <a:t>Ospedale Papa Giovanni XXIII, Bergamo</a:t>
            </a:r>
            <a:r>
              <a:rPr lang="it-IT" b="1" dirty="0">
                <a:solidFill>
                  <a:srgbClr val="000000"/>
                </a:solidFill>
                <a:effectLst>
                  <a:outerShdw blurRad="38100" dist="38100" dir="2700000" algn="tl">
                    <a:srgbClr val="C0C0C0"/>
                  </a:outerShdw>
                </a:effectLst>
                <a:cs typeface="Arial" charset="0"/>
              </a:rPr>
              <a:t/>
            </a:r>
            <a:br>
              <a:rPr lang="it-IT" b="1" dirty="0">
                <a:solidFill>
                  <a:srgbClr val="000000"/>
                </a:solidFill>
                <a:effectLst>
                  <a:outerShdw blurRad="38100" dist="38100" dir="2700000" algn="tl">
                    <a:srgbClr val="C0C0C0"/>
                  </a:outerShdw>
                </a:effectLst>
                <a:cs typeface="Arial" charset="0"/>
              </a:rPr>
            </a:br>
            <a:r>
              <a:rPr lang="it-IT" b="1" dirty="0">
                <a:solidFill>
                  <a:srgbClr val="000000"/>
                </a:solidFill>
                <a:effectLst>
                  <a:outerShdw blurRad="38100" dist="38100" dir="2700000" algn="tl">
                    <a:srgbClr val="C0C0C0"/>
                  </a:outerShdw>
                </a:effectLst>
                <a:cs typeface="Arial" charset="0"/>
              </a:rPr>
              <a:t>fabiano.dimarco@unimi.it</a:t>
            </a:r>
          </a:p>
        </p:txBody>
      </p:sp>
      <p:pic>
        <p:nvPicPr>
          <p:cNvPr id="29701" name="Immagine 36" descr="logo.png"/>
          <p:cNvPicPr>
            <a:picLocks noChangeAspect="1"/>
          </p:cNvPicPr>
          <p:nvPr/>
        </p:nvPicPr>
        <p:blipFill>
          <a:blip r:embed="rId2" cstate="print"/>
          <a:srcRect/>
          <a:stretch>
            <a:fillRect/>
          </a:stretch>
        </p:blipFill>
        <p:spPr bwMode="auto">
          <a:xfrm>
            <a:off x="8153153" y="9947"/>
            <a:ext cx="935658" cy="986352"/>
          </a:xfrm>
          <a:prstGeom prst="rect">
            <a:avLst/>
          </a:prstGeom>
          <a:noFill/>
          <a:ln w="9525">
            <a:noFill/>
            <a:miter lim="800000"/>
            <a:headEnd/>
            <a:tailEnd/>
          </a:ln>
        </p:spPr>
      </p:pic>
      <p:pic>
        <p:nvPicPr>
          <p:cNvPr id="8" name="Picture 2" descr="ASST_PapaGiovanniXXII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44623"/>
            <a:ext cx="2448272" cy="91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666694" y="4264694"/>
            <a:ext cx="3865746" cy="1396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32162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4"/>
            <a:ext cx="6743764"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1429" y="6289501"/>
            <a:ext cx="3267075"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9052" y="1371651"/>
            <a:ext cx="6305897" cy="4865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07675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7950" y="1268413"/>
            <a:ext cx="6107113" cy="5400675"/>
          </a:xfrm>
          <a:prstGeom prst="rect">
            <a:avLst/>
          </a:prstGeom>
          <a:solidFill>
            <a:schemeClr val="accent1">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sz="2400">
              <a:solidFill>
                <a:srgbClr val="FFFFFF"/>
              </a:solidFill>
            </a:endParaRPr>
          </a:p>
        </p:txBody>
      </p:sp>
      <p:sp>
        <p:nvSpPr>
          <p:cNvPr id="39938" name="Rectangle 2"/>
          <p:cNvSpPr>
            <a:spLocks noGrp="1" noChangeArrowheads="1"/>
          </p:cNvSpPr>
          <p:nvPr>
            <p:ph type="title"/>
          </p:nvPr>
        </p:nvSpPr>
        <p:spPr/>
        <p:txBody>
          <a:bodyPr/>
          <a:lstStyle/>
          <a:p>
            <a:pPr eaLnBrk="1" hangingPunct="1">
              <a:defRPr/>
            </a:pPr>
            <a:r>
              <a:rPr lang="en-GB" sz="3200" dirty="0" smtClean="0"/>
              <a:t>Why are airflows reduced in COPD?</a:t>
            </a:r>
          </a:p>
        </p:txBody>
      </p:sp>
      <p:sp>
        <p:nvSpPr>
          <p:cNvPr id="162820" name="Line 3"/>
          <p:cNvSpPr>
            <a:spLocks noChangeShapeType="1"/>
          </p:cNvSpPr>
          <p:nvPr/>
        </p:nvSpPr>
        <p:spPr bwMode="auto">
          <a:xfrm flipV="1">
            <a:off x="1366838" y="2286000"/>
            <a:ext cx="0" cy="4464050"/>
          </a:xfrm>
          <a:prstGeom prst="line">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it-IT" smtClean="0">
              <a:solidFill>
                <a:srgbClr val="000000"/>
              </a:solidFill>
              <a:latin typeface="Arial" pitchFamily="34" charset="0"/>
            </a:endParaRPr>
          </a:p>
        </p:txBody>
      </p:sp>
      <p:sp>
        <p:nvSpPr>
          <p:cNvPr id="162821" name="Line 4"/>
          <p:cNvSpPr>
            <a:spLocks noChangeShapeType="1"/>
          </p:cNvSpPr>
          <p:nvPr/>
        </p:nvSpPr>
        <p:spPr bwMode="auto">
          <a:xfrm>
            <a:off x="1366838" y="5310188"/>
            <a:ext cx="3816350" cy="0"/>
          </a:xfrm>
          <a:prstGeom prst="line">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it-IT" smtClean="0">
              <a:solidFill>
                <a:srgbClr val="000000"/>
              </a:solidFill>
              <a:latin typeface="Arial" pitchFamily="34" charset="0"/>
            </a:endParaRPr>
          </a:p>
        </p:txBody>
      </p:sp>
      <p:sp>
        <p:nvSpPr>
          <p:cNvPr id="162822" name="Freeform 6"/>
          <p:cNvSpPr>
            <a:spLocks/>
          </p:cNvSpPr>
          <p:nvPr/>
        </p:nvSpPr>
        <p:spPr bwMode="auto">
          <a:xfrm>
            <a:off x="1368425" y="5310188"/>
            <a:ext cx="2808288" cy="1044575"/>
          </a:xfrm>
          <a:custGeom>
            <a:avLst/>
            <a:gdLst>
              <a:gd name="T0" fmla="*/ 2147483647 w 1769"/>
              <a:gd name="T1" fmla="*/ 0 h 658"/>
              <a:gd name="T2" fmla="*/ 2147483647 w 1769"/>
              <a:gd name="T3" fmla="*/ 2147483647 h 658"/>
              <a:gd name="T4" fmla="*/ 2147483647 w 1769"/>
              <a:gd name="T5" fmla="*/ 2147483647 h 658"/>
              <a:gd name="T6" fmla="*/ 2147483647 w 1769"/>
              <a:gd name="T7" fmla="*/ 2147483647 h 658"/>
              <a:gd name="T8" fmla="*/ 2147483647 w 1769"/>
              <a:gd name="T9" fmla="*/ 2147483647 h 658"/>
              <a:gd name="T10" fmla="*/ 2147483647 w 1769"/>
              <a:gd name="T11" fmla="*/ 2147483647 h 658"/>
              <a:gd name="T12" fmla="*/ 2147483647 w 1769"/>
              <a:gd name="T13" fmla="*/ 2147483647 h 658"/>
              <a:gd name="T14" fmla="*/ 2147483647 w 1769"/>
              <a:gd name="T15" fmla="*/ 2147483647 h 658"/>
              <a:gd name="T16" fmla="*/ 0 w 1769"/>
              <a:gd name="T17" fmla="*/ 2147483647 h 6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69"/>
              <a:gd name="T28" fmla="*/ 0 h 658"/>
              <a:gd name="T29" fmla="*/ 1769 w 1769"/>
              <a:gd name="T30" fmla="*/ 658 h 6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69" h="658">
                <a:moveTo>
                  <a:pt x="1769" y="0"/>
                </a:moveTo>
                <a:lnTo>
                  <a:pt x="1714" y="338"/>
                </a:lnTo>
                <a:lnTo>
                  <a:pt x="1602" y="562"/>
                </a:lnTo>
                <a:lnTo>
                  <a:pt x="1138" y="658"/>
                </a:lnTo>
                <a:lnTo>
                  <a:pt x="762" y="658"/>
                </a:lnTo>
                <a:lnTo>
                  <a:pt x="402" y="578"/>
                </a:lnTo>
                <a:lnTo>
                  <a:pt x="226" y="410"/>
                </a:lnTo>
                <a:lnTo>
                  <a:pt x="98" y="218"/>
                </a:lnTo>
                <a:lnTo>
                  <a:pt x="0" y="1"/>
                </a:lnTo>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mtClean="0">
              <a:solidFill>
                <a:srgbClr val="000000"/>
              </a:solidFill>
              <a:latin typeface="Arial" pitchFamily="34" charset="0"/>
            </a:endParaRPr>
          </a:p>
        </p:txBody>
      </p:sp>
      <p:sp>
        <p:nvSpPr>
          <p:cNvPr id="162823" name="Freeform 7"/>
          <p:cNvSpPr>
            <a:spLocks/>
          </p:cNvSpPr>
          <p:nvPr/>
        </p:nvSpPr>
        <p:spPr bwMode="auto">
          <a:xfrm>
            <a:off x="1366838" y="3500438"/>
            <a:ext cx="2808287" cy="1811337"/>
          </a:xfrm>
          <a:custGeom>
            <a:avLst/>
            <a:gdLst>
              <a:gd name="T0" fmla="*/ 0 w 1769"/>
              <a:gd name="T1" fmla="*/ 2147483647 h 1103"/>
              <a:gd name="T2" fmla="*/ 2147483647 w 1769"/>
              <a:gd name="T3" fmla="*/ 0 h 1103"/>
              <a:gd name="T4" fmla="*/ 2147483647 w 1769"/>
              <a:gd name="T5" fmla="*/ 2147483647 h 1103"/>
              <a:gd name="T6" fmla="*/ 2147483647 w 1769"/>
              <a:gd name="T7" fmla="*/ 2147483647 h 1103"/>
              <a:gd name="T8" fmla="*/ 2147483647 w 1769"/>
              <a:gd name="T9" fmla="*/ 2147483647 h 1103"/>
              <a:gd name="T10" fmla="*/ 0 60000 65536"/>
              <a:gd name="T11" fmla="*/ 0 60000 65536"/>
              <a:gd name="T12" fmla="*/ 0 60000 65536"/>
              <a:gd name="T13" fmla="*/ 0 60000 65536"/>
              <a:gd name="T14" fmla="*/ 0 60000 65536"/>
              <a:gd name="T15" fmla="*/ 0 w 1769"/>
              <a:gd name="T16" fmla="*/ 0 h 1103"/>
              <a:gd name="T17" fmla="*/ 1769 w 1769"/>
              <a:gd name="T18" fmla="*/ 1103 h 1103"/>
            </a:gdLst>
            <a:ahLst/>
            <a:cxnLst>
              <a:cxn ang="T10">
                <a:pos x="T0" y="T1"/>
              </a:cxn>
              <a:cxn ang="T11">
                <a:pos x="T2" y="T3"/>
              </a:cxn>
              <a:cxn ang="T12">
                <a:pos x="T4" y="T5"/>
              </a:cxn>
              <a:cxn ang="T13">
                <a:pos x="T6" y="T7"/>
              </a:cxn>
              <a:cxn ang="T14">
                <a:pos x="T8" y="T9"/>
              </a:cxn>
            </a:cxnLst>
            <a:rect l="T15" t="T16" r="T17" b="T18"/>
            <a:pathLst>
              <a:path w="1769" h="1103">
                <a:moveTo>
                  <a:pt x="0" y="1102"/>
                </a:moveTo>
                <a:lnTo>
                  <a:pt x="51" y="0"/>
                </a:lnTo>
                <a:lnTo>
                  <a:pt x="539" y="800"/>
                </a:lnTo>
                <a:lnTo>
                  <a:pt x="1211" y="960"/>
                </a:lnTo>
                <a:lnTo>
                  <a:pt x="1769" y="1103"/>
                </a:lnTo>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mtClean="0">
              <a:solidFill>
                <a:srgbClr val="000000"/>
              </a:solidFill>
              <a:latin typeface="Arial" pitchFamily="34" charset="0"/>
            </a:endParaRPr>
          </a:p>
        </p:txBody>
      </p:sp>
      <p:sp>
        <p:nvSpPr>
          <p:cNvPr id="162824" name="Text Box 8"/>
          <p:cNvSpPr txBox="1">
            <a:spLocks noChangeArrowheads="1"/>
          </p:cNvSpPr>
          <p:nvPr/>
        </p:nvSpPr>
        <p:spPr bwMode="auto">
          <a:xfrm>
            <a:off x="395288" y="2357438"/>
            <a:ext cx="817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000">
                <a:solidFill>
                  <a:schemeClr val="tx1"/>
                </a:solidFill>
                <a:latin typeface="Arial" pitchFamily="34" charset="0"/>
              </a:defRPr>
            </a:lvl1pPr>
            <a:lvl2pPr marL="742950" indent="-285750" eaLnBrk="0" hangingPunct="0">
              <a:spcBef>
                <a:spcPct val="20000"/>
              </a:spcBef>
              <a:buChar char="–"/>
              <a:defRPr sz="2600">
                <a:solidFill>
                  <a:schemeClr val="tx1"/>
                </a:solidFill>
                <a:latin typeface="Arial" pitchFamily="34" charset="0"/>
              </a:defRPr>
            </a:lvl2pPr>
            <a:lvl3pPr marL="1143000" indent="-228600" eaLnBrk="0" hangingPunct="0">
              <a:spcBef>
                <a:spcPct val="20000"/>
              </a:spcBef>
              <a:buChar char="•"/>
              <a:defRPr sz="22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GB" altLang="it-IT" sz="2400" smtClean="0">
                <a:solidFill>
                  <a:srgbClr val="FFFFFF"/>
                </a:solidFill>
                <a:latin typeface="Times New Roman" pitchFamily="18" charset="0"/>
              </a:rPr>
              <a:t>Flow</a:t>
            </a:r>
            <a:endParaRPr lang="en-GB" altLang="it-IT" sz="1600" baseline="-25000" smtClean="0">
              <a:solidFill>
                <a:srgbClr val="FFFFFF"/>
              </a:solidFill>
              <a:latin typeface="Times New Roman" pitchFamily="18" charset="0"/>
            </a:endParaRPr>
          </a:p>
        </p:txBody>
      </p:sp>
      <p:sp>
        <p:nvSpPr>
          <p:cNvPr id="162825" name="Text Box 9"/>
          <p:cNvSpPr txBox="1">
            <a:spLocks noChangeArrowheads="1"/>
          </p:cNvSpPr>
          <p:nvPr/>
        </p:nvSpPr>
        <p:spPr bwMode="auto">
          <a:xfrm>
            <a:off x="4562475" y="5429250"/>
            <a:ext cx="1165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000">
                <a:solidFill>
                  <a:schemeClr val="tx1"/>
                </a:solidFill>
                <a:latin typeface="Arial" pitchFamily="34" charset="0"/>
              </a:defRPr>
            </a:lvl1pPr>
            <a:lvl2pPr marL="742950" indent="-285750" eaLnBrk="0" hangingPunct="0">
              <a:spcBef>
                <a:spcPct val="20000"/>
              </a:spcBef>
              <a:buChar char="–"/>
              <a:defRPr sz="2600">
                <a:solidFill>
                  <a:schemeClr val="tx1"/>
                </a:solidFill>
                <a:latin typeface="Arial" pitchFamily="34" charset="0"/>
              </a:defRPr>
            </a:lvl2pPr>
            <a:lvl3pPr marL="1143000" indent="-228600" eaLnBrk="0" hangingPunct="0">
              <a:spcBef>
                <a:spcPct val="20000"/>
              </a:spcBef>
              <a:buChar char="•"/>
              <a:defRPr sz="22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GB" altLang="it-IT" sz="2400" smtClean="0">
                <a:solidFill>
                  <a:srgbClr val="FFFFFF"/>
                </a:solidFill>
                <a:latin typeface="Times New Roman" pitchFamily="18" charset="0"/>
              </a:rPr>
              <a:t>Volume</a:t>
            </a:r>
            <a:endParaRPr lang="en-GB" altLang="it-IT" sz="1600" baseline="-25000" smtClean="0">
              <a:solidFill>
                <a:srgbClr val="FFFFFF"/>
              </a:solidFill>
              <a:latin typeface="Times New Roman" pitchFamily="18" charset="0"/>
            </a:endParaRPr>
          </a:p>
        </p:txBody>
      </p:sp>
      <p:sp>
        <p:nvSpPr>
          <p:cNvPr id="162826" name="Text Box 11"/>
          <p:cNvSpPr txBox="1">
            <a:spLocks noChangeArrowheads="1"/>
          </p:cNvSpPr>
          <p:nvPr/>
        </p:nvSpPr>
        <p:spPr bwMode="auto">
          <a:xfrm>
            <a:off x="2474913" y="2308225"/>
            <a:ext cx="1068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000">
                <a:solidFill>
                  <a:schemeClr val="tx1"/>
                </a:solidFill>
                <a:latin typeface="Arial" pitchFamily="34" charset="0"/>
              </a:defRPr>
            </a:lvl1pPr>
            <a:lvl2pPr marL="742950" indent="-285750" eaLnBrk="0" hangingPunct="0">
              <a:spcBef>
                <a:spcPct val="20000"/>
              </a:spcBef>
              <a:buChar char="–"/>
              <a:defRPr sz="2600">
                <a:solidFill>
                  <a:schemeClr val="tx1"/>
                </a:solidFill>
                <a:latin typeface="Arial" pitchFamily="34" charset="0"/>
              </a:defRPr>
            </a:lvl2pPr>
            <a:lvl3pPr marL="1143000" indent="-228600" eaLnBrk="0" hangingPunct="0">
              <a:spcBef>
                <a:spcPct val="20000"/>
              </a:spcBef>
              <a:buChar char="•"/>
              <a:defRPr sz="22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GB" altLang="it-IT" sz="2400" smtClean="0">
                <a:solidFill>
                  <a:srgbClr val="FFFFFF"/>
                </a:solidFill>
                <a:latin typeface="Times New Roman" pitchFamily="18" charset="0"/>
                <a:cs typeface="Times New Roman" pitchFamily="18" charset="0"/>
              </a:rPr>
              <a:t>Flow =</a:t>
            </a:r>
          </a:p>
        </p:txBody>
      </p:sp>
      <p:sp>
        <p:nvSpPr>
          <p:cNvPr id="162827" name="Text Box 12"/>
          <p:cNvSpPr txBox="1">
            <a:spLocks noChangeArrowheads="1"/>
          </p:cNvSpPr>
          <p:nvPr/>
        </p:nvSpPr>
        <p:spPr bwMode="auto">
          <a:xfrm>
            <a:off x="3784600" y="2000250"/>
            <a:ext cx="1795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000">
                <a:solidFill>
                  <a:schemeClr val="tx1"/>
                </a:solidFill>
                <a:latin typeface="Arial" pitchFamily="34" charset="0"/>
              </a:defRPr>
            </a:lvl1pPr>
            <a:lvl2pPr marL="742950" indent="-285750" eaLnBrk="0" hangingPunct="0">
              <a:spcBef>
                <a:spcPct val="20000"/>
              </a:spcBef>
              <a:buChar char="–"/>
              <a:defRPr sz="2600">
                <a:solidFill>
                  <a:schemeClr val="tx1"/>
                </a:solidFill>
                <a:latin typeface="Arial" pitchFamily="34" charset="0"/>
              </a:defRPr>
            </a:lvl2pPr>
            <a:lvl3pPr marL="1143000" indent="-228600" eaLnBrk="0" hangingPunct="0">
              <a:spcBef>
                <a:spcPct val="20000"/>
              </a:spcBef>
              <a:buChar char="•"/>
              <a:defRPr sz="22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GB" altLang="it-IT" sz="2400" smtClean="0">
                <a:solidFill>
                  <a:srgbClr val="FFFFFF"/>
                </a:solidFill>
                <a:latin typeface="Times New Roman" pitchFamily="18" charset="0"/>
                <a:cs typeface="Times New Roman" pitchFamily="18" charset="0"/>
              </a:rPr>
              <a:t>Elastic recoil</a:t>
            </a:r>
          </a:p>
        </p:txBody>
      </p:sp>
      <p:sp>
        <p:nvSpPr>
          <p:cNvPr id="162828" name="Text Box 13"/>
          <p:cNvSpPr txBox="1">
            <a:spLocks noChangeArrowheads="1"/>
          </p:cNvSpPr>
          <p:nvPr/>
        </p:nvSpPr>
        <p:spPr bwMode="auto">
          <a:xfrm>
            <a:off x="4006850" y="2720975"/>
            <a:ext cx="149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000">
                <a:solidFill>
                  <a:schemeClr val="tx1"/>
                </a:solidFill>
                <a:latin typeface="Arial" pitchFamily="34" charset="0"/>
              </a:defRPr>
            </a:lvl1pPr>
            <a:lvl2pPr marL="742950" indent="-285750" eaLnBrk="0" hangingPunct="0">
              <a:spcBef>
                <a:spcPct val="20000"/>
              </a:spcBef>
              <a:buChar char="–"/>
              <a:defRPr sz="2600">
                <a:solidFill>
                  <a:schemeClr val="tx1"/>
                </a:solidFill>
                <a:latin typeface="Arial" pitchFamily="34" charset="0"/>
              </a:defRPr>
            </a:lvl2pPr>
            <a:lvl3pPr marL="1143000" indent="-228600" eaLnBrk="0" hangingPunct="0">
              <a:spcBef>
                <a:spcPct val="20000"/>
              </a:spcBef>
              <a:buChar char="•"/>
              <a:defRPr sz="22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en-GB" altLang="it-IT" sz="2400" smtClean="0">
                <a:solidFill>
                  <a:srgbClr val="FFFFFF"/>
                </a:solidFill>
                <a:latin typeface="Times New Roman" pitchFamily="18" charset="0"/>
                <a:cs typeface="Times New Roman" pitchFamily="18" charset="0"/>
              </a:rPr>
              <a:t>Resistance</a:t>
            </a:r>
          </a:p>
        </p:txBody>
      </p:sp>
      <p:sp>
        <p:nvSpPr>
          <p:cNvPr id="162829" name="Line 14"/>
          <p:cNvSpPr>
            <a:spLocks noChangeShapeType="1"/>
          </p:cNvSpPr>
          <p:nvPr/>
        </p:nvSpPr>
        <p:spPr bwMode="auto">
          <a:xfrm>
            <a:off x="3581400" y="2576513"/>
            <a:ext cx="2160588"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it-IT" smtClean="0">
              <a:solidFill>
                <a:srgbClr val="000000"/>
              </a:solidFill>
              <a:latin typeface="Arial" pitchFamily="34" charset="0"/>
            </a:endParaRPr>
          </a:p>
        </p:txBody>
      </p:sp>
      <p:sp>
        <p:nvSpPr>
          <p:cNvPr id="162830" name="Freeform 15"/>
          <p:cNvSpPr>
            <a:spLocks/>
          </p:cNvSpPr>
          <p:nvPr/>
        </p:nvSpPr>
        <p:spPr bwMode="auto">
          <a:xfrm>
            <a:off x="1438275" y="2700338"/>
            <a:ext cx="2736850" cy="2609850"/>
          </a:xfrm>
          <a:custGeom>
            <a:avLst/>
            <a:gdLst>
              <a:gd name="T0" fmla="*/ 0 w 1724"/>
              <a:gd name="T1" fmla="*/ 2147483647 h 1644"/>
              <a:gd name="T2" fmla="*/ 2147483647 w 1724"/>
              <a:gd name="T3" fmla="*/ 0 h 1644"/>
              <a:gd name="T4" fmla="*/ 2147483647 w 1724"/>
              <a:gd name="T5" fmla="*/ 2147483647 h 1644"/>
              <a:gd name="T6" fmla="*/ 0 60000 65536"/>
              <a:gd name="T7" fmla="*/ 0 60000 65536"/>
              <a:gd name="T8" fmla="*/ 0 60000 65536"/>
              <a:gd name="T9" fmla="*/ 0 w 1724"/>
              <a:gd name="T10" fmla="*/ 0 h 1644"/>
              <a:gd name="T11" fmla="*/ 1724 w 1724"/>
              <a:gd name="T12" fmla="*/ 1644 h 1644"/>
            </a:gdLst>
            <a:ahLst/>
            <a:cxnLst>
              <a:cxn ang="T6">
                <a:pos x="T0" y="T1"/>
              </a:cxn>
              <a:cxn ang="T7">
                <a:pos x="T2" y="T3"/>
              </a:cxn>
              <a:cxn ang="T8">
                <a:pos x="T4" y="T5"/>
              </a:cxn>
            </a:cxnLst>
            <a:rect l="T9" t="T10" r="T11" b="T12"/>
            <a:pathLst>
              <a:path w="1724" h="1644">
                <a:moveTo>
                  <a:pt x="0" y="510"/>
                </a:moveTo>
                <a:lnTo>
                  <a:pt x="30" y="0"/>
                </a:lnTo>
                <a:lnTo>
                  <a:pt x="1724" y="1644"/>
                </a:lnTo>
              </a:path>
            </a:pathLst>
          </a:custGeom>
          <a:noFill/>
          <a:ln w="508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mtClean="0">
              <a:solidFill>
                <a:srgbClr val="000000"/>
              </a:solidFill>
              <a:latin typeface="Arial" pitchFamily="34" charset="0"/>
            </a:endParaRPr>
          </a:p>
        </p:txBody>
      </p:sp>
      <p:sp>
        <p:nvSpPr>
          <p:cNvPr id="162831" name="Line 16"/>
          <p:cNvSpPr>
            <a:spLocks noChangeShapeType="1"/>
          </p:cNvSpPr>
          <p:nvPr/>
        </p:nvSpPr>
        <p:spPr bwMode="auto">
          <a:xfrm flipV="1">
            <a:off x="2230438" y="2501900"/>
            <a:ext cx="0" cy="2808288"/>
          </a:xfrm>
          <a:prstGeom prst="line">
            <a:avLst/>
          </a:prstGeom>
          <a:noFill/>
          <a:ln w="25400">
            <a:solidFill>
              <a:schemeClr val="bg1"/>
            </a:solidFill>
            <a:prstDash val="dash"/>
            <a:round/>
            <a:headEnd/>
            <a:tailEnd/>
          </a:ln>
          <a:extLst>
            <a:ext uri="{909E8E84-426E-40DD-AFC4-6F175D3DCCD1}">
              <a14:hiddenFill xmlns:a14="http://schemas.microsoft.com/office/drawing/2010/main">
                <a:noFill/>
              </a14:hiddenFill>
            </a:ext>
          </a:extLst>
        </p:spPr>
        <p:txBody>
          <a:bodyPr/>
          <a:lstStyle/>
          <a:p>
            <a:endParaRPr lang="it-IT" smtClean="0">
              <a:solidFill>
                <a:srgbClr val="000000"/>
              </a:solidFill>
              <a:latin typeface="Arial" pitchFamily="34" charset="0"/>
            </a:endParaRPr>
          </a:p>
        </p:txBody>
      </p:sp>
      <p:pic>
        <p:nvPicPr>
          <p:cNvPr id="162832" name="Picture 4"/>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t="9196" b="43929"/>
          <a:stretch>
            <a:fillRect/>
          </a:stretch>
        </p:blipFill>
        <p:spPr bwMode="auto">
          <a:xfrm>
            <a:off x="6715125" y="1290638"/>
            <a:ext cx="22479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33" name="Picture 2"/>
          <p:cNvPicPr>
            <a:picLocks noChangeAspect="1" noChangeArrowheads="1"/>
          </p:cNvPicPr>
          <p:nvPr/>
        </p:nvPicPr>
        <p:blipFill>
          <a:blip r:embed="rId3">
            <a:lum bright="-10000" contrast="40000"/>
            <a:extLst>
              <a:ext uri="{28A0092B-C50C-407E-A947-70E740481C1C}">
                <a14:useLocalDpi xmlns:a14="http://schemas.microsoft.com/office/drawing/2010/main" val="0"/>
              </a:ext>
            </a:extLst>
          </a:blip>
          <a:srcRect l="56636" t="19875" b="26649"/>
          <a:stretch>
            <a:fillRect/>
          </a:stretch>
        </p:blipFill>
        <p:spPr bwMode="auto">
          <a:xfrm>
            <a:off x="6357938" y="3500438"/>
            <a:ext cx="26765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Connettore 2 23"/>
          <p:cNvCxnSpPr/>
          <p:nvPr/>
        </p:nvCxnSpPr>
        <p:spPr>
          <a:xfrm rot="10800000" flipV="1">
            <a:off x="5857875" y="2106613"/>
            <a:ext cx="642938" cy="10795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5" name="Connettore 2 24"/>
          <p:cNvCxnSpPr>
            <a:endCxn id="162828" idx="3"/>
          </p:cNvCxnSpPr>
          <p:nvPr/>
        </p:nvCxnSpPr>
        <p:spPr>
          <a:xfrm flipH="1">
            <a:off x="5505450" y="2571750"/>
            <a:ext cx="995363" cy="379413"/>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7" name="Connettore 2 26"/>
          <p:cNvCxnSpPr/>
          <p:nvPr/>
        </p:nvCxnSpPr>
        <p:spPr>
          <a:xfrm rot="10800000">
            <a:off x="5286375" y="3214688"/>
            <a:ext cx="928688" cy="78581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72442878"/>
      </p:ext>
    </p:extLst>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1083039"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1"/>
          <p:cNvSpPr txBox="1">
            <a:spLocks noChangeArrowheads="1"/>
          </p:cNvSpPr>
          <p:nvPr/>
        </p:nvSpPr>
        <p:spPr bwMode="auto">
          <a:xfrm>
            <a:off x="755540" y="425859"/>
            <a:ext cx="8388424" cy="523220"/>
          </a:xfrm>
          <a:prstGeom prst="rect">
            <a:avLst/>
          </a:prstGeom>
          <a:noFill/>
          <a:ln w="9525">
            <a:noFill/>
            <a:miter lim="800000"/>
            <a:headEnd/>
            <a:tailEnd/>
          </a:ln>
        </p:spPr>
        <p:txBody>
          <a:bodyPr wrap="square">
            <a:spAutoFit/>
          </a:bodyPr>
          <a:lstStyle/>
          <a:p>
            <a:pPr algn="ctr" fontAlgn="auto">
              <a:spcBef>
                <a:spcPts val="0"/>
              </a:spcBef>
              <a:spcAft>
                <a:spcPts val="0"/>
              </a:spcAft>
            </a:pPr>
            <a:r>
              <a:rPr lang="en-US" sz="2800" dirty="0">
                <a:solidFill>
                  <a:srgbClr val="FAB516"/>
                </a:solidFill>
                <a:latin typeface="Tahoma" pitchFamily="34" charset="0"/>
                <a:cs typeface="Tahoma" pitchFamily="34" charset="0"/>
              </a:rPr>
              <a:t>ABCD assessment tool</a:t>
            </a:r>
          </a:p>
        </p:txBody>
      </p:sp>
      <p:sp>
        <p:nvSpPr>
          <p:cNvPr id="6" name="TextBox 1">
            <a:extLst>
              <a:ext uri="{FF2B5EF4-FFF2-40B4-BE49-F238E27FC236}">
                <a16:creationId xmlns="" xmlns:a16="http://schemas.microsoft.com/office/drawing/2014/main" id="{1F6E54B4-3772-4CAF-8BE7-2B1FB0176743}"/>
              </a:ext>
            </a:extLst>
          </p:cNvPr>
          <p:cNvSpPr txBox="1">
            <a:spLocks noChangeArrowheads="1"/>
          </p:cNvSpPr>
          <p:nvPr/>
        </p:nvSpPr>
        <p:spPr bwMode="auto">
          <a:xfrm>
            <a:off x="1782614" y="6509026"/>
            <a:ext cx="6096000" cy="276225"/>
          </a:xfrm>
          <a:prstGeom prst="rect">
            <a:avLst/>
          </a:prstGeom>
          <a:noFill/>
          <a:ln w="9525">
            <a:noFill/>
            <a:miter lim="800000"/>
            <a:headEnd/>
            <a:tailEnd/>
          </a:ln>
        </p:spPr>
        <p:txBody>
          <a:bodyPr>
            <a:spAutoFit/>
          </a:bodyPr>
          <a:lstStyle/>
          <a:p>
            <a:pPr algn="ctr" fontAlgn="auto">
              <a:spcBef>
                <a:spcPts val="0"/>
              </a:spcBef>
              <a:spcAft>
                <a:spcPts val="0"/>
              </a:spcAft>
            </a:pPr>
            <a:r>
              <a:rPr lang="en-US" sz="1200" dirty="0">
                <a:solidFill>
                  <a:srgbClr val="6F6C7D">
                    <a:lumMod val="40000"/>
                    <a:lumOff val="60000"/>
                  </a:srgbClr>
                </a:solidFill>
                <a:latin typeface="Arial"/>
              </a:rPr>
              <a:t>© 2019 Global Initiative for Chronic Obstructive Lung Disease</a:t>
            </a:r>
          </a:p>
        </p:txBody>
      </p:sp>
      <p:pic>
        <p:nvPicPr>
          <p:cNvPr id="9" name="Picture 8">
            <a:extLst>
              <a:ext uri="{FF2B5EF4-FFF2-40B4-BE49-F238E27FC236}">
                <a16:creationId xmlns="" xmlns:a16="http://schemas.microsoft.com/office/drawing/2014/main" id="{0AF7A0BD-6839-4609-9939-8CB3E9300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340" y="1258306"/>
            <a:ext cx="7078561" cy="5308921"/>
          </a:xfrm>
          <a:prstGeom prst="rect">
            <a:avLst/>
          </a:prstGeom>
        </p:spPr>
      </p:pic>
    </p:spTree>
    <p:extLst>
      <p:ext uri="{BB962C8B-B14F-4D97-AF65-F5344CB8AC3E}">
        <p14:creationId xmlns:p14="http://schemas.microsoft.com/office/powerpoint/2010/main" val="20169076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635000" y="1195388"/>
            <a:ext cx="7874000" cy="100012"/>
          </a:xfrm>
          <a:prstGeom prst="rect">
            <a:avLst/>
          </a:prstGeom>
          <a:gradFill rotWithShape="0">
            <a:gsLst>
              <a:gs pos="0">
                <a:srgbClr val="5E7517"/>
              </a:gs>
              <a:gs pos="50000">
                <a:srgbClr val="CCFF33"/>
              </a:gs>
              <a:gs pos="100000">
                <a:srgbClr val="5E7517"/>
              </a:gs>
            </a:gsLst>
            <a:lin ang="5400000" scaled="1"/>
          </a:gradFill>
          <a:ln w="9525">
            <a:noFill/>
            <a:round/>
            <a:headEnd/>
            <a:tailEnd/>
          </a:ln>
        </p:spPr>
        <p:txBody>
          <a:bodyPr wrap="none" anchor="ctr"/>
          <a:lstStyle/>
          <a:p>
            <a:endParaRPr lang="it-IT">
              <a:solidFill>
                <a:prstClr val="black"/>
              </a:solidFill>
              <a:latin typeface="Arial" pitchFamily="34" charset="0"/>
              <a:cs typeface="Arial" pitchFamily="34" charset="0"/>
            </a:endParaRPr>
          </a:p>
        </p:txBody>
      </p:sp>
      <p:grpSp>
        <p:nvGrpSpPr>
          <p:cNvPr id="2" name="Group 2"/>
          <p:cNvGrpSpPr>
            <a:grpSpLocks/>
          </p:cNvGrpSpPr>
          <p:nvPr/>
        </p:nvGrpSpPr>
        <p:grpSpPr bwMode="auto">
          <a:xfrm>
            <a:off x="3432175" y="5719763"/>
            <a:ext cx="2413000" cy="520700"/>
            <a:chOff x="2162" y="3603"/>
            <a:chExt cx="1520" cy="328"/>
          </a:xfrm>
        </p:grpSpPr>
        <p:grpSp>
          <p:nvGrpSpPr>
            <p:cNvPr id="3" name="Group 3"/>
            <p:cNvGrpSpPr>
              <a:grpSpLocks/>
            </p:cNvGrpSpPr>
            <p:nvPr/>
          </p:nvGrpSpPr>
          <p:grpSpPr bwMode="auto">
            <a:xfrm>
              <a:off x="2388" y="3608"/>
              <a:ext cx="1294" cy="323"/>
              <a:chOff x="2388" y="3608"/>
              <a:chExt cx="1294" cy="323"/>
            </a:xfrm>
          </p:grpSpPr>
          <p:grpSp>
            <p:nvGrpSpPr>
              <p:cNvPr id="4" name="Group 4"/>
              <p:cNvGrpSpPr>
                <a:grpSpLocks/>
              </p:cNvGrpSpPr>
              <p:nvPr/>
            </p:nvGrpSpPr>
            <p:grpSpPr bwMode="auto">
              <a:xfrm>
                <a:off x="2993" y="3608"/>
                <a:ext cx="690" cy="323"/>
                <a:chOff x="2993" y="3608"/>
                <a:chExt cx="690" cy="323"/>
              </a:xfrm>
            </p:grpSpPr>
            <p:sp>
              <p:nvSpPr>
                <p:cNvPr id="11322" name="AutoShape 5"/>
                <p:cNvSpPr>
                  <a:spLocks noChangeArrowheads="1"/>
                </p:cNvSpPr>
                <p:nvPr/>
              </p:nvSpPr>
              <p:spPr bwMode="auto">
                <a:xfrm rot="60000">
                  <a:off x="2995" y="3609"/>
                  <a:ext cx="388" cy="174"/>
                </a:xfrm>
                <a:prstGeom prst="curvedDownArrow">
                  <a:avLst>
                    <a:gd name="adj1" fmla="val 49759"/>
                    <a:gd name="adj2" fmla="val 49759"/>
                    <a:gd name="adj3" fmla="val 0"/>
                  </a:avLst>
                </a:prstGeom>
                <a:gradFill rotWithShape="0">
                  <a:gsLst>
                    <a:gs pos="0">
                      <a:srgbClr val="526A75"/>
                    </a:gs>
                    <a:gs pos="50000">
                      <a:srgbClr val="B2E8FE"/>
                    </a:gs>
                    <a:gs pos="100000">
                      <a:srgbClr val="526A75"/>
                    </a:gs>
                  </a:gsLst>
                  <a:lin ang="5400000" scaled="1"/>
                </a:gradFill>
                <a:ln w="9525">
                  <a:noFill/>
                  <a:round/>
                  <a:headEnd/>
                  <a:tailEnd/>
                </a:ln>
              </p:spPr>
              <p:txBody>
                <a:bodyPr wrap="none" anchor="ctr"/>
                <a:lstStyle/>
                <a:p>
                  <a:endParaRPr lang="it-IT">
                    <a:solidFill>
                      <a:prstClr val="black"/>
                    </a:solidFill>
                    <a:latin typeface="Arial" pitchFamily="34" charset="0"/>
                    <a:cs typeface="Arial" pitchFamily="34" charset="0"/>
                  </a:endParaRPr>
                </a:p>
              </p:txBody>
            </p:sp>
            <p:sp>
              <p:nvSpPr>
                <p:cNvPr id="11323" name="AutoShape 6"/>
                <p:cNvSpPr>
                  <a:spLocks noChangeArrowheads="1"/>
                </p:cNvSpPr>
                <p:nvPr/>
              </p:nvSpPr>
              <p:spPr bwMode="auto">
                <a:xfrm rot="60000" flipH="1" flipV="1">
                  <a:off x="3295" y="3754"/>
                  <a:ext cx="388" cy="174"/>
                </a:xfrm>
                <a:prstGeom prst="curvedDownArrow">
                  <a:avLst>
                    <a:gd name="adj1" fmla="val 49759"/>
                    <a:gd name="adj2" fmla="val 49759"/>
                    <a:gd name="adj3" fmla="val 0"/>
                  </a:avLst>
                </a:prstGeom>
                <a:gradFill rotWithShape="0">
                  <a:gsLst>
                    <a:gs pos="0">
                      <a:srgbClr val="526A75"/>
                    </a:gs>
                    <a:gs pos="50000">
                      <a:srgbClr val="B2E8FE"/>
                    </a:gs>
                    <a:gs pos="100000">
                      <a:srgbClr val="526A75"/>
                    </a:gs>
                  </a:gsLst>
                  <a:lin ang="5400000" scaled="1"/>
                </a:gradFill>
                <a:ln w="9525">
                  <a:noFill/>
                  <a:round/>
                  <a:headEnd/>
                  <a:tailEnd/>
                </a:ln>
              </p:spPr>
              <p:txBody>
                <a:bodyPr wrap="none" anchor="ctr"/>
                <a:lstStyle/>
                <a:p>
                  <a:endParaRPr lang="it-IT">
                    <a:solidFill>
                      <a:prstClr val="black"/>
                    </a:solidFill>
                    <a:latin typeface="Arial" pitchFamily="34" charset="0"/>
                    <a:cs typeface="Arial" pitchFamily="34" charset="0"/>
                  </a:endParaRPr>
                </a:p>
              </p:txBody>
            </p:sp>
          </p:grpSp>
          <p:grpSp>
            <p:nvGrpSpPr>
              <p:cNvPr id="5" name="Group 7"/>
              <p:cNvGrpSpPr>
                <a:grpSpLocks/>
              </p:cNvGrpSpPr>
              <p:nvPr/>
            </p:nvGrpSpPr>
            <p:grpSpPr bwMode="auto">
              <a:xfrm>
                <a:off x="2388" y="3608"/>
                <a:ext cx="689" cy="323"/>
                <a:chOff x="2388" y="3608"/>
                <a:chExt cx="689" cy="323"/>
              </a:xfrm>
            </p:grpSpPr>
            <p:sp>
              <p:nvSpPr>
                <p:cNvPr id="11320" name="AutoShape 8"/>
                <p:cNvSpPr>
                  <a:spLocks noChangeArrowheads="1"/>
                </p:cNvSpPr>
                <p:nvPr/>
              </p:nvSpPr>
              <p:spPr bwMode="auto">
                <a:xfrm rot="60000">
                  <a:off x="2390" y="3609"/>
                  <a:ext cx="387" cy="174"/>
                </a:xfrm>
                <a:prstGeom prst="curvedDownArrow">
                  <a:avLst>
                    <a:gd name="adj1" fmla="val 49631"/>
                    <a:gd name="adj2" fmla="val 49631"/>
                    <a:gd name="adj3" fmla="val 0"/>
                  </a:avLst>
                </a:prstGeom>
                <a:gradFill rotWithShape="0">
                  <a:gsLst>
                    <a:gs pos="0">
                      <a:srgbClr val="526A75"/>
                    </a:gs>
                    <a:gs pos="50000">
                      <a:srgbClr val="B2E8FE"/>
                    </a:gs>
                    <a:gs pos="100000">
                      <a:srgbClr val="526A75"/>
                    </a:gs>
                  </a:gsLst>
                  <a:lin ang="5400000" scaled="1"/>
                </a:gradFill>
                <a:ln w="9525">
                  <a:noFill/>
                  <a:round/>
                  <a:headEnd/>
                  <a:tailEnd/>
                </a:ln>
              </p:spPr>
              <p:txBody>
                <a:bodyPr wrap="none" anchor="ctr"/>
                <a:lstStyle/>
                <a:p>
                  <a:endParaRPr lang="it-IT">
                    <a:solidFill>
                      <a:prstClr val="black"/>
                    </a:solidFill>
                    <a:latin typeface="Arial" pitchFamily="34" charset="0"/>
                    <a:cs typeface="Arial" pitchFamily="34" charset="0"/>
                  </a:endParaRPr>
                </a:p>
              </p:txBody>
            </p:sp>
            <p:sp>
              <p:nvSpPr>
                <p:cNvPr id="11321" name="AutoShape 9"/>
                <p:cNvSpPr>
                  <a:spLocks noChangeArrowheads="1"/>
                </p:cNvSpPr>
                <p:nvPr/>
              </p:nvSpPr>
              <p:spPr bwMode="auto">
                <a:xfrm rot="60000" flipH="1" flipV="1">
                  <a:off x="2690" y="3754"/>
                  <a:ext cx="387" cy="174"/>
                </a:xfrm>
                <a:prstGeom prst="curvedDownArrow">
                  <a:avLst>
                    <a:gd name="adj1" fmla="val 49631"/>
                    <a:gd name="adj2" fmla="val 49631"/>
                    <a:gd name="adj3" fmla="val 0"/>
                  </a:avLst>
                </a:prstGeom>
                <a:gradFill rotWithShape="0">
                  <a:gsLst>
                    <a:gs pos="0">
                      <a:srgbClr val="526A75"/>
                    </a:gs>
                    <a:gs pos="50000">
                      <a:srgbClr val="B2E8FE"/>
                    </a:gs>
                    <a:gs pos="100000">
                      <a:srgbClr val="526A75"/>
                    </a:gs>
                  </a:gsLst>
                  <a:lin ang="5400000" scaled="1"/>
                </a:gradFill>
                <a:ln w="9525">
                  <a:noFill/>
                  <a:round/>
                  <a:headEnd/>
                  <a:tailEnd/>
                </a:ln>
              </p:spPr>
              <p:txBody>
                <a:bodyPr wrap="none" anchor="ctr"/>
                <a:lstStyle/>
                <a:p>
                  <a:endParaRPr lang="it-IT">
                    <a:solidFill>
                      <a:prstClr val="black"/>
                    </a:solidFill>
                    <a:latin typeface="Arial" pitchFamily="34" charset="0"/>
                    <a:cs typeface="Arial" pitchFamily="34" charset="0"/>
                  </a:endParaRPr>
                </a:p>
              </p:txBody>
            </p:sp>
          </p:grpSp>
        </p:grpSp>
        <p:grpSp>
          <p:nvGrpSpPr>
            <p:cNvPr id="6" name="Group 10"/>
            <p:cNvGrpSpPr>
              <a:grpSpLocks/>
            </p:cNvGrpSpPr>
            <p:nvPr/>
          </p:nvGrpSpPr>
          <p:grpSpPr bwMode="auto">
            <a:xfrm>
              <a:off x="2162" y="3603"/>
              <a:ext cx="1294" cy="324"/>
              <a:chOff x="2162" y="3603"/>
              <a:chExt cx="1294" cy="324"/>
            </a:xfrm>
          </p:grpSpPr>
          <p:grpSp>
            <p:nvGrpSpPr>
              <p:cNvPr id="7" name="Group 11"/>
              <p:cNvGrpSpPr>
                <a:grpSpLocks/>
              </p:cNvGrpSpPr>
              <p:nvPr/>
            </p:nvGrpSpPr>
            <p:grpSpPr bwMode="auto">
              <a:xfrm>
                <a:off x="2767" y="3603"/>
                <a:ext cx="689" cy="324"/>
                <a:chOff x="2767" y="3603"/>
                <a:chExt cx="689" cy="324"/>
              </a:xfrm>
            </p:grpSpPr>
            <p:sp>
              <p:nvSpPr>
                <p:cNvPr id="11316" name="AutoShape 12"/>
                <p:cNvSpPr>
                  <a:spLocks noChangeArrowheads="1"/>
                </p:cNvSpPr>
                <p:nvPr/>
              </p:nvSpPr>
              <p:spPr bwMode="auto">
                <a:xfrm rot="60000">
                  <a:off x="2769" y="3604"/>
                  <a:ext cx="388" cy="175"/>
                </a:xfrm>
                <a:prstGeom prst="curvedDownArrow">
                  <a:avLst>
                    <a:gd name="adj1" fmla="val 49475"/>
                    <a:gd name="adj2" fmla="val 49475"/>
                    <a:gd name="adj3" fmla="val 0"/>
                  </a:avLst>
                </a:prstGeom>
                <a:gradFill rotWithShape="0">
                  <a:gsLst>
                    <a:gs pos="0">
                      <a:srgbClr val="526A75"/>
                    </a:gs>
                    <a:gs pos="50000">
                      <a:srgbClr val="B2E8FE"/>
                    </a:gs>
                    <a:gs pos="100000">
                      <a:srgbClr val="526A75"/>
                    </a:gs>
                  </a:gsLst>
                  <a:lin ang="5400000" scaled="1"/>
                </a:gradFill>
                <a:ln w="9525">
                  <a:noFill/>
                  <a:round/>
                  <a:headEnd/>
                  <a:tailEnd/>
                </a:ln>
              </p:spPr>
              <p:txBody>
                <a:bodyPr wrap="none" anchor="ctr"/>
                <a:lstStyle/>
                <a:p>
                  <a:endParaRPr lang="it-IT">
                    <a:solidFill>
                      <a:prstClr val="black"/>
                    </a:solidFill>
                    <a:latin typeface="Arial" pitchFamily="34" charset="0"/>
                    <a:cs typeface="Arial" pitchFamily="34" charset="0"/>
                  </a:endParaRPr>
                </a:p>
              </p:txBody>
            </p:sp>
            <p:sp>
              <p:nvSpPr>
                <p:cNvPr id="11317" name="AutoShape 13"/>
                <p:cNvSpPr>
                  <a:spLocks noChangeArrowheads="1"/>
                </p:cNvSpPr>
                <p:nvPr/>
              </p:nvSpPr>
              <p:spPr bwMode="auto">
                <a:xfrm rot="60000" flipH="1" flipV="1">
                  <a:off x="3069" y="3749"/>
                  <a:ext cx="388" cy="174"/>
                </a:xfrm>
                <a:prstGeom prst="curvedDownArrow">
                  <a:avLst>
                    <a:gd name="adj1" fmla="val 49759"/>
                    <a:gd name="adj2" fmla="val 49759"/>
                    <a:gd name="adj3" fmla="val 0"/>
                  </a:avLst>
                </a:prstGeom>
                <a:gradFill rotWithShape="0">
                  <a:gsLst>
                    <a:gs pos="0">
                      <a:srgbClr val="526A75"/>
                    </a:gs>
                    <a:gs pos="50000">
                      <a:srgbClr val="B2E8FE"/>
                    </a:gs>
                    <a:gs pos="100000">
                      <a:srgbClr val="526A75"/>
                    </a:gs>
                  </a:gsLst>
                  <a:lin ang="5400000" scaled="1"/>
                </a:gradFill>
                <a:ln w="9525">
                  <a:noFill/>
                  <a:round/>
                  <a:headEnd/>
                  <a:tailEnd/>
                </a:ln>
              </p:spPr>
              <p:txBody>
                <a:bodyPr wrap="none" anchor="ctr"/>
                <a:lstStyle/>
                <a:p>
                  <a:endParaRPr lang="it-IT">
                    <a:solidFill>
                      <a:prstClr val="black"/>
                    </a:solidFill>
                    <a:latin typeface="Arial" pitchFamily="34" charset="0"/>
                    <a:cs typeface="Arial" pitchFamily="34" charset="0"/>
                  </a:endParaRPr>
                </a:p>
              </p:txBody>
            </p:sp>
          </p:grpSp>
          <p:grpSp>
            <p:nvGrpSpPr>
              <p:cNvPr id="8" name="Group 14"/>
              <p:cNvGrpSpPr>
                <a:grpSpLocks/>
              </p:cNvGrpSpPr>
              <p:nvPr/>
            </p:nvGrpSpPr>
            <p:grpSpPr bwMode="auto">
              <a:xfrm>
                <a:off x="2162" y="3603"/>
                <a:ext cx="689" cy="324"/>
                <a:chOff x="2162" y="3603"/>
                <a:chExt cx="689" cy="324"/>
              </a:xfrm>
            </p:grpSpPr>
            <p:sp>
              <p:nvSpPr>
                <p:cNvPr id="11314" name="AutoShape 15"/>
                <p:cNvSpPr>
                  <a:spLocks noChangeArrowheads="1"/>
                </p:cNvSpPr>
                <p:nvPr/>
              </p:nvSpPr>
              <p:spPr bwMode="auto">
                <a:xfrm rot="60000">
                  <a:off x="2164" y="3604"/>
                  <a:ext cx="387" cy="175"/>
                </a:xfrm>
                <a:prstGeom prst="curvedDownArrow">
                  <a:avLst>
                    <a:gd name="adj1" fmla="val 49348"/>
                    <a:gd name="adj2" fmla="val 49348"/>
                    <a:gd name="adj3" fmla="val 0"/>
                  </a:avLst>
                </a:prstGeom>
                <a:gradFill rotWithShape="0">
                  <a:gsLst>
                    <a:gs pos="0">
                      <a:srgbClr val="526A75"/>
                    </a:gs>
                    <a:gs pos="50000">
                      <a:srgbClr val="B2E8FE"/>
                    </a:gs>
                    <a:gs pos="100000">
                      <a:srgbClr val="526A75"/>
                    </a:gs>
                  </a:gsLst>
                  <a:lin ang="5400000" scaled="1"/>
                </a:gradFill>
                <a:ln w="9525">
                  <a:noFill/>
                  <a:round/>
                  <a:headEnd/>
                  <a:tailEnd/>
                </a:ln>
              </p:spPr>
              <p:txBody>
                <a:bodyPr wrap="none" anchor="ctr"/>
                <a:lstStyle/>
                <a:p>
                  <a:endParaRPr lang="it-IT">
                    <a:solidFill>
                      <a:prstClr val="black"/>
                    </a:solidFill>
                    <a:latin typeface="Arial" pitchFamily="34" charset="0"/>
                    <a:cs typeface="Arial" pitchFamily="34" charset="0"/>
                  </a:endParaRPr>
                </a:p>
              </p:txBody>
            </p:sp>
            <p:sp>
              <p:nvSpPr>
                <p:cNvPr id="11315" name="AutoShape 16"/>
                <p:cNvSpPr>
                  <a:spLocks noChangeArrowheads="1"/>
                </p:cNvSpPr>
                <p:nvPr/>
              </p:nvSpPr>
              <p:spPr bwMode="auto">
                <a:xfrm rot="60000" flipH="1" flipV="1">
                  <a:off x="2464" y="3749"/>
                  <a:ext cx="387" cy="175"/>
                </a:xfrm>
                <a:prstGeom prst="curvedDownArrow">
                  <a:avLst>
                    <a:gd name="adj1" fmla="val 49348"/>
                    <a:gd name="adj2" fmla="val 49348"/>
                    <a:gd name="adj3" fmla="val 0"/>
                  </a:avLst>
                </a:prstGeom>
                <a:gradFill rotWithShape="0">
                  <a:gsLst>
                    <a:gs pos="0">
                      <a:srgbClr val="526A75"/>
                    </a:gs>
                    <a:gs pos="50000">
                      <a:srgbClr val="B2E8FE"/>
                    </a:gs>
                    <a:gs pos="100000">
                      <a:srgbClr val="526A75"/>
                    </a:gs>
                  </a:gsLst>
                  <a:lin ang="5400000" scaled="1"/>
                </a:gradFill>
                <a:ln w="9525">
                  <a:noFill/>
                  <a:round/>
                  <a:headEnd/>
                  <a:tailEnd/>
                </a:ln>
              </p:spPr>
              <p:txBody>
                <a:bodyPr wrap="none" anchor="ctr"/>
                <a:lstStyle/>
                <a:p>
                  <a:endParaRPr lang="it-IT">
                    <a:solidFill>
                      <a:prstClr val="black"/>
                    </a:solidFill>
                    <a:latin typeface="Arial" pitchFamily="34" charset="0"/>
                    <a:cs typeface="Arial" pitchFamily="34" charset="0"/>
                  </a:endParaRPr>
                </a:p>
              </p:txBody>
            </p:sp>
          </p:grpSp>
        </p:grpSp>
      </p:grpSp>
      <p:sp>
        <p:nvSpPr>
          <p:cNvPr id="11268" name="Oval 17"/>
          <p:cNvSpPr>
            <a:spLocks noChangeArrowheads="1"/>
          </p:cNvSpPr>
          <p:nvPr/>
        </p:nvSpPr>
        <p:spPr bwMode="auto">
          <a:xfrm>
            <a:off x="2538413" y="912813"/>
            <a:ext cx="449262" cy="577850"/>
          </a:xfrm>
          <a:prstGeom prst="ellipse">
            <a:avLst/>
          </a:prstGeom>
          <a:gradFill rotWithShape="0">
            <a:gsLst>
              <a:gs pos="0">
                <a:srgbClr val="75465E"/>
              </a:gs>
              <a:gs pos="50000">
                <a:srgbClr val="FF99CC"/>
              </a:gs>
              <a:gs pos="100000">
                <a:srgbClr val="75465E"/>
              </a:gs>
            </a:gsLst>
            <a:lin ang="5400000" scaled="1"/>
          </a:gradFill>
          <a:ln w="9525">
            <a:noFill/>
            <a:round/>
            <a:headEnd/>
            <a:tailEnd/>
          </a:ln>
        </p:spPr>
        <p:txBody>
          <a:bodyPr wrap="none" anchor="ctr"/>
          <a:lstStyle/>
          <a:p>
            <a:endParaRPr lang="it-IT">
              <a:solidFill>
                <a:prstClr val="black"/>
              </a:solidFill>
              <a:latin typeface="Arial" pitchFamily="34" charset="0"/>
              <a:cs typeface="Arial" pitchFamily="34" charset="0"/>
            </a:endParaRPr>
          </a:p>
        </p:txBody>
      </p:sp>
      <p:sp>
        <p:nvSpPr>
          <p:cNvPr id="11269" name="Freeform 18"/>
          <p:cNvSpPr>
            <a:spLocks noChangeArrowheads="1"/>
          </p:cNvSpPr>
          <p:nvPr/>
        </p:nvSpPr>
        <p:spPr bwMode="auto">
          <a:xfrm>
            <a:off x="747713" y="4572000"/>
            <a:ext cx="7786687" cy="1484313"/>
          </a:xfrm>
          <a:custGeom>
            <a:avLst/>
            <a:gdLst>
              <a:gd name="T0" fmla="*/ 0 w 4905"/>
              <a:gd name="T1" fmla="*/ 2147483647 h 935"/>
              <a:gd name="T2" fmla="*/ 2147483647 w 4905"/>
              <a:gd name="T3" fmla="*/ 2147483647 h 935"/>
              <a:gd name="T4" fmla="*/ 2147483647 w 4905"/>
              <a:gd name="T5" fmla="*/ 2147483647 h 935"/>
              <a:gd name="T6" fmla="*/ 0 60000 65536"/>
              <a:gd name="T7" fmla="*/ 0 60000 65536"/>
              <a:gd name="T8" fmla="*/ 0 60000 65536"/>
              <a:gd name="T9" fmla="*/ 0 w 4905"/>
              <a:gd name="T10" fmla="*/ 0 h 935"/>
              <a:gd name="T11" fmla="*/ 4905 w 4905"/>
              <a:gd name="T12" fmla="*/ 935 h 935"/>
            </a:gdLst>
            <a:ahLst/>
            <a:cxnLst>
              <a:cxn ang="T6">
                <a:pos x="T0" y="T1"/>
              </a:cxn>
              <a:cxn ang="T7">
                <a:pos x="T2" y="T3"/>
              </a:cxn>
              <a:cxn ang="T8">
                <a:pos x="T4" y="T5"/>
              </a:cxn>
            </a:cxnLst>
            <a:rect l="T9" t="T10" r="T11" b="T12"/>
            <a:pathLst>
              <a:path w="4905" h="935">
                <a:moveTo>
                  <a:pt x="0" y="702"/>
                </a:moveTo>
                <a:cubicBezTo>
                  <a:pt x="417" y="593"/>
                  <a:pt x="1687" y="0"/>
                  <a:pt x="2504" y="39"/>
                </a:cubicBezTo>
                <a:cubicBezTo>
                  <a:pt x="3321" y="78"/>
                  <a:pt x="4405" y="748"/>
                  <a:pt x="4905" y="935"/>
                </a:cubicBezTo>
              </a:path>
            </a:pathLst>
          </a:custGeom>
          <a:noFill/>
          <a:ln w="57240" cap="rnd">
            <a:solidFill>
              <a:srgbClr val="00FF00"/>
            </a:solidFill>
            <a:prstDash val="sysDot"/>
            <a:round/>
            <a:headEnd/>
            <a:tailEnd/>
          </a:ln>
        </p:spPr>
        <p:txBody>
          <a:bodyPr wrap="none" anchor="ctr"/>
          <a:lstStyle/>
          <a:p>
            <a:endParaRPr lang="it-IT">
              <a:solidFill>
                <a:prstClr val="black"/>
              </a:solidFill>
              <a:latin typeface="Arial" pitchFamily="34" charset="0"/>
              <a:cs typeface="Arial" pitchFamily="34" charset="0"/>
            </a:endParaRPr>
          </a:p>
        </p:txBody>
      </p:sp>
      <p:sp>
        <p:nvSpPr>
          <p:cNvPr id="11270" name="Text Box 19"/>
          <p:cNvSpPr txBox="1">
            <a:spLocks noChangeArrowheads="1"/>
          </p:cNvSpPr>
          <p:nvPr/>
        </p:nvSpPr>
        <p:spPr bwMode="auto">
          <a:xfrm>
            <a:off x="107950" y="1333500"/>
            <a:ext cx="1687513" cy="368300"/>
          </a:xfrm>
          <a:prstGeom prst="rect">
            <a:avLst/>
          </a:prstGeom>
          <a:noFill/>
          <a:ln w="9525">
            <a:noFill/>
            <a:round/>
            <a:headEnd/>
            <a:tailEnd/>
          </a:ln>
        </p:spPr>
        <p:txBody>
          <a:bodyPr wrap="none"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i="1">
                <a:solidFill>
                  <a:srgbClr val="000000"/>
                </a:solidFill>
                <a:latin typeface="Times New Roman" pitchFamily="18" charset="0"/>
                <a:cs typeface="Lucida Sans Unicode" pitchFamily="34" charset="0"/>
              </a:rPr>
              <a:t>Cell membrane</a:t>
            </a:r>
          </a:p>
        </p:txBody>
      </p:sp>
      <p:sp>
        <p:nvSpPr>
          <p:cNvPr id="11271" name="Text Box 20"/>
          <p:cNvSpPr txBox="1">
            <a:spLocks noChangeArrowheads="1"/>
          </p:cNvSpPr>
          <p:nvPr/>
        </p:nvSpPr>
        <p:spPr bwMode="auto">
          <a:xfrm>
            <a:off x="1708150" y="60325"/>
            <a:ext cx="3451225" cy="703263"/>
          </a:xfrm>
          <a:prstGeom prst="rect">
            <a:avLst/>
          </a:prstGeom>
          <a:noFill/>
          <a:ln w="9525">
            <a:noFill/>
            <a:round/>
            <a:headEnd/>
            <a:tailEnd/>
          </a:ln>
        </p:spPr>
        <p:txBody>
          <a:bodyPr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latin typeface="Times New Roman" pitchFamily="18" charset="0"/>
                <a:cs typeface="Lucida Sans Unicode" pitchFamily="34" charset="0"/>
              </a:rPr>
              <a:t>oxidative stress</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latin typeface="Times New Roman" pitchFamily="18" charset="0"/>
                <a:cs typeface="Lucida Sans Unicode" pitchFamily="34" charset="0"/>
              </a:rPr>
              <a:t>pro-inflammatory cytokines </a:t>
            </a:r>
          </a:p>
        </p:txBody>
      </p:sp>
      <p:sp>
        <p:nvSpPr>
          <p:cNvPr id="11272" name="Text Box 21"/>
          <p:cNvSpPr txBox="1">
            <a:spLocks noChangeArrowheads="1"/>
          </p:cNvSpPr>
          <p:nvPr/>
        </p:nvSpPr>
        <p:spPr bwMode="auto">
          <a:xfrm>
            <a:off x="5673725" y="288925"/>
            <a:ext cx="1774825" cy="398463"/>
          </a:xfrm>
          <a:prstGeom prst="rect">
            <a:avLst/>
          </a:prstGeom>
          <a:noFill/>
          <a:ln w="9525">
            <a:noFill/>
            <a:round/>
            <a:headEnd/>
            <a:tailEnd/>
          </a:ln>
        </p:spPr>
        <p:txBody>
          <a:bodyPr wrap="none"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rgbClr val="000000"/>
                </a:solidFill>
                <a:latin typeface="Times New Roman" pitchFamily="18" charset="0"/>
                <a:cs typeface="Lucida Sans Unicode" pitchFamily="34" charset="0"/>
              </a:rPr>
              <a:t>growth factors</a:t>
            </a:r>
          </a:p>
        </p:txBody>
      </p:sp>
      <p:sp>
        <p:nvSpPr>
          <p:cNvPr id="11273" name="Oval 22"/>
          <p:cNvSpPr>
            <a:spLocks noChangeArrowheads="1"/>
          </p:cNvSpPr>
          <p:nvPr/>
        </p:nvSpPr>
        <p:spPr bwMode="auto">
          <a:xfrm>
            <a:off x="5927725" y="908050"/>
            <a:ext cx="449263" cy="577850"/>
          </a:xfrm>
          <a:prstGeom prst="ellipse">
            <a:avLst/>
          </a:prstGeom>
          <a:gradFill rotWithShape="0">
            <a:gsLst>
              <a:gs pos="0">
                <a:srgbClr val="755E00"/>
              </a:gs>
              <a:gs pos="100000">
                <a:srgbClr val="FFCC00"/>
              </a:gs>
            </a:gsLst>
            <a:path path="shape">
              <a:fillToRect l="50000" t="50000" r="50000" b="50000"/>
            </a:path>
          </a:gradFill>
          <a:ln w="9525">
            <a:noFill/>
            <a:round/>
            <a:headEnd/>
            <a:tailEnd/>
          </a:ln>
        </p:spPr>
        <p:txBody>
          <a:bodyPr wrap="none" lIns="90000" tIns="46800" rIns="90000" bIns="46800" anchor="ct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b="1">
              <a:solidFill>
                <a:srgbClr val="000000"/>
              </a:solidFill>
              <a:latin typeface="Arial" pitchFamily="34" charset="0"/>
              <a:cs typeface="Arial" pitchFamily="34" charset="0"/>
            </a:endParaRPr>
          </a:p>
          <a:p>
            <a: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b="1">
              <a:solidFill>
                <a:srgbClr val="000000"/>
              </a:solidFill>
              <a:latin typeface="Arial" pitchFamily="34" charset="0"/>
              <a:cs typeface="Arial" pitchFamily="34" charset="0"/>
            </a:endParaRPr>
          </a:p>
        </p:txBody>
      </p:sp>
      <p:sp>
        <p:nvSpPr>
          <p:cNvPr id="11274" name="Text Box 23"/>
          <p:cNvSpPr txBox="1">
            <a:spLocks noChangeArrowheads="1"/>
          </p:cNvSpPr>
          <p:nvPr/>
        </p:nvSpPr>
        <p:spPr bwMode="auto">
          <a:xfrm>
            <a:off x="107950" y="5572125"/>
            <a:ext cx="2068513" cy="368300"/>
          </a:xfrm>
          <a:prstGeom prst="rect">
            <a:avLst/>
          </a:prstGeom>
          <a:noFill/>
          <a:ln w="9525">
            <a:noFill/>
            <a:round/>
            <a:headEnd/>
            <a:tailEnd/>
          </a:ln>
        </p:spPr>
        <p:txBody>
          <a:bodyPr wrap="none"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i="1">
                <a:solidFill>
                  <a:srgbClr val="000000"/>
                </a:solidFill>
                <a:latin typeface="Times New Roman" pitchFamily="18" charset="0"/>
                <a:cs typeface="Lucida Sans Unicode" pitchFamily="34" charset="0"/>
              </a:rPr>
              <a:t>Nuclear membrane</a:t>
            </a:r>
          </a:p>
        </p:txBody>
      </p:sp>
      <p:sp>
        <p:nvSpPr>
          <p:cNvPr id="11275" name="Text Box 24"/>
          <p:cNvSpPr txBox="1">
            <a:spLocks noChangeArrowheads="1"/>
          </p:cNvSpPr>
          <p:nvPr/>
        </p:nvSpPr>
        <p:spPr bwMode="auto">
          <a:xfrm>
            <a:off x="303213" y="2055813"/>
            <a:ext cx="1150937" cy="647700"/>
          </a:xfrm>
          <a:prstGeom prst="rect">
            <a:avLst/>
          </a:prstGeom>
          <a:solidFill>
            <a:srgbClr val="CCECFF"/>
          </a:solidFill>
          <a:ln w="9525">
            <a:noFill/>
            <a:round/>
            <a:headEnd/>
            <a:tailEnd/>
          </a:ln>
        </p:spPr>
        <p:txBody>
          <a:bodyPr wrap="none" lIns="90000" tIns="46800" rIns="90000" bIns="46800" anchor="ctr">
            <a:spAutoFit/>
          </a:bodyPr>
          <a:lstStyle/>
          <a:p>
            <a:pPr algn="ct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000000"/>
                </a:solidFill>
                <a:latin typeface="Times New Roman" pitchFamily="18" charset="0"/>
                <a:cs typeface="Lucida Sans Unicode" pitchFamily="34" charset="0"/>
              </a:rPr>
              <a:t>Common </a:t>
            </a:r>
          </a:p>
          <a:p>
            <a:pPr algn="ct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000000"/>
                </a:solidFill>
                <a:latin typeface="Times New Roman" pitchFamily="18" charset="0"/>
                <a:cs typeface="Lucida Sans Unicode" pitchFamily="34" charset="0"/>
              </a:rPr>
              <a:t>pathways</a:t>
            </a:r>
          </a:p>
        </p:txBody>
      </p:sp>
      <p:sp>
        <p:nvSpPr>
          <p:cNvPr id="11276" name="Oval 25"/>
          <p:cNvSpPr>
            <a:spLocks noChangeArrowheads="1"/>
          </p:cNvSpPr>
          <p:nvPr/>
        </p:nvSpPr>
        <p:spPr bwMode="auto">
          <a:xfrm>
            <a:off x="3973513" y="930275"/>
            <a:ext cx="609600" cy="569913"/>
          </a:xfrm>
          <a:prstGeom prst="ellipse">
            <a:avLst/>
          </a:prstGeom>
          <a:gradFill rotWithShape="0">
            <a:gsLst>
              <a:gs pos="0">
                <a:srgbClr val="755E75"/>
              </a:gs>
              <a:gs pos="50000">
                <a:srgbClr val="FFCCFF"/>
              </a:gs>
              <a:gs pos="100000">
                <a:srgbClr val="755E75"/>
              </a:gs>
            </a:gsLst>
            <a:lin ang="5400000" scaled="1"/>
          </a:gradFill>
          <a:ln w="9525">
            <a:noFill/>
            <a:round/>
            <a:headEnd/>
            <a:tailEnd/>
          </a:ln>
        </p:spPr>
        <p:txBody>
          <a:bodyPr wrap="none" lIns="90000" tIns="46800" rIns="90000" bIns="46800" anchor="ct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b="1">
              <a:solidFill>
                <a:srgbClr val="000000"/>
              </a:solidFill>
              <a:latin typeface="Arial" pitchFamily="34" charset="0"/>
              <a:cs typeface="Arial"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b="1">
              <a:solidFill>
                <a:srgbClr val="000000"/>
              </a:solidFill>
              <a:latin typeface="Arial" pitchFamily="34" charset="0"/>
              <a:cs typeface="Arial"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b="1">
              <a:solidFill>
                <a:srgbClr val="000000"/>
              </a:solidFill>
              <a:latin typeface="Arial" pitchFamily="34" charset="0"/>
              <a:cs typeface="Arial" pitchFamily="34" charset="0"/>
            </a:endParaRPr>
          </a:p>
        </p:txBody>
      </p:sp>
      <p:sp>
        <p:nvSpPr>
          <p:cNvPr id="11277" name="Rectangle 26"/>
          <p:cNvSpPr>
            <a:spLocks noChangeArrowheads="1"/>
          </p:cNvSpPr>
          <p:nvPr/>
        </p:nvSpPr>
        <p:spPr bwMode="auto">
          <a:xfrm>
            <a:off x="6935788" y="931863"/>
            <a:ext cx="457200" cy="549275"/>
          </a:xfrm>
          <a:prstGeom prst="rect">
            <a:avLst/>
          </a:prstGeom>
          <a:gradFill rotWithShape="0">
            <a:gsLst>
              <a:gs pos="0">
                <a:srgbClr val="757500"/>
              </a:gs>
              <a:gs pos="50000">
                <a:srgbClr val="FFFF00"/>
              </a:gs>
              <a:gs pos="100000">
                <a:srgbClr val="757500"/>
              </a:gs>
            </a:gsLst>
            <a:lin ang="5400000" scaled="1"/>
          </a:gradFill>
          <a:ln w="9525">
            <a:noFill/>
            <a:round/>
            <a:headEnd/>
            <a:tailEnd/>
          </a:ln>
        </p:spPr>
        <p:txBody>
          <a:bodyPr wrap="none" lIns="90000" tIns="46800" rIns="90000" bIns="46800" anchor="ct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b="1">
              <a:solidFill>
                <a:srgbClr val="000000"/>
              </a:solidFill>
              <a:latin typeface="Arial" pitchFamily="34" charset="0"/>
              <a:cs typeface="Arial"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b="1">
              <a:solidFill>
                <a:srgbClr val="000000"/>
              </a:solidFill>
              <a:latin typeface="Arial" pitchFamily="34" charset="0"/>
              <a:cs typeface="Arial" pitchFamily="34"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b="1">
              <a:solidFill>
                <a:srgbClr val="000000"/>
              </a:solidFill>
              <a:latin typeface="Arial" pitchFamily="34" charset="0"/>
              <a:cs typeface="Arial" pitchFamily="34" charset="0"/>
            </a:endParaRPr>
          </a:p>
        </p:txBody>
      </p:sp>
      <p:sp>
        <p:nvSpPr>
          <p:cNvPr id="11278" name="Rectangle 27"/>
          <p:cNvSpPr>
            <a:spLocks noChangeArrowheads="1"/>
          </p:cNvSpPr>
          <p:nvPr/>
        </p:nvSpPr>
        <p:spPr bwMode="auto">
          <a:xfrm>
            <a:off x="2274888" y="3633788"/>
            <a:ext cx="990600" cy="762000"/>
          </a:xfrm>
          <a:prstGeom prst="rect">
            <a:avLst/>
          </a:prstGeom>
          <a:solidFill>
            <a:srgbClr val="CCECFF"/>
          </a:solidFill>
          <a:ln w="9360">
            <a:solidFill>
              <a:srgbClr val="000000"/>
            </a:solidFill>
            <a:miter lim="800000"/>
            <a:headEnd/>
            <a:tailEnd/>
          </a:ln>
        </p:spPr>
        <p:txBody>
          <a:bodyPr wrap="none"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i="1">
                <a:solidFill>
                  <a:srgbClr val="000000"/>
                </a:solidFill>
                <a:latin typeface="Arial" pitchFamily="34" charset="0"/>
                <a:cs typeface="Arial" pitchFamily="34" charset="0"/>
              </a:rPr>
              <a:t>MAPK</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i="1">
                <a:solidFill>
                  <a:srgbClr val="000000"/>
                </a:solidFill>
                <a:latin typeface="Arial" pitchFamily="34" charset="0"/>
                <a:cs typeface="Arial" pitchFamily="34" charset="0"/>
              </a:rPr>
              <a:t>JNK </a:t>
            </a:r>
            <a:r>
              <a:rPr lang="it-IT" sz="1200" b="1" i="1">
                <a:solidFill>
                  <a:srgbClr val="000000"/>
                </a:solidFill>
                <a:latin typeface="Arial" pitchFamily="34" charset="0"/>
                <a:cs typeface="Arial" pitchFamily="34" charset="0"/>
              </a:rPr>
              <a:t>1, 2, 3</a:t>
            </a:r>
          </a:p>
        </p:txBody>
      </p:sp>
      <p:sp>
        <p:nvSpPr>
          <p:cNvPr id="11279" name="Rectangle 28"/>
          <p:cNvSpPr>
            <a:spLocks noChangeArrowheads="1"/>
          </p:cNvSpPr>
          <p:nvPr/>
        </p:nvSpPr>
        <p:spPr bwMode="auto">
          <a:xfrm>
            <a:off x="3917950" y="3643313"/>
            <a:ext cx="1293813" cy="762000"/>
          </a:xfrm>
          <a:prstGeom prst="rect">
            <a:avLst/>
          </a:prstGeom>
          <a:solidFill>
            <a:srgbClr val="BC0000"/>
          </a:solidFill>
          <a:ln w="25560">
            <a:solidFill>
              <a:srgbClr val="FFFFFF"/>
            </a:solidFill>
            <a:miter lim="800000"/>
            <a:headEnd/>
            <a:tailEnd/>
          </a:ln>
        </p:spPr>
        <p:txBody>
          <a:bodyPr wrap="none"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i="1">
                <a:solidFill>
                  <a:srgbClr val="FFFF00"/>
                </a:solidFill>
                <a:latin typeface="Arial" pitchFamily="34" charset="0"/>
                <a:cs typeface="Arial" pitchFamily="34" charset="0"/>
              </a:rPr>
              <a:t>MAPK</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i="1">
                <a:solidFill>
                  <a:srgbClr val="FFFF00"/>
                </a:solidFill>
                <a:latin typeface="Arial" pitchFamily="34" charset="0"/>
                <a:cs typeface="Arial" pitchFamily="34" charset="0"/>
              </a:rPr>
              <a:t>p38 </a:t>
            </a:r>
            <a:r>
              <a:rPr lang="it-IT" sz="1200" b="1" i="1">
                <a:solidFill>
                  <a:srgbClr val="FFFF00"/>
                </a:solidFill>
                <a:latin typeface="Symbol" pitchFamily="18" charset="2"/>
                <a:cs typeface="Arial" pitchFamily="34" charset="0"/>
              </a:rPr>
              <a:t></a:t>
            </a:r>
          </a:p>
        </p:txBody>
      </p:sp>
      <p:sp>
        <p:nvSpPr>
          <p:cNvPr id="11280" name="Rectangle 29"/>
          <p:cNvSpPr>
            <a:spLocks noChangeArrowheads="1"/>
          </p:cNvSpPr>
          <p:nvPr/>
        </p:nvSpPr>
        <p:spPr bwMode="auto">
          <a:xfrm>
            <a:off x="6192838" y="3644900"/>
            <a:ext cx="990600" cy="762000"/>
          </a:xfrm>
          <a:prstGeom prst="rect">
            <a:avLst/>
          </a:prstGeom>
          <a:solidFill>
            <a:srgbClr val="CCECFF"/>
          </a:solidFill>
          <a:ln w="9360">
            <a:solidFill>
              <a:srgbClr val="000000"/>
            </a:solidFill>
            <a:miter lim="800000"/>
            <a:headEnd/>
            <a:tailEnd/>
          </a:ln>
        </p:spPr>
        <p:txBody>
          <a:bodyPr wrap="none"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i="1">
                <a:solidFill>
                  <a:srgbClr val="000000"/>
                </a:solidFill>
                <a:latin typeface="Arial" pitchFamily="34" charset="0"/>
                <a:cs typeface="Arial" pitchFamily="34" charset="0"/>
              </a:rPr>
              <a:t>MAPK</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i="1">
                <a:solidFill>
                  <a:srgbClr val="000000"/>
                </a:solidFill>
                <a:latin typeface="Arial" pitchFamily="34" charset="0"/>
                <a:cs typeface="Arial" pitchFamily="34" charset="0"/>
              </a:rPr>
              <a:t>ERK</a:t>
            </a:r>
            <a:r>
              <a:rPr lang="it-IT" sz="1200" b="1" i="1">
                <a:solidFill>
                  <a:srgbClr val="000000"/>
                </a:solidFill>
                <a:latin typeface="Arial" pitchFamily="34" charset="0"/>
                <a:cs typeface="Arial" pitchFamily="34" charset="0"/>
              </a:rPr>
              <a:t> 1, 2</a:t>
            </a:r>
          </a:p>
        </p:txBody>
      </p:sp>
      <p:sp>
        <p:nvSpPr>
          <p:cNvPr id="4126" name="Text Box 30"/>
          <p:cNvSpPr txBox="1">
            <a:spLocks noChangeArrowheads="1"/>
          </p:cNvSpPr>
          <p:nvPr/>
        </p:nvSpPr>
        <p:spPr bwMode="auto">
          <a:xfrm>
            <a:off x="2443163" y="4989513"/>
            <a:ext cx="4005262" cy="371475"/>
          </a:xfrm>
          <a:prstGeom prst="rect">
            <a:avLst/>
          </a:prstGeom>
          <a:noFill/>
          <a:ln w="9525">
            <a:noFill/>
            <a:round/>
            <a:headEnd/>
            <a:tailEnd/>
          </a:ln>
          <a:effectLst/>
        </p:spPr>
        <p:txBody>
          <a:bodyPr wrap="none"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dirty="0">
                <a:solidFill>
                  <a:srgbClr val="000000"/>
                </a:solidFill>
                <a:effectLst>
                  <a:outerShdw blurRad="38100" dist="38100" dir="2700000" algn="tl">
                    <a:srgbClr val="C0C0C0"/>
                  </a:outerShdw>
                </a:effectLst>
                <a:cs typeface="Lucida Sans Unicode" charset="0"/>
              </a:rPr>
              <a:t>   </a:t>
            </a:r>
            <a:r>
              <a:rPr lang="it-IT" sz="1700" b="1" dirty="0" err="1">
                <a:solidFill>
                  <a:srgbClr val="000000"/>
                </a:solidFill>
                <a:cs typeface="Lucida Sans Unicode" charset="0"/>
              </a:rPr>
              <a:t>Transcription</a:t>
            </a:r>
            <a:r>
              <a:rPr lang="it-IT" sz="1700" b="1" dirty="0">
                <a:solidFill>
                  <a:srgbClr val="000000"/>
                </a:solidFill>
                <a:cs typeface="Lucida Sans Unicode" charset="0"/>
              </a:rPr>
              <a:t> </a:t>
            </a:r>
            <a:r>
              <a:rPr lang="it-IT" sz="1700" b="1" dirty="0" err="1">
                <a:solidFill>
                  <a:srgbClr val="000000"/>
                </a:solidFill>
                <a:cs typeface="Lucida Sans Unicode" charset="0"/>
              </a:rPr>
              <a:t>factors</a:t>
            </a:r>
            <a:r>
              <a:rPr lang="it-IT" sz="1700" b="1" dirty="0">
                <a:solidFill>
                  <a:srgbClr val="000000"/>
                </a:solidFill>
                <a:cs typeface="Lucida Sans Unicode" charset="0"/>
              </a:rPr>
              <a:t> (NF-</a:t>
            </a:r>
            <a:r>
              <a:rPr lang="it-IT" sz="1700" b="1" dirty="0" err="1">
                <a:solidFill>
                  <a:srgbClr val="000000"/>
                </a:solidFill>
                <a:latin typeface="Symbol" pitchFamily="18" charset="2"/>
                <a:cs typeface="Lucida Sans Unicode" charset="0"/>
              </a:rPr>
              <a:t>k</a:t>
            </a:r>
            <a:r>
              <a:rPr lang="it-IT" sz="1700" b="1" dirty="0" err="1">
                <a:solidFill>
                  <a:srgbClr val="000000"/>
                </a:solidFill>
                <a:cs typeface="Lucida Sans Unicode" charset="0"/>
              </a:rPr>
              <a:t>B</a:t>
            </a:r>
            <a:r>
              <a:rPr lang="it-IT" sz="1700" b="1" dirty="0">
                <a:solidFill>
                  <a:srgbClr val="000000"/>
                </a:solidFill>
                <a:cs typeface="Lucida Sans Unicode" charset="0"/>
              </a:rPr>
              <a:t>, AP-1</a:t>
            </a:r>
            <a:r>
              <a:rPr lang="it-IT" b="1" dirty="0">
                <a:solidFill>
                  <a:srgbClr val="000000"/>
                </a:solidFill>
                <a:cs typeface="Lucida Sans Unicode" charset="0"/>
              </a:rPr>
              <a:t>)</a:t>
            </a:r>
          </a:p>
        </p:txBody>
      </p:sp>
      <p:sp>
        <p:nvSpPr>
          <p:cNvPr id="11282" name="Line 31"/>
          <p:cNvSpPr>
            <a:spLocks noChangeShapeType="1"/>
          </p:cNvSpPr>
          <p:nvPr/>
        </p:nvSpPr>
        <p:spPr bwMode="auto">
          <a:xfrm>
            <a:off x="4572000" y="5334000"/>
            <a:ext cx="1588" cy="304800"/>
          </a:xfrm>
          <a:prstGeom prst="line">
            <a:avLst/>
          </a:prstGeom>
          <a:noFill/>
          <a:ln w="38100">
            <a:solidFill>
              <a:srgbClr val="000000"/>
            </a:solidFill>
            <a:miter lim="800000"/>
            <a:headEnd/>
            <a:tailEnd type="triangle" w="med" len="med"/>
          </a:ln>
        </p:spPr>
        <p:txBody>
          <a:bodyPr/>
          <a:lstStyle/>
          <a:p>
            <a:endParaRPr lang="it-IT">
              <a:solidFill>
                <a:prstClr val="black"/>
              </a:solidFill>
              <a:latin typeface="Arial" pitchFamily="34" charset="0"/>
              <a:cs typeface="Arial" pitchFamily="34" charset="0"/>
            </a:endParaRPr>
          </a:p>
        </p:txBody>
      </p:sp>
      <p:sp>
        <p:nvSpPr>
          <p:cNvPr id="11283" name="Text Box 32"/>
          <p:cNvSpPr txBox="1">
            <a:spLocks noChangeArrowheads="1"/>
          </p:cNvSpPr>
          <p:nvPr/>
        </p:nvSpPr>
        <p:spPr bwMode="auto">
          <a:xfrm>
            <a:off x="5372100" y="5608638"/>
            <a:ext cx="2008188" cy="341312"/>
          </a:xfrm>
          <a:prstGeom prst="rect">
            <a:avLst/>
          </a:prstGeom>
          <a:noFill/>
          <a:ln w="9525">
            <a:noFill/>
            <a:round/>
            <a:headEnd/>
            <a:tailEnd/>
          </a:ln>
        </p:spPr>
        <p:txBody>
          <a:bodyPr wrap="none"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600" b="1" i="1">
                <a:solidFill>
                  <a:srgbClr val="000000"/>
                </a:solidFill>
                <a:latin typeface="Arial" pitchFamily="34" charset="0"/>
                <a:cs typeface="Lucida Sans Unicode" pitchFamily="34" charset="0"/>
              </a:rPr>
              <a:t>Gene transcription</a:t>
            </a:r>
          </a:p>
        </p:txBody>
      </p:sp>
      <p:sp>
        <p:nvSpPr>
          <p:cNvPr id="11284" name="Text Box 33"/>
          <p:cNvSpPr txBox="1">
            <a:spLocks noChangeArrowheads="1"/>
          </p:cNvSpPr>
          <p:nvPr/>
        </p:nvSpPr>
        <p:spPr bwMode="auto">
          <a:xfrm>
            <a:off x="6940550" y="4479925"/>
            <a:ext cx="2049463" cy="1092200"/>
          </a:xfrm>
          <a:prstGeom prst="rect">
            <a:avLst/>
          </a:prstGeom>
          <a:gradFill rotWithShape="0">
            <a:gsLst>
              <a:gs pos="0">
                <a:srgbClr val="17175E"/>
              </a:gs>
              <a:gs pos="50000">
                <a:srgbClr val="3333CC"/>
              </a:gs>
              <a:gs pos="100000">
                <a:srgbClr val="17175E"/>
              </a:gs>
            </a:gsLst>
            <a:lin ang="5400000" scaled="1"/>
          </a:gradFill>
          <a:ln w="9525">
            <a:noFill/>
            <a:round/>
            <a:headEnd/>
            <a:tailEnd/>
          </a:ln>
        </p:spPr>
        <p:txBody>
          <a:bodyPr wrap="none" lIns="90000" tIns="46800" rIns="90000" bIns="46800">
            <a:spAutoFit/>
          </a:bodyPr>
          <a:lstStyle/>
          <a:p>
            <a:pPr algn="ctr">
              <a:lnSpc>
                <a:spcPct val="12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rgbClr val="FFFF00"/>
                </a:solidFill>
                <a:latin typeface="Arial" pitchFamily="34" charset="0"/>
                <a:cs typeface="Lucida Sans Unicode" pitchFamily="34" charset="0"/>
              </a:rPr>
              <a:t>INFLAMMATION</a:t>
            </a:r>
          </a:p>
          <a:p>
            <a:pPr algn="ctr">
              <a:lnSpc>
                <a:spcPct val="12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rgbClr val="FFFF00"/>
                </a:solidFill>
                <a:latin typeface="Arial" pitchFamily="34" charset="0"/>
                <a:cs typeface="Lucida Sans Unicode" pitchFamily="34" charset="0"/>
              </a:rPr>
              <a:t>APOPTOSIS</a:t>
            </a:r>
          </a:p>
          <a:p>
            <a:pPr algn="ctr">
              <a:lnSpc>
                <a:spcPct val="12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rgbClr val="FFFF00"/>
                </a:solidFill>
                <a:latin typeface="Arial" pitchFamily="34" charset="0"/>
                <a:cs typeface="Lucida Sans Unicode" pitchFamily="34" charset="0"/>
              </a:rPr>
              <a:t>PROLIFERATION</a:t>
            </a:r>
          </a:p>
        </p:txBody>
      </p:sp>
      <p:sp>
        <p:nvSpPr>
          <p:cNvPr id="11285" name="Line 34"/>
          <p:cNvSpPr>
            <a:spLocks noChangeShapeType="1"/>
          </p:cNvSpPr>
          <p:nvPr/>
        </p:nvSpPr>
        <p:spPr bwMode="auto">
          <a:xfrm>
            <a:off x="5924550" y="5989638"/>
            <a:ext cx="2016125" cy="1587"/>
          </a:xfrm>
          <a:prstGeom prst="line">
            <a:avLst/>
          </a:prstGeom>
          <a:noFill/>
          <a:ln w="28440">
            <a:solidFill>
              <a:srgbClr val="000000"/>
            </a:solidFill>
            <a:miter lim="800000"/>
            <a:headEnd/>
            <a:tailEnd/>
          </a:ln>
        </p:spPr>
        <p:txBody>
          <a:bodyPr/>
          <a:lstStyle/>
          <a:p>
            <a:endParaRPr lang="it-IT">
              <a:solidFill>
                <a:prstClr val="black"/>
              </a:solidFill>
              <a:latin typeface="Arial" pitchFamily="34" charset="0"/>
              <a:cs typeface="Arial" pitchFamily="34" charset="0"/>
            </a:endParaRPr>
          </a:p>
        </p:txBody>
      </p:sp>
      <p:sp>
        <p:nvSpPr>
          <p:cNvPr id="11286" name="Line 35"/>
          <p:cNvSpPr>
            <a:spLocks noChangeShapeType="1"/>
          </p:cNvSpPr>
          <p:nvPr/>
        </p:nvSpPr>
        <p:spPr bwMode="auto">
          <a:xfrm flipV="1">
            <a:off x="7940675" y="5564188"/>
            <a:ext cx="1588" cy="434975"/>
          </a:xfrm>
          <a:prstGeom prst="line">
            <a:avLst/>
          </a:prstGeom>
          <a:noFill/>
          <a:ln w="28440">
            <a:solidFill>
              <a:srgbClr val="000000"/>
            </a:solidFill>
            <a:miter lim="800000"/>
            <a:headEnd/>
            <a:tailEnd type="triangle" w="med" len="med"/>
          </a:ln>
        </p:spPr>
        <p:txBody>
          <a:bodyPr/>
          <a:lstStyle/>
          <a:p>
            <a:endParaRPr lang="it-IT">
              <a:solidFill>
                <a:prstClr val="black"/>
              </a:solidFill>
              <a:latin typeface="Arial" pitchFamily="34" charset="0"/>
              <a:cs typeface="Arial" pitchFamily="34" charset="0"/>
            </a:endParaRPr>
          </a:p>
        </p:txBody>
      </p:sp>
      <p:sp>
        <p:nvSpPr>
          <p:cNvPr id="11287" name="Text Box 36"/>
          <p:cNvSpPr txBox="1">
            <a:spLocks noChangeArrowheads="1"/>
          </p:cNvSpPr>
          <p:nvPr/>
        </p:nvSpPr>
        <p:spPr bwMode="auto">
          <a:xfrm>
            <a:off x="3997325" y="1052513"/>
            <a:ext cx="244475" cy="368300"/>
          </a:xfrm>
          <a:prstGeom prst="rect">
            <a:avLst/>
          </a:prstGeom>
          <a:noFill/>
          <a:ln w="9525">
            <a:noFill/>
            <a:round/>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solidFill>
                  <a:srgbClr val="000000"/>
                </a:solidFill>
                <a:latin typeface="Arial" pitchFamily="34" charset="0"/>
                <a:cs typeface="Lucida Sans Unicode" pitchFamily="34" charset="0"/>
              </a:rPr>
              <a:t> </a:t>
            </a:r>
          </a:p>
        </p:txBody>
      </p:sp>
      <p:sp>
        <p:nvSpPr>
          <p:cNvPr id="11288" name="Line 39"/>
          <p:cNvSpPr>
            <a:spLocks noChangeShapeType="1"/>
          </p:cNvSpPr>
          <p:nvPr/>
        </p:nvSpPr>
        <p:spPr bwMode="auto">
          <a:xfrm>
            <a:off x="4572000" y="4494213"/>
            <a:ext cx="1588" cy="533400"/>
          </a:xfrm>
          <a:prstGeom prst="line">
            <a:avLst/>
          </a:prstGeom>
          <a:noFill/>
          <a:ln w="38100">
            <a:solidFill>
              <a:srgbClr val="000000"/>
            </a:solidFill>
            <a:miter lim="800000"/>
            <a:headEnd/>
            <a:tailEnd type="triangle" w="med" len="med"/>
          </a:ln>
        </p:spPr>
        <p:txBody>
          <a:bodyPr/>
          <a:lstStyle/>
          <a:p>
            <a:endParaRPr lang="it-IT">
              <a:solidFill>
                <a:prstClr val="black"/>
              </a:solidFill>
              <a:latin typeface="Arial" pitchFamily="34" charset="0"/>
              <a:cs typeface="Arial" pitchFamily="34" charset="0"/>
            </a:endParaRPr>
          </a:p>
        </p:txBody>
      </p:sp>
      <p:sp>
        <p:nvSpPr>
          <p:cNvPr id="11289" name="Line 40"/>
          <p:cNvSpPr>
            <a:spLocks noChangeShapeType="1"/>
          </p:cNvSpPr>
          <p:nvPr/>
        </p:nvSpPr>
        <p:spPr bwMode="auto">
          <a:xfrm>
            <a:off x="4583113" y="2360613"/>
            <a:ext cx="1587" cy="254000"/>
          </a:xfrm>
          <a:prstGeom prst="line">
            <a:avLst/>
          </a:prstGeom>
          <a:noFill/>
          <a:ln w="38100">
            <a:solidFill>
              <a:srgbClr val="000000"/>
            </a:solidFill>
            <a:miter lim="800000"/>
            <a:headEnd/>
            <a:tailEnd type="triangle" w="med" len="med"/>
          </a:ln>
        </p:spPr>
        <p:txBody>
          <a:bodyPr/>
          <a:lstStyle/>
          <a:p>
            <a:endParaRPr lang="it-IT">
              <a:solidFill>
                <a:prstClr val="black"/>
              </a:solidFill>
              <a:latin typeface="Arial" pitchFamily="34" charset="0"/>
              <a:cs typeface="Arial" pitchFamily="34" charset="0"/>
            </a:endParaRPr>
          </a:p>
        </p:txBody>
      </p:sp>
      <p:sp>
        <p:nvSpPr>
          <p:cNvPr id="11290" name="Line 41"/>
          <p:cNvSpPr>
            <a:spLocks noChangeShapeType="1"/>
          </p:cNvSpPr>
          <p:nvPr/>
        </p:nvSpPr>
        <p:spPr bwMode="auto">
          <a:xfrm>
            <a:off x="4583113" y="3225800"/>
            <a:ext cx="1587" cy="254000"/>
          </a:xfrm>
          <a:prstGeom prst="line">
            <a:avLst/>
          </a:prstGeom>
          <a:noFill/>
          <a:ln w="38100">
            <a:solidFill>
              <a:srgbClr val="000000"/>
            </a:solidFill>
            <a:miter lim="800000"/>
            <a:headEnd/>
            <a:tailEnd type="triangle" w="med" len="med"/>
          </a:ln>
        </p:spPr>
        <p:txBody>
          <a:bodyPr/>
          <a:lstStyle/>
          <a:p>
            <a:endParaRPr lang="it-IT">
              <a:solidFill>
                <a:prstClr val="black"/>
              </a:solidFill>
              <a:latin typeface="Arial" pitchFamily="34" charset="0"/>
              <a:cs typeface="Arial" pitchFamily="34" charset="0"/>
            </a:endParaRPr>
          </a:p>
        </p:txBody>
      </p:sp>
      <p:sp>
        <p:nvSpPr>
          <p:cNvPr id="11291" name="Rectangle 42"/>
          <p:cNvSpPr>
            <a:spLocks noChangeArrowheads="1"/>
          </p:cNvSpPr>
          <p:nvPr/>
        </p:nvSpPr>
        <p:spPr bwMode="auto">
          <a:xfrm>
            <a:off x="565150" y="914400"/>
            <a:ext cx="914400" cy="914400"/>
          </a:xfrm>
          <a:prstGeom prst="rect">
            <a:avLst/>
          </a:prstGeom>
          <a:noFill/>
          <a:ln w="9525">
            <a:noFill/>
            <a:round/>
            <a:headEnd/>
            <a:tailEnd/>
          </a:ln>
        </p:spPr>
        <p:txBody>
          <a:bodyPr wrap="none" anchor="ctr"/>
          <a:lstStyle/>
          <a:p>
            <a:endParaRPr lang="it-IT">
              <a:solidFill>
                <a:prstClr val="black"/>
              </a:solidFill>
              <a:latin typeface="Arial" pitchFamily="34" charset="0"/>
              <a:cs typeface="Arial" pitchFamily="34" charset="0"/>
            </a:endParaRPr>
          </a:p>
        </p:txBody>
      </p:sp>
      <p:sp>
        <p:nvSpPr>
          <p:cNvPr id="11292" name="Rectangle 43"/>
          <p:cNvSpPr>
            <a:spLocks noChangeArrowheads="1"/>
          </p:cNvSpPr>
          <p:nvPr/>
        </p:nvSpPr>
        <p:spPr bwMode="auto">
          <a:xfrm>
            <a:off x="265113" y="817563"/>
            <a:ext cx="1179512" cy="134937"/>
          </a:xfrm>
          <a:prstGeom prst="rect">
            <a:avLst/>
          </a:prstGeom>
          <a:gradFill rotWithShape="0">
            <a:gsLst>
              <a:gs pos="0">
                <a:srgbClr val="75755E"/>
              </a:gs>
              <a:gs pos="50000">
                <a:srgbClr val="FFFFCC"/>
              </a:gs>
              <a:gs pos="100000">
                <a:srgbClr val="75755E"/>
              </a:gs>
            </a:gsLst>
            <a:lin ang="5400000" scaled="1"/>
          </a:gradFill>
          <a:ln w="12600">
            <a:solidFill>
              <a:srgbClr val="000000"/>
            </a:solidFill>
            <a:miter lim="800000"/>
            <a:headEnd/>
            <a:tailEnd/>
          </a:ln>
        </p:spPr>
        <p:txBody>
          <a:bodyPr wrap="none" anchor="ctr"/>
          <a:lstStyle/>
          <a:p>
            <a:endParaRPr lang="it-IT">
              <a:solidFill>
                <a:prstClr val="black"/>
              </a:solidFill>
              <a:latin typeface="Arial" pitchFamily="34" charset="0"/>
              <a:cs typeface="Arial" pitchFamily="34" charset="0"/>
            </a:endParaRPr>
          </a:p>
        </p:txBody>
      </p:sp>
      <p:sp>
        <p:nvSpPr>
          <p:cNvPr id="11293" name="Rectangle 44"/>
          <p:cNvSpPr>
            <a:spLocks noChangeArrowheads="1"/>
          </p:cNvSpPr>
          <p:nvPr/>
        </p:nvSpPr>
        <p:spPr bwMode="auto">
          <a:xfrm>
            <a:off x="273050" y="825500"/>
            <a:ext cx="350838" cy="122238"/>
          </a:xfrm>
          <a:prstGeom prst="rect">
            <a:avLst/>
          </a:prstGeom>
          <a:gradFill rotWithShape="0">
            <a:gsLst>
              <a:gs pos="0">
                <a:srgbClr val="5E5E00"/>
              </a:gs>
              <a:gs pos="50000">
                <a:srgbClr val="CCCC00"/>
              </a:gs>
              <a:gs pos="100000">
                <a:srgbClr val="5E5E00"/>
              </a:gs>
            </a:gsLst>
            <a:lin ang="5400000" scaled="1"/>
          </a:gradFill>
          <a:ln w="12600">
            <a:solidFill>
              <a:srgbClr val="000000"/>
            </a:solidFill>
            <a:miter lim="800000"/>
            <a:headEnd/>
            <a:tailEnd/>
          </a:ln>
        </p:spPr>
        <p:txBody>
          <a:bodyPr wrap="none" anchor="ctr"/>
          <a:lstStyle/>
          <a:p>
            <a:endParaRPr lang="it-IT">
              <a:solidFill>
                <a:prstClr val="black"/>
              </a:solidFill>
              <a:latin typeface="Arial" pitchFamily="34" charset="0"/>
              <a:cs typeface="Arial" pitchFamily="34" charset="0"/>
            </a:endParaRPr>
          </a:p>
        </p:txBody>
      </p:sp>
      <p:sp>
        <p:nvSpPr>
          <p:cNvPr id="11294" name="Freeform 45"/>
          <p:cNvSpPr>
            <a:spLocks noChangeArrowheads="1"/>
          </p:cNvSpPr>
          <p:nvPr/>
        </p:nvSpPr>
        <p:spPr bwMode="auto">
          <a:xfrm>
            <a:off x="1492250" y="722313"/>
            <a:ext cx="766763" cy="323850"/>
          </a:xfrm>
          <a:custGeom>
            <a:avLst/>
            <a:gdLst>
              <a:gd name="T0" fmla="*/ 0 w 483"/>
              <a:gd name="T1" fmla="*/ 2147483647 h 204"/>
              <a:gd name="T2" fmla="*/ 2147483647 w 483"/>
              <a:gd name="T3" fmla="*/ 2147483647 h 204"/>
              <a:gd name="T4" fmla="*/ 2147483647 w 483"/>
              <a:gd name="T5" fmla="*/ 2147483647 h 204"/>
              <a:gd name="T6" fmla="*/ 2147483647 w 483"/>
              <a:gd name="T7" fmla="*/ 2147483647 h 204"/>
              <a:gd name="T8" fmla="*/ 2147483647 w 483"/>
              <a:gd name="T9" fmla="*/ 2147483647 h 204"/>
              <a:gd name="T10" fmla="*/ 2147483647 w 483"/>
              <a:gd name="T11" fmla="*/ 2147483647 h 204"/>
              <a:gd name="T12" fmla="*/ 2147483647 w 483"/>
              <a:gd name="T13" fmla="*/ 2147483647 h 204"/>
              <a:gd name="T14" fmla="*/ 2147483647 w 483"/>
              <a:gd name="T15" fmla="*/ 0 h 204"/>
              <a:gd name="T16" fmla="*/ 2147483647 w 483"/>
              <a:gd name="T17" fmla="*/ 2147483647 h 204"/>
              <a:gd name="T18" fmla="*/ 2147483647 w 483"/>
              <a:gd name="T19" fmla="*/ 2147483647 h 204"/>
              <a:gd name="T20" fmla="*/ 2147483647 w 483"/>
              <a:gd name="T21" fmla="*/ 2147483647 h 204"/>
              <a:gd name="T22" fmla="*/ 2147483647 w 483"/>
              <a:gd name="T23" fmla="*/ 2147483647 h 204"/>
              <a:gd name="T24" fmla="*/ 2147483647 w 483"/>
              <a:gd name="T25" fmla="*/ 2147483647 h 204"/>
              <a:gd name="T26" fmla="*/ 2147483647 w 483"/>
              <a:gd name="T27" fmla="*/ 2147483647 h 204"/>
              <a:gd name="T28" fmla="*/ 2147483647 w 483"/>
              <a:gd name="T29" fmla="*/ 2147483647 h 204"/>
              <a:gd name="T30" fmla="*/ 2147483647 w 483"/>
              <a:gd name="T31" fmla="*/ 2147483647 h 204"/>
              <a:gd name="T32" fmla="*/ 2147483647 w 483"/>
              <a:gd name="T33" fmla="*/ 2147483647 h 204"/>
              <a:gd name="T34" fmla="*/ 2147483647 w 483"/>
              <a:gd name="T35" fmla="*/ 2147483647 h 204"/>
              <a:gd name="T36" fmla="*/ 2147483647 w 483"/>
              <a:gd name="T37" fmla="*/ 2147483647 h 204"/>
              <a:gd name="T38" fmla="*/ 2147483647 w 483"/>
              <a:gd name="T39" fmla="*/ 2147483647 h 204"/>
              <a:gd name="T40" fmla="*/ 0 w 483"/>
              <a:gd name="T41" fmla="*/ 2147483647 h 2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3"/>
              <a:gd name="T64" fmla="*/ 0 h 204"/>
              <a:gd name="T65" fmla="*/ 483 w 483"/>
              <a:gd name="T66" fmla="*/ 204 h 2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3" h="204">
                <a:moveTo>
                  <a:pt x="0" y="83"/>
                </a:moveTo>
                <a:cubicBezTo>
                  <a:pt x="10" y="49"/>
                  <a:pt x="9" y="40"/>
                  <a:pt x="45" y="53"/>
                </a:cubicBezTo>
                <a:cubicBezTo>
                  <a:pt x="65" y="84"/>
                  <a:pt x="85" y="102"/>
                  <a:pt x="121" y="113"/>
                </a:cubicBezTo>
                <a:cubicBezTo>
                  <a:pt x="140" y="84"/>
                  <a:pt x="148" y="54"/>
                  <a:pt x="159" y="22"/>
                </a:cubicBezTo>
                <a:cubicBezTo>
                  <a:pt x="212" y="36"/>
                  <a:pt x="187" y="40"/>
                  <a:pt x="212" y="76"/>
                </a:cubicBezTo>
                <a:cubicBezTo>
                  <a:pt x="222" y="91"/>
                  <a:pt x="242" y="103"/>
                  <a:pt x="257" y="113"/>
                </a:cubicBezTo>
                <a:cubicBezTo>
                  <a:pt x="277" y="108"/>
                  <a:pt x="296" y="108"/>
                  <a:pt x="311" y="91"/>
                </a:cubicBezTo>
                <a:cubicBezTo>
                  <a:pt x="350" y="47"/>
                  <a:pt x="344" y="18"/>
                  <a:pt x="401" y="0"/>
                </a:cubicBezTo>
                <a:cubicBezTo>
                  <a:pt x="403" y="0"/>
                  <a:pt x="465" y="11"/>
                  <a:pt x="470" y="15"/>
                </a:cubicBezTo>
                <a:cubicBezTo>
                  <a:pt x="476" y="20"/>
                  <a:pt x="483" y="33"/>
                  <a:pt x="477" y="38"/>
                </a:cubicBezTo>
                <a:cubicBezTo>
                  <a:pt x="471" y="43"/>
                  <a:pt x="467" y="27"/>
                  <a:pt x="462" y="22"/>
                </a:cubicBezTo>
                <a:cubicBezTo>
                  <a:pt x="409" y="41"/>
                  <a:pt x="432" y="33"/>
                  <a:pt x="394" y="45"/>
                </a:cubicBezTo>
                <a:cubicBezTo>
                  <a:pt x="392" y="59"/>
                  <a:pt x="384" y="146"/>
                  <a:pt x="371" y="159"/>
                </a:cubicBezTo>
                <a:cubicBezTo>
                  <a:pt x="344" y="186"/>
                  <a:pt x="314" y="194"/>
                  <a:pt x="280" y="204"/>
                </a:cubicBezTo>
                <a:cubicBezTo>
                  <a:pt x="272" y="202"/>
                  <a:pt x="263" y="203"/>
                  <a:pt x="257" y="197"/>
                </a:cubicBezTo>
                <a:cubicBezTo>
                  <a:pt x="251" y="191"/>
                  <a:pt x="252" y="182"/>
                  <a:pt x="250" y="174"/>
                </a:cubicBezTo>
                <a:cubicBezTo>
                  <a:pt x="237" y="133"/>
                  <a:pt x="242" y="111"/>
                  <a:pt x="204" y="98"/>
                </a:cubicBezTo>
                <a:cubicBezTo>
                  <a:pt x="168" y="111"/>
                  <a:pt x="164" y="144"/>
                  <a:pt x="136" y="166"/>
                </a:cubicBezTo>
                <a:cubicBezTo>
                  <a:pt x="123" y="176"/>
                  <a:pt x="105" y="180"/>
                  <a:pt x="91" y="189"/>
                </a:cubicBezTo>
                <a:cubicBezTo>
                  <a:pt x="25" y="177"/>
                  <a:pt x="45" y="157"/>
                  <a:pt x="38" y="83"/>
                </a:cubicBezTo>
                <a:cubicBezTo>
                  <a:pt x="10" y="93"/>
                  <a:pt x="22" y="95"/>
                  <a:pt x="0" y="83"/>
                </a:cubicBezTo>
                <a:close/>
              </a:path>
            </a:pathLst>
          </a:custGeom>
          <a:gradFill rotWithShape="0">
            <a:gsLst>
              <a:gs pos="0">
                <a:srgbClr val="656565"/>
              </a:gs>
              <a:gs pos="100000">
                <a:srgbClr val="DDDDDD"/>
              </a:gs>
            </a:gsLst>
            <a:lin ang="5400000" scaled="1"/>
          </a:gradFill>
          <a:ln w="12600">
            <a:solidFill>
              <a:srgbClr val="000000"/>
            </a:solidFill>
            <a:round/>
            <a:headEnd/>
            <a:tailEnd/>
          </a:ln>
        </p:spPr>
        <p:txBody>
          <a:bodyPr wrap="none" anchor="ctr"/>
          <a:lstStyle/>
          <a:p>
            <a:endParaRPr lang="it-IT">
              <a:solidFill>
                <a:prstClr val="black"/>
              </a:solidFill>
              <a:latin typeface="Arial" pitchFamily="34" charset="0"/>
              <a:cs typeface="Arial" pitchFamily="34" charset="0"/>
            </a:endParaRPr>
          </a:p>
        </p:txBody>
      </p:sp>
      <p:sp>
        <p:nvSpPr>
          <p:cNvPr id="11295" name="Line 46"/>
          <p:cNvSpPr>
            <a:spLocks noChangeShapeType="1"/>
          </p:cNvSpPr>
          <p:nvPr/>
        </p:nvSpPr>
        <p:spPr bwMode="auto">
          <a:xfrm>
            <a:off x="6642100" y="1479550"/>
            <a:ext cx="1588" cy="254000"/>
          </a:xfrm>
          <a:prstGeom prst="line">
            <a:avLst/>
          </a:prstGeom>
          <a:noFill/>
          <a:ln w="38100">
            <a:solidFill>
              <a:srgbClr val="000000"/>
            </a:solidFill>
            <a:miter lim="800000"/>
            <a:headEnd/>
            <a:tailEnd type="triangle" w="med" len="med"/>
          </a:ln>
        </p:spPr>
        <p:txBody>
          <a:bodyPr/>
          <a:lstStyle/>
          <a:p>
            <a:endParaRPr lang="it-IT">
              <a:solidFill>
                <a:prstClr val="black"/>
              </a:solidFill>
              <a:latin typeface="Arial" pitchFamily="34" charset="0"/>
              <a:cs typeface="Arial" pitchFamily="34" charset="0"/>
            </a:endParaRPr>
          </a:p>
        </p:txBody>
      </p:sp>
      <p:sp>
        <p:nvSpPr>
          <p:cNvPr id="11296" name="Rectangle 47"/>
          <p:cNvSpPr>
            <a:spLocks noChangeArrowheads="1"/>
          </p:cNvSpPr>
          <p:nvPr/>
        </p:nvSpPr>
        <p:spPr bwMode="auto">
          <a:xfrm>
            <a:off x="6145213" y="1768475"/>
            <a:ext cx="979487" cy="192088"/>
          </a:xfrm>
          <a:prstGeom prst="rect">
            <a:avLst/>
          </a:prstGeom>
          <a:solidFill>
            <a:srgbClr val="CCECFF"/>
          </a:solidFill>
          <a:ln w="9360">
            <a:solidFill>
              <a:srgbClr val="000000"/>
            </a:solidFill>
            <a:miter lim="800000"/>
            <a:headEnd/>
            <a:tailEnd/>
          </a:ln>
        </p:spPr>
        <p:txBody>
          <a:bodyPr wrap="none"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b="1" i="1">
                <a:solidFill>
                  <a:srgbClr val="000000"/>
                </a:solidFill>
                <a:latin typeface="Arial" pitchFamily="34" charset="0"/>
                <a:cs typeface="Arial" pitchFamily="34" charset="0"/>
              </a:rPr>
              <a:t>Ras</a:t>
            </a:r>
          </a:p>
        </p:txBody>
      </p:sp>
      <p:sp>
        <p:nvSpPr>
          <p:cNvPr id="11297" name="Rectangle 48"/>
          <p:cNvSpPr>
            <a:spLocks noChangeArrowheads="1"/>
          </p:cNvSpPr>
          <p:nvPr/>
        </p:nvSpPr>
        <p:spPr bwMode="auto">
          <a:xfrm>
            <a:off x="6200775" y="2743200"/>
            <a:ext cx="965200" cy="336550"/>
          </a:xfrm>
          <a:prstGeom prst="rect">
            <a:avLst/>
          </a:prstGeom>
          <a:solidFill>
            <a:srgbClr val="CCECFF"/>
          </a:solidFill>
          <a:ln w="9360">
            <a:solidFill>
              <a:srgbClr val="000000"/>
            </a:solidFill>
            <a:miter lim="800000"/>
            <a:headEnd/>
            <a:tailEnd/>
          </a:ln>
        </p:spPr>
        <p:txBody>
          <a:bodyPr wrap="none"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b="1" i="1">
                <a:solidFill>
                  <a:srgbClr val="000000"/>
                </a:solidFill>
                <a:latin typeface="Arial" pitchFamily="34" charset="0"/>
                <a:cs typeface="Arial" pitchFamily="34" charset="0"/>
              </a:rPr>
              <a:t>MEK 1/2</a:t>
            </a:r>
          </a:p>
        </p:txBody>
      </p:sp>
      <p:sp>
        <p:nvSpPr>
          <p:cNvPr id="11298" name="Rectangle 49"/>
          <p:cNvSpPr>
            <a:spLocks noChangeArrowheads="1"/>
          </p:cNvSpPr>
          <p:nvPr/>
        </p:nvSpPr>
        <p:spPr bwMode="auto">
          <a:xfrm>
            <a:off x="2255838" y="1879600"/>
            <a:ext cx="965200" cy="336550"/>
          </a:xfrm>
          <a:prstGeom prst="rect">
            <a:avLst/>
          </a:prstGeom>
          <a:solidFill>
            <a:srgbClr val="CCECFF"/>
          </a:solidFill>
          <a:ln w="9360">
            <a:solidFill>
              <a:srgbClr val="000000"/>
            </a:solidFill>
            <a:miter lim="800000"/>
            <a:headEnd/>
            <a:tailEnd/>
          </a:ln>
        </p:spPr>
        <p:txBody>
          <a:bodyPr wrap="none"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b="1">
                <a:solidFill>
                  <a:srgbClr val="000000"/>
                </a:solidFill>
                <a:latin typeface="Arial" pitchFamily="34" charset="0"/>
                <a:cs typeface="Arial" pitchFamily="34" charset="0"/>
              </a:rPr>
              <a:t>MAPKKK</a:t>
            </a:r>
          </a:p>
        </p:txBody>
      </p:sp>
      <p:sp>
        <p:nvSpPr>
          <p:cNvPr id="11299" name="Rectangle 50"/>
          <p:cNvSpPr>
            <a:spLocks noChangeArrowheads="1"/>
          </p:cNvSpPr>
          <p:nvPr/>
        </p:nvSpPr>
        <p:spPr bwMode="auto">
          <a:xfrm>
            <a:off x="2243138" y="2782888"/>
            <a:ext cx="965200" cy="336550"/>
          </a:xfrm>
          <a:prstGeom prst="rect">
            <a:avLst/>
          </a:prstGeom>
          <a:solidFill>
            <a:srgbClr val="CCECFF"/>
          </a:solidFill>
          <a:ln w="9360">
            <a:solidFill>
              <a:srgbClr val="000000"/>
            </a:solidFill>
            <a:miter lim="800000"/>
            <a:headEnd/>
            <a:tailEnd/>
          </a:ln>
        </p:spPr>
        <p:txBody>
          <a:bodyPr wrap="none"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b="1" i="1">
                <a:solidFill>
                  <a:srgbClr val="000000"/>
                </a:solidFill>
                <a:latin typeface="Arial" pitchFamily="34" charset="0"/>
                <a:cs typeface="Arial" pitchFamily="34" charset="0"/>
              </a:rPr>
              <a:t>MKK 4/7</a:t>
            </a:r>
          </a:p>
        </p:txBody>
      </p:sp>
      <p:sp>
        <p:nvSpPr>
          <p:cNvPr id="11300" name="Rectangle 51"/>
          <p:cNvSpPr>
            <a:spLocks noChangeArrowheads="1"/>
          </p:cNvSpPr>
          <p:nvPr/>
        </p:nvSpPr>
        <p:spPr bwMode="auto">
          <a:xfrm>
            <a:off x="4100513" y="1893888"/>
            <a:ext cx="965200" cy="376237"/>
          </a:xfrm>
          <a:prstGeom prst="rect">
            <a:avLst/>
          </a:prstGeom>
          <a:solidFill>
            <a:srgbClr val="CCECFF"/>
          </a:solidFill>
          <a:ln w="9360">
            <a:solidFill>
              <a:srgbClr val="000000"/>
            </a:solidFill>
            <a:miter lim="800000"/>
            <a:headEnd/>
            <a:tailEnd/>
          </a:ln>
        </p:spPr>
        <p:txBody>
          <a:bodyPr wrap="none"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b="1">
                <a:solidFill>
                  <a:srgbClr val="000000"/>
                </a:solidFill>
                <a:latin typeface="Arial" pitchFamily="34" charset="0"/>
                <a:cs typeface="Arial" pitchFamily="34" charset="0"/>
              </a:rPr>
              <a:t>TAK1</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b="1">
                <a:solidFill>
                  <a:srgbClr val="000000"/>
                </a:solidFill>
                <a:latin typeface="Arial" pitchFamily="34" charset="0"/>
                <a:cs typeface="Arial" pitchFamily="34" charset="0"/>
              </a:rPr>
              <a:t>ASK1</a:t>
            </a:r>
          </a:p>
        </p:txBody>
      </p:sp>
      <p:sp>
        <p:nvSpPr>
          <p:cNvPr id="11301" name="Rectangle 52"/>
          <p:cNvSpPr>
            <a:spLocks noChangeArrowheads="1"/>
          </p:cNvSpPr>
          <p:nvPr/>
        </p:nvSpPr>
        <p:spPr bwMode="auto">
          <a:xfrm>
            <a:off x="4100513" y="2776538"/>
            <a:ext cx="965200" cy="336550"/>
          </a:xfrm>
          <a:prstGeom prst="rect">
            <a:avLst/>
          </a:prstGeom>
          <a:solidFill>
            <a:srgbClr val="CCECFF"/>
          </a:solidFill>
          <a:ln w="9360">
            <a:solidFill>
              <a:srgbClr val="000000"/>
            </a:solidFill>
            <a:miter lim="800000"/>
            <a:headEnd/>
            <a:tailEnd/>
          </a:ln>
        </p:spPr>
        <p:txBody>
          <a:bodyPr wrap="none"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b="1" i="1">
                <a:solidFill>
                  <a:srgbClr val="000000"/>
                </a:solidFill>
                <a:latin typeface="Arial" pitchFamily="34" charset="0"/>
                <a:cs typeface="Arial" pitchFamily="34" charset="0"/>
              </a:rPr>
              <a:t>MKK 3/6</a:t>
            </a:r>
          </a:p>
        </p:txBody>
      </p:sp>
      <p:sp>
        <p:nvSpPr>
          <p:cNvPr id="11302" name="Line 53"/>
          <p:cNvSpPr>
            <a:spLocks noChangeShapeType="1"/>
          </p:cNvSpPr>
          <p:nvPr/>
        </p:nvSpPr>
        <p:spPr bwMode="auto">
          <a:xfrm>
            <a:off x="6643688" y="2366963"/>
            <a:ext cx="1587" cy="254000"/>
          </a:xfrm>
          <a:prstGeom prst="line">
            <a:avLst/>
          </a:prstGeom>
          <a:noFill/>
          <a:ln w="38100">
            <a:solidFill>
              <a:srgbClr val="000000"/>
            </a:solidFill>
            <a:miter lim="800000"/>
            <a:headEnd/>
            <a:tailEnd type="triangle" w="med" len="med"/>
          </a:ln>
        </p:spPr>
        <p:txBody>
          <a:bodyPr/>
          <a:lstStyle/>
          <a:p>
            <a:endParaRPr lang="it-IT">
              <a:solidFill>
                <a:prstClr val="black"/>
              </a:solidFill>
              <a:latin typeface="Arial" pitchFamily="34" charset="0"/>
              <a:cs typeface="Arial" pitchFamily="34" charset="0"/>
            </a:endParaRPr>
          </a:p>
        </p:txBody>
      </p:sp>
      <p:sp>
        <p:nvSpPr>
          <p:cNvPr id="11303" name="Line 54"/>
          <p:cNvSpPr>
            <a:spLocks noChangeShapeType="1"/>
          </p:cNvSpPr>
          <p:nvPr/>
        </p:nvSpPr>
        <p:spPr bwMode="auto">
          <a:xfrm>
            <a:off x="2746375" y="2327275"/>
            <a:ext cx="1588" cy="254000"/>
          </a:xfrm>
          <a:prstGeom prst="line">
            <a:avLst/>
          </a:prstGeom>
          <a:noFill/>
          <a:ln w="38100">
            <a:solidFill>
              <a:srgbClr val="000000"/>
            </a:solidFill>
            <a:miter lim="800000"/>
            <a:headEnd/>
            <a:tailEnd type="triangle" w="med" len="med"/>
          </a:ln>
        </p:spPr>
        <p:txBody>
          <a:bodyPr/>
          <a:lstStyle/>
          <a:p>
            <a:endParaRPr lang="it-IT">
              <a:solidFill>
                <a:prstClr val="black"/>
              </a:solidFill>
              <a:latin typeface="Arial" pitchFamily="34" charset="0"/>
              <a:cs typeface="Arial" pitchFamily="34" charset="0"/>
            </a:endParaRPr>
          </a:p>
        </p:txBody>
      </p:sp>
      <p:sp>
        <p:nvSpPr>
          <p:cNvPr id="11304" name="Line 55"/>
          <p:cNvSpPr>
            <a:spLocks noChangeShapeType="1"/>
          </p:cNvSpPr>
          <p:nvPr/>
        </p:nvSpPr>
        <p:spPr bwMode="auto">
          <a:xfrm>
            <a:off x="6683375" y="3225800"/>
            <a:ext cx="1588" cy="254000"/>
          </a:xfrm>
          <a:prstGeom prst="line">
            <a:avLst/>
          </a:prstGeom>
          <a:noFill/>
          <a:ln w="38100">
            <a:solidFill>
              <a:srgbClr val="000000"/>
            </a:solidFill>
            <a:miter lim="800000"/>
            <a:headEnd/>
            <a:tailEnd type="triangle" w="med" len="med"/>
          </a:ln>
        </p:spPr>
        <p:txBody>
          <a:bodyPr/>
          <a:lstStyle/>
          <a:p>
            <a:endParaRPr lang="it-IT">
              <a:solidFill>
                <a:prstClr val="black"/>
              </a:solidFill>
              <a:latin typeface="Arial" pitchFamily="34" charset="0"/>
              <a:cs typeface="Arial" pitchFamily="34" charset="0"/>
            </a:endParaRPr>
          </a:p>
        </p:txBody>
      </p:sp>
      <p:sp>
        <p:nvSpPr>
          <p:cNvPr id="11305" name="Line 56"/>
          <p:cNvSpPr>
            <a:spLocks noChangeShapeType="1"/>
          </p:cNvSpPr>
          <p:nvPr/>
        </p:nvSpPr>
        <p:spPr bwMode="auto">
          <a:xfrm>
            <a:off x="2760663" y="3263900"/>
            <a:ext cx="1587" cy="254000"/>
          </a:xfrm>
          <a:prstGeom prst="line">
            <a:avLst/>
          </a:prstGeom>
          <a:noFill/>
          <a:ln w="38100">
            <a:solidFill>
              <a:srgbClr val="000000"/>
            </a:solidFill>
            <a:miter lim="800000"/>
            <a:headEnd/>
            <a:tailEnd type="triangle" w="med" len="med"/>
          </a:ln>
        </p:spPr>
        <p:txBody>
          <a:bodyPr/>
          <a:lstStyle/>
          <a:p>
            <a:endParaRPr lang="it-IT">
              <a:solidFill>
                <a:prstClr val="black"/>
              </a:solidFill>
              <a:latin typeface="Arial" pitchFamily="34" charset="0"/>
              <a:cs typeface="Arial" pitchFamily="34" charset="0"/>
            </a:endParaRPr>
          </a:p>
        </p:txBody>
      </p:sp>
      <p:sp>
        <p:nvSpPr>
          <p:cNvPr id="11306" name="Rectangle 57"/>
          <p:cNvSpPr>
            <a:spLocks noChangeArrowheads="1"/>
          </p:cNvSpPr>
          <p:nvPr/>
        </p:nvSpPr>
        <p:spPr bwMode="auto">
          <a:xfrm>
            <a:off x="6138863" y="2001838"/>
            <a:ext cx="979487" cy="192087"/>
          </a:xfrm>
          <a:prstGeom prst="rect">
            <a:avLst/>
          </a:prstGeom>
          <a:solidFill>
            <a:srgbClr val="CCECFF"/>
          </a:solidFill>
          <a:ln w="9360">
            <a:solidFill>
              <a:srgbClr val="000000"/>
            </a:solidFill>
            <a:miter lim="800000"/>
            <a:headEnd/>
            <a:tailEnd/>
          </a:ln>
        </p:spPr>
        <p:txBody>
          <a:bodyPr wrap="none"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200" b="1" i="1">
                <a:solidFill>
                  <a:srgbClr val="000000"/>
                </a:solidFill>
                <a:latin typeface="Arial" pitchFamily="34" charset="0"/>
                <a:cs typeface="Arial" pitchFamily="34" charset="0"/>
              </a:rPr>
              <a:t>Raf</a:t>
            </a:r>
          </a:p>
        </p:txBody>
      </p:sp>
      <p:cxnSp>
        <p:nvCxnSpPr>
          <p:cNvPr id="11307" name="AutoShape 58"/>
          <p:cNvCxnSpPr>
            <a:cxnSpLocks noChangeShapeType="1"/>
          </p:cNvCxnSpPr>
          <p:nvPr/>
        </p:nvCxnSpPr>
        <p:spPr bwMode="auto">
          <a:xfrm>
            <a:off x="3273425" y="1484313"/>
            <a:ext cx="66675" cy="93662"/>
          </a:xfrm>
          <a:prstGeom prst="straightConnector1">
            <a:avLst/>
          </a:prstGeom>
          <a:noFill/>
          <a:ln w="9525">
            <a:noFill/>
            <a:round/>
            <a:headEnd/>
            <a:tailEnd/>
          </a:ln>
        </p:spPr>
      </p:cxnSp>
      <p:sp>
        <p:nvSpPr>
          <p:cNvPr id="11308" name="AutoShape 59"/>
          <p:cNvSpPr>
            <a:spLocks noChangeArrowheads="1"/>
          </p:cNvSpPr>
          <p:nvPr/>
        </p:nvSpPr>
        <p:spPr bwMode="auto">
          <a:xfrm rot="-8160000">
            <a:off x="3217863" y="1323975"/>
            <a:ext cx="576262" cy="57785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28 w 21600"/>
              <a:gd name="T25" fmla="*/ 18528 h 21600"/>
              <a:gd name="T26" fmla="*/ 18500 w 21600"/>
              <a:gd name="T27" fmla="*/ 185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8514" y="0"/>
                </a:moveTo>
                <a:lnTo>
                  <a:pt x="15428" y="6200"/>
                </a:lnTo>
                <a:lnTo>
                  <a:pt x="18528" y="6200"/>
                </a:lnTo>
                <a:lnTo>
                  <a:pt x="18528" y="18528"/>
                </a:lnTo>
                <a:lnTo>
                  <a:pt x="6200" y="18528"/>
                </a:lnTo>
                <a:lnTo>
                  <a:pt x="6200" y="15428"/>
                </a:lnTo>
                <a:lnTo>
                  <a:pt x="0" y="18514"/>
                </a:lnTo>
                <a:lnTo>
                  <a:pt x="6200" y="21600"/>
                </a:lnTo>
                <a:lnTo>
                  <a:pt x="6200" y="18500"/>
                </a:lnTo>
                <a:lnTo>
                  <a:pt x="18500" y="18500"/>
                </a:lnTo>
                <a:lnTo>
                  <a:pt x="18500" y="6200"/>
                </a:lnTo>
                <a:lnTo>
                  <a:pt x="21600" y="6200"/>
                </a:lnTo>
                <a:lnTo>
                  <a:pt x="18514" y="0"/>
                </a:lnTo>
                <a:close/>
              </a:path>
            </a:pathLst>
          </a:custGeom>
          <a:solidFill>
            <a:srgbClr val="000000"/>
          </a:solidFill>
          <a:ln w="3240">
            <a:solidFill>
              <a:srgbClr val="000000"/>
            </a:solidFill>
            <a:miter lim="800000"/>
            <a:headEnd/>
            <a:tailEnd/>
          </a:ln>
        </p:spPr>
        <p:txBody>
          <a:bodyPr wrap="none" anchor="ctr"/>
          <a:lstStyle/>
          <a:p>
            <a:endParaRPr lang="it-IT">
              <a:solidFill>
                <a:prstClr val="black"/>
              </a:solidFill>
              <a:latin typeface="Arial" pitchFamily="34" charset="0"/>
              <a:cs typeface="Arial" pitchFamily="34" charset="0"/>
            </a:endParaRPr>
          </a:p>
        </p:txBody>
      </p:sp>
      <p:sp>
        <p:nvSpPr>
          <p:cNvPr id="11309" name="Rettangolo 61"/>
          <p:cNvSpPr>
            <a:spLocks noChangeArrowheads="1"/>
          </p:cNvSpPr>
          <p:nvPr/>
        </p:nvSpPr>
        <p:spPr bwMode="auto">
          <a:xfrm>
            <a:off x="0" y="6211888"/>
            <a:ext cx="9144000" cy="615950"/>
          </a:xfrm>
          <a:prstGeom prst="rect">
            <a:avLst/>
          </a:prstGeom>
          <a:noFill/>
          <a:ln w="9525">
            <a:noFill/>
            <a:miter lim="800000"/>
            <a:headEnd/>
            <a:tailEnd/>
          </a:ln>
        </p:spPr>
        <p:txBody>
          <a:bodyPr>
            <a:spAutoFit/>
          </a:bodyPr>
          <a:lstStyle/>
          <a:p>
            <a:pPr algn="ctr"/>
            <a:r>
              <a:rPr lang="it-IT" sz="1700" b="1">
                <a:solidFill>
                  <a:srgbClr val="000000"/>
                </a:solidFill>
                <a:latin typeface="Arial" pitchFamily="34" charset="0"/>
                <a:cs typeface="Arial" pitchFamily="34" charset="0"/>
              </a:rPr>
              <a:t>Pelaia G, Cuda G, Vatrella A, Gallelli L, Caraglia M, Marra M, Abbruzzese A, Caputi M, Maselli R, Costanzo FS, and Marsico SA. </a:t>
            </a:r>
            <a:r>
              <a:rPr lang="it-IT" sz="1700" b="1" i="1">
                <a:solidFill>
                  <a:srgbClr val="000000"/>
                </a:solidFill>
                <a:latin typeface="Arial" pitchFamily="34" charset="0"/>
                <a:cs typeface="Arial" pitchFamily="34" charset="0"/>
              </a:rPr>
              <a:t>J Cell Physiol </a:t>
            </a:r>
            <a:r>
              <a:rPr lang="it-IT" sz="1700" b="1">
                <a:solidFill>
                  <a:srgbClr val="000000"/>
                </a:solidFill>
                <a:latin typeface="Arial" pitchFamily="34" charset="0"/>
                <a:cs typeface="Arial" pitchFamily="34" charset="0"/>
              </a:rPr>
              <a:t>202:642-653, 2005</a:t>
            </a:r>
            <a:endParaRPr lang="it-IT" sz="1700" b="1" i="1">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7580321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58738" y="6292850"/>
            <a:ext cx="9085262" cy="369888"/>
          </a:xfrm>
          <a:prstGeom prst="rect">
            <a:avLst/>
          </a:prstGeom>
          <a:noFill/>
          <a:ln w="9525">
            <a:noFill/>
            <a:miter lim="800000"/>
            <a:headEnd/>
            <a:tailEnd/>
          </a:ln>
        </p:spPr>
        <p:txBody>
          <a:bodyPr>
            <a:spAutoFit/>
          </a:bodyPr>
          <a:lstStyle/>
          <a:p>
            <a:pPr algn="ctr"/>
            <a:r>
              <a:rPr lang="en-GB" b="1">
                <a:solidFill>
                  <a:prstClr val="black"/>
                </a:solidFill>
                <a:latin typeface="Arial" pitchFamily="34" charset="0"/>
                <a:cs typeface="Times New Roman" pitchFamily="18" charset="0"/>
              </a:rPr>
              <a:t>Huang C, Xie M, He X, Gao H. </a:t>
            </a:r>
            <a:r>
              <a:rPr lang="en-GB" b="1" i="1">
                <a:solidFill>
                  <a:prstClr val="black"/>
                </a:solidFill>
                <a:latin typeface="Arial" pitchFamily="34" charset="0"/>
                <a:cs typeface="Times New Roman" pitchFamily="18" charset="0"/>
              </a:rPr>
              <a:t>Med Sci Monit</a:t>
            </a:r>
            <a:r>
              <a:rPr lang="en-GB" b="1">
                <a:solidFill>
                  <a:prstClr val="black"/>
                </a:solidFill>
                <a:latin typeface="Arial" pitchFamily="34" charset="0"/>
                <a:cs typeface="Times New Roman" pitchFamily="18" charset="0"/>
              </a:rPr>
              <a:t> 19:1229-1235, 2013</a:t>
            </a:r>
            <a:endParaRPr lang="it-IT" b="1">
              <a:solidFill>
                <a:prstClr val="black"/>
              </a:solidFill>
              <a:latin typeface="Arial" pitchFamily="34" charset="0"/>
              <a:cs typeface="Times New Roman" pitchFamily="18" charset="0"/>
            </a:endParaRPr>
          </a:p>
        </p:txBody>
      </p:sp>
      <p:sp>
        <p:nvSpPr>
          <p:cNvPr id="15363" name="Rectangle 4"/>
          <p:cNvSpPr>
            <a:spLocks noChangeArrowheads="1"/>
          </p:cNvSpPr>
          <p:nvPr/>
        </p:nvSpPr>
        <p:spPr bwMode="auto">
          <a:xfrm>
            <a:off x="0" y="82550"/>
            <a:ext cx="9144000" cy="400050"/>
          </a:xfrm>
          <a:prstGeom prst="rect">
            <a:avLst/>
          </a:prstGeom>
          <a:noFill/>
          <a:ln w="9525">
            <a:noFill/>
            <a:miter lim="800000"/>
            <a:headEnd/>
            <a:tailEnd/>
          </a:ln>
        </p:spPr>
        <p:txBody>
          <a:bodyPr>
            <a:spAutoFit/>
          </a:bodyPr>
          <a:lstStyle/>
          <a:p>
            <a:pPr algn="ctr"/>
            <a:r>
              <a:rPr lang="it-IT" sz="2000" b="1">
                <a:solidFill>
                  <a:prstClr val="black"/>
                </a:solidFill>
                <a:latin typeface="Arial" pitchFamily="34" charset="0"/>
                <a:cs typeface="Arial" pitchFamily="34" charset="0"/>
              </a:rPr>
              <a:t>Sputum p38 MAPK activity is inversely correlated with FEV</a:t>
            </a:r>
            <a:r>
              <a:rPr lang="it-IT" sz="2000" b="1" baseline="-25000">
                <a:solidFill>
                  <a:prstClr val="black"/>
                </a:solidFill>
                <a:latin typeface="Arial" pitchFamily="34" charset="0"/>
                <a:cs typeface="Arial" pitchFamily="34" charset="0"/>
              </a:rPr>
              <a:t>1</a:t>
            </a:r>
            <a:r>
              <a:rPr lang="it-IT" sz="2000" b="1">
                <a:solidFill>
                  <a:prstClr val="black"/>
                </a:solidFill>
                <a:latin typeface="Arial" pitchFamily="34" charset="0"/>
                <a:cs typeface="Arial" pitchFamily="34" charset="0"/>
              </a:rPr>
              <a:t>% in COPD</a:t>
            </a:r>
          </a:p>
        </p:txBody>
      </p:sp>
      <p:pic>
        <p:nvPicPr>
          <p:cNvPr id="72706" name="Picture 2"/>
          <p:cNvPicPr>
            <a:picLocks noChangeAspect="1" noChangeArrowheads="1"/>
          </p:cNvPicPr>
          <p:nvPr/>
        </p:nvPicPr>
        <p:blipFill>
          <a:blip r:embed="rId2" cstate="print"/>
          <a:srcRect/>
          <a:stretch>
            <a:fillRect/>
          </a:stretch>
        </p:blipFill>
        <p:spPr bwMode="auto">
          <a:xfrm>
            <a:off x="788988" y="668338"/>
            <a:ext cx="7494587" cy="56245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2489472"/>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2" name="Connettore 2 101"/>
          <p:cNvCxnSpPr/>
          <p:nvPr/>
        </p:nvCxnSpPr>
        <p:spPr>
          <a:xfrm>
            <a:off x="5432425" y="914400"/>
            <a:ext cx="3175" cy="157797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nvGrpSpPr>
          <p:cNvPr id="2" name="Group 720"/>
          <p:cNvGrpSpPr>
            <a:grpSpLocks/>
          </p:cNvGrpSpPr>
          <p:nvPr/>
        </p:nvGrpSpPr>
        <p:grpSpPr bwMode="auto">
          <a:xfrm>
            <a:off x="1858963" y="5146675"/>
            <a:ext cx="5592762" cy="369888"/>
            <a:chOff x="669" y="713"/>
            <a:chExt cx="3565" cy="264"/>
          </a:xfrm>
        </p:grpSpPr>
        <p:grpSp>
          <p:nvGrpSpPr>
            <p:cNvPr id="3" name="Group 721"/>
            <p:cNvGrpSpPr>
              <a:grpSpLocks/>
            </p:cNvGrpSpPr>
            <p:nvPr/>
          </p:nvGrpSpPr>
          <p:grpSpPr bwMode="auto">
            <a:xfrm>
              <a:off x="2289" y="725"/>
              <a:ext cx="1945" cy="252"/>
              <a:chOff x="1185" y="3509"/>
              <a:chExt cx="1945" cy="252"/>
            </a:xfrm>
          </p:grpSpPr>
          <p:grpSp>
            <p:nvGrpSpPr>
              <p:cNvPr id="4" name="Group 722"/>
              <p:cNvGrpSpPr>
                <a:grpSpLocks/>
              </p:cNvGrpSpPr>
              <p:nvPr/>
            </p:nvGrpSpPr>
            <p:grpSpPr bwMode="auto">
              <a:xfrm>
                <a:off x="1989" y="3523"/>
                <a:ext cx="1141" cy="238"/>
                <a:chOff x="2001" y="1531"/>
                <a:chExt cx="1141" cy="238"/>
              </a:xfrm>
            </p:grpSpPr>
            <p:sp>
              <p:nvSpPr>
                <p:cNvPr id="40" name="Freeform 723"/>
                <p:cNvSpPr>
                  <a:spLocks/>
                </p:cNvSpPr>
                <p:nvPr/>
              </p:nvSpPr>
              <p:spPr bwMode="auto">
                <a:xfrm rot="-434073">
                  <a:off x="2185" y="1534"/>
                  <a:ext cx="328"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41" name="Freeform 724"/>
                <p:cNvSpPr>
                  <a:spLocks/>
                </p:cNvSpPr>
                <p:nvPr/>
              </p:nvSpPr>
              <p:spPr bwMode="auto">
                <a:xfrm rot="-434073">
                  <a:off x="2340" y="1534"/>
                  <a:ext cx="331"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42" name="Freeform 725"/>
                <p:cNvSpPr>
                  <a:spLocks/>
                </p:cNvSpPr>
                <p:nvPr/>
              </p:nvSpPr>
              <p:spPr bwMode="auto">
                <a:xfrm rot="-434073">
                  <a:off x="2504" y="1534"/>
                  <a:ext cx="331"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43" name="Freeform 726"/>
                <p:cNvSpPr>
                  <a:spLocks/>
                </p:cNvSpPr>
                <p:nvPr/>
              </p:nvSpPr>
              <p:spPr bwMode="auto">
                <a:xfrm rot="-434073">
                  <a:off x="2656" y="1534"/>
                  <a:ext cx="331"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44" name="Freeform 727"/>
                <p:cNvSpPr>
                  <a:spLocks/>
                </p:cNvSpPr>
                <p:nvPr/>
              </p:nvSpPr>
              <p:spPr bwMode="auto">
                <a:xfrm rot="-291530">
                  <a:off x="2001" y="1531"/>
                  <a:ext cx="342" cy="236"/>
                </a:xfrm>
                <a:custGeom>
                  <a:avLst/>
                  <a:gdLst>
                    <a:gd name="T0" fmla="*/ 0 w 1707"/>
                    <a:gd name="T1" fmla="*/ 0 h 1177"/>
                    <a:gd name="T2" fmla="*/ 0 w 1707"/>
                    <a:gd name="T3" fmla="*/ 0 h 1177"/>
                    <a:gd name="T4" fmla="*/ 0 w 1707"/>
                    <a:gd name="T5" fmla="*/ 0 h 1177"/>
                    <a:gd name="T6" fmla="*/ 0 w 1707"/>
                    <a:gd name="T7" fmla="*/ 0 h 1177"/>
                    <a:gd name="T8" fmla="*/ 0 w 1707"/>
                    <a:gd name="T9" fmla="*/ 0 h 1177"/>
                    <a:gd name="T10" fmla="*/ 0 w 1707"/>
                    <a:gd name="T11" fmla="*/ 0 h 1177"/>
                    <a:gd name="T12" fmla="*/ 0 w 1707"/>
                    <a:gd name="T13" fmla="*/ 0 h 1177"/>
                    <a:gd name="T14" fmla="*/ 0 w 1707"/>
                    <a:gd name="T15" fmla="*/ 0 h 1177"/>
                    <a:gd name="T16" fmla="*/ 0 w 1707"/>
                    <a:gd name="T17" fmla="*/ 0 h 1177"/>
                    <a:gd name="T18" fmla="*/ 0 w 1707"/>
                    <a:gd name="T19" fmla="*/ 0 h 1177"/>
                    <a:gd name="T20" fmla="*/ 0 w 1707"/>
                    <a:gd name="T21" fmla="*/ 0 h 1177"/>
                    <a:gd name="T22" fmla="*/ 0 w 1707"/>
                    <a:gd name="T23" fmla="*/ 0 h 1177"/>
                    <a:gd name="T24" fmla="*/ 0 w 1707"/>
                    <a:gd name="T25" fmla="*/ 0 h 1177"/>
                    <a:gd name="T26" fmla="*/ 0 w 1707"/>
                    <a:gd name="T27" fmla="*/ 0 h 1177"/>
                    <a:gd name="T28" fmla="*/ 0 w 1707"/>
                    <a:gd name="T29" fmla="*/ 0 h 1177"/>
                    <a:gd name="T30" fmla="*/ 0 w 1707"/>
                    <a:gd name="T31" fmla="*/ 0 h 1177"/>
                    <a:gd name="T32" fmla="*/ 0 w 1707"/>
                    <a:gd name="T33" fmla="*/ 0 h 1177"/>
                    <a:gd name="T34" fmla="*/ 0 w 1707"/>
                    <a:gd name="T35" fmla="*/ 0 h 1177"/>
                    <a:gd name="T36" fmla="*/ 0 w 1707"/>
                    <a:gd name="T37" fmla="*/ 0 h 1177"/>
                    <a:gd name="T38" fmla="*/ 0 w 1707"/>
                    <a:gd name="T39" fmla="*/ 0 h 1177"/>
                    <a:gd name="T40" fmla="*/ 0 w 1707"/>
                    <a:gd name="T41" fmla="*/ 0 h 1177"/>
                    <a:gd name="T42" fmla="*/ 0 w 1707"/>
                    <a:gd name="T43" fmla="*/ 0 h 1177"/>
                    <a:gd name="T44" fmla="*/ 0 w 1707"/>
                    <a:gd name="T45" fmla="*/ 0 h 1177"/>
                    <a:gd name="T46" fmla="*/ 0 w 1707"/>
                    <a:gd name="T47" fmla="*/ 0 h 1177"/>
                    <a:gd name="T48" fmla="*/ 0 w 1707"/>
                    <a:gd name="T49" fmla="*/ 0 h 1177"/>
                    <a:gd name="T50" fmla="*/ 0 w 1707"/>
                    <a:gd name="T51" fmla="*/ 0 h 1177"/>
                    <a:gd name="T52" fmla="*/ 0 w 1707"/>
                    <a:gd name="T53" fmla="*/ 0 h 1177"/>
                    <a:gd name="T54" fmla="*/ 0 w 1707"/>
                    <a:gd name="T55" fmla="*/ 0 h 1177"/>
                    <a:gd name="T56" fmla="*/ 0 w 1707"/>
                    <a:gd name="T57" fmla="*/ 0 h 1177"/>
                    <a:gd name="T58" fmla="*/ 0 w 1707"/>
                    <a:gd name="T59" fmla="*/ 0 h 1177"/>
                    <a:gd name="T60" fmla="*/ 0 w 1707"/>
                    <a:gd name="T61" fmla="*/ 0 h 1177"/>
                    <a:gd name="T62" fmla="*/ 0 w 1707"/>
                    <a:gd name="T63" fmla="*/ 0 h 1177"/>
                    <a:gd name="T64" fmla="*/ 0 w 1707"/>
                    <a:gd name="T65" fmla="*/ 0 h 1177"/>
                    <a:gd name="T66" fmla="*/ 0 w 1707"/>
                    <a:gd name="T67" fmla="*/ 0 h 1177"/>
                    <a:gd name="T68" fmla="*/ 0 w 1707"/>
                    <a:gd name="T69" fmla="*/ 0 h 11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07"/>
                    <a:gd name="T106" fmla="*/ 0 h 1177"/>
                    <a:gd name="T107" fmla="*/ 1707 w 1707"/>
                    <a:gd name="T108" fmla="*/ 1177 h 11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07" h="1177">
                      <a:moveTo>
                        <a:pt x="1707" y="140"/>
                      </a:moveTo>
                      <a:lnTo>
                        <a:pt x="1681" y="108"/>
                      </a:lnTo>
                      <a:lnTo>
                        <a:pt x="1626" y="55"/>
                      </a:lnTo>
                      <a:lnTo>
                        <a:pt x="1473" y="30"/>
                      </a:lnTo>
                      <a:lnTo>
                        <a:pt x="1206" y="0"/>
                      </a:lnTo>
                      <a:lnTo>
                        <a:pt x="1093" y="6"/>
                      </a:lnTo>
                      <a:lnTo>
                        <a:pt x="1012" y="17"/>
                      </a:lnTo>
                      <a:lnTo>
                        <a:pt x="951" y="45"/>
                      </a:lnTo>
                      <a:lnTo>
                        <a:pt x="902" y="89"/>
                      </a:lnTo>
                      <a:lnTo>
                        <a:pt x="867" y="132"/>
                      </a:lnTo>
                      <a:lnTo>
                        <a:pt x="480" y="836"/>
                      </a:lnTo>
                      <a:lnTo>
                        <a:pt x="396" y="923"/>
                      </a:lnTo>
                      <a:lnTo>
                        <a:pt x="338" y="958"/>
                      </a:lnTo>
                      <a:lnTo>
                        <a:pt x="252" y="1009"/>
                      </a:lnTo>
                      <a:lnTo>
                        <a:pt x="143" y="1021"/>
                      </a:lnTo>
                      <a:lnTo>
                        <a:pt x="99" y="1014"/>
                      </a:lnTo>
                      <a:lnTo>
                        <a:pt x="0" y="990"/>
                      </a:lnTo>
                      <a:lnTo>
                        <a:pt x="37" y="1040"/>
                      </a:lnTo>
                      <a:lnTo>
                        <a:pt x="97" y="1086"/>
                      </a:lnTo>
                      <a:lnTo>
                        <a:pt x="195" y="1126"/>
                      </a:lnTo>
                      <a:lnTo>
                        <a:pt x="303" y="1159"/>
                      </a:lnTo>
                      <a:lnTo>
                        <a:pt x="514" y="1177"/>
                      </a:lnTo>
                      <a:lnTo>
                        <a:pt x="651" y="1162"/>
                      </a:lnTo>
                      <a:lnTo>
                        <a:pt x="748" y="1117"/>
                      </a:lnTo>
                      <a:lnTo>
                        <a:pt x="825" y="1016"/>
                      </a:lnTo>
                      <a:lnTo>
                        <a:pt x="1237" y="276"/>
                      </a:lnTo>
                      <a:lnTo>
                        <a:pt x="1272" y="233"/>
                      </a:lnTo>
                      <a:lnTo>
                        <a:pt x="1333" y="190"/>
                      </a:lnTo>
                      <a:lnTo>
                        <a:pt x="1409" y="145"/>
                      </a:lnTo>
                      <a:lnTo>
                        <a:pt x="1503" y="124"/>
                      </a:lnTo>
                      <a:lnTo>
                        <a:pt x="1605" y="124"/>
                      </a:lnTo>
                      <a:lnTo>
                        <a:pt x="1652" y="127"/>
                      </a:lnTo>
                      <a:lnTo>
                        <a:pt x="1703" y="135"/>
                      </a:lnTo>
                      <a:lnTo>
                        <a:pt x="1707" y="140"/>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45" name="Freeform 728"/>
                <p:cNvSpPr>
                  <a:spLocks/>
                </p:cNvSpPr>
                <p:nvPr/>
              </p:nvSpPr>
              <p:spPr bwMode="auto">
                <a:xfrm rot="634160" flipV="1">
                  <a:off x="2170" y="1531"/>
                  <a:ext cx="340" cy="236"/>
                </a:xfrm>
                <a:custGeom>
                  <a:avLst/>
                  <a:gdLst>
                    <a:gd name="T0" fmla="*/ 0 w 1707"/>
                    <a:gd name="T1" fmla="*/ 0 h 1177"/>
                    <a:gd name="T2" fmla="*/ 0 w 1707"/>
                    <a:gd name="T3" fmla="*/ 0 h 1177"/>
                    <a:gd name="T4" fmla="*/ 0 w 1707"/>
                    <a:gd name="T5" fmla="*/ 0 h 1177"/>
                    <a:gd name="T6" fmla="*/ 0 w 1707"/>
                    <a:gd name="T7" fmla="*/ 0 h 1177"/>
                    <a:gd name="T8" fmla="*/ 0 w 1707"/>
                    <a:gd name="T9" fmla="*/ 0 h 1177"/>
                    <a:gd name="T10" fmla="*/ 0 w 1707"/>
                    <a:gd name="T11" fmla="*/ 0 h 1177"/>
                    <a:gd name="T12" fmla="*/ 0 w 1707"/>
                    <a:gd name="T13" fmla="*/ 0 h 1177"/>
                    <a:gd name="T14" fmla="*/ 0 w 1707"/>
                    <a:gd name="T15" fmla="*/ 0 h 1177"/>
                    <a:gd name="T16" fmla="*/ 0 w 1707"/>
                    <a:gd name="T17" fmla="*/ 0 h 1177"/>
                    <a:gd name="T18" fmla="*/ 0 w 1707"/>
                    <a:gd name="T19" fmla="*/ 0 h 1177"/>
                    <a:gd name="T20" fmla="*/ 0 w 1707"/>
                    <a:gd name="T21" fmla="*/ 0 h 1177"/>
                    <a:gd name="T22" fmla="*/ 0 w 1707"/>
                    <a:gd name="T23" fmla="*/ 0 h 1177"/>
                    <a:gd name="T24" fmla="*/ 0 w 1707"/>
                    <a:gd name="T25" fmla="*/ 0 h 1177"/>
                    <a:gd name="T26" fmla="*/ 0 w 1707"/>
                    <a:gd name="T27" fmla="*/ 0 h 1177"/>
                    <a:gd name="T28" fmla="*/ 0 w 1707"/>
                    <a:gd name="T29" fmla="*/ 0 h 1177"/>
                    <a:gd name="T30" fmla="*/ 0 w 1707"/>
                    <a:gd name="T31" fmla="*/ 0 h 1177"/>
                    <a:gd name="T32" fmla="*/ 0 w 1707"/>
                    <a:gd name="T33" fmla="*/ 0 h 1177"/>
                    <a:gd name="T34" fmla="*/ 0 w 1707"/>
                    <a:gd name="T35" fmla="*/ 0 h 1177"/>
                    <a:gd name="T36" fmla="*/ 0 w 1707"/>
                    <a:gd name="T37" fmla="*/ 0 h 1177"/>
                    <a:gd name="T38" fmla="*/ 0 w 1707"/>
                    <a:gd name="T39" fmla="*/ 0 h 1177"/>
                    <a:gd name="T40" fmla="*/ 0 w 1707"/>
                    <a:gd name="T41" fmla="*/ 0 h 1177"/>
                    <a:gd name="T42" fmla="*/ 0 w 1707"/>
                    <a:gd name="T43" fmla="*/ 0 h 1177"/>
                    <a:gd name="T44" fmla="*/ 0 w 1707"/>
                    <a:gd name="T45" fmla="*/ 0 h 1177"/>
                    <a:gd name="T46" fmla="*/ 0 w 1707"/>
                    <a:gd name="T47" fmla="*/ 0 h 1177"/>
                    <a:gd name="T48" fmla="*/ 0 w 1707"/>
                    <a:gd name="T49" fmla="*/ 0 h 1177"/>
                    <a:gd name="T50" fmla="*/ 0 w 1707"/>
                    <a:gd name="T51" fmla="*/ 0 h 1177"/>
                    <a:gd name="T52" fmla="*/ 0 w 1707"/>
                    <a:gd name="T53" fmla="*/ 0 h 1177"/>
                    <a:gd name="T54" fmla="*/ 0 w 1707"/>
                    <a:gd name="T55" fmla="*/ 0 h 1177"/>
                    <a:gd name="T56" fmla="*/ 0 w 1707"/>
                    <a:gd name="T57" fmla="*/ 0 h 1177"/>
                    <a:gd name="T58" fmla="*/ 0 w 1707"/>
                    <a:gd name="T59" fmla="*/ 0 h 1177"/>
                    <a:gd name="T60" fmla="*/ 0 w 1707"/>
                    <a:gd name="T61" fmla="*/ 0 h 1177"/>
                    <a:gd name="T62" fmla="*/ 0 w 1707"/>
                    <a:gd name="T63" fmla="*/ 0 h 1177"/>
                    <a:gd name="T64" fmla="*/ 0 w 1707"/>
                    <a:gd name="T65" fmla="*/ 0 h 1177"/>
                    <a:gd name="T66" fmla="*/ 0 w 1707"/>
                    <a:gd name="T67" fmla="*/ 0 h 1177"/>
                    <a:gd name="T68" fmla="*/ 0 w 1707"/>
                    <a:gd name="T69" fmla="*/ 0 h 11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07"/>
                    <a:gd name="T106" fmla="*/ 0 h 1177"/>
                    <a:gd name="T107" fmla="*/ 1707 w 1707"/>
                    <a:gd name="T108" fmla="*/ 1177 h 11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07" h="1177">
                      <a:moveTo>
                        <a:pt x="1707" y="140"/>
                      </a:moveTo>
                      <a:lnTo>
                        <a:pt x="1681" y="108"/>
                      </a:lnTo>
                      <a:lnTo>
                        <a:pt x="1626" y="55"/>
                      </a:lnTo>
                      <a:lnTo>
                        <a:pt x="1473" y="30"/>
                      </a:lnTo>
                      <a:lnTo>
                        <a:pt x="1206" y="0"/>
                      </a:lnTo>
                      <a:lnTo>
                        <a:pt x="1093" y="6"/>
                      </a:lnTo>
                      <a:lnTo>
                        <a:pt x="1012" y="17"/>
                      </a:lnTo>
                      <a:lnTo>
                        <a:pt x="951" y="45"/>
                      </a:lnTo>
                      <a:lnTo>
                        <a:pt x="902" y="89"/>
                      </a:lnTo>
                      <a:lnTo>
                        <a:pt x="867" y="132"/>
                      </a:lnTo>
                      <a:lnTo>
                        <a:pt x="480" y="836"/>
                      </a:lnTo>
                      <a:lnTo>
                        <a:pt x="396" y="923"/>
                      </a:lnTo>
                      <a:lnTo>
                        <a:pt x="338" y="958"/>
                      </a:lnTo>
                      <a:lnTo>
                        <a:pt x="252" y="1009"/>
                      </a:lnTo>
                      <a:lnTo>
                        <a:pt x="143" y="1021"/>
                      </a:lnTo>
                      <a:lnTo>
                        <a:pt x="99" y="1014"/>
                      </a:lnTo>
                      <a:lnTo>
                        <a:pt x="0" y="990"/>
                      </a:lnTo>
                      <a:lnTo>
                        <a:pt x="37" y="1040"/>
                      </a:lnTo>
                      <a:lnTo>
                        <a:pt x="97" y="1086"/>
                      </a:lnTo>
                      <a:lnTo>
                        <a:pt x="195" y="1126"/>
                      </a:lnTo>
                      <a:lnTo>
                        <a:pt x="303" y="1159"/>
                      </a:lnTo>
                      <a:lnTo>
                        <a:pt x="514" y="1177"/>
                      </a:lnTo>
                      <a:lnTo>
                        <a:pt x="651" y="1162"/>
                      </a:lnTo>
                      <a:lnTo>
                        <a:pt x="748" y="1117"/>
                      </a:lnTo>
                      <a:lnTo>
                        <a:pt x="825" y="1016"/>
                      </a:lnTo>
                      <a:lnTo>
                        <a:pt x="1237" y="276"/>
                      </a:lnTo>
                      <a:lnTo>
                        <a:pt x="1272" y="233"/>
                      </a:lnTo>
                      <a:lnTo>
                        <a:pt x="1333" y="190"/>
                      </a:lnTo>
                      <a:lnTo>
                        <a:pt x="1409" y="145"/>
                      </a:lnTo>
                      <a:lnTo>
                        <a:pt x="1503" y="124"/>
                      </a:lnTo>
                      <a:lnTo>
                        <a:pt x="1605" y="124"/>
                      </a:lnTo>
                      <a:lnTo>
                        <a:pt x="1652" y="127"/>
                      </a:lnTo>
                      <a:lnTo>
                        <a:pt x="1703" y="135"/>
                      </a:lnTo>
                      <a:lnTo>
                        <a:pt x="1707" y="140"/>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46" name="Freeform 729"/>
                <p:cNvSpPr>
                  <a:spLocks/>
                </p:cNvSpPr>
                <p:nvPr/>
              </p:nvSpPr>
              <p:spPr bwMode="auto">
                <a:xfrm rot="685921" flipV="1">
                  <a:off x="2333" y="1531"/>
                  <a:ext cx="331" cy="237"/>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47" name="Freeform 730"/>
                <p:cNvSpPr>
                  <a:spLocks/>
                </p:cNvSpPr>
                <p:nvPr/>
              </p:nvSpPr>
              <p:spPr bwMode="auto">
                <a:xfrm rot="688119" flipV="1">
                  <a:off x="2493" y="1531"/>
                  <a:ext cx="331"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48" name="Freeform 731"/>
                <p:cNvSpPr>
                  <a:spLocks/>
                </p:cNvSpPr>
                <p:nvPr/>
              </p:nvSpPr>
              <p:spPr bwMode="auto">
                <a:xfrm rot="688119" flipV="1">
                  <a:off x="2657" y="1531"/>
                  <a:ext cx="331"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49" name="Freeform 732"/>
                <p:cNvSpPr>
                  <a:spLocks/>
                </p:cNvSpPr>
                <p:nvPr/>
              </p:nvSpPr>
              <p:spPr bwMode="auto">
                <a:xfrm rot="688119" flipV="1">
                  <a:off x="2811" y="1531"/>
                  <a:ext cx="331"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grpSp>
          <p:grpSp>
            <p:nvGrpSpPr>
              <p:cNvPr id="5" name="Group 733"/>
              <p:cNvGrpSpPr>
                <a:grpSpLocks/>
              </p:cNvGrpSpPr>
              <p:nvPr/>
            </p:nvGrpSpPr>
            <p:grpSpPr bwMode="auto">
              <a:xfrm>
                <a:off x="1185" y="3509"/>
                <a:ext cx="1120" cy="240"/>
                <a:chOff x="2001" y="1529"/>
                <a:chExt cx="1120" cy="240"/>
              </a:xfrm>
            </p:grpSpPr>
            <p:sp>
              <p:nvSpPr>
                <p:cNvPr id="30" name="Freeform 734"/>
                <p:cNvSpPr>
                  <a:spLocks/>
                </p:cNvSpPr>
                <p:nvPr/>
              </p:nvSpPr>
              <p:spPr bwMode="auto">
                <a:xfrm rot="-434073">
                  <a:off x="2182" y="1534"/>
                  <a:ext cx="328"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31" name="Freeform 735"/>
                <p:cNvSpPr>
                  <a:spLocks/>
                </p:cNvSpPr>
                <p:nvPr/>
              </p:nvSpPr>
              <p:spPr bwMode="auto">
                <a:xfrm rot="-434073">
                  <a:off x="2340" y="1534"/>
                  <a:ext cx="331"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32" name="Freeform 736"/>
                <p:cNvSpPr>
                  <a:spLocks/>
                </p:cNvSpPr>
                <p:nvPr/>
              </p:nvSpPr>
              <p:spPr bwMode="auto">
                <a:xfrm rot="-434073">
                  <a:off x="2504" y="1534"/>
                  <a:ext cx="331"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33" name="Freeform 737"/>
                <p:cNvSpPr>
                  <a:spLocks/>
                </p:cNvSpPr>
                <p:nvPr/>
              </p:nvSpPr>
              <p:spPr bwMode="auto">
                <a:xfrm rot="-434073">
                  <a:off x="2656" y="1534"/>
                  <a:ext cx="331"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34" name="Freeform 738"/>
                <p:cNvSpPr>
                  <a:spLocks/>
                </p:cNvSpPr>
                <p:nvPr/>
              </p:nvSpPr>
              <p:spPr bwMode="auto">
                <a:xfrm rot="-291530">
                  <a:off x="2001" y="1529"/>
                  <a:ext cx="342" cy="236"/>
                </a:xfrm>
                <a:custGeom>
                  <a:avLst/>
                  <a:gdLst>
                    <a:gd name="T0" fmla="*/ 0 w 1707"/>
                    <a:gd name="T1" fmla="*/ 0 h 1177"/>
                    <a:gd name="T2" fmla="*/ 0 w 1707"/>
                    <a:gd name="T3" fmla="*/ 0 h 1177"/>
                    <a:gd name="T4" fmla="*/ 0 w 1707"/>
                    <a:gd name="T5" fmla="*/ 0 h 1177"/>
                    <a:gd name="T6" fmla="*/ 0 w 1707"/>
                    <a:gd name="T7" fmla="*/ 0 h 1177"/>
                    <a:gd name="T8" fmla="*/ 0 w 1707"/>
                    <a:gd name="T9" fmla="*/ 0 h 1177"/>
                    <a:gd name="T10" fmla="*/ 0 w 1707"/>
                    <a:gd name="T11" fmla="*/ 0 h 1177"/>
                    <a:gd name="T12" fmla="*/ 0 w 1707"/>
                    <a:gd name="T13" fmla="*/ 0 h 1177"/>
                    <a:gd name="T14" fmla="*/ 0 w 1707"/>
                    <a:gd name="T15" fmla="*/ 0 h 1177"/>
                    <a:gd name="T16" fmla="*/ 0 w 1707"/>
                    <a:gd name="T17" fmla="*/ 0 h 1177"/>
                    <a:gd name="T18" fmla="*/ 0 w 1707"/>
                    <a:gd name="T19" fmla="*/ 0 h 1177"/>
                    <a:gd name="T20" fmla="*/ 0 w 1707"/>
                    <a:gd name="T21" fmla="*/ 0 h 1177"/>
                    <a:gd name="T22" fmla="*/ 0 w 1707"/>
                    <a:gd name="T23" fmla="*/ 0 h 1177"/>
                    <a:gd name="T24" fmla="*/ 0 w 1707"/>
                    <a:gd name="T25" fmla="*/ 0 h 1177"/>
                    <a:gd name="T26" fmla="*/ 0 w 1707"/>
                    <a:gd name="T27" fmla="*/ 0 h 1177"/>
                    <a:gd name="T28" fmla="*/ 0 w 1707"/>
                    <a:gd name="T29" fmla="*/ 0 h 1177"/>
                    <a:gd name="T30" fmla="*/ 0 w 1707"/>
                    <a:gd name="T31" fmla="*/ 0 h 1177"/>
                    <a:gd name="T32" fmla="*/ 0 w 1707"/>
                    <a:gd name="T33" fmla="*/ 0 h 1177"/>
                    <a:gd name="T34" fmla="*/ 0 w 1707"/>
                    <a:gd name="T35" fmla="*/ 0 h 1177"/>
                    <a:gd name="T36" fmla="*/ 0 w 1707"/>
                    <a:gd name="T37" fmla="*/ 0 h 1177"/>
                    <a:gd name="T38" fmla="*/ 0 w 1707"/>
                    <a:gd name="T39" fmla="*/ 0 h 1177"/>
                    <a:gd name="T40" fmla="*/ 0 w 1707"/>
                    <a:gd name="T41" fmla="*/ 0 h 1177"/>
                    <a:gd name="T42" fmla="*/ 0 w 1707"/>
                    <a:gd name="T43" fmla="*/ 0 h 1177"/>
                    <a:gd name="T44" fmla="*/ 0 w 1707"/>
                    <a:gd name="T45" fmla="*/ 0 h 1177"/>
                    <a:gd name="T46" fmla="*/ 0 w 1707"/>
                    <a:gd name="T47" fmla="*/ 0 h 1177"/>
                    <a:gd name="T48" fmla="*/ 0 w 1707"/>
                    <a:gd name="T49" fmla="*/ 0 h 1177"/>
                    <a:gd name="T50" fmla="*/ 0 w 1707"/>
                    <a:gd name="T51" fmla="*/ 0 h 1177"/>
                    <a:gd name="T52" fmla="*/ 0 w 1707"/>
                    <a:gd name="T53" fmla="*/ 0 h 1177"/>
                    <a:gd name="T54" fmla="*/ 0 w 1707"/>
                    <a:gd name="T55" fmla="*/ 0 h 1177"/>
                    <a:gd name="T56" fmla="*/ 0 w 1707"/>
                    <a:gd name="T57" fmla="*/ 0 h 1177"/>
                    <a:gd name="T58" fmla="*/ 0 w 1707"/>
                    <a:gd name="T59" fmla="*/ 0 h 1177"/>
                    <a:gd name="T60" fmla="*/ 0 w 1707"/>
                    <a:gd name="T61" fmla="*/ 0 h 1177"/>
                    <a:gd name="T62" fmla="*/ 0 w 1707"/>
                    <a:gd name="T63" fmla="*/ 0 h 1177"/>
                    <a:gd name="T64" fmla="*/ 0 w 1707"/>
                    <a:gd name="T65" fmla="*/ 0 h 1177"/>
                    <a:gd name="T66" fmla="*/ 0 w 1707"/>
                    <a:gd name="T67" fmla="*/ 0 h 1177"/>
                    <a:gd name="T68" fmla="*/ 0 w 1707"/>
                    <a:gd name="T69" fmla="*/ 0 h 11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07"/>
                    <a:gd name="T106" fmla="*/ 0 h 1177"/>
                    <a:gd name="T107" fmla="*/ 1707 w 1707"/>
                    <a:gd name="T108" fmla="*/ 1177 h 11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07" h="1177">
                      <a:moveTo>
                        <a:pt x="1707" y="140"/>
                      </a:moveTo>
                      <a:lnTo>
                        <a:pt x="1681" y="108"/>
                      </a:lnTo>
                      <a:lnTo>
                        <a:pt x="1626" y="55"/>
                      </a:lnTo>
                      <a:lnTo>
                        <a:pt x="1473" y="30"/>
                      </a:lnTo>
                      <a:lnTo>
                        <a:pt x="1206" y="0"/>
                      </a:lnTo>
                      <a:lnTo>
                        <a:pt x="1093" y="6"/>
                      </a:lnTo>
                      <a:lnTo>
                        <a:pt x="1012" y="17"/>
                      </a:lnTo>
                      <a:lnTo>
                        <a:pt x="951" y="45"/>
                      </a:lnTo>
                      <a:lnTo>
                        <a:pt x="902" y="89"/>
                      </a:lnTo>
                      <a:lnTo>
                        <a:pt x="867" y="132"/>
                      </a:lnTo>
                      <a:lnTo>
                        <a:pt x="480" y="836"/>
                      </a:lnTo>
                      <a:lnTo>
                        <a:pt x="396" y="923"/>
                      </a:lnTo>
                      <a:lnTo>
                        <a:pt x="338" y="958"/>
                      </a:lnTo>
                      <a:lnTo>
                        <a:pt x="252" y="1009"/>
                      </a:lnTo>
                      <a:lnTo>
                        <a:pt x="143" y="1021"/>
                      </a:lnTo>
                      <a:lnTo>
                        <a:pt x="99" y="1014"/>
                      </a:lnTo>
                      <a:lnTo>
                        <a:pt x="0" y="990"/>
                      </a:lnTo>
                      <a:lnTo>
                        <a:pt x="37" y="1040"/>
                      </a:lnTo>
                      <a:lnTo>
                        <a:pt x="97" y="1086"/>
                      </a:lnTo>
                      <a:lnTo>
                        <a:pt x="195" y="1126"/>
                      </a:lnTo>
                      <a:lnTo>
                        <a:pt x="303" y="1159"/>
                      </a:lnTo>
                      <a:lnTo>
                        <a:pt x="514" y="1177"/>
                      </a:lnTo>
                      <a:lnTo>
                        <a:pt x="651" y="1162"/>
                      </a:lnTo>
                      <a:lnTo>
                        <a:pt x="748" y="1117"/>
                      </a:lnTo>
                      <a:lnTo>
                        <a:pt x="825" y="1016"/>
                      </a:lnTo>
                      <a:lnTo>
                        <a:pt x="1237" y="276"/>
                      </a:lnTo>
                      <a:lnTo>
                        <a:pt x="1272" y="233"/>
                      </a:lnTo>
                      <a:lnTo>
                        <a:pt x="1333" y="190"/>
                      </a:lnTo>
                      <a:lnTo>
                        <a:pt x="1409" y="145"/>
                      </a:lnTo>
                      <a:lnTo>
                        <a:pt x="1503" y="124"/>
                      </a:lnTo>
                      <a:lnTo>
                        <a:pt x="1605" y="124"/>
                      </a:lnTo>
                      <a:lnTo>
                        <a:pt x="1652" y="127"/>
                      </a:lnTo>
                      <a:lnTo>
                        <a:pt x="1703" y="135"/>
                      </a:lnTo>
                      <a:lnTo>
                        <a:pt x="1707" y="140"/>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35" name="Freeform 739"/>
                <p:cNvSpPr>
                  <a:spLocks/>
                </p:cNvSpPr>
                <p:nvPr/>
              </p:nvSpPr>
              <p:spPr bwMode="auto">
                <a:xfrm rot="634160" flipV="1">
                  <a:off x="2170" y="1530"/>
                  <a:ext cx="340" cy="236"/>
                </a:xfrm>
                <a:custGeom>
                  <a:avLst/>
                  <a:gdLst>
                    <a:gd name="T0" fmla="*/ 0 w 1707"/>
                    <a:gd name="T1" fmla="*/ 0 h 1177"/>
                    <a:gd name="T2" fmla="*/ 0 w 1707"/>
                    <a:gd name="T3" fmla="*/ 0 h 1177"/>
                    <a:gd name="T4" fmla="*/ 0 w 1707"/>
                    <a:gd name="T5" fmla="*/ 0 h 1177"/>
                    <a:gd name="T6" fmla="*/ 0 w 1707"/>
                    <a:gd name="T7" fmla="*/ 0 h 1177"/>
                    <a:gd name="T8" fmla="*/ 0 w 1707"/>
                    <a:gd name="T9" fmla="*/ 0 h 1177"/>
                    <a:gd name="T10" fmla="*/ 0 w 1707"/>
                    <a:gd name="T11" fmla="*/ 0 h 1177"/>
                    <a:gd name="T12" fmla="*/ 0 w 1707"/>
                    <a:gd name="T13" fmla="*/ 0 h 1177"/>
                    <a:gd name="T14" fmla="*/ 0 w 1707"/>
                    <a:gd name="T15" fmla="*/ 0 h 1177"/>
                    <a:gd name="T16" fmla="*/ 0 w 1707"/>
                    <a:gd name="T17" fmla="*/ 0 h 1177"/>
                    <a:gd name="T18" fmla="*/ 0 w 1707"/>
                    <a:gd name="T19" fmla="*/ 0 h 1177"/>
                    <a:gd name="T20" fmla="*/ 0 w 1707"/>
                    <a:gd name="T21" fmla="*/ 0 h 1177"/>
                    <a:gd name="T22" fmla="*/ 0 w 1707"/>
                    <a:gd name="T23" fmla="*/ 0 h 1177"/>
                    <a:gd name="T24" fmla="*/ 0 w 1707"/>
                    <a:gd name="T25" fmla="*/ 0 h 1177"/>
                    <a:gd name="T26" fmla="*/ 0 w 1707"/>
                    <a:gd name="T27" fmla="*/ 0 h 1177"/>
                    <a:gd name="T28" fmla="*/ 0 w 1707"/>
                    <a:gd name="T29" fmla="*/ 0 h 1177"/>
                    <a:gd name="T30" fmla="*/ 0 w 1707"/>
                    <a:gd name="T31" fmla="*/ 0 h 1177"/>
                    <a:gd name="T32" fmla="*/ 0 w 1707"/>
                    <a:gd name="T33" fmla="*/ 0 h 1177"/>
                    <a:gd name="T34" fmla="*/ 0 w 1707"/>
                    <a:gd name="T35" fmla="*/ 0 h 1177"/>
                    <a:gd name="T36" fmla="*/ 0 w 1707"/>
                    <a:gd name="T37" fmla="*/ 0 h 1177"/>
                    <a:gd name="T38" fmla="*/ 0 w 1707"/>
                    <a:gd name="T39" fmla="*/ 0 h 1177"/>
                    <a:gd name="T40" fmla="*/ 0 w 1707"/>
                    <a:gd name="T41" fmla="*/ 0 h 1177"/>
                    <a:gd name="T42" fmla="*/ 0 w 1707"/>
                    <a:gd name="T43" fmla="*/ 0 h 1177"/>
                    <a:gd name="T44" fmla="*/ 0 w 1707"/>
                    <a:gd name="T45" fmla="*/ 0 h 1177"/>
                    <a:gd name="T46" fmla="*/ 0 w 1707"/>
                    <a:gd name="T47" fmla="*/ 0 h 1177"/>
                    <a:gd name="T48" fmla="*/ 0 w 1707"/>
                    <a:gd name="T49" fmla="*/ 0 h 1177"/>
                    <a:gd name="T50" fmla="*/ 0 w 1707"/>
                    <a:gd name="T51" fmla="*/ 0 h 1177"/>
                    <a:gd name="T52" fmla="*/ 0 w 1707"/>
                    <a:gd name="T53" fmla="*/ 0 h 1177"/>
                    <a:gd name="T54" fmla="*/ 0 w 1707"/>
                    <a:gd name="T55" fmla="*/ 0 h 1177"/>
                    <a:gd name="T56" fmla="*/ 0 w 1707"/>
                    <a:gd name="T57" fmla="*/ 0 h 1177"/>
                    <a:gd name="T58" fmla="*/ 0 w 1707"/>
                    <a:gd name="T59" fmla="*/ 0 h 1177"/>
                    <a:gd name="T60" fmla="*/ 0 w 1707"/>
                    <a:gd name="T61" fmla="*/ 0 h 1177"/>
                    <a:gd name="T62" fmla="*/ 0 w 1707"/>
                    <a:gd name="T63" fmla="*/ 0 h 1177"/>
                    <a:gd name="T64" fmla="*/ 0 w 1707"/>
                    <a:gd name="T65" fmla="*/ 0 h 1177"/>
                    <a:gd name="T66" fmla="*/ 0 w 1707"/>
                    <a:gd name="T67" fmla="*/ 0 h 1177"/>
                    <a:gd name="T68" fmla="*/ 0 w 1707"/>
                    <a:gd name="T69" fmla="*/ 0 h 11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07"/>
                    <a:gd name="T106" fmla="*/ 0 h 1177"/>
                    <a:gd name="T107" fmla="*/ 1707 w 1707"/>
                    <a:gd name="T108" fmla="*/ 1177 h 11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07" h="1177">
                      <a:moveTo>
                        <a:pt x="1707" y="140"/>
                      </a:moveTo>
                      <a:lnTo>
                        <a:pt x="1681" y="108"/>
                      </a:lnTo>
                      <a:lnTo>
                        <a:pt x="1626" y="55"/>
                      </a:lnTo>
                      <a:lnTo>
                        <a:pt x="1473" y="30"/>
                      </a:lnTo>
                      <a:lnTo>
                        <a:pt x="1206" y="0"/>
                      </a:lnTo>
                      <a:lnTo>
                        <a:pt x="1093" y="6"/>
                      </a:lnTo>
                      <a:lnTo>
                        <a:pt x="1012" y="17"/>
                      </a:lnTo>
                      <a:lnTo>
                        <a:pt x="951" y="45"/>
                      </a:lnTo>
                      <a:lnTo>
                        <a:pt x="902" y="89"/>
                      </a:lnTo>
                      <a:lnTo>
                        <a:pt x="867" y="132"/>
                      </a:lnTo>
                      <a:lnTo>
                        <a:pt x="480" y="836"/>
                      </a:lnTo>
                      <a:lnTo>
                        <a:pt x="396" y="923"/>
                      </a:lnTo>
                      <a:lnTo>
                        <a:pt x="338" y="958"/>
                      </a:lnTo>
                      <a:lnTo>
                        <a:pt x="252" y="1009"/>
                      </a:lnTo>
                      <a:lnTo>
                        <a:pt x="143" y="1021"/>
                      </a:lnTo>
                      <a:lnTo>
                        <a:pt x="99" y="1014"/>
                      </a:lnTo>
                      <a:lnTo>
                        <a:pt x="0" y="990"/>
                      </a:lnTo>
                      <a:lnTo>
                        <a:pt x="37" y="1040"/>
                      </a:lnTo>
                      <a:lnTo>
                        <a:pt x="97" y="1086"/>
                      </a:lnTo>
                      <a:lnTo>
                        <a:pt x="195" y="1126"/>
                      </a:lnTo>
                      <a:lnTo>
                        <a:pt x="303" y="1159"/>
                      </a:lnTo>
                      <a:lnTo>
                        <a:pt x="514" y="1177"/>
                      </a:lnTo>
                      <a:lnTo>
                        <a:pt x="651" y="1162"/>
                      </a:lnTo>
                      <a:lnTo>
                        <a:pt x="748" y="1117"/>
                      </a:lnTo>
                      <a:lnTo>
                        <a:pt x="825" y="1016"/>
                      </a:lnTo>
                      <a:lnTo>
                        <a:pt x="1237" y="276"/>
                      </a:lnTo>
                      <a:lnTo>
                        <a:pt x="1272" y="233"/>
                      </a:lnTo>
                      <a:lnTo>
                        <a:pt x="1333" y="190"/>
                      </a:lnTo>
                      <a:lnTo>
                        <a:pt x="1409" y="145"/>
                      </a:lnTo>
                      <a:lnTo>
                        <a:pt x="1503" y="124"/>
                      </a:lnTo>
                      <a:lnTo>
                        <a:pt x="1605" y="124"/>
                      </a:lnTo>
                      <a:lnTo>
                        <a:pt x="1652" y="127"/>
                      </a:lnTo>
                      <a:lnTo>
                        <a:pt x="1703" y="135"/>
                      </a:lnTo>
                      <a:lnTo>
                        <a:pt x="1707" y="140"/>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36" name="Freeform 740"/>
                <p:cNvSpPr>
                  <a:spLocks/>
                </p:cNvSpPr>
                <p:nvPr/>
              </p:nvSpPr>
              <p:spPr bwMode="auto">
                <a:xfrm rot="685921" flipV="1">
                  <a:off x="2333" y="1531"/>
                  <a:ext cx="331" cy="237"/>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37" name="Freeform 741"/>
                <p:cNvSpPr>
                  <a:spLocks/>
                </p:cNvSpPr>
                <p:nvPr/>
              </p:nvSpPr>
              <p:spPr bwMode="auto">
                <a:xfrm rot="688119" flipV="1">
                  <a:off x="2493" y="1531"/>
                  <a:ext cx="331"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38" name="Freeform 742"/>
                <p:cNvSpPr>
                  <a:spLocks/>
                </p:cNvSpPr>
                <p:nvPr/>
              </p:nvSpPr>
              <p:spPr bwMode="auto">
                <a:xfrm rot="688119" flipV="1">
                  <a:off x="2657" y="1531"/>
                  <a:ext cx="331"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39" name="Freeform 743"/>
                <p:cNvSpPr>
                  <a:spLocks/>
                </p:cNvSpPr>
                <p:nvPr/>
              </p:nvSpPr>
              <p:spPr bwMode="auto">
                <a:xfrm rot="688119" flipV="1">
                  <a:off x="2795" y="1531"/>
                  <a:ext cx="326"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grpSp>
        </p:grpSp>
        <p:grpSp>
          <p:nvGrpSpPr>
            <p:cNvPr id="6" name="Group 744"/>
            <p:cNvGrpSpPr>
              <a:grpSpLocks/>
            </p:cNvGrpSpPr>
            <p:nvPr/>
          </p:nvGrpSpPr>
          <p:grpSpPr bwMode="auto">
            <a:xfrm>
              <a:off x="669" y="713"/>
              <a:ext cx="1945" cy="252"/>
              <a:chOff x="1185" y="3509"/>
              <a:chExt cx="1945" cy="252"/>
            </a:xfrm>
          </p:grpSpPr>
          <p:grpSp>
            <p:nvGrpSpPr>
              <p:cNvPr id="7" name="Group 745"/>
              <p:cNvGrpSpPr>
                <a:grpSpLocks/>
              </p:cNvGrpSpPr>
              <p:nvPr/>
            </p:nvGrpSpPr>
            <p:grpSpPr bwMode="auto">
              <a:xfrm>
                <a:off x="2010" y="3521"/>
                <a:ext cx="1120" cy="240"/>
                <a:chOff x="2022" y="1529"/>
                <a:chExt cx="1120" cy="240"/>
              </a:xfrm>
            </p:grpSpPr>
            <p:sp>
              <p:nvSpPr>
                <p:cNvPr id="18" name="Freeform 746"/>
                <p:cNvSpPr>
                  <a:spLocks/>
                </p:cNvSpPr>
                <p:nvPr/>
              </p:nvSpPr>
              <p:spPr bwMode="auto">
                <a:xfrm rot="-434073">
                  <a:off x="2185" y="1534"/>
                  <a:ext cx="328"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19" name="Freeform 747"/>
                <p:cNvSpPr>
                  <a:spLocks/>
                </p:cNvSpPr>
                <p:nvPr/>
              </p:nvSpPr>
              <p:spPr bwMode="auto">
                <a:xfrm rot="-434073">
                  <a:off x="2348" y="1534"/>
                  <a:ext cx="326"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20" name="Freeform 748"/>
                <p:cNvSpPr>
                  <a:spLocks/>
                </p:cNvSpPr>
                <p:nvPr/>
              </p:nvSpPr>
              <p:spPr bwMode="auto">
                <a:xfrm rot="-434073">
                  <a:off x="2511" y="1534"/>
                  <a:ext cx="326"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21" name="Freeform 749"/>
                <p:cNvSpPr>
                  <a:spLocks/>
                </p:cNvSpPr>
                <p:nvPr/>
              </p:nvSpPr>
              <p:spPr bwMode="auto">
                <a:xfrm rot="-434073">
                  <a:off x="2674" y="1534"/>
                  <a:ext cx="326"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22" name="Freeform 750"/>
                <p:cNvSpPr>
                  <a:spLocks/>
                </p:cNvSpPr>
                <p:nvPr/>
              </p:nvSpPr>
              <p:spPr bwMode="auto">
                <a:xfrm rot="-291530">
                  <a:off x="2022" y="1529"/>
                  <a:ext cx="326" cy="236"/>
                </a:xfrm>
                <a:custGeom>
                  <a:avLst/>
                  <a:gdLst>
                    <a:gd name="T0" fmla="*/ 0 w 1707"/>
                    <a:gd name="T1" fmla="*/ 0 h 1177"/>
                    <a:gd name="T2" fmla="*/ 0 w 1707"/>
                    <a:gd name="T3" fmla="*/ 0 h 1177"/>
                    <a:gd name="T4" fmla="*/ 0 w 1707"/>
                    <a:gd name="T5" fmla="*/ 0 h 1177"/>
                    <a:gd name="T6" fmla="*/ 0 w 1707"/>
                    <a:gd name="T7" fmla="*/ 0 h 1177"/>
                    <a:gd name="T8" fmla="*/ 0 w 1707"/>
                    <a:gd name="T9" fmla="*/ 0 h 1177"/>
                    <a:gd name="T10" fmla="*/ 0 w 1707"/>
                    <a:gd name="T11" fmla="*/ 0 h 1177"/>
                    <a:gd name="T12" fmla="*/ 0 w 1707"/>
                    <a:gd name="T13" fmla="*/ 0 h 1177"/>
                    <a:gd name="T14" fmla="*/ 0 w 1707"/>
                    <a:gd name="T15" fmla="*/ 0 h 1177"/>
                    <a:gd name="T16" fmla="*/ 0 w 1707"/>
                    <a:gd name="T17" fmla="*/ 0 h 1177"/>
                    <a:gd name="T18" fmla="*/ 0 w 1707"/>
                    <a:gd name="T19" fmla="*/ 0 h 1177"/>
                    <a:gd name="T20" fmla="*/ 0 w 1707"/>
                    <a:gd name="T21" fmla="*/ 0 h 1177"/>
                    <a:gd name="T22" fmla="*/ 0 w 1707"/>
                    <a:gd name="T23" fmla="*/ 0 h 1177"/>
                    <a:gd name="T24" fmla="*/ 0 w 1707"/>
                    <a:gd name="T25" fmla="*/ 0 h 1177"/>
                    <a:gd name="T26" fmla="*/ 0 w 1707"/>
                    <a:gd name="T27" fmla="*/ 0 h 1177"/>
                    <a:gd name="T28" fmla="*/ 0 w 1707"/>
                    <a:gd name="T29" fmla="*/ 0 h 1177"/>
                    <a:gd name="T30" fmla="*/ 0 w 1707"/>
                    <a:gd name="T31" fmla="*/ 0 h 1177"/>
                    <a:gd name="T32" fmla="*/ 0 w 1707"/>
                    <a:gd name="T33" fmla="*/ 0 h 1177"/>
                    <a:gd name="T34" fmla="*/ 0 w 1707"/>
                    <a:gd name="T35" fmla="*/ 0 h 1177"/>
                    <a:gd name="T36" fmla="*/ 0 w 1707"/>
                    <a:gd name="T37" fmla="*/ 0 h 1177"/>
                    <a:gd name="T38" fmla="*/ 0 w 1707"/>
                    <a:gd name="T39" fmla="*/ 0 h 1177"/>
                    <a:gd name="T40" fmla="*/ 0 w 1707"/>
                    <a:gd name="T41" fmla="*/ 0 h 1177"/>
                    <a:gd name="T42" fmla="*/ 0 w 1707"/>
                    <a:gd name="T43" fmla="*/ 0 h 1177"/>
                    <a:gd name="T44" fmla="*/ 0 w 1707"/>
                    <a:gd name="T45" fmla="*/ 0 h 1177"/>
                    <a:gd name="T46" fmla="*/ 0 w 1707"/>
                    <a:gd name="T47" fmla="*/ 0 h 1177"/>
                    <a:gd name="T48" fmla="*/ 0 w 1707"/>
                    <a:gd name="T49" fmla="*/ 0 h 1177"/>
                    <a:gd name="T50" fmla="*/ 0 w 1707"/>
                    <a:gd name="T51" fmla="*/ 0 h 1177"/>
                    <a:gd name="T52" fmla="*/ 0 w 1707"/>
                    <a:gd name="T53" fmla="*/ 0 h 1177"/>
                    <a:gd name="T54" fmla="*/ 0 w 1707"/>
                    <a:gd name="T55" fmla="*/ 0 h 1177"/>
                    <a:gd name="T56" fmla="*/ 0 w 1707"/>
                    <a:gd name="T57" fmla="*/ 0 h 1177"/>
                    <a:gd name="T58" fmla="*/ 0 w 1707"/>
                    <a:gd name="T59" fmla="*/ 0 h 1177"/>
                    <a:gd name="T60" fmla="*/ 0 w 1707"/>
                    <a:gd name="T61" fmla="*/ 0 h 1177"/>
                    <a:gd name="T62" fmla="*/ 0 w 1707"/>
                    <a:gd name="T63" fmla="*/ 0 h 1177"/>
                    <a:gd name="T64" fmla="*/ 0 w 1707"/>
                    <a:gd name="T65" fmla="*/ 0 h 1177"/>
                    <a:gd name="T66" fmla="*/ 0 w 1707"/>
                    <a:gd name="T67" fmla="*/ 0 h 1177"/>
                    <a:gd name="T68" fmla="*/ 0 w 1707"/>
                    <a:gd name="T69" fmla="*/ 0 h 11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07"/>
                    <a:gd name="T106" fmla="*/ 0 h 1177"/>
                    <a:gd name="T107" fmla="*/ 1707 w 1707"/>
                    <a:gd name="T108" fmla="*/ 1177 h 11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07" h="1177">
                      <a:moveTo>
                        <a:pt x="1707" y="140"/>
                      </a:moveTo>
                      <a:lnTo>
                        <a:pt x="1681" y="108"/>
                      </a:lnTo>
                      <a:lnTo>
                        <a:pt x="1626" y="55"/>
                      </a:lnTo>
                      <a:lnTo>
                        <a:pt x="1473" y="30"/>
                      </a:lnTo>
                      <a:lnTo>
                        <a:pt x="1206" y="0"/>
                      </a:lnTo>
                      <a:lnTo>
                        <a:pt x="1093" y="6"/>
                      </a:lnTo>
                      <a:lnTo>
                        <a:pt x="1012" y="17"/>
                      </a:lnTo>
                      <a:lnTo>
                        <a:pt x="951" y="45"/>
                      </a:lnTo>
                      <a:lnTo>
                        <a:pt x="902" y="89"/>
                      </a:lnTo>
                      <a:lnTo>
                        <a:pt x="867" y="132"/>
                      </a:lnTo>
                      <a:lnTo>
                        <a:pt x="480" y="836"/>
                      </a:lnTo>
                      <a:lnTo>
                        <a:pt x="396" y="923"/>
                      </a:lnTo>
                      <a:lnTo>
                        <a:pt x="338" y="958"/>
                      </a:lnTo>
                      <a:lnTo>
                        <a:pt x="252" y="1009"/>
                      </a:lnTo>
                      <a:lnTo>
                        <a:pt x="143" y="1021"/>
                      </a:lnTo>
                      <a:lnTo>
                        <a:pt x="99" y="1014"/>
                      </a:lnTo>
                      <a:lnTo>
                        <a:pt x="0" y="990"/>
                      </a:lnTo>
                      <a:lnTo>
                        <a:pt x="37" y="1040"/>
                      </a:lnTo>
                      <a:lnTo>
                        <a:pt x="97" y="1086"/>
                      </a:lnTo>
                      <a:lnTo>
                        <a:pt x="195" y="1126"/>
                      </a:lnTo>
                      <a:lnTo>
                        <a:pt x="303" y="1159"/>
                      </a:lnTo>
                      <a:lnTo>
                        <a:pt x="514" y="1177"/>
                      </a:lnTo>
                      <a:lnTo>
                        <a:pt x="651" y="1162"/>
                      </a:lnTo>
                      <a:lnTo>
                        <a:pt x="748" y="1117"/>
                      </a:lnTo>
                      <a:lnTo>
                        <a:pt x="825" y="1016"/>
                      </a:lnTo>
                      <a:lnTo>
                        <a:pt x="1237" y="276"/>
                      </a:lnTo>
                      <a:lnTo>
                        <a:pt x="1272" y="233"/>
                      </a:lnTo>
                      <a:lnTo>
                        <a:pt x="1333" y="190"/>
                      </a:lnTo>
                      <a:lnTo>
                        <a:pt x="1409" y="145"/>
                      </a:lnTo>
                      <a:lnTo>
                        <a:pt x="1503" y="124"/>
                      </a:lnTo>
                      <a:lnTo>
                        <a:pt x="1605" y="124"/>
                      </a:lnTo>
                      <a:lnTo>
                        <a:pt x="1652" y="127"/>
                      </a:lnTo>
                      <a:lnTo>
                        <a:pt x="1703" y="135"/>
                      </a:lnTo>
                      <a:lnTo>
                        <a:pt x="1707" y="140"/>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23" name="Freeform 751"/>
                <p:cNvSpPr>
                  <a:spLocks/>
                </p:cNvSpPr>
                <p:nvPr/>
              </p:nvSpPr>
              <p:spPr bwMode="auto">
                <a:xfrm rot="634160" flipV="1">
                  <a:off x="2185" y="1530"/>
                  <a:ext cx="327" cy="236"/>
                </a:xfrm>
                <a:custGeom>
                  <a:avLst/>
                  <a:gdLst>
                    <a:gd name="T0" fmla="*/ 0 w 1707"/>
                    <a:gd name="T1" fmla="*/ 0 h 1177"/>
                    <a:gd name="T2" fmla="*/ 0 w 1707"/>
                    <a:gd name="T3" fmla="*/ 0 h 1177"/>
                    <a:gd name="T4" fmla="*/ 0 w 1707"/>
                    <a:gd name="T5" fmla="*/ 0 h 1177"/>
                    <a:gd name="T6" fmla="*/ 0 w 1707"/>
                    <a:gd name="T7" fmla="*/ 0 h 1177"/>
                    <a:gd name="T8" fmla="*/ 0 w 1707"/>
                    <a:gd name="T9" fmla="*/ 0 h 1177"/>
                    <a:gd name="T10" fmla="*/ 0 w 1707"/>
                    <a:gd name="T11" fmla="*/ 0 h 1177"/>
                    <a:gd name="T12" fmla="*/ 0 w 1707"/>
                    <a:gd name="T13" fmla="*/ 0 h 1177"/>
                    <a:gd name="T14" fmla="*/ 0 w 1707"/>
                    <a:gd name="T15" fmla="*/ 0 h 1177"/>
                    <a:gd name="T16" fmla="*/ 0 w 1707"/>
                    <a:gd name="T17" fmla="*/ 0 h 1177"/>
                    <a:gd name="T18" fmla="*/ 0 w 1707"/>
                    <a:gd name="T19" fmla="*/ 0 h 1177"/>
                    <a:gd name="T20" fmla="*/ 0 w 1707"/>
                    <a:gd name="T21" fmla="*/ 0 h 1177"/>
                    <a:gd name="T22" fmla="*/ 0 w 1707"/>
                    <a:gd name="T23" fmla="*/ 0 h 1177"/>
                    <a:gd name="T24" fmla="*/ 0 w 1707"/>
                    <a:gd name="T25" fmla="*/ 0 h 1177"/>
                    <a:gd name="T26" fmla="*/ 0 w 1707"/>
                    <a:gd name="T27" fmla="*/ 0 h 1177"/>
                    <a:gd name="T28" fmla="*/ 0 w 1707"/>
                    <a:gd name="T29" fmla="*/ 0 h 1177"/>
                    <a:gd name="T30" fmla="*/ 0 w 1707"/>
                    <a:gd name="T31" fmla="*/ 0 h 1177"/>
                    <a:gd name="T32" fmla="*/ 0 w 1707"/>
                    <a:gd name="T33" fmla="*/ 0 h 1177"/>
                    <a:gd name="T34" fmla="*/ 0 w 1707"/>
                    <a:gd name="T35" fmla="*/ 0 h 1177"/>
                    <a:gd name="T36" fmla="*/ 0 w 1707"/>
                    <a:gd name="T37" fmla="*/ 0 h 1177"/>
                    <a:gd name="T38" fmla="*/ 0 w 1707"/>
                    <a:gd name="T39" fmla="*/ 0 h 1177"/>
                    <a:gd name="T40" fmla="*/ 0 w 1707"/>
                    <a:gd name="T41" fmla="*/ 0 h 1177"/>
                    <a:gd name="T42" fmla="*/ 0 w 1707"/>
                    <a:gd name="T43" fmla="*/ 0 h 1177"/>
                    <a:gd name="T44" fmla="*/ 0 w 1707"/>
                    <a:gd name="T45" fmla="*/ 0 h 1177"/>
                    <a:gd name="T46" fmla="*/ 0 w 1707"/>
                    <a:gd name="T47" fmla="*/ 0 h 1177"/>
                    <a:gd name="T48" fmla="*/ 0 w 1707"/>
                    <a:gd name="T49" fmla="*/ 0 h 1177"/>
                    <a:gd name="T50" fmla="*/ 0 w 1707"/>
                    <a:gd name="T51" fmla="*/ 0 h 1177"/>
                    <a:gd name="T52" fmla="*/ 0 w 1707"/>
                    <a:gd name="T53" fmla="*/ 0 h 1177"/>
                    <a:gd name="T54" fmla="*/ 0 w 1707"/>
                    <a:gd name="T55" fmla="*/ 0 h 1177"/>
                    <a:gd name="T56" fmla="*/ 0 w 1707"/>
                    <a:gd name="T57" fmla="*/ 0 h 1177"/>
                    <a:gd name="T58" fmla="*/ 0 w 1707"/>
                    <a:gd name="T59" fmla="*/ 0 h 1177"/>
                    <a:gd name="T60" fmla="*/ 0 w 1707"/>
                    <a:gd name="T61" fmla="*/ 0 h 1177"/>
                    <a:gd name="T62" fmla="*/ 0 w 1707"/>
                    <a:gd name="T63" fmla="*/ 0 h 1177"/>
                    <a:gd name="T64" fmla="*/ 0 w 1707"/>
                    <a:gd name="T65" fmla="*/ 0 h 1177"/>
                    <a:gd name="T66" fmla="*/ 0 w 1707"/>
                    <a:gd name="T67" fmla="*/ 0 h 1177"/>
                    <a:gd name="T68" fmla="*/ 0 w 1707"/>
                    <a:gd name="T69" fmla="*/ 0 h 11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07"/>
                    <a:gd name="T106" fmla="*/ 0 h 1177"/>
                    <a:gd name="T107" fmla="*/ 1707 w 1707"/>
                    <a:gd name="T108" fmla="*/ 1177 h 11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07" h="1177">
                      <a:moveTo>
                        <a:pt x="1707" y="140"/>
                      </a:moveTo>
                      <a:lnTo>
                        <a:pt x="1681" y="108"/>
                      </a:lnTo>
                      <a:lnTo>
                        <a:pt x="1626" y="55"/>
                      </a:lnTo>
                      <a:lnTo>
                        <a:pt x="1473" y="30"/>
                      </a:lnTo>
                      <a:lnTo>
                        <a:pt x="1206" y="0"/>
                      </a:lnTo>
                      <a:lnTo>
                        <a:pt x="1093" y="6"/>
                      </a:lnTo>
                      <a:lnTo>
                        <a:pt x="1012" y="17"/>
                      </a:lnTo>
                      <a:lnTo>
                        <a:pt x="951" y="45"/>
                      </a:lnTo>
                      <a:lnTo>
                        <a:pt x="902" y="89"/>
                      </a:lnTo>
                      <a:lnTo>
                        <a:pt x="867" y="132"/>
                      </a:lnTo>
                      <a:lnTo>
                        <a:pt x="480" y="836"/>
                      </a:lnTo>
                      <a:lnTo>
                        <a:pt x="396" y="923"/>
                      </a:lnTo>
                      <a:lnTo>
                        <a:pt x="338" y="958"/>
                      </a:lnTo>
                      <a:lnTo>
                        <a:pt x="252" y="1009"/>
                      </a:lnTo>
                      <a:lnTo>
                        <a:pt x="143" y="1021"/>
                      </a:lnTo>
                      <a:lnTo>
                        <a:pt x="99" y="1014"/>
                      </a:lnTo>
                      <a:lnTo>
                        <a:pt x="0" y="990"/>
                      </a:lnTo>
                      <a:lnTo>
                        <a:pt x="37" y="1040"/>
                      </a:lnTo>
                      <a:lnTo>
                        <a:pt x="97" y="1086"/>
                      </a:lnTo>
                      <a:lnTo>
                        <a:pt x="195" y="1126"/>
                      </a:lnTo>
                      <a:lnTo>
                        <a:pt x="303" y="1159"/>
                      </a:lnTo>
                      <a:lnTo>
                        <a:pt x="514" y="1177"/>
                      </a:lnTo>
                      <a:lnTo>
                        <a:pt x="651" y="1162"/>
                      </a:lnTo>
                      <a:lnTo>
                        <a:pt x="748" y="1117"/>
                      </a:lnTo>
                      <a:lnTo>
                        <a:pt x="825" y="1016"/>
                      </a:lnTo>
                      <a:lnTo>
                        <a:pt x="1237" y="276"/>
                      </a:lnTo>
                      <a:lnTo>
                        <a:pt x="1272" y="233"/>
                      </a:lnTo>
                      <a:lnTo>
                        <a:pt x="1333" y="190"/>
                      </a:lnTo>
                      <a:lnTo>
                        <a:pt x="1409" y="145"/>
                      </a:lnTo>
                      <a:lnTo>
                        <a:pt x="1503" y="124"/>
                      </a:lnTo>
                      <a:lnTo>
                        <a:pt x="1605" y="124"/>
                      </a:lnTo>
                      <a:lnTo>
                        <a:pt x="1652" y="127"/>
                      </a:lnTo>
                      <a:lnTo>
                        <a:pt x="1703" y="135"/>
                      </a:lnTo>
                      <a:lnTo>
                        <a:pt x="1707" y="140"/>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24" name="Freeform 752"/>
                <p:cNvSpPr>
                  <a:spLocks/>
                </p:cNvSpPr>
                <p:nvPr/>
              </p:nvSpPr>
              <p:spPr bwMode="auto">
                <a:xfrm rot="685921" flipV="1">
                  <a:off x="2348" y="1531"/>
                  <a:ext cx="326" cy="237"/>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25" name="Freeform 753"/>
                <p:cNvSpPr>
                  <a:spLocks/>
                </p:cNvSpPr>
                <p:nvPr/>
              </p:nvSpPr>
              <p:spPr bwMode="auto">
                <a:xfrm rot="688119" flipV="1">
                  <a:off x="2511" y="1531"/>
                  <a:ext cx="326"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26" name="Freeform 754"/>
                <p:cNvSpPr>
                  <a:spLocks/>
                </p:cNvSpPr>
                <p:nvPr/>
              </p:nvSpPr>
              <p:spPr bwMode="auto">
                <a:xfrm rot="688119" flipV="1">
                  <a:off x="2674" y="1531"/>
                  <a:ext cx="326"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27" name="Freeform 755"/>
                <p:cNvSpPr>
                  <a:spLocks/>
                </p:cNvSpPr>
                <p:nvPr/>
              </p:nvSpPr>
              <p:spPr bwMode="auto">
                <a:xfrm rot="688119" flipV="1">
                  <a:off x="2811" y="1531"/>
                  <a:ext cx="331"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grpSp>
          <p:grpSp>
            <p:nvGrpSpPr>
              <p:cNvPr id="28" name="Group 756"/>
              <p:cNvGrpSpPr>
                <a:grpSpLocks/>
              </p:cNvGrpSpPr>
              <p:nvPr/>
            </p:nvGrpSpPr>
            <p:grpSpPr bwMode="auto">
              <a:xfrm>
                <a:off x="1185" y="3509"/>
                <a:ext cx="1141" cy="240"/>
                <a:chOff x="2001" y="1529"/>
                <a:chExt cx="1141" cy="240"/>
              </a:xfrm>
            </p:grpSpPr>
            <p:sp>
              <p:nvSpPr>
                <p:cNvPr id="8" name="Freeform 757"/>
                <p:cNvSpPr>
                  <a:spLocks/>
                </p:cNvSpPr>
                <p:nvPr/>
              </p:nvSpPr>
              <p:spPr bwMode="auto">
                <a:xfrm rot="-434073">
                  <a:off x="2182" y="1534"/>
                  <a:ext cx="328"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9" name="Freeform 758"/>
                <p:cNvSpPr>
                  <a:spLocks/>
                </p:cNvSpPr>
                <p:nvPr/>
              </p:nvSpPr>
              <p:spPr bwMode="auto">
                <a:xfrm rot="-434073">
                  <a:off x="2340" y="1534"/>
                  <a:ext cx="331"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10" name="Freeform 759"/>
                <p:cNvSpPr>
                  <a:spLocks/>
                </p:cNvSpPr>
                <p:nvPr/>
              </p:nvSpPr>
              <p:spPr bwMode="auto">
                <a:xfrm rot="-434073">
                  <a:off x="2504" y="1534"/>
                  <a:ext cx="331"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11" name="Freeform 760"/>
                <p:cNvSpPr>
                  <a:spLocks/>
                </p:cNvSpPr>
                <p:nvPr/>
              </p:nvSpPr>
              <p:spPr bwMode="auto">
                <a:xfrm rot="-434073">
                  <a:off x="2656" y="1534"/>
                  <a:ext cx="331"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12" name="Freeform 761"/>
                <p:cNvSpPr>
                  <a:spLocks/>
                </p:cNvSpPr>
                <p:nvPr/>
              </p:nvSpPr>
              <p:spPr bwMode="auto">
                <a:xfrm rot="-291530">
                  <a:off x="2001" y="1529"/>
                  <a:ext cx="342" cy="236"/>
                </a:xfrm>
                <a:custGeom>
                  <a:avLst/>
                  <a:gdLst>
                    <a:gd name="T0" fmla="*/ 0 w 1707"/>
                    <a:gd name="T1" fmla="*/ 0 h 1177"/>
                    <a:gd name="T2" fmla="*/ 0 w 1707"/>
                    <a:gd name="T3" fmla="*/ 0 h 1177"/>
                    <a:gd name="T4" fmla="*/ 0 w 1707"/>
                    <a:gd name="T5" fmla="*/ 0 h 1177"/>
                    <a:gd name="T6" fmla="*/ 0 w 1707"/>
                    <a:gd name="T7" fmla="*/ 0 h 1177"/>
                    <a:gd name="T8" fmla="*/ 0 w 1707"/>
                    <a:gd name="T9" fmla="*/ 0 h 1177"/>
                    <a:gd name="T10" fmla="*/ 0 w 1707"/>
                    <a:gd name="T11" fmla="*/ 0 h 1177"/>
                    <a:gd name="T12" fmla="*/ 0 w 1707"/>
                    <a:gd name="T13" fmla="*/ 0 h 1177"/>
                    <a:gd name="T14" fmla="*/ 0 w 1707"/>
                    <a:gd name="T15" fmla="*/ 0 h 1177"/>
                    <a:gd name="T16" fmla="*/ 0 w 1707"/>
                    <a:gd name="T17" fmla="*/ 0 h 1177"/>
                    <a:gd name="T18" fmla="*/ 0 w 1707"/>
                    <a:gd name="T19" fmla="*/ 0 h 1177"/>
                    <a:gd name="T20" fmla="*/ 0 w 1707"/>
                    <a:gd name="T21" fmla="*/ 0 h 1177"/>
                    <a:gd name="T22" fmla="*/ 0 w 1707"/>
                    <a:gd name="T23" fmla="*/ 0 h 1177"/>
                    <a:gd name="T24" fmla="*/ 0 w 1707"/>
                    <a:gd name="T25" fmla="*/ 0 h 1177"/>
                    <a:gd name="T26" fmla="*/ 0 w 1707"/>
                    <a:gd name="T27" fmla="*/ 0 h 1177"/>
                    <a:gd name="T28" fmla="*/ 0 w 1707"/>
                    <a:gd name="T29" fmla="*/ 0 h 1177"/>
                    <a:gd name="T30" fmla="*/ 0 w 1707"/>
                    <a:gd name="T31" fmla="*/ 0 h 1177"/>
                    <a:gd name="T32" fmla="*/ 0 w 1707"/>
                    <a:gd name="T33" fmla="*/ 0 h 1177"/>
                    <a:gd name="T34" fmla="*/ 0 w 1707"/>
                    <a:gd name="T35" fmla="*/ 0 h 1177"/>
                    <a:gd name="T36" fmla="*/ 0 w 1707"/>
                    <a:gd name="T37" fmla="*/ 0 h 1177"/>
                    <a:gd name="T38" fmla="*/ 0 w 1707"/>
                    <a:gd name="T39" fmla="*/ 0 h 1177"/>
                    <a:gd name="T40" fmla="*/ 0 w 1707"/>
                    <a:gd name="T41" fmla="*/ 0 h 1177"/>
                    <a:gd name="T42" fmla="*/ 0 w 1707"/>
                    <a:gd name="T43" fmla="*/ 0 h 1177"/>
                    <a:gd name="T44" fmla="*/ 0 w 1707"/>
                    <a:gd name="T45" fmla="*/ 0 h 1177"/>
                    <a:gd name="T46" fmla="*/ 0 w 1707"/>
                    <a:gd name="T47" fmla="*/ 0 h 1177"/>
                    <a:gd name="T48" fmla="*/ 0 w 1707"/>
                    <a:gd name="T49" fmla="*/ 0 h 1177"/>
                    <a:gd name="T50" fmla="*/ 0 w 1707"/>
                    <a:gd name="T51" fmla="*/ 0 h 1177"/>
                    <a:gd name="T52" fmla="*/ 0 w 1707"/>
                    <a:gd name="T53" fmla="*/ 0 h 1177"/>
                    <a:gd name="T54" fmla="*/ 0 w 1707"/>
                    <a:gd name="T55" fmla="*/ 0 h 1177"/>
                    <a:gd name="T56" fmla="*/ 0 w 1707"/>
                    <a:gd name="T57" fmla="*/ 0 h 1177"/>
                    <a:gd name="T58" fmla="*/ 0 w 1707"/>
                    <a:gd name="T59" fmla="*/ 0 h 1177"/>
                    <a:gd name="T60" fmla="*/ 0 w 1707"/>
                    <a:gd name="T61" fmla="*/ 0 h 1177"/>
                    <a:gd name="T62" fmla="*/ 0 w 1707"/>
                    <a:gd name="T63" fmla="*/ 0 h 1177"/>
                    <a:gd name="T64" fmla="*/ 0 w 1707"/>
                    <a:gd name="T65" fmla="*/ 0 h 1177"/>
                    <a:gd name="T66" fmla="*/ 0 w 1707"/>
                    <a:gd name="T67" fmla="*/ 0 h 1177"/>
                    <a:gd name="T68" fmla="*/ 0 w 1707"/>
                    <a:gd name="T69" fmla="*/ 0 h 11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07"/>
                    <a:gd name="T106" fmla="*/ 0 h 1177"/>
                    <a:gd name="T107" fmla="*/ 1707 w 1707"/>
                    <a:gd name="T108" fmla="*/ 1177 h 11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07" h="1177">
                      <a:moveTo>
                        <a:pt x="1707" y="140"/>
                      </a:moveTo>
                      <a:lnTo>
                        <a:pt x="1681" y="108"/>
                      </a:lnTo>
                      <a:lnTo>
                        <a:pt x="1626" y="55"/>
                      </a:lnTo>
                      <a:lnTo>
                        <a:pt x="1473" y="30"/>
                      </a:lnTo>
                      <a:lnTo>
                        <a:pt x="1206" y="0"/>
                      </a:lnTo>
                      <a:lnTo>
                        <a:pt x="1093" y="6"/>
                      </a:lnTo>
                      <a:lnTo>
                        <a:pt x="1012" y="17"/>
                      </a:lnTo>
                      <a:lnTo>
                        <a:pt x="951" y="45"/>
                      </a:lnTo>
                      <a:lnTo>
                        <a:pt x="902" y="89"/>
                      </a:lnTo>
                      <a:lnTo>
                        <a:pt x="867" y="132"/>
                      </a:lnTo>
                      <a:lnTo>
                        <a:pt x="480" y="836"/>
                      </a:lnTo>
                      <a:lnTo>
                        <a:pt x="396" y="923"/>
                      </a:lnTo>
                      <a:lnTo>
                        <a:pt x="338" y="958"/>
                      </a:lnTo>
                      <a:lnTo>
                        <a:pt x="252" y="1009"/>
                      </a:lnTo>
                      <a:lnTo>
                        <a:pt x="143" y="1021"/>
                      </a:lnTo>
                      <a:lnTo>
                        <a:pt x="99" y="1014"/>
                      </a:lnTo>
                      <a:lnTo>
                        <a:pt x="0" y="990"/>
                      </a:lnTo>
                      <a:lnTo>
                        <a:pt x="37" y="1040"/>
                      </a:lnTo>
                      <a:lnTo>
                        <a:pt x="97" y="1086"/>
                      </a:lnTo>
                      <a:lnTo>
                        <a:pt x="195" y="1126"/>
                      </a:lnTo>
                      <a:lnTo>
                        <a:pt x="303" y="1159"/>
                      </a:lnTo>
                      <a:lnTo>
                        <a:pt x="514" y="1177"/>
                      </a:lnTo>
                      <a:lnTo>
                        <a:pt x="651" y="1162"/>
                      </a:lnTo>
                      <a:lnTo>
                        <a:pt x="748" y="1117"/>
                      </a:lnTo>
                      <a:lnTo>
                        <a:pt x="825" y="1016"/>
                      </a:lnTo>
                      <a:lnTo>
                        <a:pt x="1237" y="276"/>
                      </a:lnTo>
                      <a:lnTo>
                        <a:pt x="1272" y="233"/>
                      </a:lnTo>
                      <a:lnTo>
                        <a:pt x="1333" y="190"/>
                      </a:lnTo>
                      <a:lnTo>
                        <a:pt x="1409" y="145"/>
                      </a:lnTo>
                      <a:lnTo>
                        <a:pt x="1503" y="124"/>
                      </a:lnTo>
                      <a:lnTo>
                        <a:pt x="1605" y="124"/>
                      </a:lnTo>
                      <a:lnTo>
                        <a:pt x="1652" y="127"/>
                      </a:lnTo>
                      <a:lnTo>
                        <a:pt x="1703" y="135"/>
                      </a:lnTo>
                      <a:lnTo>
                        <a:pt x="1707" y="140"/>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13" name="Freeform 762"/>
                <p:cNvSpPr>
                  <a:spLocks/>
                </p:cNvSpPr>
                <p:nvPr/>
              </p:nvSpPr>
              <p:spPr bwMode="auto">
                <a:xfrm rot="634160" flipV="1">
                  <a:off x="2170" y="1530"/>
                  <a:ext cx="340" cy="236"/>
                </a:xfrm>
                <a:custGeom>
                  <a:avLst/>
                  <a:gdLst>
                    <a:gd name="T0" fmla="*/ 0 w 1707"/>
                    <a:gd name="T1" fmla="*/ 0 h 1177"/>
                    <a:gd name="T2" fmla="*/ 0 w 1707"/>
                    <a:gd name="T3" fmla="*/ 0 h 1177"/>
                    <a:gd name="T4" fmla="*/ 0 w 1707"/>
                    <a:gd name="T5" fmla="*/ 0 h 1177"/>
                    <a:gd name="T6" fmla="*/ 0 w 1707"/>
                    <a:gd name="T7" fmla="*/ 0 h 1177"/>
                    <a:gd name="T8" fmla="*/ 0 w 1707"/>
                    <a:gd name="T9" fmla="*/ 0 h 1177"/>
                    <a:gd name="T10" fmla="*/ 0 w 1707"/>
                    <a:gd name="T11" fmla="*/ 0 h 1177"/>
                    <a:gd name="T12" fmla="*/ 0 w 1707"/>
                    <a:gd name="T13" fmla="*/ 0 h 1177"/>
                    <a:gd name="T14" fmla="*/ 0 w 1707"/>
                    <a:gd name="T15" fmla="*/ 0 h 1177"/>
                    <a:gd name="T16" fmla="*/ 0 w 1707"/>
                    <a:gd name="T17" fmla="*/ 0 h 1177"/>
                    <a:gd name="T18" fmla="*/ 0 w 1707"/>
                    <a:gd name="T19" fmla="*/ 0 h 1177"/>
                    <a:gd name="T20" fmla="*/ 0 w 1707"/>
                    <a:gd name="T21" fmla="*/ 0 h 1177"/>
                    <a:gd name="T22" fmla="*/ 0 w 1707"/>
                    <a:gd name="T23" fmla="*/ 0 h 1177"/>
                    <a:gd name="T24" fmla="*/ 0 w 1707"/>
                    <a:gd name="T25" fmla="*/ 0 h 1177"/>
                    <a:gd name="T26" fmla="*/ 0 w 1707"/>
                    <a:gd name="T27" fmla="*/ 0 h 1177"/>
                    <a:gd name="T28" fmla="*/ 0 w 1707"/>
                    <a:gd name="T29" fmla="*/ 0 h 1177"/>
                    <a:gd name="T30" fmla="*/ 0 w 1707"/>
                    <a:gd name="T31" fmla="*/ 0 h 1177"/>
                    <a:gd name="T32" fmla="*/ 0 w 1707"/>
                    <a:gd name="T33" fmla="*/ 0 h 1177"/>
                    <a:gd name="T34" fmla="*/ 0 w 1707"/>
                    <a:gd name="T35" fmla="*/ 0 h 1177"/>
                    <a:gd name="T36" fmla="*/ 0 w 1707"/>
                    <a:gd name="T37" fmla="*/ 0 h 1177"/>
                    <a:gd name="T38" fmla="*/ 0 w 1707"/>
                    <a:gd name="T39" fmla="*/ 0 h 1177"/>
                    <a:gd name="T40" fmla="*/ 0 w 1707"/>
                    <a:gd name="T41" fmla="*/ 0 h 1177"/>
                    <a:gd name="T42" fmla="*/ 0 w 1707"/>
                    <a:gd name="T43" fmla="*/ 0 h 1177"/>
                    <a:gd name="T44" fmla="*/ 0 w 1707"/>
                    <a:gd name="T45" fmla="*/ 0 h 1177"/>
                    <a:gd name="T46" fmla="*/ 0 w 1707"/>
                    <a:gd name="T47" fmla="*/ 0 h 1177"/>
                    <a:gd name="T48" fmla="*/ 0 w 1707"/>
                    <a:gd name="T49" fmla="*/ 0 h 1177"/>
                    <a:gd name="T50" fmla="*/ 0 w 1707"/>
                    <a:gd name="T51" fmla="*/ 0 h 1177"/>
                    <a:gd name="T52" fmla="*/ 0 w 1707"/>
                    <a:gd name="T53" fmla="*/ 0 h 1177"/>
                    <a:gd name="T54" fmla="*/ 0 w 1707"/>
                    <a:gd name="T55" fmla="*/ 0 h 1177"/>
                    <a:gd name="T56" fmla="*/ 0 w 1707"/>
                    <a:gd name="T57" fmla="*/ 0 h 1177"/>
                    <a:gd name="T58" fmla="*/ 0 w 1707"/>
                    <a:gd name="T59" fmla="*/ 0 h 1177"/>
                    <a:gd name="T60" fmla="*/ 0 w 1707"/>
                    <a:gd name="T61" fmla="*/ 0 h 1177"/>
                    <a:gd name="T62" fmla="*/ 0 w 1707"/>
                    <a:gd name="T63" fmla="*/ 0 h 1177"/>
                    <a:gd name="T64" fmla="*/ 0 w 1707"/>
                    <a:gd name="T65" fmla="*/ 0 h 1177"/>
                    <a:gd name="T66" fmla="*/ 0 w 1707"/>
                    <a:gd name="T67" fmla="*/ 0 h 1177"/>
                    <a:gd name="T68" fmla="*/ 0 w 1707"/>
                    <a:gd name="T69" fmla="*/ 0 h 11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07"/>
                    <a:gd name="T106" fmla="*/ 0 h 1177"/>
                    <a:gd name="T107" fmla="*/ 1707 w 1707"/>
                    <a:gd name="T108" fmla="*/ 1177 h 11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07" h="1177">
                      <a:moveTo>
                        <a:pt x="1707" y="140"/>
                      </a:moveTo>
                      <a:lnTo>
                        <a:pt x="1681" y="108"/>
                      </a:lnTo>
                      <a:lnTo>
                        <a:pt x="1626" y="55"/>
                      </a:lnTo>
                      <a:lnTo>
                        <a:pt x="1473" y="30"/>
                      </a:lnTo>
                      <a:lnTo>
                        <a:pt x="1206" y="0"/>
                      </a:lnTo>
                      <a:lnTo>
                        <a:pt x="1093" y="6"/>
                      </a:lnTo>
                      <a:lnTo>
                        <a:pt x="1012" y="17"/>
                      </a:lnTo>
                      <a:lnTo>
                        <a:pt x="951" y="45"/>
                      </a:lnTo>
                      <a:lnTo>
                        <a:pt x="902" y="89"/>
                      </a:lnTo>
                      <a:lnTo>
                        <a:pt x="867" y="132"/>
                      </a:lnTo>
                      <a:lnTo>
                        <a:pt x="480" y="836"/>
                      </a:lnTo>
                      <a:lnTo>
                        <a:pt x="396" y="923"/>
                      </a:lnTo>
                      <a:lnTo>
                        <a:pt x="338" y="958"/>
                      </a:lnTo>
                      <a:lnTo>
                        <a:pt x="252" y="1009"/>
                      </a:lnTo>
                      <a:lnTo>
                        <a:pt x="143" y="1021"/>
                      </a:lnTo>
                      <a:lnTo>
                        <a:pt x="99" y="1014"/>
                      </a:lnTo>
                      <a:lnTo>
                        <a:pt x="0" y="990"/>
                      </a:lnTo>
                      <a:lnTo>
                        <a:pt x="37" y="1040"/>
                      </a:lnTo>
                      <a:lnTo>
                        <a:pt x="97" y="1086"/>
                      </a:lnTo>
                      <a:lnTo>
                        <a:pt x="195" y="1126"/>
                      </a:lnTo>
                      <a:lnTo>
                        <a:pt x="303" y="1159"/>
                      </a:lnTo>
                      <a:lnTo>
                        <a:pt x="514" y="1177"/>
                      </a:lnTo>
                      <a:lnTo>
                        <a:pt x="651" y="1162"/>
                      </a:lnTo>
                      <a:lnTo>
                        <a:pt x="748" y="1117"/>
                      </a:lnTo>
                      <a:lnTo>
                        <a:pt x="825" y="1016"/>
                      </a:lnTo>
                      <a:lnTo>
                        <a:pt x="1237" y="276"/>
                      </a:lnTo>
                      <a:lnTo>
                        <a:pt x="1272" y="233"/>
                      </a:lnTo>
                      <a:lnTo>
                        <a:pt x="1333" y="190"/>
                      </a:lnTo>
                      <a:lnTo>
                        <a:pt x="1409" y="145"/>
                      </a:lnTo>
                      <a:lnTo>
                        <a:pt x="1503" y="124"/>
                      </a:lnTo>
                      <a:lnTo>
                        <a:pt x="1605" y="124"/>
                      </a:lnTo>
                      <a:lnTo>
                        <a:pt x="1652" y="127"/>
                      </a:lnTo>
                      <a:lnTo>
                        <a:pt x="1703" y="135"/>
                      </a:lnTo>
                      <a:lnTo>
                        <a:pt x="1707" y="140"/>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14" name="Freeform 763"/>
                <p:cNvSpPr>
                  <a:spLocks/>
                </p:cNvSpPr>
                <p:nvPr/>
              </p:nvSpPr>
              <p:spPr bwMode="auto">
                <a:xfrm rot="685921" flipV="1">
                  <a:off x="2333" y="1531"/>
                  <a:ext cx="331" cy="237"/>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15" name="Freeform 764"/>
                <p:cNvSpPr>
                  <a:spLocks/>
                </p:cNvSpPr>
                <p:nvPr/>
              </p:nvSpPr>
              <p:spPr bwMode="auto">
                <a:xfrm rot="688119" flipV="1">
                  <a:off x="2493" y="1531"/>
                  <a:ext cx="331"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16" name="Freeform 765"/>
                <p:cNvSpPr>
                  <a:spLocks/>
                </p:cNvSpPr>
                <p:nvPr/>
              </p:nvSpPr>
              <p:spPr bwMode="auto">
                <a:xfrm rot="688119" flipV="1">
                  <a:off x="2657" y="1531"/>
                  <a:ext cx="331"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sp>
              <p:nvSpPr>
                <p:cNvPr id="17" name="Freeform 766"/>
                <p:cNvSpPr>
                  <a:spLocks/>
                </p:cNvSpPr>
                <p:nvPr/>
              </p:nvSpPr>
              <p:spPr bwMode="auto">
                <a:xfrm rot="688119" flipV="1">
                  <a:off x="2811" y="1531"/>
                  <a:ext cx="331" cy="235"/>
                </a:xfrm>
                <a:custGeom>
                  <a:avLst/>
                  <a:gdLst>
                    <a:gd name="T0" fmla="*/ 0 w 1657"/>
                    <a:gd name="T1" fmla="*/ 0 h 1172"/>
                    <a:gd name="T2" fmla="*/ 0 w 1657"/>
                    <a:gd name="T3" fmla="*/ 0 h 1172"/>
                    <a:gd name="T4" fmla="*/ 0 w 1657"/>
                    <a:gd name="T5" fmla="*/ 0 h 1172"/>
                    <a:gd name="T6" fmla="*/ 0 w 1657"/>
                    <a:gd name="T7" fmla="*/ 0 h 1172"/>
                    <a:gd name="T8" fmla="*/ 0 w 1657"/>
                    <a:gd name="T9" fmla="*/ 0 h 1172"/>
                    <a:gd name="T10" fmla="*/ 0 w 1657"/>
                    <a:gd name="T11" fmla="*/ 0 h 1172"/>
                    <a:gd name="T12" fmla="*/ 0 w 1657"/>
                    <a:gd name="T13" fmla="*/ 0 h 1172"/>
                    <a:gd name="T14" fmla="*/ 0 w 1657"/>
                    <a:gd name="T15" fmla="*/ 0 h 1172"/>
                    <a:gd name="T16" fmla="*/ 0 w 1657"/>
                    <a:gd name="T17" fmla="*/ 0 h 1172"/>
                    <a:gd name="T18" fmla="*/ 0 w 1657"/>
                    <a:gd name="T19" fmla="*/ 0 h 1172"/>
                    <a:gd name="T20" fmla="*/ 0 w 1657"/>
                    <a:gd name="T21" fmla="*/ 0 h 1172"/>
                    <a:gd name="T22" fmla="*/ 0 w 1657"/>
                    <a:gd name="T23" fmla="*/ 0 h 1172"/>
                    <a:gd name="T24" fmla="*/ 0 w 1657"/>
                    <a:gd name="T25" fmla="*/ 0 h 1172"/>
                    <a:gd name="T26" fmla="*/ 0 w 1657"/>
                    <a:gd name="T27" fmla="*/ 0 h 1172"/>
                    <a:gd name="T28" fmla="*/ 0 w 1657"/>
                    <a:gd name="T29" fmla="*/ 0 h 1172"/>
                    <a:gd name="T30" fmla="*/ 0 w 1657"/>
                    <a:gd name="T31" fmla="*/ 0 h 1172"/>
                    <a:gd name="T32" fmla="*/ 0 w 1657"/>
                    <a:gd name="T33" fmla="*/ 0 h 1172"/>
                    <a:gd name="T34" fmla="*/ 0 w 1657"/>
                    <a:gd name="T35" fmla="*/ 0 h 1172"/>
                    <a:gd name="T36" fmla="*/ 0 w 1657"/>
                    <a:gd name="T37" fmla="*/ 0 h 1172"/>
                    <a:gd name="T38" fmla="*/ 0 w 1657"/>
                    <a:gd name="T39" fmla="*/ 0 h 1172"/>
                    <a:gd name="T40" fmla="*/ 0 w 1657"/>
                    <a:gd name="T41" fmla="*/ 0 h 1172"/>
                    <a:gd name="T42" fmla="*/ 0 w 1657"/>
                    <a:gd name="T43" fmla="*/ 0 h 1172"/>
                    <a:gd name="T44" fmla="*/ 0 w 1657"/>
                    <a:gd name="T45" fmla="*/ 0 h 1172"/>
                    <a:gd name="T46" fmla="*/ 0 w 1657"/>
                    <a:gd name="T47" fmla="*/ 0 h 1172"/>
                    <a:gd name="T48" fmla="*/ 0 w 1657"/>
                    <a:gd name="T49" fmla="*/ 0 h 1172"/>
                    <a:gd name="T50" fmla="*/ 0 w 1657"/>
                    <a:gd name="T51" fmla="*/ 0 h 1172"/>
                    <a:gd name="T52" fmla="*/ 0 w 1657"/>
                    <a:gd name="T53" fmla="*/ 0 h 1172"/>
                    <a:gd name="T54" fmla="*/ 0 w 1657"/>
                    <a:gd name="T55" fmla="*/ 0 h 1172"/>
                    <a:gd name="T56" fmla="*/ 0 w 1657"/>
                    <a:gd name="T57" fmla="*/ 0 h 1172"/>
                    <a:gd name="T58" fmla="*/ 0 w 1657"/>
                    <a:gd name="T59" fmla="*/ 0 h 1172"/>
                    <a:gd name="T60" fmla="*/ 0 w 1657"/>
                    <a:gd name="T61" fmla="*/ 0 h 1172"/>
                    <a:gd name="T62" fmla="*/ 0 w 1657"/>
                    <a:gd name="T63" fmla="*/ 0 h 1172"/>
                    <a:gd name="T64" fmla="*/ 0 w 1657"/>
                    <a:gd name="T65" fmla="*/ 0 h 1172"/>
                    <a:gd name="T66" fmla="*/ 0 w 1657"/>
                    <a:gd name="T67" fmla="*/ 0 h 1172"/>
                    <a:gd name="T68" fmla="*/ 0 w 1657"/>
                    <a:gd name="T69" fmla="*/ 0 h 1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7"/>
                    <a:gd name="T106" fmla="*/ 0 h 1172"/>
                    <a:gd name="T107" fmla="*/ 1657 w 1657"/>
                    <a:gd name="T108" fmla="*/ 1172 h 1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7" h="1172">
                      <a:moveTo>
                        <a:pt x="1657" y="146"/>
                      </a:moveTo>
                      <a:lnTo>
                        <a:pt x="1632" y="113"/>
                      </a:lnTo>
                      <a:lnTo>
                        <a:pt x="1578" y="59"/>
                      </a:lnTo>
                      <a:lnTo>
                        <a:pt x="1429" y="33"/>
                      </a:lnTo>
                      <a:lnTo>
                        <a:pt x="1171" y="0"/>
                      </a:lnTo>
                      <a:lnTo>
                        <a:pt x="1062" y="5"/>
                      </a:lnTo>
                      <a:lnTo>
                        <a:pt x="983" y="16"/>
                      </a:lnTo>
                      <a:lnTo>
                        <a:pt x="924" y="42"/>
                      </a:lnTo>
                      <a:lnTo>
                        <a:pt x="876" y="86"/>
                      </a:lnTo>
                      <a:lnTo>
                        <a:pt x="842" y="129"/>
                      </a:lnTo>
                      <a:lnTo>
                        <a:pt x="465" y="830"/>
                      </a:lnTo>
                      <a:lnTo>
                        <a:pt x="383" y="917"/>
                      </a:lnTo>
                      <a:lnTo>
                        <a:pt x="326" y="951"/>
                      </a:lnTo>
                      <a:lnTo>
                        <a:pt x="243" y="1001"/>
                      </a:lnTo>
                      <a:lnTo>
                        <a:pt x="138" y="1011"/>
                      </a:lnTo>
                      <a:lnTo>
                        <a:pt x="95" y="1004"/>
                      </a:lnTo>
                      <a:lnTo>
                        <a:pt x="0" y="978"/>
                      </a:lnTo>
                      <a:lnTo>
                        <a:pt x="36" y="1030"/>
                      </a:lnTo>
                      <a:lnTo>
                        <a:pt x="94" y="1077"/>
                      </a:lnTo>
                      <a:lnTo>
                        <a:pt x="188" y="1118"/>
                      </a:lnTo>
                      <a:lnTo>
                        <a:pt x="292" y="1152"/>
                      </a:lnTo>
                      <a:lnTo>
                        <a:pt x="497" y="1172"/>
                      </a:lnTo>
                      <a:lnTo>
                        <a:pt x="630" y="1159"/>
                      </a:lnTo>
                      <a:lnTo>
                        <a:pt x="724" y="1114"/>
                      </a:lnTo>
                      <a:lnTo>
                        <a:pt x="799" y="1015"/>
                      </a:lnTo>
                      <a:lnTo>
                        <a:pt x="1200" y="277"/>
                      </a:lnTo>
                      <a:lnTo>
                        <a:pt x="1234" y="234"/>
                      </a:lnTo>
                      <a:lnTo>
                        <a:pt x="1294" y="192"/>
                      </a:lnTo>
                      <a:lnTo>
                        <a:pt x="1368" y="149"/>
                      </a:lnTo>
                      <a:lnTo>
                        <a:pt x="1459" y="127"/>
                      </a:lnTo>
                      <a:lnTo>
                        <a:pt x="1559" y="128"/>
                      </a:lnTo>
                      <a:lnTo>
                        <a:pt x="1603" y="133"/>
                      </a:lnTo>
                      <a:lnTo>
                        <a:pt x="1653" y="141"/>
                      </a:lnTo>
                      <a:lnTo>
                        <a:pt x="1657" y="146"/>
                      </a:lnTo>
                      <a:close/>
                    </a:path>
                  </a:pathLst>
                </a:custGeom>
                <a:ln>
                  <a:headEnd/>
                  <a:tailEnd/>
                </a:ln>
              </p:spPr>
              <p:style>
                <a:lnRef idx="0">
                  <a:schemeClr val="accent5"/>
                </a:lnRef>
                <a:fillRef idx="3">
                  <a:schemeClr val="accent5"/>
                </a:fillRef>
                <a:effectRef idx="3">
                  <a:schemeClr val="accent5"/>
                </a:effectRef>
                <a:fontRef idx="minor">
                  <a:schemeClr val="lt1"/>
                </a:fontRef>
              </p:style>
              <p:txBody>
                <a:bodyPr/>
                <a:lstStyle/>
                <a:p>
                  <a:pPr fontAlgn="auto">
                    <a:spcBef>
                      <a:spcPts val="0"/>
                    </a:spcBef>
                    <a:spcAft>
                      <a:spcPts val="0"/>
                    </a:spcAft>
                    <a:defRPr/>
                  </a:pPr>
                  <a:endParaRPr lang="it-IT">
                    <a:solidFill>
                      <a:srgbClr val="002060"/>
                    </a:solidFill>
                    <a:ea typeface="MS PGothic" pitchFamily="34" charset="-128"/>
                  </a:endParaRPr>
                </a:p>
              </p:txBody>
            </p:sp>
          </p:grpSp>
        </p:grpSp>
      </p:grpSp>
      <p:sp>
        <p:nvSpPr>
          <p:cNvPr id="50" name="AutoShape 76"/>
          <p:cNvSpPr>
            <a:spLocks noChangeArrowheads="1"/>
          </p:cNvSpPr>
          <p:nvPr/>
        </p:nvSpPr>
        <p:spPr bwMode="auto">
          <a:xfrm rot="21560387" flipV="1">
            <a:off x="5218710" y="3196033"/>
            <a:ext cx="502449" cy="518121"/>
          </a:xfrm>
          <a:custGeom>
            <a:avLst/>
            <a:gdLst>
              <a:gd name="T0" fmla="*/ 96150565 w 21600"/>
              <a:gd name="T1" fmla="*/ 0 h 21600"/>
              <a:gd name="T2" fmla="*/ 35272850 w 21600"/>
              <a:gd name="T3" fmla="*/ 198718309 h 21600"/>
              <a:gd name="T4" fmla="*/ 96150565 w 21600"/>
              <a:gd name="T5" fmla="*/ 95954253 h 21600"/>
              <a:gd name="T6" fmla="*/ 157027877 w 21600"/>
              <a:gd name="T7" fmla="*/ 198718309 h 21600"/>
              <a:gd name="T8" fmla="*/ 0 60000 65536"/>
              <a:gd name="T9" fmla="*/ 0 60000 65536"/>
              <a:gd name="T10" fmla="*/ 0 60000 65536"/>
              <a:gd name="T11" fmla="*/ 0 60000 65536"/>
              <a:gd name="T12" fmla="*/ 0 w 21600"/>
              <a:gd name="T13" fmla="*/ 0 h 21600"/>
              <a:gd name="T14" fmla="*/ 21600 w 21600"/>
              <a:gd name="T15" fmla="*/ 12544 h 21600"/>
            </a:gdLst>
            <a:ahLst/>
            <a:cxnLst>
              <a:cxn ang="T8">
                <a:pos x="T0" y="T1"/>
              </a:cxn>
              <a:cxn ang="T9">
                <a:pos x="T2" y="T3"/>
              </a:cxn>
              <a:cxn ang="T10">
                <a:pos x="T4" y="T5"/>
              </a:cxn>
              <a:cxn ang="T11">
                <a:pos x="T6" y="T7"/>
              </a:cxn>
            </a:cxnLst>
            <a:rect l="T12" t="T13" r="T14" b="T15"/>
            <a:pathLst>
              <a:path w="21600" h="21600">
                <a:moveTo>
                  <a:pt x="7014" y="12462"/>
                </a:moveTo>
                <a:cubicBezTo>
                  <a:pt x="6783" y="11938"/>
                  <a:pt x="6665" y="11372"/>
                  <a:pt x="6665" y="10800"/>
                </a:cubicBezTo>
                <a:cubicBezTo>
                  <a:pt x="6665" y="8516"/>
                  <a:pt x="8516" y="6665"/>
                  <a:pt x="10800" y="6665"/>
                </a:cubicBezTo>
                <a:cubicBezTo>
                  <a:pt x="13083" y="6665"/>
                  <a:pt x="14935" y="8516"/>
                  <a:pt x="14935" y="10800"/>
                </a:cubicBezTo>
                <a:cubicBezTo>
                  <a:pt x="14935" y="11372"/>
                  <a:pt x="14816" y="11938"/>
                  <a:pt x="14585" y="12462"/>
                </a:cubicBezTo>
                <a:lnTo>
                  <a:pt x="20688" y="15143"/>
                </a:lnTo>
                <a:cubicBezTo>
                  <a:pt x="21289" y="13774"/>
                  <a:pt x="21600" y="12295"/>
                  <a:pt x="21600" y="10800"/>
                </a:cubicBezTo>
                <a:cubicBezTo>
                  <a:pt x="21600" y="4835"/>
                  <a:pt x="16764" y="0"/>
                  <a:pt x="10800" y="0"/>
                </a:cubicBezTo>
                <a:cubicBezTo>
                  <a:pt x="4835" y="0"/>
                  <a:pt x="0" y="4835"/>
                  <a:pt x="0" y="10800"/>
                </a:cubicBezTo>
                <a:cubicBezTo>
                  <a:pt x="-1" y="12295"/>
                  <a:pt x="310" y="13774"/>
                  <a:pt x="911" y="15143"/>
                </a:cubicBezTo>
                <a:close/>
              </a:path>
            </a:pathLst>
          </a:custGeom>
          <a:solidFill>
            <a:schemeClr val="accent2">
              <a:lumMod val="60000"/>
              <a:lumOff val="40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defRPr/>
            </a:pPr>
            <a:endParaRPr lang="it-IT">
              <a:solidFill>
                <a:srgbClr val="000000"/>
              </a:solidFill>
              <a:cs typeface="Arial" charset="0"/>
            </a:endParaRPr>
          </a:p>
        </p:txBody>
      </p:sp>
      <p:sp>
        <p:nvSpPr>
          <p:cNvPr id="43015" name="Oval 78"/>
          <p:cNvSpPr>
            <a:spLocks noChangeArrowheads="1"/>
          </p:cNvSpPr>
          <p:nvPr/>
        </p:nvSpPr>
        <p:spPr bwMode="auto">
          <a:xfrm>
            <a:off x="5287963" y="2641600"/>
            <a:ext cx="331787" cy="282575"/>
          </a:xfrm>
          <a:prstGeom prst="ellipse">
            <a:avLst/>
          </a:prstGeom>
          <a:gradFill rotWithShape="0">
            <a:gsLst>
              <a:gs pos="0">
                <a:srgbClr val="99FF99"/>
              </a:gs>
              <a:gs pos="100000">
                <a:srgbClr val="3C643C"/>
              </a:gs>
            </a:gsLst>
            <a:path path="shape">
              <a:fillToRect l="50000" t="50000" r="50000" b="50000"/>
            </a:path>
          </a:gradFill>
          <a:ln w="9525">
            <a:noFill/>
            <a:round/>
            <a:headEnd/>
            <a:tailEnd/>
          </a:ln>
        </p:spPr>
        <p:txBody>
          <a:bodyPr wrap="none" anchor="ctr"/>
          <a:lstStyle/>
          <a:p>
            <a:endParaRPr lang="it-IT">
              <a:solidFill>
                <a:srgbClr val="000000"/>
              </a:solidFill>
              <a:latin typeface="Arial" pitchFamily="34" charset="0"/>
              <a:cs typeface="Arial" pitchFamily="34" charset="0"/>
            </a:endParaRPr>
          </a:p>
        </p:txBody>
      </p:sp>
      <p:pic>
        <p:nvPicPr>
          <p:cNvPr id="43016" name="Picture 4"/>
          <p:cNvPicPr>
            <a:picLocks noChangeAspect="1" noChangeArrowheads="1"/>
          </p:cNvPicPr>
          <p:nvPr/>
        </p:nvPicPr>
        <p:blipFill>
          <a:blip r:embed="rId2" cstate="print"/>
          <a:srcRect t="7553"/>
          <a:stretch>
            <a:fillRect/>
          </a:stretch>
        </p:blipFill>
        <p:spPr bwMode="auto">
          <a:xfrm>
            <a:off x="323850" y="1214438"/>
            <a:ext cx="8424863" cy="557212"/>
          </a:xfrm>
          <a:prstGeom prst="rect">
            <a:avLst/>
          </a:prstGeom>
          <a:noFill/>
          <a:ln w="9525">
            <a:noFill/>
            <a:miter lim="800000"/>
            <a:headEnd/>
            <a:tailEnd/>
          </a:ln>
        </p:spPr>
      </p:pic>
      <p:sp>
        <p:nvSpPr>
          <p:cNvPr id="43017" name="Freeform 5"/>
          <p:cNvSpPr>
            <a:spLocks/>
          </p:cNvSpPr>
          <p:nvPr/>
        </p:nvSpPr>
        <p:spPr bwMode="auto">
          <a:xfrm>
            <a:off x="2141538" y="765175"/>
            <a:ext cx="527050" cy="1903413"/>
          </a:xfrm>
          <a:custGeom>
            <a:avLst/>
            <a:gdLst>
              <a:gd name="T0" fmla="*/ 2147483647 w 1111"/>
              <a:gd name="T1" fmla="*/ 2147483647 h 926"/>
              <a:gd name="T2" fmla="*/ 2147483647 w 1111"/>
              <a:gd name="T3" fmla="*/ 2147483647 h 926"/>
              <a:gd name="T4" fmla="*/ 2147483647 w 1111"/>
              <a:gd name="T5" fmla="*/ 2147483647 h 926"/>
              <a:gd name="T6" fmla="*/ 2147483647 w 1111"/>
              <a:gd name="T7" fmla="*/ 2147483647 h 926"/>
              <a:gd name="T8" fmla="*/ 2147483647 w 1111"/>
              <a:gd name="T9" fmla="*/ 2147483647 h 926"/>
              <a:gd name="T10" fmla="*/ 2147483647 w 1111"/>
              <a:gd name="T11" fmla="*/ 2147483647 h 926"/>
              <a:gd name="T12" fmla="*/ 2147483647 w 1111"/>
              <a:gd name="T13" fmla="*/ 2147483647 h 926"/>
              <a:gd name="T14" fmla="*/ 2147483647 w 1111"/>
              <a:gd name="T15" fmla="*/ 2147483647 h 926"/>
              <a:gd name="T16" fmla="*/ 2147483647 w 1111"/>
              <a:gd name="T17" fmla="*/ 2147483647 h 926"/>
              <a:gd name="T18" fmla="*/ 2147483647 w 1111"/>
              <a:gd name="T19" fmla="*/ 2147483647 h 926"/>
              <a:gd name="T20" fmla="*/ 2147483647 w 1111"/>
              <a:gd name="T21" fmla="*/ 2147483647 h 926"/>
              <a:gd name="T22" fmla="*/ 2147483647 w 1111"/>
              <a:gd name="T23" fmla="*/ 2147483647 h 926"/>
              <a:gd name="T24" fmla="*/ 2147483647 w 1111"/>
              <a:gd name="T25" fmla="*/ 2147483647 h 926"/>
              <a:gd name="T26" fmla="*/ 2147483647 w 1111"/>
              <a:gd name="T27" fmla="*/ 2147483647 h 926"/>
              <a:gd name="T28" fmla="*/ 2147483647 w 1111"/>
              <a:gd name="T29" fmla="*/ 2147483647 h 926"/>
              <a:gd name="T30" fmla="*/ 2147483647 w 1111"/>
              <a:gd name="T31" fmla="*/ 2147483647 h 926"/>
              <a:gd name="T32" fmla="*/ 2147483647 w 1111"/>
              <a:gd name="T33" fmla="*/ 2147483647 h 926"/>
              <a:gd name="T34" fmla="*/ 2147483647 w 1111"/>
              <a:gd name="T35" fmla="*/ 2147483647 h 926"/>
              <a:gd name="T36" fmla="*/ 2147483647 w 1111"/>
              <a:gd name="T37" fmla="*/ 2147483647 h 926"/>
              <a:gd name="T38" fmla="*/ 2147483647 w 1111"/>
              <a:gd name="T39" fmla="*/ 2147483647 h 926"/>
              <a:gd name="T40" fmla="*/ 2147483647 w 1111"/>
              <a:gd name="T41" fmla="*/ 2147483647 h 926"/>
              <a:gd name="T42" fmla="*/ 2147483647 w 1111"/>
              <a:gd name="T43" fmla="*/ 2147483647 h 926"/>
              <a:gd name="T44" fmla="*/ 2147483647 w 1111"/>
              <a:gd name="T45" fmla="*/ 2147483647 h 926"/>
              <a:gd name="T46" fmla="*/ 2147483647 w 1111"/>
              <a:gd name="T47" fmla="*/ 2147483647 h 926"/>
              <a:gd name="T48" fmla="*/ 2147483647 w 1111"/>
              <a:gd name="T49" fmla="*/ 2147483647 h 926"/>
              <a:gd name="T50" fmla="*/ 2147483647 w 1111"/>
              <a:gd name="T51" fmla="*/ 2147483647 h 926"/>
              <a:gd name="T52" fmla="*/ 2147483647 w 1111"/>
              <a:gd name="T53" fmla="*/ 2147483647 h 926"/>
              <a:gd name="T54" fmla="*/ 2147483647 w 1111"/>
              <a:gd name="T55" fmla="*/ 2147483647 h 926"/>
              <a:gd name="T56" fmla="*/ 2147483647 w 1111"/>
              <a:gd name="T57" fmla="*/ 2147483647 h 926"/>
              <a:gd name="T58" fmla="*/ 2147483647 w 1111"/>
              <a:gd name="T59" fmla="*/ 2147483647 h 926"/>
              <a:gd name="T60" fmla="*/ 2147483647 w 1111"/>
              <a:gd name="T61" fmla="*/ 2147483647 h 926"/>
              <a:gd name="T62" fmla="*/ 2147483647 w 1111"/>
              <a:gd name="T63" fmla="*/ 2147483647 h 926"/>
              <a:gd name="T64" fmla="*/ 2147483647 w 1111"/>
              <a:gd name="T65" fmla="*/ 2147483647 h 926"/>
              <a:gd name="T66" fmla="*/ 2147483647 w 1111"/>
              <a:gd name="T67" fmla="*/ 2147483647 h 926"/>
              <a:gd name="T68" fmla="*/ 2147483647 w 1111"/>
              <a:gd name="T69" fmla="*/ 2147483647 h 926"/>
              <a:gd name="T70" fmla="*/ 2147483647 w 1111"/>
              <a:gd name="T71" fmla="*/ 2147483647 h 926"/>
              <a:gd name="T72" fmla="*/ 2147483647 w 1111"/>
              <a:gd name="T73" fmla="*/ 2147483647 h 926"/>
              <a:gd name="T74" fmla="*/ 2147483647 w 1111"/>
              <a:gd name="T75" fmla="*/ 2147483647 h 926"/>
              <a:gd name="T76" fmla="*/ 2147483647 w 1111"/>
              <a:gd name="T77" fmla="*/ 2147483647 h 926"/>
              <a:gd name="T78" fmla="*/ 2147483647 w 1111"/>
              <a:gd name="T79" fmla="*/ 2147483647 h 926"/>
              <a:gd name="T80" fmla="*/ 2147483647 w 1111"/>
              <a:gd name="T81" fmla="*/ 2147483647 h 926"/>
              <a:gd name="T82" fmla="*/ 2147483647 w 1111"/>
              <a:gd name="T83" fmla="*/ 2147483647 h 926"/>
              <a:gd name="T84" fmla="*/ 2147483647 w 1111"/>
              <a:gd name="T85" fmla="*/ 2147483647 h 926"/>
              <a:gd name="T86" fmla="*/ 2147483647 w 1111"/>
              <a:gd name="T87" fmla="*/ 2147483647 h 926"/>
              <a:gd name="T88" fmla="*/ 2147483647 w 1111"/>
              <a:gd name="T89" fmla="*/ 2147483647 h 926"/>
              <a:gd name="T90" fmla="*/ 2147483647 w 1111"/>
              <a:gd name="T91" fmla="*/ 2147483647 h 926"/>
              <a:gd name="T92" fmla="*/ 2147483647 w 1111"/>
              <a:gd name="T93" fmla="*/ 2147483647 h 926"/>
              <a:gd name="T94" fmla="*/ 2147483647 w 1111"/>
              <a:gd name="T95" fmla="*/ 2147483647 h 926"/>
              <a:gd name="T96" fmla="*/ 2147483647 w 1111"/>
              <a:gd name="T97" fmla="*/ 2147483647 h 926"/>
              <a:gd name="T98" fmla="*/ 2147483647 w 1111"/>
              <a:gd name="T99" fmla="*/ 2147483647 h 926"/>
              <a:gd name="T100" fmla="*/ 2147483647 w 1111"/>
              <a:gd name="T101" fmla="*/ 2147483647 h 926"/>
              <a:gd name="T102" fmla="*/ 2147483647 w 1111"/>
              <a:gd name="T103" fmla="*/ 2147483647 h 926"/>
              <a:gd name="T104" fmla="*/ 2147483647 w 1111"/>
              <a:gd name="T105" fmla="*/ 2147483647 h 926"/>
              <a:gd name="T106" fmla="*/ 2147483647 w 1111"/>
              <a:gd name="T107" fmla="*/ 2147483647 h 926"/>
              <a:gd name="T108" fmla="*/ 2147483647 w 1111"/>
              <a:gd name="T109" fmla="*/ 2147483647 h 926"/>
              <a:gd name="T110" fmla="*/ 2147483647 w 1111"/>
              <a:gd name="T111" fmla="*/ 2147483647 h 926"/>
              <a:gd name="T112" fmla="*/ 2147483647 w 1111"/>
              <a:gd name="T113" fmla="*/ 2147483647 h 926"/>
              <a:gd name="T114" fmla="*/ 2147483647 w 1111"/>
              <a:gd name="T115" fmla="*/ 2147483647 h 926"/>
              <a:gd name="T116" fmla="*/ 2147483647 w 1111"/>
              <a:gd name="T117" fmla="*/ 2147483647 h 9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1"/>
              <a:gd name="T178" fmla="*/ 0 h 926"/>
              <a:gd name="T179" fmla="*/ 1111 w 1111"/>
              <a:gd name="T180" fmla="*/ 926 h 9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1" h="926">
                <a:moveTo>
                  <a:pt x="370" y="0"/>
                </a:moveTo>
                <a:lnTo>
                  <a:pt x="342" y="9"/>
                </a:lnTo>
                <a:lnTo>
                  <a:pt x="328" y="12"/>
                </a:lnTo>
                <a:lnTo>
                  <a:pt x="313" y="15"/>
                </a:lnTo>
                <a:lnTo>
                  <a:pt x="297" y="17"/>
                </a:lnTo>
                <a:lnTo>
                  <a:pt x="281" y="18"/>
                </a:lnTo>
                <a:lnTo>
                  <a:pt x="265" y="19"/>
                </a:lnTo>
                <a:lnTo>
                  <a:pt x="249" y="20"/>
                </a:lnTo>
                <a:lnTo>
                  <a:pt x="232" y="20"/>
                </a:lnTo>
                <a:lnTo>
                  <a:pt x="216" y="20"/>
                </a:lnTo>
                <a:lnTo>
                  <a:pt x="199" y="20"/>
                </a:lnTo>
                <a:lnTo>
                  <a:pt x="183" y="20"/>
                </a:lnTo>
                <a:lnTo>
                  <a:pt x="166" y="20"/>
                </a:lnTo>
                <a:lnTo>
                  <a:pt x="150" y="21"/>
                </a:lnTo>
                <a:lnTo>
                  <a:pt x="135" y="21"/>
                </a:lnTo>
                <a:lnTo>
                  <a:pt x="120" y="22"/>
                </a:lnTo>
                <a:lnTo>
                  <a:pt x="105" y="23"/>
                </a:lnTo>
                <a:lnTo>
                  <a:pt x="91" y="25"/>
                </a:lnTo>
                <a:lnTo>
                  <a:pt x="78" y="28"/>
                </a:lnTo>
                <a:lnTo>
                  <a:pt x="65" y="31"/>
                </a:lnTo>
                <a:lnTo>
                  <a:pt x="54" y="35"/>
                </a:lnTo>
                <a:lnTo>
                  <a:pt x="43" y="40"/>
                </a:lnTo>
                <a:lnTo>
                  <a:pt x="33" y="46"/>
                </a:lnTo>
                <a:lnTo>
                  <a:pt x="25" y="53"/>
                </a:lnTo>
                <a:lnTo>
                  <a:pt x="17" y="61"/>
                </a:lnTo>
                <a:lnTo>
                  <a:pt x="11" y="70"/>
                </a:lnTo>
                <a:lnTo>
                  <a:pt x="6" y="81"/>
                </a:lnTo>
                <a:lnTo>
                  <a:pt x="3" y="93"/>
                </a:lnTo>
                <a:lnTo>
                  <a:pt x="2" y="107"/>
                </a:lnTo>
                <a:lnTo>
                  <a:pt x="1" y="122"/>
                </a:lnTo>
                <a:lnTo>
                  <a:pt x="3" y="139"/>
                </a:lnTo>
                <a:lnTo>
                  <a:pt x="6" y="157"/>
                </a:lnTo>
                <a:lnTo>
                  <a:pt x="9" y="169"/>
                </a:lnTo>
                <a:lnTo>
                  <a:pt x="10" y="174"/>
                </a:lnTo>
                <a:lnTo>
                  <a:pt x="12" y="179"/>
                </a:lnTo>
                <a:lnTo>
                  <a:pt x="14" y="185"/>
                </a:lnTo>
                <a:lnTo>
                  <a:pt x="16" y="190"/>
                </a:lnTo>
                <a:lnTo>
                  <a:pt x="18" y="195"/>
                </a:lnTo>
                <a:lnTo>
                  <a:pt x="20" y="201"/>
                </a:lnTo>
                <a:lnTo>
                  <a:pt x="22" y="206"/>
                </a:lnTo>
                <a:lnTo>
                  <a:pt x="24" y="211"/>
                </a:lnTo>
                <a:lnTo>
                  <a:pt x="25" y="217"/>
                </a:lnTo>
                <a:lnTo>
                  <a:pt x="27" y="221"/>
                </a:lnTo>
                <a:lnTo>
                  <a:pt x="29" y="227"/>
                </a:lnTo>
                <a:lnTo>
                  <a:pt x="31" y="232"/>
                </a:lnTo>
                <a:lnTo>
                  <a:pt x="33" y="237"/>
                </a:lnTo>
                <a:lnTo>
                  <a:pt x="34" y="242"/>
                </a:lnTo>
                <a:lnTo>
                  <a:pt x="36" y="247"/>
                </a:lnTo>
                <a:lnTo>
                  <a:pt x="37" y="253"/>
                </a:lnTo>
                <a:lnTo>
                  <a:pt x="38" y="258"/>
                </a:lnTo>
                <a:lnTo>
                  <a:pt x="40" y="263"/>
                </a:lnTo>
                <a:lnTo>
                  <a:pt x="40" y="268"/>
                </a:lnTo>
                <a:lnTo>
                  <a:pt x="41" y="273"/>
                </a:lnTo>
                <a:lnTo>
                  <a:pt x="42" y="279"/>
                </a:lnTo>
                <a:lnTo>
                  <a:pt x="42" y="284"/>
                </a:lnTo>
                <a:lnTo>
                  <a:pt x="42" y="290"/>
                </a:lnTo>
                <a:lnTo>
                  <a:pt x="42" y="295"/>
                </a:lnTo>
                <a:lnTo>
                  <a:pt x="41" y="301"/>
                </a:lnTo>
                <a:lnTo>
                  <a:pt x="40" y="307"/>
                </a:lnTo>
                <a:lnTo>
                  <a:pt x="40" y="313"/>
                </a:lnTo>
                <a:lnTo>
                  <a:pt x="38" y="318"/>
                </a:lnTo>
                <a:lnTo>
                  <a:pt x="36" y="324"/>
                </a:lnTo>
                <a:lnTo>
                  <a:pt x="34" y="331"/>
                </a:lnTo>
                <a:lnTo>
                  <a:pt x="32" y="337"/>
                </a:lnTo>
                <a:lnTo>
                  <a:pt x="30" y="341"/>
                </a:lnTo>
                <a:lnTo>
                  <a:pt x="28" y="346"/>
                </a:lnTo>
                <a:lnTo>
                  <a:pt x="26" y="350"/>
                </a:lnTo>
                <a:lnTo>
                  <a:pt x="24" y="355"/>
                </a:lnTo>
                <a:lnTo>
                  <a:pt x="22" y="359"/>
                </a:lnTo>
                <a:lnTo>
                  <a:pt x="21" y="364"/>
                </a:lnTo>
                <a:lnTo>
                  <a:pt x="19" y="369"/>
                </a:lnTo>
                <a:lnTo>
                  <a:pt x="17" y="374"/>
                </a:lnTo>
                <a:lnTo>
                  <a:pt x="15" y="379"/>
                </a:lnTo>
                <a:lnTo>
                  <a:pt x="13" y="384"/>
                </a:lnTo>
                <a:lnTo>
                  <a:pt x="11" y="389"/>
                </a:lnTo>
                <a:lnTo>
                  <a:pt x="10" y="395"/>
                </a:lnTo>
                <a:lnTo>
                  <a:pt x="8" y="400"/>
                </a:lnTo>
                <a:lnTo>
                  <a:pt x="6" y="406"/>
                </a:lnTo>
                <a:lnTo>
                  <a:pt x="5" y="411"/>
                </a:lnTo>
                <a:lnTo>
                  <a:pt x="4" y="417"/>
                </a:lnTo>
                <a:lnTo>
                  <a:pt x="3" y="422"/>
                </a:lnTo>
                <a:lnTo>
                  <a:pt x="2" y="427"/>
                </a:lnTo>
                <a:lnTo>
                  <a:pt x="1" y="433"/>
                </a:lnTo>
                <a:lnTo>
                  <a:pt x="1" y="438"/>
                </a:lnTo>
                <a:lnTo>
                  <a:pt x="0" y="443"/>
                </a:lnTo>
                <a:lnTo>
                  <a:pt x="1" y="448"/>
                </a:lnTo>
                <a:lnTo>
                  <a:pt x="1" y="453"/>
                </a:lnTo>
                <a:lnTo>
                  <a:pt x="2" y="457"/>
                </a:lnTo>
                <a:lnTo>
                  <a:pt x="3" y="462"/>
                </a:lnTo>
                <a:lnTo>
                  <a:pt x="4" y="466"/>
                </a:lnTo>
                <a:lnTo>
                  <a:pt x="6" y="471"/>
                </a:lnTo>
                <a:lnTo>
                  <a:pt x="8" y="475"/>
                </a:lnTo>
                <a:lnTo>
                  <a:pt x="10" y="479"/>
                </a:lnTo>
                <a:lnTo>
                  <a:pt x="13" y="482"/>
                </a:lnTo>
                <a:lnTo>
                  <a:pt x="30" y="498"/>
                </a:lnTo>
                <a:lnTo>
                  <a:pt x="38" y="503"/>
                </a:lnTo>
                <a:lnTo>
                  <a:pt x="46" y="507"/>
                </a:lnTo>
                <a:lnTo>
                  <a:pt x="54" y="509"/>
                </a:lnTo>
                <a:lnTo>
                  <a:pt x="62" y="509"/>
                </a:lnTo>
                <a:lnTo>
                  <a:pt x="69" y="509"/>
                </a:lnTo>
                <a:lnTo>
                  <a:pt x="76" y="507"/>
                </a:lnTo>
                <a:lnTo>
                  <a:pt x="83" y="503"/>
                </a:lnTo>
                <a:lnTo>
                  <a:pt x="90" y="499"/>
                </a:lnTo>
                <a:lnTo>
                  <a:pt x="96" y="494"/>
                </a:lnTo>
                <a:lnTo>
                  <a:pt x="102" y="488"/>
                </a:lnTo>
                <a:lnTo>
                  <a:pt x="108" y="481"/>
                </a:lnTo>
                <a:lnTo>
                  <a:pt x="114" y="474"/>
                </a:lnTo>
                <a:lnTo>
                  <a:pt x="119" y="465"/>
                </a:lnTo>
                <a:lnTo>
                  <a:pt x="124" y="457"/>
                </a:lnTo>
                <a:lnTo>
                  <a:pt x="129" y="448"/>
                </a:lnTo>
                <a:lnTo>
                  <a:pt x="134" y="439"/>
                </a:lnTo>
                <a:lnTo>
                  <a:pt x="138" y="429"/>
                </a:lnTo>
                <a:lnTo>
                  <a:pt x="142" y="419"/>
                </a:lnTo>
                <a:lnTo>
                  <a:pt x="146" y="409"/>
                </a:lnTo>
                <a:lnTo>
                  <a:pt x="150" y="399"/>
                </a:lnTo>
                <a:lnTo>
                  <a:pt x="153" y="390"/>
                </a:lnTo>
                <a:lnTo>
                  <a:pt x="156" y="381"/>
                </a:lnTo>
                <a:lnTo>
                  <a:pt x="158" y="371"/>
                </a:lnTo>
                <a:lnTo>
                  <a:pt x="160" y="363"/>
                </a:lnTo>
                <a:lnTo>
                  <a:pt x="162" y="355"/>
                </a:lnTo>
                <a:lnTo>
                  <a:pt x="164" y="347"/>
                </a:lnTo>
                <a:lnTo>
                  <a:pt x="165" y="340"/>
                </a:lnTo>
                <a:lnTo>
                  <a:pt x="166" y="334"/>
                </a:lnTo>
                <a:lnTo>
                  <a:pt x="167" y="329"/>
                </a:lnTo>
                <a:lnTo>
                  <a:pt x="167" y="325"/>
                </a:lnTo>
                <a:lnTo>
                  <a:pt x="167" y="315"/>
                </a:lnTo>
                <a:lnTo>
                  <a:pt x="166" y="310"/>
                </a:lnTo>
                <a:lnTo>
                  <a:pt x="166" y="304"/>
                </a:lnTo>
                <a:lnTo>
                  <a:pt x="165" y="299"/>
                </a:lnTo>
                <a:lnTo>
                  <a:pt x="164" y="292"/>
                </a:lnTo>
                <a:lnTo>
                  <a:pt x="163" y="286"/>
                </a:lnTo>
                <a:lnTo>
                  <a:pt x="162" y="280"/>
                </a:lnTo>
                <a:lnTo>
                  <a:pt x="160" y="273"/>
                </a:lnTo>
                <a:lnTo>
                  <a:pt x="159" y="267"/>
                </a:lnTo>
                <a:lnTo>
                  <a:pt x="158" y="260"/>
                </a:lnTo>
                <a:lnTo>
                  <a:pt x="156" y="253"/>
                </a:lnTo>
                <a:lnTo>
                  <a:pt x="155" y="246"/>
                </a:lnTo>
                <a:lnTo>
                  <a:pt x="154" y="239"/>
                </a:lnTo>
                <a:lnTo>
                  <a:pt x="152" y="232"/>
                </a:lnTo>
                <a:lnTo>
                  <a:pt x="151" y="225"/>
                </a:lnTo>
                <a:lnTo>
                  <a:pt x="150" y="218"/>
                </a:lnTo>
                <a:lnTo>
                  <a:pt x="148" y="211"/>
                </a:lnTo>
                <a:lnTo>
                  <a:pt x="148" y="204"/>
                </a:lnTo>
                <a:lnTo>
                  <a:pt x="147" y="197"/>
                </a:lnTo>
                <a:lnTo>
                  <a:pt x="146" y="190"/>
                </a:lnTo>
                <a:lnTo>
                  <a:pt x="145" y="184"/>
                </a:lnTo>
                <a:lnTo>
                  <a:pt x="145" y="177"/>
                </a:lnTo>
                <a:lnTo>
                  <a:pt x="145" y="171"/>
                </a:lnTo>
                <a:lnTo>
                  <a:pt x="145" y="165"/>
                </a:lnTo>
                <a:lnTo>
                  <a:pt x="145" y="159"/>
                </a:lnTo>
                <a:lnTo>
                  <a:pt x="146" y="154"/>
                </a:lnTo>
                <a:lnTo>
                  <a:pt x="146" y="148"/>
                </a:lnTo>
                <a:lnTo>
                  <a:pt x="148" y="143"/>
                </a:lnTo>
                <a:lnTo>
                  <a:pt x="149" y="139"/>
                </a:lnTo>
                <a:lnTo>
                  <a:pt x="151" y="134"/>
                </a:lnTo>
                <a:lnTo>
                  <a:pt x="153" y="130"/>
                </a:lnTo>
                <a:lnTo>
                  <a:pt x="163" y="117"/>
                </a:lnTo>
                <a:lnTo>
                  <a:pt x="168" y="111"/>
                </a:lnTo>
                <a:lnTo>
                  <a:pt x="174" y="106"/>
                </a:lnTo>
                <a:lnTo>
                  <a:pt x="180" y="102"/>
                </a:lnTo>
                <a:lnTo>
                  <a:pt x="186" y="99"/>
                </a:lnTo>
                <a:lnTo>
                  <a:pt x="192" y="96"/>
                </a:lnTo>
                <a:lnTo>
                  <a:pt x="199" y="94"/>
                </a:lnTo>
                <a:lnTo>
                  <a:pt x="205" y="92"/>
                </a:lnTo>
                <a:lnTo>
                  <a:pt x="212" y="91"/>
                </a:lnTo>
                <a:lnTo>
                  <a:pt x="218" y="91"/>
                </a:lnTo>
                <a:lnTo>
                  <a:pt x="225" y="91"/>
                </a:lnTo>
                <a:lnTo>
                  <a:pt x="232" y="91"/>
                </a:lnTo>
                <a:lnTo>
                  <a:pt x="238" y="93"/>
                </a:lnTo>
                <a:lnTo>
                  <a:pt x="245" y="94"/>
                </a:lnTo>
                <a:lnTo>
                  <a:pt x="252" y="97"/>
                </a:lnTo>
                <a:lnTo>
                  <a:pt x="258" y="99"/>
                </a:lnTo>
                <a:lnTo>
                  <a:pt x="264" y="102"/>
                </a:lnTo>
                <a:lnTo>
                  <a:pt x="270" y="105"/>
                </a:lnTo>
                <a:lnTo>
                  <a:pt x="276" y="109"/>
                </a:lnTo>
                <a:lnTo>
                  <a:pt x="281" y="113"/>
                </a:lnTo>
                <a:lnTo>
                  <a:pt x="286" y="117"/>
                </a:lnTo>
                <a:lnTo>
                  <a:pt x="291" y="122"/>
                </a:lnTo>
                <a:lnTo>
                  <a:pt x="295" y="127"/>
                </a:lnTo>
                <a:lnTo>
                  <a:pt x="299" y="132"/>
                </a:lnTo>
                <a:lnTo>
                  <a:pt x="303" y="137"/>
                </a:lnTo>
                <a:lnTo>
                  <a:pt x="306" y="143"/>
                </a:lnTo>
                <a:lnTo>
                  <a:pt x="308" y="149"/>
                </a:lnTo>
                <a:lnTo>
                  <a:pt x="310" y="155"/>
                </a:lnTo>
                <a:lnTo>
                  <a:pt x="312" y="161"/>
                </a:lnTo>
                <a:lnTo>
                  <a:pt x="313" y="167"/>
                </a:lnTo>
                <a:lnTo>
                  <a:pt x="314" y="173"/>
                </a:lnTo>
                <a:lnTo>
                  <a:pt x="313" y="194"/>
                </a:lnTo>
                <a:lnTo>
                  <a:pt x="312" y="205"/>
                </a:lnTo>
                <a:lnTo>
                  <a:pt x="312" y="215"/>
                </a:lnTo>
                <a:lnTo>
                  <a:pt x="311" y="226"/>
                </a:lnTo>
                <a:lnTo>
                  <a:pt x="310" y="236"/>
                </a:lnTo>
                <a:lnTo>
                  <a:pt x="309" y="247"/>
                </a:lnTo>
                <a:lnTo>
                  <a:pt x="307" y="257"/>
                </a:lnTo>
                <a:lnTo>
                  <a:pt x="306" y="267"/>
                </a:lnTo>
                <a:lnTo>
                  <a:pt x="304" y="277"/>
                </a:lnTo>
                <a:lnTo>
                  <a:pt x="303" y="287"/>
                </a:lnTo>
                <a:lnTo>
                  <a:pt x="302" y="298"/>
                </a:lnTo>
                <a:lnTo>
                  <a:pt x="300" y="308"/>
                </a:lnTo>
                <a:lnTo>
                  <a:pt x="298" y="318"/>
                </a:lnTo>
                <a:lnTo>
                  <a:pt x="297" y="328"/>
                </a:lnTo>
                <a:lnTo>
                  <a:pt x="296" y="339"/>
                </a:lnTo>
                <a:lnTo>
                  <a:pt x="294" y="349"/>
                </a:lnTo>
                <a:lnTo>
                  <a:pt x="293" y="359"/>
                </a:lnTo>
                <a:lnTo>
                  <a:pt x="292" y="369"/>
                </a:lnTo>
                <a:lnTo>
                  <a:pt x="291" y="379"/>
                </a:lnTo>
                <a:lnTo>
                  <a:pt x="290" y="389"/>
                </a:lnTo>
                <a:lnTo>
                  <a:pt x="290" y="399"/>
                </a:lnTo>
                <a:lnTo>
                  <a:pt x="290" y="410"/>
                </a:lnTo>
                <a:lnTo>
                  <a:pt x="289" y="420"/>
                </a:lnTo>
                <a:lnTo>
                  <a:pt x="290" y="430"/>
                </a:lnTo>
                <a:lnTo>
                  <a:pt x="290" y="441"/>
                </a:lnTo>
                <a:lnTo>
                  <a:pt x="291" y="451"/>
                </a:lnTo>
                <a:lnTo>
                  <a:pt x="292" y="461"/>
                </a:lnTo>
                <a:lnTo>
                  <a:pt x="293" y="472"/>
                </a:lnTo>
                <a:lnTo>
                  <a:pt x="295" y="483"/>
                </a:lnTo>
                <a:lnTo>
                  <a:pt x="297" y="493"/>
                </a:lnTo>
                <a:lnTo>
                  <a:pt x="300" y="504"/>
                </a:lnTo>
                <a:lnTo>
                  <a:pt x="302" y="514"/>
                </a:lnTo>
                <a:lnTo>
                  <a:pt x="304" y="520"/>
                </a:lnTo>
                <a:lnTo>
                  <a:pt x="306" y="526"/>
                </a:lnTo>
                <a:lnTo>
                  <a:pt x="308" y="533"/>
                </a:lnTo>
                <a:lnTo>
                  <a:pt x="310" y="539"/>
                </a:lnTo>
                <a:lnTo>
                  <a:pt x="312" y="546"/>
                </a:lnTo>
                <a:lnTo>
                  <a:pt x="314" y="553"/>
                </a:lnTo>
                <a:lnTo>
                  <a:pt x="317" y="560"/>
                </a:lnTo>
                <a:lnTo>
                  <a:pt x="320" y="567"/>
                </a:lnTo>
                <a:lnTo>
                  <a:pt x="323" y="573"/>
                </a:lnTo>
                <a:lnTo>
                  <a:pt x="326" y="580"/>
                </a:lnTo>
                <a:lnTo>
                  <a:pt x="330" y="587"/>
                </a:lnTo>
                <a:lnTo>
                  <a:pt x="333" y="593"/>
                </a:lnTo>
                <a:lnTo>
                  <a:pt x="337" y="599"/>
                </a:lnTo>
                <a:lnTo>
                  <a:pt x="341" y="605"/>
                </a:lnTo>
                <a:lnTo>
                  <a:pt x="346" y="611"/>
                </a:lnTo>
                <a:lnTo>
                  <a:pt x="350" y="616"/>
                </a:lnTo>
                <a:lnTo>
                  <a:pt x="355" y="620"/>
                </a:lnTo>
                <a:lnTo>
                  <a:pt x="360" y="624"/>
                </a:lnTo>
                <a:lnTo>
                  <a:pt x="366" y="628"/>
                </a:lnTo>
                <a:lnTo>
                  <a:pt x="372" y="631"/>
                </a:lnTo>
                <a:lnTo>
                  <a:pt x="378" y="633"/>
                </a:lnTo>
                <a:lnTo>
                  <a:pt x="384" y="634"/>
                </a:lnTo>
                <a:lnTo>
                  <a:pt x="391" y="635"/>
                </a:lnTo>
                <a:lnTo>
                  <a:pt x="398" y="634"/>
                </a:lnTo>
                <a:lnTo>
                  <a:pt x="405" y="633"/>
                </a:lnTo>
                <a:lnTo>
                  <a:pt x="412" y="631"/>
                </a:lnTo>
                <a:lnTo>
                  <a:pt x="420" y="628"/>
                </a:lnTo>
                <a:lnTo>
                  <a:pt x="429" y="624"/>
                </a:lnTo>
                <a:lnTo>
                  <a:pt x="438" y="619"/>
                </a:lnTo>
                <a:lnTo>
                  <a:pt x="447" y="612"/>
                </a:lnTo>
                <a:lnTo>
                  <a:pt x="454" y="606"/>
                </a:lnTo>
                <a:lnTo>
                  <a:pt x="456" y="603"/>
                </a:lnTo>
                <a:lnTo>
                  <a:pt x="460" y="599"/>
                </a:lnTo>
                <a:lnTo>
                  <a:pt x="462" y="596"/>
                </a:lnTo>
                <a:lnTo>
                  <a:pt x="465" y="592"/>
                </a:lnTo>
                <a:lnTo>
                  <a:pt x="467" y="589"/>
                </a:lnTo>
                <a:lnTo>
                  <a:pt x="470" y="585"/>
                </a:lnTo>
                <a:lnTo>
                  <a:pt x="472" y="581"/>
                </a:lnTo>
                <a:lnTo>
                  <a:pt x="473" y="577"/>
                </a:lnTo>
                <a:lnTo>
                  <a:pt x="475" y="573"/>
                </a:lnTo>
                <a:lnTo>
                  <a:pt x="477" y="568"/>
                </a:lnTo>
                <a:lnTo>
                  <a:pt x="478" y="564"/>
                </a:lnTo>
                <a:lnTo>
                  <a:pt x="479" y="559"/>
                </a:lnTo>
                <a:lnTo>
                  <a:pt x="480" y="555"/>
                </a:lnTo>
                <a:lnTo>
                  <a:pt x="482" y="551"/>
                </a:lnTo>
                <a:lnTo>
                  <a:pt x="482" y="546"/>
                </a:lnTo>
                <a:lnTo>
                  <a:pt x="483" y="542"/>
                </a:lnTo>
                <a:lnTo>
                  <a:pt x="484" y="537"/>
                </a:lnTo>
                <a:lnTo>
                  <a:pt x="484" y="533"/>
                </a:lnTo>
                <a:lnTo>
                  <a:pt x="484" y="528"/>
                </a:lnTo>
                <a:lnTo>
                  <a:pt x="484" y="524"/>
                </a:lnTo>
                <a:lnTo>
                  <a:pt x="485" y="519"/>
                </a:lnTo>
                <a:lnTo>
                  <a:pt x="485" y="515"/>
                </a:lnTo>
                <a:lnTo>
                  <a:pt x="484" y="511"/>
                </a:lnTo>
                <a:lnTo>
                  <a:pt x="484" y="506"/>
                </a:lnTo>
                <a:lnTo>
                  <a:pt x="484" y="502"/>
                </a:lnTo>
                <a:lnTo>
                  <a:pt x="484" y="498"/>
                </a:lnTo>
                <a:lnTo>
                  <a:pt x="483" y="494"/>
                </a:lnTo>
                <a:lnTo>
                  <a:pt x="483" y="490"/>
                </a:lnTo>
                <a:lnTo>
                  <a:pt x="482" y="486"/>
                </a:lnTo>
                <a:lnTo>
                  <a:pt x="482" y="482"/>
                </a:lnTo>
                <a:lnTo>
                  <a:pt x="477" y="457"/>
                </a:lnTo>
                <a:lnTo>
                  <a:pt x="475" y="445"/>
                </a:lnTo>
                <a:lnTo>
                  <a:pt x="474" y="433"/>
                </a:lnTo>
                <a:lnTo>
                  <a:pt x="472" y="421"/>
                </a:lnTo>
                <a:lnTo>
                  <a:pt x="471" y="408"/>
                </a:lnTo>
                <a:lnTo>
                  <a:pt x="470" y="396"/>
                </a:lnTo>
                <a:lnTo>
                  <a:pt x="469" y="384"/>
                </a:lnTo>
                <a:lnTo>
                  <a:pt x="468" y="371"/>
                </a:lnTo>
                <a:lnTo>
                  <a:pt x="467" y="359"/>
                </a:lnTo>
                <a:lnTo>
                  <a:pt x="466" y="347"/>
                </a:lnTo>
                <a:lnTo>
                  <a:pt x="466" y="334"/>
                </a:lnTo>
                <a:lnTo>
                  <a:pt x="465" y="322"/>
                </a:lnTo>
                <a:lnTo>
                  <a:pt x="465" y="309"/>
                </a:lnTo>
                <a:lnTo>
                  <a:pt x="464" y="297"/>
                </a:lnTo>
                <a:lnTo>
                  <a:pt x="464" y="285"/>
                </a:lnTo>
                <a:lnTo>
                  <a:pt x="464" y="272"/>
                </a:lnTo>
                <a:lnTo>
                  <a:pt x="464" y="259"/>
                </a:lnTo>
                <a:lnTo>
                  <a:pt x="464" y="247"/>
                </a:lnTo>
                <a:lnTo>
                  <a:pt x="464" y="235"/>
                </a:lnTo>
                <a:lnTo>
                  <a:pt x="463" y="222"/>
                </a:lnTo>
                <a:lnTo>
                  <a:pt x="463" y="210"/>
                </a:lnTo>
                <a:lnTo>
                  <a:pt x="463" y="197"/>
                </a:lnTo>
                <a:lnTo>
                  <a:pt x="463" y="185"/>
                </a:lnTo>
                <a:lnTo>
                  <a:pt x="463" y="173"/>
                </a:lnTo>
                <a:lnTo>
                  <a:pt x="462" y="160"/>
                </a:lnTo>
                <a:lnTo>
                  <a:pt x="462" y="148"/>
                </a:lnTo>
                <a:lnTo>
                  <a:pt x="462" y="136"/>
                </a:lnTo>
                <a:lnTo>
                  <a:pt x="462" y="123"/>
                </a:lnTo>
                <a:lnTo>
                  <a:pt x="461" y="111"/>
                </a:lnTo>
                <a:lnTo>
                  <a:pt x="461" y="99"/>
                </a:lnTo>
                <a:lnTo>
                  <a:pt x="460" y="87"/>
                </a:lnTo>
                <a:lnTo>
                  <a:pt x="461" y="72"/>
                </a:lnTo>
                <a:lnTo>
                  <a:pt x="462" y="66"/>
                </a:lnTo>
                <a:lnTo>
                  <a:pt x="465" y="59"/>
                </a:lnTo>
                <a:lnTo>
                  <a:pt x="468" y="54"/>
                </a:lnTo>
                <a:lnTo>
                  <a:pt x="471" y="49"/>
                </a:lnTo>
                <a:lnTo>
                  <a:pt x="475" y="44"/>
                </a:lnTo>
                <a:lnTo>
                  <a:pt x="480" y="39"/>
                </a:lnTo>
                <a:lnTo>
                  <a:pt x="485" y="35"/>
                </a:lnTo>
                <a:lnTo>
                  <a:pt x="491" y="32"/>
                </a:lnTo>
                <a:lnTo>
                  <a:pt x="497" y="29"/>
                </a:lnTo>
                <a:lnTo>
                  <a:pt x="503" y="26"/>
                </a:lnTo>
                <a:lnTo>
                  <a:pt x="510" y="24"/>
                </a:lnTo>
                <a:lnTo>
                  <a:pt x="517" y="22"/>
                </a:lnTo>
                <a:lnTo>
                  <a:pt x="524" y="20"/>
                </a:lnTo>
                <a:lnTo>
                  <a:pt x="532" y="19"/>
                </a:lnTo>
                <a:lnTo>
                  <a:pt x="540" y="19"/>
                </a:lnTo>
                <a:lnTo>
                  <a:pt x="548" y="18"/>
                </a:lnTo>
                <a:lnTo>
                  <a:pt x="556" y="18"/>
                </a:lnTo>
                <a:lnTo>
                  <a:pt x="564" y="19"/>
                </a:lnTo>
                <a:lnTo>
                  <a:pt x="572" y="20"/>
                </a:lnTo>
                <a:lnTo>
                  <a:pt x="581" y="21"/>
                </a:lnTo>
                <a:lnTo>
                  <a:pt x="589" y="23"/>
                </a:lnTo>
                <a:lnTo>
                  <a:pt x="597" y="25"/>
                </a:lnTo>
                <a:lnTo>
                  <a:pt x="606" y="27"/>
                </a:lnTo>
                <a:lnTo>
                  <a:pt x="613" y="30"/>
                </a:lnTo>
                <a:lnTo>
                  <a:pt x="621" y="33"/>
                </a:lnTo>
                <a:lnTo>
                  <a:pt x="629" y="37"/>
                </a:lnTo>
                <a:lnTo>
                  <a:pt x="636" y="41"/>
                </a:lnTo>
                <a:lnTo>
                  <a:pt x="643" y="45"/>
                </a:lnTo>
                <a:lnTo>
                  <a:pt x="650" y="49"/>
                </a:lnTo>
                <a:lnTo>
                  <a:pt x="656" y="55"/>
                </a:lnTo>
                <a:lnTo>
                  <a:pt x="660" y="62"/>
                </a:lnTo>
                <a:lnTo>
                  <a:pt x="662" y="68"/>
                </a:lnTo>
                <a:lnTo>
                  <a:pt x="664" y="75"/>
                </a:lnTo>
                <a:lnTo>
                  <a:pt x="665" y="84"/>
                </a:lnTo>
                <a:lnTo>
                  <a:pt x="666" y="94"/>
                </a:lnTo>
                <a:lnTo>
                  <a:pt x="667" y="105"/>
                </a:lnTo>
                <a:lnTo>
                  <a:pt x="667" y="117"/>
                </a:lnTo>
                <a:lnTo>
                  <a:pt x="668" y="130"/>
                </a:lnTo>
                <a:lnTo>
                  <a:pt x="668" y="144"/>
                </a:lnTo>
                <a:lnTo>
                  <a:pt x="668" y="159"/>
                </a:lnTo>
                <a:lnTo>
                  <a:pt x="668" y="174"/>
                </a:lnTo>
                <a:lnTo>
                  <a:pt x="668" y="189"/>
                </a:lnTo>
                <a:lnTo>
                  <a:pt x="667" y="206"/>
                </a:lnTo>
                <a:lnTo>
                  <a:pt x="667" y="222"/>
                </a:lnTo>
                <a:lnTo>
                  <a:pt x="666" y="239"/>
                </a:lnTo>
                <a:lnTo>
                  <a:pt x="666" y="255"/>
                </a:lnTo>
                <a:lnTo>
                  <a:pt x="665" y="272"/>
                </a:lnTo>
                <a:lnTo>
                  <a:pt x="664" y="289"/>
                </a:lnTo>
                <a:lnTo>
                  <a:pt x="664" y="305"/>
                </a:lnTo>
                <a:lnTo>
                  <a:pt x="663" y="321"/>
                </a:lnTo>
                <a:lnTo>
                  <a:pt x="662" y="337"/>
                </a:lnTo>
                <a:lnTo>
                  <a:pt x="661" y="352"/>
                </a:lnTo>
                <a:lnTo>
                  <a:pt x="660" y="367"/>
                </a:lnTo>
                <a:lnTo>
                  <a:pt x="660" y="381"/>
                </a:lnTo>
                <a:lnTo>
                  <a:pt x="659" y="394"/>
                </a:lnTo>
                <a:lnTo>
                  <a:pt x="658" y="406"/>
                </a:lnTo>
                <a:lnTo>
                  <a:pt x="658" y="417"/>
                </a:lnTo>
                <a:lnTo>
                  <a:pt x="657" y="427"/>
                </a:lnTo>
                <a:lnTo>
                  <a:pt x="657" y="436"/>
                </a:lnTo>
                <a:lnTo>
                  <a:pt x="656" y="443"/>
                </a:lnTo>
                <a:lnTo>
                  <a:pt x="656" y="450"/>
                </a:lnTo>
                <a:lnTo>
                  <a:pt x="655" y="473"/>
                </a:lnTo>
                <a:lnTo>
                  <a:pt x="654" y="484"/>
                </a:lnTo>
                <a:lnTo>
                  <a:pt x="653" y="496"/>
                </a:lnTo>
                <a:lnTo>
                  <a:pt x="652" y="507"/>
                </a:lnTo>
                <a:lnTo>
                  <a:pt x="651" y="519"/>
                </a:lnTo>
                <a:lnTo>
                  <a:pt x="650" y="531"/>
                </a:lnTo>
                <a:lnTo>
                  <a:pt x="648" y="543"/>
                </a:lnTo>
                <a:lnTo>
                  <a:pt x="647" y="554"/>
                </a:lnTo>
                <a:lnTo>
                  <a:pt x="645" y="566"/>
                </a:lnTo>
                <a:lnTo>
                  <a:pt x="644" y="578"/>
                </a:lnTo>
                <a:lnTo>
                  <a:pt x="642" y="589"/>
                </a:lnTo>
                <a:lnTo>
                  <a:pt x="640" y="601"/>
                </a:lnTo>
                <a:lnTo>
                  <a:pt x="638" y="613"/>
                </a:lnTo>
                <a:lnTo>
                  <a:pt x="637" y="625"/>
                </a:lnTo>
                <a:lnTo>
                  <a:pt x="635" y="637"/>
                </a:lnTo>
                <a:lnTo>
                  <a:pt x="634" y="648"/>
                </a:lnTo>
                <a:lnTo>
                  <a:pt x="632" y="660"/>
                </a:lnTo>
                <a:lnTo>
                  <a:pt x="630" y="672"/>
                </a:lnTo>
                <a:lnTo>
                  <a:pt x="629" y="684"/>
                </a:lnTo>
                <a:lnTo>
                  <a:pt x="628" y="695"/>
                </a:lnTo>
                <a:lnTo>
                  <a:pt x="626" y="707"/>
                </a:lnTo>
                <a:lnTo>
                  <a:pt x="625" y="719"/>
                </a:lnTo>
                <a:lnTo>
                  <a:pt x="624" y="731"/>
                </a:lnTo>
                <a:lnTo>
                  <a:pt x="623" y="742"/>
                </a:lnTo>
                <a:lnTo>
                  <a:pt x="622" y="754"/>
                </a:lnTo>
                <a:lnTo>
                  <a:pt x="622" y="765"/>
                </a:lnTo>
                <a:lnTo>
                  <a:pt x="621" y="777"/>
                </a:lnTo>
                <a:lnTo>
                  <a:pt x="621" y="788"/>
                </a:lnTo>
                <a:lnTo>
                  <a:pt x="621" y="800"/>
                </a:lnTo>
                <a:lnTo>
                  <a:pt x="621" y="811"/>
                </a:lnTo>
                <a:lnTo>
                  <a:pt x="622" y="823"/>
                </a:lnTo>
                <a:lnTo>
                  <a:pt x="625" y="838"/>
                </a:lnTo>
                <a:lnTo>
                  <a:pt x="629" y="846"/>
                </a:lnTo>
                <a:lnTo>
                  <a:pt x="634" y="853"/>
                </a:lnTo>
                <a:lnTo>
                  <a:pt x="640" y="859"/>
                </a:lnTo>
                <a:lnTo>
                  <a:pt x="648" y="865"/>
                </a:lnTo>
                <a:lnTo>
                  <a:pt x="656" y="871"/>
                </a:lnTo>
                <a:lnTo>
                  <a:pt x="666" y="877"/>
                </a:lnTo>
                <a:lnTo>
                  <a:pt x="676" y="883"/>
                </a:lnTo>
                <a:lnTo>
                  <a:pt x="687" y="887"/>
                </a:lnTo>
                <a:lnTo>
                  <a:pt x="699" y="892"/>
                </a:lnTo>
                <a:lnTo>
                  <a:pt x="711" y="897"/>
                </a:lnTo>
                <a:lnTo>
                  <a:pt x="724" y="901"/>
                </a:lnTo>
                <a:lnTo>
                  <a:pt x="738" y="904"/>
                </a:lnTo>
                <a:lnTo>
                  <a:pt x="752" y="908"/>
                </a:lnTo>
                <a:lnTo>
                  <a:pt x="766" y="911"/>
                </a:lnTo>
                <a:lnTo>
                  <a:pt x="780" y="914"/>
                </a:lnTo>
                <a:lnTo>
                  <a:pt x="795" y="916"/>
                </a:lnTo>
                <a:lnTo>
                  <a:pt x="810" y="918"/>
                </a:lnTo>
                <a:lnTo>
                  <a:pt x="825" y="920"/>
                </a:lnTo>
                <a:lnTo>
                  <a:pt x="840" y="922"/>
                </a:lnTo>
                <a:lnTo>
                  <a:pt x="854" y="923"/>
                </a:lnTo>
                <a:lnTo>
                  <a:pt x="869" y="924"/>
                </a:lnTo>
                <a:lnTo>
                  <a:pt x="883" y="925"/>
                </a:lnTo>
                <a:lnTo>
                  <a:pt x="897" y="925"/>
                </a:lnTo>
                <a:lnTo>
                  <a:pt x="910" y="925"/>
                </a:lnTo>
                <a:lnTo>
                  <a:pt x="923" y="925"/>
                </a:lnTo>
                <a:lnTo>
                  <a:pt x="936" y="925"/>
                </a:lnTo>
                <a:lnTo>
                  <a:pt x="947" y="924"/>
                </a:lnTo>
                <a:lnTo>
                  <a:pt x="958" y="923"/>
                </a:lnTo>
                <a:lnTo>
                  <a:pt x="968" y="922"/>
                </a:lnTo>
                <a:lnTo>
                  <a:pt x="978" y="921"/>
                </a:lnTo>
                <a:lnTo>
                  <a:pt x="990" y="917"/>
                </a:lnTo>
                <a:lnTo>
                  <a:pt x="996" y="915"/>
                </a:lnTo>
                <a:lnTo>
                  <a:pt x="1003" y="912"/>
                </a:lnTo>
                <a:lnTo>
                  <a:pt x="1010" y="909"/>
                </a:lnTo>
                <a:lnTo>
                  <a:pt x="1016" y="906"/>
                </a:lnTo>
                <a:lnTo>
                  <a:pt x="1023" y="902"/>
                </a:lnTo>
                <a:lnTo>
                  <a:pt x="1030" y="898"/>
                </a:lnTo>
                <a:lnTo>
                  <a:pt x="1036" y="894"/>
                </a:lnTo>
                <a:lnTo>
                  <a:pt x="1043" y="889"/>
                </a:lnTo>
                <a:lnTo>
                  <a:pt x="1049" y="885"/>
                </a:lnTo>
                <a:lnTo>
                  <a:pt x="1055" y="879"/>
                </a:lnTo>
                <a:lnTo>
                  <a:pt x="1061" y="875"/>
                </a:lnTo>
                <a:lnTo>
                  <a:pt x="1066" y="869"/>
                </a:lnTo>
                <a:lnTo>
                  <a:pt x="1072" y="864"/>
                </a:lnTo>
                <a:lnTo>
                  <a:pt x="1076" y="859"/>
                </a:lnTo>
                <a:lnTo>
                  <a:pt x="1080" y="853"/>
                </a:lnTo>
                <a:lnTo>
                  <a:pt x="1084" y="847"/>
                </a:lnTo>
                <a:lnTo>
                  <a:pt x="1087" y="842"/>
                </a:lnTo>
                <a:lnTo>
                  <a:pt x="1090" y="836"/>
                </a:lnTo>
                <a:lnTo>
                  <a:pt x="1092" y="831"/>
                </a:lnTo>
                <a:lnTo>
                  <a:pt x="1093" y="825"/>
                </a:lnTo>
                <a:lnTo>
                  <a:pt x="1093" y="820"/>
                </a:lnTo>
                <a:lnTo>
                  <a:pt x="1093" y="815"/>
                </a:lnTo>
                <a:lnTo>
                  <a:pt x="1092" y="809"/>
                </a:lnTo>
                <a:lnTo>
                  <a:pt x="1089" y="805"/>
                </a:lnTo>
                <a:lnTo>
                  <a:pt x="1086" y="800"/>
                </a:lnTo>
                <a:lnTo>
                  <a:pt x="1082" y="795"/>
                </a:lnTo>
                <a:lnTo>
                  <a:pt x="1077" y="791"/>
                </a:lnTo>
                <a:lnTo>
                  <a:pt x="1070" y="787"/>
                </a:lnTo>
                <a:lnTo>
                  <a:pt x="1063" y="783"/>
                </a:lnTo>
                <a:lnTo>
                  <a:pt x="1055" y="780"/>
                </a:lnTo>
                <a:lnTo>
                  <a:pt x="1042" y="775"/>
                </a:lnTo>
                <a:lnTo>
                  <a:pt x="1035" y="774"/>
                </a:lnTo>
                <a:lnTo>
                  <a:pt x="1028" y="772"/>
                </a:lnTo>
                <a:lnTo>
                  <a:pt x="1022" y="771"/>
                </a:lnTo>
                <a:lnTo>
                  <a:pt x="1016" y="769"/>
                </a:lnTo>
                <a:lnTo>
                  <a:pt x="1009" y="768"/>
                </a:lnTo>
                <a:lnTo>
                  <a:pt x="1003" y="767"/>
                </a:lnTo>
                <a:lnTo>
                  <a:pt x="997" y="767"/>
                </a:lnTo>
                <a:lnTo>
                  <a:pt x="990" y="766"/>
                </a:lnTo>
                <a:lnTo>
                  <a:pt x="984" y="765"/>
                </a:lnTo>
                <a:lnTo>
                  <a:pt x="978" y="764"/>
                </a:lnTo>
                <a:lnTo>
                  <a:pt x="972" y="763"/>
                </a:lnTo>
                <a:lnTo>
                  <a:pt x="966" y="763"/>
                </a:lnTo>
                <a:lnTo>
                  <a:pt x="960" y="762"/>
                </a:lnTo>
                <a:lnTo>
                  <a:pt x="953" y="761"/>
                </a:lnTo>
                <a:lnTo>
                  <a:pt x="947" y="761"/>
                </a:lnTo>
                <a:lnTo>
                  <a:pt x="941" y="759"/>
                </a:lnTo>
                <a:lnTo>
                  <a:pt x="935" y="759"/>
                </a:lnTo>
                <a:lnTo>
                  <a:pt x="929" y="757"/>
                </a:lnTo>
                <a:lnTo>
                  <a:pt x="923" y="756"/>
                </a:lnTo>
                <a:lnTo>
                  <a:pt x="917" y="754"/>
                </a:lnTo>
                <a:lnTo>
                  <a:pt x="911" y="753"/>
                </a:lnTo>
                <a:lnTo>
                  <a:pt x="905" y="751"/>
                </a:lnTo>
                <a:lnTo>
                  <a:pt x="900" y="749"/>
                </a:lnTo>
                <a:lnTo>
                  <a:pt x="894" y="746"/>
                </a:lnTo>
                <a:lnTo>
                  <a:pt x="888" y="744"/>
                </a:lnTo>
                <a:lnTo>
                  <a:pt x="882" y="741"/>
                </a:lnTo>
                <a:lnTo>
                  <a:pt x="876" y="737"/>
                </a:lnTo>
                <a:lnTo>
                  <a:pt x="870" y="734"/>
                </a:lnTo>
                <a:lnTo>
                  <a:pt x="865" y="730"/>
                </a:lnTo>
                <a:lnTo>
                  <a:pt x="859" y="726"/>
                </a:lnTo>
                <a:lnTo>
                  <a:pt x="832" y="701"/>
                </a:lnTo>
                <a:lnTo>
                  <a:pt x="821" y="688"/>
                </a:lnTo>
                <a:lnTo>
                  <a:pt x="811" y="675"/>
                </a:lnTo>
                <a:lnTo>
                  <a:pt x="802" y="661"/>
                </a:lnTo>
                <a:lnTo>
                  <a:pt x="795" y="647"/>
                </a:lnTo>
                <a:lnTo>
                  <a:pt x="788" y="633"/>
                </a:lnTo>
                <a:lnTo>
                  <a:pt x="782" y="617"/>
                </a:lnTo>
                <a:lnTo>
                  <a:pt x="778" y="602"/>
                </a:lnTo>
                <a:lnTo>
                  <a:pt x="774" y="587"/>
                </a:lnTo>
                <a:lnTo>
                  <a:pt x="771" y="571"/>
                </a:lnTo>
                <a:lnTo>
                  <a:pt x="769" y="555"/>
                </a:lnTo>
                <a:lnTo>
                  <a:pt x="768" y="539"/>
                </a:lnTo>
                <a:lnTo>
                  <a:pt x="767" y="522"/>
                </a:lnTo>
                <a:lnTo>
                  <a:pt x="766" y="506"/>
                </a:lnTo>
                <a:lnTo>
                  <a:pt x="767" y="489"/>
                </a:lnTo>
                <a:lnTo>
                  <a:pt x="767" y="472"/>
                </a:lnTo>
                <a:lnTo>
                  <a:pt x="768" y="455"/>
                </a:lnTo>
                <a:lnTo>
                  <a:pt x="770" y="439"/>
                </a:lnTo>
                <a:lnTo>
                  <a:pt x="772" y="421"/>
                </a:lnTo>
                <a:lnTo>
                  <a:pt x="774" y="405"/>
                </a:lnTo>
                <a:lnTo>
                  <a:pt x="776" y="388"/>
                </a:lnTo>
                <a:lnTo>
                  <a:pt x="778" y="371"/>
                </a:lnTo>
                <a:lnTo>
                  <a:pt x="780" y="354"/>
                </a:lnTo>
                <a:lnTo>
                  <a:pt x="782" y="338"/>
                </a:lnTo>
                <a:lnTo>
                  <a:pt x="784" y="321"/>
                </a:lnTo>
                <a:lnTo>
                  <a:pt x="785" y="305"/>
                </a:lnTo>
                <a:lnTo>
                  <a:pt x="787" y="289"/>
                </a:lnTo>
                <a:lnTo>
                  <a:pt x="788" y="273"/>
                </a:lnTo>
                <a:lnTo>
                  <a:pt x="789" y="258"/>
                </a:lnTo>
                <a:lnTo>
                  <a:pt x="789" y="243"/>
                </a:lnTo>
                <a:lnTo>
                  <a:pt x="789" y="228"/>
                </a:lnTo>
                <a:lnTo>
                  <a:pt x="789" y="220"/>
                </a:lnTo>
                <a:lnTo>
                  <a:pt x="788" y="216"/>
                </a:lnTo>
                <a:lnTo>
                  <a:pt x="788" y="212"/>
                </a:lnTo>
                <a:lnTo>
                  <a:pt x="788" y="208"/>
                </a:lnTo>
                <a:lnTo>
                  <a:pt x="787" y="203"/>
                </a:lnTo>
                <a:lnTo>
                  <a:pt x="786" y="198"/>
                </a:lnTo>
                <a:lnTo>
                  <a:pt x="786" y="193"/>
                </a:lnTo>
                <a:lnTo>
                  <a:pt x="785" y="188"/>
                </a:lnTo>
                <a:lnTo>
                  <a:pt x="784" y="183"/>
                </a:lnTo>
                <a:lnTo>
                  <a:pt x="784" y="177"/>
                </a:lnTo>
                <a:lnTo>
                  <a:pt x="783" y="172"/>
                </a:lnTo>
                <a:lnTo>
                  <a:pt x="783" y="167"/>
                </a:lnTo>
                <a:lnTo>
                  <a:pt x="782" y="161"/>
                </a:lnTo>
                <a:lnTo>
                  <a:pt x="782" y="155"/>
                </a:lnTo>
                <a:lnTo>
                  <a:pt x="781" y="150"/>
                </a:lnTo>
                <a:lnTo>
                  <a:pt x="780" y="145"/>
                </a:lnTo>
                <a:lnTo>
                  <a:pt x="780" y="139"/>
                </a:lnTo>
                <a:lnTo>
                  <a:pt x="780" y="133"/>
                </a:lnTo>
                <a:lnTo>
                  <a:pt x="780" y="128"/>
                </a:lnTo>
                <a:lnTo>
                  <a:pt x="780" y="123"/>
                </a:lnTo>
                <a:lnTo>
                  <a:pt x="780" y="118"/>
                </a:lnTo>
                <a:lnTo>
                  <a:pt x="780" y="113"/>
                </a:lnTo>
                <a:lnTo>
                  <a:pt x="780" y="108"/>
                </a:lnTo>
                <a:lnTo>
                  <a:pt x="781" y="103"/>
                </a:lnTo>
                <a:lnTo>
                  <a:pt x="781" y="98"/>
                </a:lnTo>
                <a:lnTo>
                  <a:pt x="782" y="94"/>
                </a:lnTo>
                <a:lnTo>
                  <a:pt x="783" y="90"/>
                </a:lnTo>
                <a:lnTo>
                  <a:pt x="784" y="86"/>
                </a:lnTo>
                <a:lnTo>
                  <a:pt x="786" y="82"/>
                </a:lnTo>
                <a:lnTo>
                  <a:pt x="787" y="79"/>
                </a:lnTo>
                <a:lnTo>
                  <a:pt x="789" y="76"/>
                </a:lnTo>
                <a:lnTo>
                  <a:pt x="800" y="63"/>
                </a:lnTo>
                <a:lnTo>
                  <a:pt x="806" y="57"/>
                </a:lnTo>
                <a:lnTo>
                  <a:pt x="813" y="53"/>
                </a:lnTo>
                <a:lnTo>
                  <a:pt x="820" y="50"/>
                </a:lnTo>
                <a:lnTo>
                  <a:pt x="827" y="48"/>
                </a:lnTo>
                <a:lnTo>
                  <a:pt x="835" y="47"/>
                </a:lnTo>
                <a:lnTo>
                  <a:pt x="842" y="46"/>
                </a:lnTo>
                <a:lnTo>
                  <a:pt x="850" y="46"/>
                </a:lnTo>
                <a:lnTo>
                  <a:pt x="858" y="47"/>
                </a:lnTo>
                <a:lnTo>
                  <a:pt x="866" y="49"/>
                </a:lnTo>
                <a:lnTo>
                  <a:pt x="874" y="51"/>
                </a:lnTo>
                <a:lnTo>
                  <a:pt x="883" y="54"/>
                </a:lnTo>
                <a:lnTo>
                  <a:pt x="891" y="57"/>
                </a:lnTo>
                <a:lnTo>
                  <a:pt x="899" y="61"/>
                </a:lnTo>
                <a:lnTo>
                  <a:pt x="907" y="66"/>
                </a:lnTo>
                <a:lnTo>
                  <a:pt x="914" y="70"/>
                </a:lnTo>
                <a:lnTo>
                  <a:pt x="922" y="75"/>
                </a:lnTo>
                <a:lnTo>
                  <a:pt x="929" y="81"/>
                </a:lnTo>
                <a:lnTo>
                  <a:pt x="936" y="87"/>
                </a:lnTo>
                <a:lnTo>
                  <a:pt x="943" y="92"/>
                </a:lnTo>
                <a:lnTo>
                  <a:pt x="949" y="98"/>
                </a:lnTo>
                <a:lnTo>
                  <a:pt x="955" y="105"/>
                </a:lnTo>
                <a:lnTo>
                  <a:pt x="961" y="111"/>
                </a:lnTo>
                <a:lnTo>
                  <a:pt x="966" y="117"/>
                </a:lnTo>
                <a:lnTo>
                  <a:pt x="970" y="123"/>
                </a:lnTo>
                <a:lnTo>
                  <a:pt x="974" y="129"/>
                </a:lnTo>
                <a:lnTo>
                  <a:pt x="978" y="135"/>
                </a:lnTo>
                <a:lnTo>
                  <a:pt x="980" y="141"/>
                </a:lnTo>
                <a:lnTo>
                  <a:pt x="982" y="147"/>
                </a:lnTo>
                <a:lnTo>
                  <a:pt x="984" y="152"/>
                </a:lnTo>
                <a:lnTo>
                  <a:pt x="985" y="157"/>
                </a:lnTo>
                <a:lnTo>
                  <a:pt x="986" y="181"/>
                </a:lnTo>
                <a:lnTo>
                  <a:pt x="986" y="192"/>
                </a:lnTo>
                <a:lnTo>
                  <a:pt x="986" y="204"/>
                </a:lnTo>
                <a:lnTo>
                  <a:pt x="986" y="216"/>
                </a:lnTo>
                <a:lnTo>
                  <a:pt x="986" y="228"/>
                </a:lnTo>
                <a:lnTo>
                  <a:pt x="985" y="239"/>
                </a:lnTo>
                <a:lnTo>
                  <a:pt x="985" y="251"/>
                </a:lnTo>
                <a:lnTo>
                  <a:pt x="985" y="263"/>
                </a:lnTo>
                <a:lnTo>
                  <a:pt x="984" y="275"/>
                </a:lnTo>
                <a:lnTo>
                  <a:pt x="984" y="287"/>
                </a:lnTo>
                <a:lnTo>
                  <a:pt x="983" y="299"/>
                </a:lnTo>
                <a:lnTo>
                  <a:pt x="982" y="311"/>
                </a:lnTo>
                <a:lnTo>
                  <a:pt x="982" y="322"/>
                </a:lnTo>
                <a:lnTo>
                  <a:pt x="981" y="334"/>
                </a:lnTo>
                <a:lnTo>
                  <a:pt x="980" y="346"/>
                </a:lnTo>
                <a:lnTo>
                  <a:pt x="980" y="358"/>
                </a:lnTo>
                <a:lnTo>
                  <a:pt x="979" y="370"/>
                </a:lnTo>
                <a:lnTo>
                  <a:pt x="978" y="381"/>
                </a:lnTo>
                <a:lnTo>
                  <a:pt x="977" y="393"/>
                </a:lnTo>
                <a:lnTo>
                  <a:pt x="976" y="405"/>
                </a:lnTo>
                <a:lnTo>
                  <a:pt x="976" y="417"/>
                </a:lnTo>
                <a:lnTo>
                  <a:pt x="975" y="429"/>
                </a:lnTo>
                <a:lnTo>
                  <a:pt x="974" y="441"/>
                </a:lnTo>
                <a:lnTo>
                  <a:pt x="974" y="453"/>
                </a:lnTo>
                <a:lnTo>
                  <a:pt x="973" y="465"/>
                </a:lnTo>
                <a:lnTo>
                  <a:pt x="972" y="477"/>
                </a:lnTo>
                <a:lnTo>
                  <a:pt x="972" y="489"/>
                </a:lnTo>
                <a:lnTo>
                  <a:pt x="971" y="500"/>
                </a:lnTo>
                <a:lnTo>
                  <a:pt x="971" y="512"/>
                </a:lnTo>
                <a:lnTo>
                  <a:pt x="971" y="524"/>
                </a:lnTo>
                <a:lnTo>
                  <a:pt x="971" y="536"/>
                </a:lnTo>
                <a:lnTo>
                  <a:pt x="971" y="549"/>
                </a:lnTo>
                <a:lnTo>
                  <a:pt x="972" y="554"/>
                </a:lnTo>
                <a:lnTo>
                  <a:pt x="974" y="560"/>
                </a:lnTo>
                <a:lnTo>
                  <a:pt x="975" y="565"/>
                </a:lnTo>
                <a:lnTo>
                  <a:pt x="977" y="570"/>
                </a:lnTo>
                <a:lnTo>
                  <a:pt x="979" y="575"/>
                </a:lnTo>
                <a:lnTo>
                  <a:pt x="982" y="579"/>
                </a:lnTo>
                <a:lnTo>
                  <a:pt x="985" y="584"/>
                </a:lnTo>
                <a:lnTo>
                  <a:pt x="988" y="588"/>
                </a:lnTo>
                <a:lnTo>
                  <a:pt x="992" y="591"/>
                </a:lnTo>
                <a:lnTo>
                  <a:pt x="996" y="595"/>
                </a:lnTo>
                <a:lnTo>
                  <a:pt x="1000" y="599"/>
                </a:lnTo>
                <a:lnTo>
                  <a:pt x="1004" y="602"/>
                </a:lnTo>
                <a:lnTo>
                  <a:pt x="1008" y="605"/>
                </a:lnTo>
                <a:lnTo>
                  <a:pt x="1014" y="608"/>
                </a:lnTo>
                <a:lnTo>
                  <a:pt x="1018" y="611"/>
                </a:lnTo>
                <a:lnTo>
                  <a:pt x="1024" y="613"/>
                </a:lnTo>
                <a:lnTo>
                  <a:pt x="1029" y="616"/>
                </a:lnTo>
                <a:lnTo>
                  <a:pt x="1034" y="619"/>
                </a:lnTo>
                <a:lnTo>
                  <a:pt x="1040" y="621"/>
                </a:lnTo>
                <a:lnTo>
                  <a:pt x="1046" y="623"/>
                </a:lnTo>
                <a:lnTo>
                  <a:pt x="1052" y="625"/>
                </a:lnTo>
                <a:lnTo>
                  <a:pt x="1058" y="627"/>
                </a:lnTo>
                <a:lnTo>
                  <a:pt x="1064" y="630"/>
                </a:lnTo>
                <a:lnTo>
                  <a:pt x="1071" y="632"/>
                </a:lnTo>
                <a:lnTo>
                  <a:pt x="1077" y="634"/>
                </a:lnTo>
                <a:lnTo>
                  <a:pt x="1084" y="636"/>
                </a:lnTo>
                <a:lnTo>
                  <a:pt x="1090" y="638"/>
                </a:lnTo>
                <a:lnTo>
                  <a:pt x="1097" y="640"/>
                </a:lnTo>
                <a:lnTo>
                  <a:pt x="1104" y="642"/>
                </a:lnTo>
                <a:lnTo>
                  <a:pt x="1110" y="645"/>
                </a:lnTo>
              </a:path>
            </a:pathLst>
          </a:custGeom>
          <a:noFill/>
          <a:ln w="50800">
            <a:solidFill>
              <a:srgbClr val="62BCC9"/>
            </a:solidFill>
            <a:round/>
            <a:headEnd/>
            <a:tailEnd/>
          </a:ln>
        </p:spPr>
        <p:txBody>
          <a:bodyPr/>
          <a:lstStyle/>
          <a:p>
            <a:endParaRPr lang="it-IT">
              <a:solidFill>
                <a:prstClr val="black"/>
              </a:solidFill>
              <a:latin typeface="Arial" pitchFamily="34" charset="0"/>
              <a:cs typeface="Arial" pitchFamily="34" charset="0"/>
            </a:endParaRPr>
          </a:p>
        </p:txBody>
      </p:sp>
      <p:grpSp>
        <p:nvGrpSpPr>
          <p:cNvPr id="29" name="Gruppo 71"/>
          <p:cNvGrpSpPr>
            <a:grpSpLocks/>
          </p:cNvGrpSpPr>
          <p:nvPr/>
        </p:nvGrpSpPr>
        <p:grpSpPr bwMode="auto">
          <a:xfrm>
            <a:off x="4427538" y="4760913"/>
            <a:ext cx="374650" cy="468312"/>
            <a:chOff x="3840166" y="2062990"/>
            <a:chExt cx="374503" cy="468106"/>
          </a:xfrm>
        </p:grpSpPr>
        <p:sp>
          <p:nvSpPr>
            <p:cNvPr id="61" name="AutoShape 76"/>
            <p:cNvSpPr>
              <a:spLocks noChangeArrowheads="1"/>
            </p:cNvSpPr>
            <p:nvPr/>
          </p:nvSpPr>
          <p:spPr bwMode="auto">
            <a:xfrm rot="21560387" flipV="1">
              <a:off x="3840166" y="2062990"/>
              <a:ext cx="374503" cy="468106"/>
            </a:xfrm>
            <a:custGeom>
              <a:avLst/>
              <a:gdLst>
                <a:gd name="T0" fmla="*/ 96150565 w 21600"/>
                <a:gd name="T1" fmla="*/ 0 h 21600"/>
                <a:gd name="T2" fmla="*/ 35272850 w 21600"/>
                <a:gd name="T3" fmla="*/ 198718309 h 21600"/>
                <a:gd name="T4" fmla="*/ 96150565 w 21600"/>
                <a:gd name="T5" fmla="*/ 95954253 h 21600"/>
                <a:gd name="T6" fmla="*/ 157027877 w 21600"/>
                <a:gd name="T7" fmla="*/ 198718309 h 21600"/>
                <a:gd name="T8" fmla="*/ 0 60000 65536"/>
                <a:gd name="T9" fmla="*/ 0 60000 65536"/>
                <a:gd name="T10" fmla="*/ 0 60000 65536"/>
                <a:gd name="T11" fmla="*/ 0 60000 65536"/>
                <a:gd name="T12" fmla="*/ 0 w 21600"/>
                <a:gd name="T13" fmla="*/ 0 h 21600"/>
                <a:gd name="T14" fmla="*/ 21600 w 21600"/>
                <a:gd name="T15" fmla="*/ 12544 h 21600"/>
              </a:gdLst>
              <a:ahLst/>
              <a:cxnLst>
                <a:cxn ang="T8">
                  <a:pos x="T0" y="T1"/>
                </a:cxn>
                <a:cxn ang="T9">
                  <a:pos x="T2" y="T3"/>
                </a:cxn>
                <a:cxn ang="T10">
                  <a:pos x="T4" y="T5"/>
                </a:cxn>
                <a:cxn ang="T11">
                  <a:pos x="T6" y="T7"/>
                </a:cxn>
              </a:cxnLst>
              <a:rect l="T12" t="T13" r="T14" b="T15"/>
              <a:pathLst>
                <a:path w="21600" h="21600">
                  <a:moveTo>
                    <a:pt x="7014" y="12462"/>
                  </a:moveTo>
                  <a:cubicBezTo>
                    <a:pt x="6783" y="11938"/>
                    <a:pt x="6665" y="11372"/>
                    <a:pt x="6665" y="10800"/>
                  </a:cubicBezTo>
                  <a:cubicBezTo>
                    <a:pt x="6665" y="8516"/>
                    <a:pt x="8516" y="6665"/>
                    <a:pt x="10800" y="6665"/>
                  </a:cubicBezTo>
                  <a:cubicBezTo>
                    <a:pt x="13083" y="6665"/>
                    <a:pt x="14935" y="8516"/>
                    <a:pt x="14935" y="10800"/>
                  </a:cubicBezTo>
                  <a:cubicBezTo>
                    <a:pt x="14935" y="11372"/>
                    <a:pt x="14816" y="11938"/>
                    <a:pt x="14585" y="12462"/>
                  </a:cubicBezTo>
                  <a:lnTo>
                    <a:pt x="20688" y="15143"/>
                  </a:lnTo>
                  <a:cubicBezTo>
                    <a:pt x="21289" y="13774"/>
                    <a:pt x="21600" y="12295"/>
                    <a:pt x="21600" y="10800"/>
                  </a:cubicBezTo>
                  <a:cubicBezTo>
                    <a:pt x="21600" y="4835"/>
                    <a:pt x="16764" y="0"/>
                    <a:pt x="10800" y="0"/>
                  </a:cubicBezTo>
                  <a:cubicBezTo>
                    <a:pt x="4835" y="0"/>
                    <a:pt x="0" y="4835"/>
                    <a:pt x="0" y="10800"/>
                  </a:cubicBezTo>
                  <a:cubicBezTo>
                    <a:pt x="-1" y="12295"/>
                    <a:pt x="310" y="13774"/>
                    <a:pt x="911" y="15143"/>
                  </a:cubicBezTo>
                  <a:close/>
                </a:path>
              </a:pathLst>
            </a:custGeom>
            <a:solidFill>
              <a:schemeClr val="accent2">
                <a:lumMod val="60000"/>
                <a:lumOff val="40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defRPr/>
              </a:pPr>
              <a:endParaRPr lang="it-IT">
                <a:solidFill>
                  <a:srgbClr val="000000"/>
                </a:solidFill>
                <a:cs typeface="Arial" charset="0"/>
              </a:endParaRPr>
            </a:p>
          </p:txBody>
        </p:sp>
        <p:sp>
          <p:nvSpPr>
            <p:cNvPr id="43092" name="Oval 78"/>
            <p:cNvSpPr>
              <a:spLocks noChangeArrowheads="1"/>
            </p:cNvSpPr>
            <p:nvPr/>
          </p:nvSpPr>
          <p:spPr bwMode="auto">
            <a:xfrm>
              <a:off x="3923928" y="2175040"/>
              <a:ext cx="192299" cy="201129"/>
            </a:xfrm>
            <a:prstGeom prst="ellipse">
              <a:avLst/>
            </a:prstGeom>
            <a:gradFill rotWithShape="0">
              <a:gsLst>
                <a:gs pos="0">
                  <a:srgbClr val="99FF99"/>
                </a:gs>
                <a:gs pos="100000">
                  <a:srgbClr val="3C643C"/>
                </a:gs>
              </a:gsLst>
              <a:path path="shape">
                <a:fillToRect l="50000" t="50000" r="50000" b="50000"/>
              </a:path>
            </a:gradFill>
            <a:ln w="9525">
              <a:noFill/>
              <a:round/>
              <a:headEnd/>
              <a:tailEnd/>
            </a:ln>
          </p:spPr>
          <p:txBody>
            <a:bodyPr wrap="none" anchor="ctr"/>
            <a:lstStyle/>
            <a:p>
              <a:endParaRPr lang="it-IT">
                <a:solidFill>
                  <a:srgbClr val="000000"/>
                </a:solidFill>
                <a:latin typeface="Arial" pitchFamily="34" charset="0"/>
                <a:cs typeface="Arial" pitchFamily="34" charset="0"/>
              </a:endParaRPr>
            </a:p>
          </p:txBody>
        </p:sp>
      </p:grpSp>
      <p:sp>
        <p:nvSpPr>
          <p:cNvPr id="43019" name="Rectangle 5"/>
          <p:cNvSpPr>
            <a:spLocks noChangeArrowheads="1"/>
          </p:cNvSpPr>
          <p:nvPr/>
        </p:nvSpPr>
        <p:spPr bwMode="auto">
          <a:xfrm>
            <a:off x="1260475" y="3651250"/>
            <a:ext cx="1008063" cy="360363"/>
          </a:xfrm>
          <a:prstGeom prst="rect">
            <a:avLst/>
          </a:prstGeom>
          <a:solidFill>
            <a:schemeClr val="bg1"/>
          </a:solidFill>
          <a:ln w="9525">
            <a:noFill/>
            <a:miter lim="800000"/>
            <a:headEnd/>
            <a:tailEnd/>
          </a:ln>
        </p:spPr>
        <p:txBody>
          <a:bodyPr wrap="none" anchor="ctr"/>
          <a:lstStyle/>
          <a:p>
            <a:endParaRPr lang="it-IT">
              <a:solidFill>
                <a:srgbClr val="000000"/>
              </a:solidFill>
              <a:latin typeface="Arial" pitchFamily="34" charset="0"/>
              <a:cs typeface="Arial" pitchFamily="34" charset="0"/>
            </a:endParaRPr>
          </a:p>
        </p:txBody>
      </p:sp>
      <p:sp>
        <p:nvSpPr>
          <p:cNvPr id="43020" name="Text Box 101"/>
          <p:cNvSpPr txBox="1">
            <a:spLocks noChangeArrowheads="1"/>
          </p:cNvSpPr>
          <p:nvPr/>
        </p:nvSpPr>
        <p:spPr bwMode="auto">
          <a:xfrm>
            <a:off x="971550" y="3860800"/>
            <a:ext cx="790575" cy="338138"/>
          </a:xfrm>
          <a:prstGeom prst="rect">
            <a:avLst/>
          </a:prstGeom>
          <a:noFill/>
          <a:ln w="9525">
            <a:noFill/>
            <a:miter lim="800000"/>
            <a:headEnd/>
            <a:tailEnd/>
          </a:ln>
        </p:spPr>
        <p:txBody>
          <a:bodyPr wrap="none">
            <a:spAutoFit/>
          </a:bodyPr>
          <a:lstStyle/>
          <a:p>
            <a:pPr algn="ctr" eaLnBrk="0" hangingPunct="0"/>
            <a:r>
              <a:rPr lang="it-IT" sz="1600" b="1">
                <a:solidFill>
                  <a:srgbClr val="000000"/>
                </a:solidFill>
                <a:latin typeface="Arial Unicode MS" pitchFamily="34" charset="-128"/>
                <a:cs typeface="Arial" pitchFamily="34" charset="0"/>
              </a:rPr>
              <a:t>mRNA</a:t>
            </a:r>
          </a:p>
        </p:txBody>
      </p:sp>
      <p:sp>
        <p:nvSpPr>
          <p:cNvPr id="69" name="Freeform 105"/>
          <p:cNvSpPr>
            <a:spLocks/>
          </p:cNvSpPr>
          <p:nvPr/>
        </p:nvSpPr>
        <p:spPr bwMode="auto">
          <a:xfrm>
            <a:off x="1403350" y="3644900"/>
            <a:ext cx="792163" cy="309563"/>
          </a:xfrm>
          <a:custGeom>
            <a:avLst/>
            <a:gdLst>
              <a:gd name="T0" fmla="*/ 0 w 499"/>
              <a:gd name="T1" fmla="*/ 360380954 h 195"/>
              <a:gd name="T2" fmla="*/ 226813963 w 499"/>
              <a:gd name="T3" fmla="*/ 17640272 h 195"/>
              <a:gd name="T4" fmla="*/ 456147286 w 499"/>
              <a:gd name="T5" fmla="*/ 360380954 h 195"/>
              <a:gd name="T6" fmla="*/ 685482098 w 499"/>
              <a:gd name="T7" fmla="*/ 131047922 h 195"/>
              <a:gd name="T8" fmla="*/ 912296160 w 499"/>
              <a:gd name="T9" fmla="*/ 473788660 h 195"/>
              <a:gd name="T10" fmla="*/ 1028223246 w 499"/>
              <a:gd name="T11" fmla="*/ 17640272 h 195"/>
              <a:gd name="T12" fmla="*/ 1257556470 w 499"/>
              <a:gd name="T13" fmla="*/ 360380954 h 195"/>
              <a:gd name="T14" fmla="*/ 0 60000 65536"/>
              <a:gd name="T15" fmla="*/ 0 60000 65536"/>
              <a:gd name="T16" fmla="*/ 0 60000 65536"/>
              <a:gd name="T17" fmla="*/ 0 60000 65536"/>
              <a:gd name="T18" fmla="*/ 0 60000 65536"/>
              <a:gd name="T19" fmla="*/ 0 60000 65536"/>
              <a:gd name="T20" fmla="*/ 0 60000 65536"/>
              <a:gd name="T21" fmla="*/ 0 w 499"/>
              <a:gd name="T22" fmla="*/ 0 h 195"/>
              <a:gd name="T23" fmla="*/ 499 w 499"/>
              <a:gd name="T24" fmla="*/ 195 h 1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9" h="195">
                <a:moveTo>
                  <a:pt x="0" y="143"/>
                </a:moveTo>
                <a:cubicBezTo>
                  <a:pt x="30" y="75"/>
                  <a:pt x="60" y="7"/>
                  <a:pt x="90" y="7"/>
                </a:cubicBezTo>
                <a:cubicBezTo>
                  <a:pt x="120" y="7"/>
                  <a:pt x="151" y="136"/>
                  <a:pt x="181" y="143"/>
                </a:cubicBezTo>
                <a:cubicBezTo>
                  <a:pt x="211" y="150"/>
                  <a:pt x="242" y="45"/>
                  <a:pt x="272" y="52"/>
                </a:cubicBezTo>
                <a:cubicBezTo>
                  <a:pt x="302" y="59"/>
                  <a:pt x="339" y="195"/>
                  <a:pt x="362" y="188"/>
                </a:cubicBezTo>
                <a:cubicBezTo>
                  <a:pt x="385" y="181"/>
                  <a:pt x="385" y="14"/>
                  <a:pt x="408" y="7"/>
                </a:cubicBezTo>
                <a:cubicBezTo>
                  <a:pt x="431" y="0"/>
                  <a:pt x="465" y="71"/>
                  <a:pt x="499" y="143"/>
                </a:cubicBezTo>
              </a:path>
            </a:pathLst>
          </a:custGeom>
          <a:ln>
            <a:solidFill>
              <a:srgbClr val="C00000"/>
            </a:solidFill>
            <a:headEnd/>
            <a:tailEnd/>
          </a:ln>
        </p:spPr>
        <p:style>
          <a:lnRef idx="3">
            <a:schemeClr val="accent2"/>
          </a:lnRef>
          <a:fillRef idx="0">
            <a:schemeClr val="accent2"/>
          </a:fillRef>
          <a:effectRef idx="2">
            <a:schemeClr val="accent2"/>
          </a:effectRef>
          <a:fontRef idx="minor">
            <a:schemeClr val="tx1"/>
          </a:fontRef>
        </p:style>
        <p:txBody>
          <a:bodyPr/>
          <a:lstStyle/>
          <a:p>
            <a:pPr>
              <a:defRPr/>
            </a:pPr>
            <a:endParaRPr lang="it-IT">
              <a:solidFill>
                <a:srgbClr val="000000"/>
              </a:solidFill>
              <a:cs typeface="Arial" charset="0"/>
            </a:endParaRPr>
          </a:p>
        </p:txBody>
      </p:sp>
      <p:sp>
        <p:nvSpPr>
          <p:cNvPr id="43022" name="Text Box 437"/>
          <p:cNvSpPr txBox="1">
            <a:spLocks noChangeArrowheads="1"/>
          </p:cNvSpPr>
          <p:nvPr/>
        </p:nvSpPr>
        <p:spPr bwMode="auto">
          <a:xfrm>
            <a:off x="1258888" y="758825"/>
            <a:ext cx="722312" cy="365125"/>
          </a:xfrm>
          <a:prstGeom prst="rect">
            <a:avLst/>
          </a:prstGeom>
          <a:noFill/>
          <a:ln w="9525">
            <a:noFill/>
            <a:miter lim="800000"/>
            <a:headEnd/>
            <a:tailEnd/>
          </a:ln>
        </p:spPr>
        <p:txBody>
          <a:bodyPr wrap="none" lIns="87296" tIns="43648" rIns="87296" bIns="43648">
            <a:spAutoFit/>
          </a:bodyPr>
          <a:lstStyle/>
          <a:p>
            <a:pPr defTabSz="873125" eaLnBrk="0" hangingPunct="0"/>
            <a:r>
              <a:rPr lang="en-US" altLang="it-IT" sz="2400" b="1">
                <a:solidFill>
                  <a:srgbClr val="000000"/>
                </a:solidFill>
                <a:latin typeface="Symbol" pitchFamily="18" charset="2"/>
                <a:cs typeface="Lucida Sans Unicode" pitchFamily="34" charset="0"/>
              </a:rPr>
              <a:t>b</a:t>
            </a:r>
            <a:r>
              <a:rPr lang="en-US" altLang="it-IT" sz="2400" b="1" baseline="-25000">
                <a:solidFill>
                  <a:srgbClr val="000000"/>
                </a:solidFill>
                <a:latin typeface="Calibri" pitchFamily="34" charset="0"/>
                <a:cs typeface="Lucida Sans Unicode" pitchFamily="34" charset="0"/>
              </a:rPr>
              <a:t>2</a:t>
            </a:r>
            <a:r>
              <a:rPr lang="en-US" altLang="it-IT" sz="2400" b="1">
                <a:solidFill>
                  <a:srgbClr val="000000"/>
                </a:solidFill>
                <a:latin typeface="Calibri" pitchFamily="34" charset="0"/>
                <a:cs typeface="Lucida Sans Unicode" pitchFamily="34" charset="0"/>
              </a:rPr>
              <a:t>-AR</a:t>
            </a:r>
          </a:p>
        </p:txBody>
      </p:sp>
      <p:sp>
        <p:nvSpPr>
          <p:cNvPr id="43023" name="Text Box 455"/>
          <p:cNvSpPr txBox="1">
            <a:spLocks noChangeArrowheads="1"/>
          </p:cNvSpPr>
          <p:nvPr/>
        </p:nvSpPr>
        <p:spPr bwMode="auto">
          <a:xfrm>
            <a:off x="2779713" y="260350"/>
            <a:ext cx="1144587" cy="365125"/>
          </a:xfrm>
          <a:prstGeom prst="rect">
            <a:avLst/>
          </a:prstGeom>
          <a:noFill/>
          <a:ln w="9525">
            <a:noFill/>
            <a:miter lim="800000"/>
            <a:headEnd/>
            <a:tailEnd/>
          </a:ln>
        </p:spPr>
        <p:txBody>
          <a:bodyPr wrap="none" lIns="87296" tIns="43648" rIns="87296" bIns="43648">
            <a:spAutoFit/>
          </a:bodyPr>
          <a:lstStyle/>
          <a:p>
            <a:pPr algn="r" defTabSz="873125" eaLnBrk="0" hangingPunct="0"/>
            <a:r>
              <a:rPr lang="en-US" altLang="it-IT" sz="2400" b="1">
                <a:solidFill>
                  <a:srgbClr val="000000"/>
                </a:solidFill>
                <a:latin typeface="Symbol" pitchFamily="18" charset="2"/>
                <a:cs typeface="Lucida Sans Unicode" pitchFamily="34" charset="0"/>
              </a:rPr>
              <a:t>b</a:t>
            </a:r>
            <a:r>
              <a:rPr lang="en-US" altLang="it-IT" sz="2400" b="1" baseline="-25000">
                <a:solidFill>
                  <a:srgbClr val="000000"/>
                </a:solidFill>
                <a:latin typeface="Calibri" pitchFamily="34" charset="0"/>
                <a:cs typeface="Lucida Sans Unicode" pitchFamily="34" charset="0"/>
              </a:rPr>
              <a:t>2</a:t>
            </a:r>
            <a:r>
              <a:rPr lang="en-US" altLang="it-IT" sz="2400" b="1">
                <a:solidFill>
                  <a:srgbClr val="000000"/>
                </a:solidFill>
                <a:latin typeface="Calibri" pitchFamily="34" charset="0"/>
                <a:cs typeface="Lucida Sans Unicode" pitchFamily="34" charset="0"/>
              </a:rPr>
              <a:t>-agonist</a:t>
            </a:r>
            <a:endParaRPr lang="en-GB" altLang="it-IT" sz="2400" b="1" baseline="-25000">
              <a:solidFill>
                <a:srgbClr val="000000"/>
              </a:solidFill>
              <a:latin typeface="Calibri" pitchFamily="34" charset="0"/>
              <a:cs typeface="Lucida Sans Unicode" pitchFamily="34" charset="0"/>
            </a:endParaRPr>
          </a:p>
        </p:txBody>
      </p:sp>
      <p:grpSp>
        <p:nvGrpSpPr>
          <p:cNvPr id="43008" name="Gruppo 72"/>
          <p:cNvGrpSpPr>
            <a:grpSpLocks/>
          </p:cNvGrpSpPr>
          <p:nvPr/>
        </p:nvGrpSpPr>
        <p:grpSpPr bwMode="auto">
          <a:xfrm>
            <a:off x="3995738" y="4760913"/>
            <a:ext cx="374650" cy="468312"/>
            <a:chOff x="3840166" y="2062990"/>
            <a:chExt cx="374503" cy="468106"/>
          </a:xfrm>
        </p:grpSpPr>
        <p:sp>
          <p:nvSpPr>
            <p:cNvPr id="74" name="AutoShape 76"/>
            <p:cNvSpPr>
              <a:spLocks noChangeArrowheads="1"/>
            </p:cNvSpPr>
            <p:nvPr/>
          </p:nvSpPr>
          <p:spPr bwMode="auto">
            <a:xfrm rot="21560387" flipV="1">
              <a:off x="3840166" y="2062990"/>
              <a:ext cx="374503" cy="468106"/>
            </a:xfrm>
            <a:custGeom>
              <a:avLst/>
              <a:gdLst>
                <a:gd name="T0" fmla="*/ 96150565 w 21600"/>
                <a:gd name="T1" fmla="*/ 0 h 21600"/>
                <a:gd name="T2" fmla="*/ 35272850 w 21600"/>
                <a:gd name="T3" fmla="*/ 198718309 h 21600"/>
                <a:gd name="T4" fmla="*/ 96150565 w 21600"/>
                <a:gd name="T5" fmla="*/ 95954253 h 21600"/>
                <a:gd name="T6" fmla="*/ 157027877 w 21600"/>
                <a:gd name="T7" fmla="*/ 198718309 h 21600"/>
                <a:gd name="T8" fmla="*/ 0 60000 65536"/>
                <a:gd name="T9" fmla="*/ 0 60000 65536"/>
                <a:gd name="T10" fmla="*/ 0 60000 65536"/>
                <a:gd name="T11" fmla="*/ 0 60000 65536"/>
                <a:gd name="T12" fmla="*/ 0 w 21600"/>
                <a:gd name="T13" fmla="*/ 0 h 21600"/>
                <a:gd name="T14" fmla="*/ 21600 w 21600"/>
                <a:gd name="T15" fmla="*/ 12544 h 21600"/>
              </a:gdLst>
              <a:ahLst/>
              <a:cxnLst>
                <a:cxn ang="T8">
                  <a:pos x="T0" y="T1"/>
                </a:cxn>
                <a:cxn ang="T9">
                  <a:pos x="T2" y="T3"/>
                </a:cxn>
                <a:cxn ang="T10">
                  <a:pos x="T4" y="T5"/>
                </a:cxn>
                <a:cxn ang="T11">
                  <a:pos x="T6" y="T7"/>
                </a:cxn>
              </a:cxnLst>
              <a:rect l="T12" t="T13" r="T14" b="T15"/>
              <a:pathLst>
                <a:path w="21600" h="21600">
                  <a:moveTo>
                    <a:pt x="7014" y="12462"/>
                  </a:moveTo>
                  <a:cubicBezTo>
                    <a:pt x="6783" y="11938"/>
                    <a:pt x="6665" y="11372"/>
                    <a:pt x="6665" y="10800"/>
                  </a:cubicBezTo>
                  <a:cubicBezTo>
                    <a:pt x="6665" y="8516"/>
                    <a:pt x="8516" y="6665"/>
                    <a:pt x="10800" y="6665"/>
                  </a:cubicBezTo>
                  <a:cubicBezTo>
                    <a:pt x="13083" y="6665"/>
                    <a:pt x="14935" y="8516"/>
                    <a:pt x="14935" y="10800"/>
                  </a:cubicBezTo>
                  <a:cubicBezTo>
                    <a:pt x="14935" y="11372"/>
                    <a:pt x="14816" y="11938"/>
                    <a:pt x="14585" y="12462"/>
                  </a:cubicBezTo>
                  <a:lnTo>
                    <a:pt x="20688" y="15143"/>
                  </a:lnTo>
                  <a:cubicBezTo>
                    <a:pt x="21289" y="13774"/>
                    <a:pt x="21600" y="12295"/>
                    <a:pt x="21600" y="10800"/>
                  </a:cubicBezTo>
                  <a:cubicBezTo>
                    <a:pt x="21600" y="4835"/>
                    <a:pt x="16764" y="0"/>
                    <a:pt x="10800" y="0"/>
                  </a:cubicBezTo>
                  <a:cubicBezTo>
                    <a:pt x="4835" y="0"/>
                    <a:pt x="0" y="4835"/>
                    <a:pt x="0" y="10800"/>
                  </a:cubicBezTo>
                  <a:cubicBezTo>
                    <a:pt x="-1" y="12295"/>
                    <a:pt x="310" y="13774"/>
                    <a:pt x="911" y="15143"/>
                  </a:cubicBezTo>
                  <a:close/>
                </a:path>
              </a:pathLst>
            </a:custGeom>
            <a:solidFill>
              <a:schemeClr val="accent2">
                <a:lumMod val="60000"/>
                <a:lumOff val="40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defRPr/>
              </a:pPr>
              <a:endParaRPr lang="it-IT">
                <a:solidFill>
                  <a:srgbClr val="000000"/>
                </a:solidFill>
                <a:cs typeface="Arial" charset="0"/>
              </a:endParaRPr>
            </a:p>
          </p:txBody>
        </p:sp>
        <p:sp>
          <p:nvSpPr>
            <p:cNvPr id="43088" name="Oval 78"/>
            <p:cNvSpPr>
              <a:spLocks noChangeArrowheads="1"/>
            </p:cNvSpPr>
            <p:nvPr/>
          </p:nvSpPr>
          <p:spPr bwMode="auto">
            <a:xfrm>
              <a:off x="3923928" y="2175040"/>
              <a:ext cx="192299" cy="201129"/>
            </a:xfrm>
            <a:prstGeom prst="ellipse">
              <a:avLst/>
            </a:prstGeom>
            <a:gradFill rotWithShape="0">
              <a:gsLst>
                <a:gs pos="0">
                  <a:srgbClr val="99FF99"/>
                </a:gs>
                <a:gs pos="100000">
                  <a:srgbClr val="3C643C"/>
                </a:gs>
              </a:gsLst>
              <a:path path="shape">
                <a:fillToRect l="50000" t="50000" r="50000" b="50000"/>
              </a:path>
            </a:gradFill>
            <a:ln w="9525">
              <a:noFill/>
              <a:round/>
              <a:headEnd/>
              <a:tailEnd/>
            </a:ln>
          </p:spPr>
          <p:txBody>
            <a:bodyPr wrap="none" anchor="ctr"/>
            <a:lstStyle/>
            <a:p>
              <a:endParaRPr lang="it-IT">
                <a:solidFill>
                  <a:srgbClr val="000000"/>
                </a:solidFill>
                <a:latin typeface="Arial" pitchFamily="34" charset="0"/>
                <a:cs typeface="Arial" pitchFamily="34" charset="0"/>
              </a:endParaRPr>
            </a:p>
          </p:txBody>
        </p:sp>
      </p:grpSp>
      <p:grpSp>
        <p:nvGrpSpPr>
          <p:cNvPr id="43009" name="Gruppo 75"/>
          <p:cNvGrpSpPr>
            <a:grpSpLocks/>
          </p:cNvGrpSpPr>
          <p:nvPr/>
        </p:nvGrpSpPr>
        <p:grpSpPr bwMode="auto">
          <a:xfrm>
            <a:off x="5467350" y="4760913"/>
            <a:ext cx="374650" cy="468312"/>
            <a:chOff x="3840166" y="2062990"/>
            <a:chExt cx="374503" cy="468106"/>
          </a:xfrm>
        </p:grpSpPr>
        <p:sp>
          <p:nvSpPr>
            <p:cNvPr id="77" name="AutoShape 76"/>
            <p:cNvSpPr>
              <a:spLocks noChangeArrowheads="1"/>
            </p:cNvSpPr>
            <p:nvPr/>
          </p:nvSpPr>
          <p:spPr bwMode="auto">
            <a:xfrm rot="21560387" flipV="1">
              <a:off x="3840166" y="2062990"/>
              <a:ext cx="374503" cy="468106"/>
            </a:xfrm>
            <a:custGeom>
              <a:avLst/>
              <a:gdLst>
                <a:gd name="T0" fmla="*/ 96150565 w 21600"/>
                <a:gd name="T1" fmla="*/ 0 h 21600"/>
                <a:gd name="T2" fmla="*/ 35272850 w 21600"/>
                <a:gd name="T3" fmla="*/ 198718309 h 21600"/>
                <a:gd name="T4" fmla="*/ 96150565 w 21600"/>
                <a:gd name="T5" fmla="*/ 95954253 h 21600"/>
                <a:gd name="T6" fmla="*/ 157027877 w 21600"/>
                <a:gd name="T7" fmla="*/ 198718309 h 21600"/>
                <a:gd name="T8" fmla="*/ 0 60000 65536"/>
                <a:gd name="T9" fmla="*/ 0 60000 65536"/>
                <a:gd name="T10" fmla="*/ 0 60000 65536"/>
                <a:gd name="T11" fmla="*/ 0 60000 65536"/>
                <a:gd name="T12" fmla="*/ 0 w 21600"/>
                <a:gd name="T13" fmla="*/ 0 h 21600"/>
                <a:gd name="T14" fmla="*/ 21600 w 21600"/>
                <a:gd name="T15" fmla="*/ 12544 h 21600"/>
              </a:gdLst>
              <a:ahLst/>
              <a:cxnLst>
                <a:cxn ang="T8">
                  <a:pos x="T0" y="T1"/>
                </a:cxn>
                <a:cxn ang="T9">
                  <a:pos x="T2" y="T3"/>
                </a:cxn>
                <a:cxn ang="T10">
                  <a:pos x="T4" y="T5"/>
                </a:cxn>
                <a:cxn ang="T11">
                  <a:pos x="T6" y="T7"/>
                </a:cxn>
              </a:cxnLst>
              <a:rect l="T12" t="T13" r="T14" b="T15"/>
              <a:pathLst>
                <a:path w="21600" h="21600">
                  <a:moveTo>
                    <a:pt x="7014" y="12462"/>
                  </a:moveTo>
                  <a:cubicBezTo>
                    <a:pt x="6783" y="11938"/>
                    <a:pt x="6665" y="11372"/>
                    <a:pt x="6665" y="10800"/>
                  </a:cubicBezTo>
                  <a:cubicBezTo>
                    <a:pt x="6665" y="8516"/>
                    <a:pt x="8516" y="6665"/>
                    <a:pt x="10800" y="6665"/>
                  </a:cubicBezTo>
                  <a:cubicBezTo>
                    <a:pt x="13083" y="6665"/>
                    <a:pt x="14935" y="8516"/>
                    <a:pt x="14935" y="10800"/>
                  </a:cubicBezTo>
                  <a:cubicBezTo>
                    <a:pt x="14935" y="11372"/>
                    <a:pt x="14816" y="11938"/>
                    <a:pt x="14585" y="12462"/>
                  </a:cubicBezTo>
                  <a:lnTo>
                    <a:pt x="20688" y="15143"/>
                  </a:lnTo>
                  <a:cubicBezTo>
                    <a:pt x="21289" y="13774"/>
                    <a:pt x="21600" y="12295"/>
                    <a:pt x="21600" y="10800"/>
                  </a:cubicBezTo>
                  <a:cubicBezTo>
                    <a:pt x="21600" y="4835"/>
                    <a:pt x="16764" y="0"/>
                    <a:pt x="10800" y="0"/>
                  </a:cubicBezTo>
                  <a:cubicBezTo>
                    <a:pt x="4835" y="0"/>
                    <a:pt x="0" y="4835"/>
                    <a:pt x="0" y="10800"/>
                  </a:cubicBezTo>
                  <a:cubicBezTo>
                    <a:pt x="-1" y="12295"/>
                    <a:pt x="310" y="13774"/>
                    <a:pt x="911" y="15143"/>
                  </a:cubicBezTo>
                  <a:close/>
                </a:path>
              </a:pathLst>
            </a:custGeom>
            <a:solidFill>
              <a:schemeClr val="accent2">
                <a:lumMod val="60000"/>
                <a:lumOff val="40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defRPr/>
              </a:pPr>
              <a:endParaRPr lang="it-IT">
                <a:solidFill>
                  <a:srgbClr val="000000"/>
                </a:solidFill>
                <a:cs typeface="Arial" charset="0"/>
              </a:endParaRPr>
            </a:p>
          </p:txBody>
        </p:sp>
        <p:sp>
          <p:nvSpPr>
            <p:cNvPr id="43084" name="Oval 78"/>
            <p:cNvSpPr>
              <a:spLocks noChangeArrowheads="1"/>
            </p:cNvSpPr>
            <p:nvPr/>
          </p:nvSpPr>
          <p:spPr bwMode="auto">
            <a:xfrm>
              <a:off x="3923928" y="2175040"/>
              <a:ext cx="192299" cy="201129"/>
            </a:xfrm>
            <a:prstGeom prst="ellipse">
              <a:avLst/>
            </a:prstGeom>
            <a:gradFill rotWithShape="0">
              <a:gsLst>
                <a:gs pos="0">
                  <a:srgbClr val="99FF99"/>
                </a:gs>
                <a:gs pos="100000">
                  <a:srgbClr val="3C643C"/>
                </a:gs>
              </a:gsLst>
              <a:path path="shape">
                <a:fillToRect l="50000" t="50000" r="50000" b="50000"/>
              </a:path>
            </a:gradFill>
            <a:ln w="9525">
              <a:noFill/>
              <a:round/>
              <a:headEnd/>
              <a:tailEnd/>
            </a:ln>
          </p:spPr>
          <p:txBody>
            <a:bodyPr wrap="none" anchor="ctr"/>
            <a:lstStyle/>
            <a:p>
              <a:endParaRPr lang="it-IT">
                <a:solidFill>
                  <a:srgbClr val="000000"/>
                </a:solidFill>
                <a:latin typeface="Arial" pitchFamily="34" charset="0"/>
                <a:cs typeface="Arial" pitchFamily="34" charset="0"/>
              </a:endParaRPr>
            </a:p>
          </p:txBody>
        </p:sp>
      </p:grpSp>
      <p:grpSp>
        <p:nvGrpSpPr>
          <p:cNvPr id="43010" name="Gruppo 78"/>
          <p:cNvGrpSpPr>
            <a:grpSpLocks/>
          </p:cNvGrpSpPr>
          <p:nvPr/>
        </p:nvGrpSpPr>
        <p:grpSpPr bwMode="auto">
          <a:xfrm>
            <a:off x="5035550" y="4760913"/>
            <a:ext cx="374650" cy="468312"/>
            <a:chOff x="3840166" y="2062990"/>
            <a:chExt cx="374503" cy="468106"/>
          </a:xfrm>
        </p:grpSpPr>
        <p:sp>
          <p:nvSpPr>
            <p:cNvPr id="80" name="AutoShape 76"/>
            <p:cNvSpPr>
              <a:spLocks noChangeArrowheads="1"/>
            </p:cNvSpPr>
            <p:nvPr/>
          </p:nvSpPr>
          <p:spPr bwMode="auto">
            <a:xfrm rot="21560387" flipV="1">
              <a:off x="3840166" y="2062990"/>
              <a:ext cx="374503" cy="468106"/>
            </a:xfrm>
            <a:custGeom>
              <a:avLst/>
              <a:gdLst>
                <a:gd name="T0" fmla="*/ 96150565 w 21600"/>
                <a:gd name="T1" fmla="*/ 0 h 21600"/>
                <a:gd name="T2" fmla="*/ 35272850 w 21600"/>
                <a:gd name="T3" fmla="*/ 198718309 h 21600"/>
                <a:gd name="T4" fmla="*/ 96150565 w 21600"/>
                <a:gd name="T5" fmla="*/ 95954253 h 21600"/>
                <a:gd name="T6" fmla="*/ 157027877 w 21600"/>
                <a:gd name="T7" fmla="*/ 198718309 h 21600"/>
                <a:gd name="T8" fmla="*/ 0 60000 65536"/>
                <a:gd name="T9" fmla="*/ 0 60000 65536"/>
                <a:gd name="T10" fmla="*/ 0 60000 65536"/>
                <a:gd name="T11" fmla="*/ 0 60000 65536"/>
                <a:gd name="T12" fmla="*/ 0 w 21600"/>
                <a:gd name="T13" fmla="*/ 0 h 21600"/>
                <a:gd name="T14" fmla="*/ 21600 w 21600"/>
                <a:gd name="T15" fmla="*/ 12544 h 21600"/>
              </a:gdLst>
              <a:ahLst/>
              <a:cxnLst>
                <a:cxn ang="T8">
                  <a:pos x="T0" y="T1"/>
                </a:cxn>
                <a:cxn ang="T9">
                  <a:pos x="T2" y="T3"/>
                </a:cxn>
                <a:cxn ang="T10">
                  <a:pos x="T4" y="T5"/>
                </a:cxn>
                <a:cxn ang="T11">
                  <a:pos x="T6" y="T7"/>
                </a:cxn>
              </a:cxnLst>
              <a:rect l="T12" t="T13" r="T14" b="T15"/>
              <a:pathLst>
                <a:path w="21600" h="21600">
                  <a:moveTo>
                    <a:pt x="7014" y="12462"/>
                  </a:moveTo>
                  <a:cubicBezTo>
                    <a:pt x="6783" y="11938"/>
                    <a:pt x="6665" y="11372"/>
                    <a:pt x="6665" y="10800"/>
                  </a:cubicBezTo>
                  <a:cubicBezTo>
                    <a:pt x="6665" y="8516"/>
                    <a:pt x="8516" y="6665"/>
                    <a:pt x="10800" y="6665"/>
                  </a:cubicBezTo>
                  <a:cubicBezTo>
                    <a:pt x="13083" y="6665"/>
                    <a:pt x="14935" y="8516"/>
                    <a:pt x="14935" y="10800"/>
                  </a:cubicBezTo>
                  <a:cubicBezTo>
                    <a:pt x="14935" y="11372"/>
                    <a:pt x="14816" y="11938"/>
                    <a:pt x="14585" y="12462"/>
                  </a:cubicBezTo>
                  <a:lnTo>
                    <a:pt x="20688" y="15143"/>
                  </a:lnTo>
                  <a:cubicBezTo>
                    <a:pt x="21289" y="13774"/>
                    <a:pt x="21600" y="12295"/>
                    <a:pt x="21600" y="10800"/>
                  </a:cubicBezTo>
                  <a:cubicBezTo>
                    <a:pt x="21600" y="4835"/>
                    <a:pt x="16764" y="0"/>
                    <a:pt x="10800" y="0"/>
                  </a:cubicBezTo>
                  <a:cubicBezTo>
                    <a:pt x="4835" y="0"/>
                    <a:pt x="0" y="4835"/>
                    <a:pt x="0" y="10800"/>
                  </a:cubicBezTo>
                  <a:cubicBezTo>
                    <a:pt x="-1" y="12295"/>
                    <a:pt x="310" y="13774"/>
                    <a:pt x="911" y="15143"/>
                  </a:cubicBezTo>
                  <a:close/>
                </a:path>
              </a:pathLst>
            </a:custGeom>
            <a:solidFill>
              <a:schemeClr val="accent2">
                <a:lumMod val="60000"/>
                <a:lumOff val="40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defRPr/>
              </a:pPr>
              <a:endParaRPr lang="it-IT">
                <a:solidFill>
                  <a:srgbClr val="000000"/>
                </a:solidFill>
                <a:cs typeface="Arial" charset="0"/>
              </a:endParaRPr>
            </a:p>
          </p:txBody>
        </p:sp>
        <p:sp>
          <p:nvSpPr>
            <p:cNvPr id="43080" name="Oval 78"/>
            <p:cNvSpPr>
              <a:spLocks noChangeArrowheads="1"/>
            </p:cNvSpPr>
            <p:nvPr/>
          </p:nvSpPr>
          <p:spPr bwMode="auto">
            <a:xfrm>
              <a:off x="3923928" y="2175040"/>
              <a:ext cx="192299" cy="201129"/>
            </a:xfrm>
            <a:prstGeom prst="ellipse">
              <a:avLst/>
            </a:prstGeom>
            <a:gradFill rotWithShape="0">
              <a:gsLst>
                <a:gs pos="0">
                  <a:srgbClr val="99FF99"/>
                </a:gs>
                <a:gs pos="100000">
                  <a:srgbClr val="3C643C"/>
                </a:gs>
              </a:gsLst>
              <a:path path="shape">
                <a:fillToRect l="50000" t="50000" r="50000" b="50000"/>
              </a:path>
            </a:gradFill>
            <a:ln w="9525">
              <a:noFill/>
              <a:round/>
              <a:headEnd/>
              <a:tailEnd/>
            </a:ln>
          </p:spPr>
          <p:txBody>
            <a:bodyPr wrap="none" anchor="ctr"/>
            <a:lstStyle/>
            <a:p>
              <a:endParaRPr lang="it-IT">
                <a:solidFill>
                  <a:srgbClr val="000000"/>
                </a:solidFill>
                <a:latin typeface="Arial" pitchFamily="34" charset="0"/>
                <a:cs typeface="Arial" pitchFamily="34" charset="0"/>
              </a:endParaRPr>
            </a:p>
          </p:txBody>
        </p:sp>
      </p:grpSp>
      <p:grpSp>
        <p:nvGrpSpPr>
          <p:cNvPr id="43011" name="Gruppo 81"/>
          <p:cNvGrpSpPr>
            <a:grpSpLocks/>
          </p:cNvGrpSpPr>
          <p:nvPr/>
        </p:nvGrpSpPr>
        <p:grpSpPr bwMode="auto">
          <a:xfrm>
            <a:off x="6502400" y="4760913"/>
            <a:ext cx="373063" cy="468312"/>
            <a:chOff x="3840166" y="2062990"/>
            <a:chExt cx="374503" cy="468106"/>
          </a:xfrm>
        </p:grpSpPr>
        <p:sp>
          <p:nvSpPr>
            <p:cNvPr id="83" name="AutoShape 76"/>
            <p:cNvSpPr>
              <a:spLocks noChangeArrowheads="1"/>
            </p:cNvSpPr>
            <p:nvPr/>
          </p:nvSpPr>
          <p:spPr bwMode="auto">
            <a:xfrm rot="21560387" flipV="1">
              <a:off x="3840166" y="2062990"/>
              <a:ext cx="374503" cy="468106"/>
            </a:xfrm>
            <a:custGeom>
              <a:avLst/>
              <a:gdLst>
                <a:gd name="T0" fmla="*/ 96150565 w 21600"/>
                <a:gd name="T1" fmla="*/ 0 h 21600"/>
                <a:gd name="T2" fmla="*/ 35272850 w 21600"/>
                <a:gd name="T3" fmla="*/ 198718309 h 21600"/>
                <a:gd name="T4" fmla="*/ 96150565 w 21600"/>
                <a:gd name="T5" fmla="*/ 95954253 h 21600"/>
                <a:gd name="T6" fmla="*/ 157027877 w 21600"/>
                <a:gd name="T7" fmla="*/ 198718309 h 21600"/>
                <a:gd name="T8" fmla="*/ 0 60000 65536"/>
                <a:gd name="T9" fmla="*/ 0 60000 65536"/>
                <a:gd name="T10" fmla="*/ 0 60000 65536"/>
                <a:gd name="T11" fmla="*/ 0 60000 65536"/>
                <a:gd name="T12" fmla="*/ 0 w 21600"/>
                <a:gd name="T13" fmla="*/ 0 h 21600"/>
                <a:gd name="T14" fmla="*/ 21600 w 21600"/>
                <a:gd name="T15" fmla="*/ 12544 h 21600"/>
              </a:gdLst>
              <a:ahLst/>
              <a:cxnLst>
                <a:cxn ang="T8">
                  <a:pos x="T0" y="T1"/>
                </a:cxn>
                <a:cxn ang="T9">
                  <a:pos x="T2" y="T3"/>
                </a:cxn>
                <a:cxn ang="T10">
                  <a:pos x="T4" y="T5"/>
                </a:cxn>
                <a:cxn ang="T11">
                  <a:pos x="T6" y="T7"/>
                </a:cxn>
              </a:cxnLst>
              <a:rect l="T12" t="T13" r="T14" b="T15"/>
              <a:pathLst>
                <a:path w="21600" h="21600">
                  <a:moveTo>
                    <a:pt x="7014" y="12462"/>
                  </a:moveTo>
                  <a:cubicBezTo>
                    <a:pt x="6783" y="11938"/>
                    <a:pt x="6665" y="11372"/>
                    <a:pt x="6665" y="10800"/>
                  </a:cubicBezTo>
                  <a:cubicBezTo>
                    <a:pt x="6665" y="8516"/>
                    <a:pt x="8516" y="6665"/>
                    <a:pt x="10800" y="6665"/>
                  </a:cubicBezTo>
                  <a:cubicBezTo>
                    <a:pt x="13083" y="6665"/>
                    <a:pt x="14935" y="8516"/>
                    <a:pt x="14935" y="10800"/>
                  </a:cubicBezTo>
                  <a:cubicBezTo>
                    <a:pt x="14935" y="11372"/>
                    <a:pt x="14816" y="11938"/>
                    <a:pt x="14585" y="12462"/>
                  </a:cubicBezTo>
                  <a:lnTo>
                    <a:pt x="20688" y="15143"/>
                  </a:lnTo>
                  <a:cubicBezTo>
                    <a:pt x="21289" y="13774"/>
                    <a:pt x="21600" y="12295"/>
                    <a:pt x="21600" y="10800"/>
                  </a:cubicBezTo>
                  <a:cubicBezTo>
                    <a:pt x="21600" y="4835"/>
                    <a:pt x="16764" y="0"/>
                    <a:pt x="10800" y="0"/>
                  </a:cubicBezTo>
                  <a:cubicBezTo>
                    <a:pt x="4835" y="0"/>
                    <a:pt x="0" y="4835"/>
                    <a:pt x="0" y="10800"/>
                  </a:cubicBezTo>
                  <a:cubicBezTo>
                    <a:pt x="-1" y="12295"/>
                    <a:pt x="310" y="13774"/>
                    <a:pt x="911" y="15143"/>
                  </a:cubicBezTo>
                  <a:close/>
                </a:path>
              </a:pathLst>
            </a:custGeom>
            <a:solidFill>
              <a:schemeClr val="accent2">
                <a:lumMod val="60000"/>
                <a:lumOff val="40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defRPr/>
              </a:pPr>
              <a:endParaRPr lang="it-IT">
                <a:solidFill>
                  <a:srgbClr val="000000"/>
                </a:solidFill>
                <a:cs typeface="Arial" charset="0"/>
              </a:endParaRPr>
            </a:p>
          </p:txBody>
        </p:sp>
        <p:sp>
          <p:nvSpPr>
            <p:cNvPr id="43076" name="Oval 78"/>
            <p:cNvSpPr>
              <a:spLocks noChangeArrowheads="1"/>
            </p:cNvSpPr>
            <p:nvPr/>
          </p:nvSpPr>
          <p:spPr bwMode="auto">
            <a:xfrm>
              <a:off x="3923928" y="2175040"/>
              <a:ext cx="192299" cy="201129"/>
            </a:xfrm>
            <a:prstGeom prst="ellipse">
              <a:avLst/>
            </a:prstGeom>
            <a:gradFill rotWithShape="0">
              <a:gsLst>
                <a:gs pos="0">
                  <a:srgbClr val="99FF99"/>
                </a:gs>
                <a:gs pos="100000">
                  <a:srgbClr val="3C643C"/>
                </a:gs>
              </a:gsLst>
              <a:path path="shape">
                <a:fillToRect l="50000" t="50000" r="50000" b="50000"/>
              </a:path>
            </a:gradFill>
            <a:ln w="9525">
              <a:noFill/>
              <a:round/>
              <a:headEnd/>
              <a:tailEnd/>
            </a:ln>
          </p:spPr>
          <p:txBody>
            <a:bodyPr wrap="none" anchor="ctr"/>
            <a:lstStyle/>
            <a:p>
              <a:endParaRPr lang="it-IT">
                <a:solidFill>
                  <a:srgbClr val="000000"/>
                </a:solidFill>
                <a:latin typeface="Arial" pitchFamily="34" charset="0"/>
                <a:cs typeface="Arial" pitchFamily="34" charset="0"/>
              </a:endParaRPr>
            </a:p>
          </p:txBody>
        </p:sp>
      </p:grpSp>
      <p:grpSp>
        <p:nvGrpSpPr>
          <p:cNvPr id="43012" name="Gruppo 84"/>
          <p:cNvGrpSpPr>
            <a:grpSpLocks/>
          </p:cNvGrpSpPr>
          <p:nvPr/>
        </p:nvGrpSpPr>
        <p:grpSpPr bwMode="auto">
          <a:xfrm>
            <a:off x="6069013" y="4760913"/>
            <a:ext cx="374650" cy="468312"/>
            <a:chOff x="3840166" y="2062990"/>
            <a:chExt cx="374503" cy="468106"/>
          </a:xfrm>
        </p:grpSpPr>
        <p:sp>
          <p:nvSpPr>
            <p:cNvPr id="86" name="AutoShape 76"/>
            <p:cNvSpPr>
              <a:spLocks noChangeArrowheads="1"/>
            </p:cNvSpPr>
            <p:nvPr/>
          </p:nvSpPr>
          <p:spPr bwMode="auto">
            <a:xfrm rot="21560387" flipV="1">
              <a:off x="3840166" y="2062990"/>
              <a:ext cx="374503" cy="468106"/>
            </a:xfrm>
            <a:custGeom>
              <a:avLst/>
              <a:gdLst>
                <a:gd name="T0" fmla="*/ 96150565 w 21600"/>
                <a:gd name="T1" fmla="*/ 0 h 21600"/>
                <a:gd name="T2" fmla="*/ 35272850 w 21600"/>
                <a:gd name="T3" fmla="*/ 198718309 h 21600"/>
                <a:gd name="T4" fmla="*/ 96150565 w 21600"/>
                <a:gd name="T5" fmla="*/ 95954253 h 21600"/>
                <a:gd name="T6" fmla="*/ 157027877 w 21600"/>
                <a:gd name="T7" fmla="*/ 198718309 h 21600"/>
                <a:gd name="T8" fmla="*/ 0 60000 65536"/>
                <a:gd name="T9" fmla="*/ 0 60000 65536"/>
                <a:gd name="T10" fmla="*/ 0 60000 65536"/>
                <a:gd name="T11" fmla="*/ 0 60000 65536"/>
                <a:gd name="T12" fmla="*/ 0 w 21600"/>
                <a:gd name="T13" fmla="*/ 0 h 21600"/>
                <a:gd name="T14" fmla="*/ 21600 w 21600"/>
                <a:gd name="T15" fmla="*/ 12544 h 21600"/>
              </a:gdLst>
              <a:ahLst/>
              <a:cxnLst>
                <a:cxn ang="T8">
                  <a:pos x="T0" y="T1"/>
                </a:cxn>
                <a:cxn ang="T9">
                  <a:pos x="T2" y="T3"/>
                </a:cxn>
                <a:cxn ang="T10">
                  <a:pos x="T4" y="T5"/>
                </a:cxn>
                <a:cxn ang="T11">
                  <a:pos x="T6" y="T7"/>
                </a:cxn>
              </a:cxnLst>
              <a:rect l="T12" t="T13" r="T14" b="T15"/>
              <a:pathLst>
                <a:path w="21600" h="21600">
                  <a:moveTo>
                    <a:pt x="7014" y="12462"/>
                  </a:moveTo>
                  <a:cubicBezTo>
                    <a:pt x="6783" y="11938"/>
                    <a:pt x="6665" y="11372"/>
                    <a:pt x="6665" y="10800"/>
                  </a:cubicBezTo>
                  <a:cubicBezTo>
                    <a:pt x="6665" y="8516"/>
                    <a:pt x="8516" y="6665"/>
                    <a:pt x="10800" y="6665"/>
                  </a:cubicBezTo>
                  <a:cubicBezTo>
                    <a:pt x="13083" y="6665"/>
                    <a:pt x="14935" y="8516"/>
                    <a:pt x="14935" y="10800"/>
                  </a:cubicBezTo>
                  <a:cubicBezTo>
                    <a:pt x="14935" y="11372"/>
                    <a:pt x="14816" y="11938"/>
                    <a:pt x="14585" y="12462"/>
                  </a:cubicBezTo>
                  <a:lnTo>
                    <a:pt x="20688" y="15143"/>
                  </a:lnTo>
                  <a:cubicBezTo>
                    <a:pt x="21289" y="13774"/>
                    <a:pt x="21600" y="12295"/>
                    <a:pt x="21600" y="10800"/>
                  </a:cubicBezTo>
                  <a:cubicBezTo>
                    <a:pt x="21600" y="4835"/>
                    <a:pt x="16764" y="0"/>
                    <a:pt x="10800" y="0"/>
                  </a:cubicBezTo>
                  <a:cubicBezTo>
                    <a:pt x="4835" y="0"/>
                    <a:pt x="0" y="4835"/>
                    <a:pt x="0" y="10800"/>
                  </a:cubicBezTo>
                  <a:cubicBezTo>
                    <a:pt x="-1" y="12295"/>
                    <a:pt x="310" y="13774"/>
                    <a:pt x="911" y="15143"/>
                  </a:cubicBezTo>
                  <a:close/>
                </a:path>
              </a:pathLst>
            </a:custGeom>
            <a:solidFill>
              <a:schemeClr val="accent2">
                <a:lumMod val="60000"/>
                <a:lumOff val="40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defRPr/>
              </a:pPr>
              <a:endParaRPr lang="it-IT">
                <a:solidFill>
                  <a:srgbClr val="000000"/>
                </a:solidFill>
                <a:cs typeface="Arial" charset="0"/>
              </a:endParaRPr>
            </a:p>
          </p:txBody>
        </p:sp>
        <p:sp>
          <p:nvSpPr>
            <p:cNvPr id="43072" name="Oval 78"/>
            <p:cNvSpPr>
              <a:spLocks noChangeArrowheads="1"/>
            </p:cNvSpPr>
            <p:nvPr/>
          </p:nvSpPr>
          <p:spPr bwMode="auto">
            <a:xfrm>
              <a:off x="3923928" y="2175040"/>
              <a:ext cx="192299" cy="201129"/>
            </a:xfrm>
            <a:prstGeom prst="ellipse">
              <a:avLst/>
            </a:prstGeom>
            <a:gradFill rotWithShape="0">
              <a:gsLst>
                <a:gs pos="0">
                  <a:srgbClr val="99FF99"/>
                </a:gs>
                <a:gs pos="100000">
                  <a:srgbClr val="3C643C"/>
                </a:gs>
              </a:gsLst>
              <a:path path="shape">
                <a:fillToRect l="50000" t="50000" r="50000" b="50000"/>
              </a:path>
            </a:gradFill>
            <a:ln w="9525">
              <a:noFill/>
              <a:round/>
              <a:headEnd/>
              <a:tailEnd/>
            </a:ln>
          </p:spPr>
          <p:txBody>
            <a:bodyPr wrap="none" anchor="ctr"/>
            <a:lstStyle/>
            <a:p>
              <a:endParaRPr lang="it-IT">
                <a:solidFill>
                  <a:srgbClr val="000000"/>
                </a:solidFill>
                <a:latin typeface="Arial" pitchFamily="34" charset="0"/>
                <a:cs typeface="Arial" pitchFamily="34" charset="0"/>
              </a:endParaRPr>
            </a:p>
          </p:txBody>
        </p:sp>
      </p:grpSp>
      <p:sp>
        <p:nvSpPr>
          <p:cNvPr id="43029" name="CasellaDiTesto 87"/>
          <p:cNvSpPr txBox="1">
            <a:spLocks noChangeArrowheads="1"/>
          </p:cNvSpPr>
          <p:nvPr/>
        </p:nvSpPr>
        <p:spPr bwMode="auto">
          <a:xfrm>
            <a:off x="6732588" y="3933825"/>
            <a:ext cx="2019300" cy="369888"/>
          </a:xfrm>
          <a:prstGeom prst="rect">
            <a:avLst/>
          </a:prstGeom>
          <a:noFill/>
          <a:ln w="9525">
            <a:noFill/>
            <a:miter lim="800000"/>
            <a:headEnd/>
            <a:tailEnd/>
          </a:ln>
        </p:spPr>
        <p:txBody>
          <a:bodyPr wrap="none">
            <a:spAutoFit/>
          </a:bodyPr>
          <a:lstStyle/>
          <a:p>
            <a:pPr algn="ctr"/>
            <a:r>
              <a:rPr lang="it-IT" b="1" i="1">
                <a:solidFill>
                  <a:srgbClr val="000000"/>
                </a:solidFill>
                <a:latin typeface="Calibri" pitchFamily="34" charset="0"/>
                <a:cs typeface="Arial" pitchFamily="34" charset="0"/>
              </a:rPr>
              <a:t>Nuclear membrane</a:t>
            </a:r>
          </a:p>
        </p:txBody>
      </p:sp>
      <p:sp>
        <p:nvSpPr>
          <p:cNvPr id="43030" name="Text Box 717"/>
          <p:cNvSpPr txBox="1">
            <a:spLocks noChangeArrowheads="1"/>
          </p:cNvSpPr>
          <p:nvPr/>
        </p:nvSpPr>
        <p:spPr bwMode="auto">
          <a:xfrm>
            <a:off x="6145213" y="5516563"/>
            <a:ext cx="617537" cy="400050"/>
          </a:xfrm>
          <a:prstGeom prst="rect">
            <a:avLst/>
          </a:prstGeom>
          <a:noFill/>
          <a:ln w="9525">
            <a:noFill/>
            <a:miter lim="800000"/>
            <a:headEnd/>
            <a:tailEnd/>
          </a:ln>
        </p:spPr>
        <p:txBody>
          <a:bodyPr wrap="none">
            <a:spAutoFit/>
          </a:bodyPr>
          <a:lstStyle/>
          <a:p>
            <a:pPr defTabSz="912813"/>
            <a:r>
              <a:rPr lang="en-GB" sz="2000" b="1">
                <a:solidFill>
                  <a:srgbClr val="002060"/>
                </a:solidFill>
                <a:latin typeface="Calibri" pitchFamily="34" charset="0"/>
                <a:ea typeface="MS PGothic" pitchFamily="34" charset="-128"/>
                <a:cs typeface="Lucida Sans Unicode" pitchFamily="34" charset="0"/>
              </a:rPr>
              <a:t>GRE</a:t>
            </a:r>
          </a:p>
        </p:txBody>
      </p:sp>
      <p:sp>
        <p:nvSpPr>
          <p:cNvPr id="43031" name="Text Box 718"/>
          <p:cNvSpPr txBox="1">
            <a:spLocks noChangeArrowheads="1"/>
          </p:cNvSpPr>
          <p:nvPr/>
        </p:nvSpPr>
        <p:spPr bwMode="auto">
          <a:xfrm>
            <a:off x="5114925" y="5516563"/>
            <a:ext cx="617538" cy="400050"/>
          </a:xfrm>
          <a:prstGeom prst="rect">
            <a:avLst/>
          </a:prstGeom>
          <a:noFill/>
          <a:ln w="9525">
            <a:noFill/>
            <a:miter lim="800000"/>
            <a:headEnd/>
            <a:tailEnd/>
          </a:ln>
        </p:spPr>
        <p:txBody>
          <a:bodyPr wrap="none">
            <a:spAutoFit/>
          </a:bodyPr>
          <a:lstStyle/>
          <a:p>
            <a:pPr defTabSz="912813"/>
            <a:r>
              <a:rPr lang="en-GB" sz="2000" b="1">
                <a:solidFill>
                  <a:srgbClr val="002060"/>
                </a:solidFill>
                <a:latin typeface="Calibri" pitchFamily="34" charset="0"/>
                <a:ea typeface="MS PGothic" pitchFamily="34" charset="-128"/>
                <a:cs typeface="Lucida Sans Unicode" pitchFamily="34" charset="0"/>
              </a:rPr>
              <a:t>GRE</a:t>
            </a:r>
          </a:p>
        </p:txBody>
      </p:sp>
      <p:sp>
        <p:nvSpPr>
          <p:cNvPr id="43032" name="Text Box 719"/>
          <p:cNvSpPr txBox="1">
            <a:spLocks noChangeArrowheads="1"/>
          </p:cNvSpPr>
          <p:nvPr/>
        </p:nvSpPr>
        <p:spPr bwMode="auto">
          <a:xfrm>
            <a:off x="4084638" y="5516563"/>
            <a:ext cx="617537" cy="400050"/>
          </a:xfrm>
          <a:prstGeom prst="rect">
            <a:avLst/>
          </a:prstGeom>
          <a:noFill/>
          <a:ln w="9525">
            <a:noFill/>
            <a:miter lim="800000"/>
            <a:headEnd/>
            <a:tailEnd/>
          </a:ln>
        </p:spPr>
        <p:txBody>
          <a:bodyPr wrap="none">
            <a:spAutoFit/>
          </a:bodyPr>
          <a:lstStyle/>
          <a:p>
            <a:pPr defTabSz="912813"/>
            <a:r>
              <a:rPr lang="en-GB" sz="2000" b="1">
                <a:solidFill>
                  <a:srgbClr val="002060"/>
                </a:solidFill>
                <a:latin typeface="Calibri" pitchFamily="34" charset="0"/>
                <a:ea typeface="MS PGothic" pitchFamily="34" charset="-128"/>
                <a:cs typeface="Lucida Sans Unicode" pitchFamily="34" charset="0"/>
              </a:rPr>
              <a:t>GRE</a:t>
            </a:r>
          </a:p>
        </p:txBody>
      </p:sp>
      <p:cxnSp>
        <p:nvCxnSpPr>
          <p:cNvPr id="93" name="Connettore 2 92"/>
          <p:cNvCxnSpPr/>
          <p:nvPr/>
        </p:nvCxnSpPr>
        <p:spPr>
          <a:xfrm flipH="1">
            <a:off x="4500563" y="3789363"/>
            <a:ext cx="719137" cy="792162"/>
          </a:xfrm>
          <a:prstGeom prst="straightConnector1">
            <a:avLst/>
          </a:prstGeom>
          <a:ln w="28575">
            <a:tailEnd type="arrow"/>
          </a:ln>
        </p:spPr>
        <p:style>
          <a:lnRef idx="3">
            <a:schemeClr val="accent2"/>
          </a:lnRef>
          <a:fillRef idx="0">
            <a:schemeClr val="accent2"/>
          </a:fillRef>
          <a:effectRef idx="2">
            <a:schemeClr val="accent2"/>
          </a:effectRef>
          <a:fontRef idx="minor">
            <a:schemeClr val="tx1"/>
          </a:fontRef>
        </p:style>
      </p:cxnSp>
      <p:cxnSp>
        <p:nvCxnSpPr>
          <p:cNvPr id="95" name="Connettore 2 94"/>
          <p:cNvCxnSpPr/>
          <p:nvPr/>
        </p:nvCxnSpPr>
        <p:spPr>
          <a:xfrm>
            <a:off x="5611813" y="3789363"/>
            <a:ext cx="719137" cy="792162"/>
          </a:xfrm>
          <a:prstGeom prst="straightConnector1">
            <a:avLst/>
          </a:prstGeom>
          <a:ln w="28575">
            <a:tailEnd type="arrow"/>
          </a:ln>
        </p:spPr>
        <p:style>
          <a:lnRef idx="3">
            <a:schemeClr val="accent2"/>
          </a:lnRef>
          <a:fillRef idx="0">
            <a:schemeClr val="accent2"/>
          </a:fillRef>
          <a:effectRef idx="2">
            <a:schemeClr val="accent2"/>
          </a:effectRef>
          <a:fontRef idx="minor">
            <a:schemeClr val="tx1"/>
          </a:fontRef>
        </p:style>
      </p:cxnSp>
      <p:cxnSp>
        <p:nvCxnSpPr>
          <p:cNvPr id="96" name="Connettore 2 95"/>
          <p:cNvCxnSpPr/>
          <p:nvPr/>
        </p:nvCxnSpPr>
        <p:spPr>
          <a:xfrm flipH="1">
            <a:off x="5427663" y="3860800"/>
            <a:ext cx="7937" cy="711200"/>
          </a:xfrm>
          <a:prstGeom prst="straightConnector1">
            <a:avLst/>
          </a:prstGeom>
          <a:ln w="28575">
            <a:tailEnd type="arrow"/>
          </a:ln>
        </p:spPr>
        <p:style>
          <a:lnRef idx="3">
            <a:schemeClr val="accent2"/>
          </a:lnRef>
          <a:fillRef idx="0">
            <a:schemeClr val="accent2"/>
          </a:fillRef>
          <a:effectRef idx="2">
            <a:schemeClr val="accent2"/>
          </a:effectRef>
          <a:fontRef idx="minor">
            <a:schemeClr val="tx1"/>
          </a:fontRef>
        </p:style>
      </p:cxnSp>
      <p:sp>
        <p:nvSpPr>
          <p:cNvPr id="43036" name="Text Box 773"/>
          <p:cNvSpPr txBox="1">
            <a:spLocks noChangeArrowheads="1"/>
          </p:cNvSpPr>
          <p:nvPr/>
        </p:nvSpPr>
        <p:spPr bwMode="auto">
          <a:xfrm>
            <a:off x="5694363" y="3284538"/>
            <a:ext cx="461962" cy="369887"/>
          </a:xfrm>
          <a:prstGeom prst="rect">
            <a:avLst/>
          </a:prstGeom>
          <a:noFill/>
          <a:ln w="9525">
            <a:noFill/>
            <a:miter lim="800000"/>
            <a:headEnd/>
            <a:tailEnd/>
          </a:ln>
        </p:spPr>
        <p:txBody>
          <a:bodyPr wrap="none">
            <a:spAutoFit/>
          </a:bodyPr>
          <a:lstStyle/>
          <a:p>
            <a:pPr defTabSz="912813"/>
            <a:r>
              <a:rPr lang="en-US" sz="2400" b="1">
                <a:solidFill>
                  <a:srgbClr val="002060"/>
                </a:solidFill>
                <a:latin typeface="Calibri" pitchFamily="34" charset="0"/>
                <a:ea typeface="MS PGothic" pitchFamily="34" charset="-128"/>
                <a:cs typeface="Lucida Sans Unicode" pitchFamily="34" charset="0"/>
              </a:rPr>
              <a:t>GR</a:t>
            </a:r>
          </a:p>
        </p:txBody>
      </p:sp>
      <p:sp>
        <p:nvSpPr>
          <p:cNvPr id="107" name="CasellaDiTesto 106"/>
          <p:cNvSpPr txBox="1"/>
          <p:nvPr/>
        </p:nvSpPr>
        <p:spPr>
          <a:xfrm>
            <a:off x="3059832" y="1628800"/>
            <a:ext cx="439479" cy="369332"/>
          </a:xfrm>
          <a:prstGeom prst="rect">
            <a:avLst/>
          </a:prstGeom>
          <a:gradFill>
            <a:gsLst>
              <a:gs pos="0">
                <a:srgbClr val="5E9EFF"/>
              </a:gs>
              <a:gs pos="39999">
                <a:srgbClr val="85C2FF"/>
              </a:gs>
              <a:gs pos="70000">
                <a:srgbClr val="C4D6EB"/>
              </a:gs>
              <a:gs pos="100000">
                <a:srgbClr val="FFEBFA"/>
              </a:gs>
            </a:gsLst>
            <a:lin ang="16200000" scaled="0"/>
          </a:gradFill>
        </p:spPr>
        <p:style>
          <a:lnRef idx="0">
            <a:schemeClr val="accent3"/>
          </a:lnRef>
          <a:fillRef idx="3">
            <a:schemeClr val="accent3"/>
          </a:fillRef>
          <a:effectRef idx="3">
            <a:schemeClr val="accent3"/>
          </a:effectRef>
          <a:fontRef idx="minor">
            <a:schemeClr val="lt1"/>
          </a:fontRef>
        </p:style>
        <p:txBody>
          <a:bodyPr wrap="none">
            <a:spAutoFit/>
          </a:bodyPr>
          <a:lstStyle/>
          <a:p>
            <a:pPr fontAlgn="auto">
              <a:spcBef>
                <a:spcPts val="0"/>
              </a:spcBef>
              <a:spcAft>
                <a:spcPts val="0"/>
              </a:spcAft>
              <a:defRPr/>
            </a:pPr>
            <a:r>
              <a:rPr lang="it-IT" b="1" dirty="0">
                <a:solidFill>
                  <a:srgbClr val="2D2D8A">
                    <a:lumMod val="50000"/>
                  </a:srgbClr>
                </a:solidFill>
              </a:rPr>
              <a:t>AC</a:t>
            </a:r>
          </a:p>
        </p:txBody>
      </p:sp>
      <p:sp>
        <p:nvSpPr>
          <p:cNvPr id="108" name="CasellaDiTesto 107"/>
          <p:cNvSpPr txBox="1"/>
          <p:nvPr/>
        </p:nvSpPr>
        <p:spPr>
          <a:xfrm>
            <a:off x="3548884" y="2276872"/>
            <a:ext cx="745717" cy="369332"/>
          </a:xfrm>
          <a:prstGeom prst="rect">
            <a:avLst/>
          </a:prstGeom>
          <a:gradFill>
            <a:gsLst>
              <a:gs pos="0">
                <a:srgbClr val="5E9EFF"/>
              </a:gs>
              <a:gs pos="39999">
                <a:srgbClr val="85C2FF"/>
              </a:gs>
              <a:gs pos="70000">
                <a:srgbClr val="C4D6EB"/>
              </a:gs>
              <a:gs pos="100000">
                <a:srgbClr val="FFEBFA"/>
              </a:gs>
            </a:gsLst>
            <a:lin ang="16200000" scaled="0"/>
          </a:gradFill>
        </p:spPr>
        <p:style>
          <a:lnRef idx="0">
            <a:schemeClr val="accent3"/>
          </a:lnRef>
          <a:fillRef idx="3">
            <a:schemeClr val="accent3"/>
          </a:fillRef>
          <a:effectRef idx="3">
            <a:schemeClr val="accent3"/>
          </a:effectRef>
          <a:fontRef idx="minor">
            <a:schemeClr val="lt1"/>
          </a:fontRef>
        </p:style>
        <p:txBody>
          <a:bodyPr wrap="none">
            <a:spAutoFit/>
          </a:bodyPr>
          <a:lstStyle/>
          <a:p>
            <a:pPr algn="ctr" fontAlgn="auto">
              <a:spcBef>
                <a:spcPts val="0"/>
              </a:spcBef>
              <a:spcAft>
                <a:spcPts val="0"/>
              </a:spcAft>
              <a:defRPr/>
            </a:pPr>
            <a:r>
              <a:rPr lang="it-IT" b="1" dirty="0" err="1">
                <a:solidFill>
                  <a:srgbClr val="2D2D8A">
                    <a:lumMod val="50000"/>
                  </a:srgbClr>
                </a:solidFill>
              </a:rPr>
              <a:t>cAMP</a:t>
            </a:r>
            <a:endParaRPr lang="it-IT" b="1" dirty="0">
              <a:solidFill>
                <a:srgbClr val="2D2D8A">
                  <a:lumMod val="50000"/>
                </a:srgbClr>
              </a:solidFill>
            </a:endParaRPr>
          </a:p>
        </p:txBody>
      </p:sp>
      <p:cxnSp>
        <p:nvCxnSpPr>
          <p:cNvPr id="110" name="Connettore 2 109"/>
          <p:cNvCxnSpPr/>
          <p:nvPr/>
        </p:nvCxnSpPr>
        <p:spPr>
          <a:xfrm flipV="1">
            <a:off x="4427538" y="2276475"/>
            <a:ext cx="0" cy="360363"/>
          </a:xfrm>
          <a:prstGeom prst="straightConnector1">
            <a:avLst/>
          </a:prstGeom>
          <a:ln w="28575">
            <a:solidFill>
              <a:srgbClr val="C00000"/>
            </a:solidFill>
            <a:tailEnd type="arrow"/>
          </a:ln>
        </p:spPr>
        <p:style>
          <a:lnRef idx="3">
            <a:schemeClr val="accent2"/>
          </a:lnRef>
          <a:fillRef idx="0">
            <a:schemeClr val="accent2"/>
          </a:fillRef>
          <a:effectRef idx="2">
            <a:schemeClr val="accent2"/>
          </a:effectRef>
          <a:fontRef idx="minor">
            <a:schemeClr val="tx1"/>
          </a:fontRef>
        </p:style>
      </p:cxnSp>
      <p:sp>
        <p:nvSpPr>
          <p:cNvPr id="113" name="CasellaDiTesto 112"/>
          <p:cNvSpPr txBox="1"/>
          <p:nvPr/>
        </p:nvSpPr>
        <p:spPr>
          <a:xfrm>
            <a:off x="3643461" y="3182418"/>
            <a:ext cx="574196" cy="369332"/>
          </a:xfrm>
          <a:prstGeom prst="rect">
            <a:avLst/>
          </a:prstGeom>
          <a:gradFill>
            <a:gsLst>
              <a:gs pos="0">
                <a:srgbClr val="5E9EFF"/>
              </a:gs>
              <a:gs pos="39999">
                <a:srgbClr val="85C2FF"/>
              </a:gs>
              <a:gs pos="70000">
                <a:srgbClr val="C4D6EB"/>
              </a:gs>
              <a:gs pos="100000">
                <a:srgbClr val="FFEBFA"/>
              </a:gs>
            </a:gsLst>
            <a:lin ang="16200000" scaled="0"/>
          </a:gradFill>
        </p:spPr>
        <p:style>
          <a:lnRef idx="0">
            <a:schemeClr val="accent3"/>
          </a:lnRef>
          <a:fillRef idx="3">
            <a:schemeClr val="accent3"/>
          </a:fillRef>
          <a:effectRef idx="3">
            <a:schemeClr val="accent3"/>
          </a:effectRef>
          <a:fontRef idx="minor">
            <a:schemeClr val="lt1"/>
          </a:fontRef>
        </p:style>
        <p:txBody>
          <a:bodyPr wrap="none">
            <a:spAutoFit/>
          </a:bodyPr>
          <a:lstStyle/>
          <a:p>
            <a:pPr algn="ctr" fontAlgn="auto">
              <a:spcBef>
                <a:spcPts val="0"/>
              </a:spcBef>
              <a:spcAft>
                <a:spcPts val="0"/>
              </a:spcAft>
              <a:defRPr/>
            </a:pPr>
            <a:r>
              <a:rPr lang="it-IT" b="1" dirty="0">
                <a:solidFill>
                  <a:srgbClr val="2D2D8A">
                    <a:lumMod val="50000"/>
                  </a:srgbClr>
                </a:solidFill>
              </a:rPr>
              <a:t>PKA</a:t>
            </a:r>
          </a:p>
        </p:txBody>
      </p:sp>
      <p:cxnSp>
        <p:nvCxnSpPr>
          <p:cNvPr id="121" name="Connettore 2 120"/>
          <p:cNvCxnSpPr/>
          <p:nvPr/>
        </p:nvCxnSpPr>
        <p:spPr>
          <a:xfrm rot="16200000" flipH="1">
            <a:off x="4707731" y="3056732"/>
            <a:ext cx="7937" cy="711200"/>
          </a:xfrm>
          <a:prstGeom prst="straightConnector1">
            <a:avLst/>
          </a:prstGeom>
          <a:ln w="19050">
            <a:tailEnd type="arrow"/>
          </a:ln>
        </p:spPr>
        <p:style>
          <a:lnRef idx="3">
            <a:schemeClr val="accent2"/>
          </a:lnRef>
          <a:fillRef idx="0">
            <a:schemeClr val="accent2"/>
          </a:fillRef>
          <a:effectRef idx="2">
            <a:schemeClr val="accent2"/>
          </a:effectRef>
          <a:fontRef idx="minor">
            <a:schemeClr val="tx1"/>
          </a:fontRef>
        </p:style>
      </p:cxnSp>
      <p:sp>
        <p:nvSpPr>
          <p:cNvPr id="43048" name="CasellaDiTesto 121"/>
          <p:cNvSpPr txBox="1">
            <a:spLocks noChangeArrowheads="1"/>
          </p:cNvSpPr>
          <p:nvPr/>
        </p:nvSpPr>
        <p:spPr bwMode="auto">
          <a:xfrm>
            <a:off x="928688" y="5500688"/>
            <a:ext cx="2643187" cy="369887"/>
          </a:xfrm>
          <a:prstGeom prst="rect">
            <a:avLst/>
          </a:prstGeom>
          <a:noFill/>
          <a:ln w="9525">
            <a:noFill/>
            <a:miter lim="800000"/>
            <a:headEnd/>
            <a:tailEnd/>
          </a:ln>
        </p:spPr>
        <p:txBody>
          <a:bodyPr>
            <a:spAutoFit/>
          </a:bodyPr>
          <a:lstStyle/>
          <a:p>
            <a:pPr algn="ctr"/>
            <a:r>
              <a:rPr lang="en-US" altLang="it-IT" b="1">
                <a:solidFill>
                  <a:srgbClr val="000000"/>
                </a:solidFill>
                <a:latin typeface="Symbol" pitchFamily="18" charset="2"/>
                <a:cs typeface="Arial" pitchFamily="34" charset="0"/>
              </a:rPr>
              <a:t>b</a:t>
            </a:r>
            <a:r>
              <a:rPr lang="en-US" altLang="it-IT" b="1" baseline="-25000">
                <a:solidFill>
                  <a:srgbClr val="000000"/>
                </a:solidFill>
                <a:latin typeface="Calibri" pitchFamily="34" charset="0"/>
                <a:cs typeface="Arial" pitchFamily="34" charset="0"/>
              </a:rPr>
              <a:t>2</a:t>
            </a:r>
            <a:r>
              <a:rPr lang="en-US" altLang="it-IT" b="1">
                <a:solidFill>
                  <a:srgbClr val="000000"/>
                </a:solidFill>
                <a:latin typeface="Calibri" pitchFamily="34" charset="0"/>
                <a:cs typeface="Arial" pitchFamily="34" charset="0"/>
              </a:rPr>
              <a:t>-AR gene</a:t>
            </a:r>
          </a:p>
        </p:txBody>
      </p:sp>
      <p:cxnSp>
        <p:nvCxnSpPr>
          <p:cNvPr id="123" name="Connettore 2 122"/>
          <p:cNvCxnSpPr/>
          <p:nvPr/>
        </p:nvCxnSpPr>
        <p:spPr>
          <a:xfrm flipV="1">
            <a:off x="3502025" y="3170238"/>
            <a:ext cx="0" cy="360362"/>
          </a:xfrm>
          <a:prstGeom prst="straightConnector1">
            <a:avLst/>
          </a:prstGeom>
          <a:ln w="28575">
            <a:solidFill>
              <a:srgbClr val="C00000"/>
            </a:solidFill>
            <a:tailEnd type="arrow"/>
          </a:ln>
        </p:spPr>
        <p:style>
          <a:lnRef idx="3">
            <a:schemeClr val="accent2"/>
          </a:lnRef>
          <a:fillRef idx="0">
            <a:schemeClr val="accent2"/>
          </a:fillRef>
          <a:effectRef idx="2">
            <a:schemeClr val="accent2"/>
          </a:effectRef>
          <a:fontRef idx="minor">
            <a:schemeClr val="tx1"/>
          </a:fontRef>
        </p:style>
      </p:cxnSp>
      <p:cxnSp>
        <p:nvCxnSpPr>
          <p:cNvPr id="125" name="Connettore 2 124"/>
          <p:cNvCxnSpPr/>
          <p:nvPr/>
        </p:nvCxnSpPr>
        <p:spPr>
          <a:xfrm>
            <a:off x="3276600" y="2420938"/>
            <a:ext cx="215900" cy="0"/>
          </a:xfrm>
          <a:prstGeom prst="straightConnector1">
            <a:avLst/>
          </a:prstGeom>
          <a:ln w="19050">
            <a:tailEnd type="arrow"/>
          </a:ln>
        </p:spPr>
        <p:style>
          <a:lnRef idx="3">
            <a:schemeClr val="accent2"/>
          </a:lnRef>
          <a:fillRef idx="0">
            <a:schemeClr val="accent2"/>
          </a:fillRef>
          <a:effectRef idx="2">
            <a:schemeClr val="accent2"/>
          </a:effectRef>
          <a:fontRef idx="minor">
            <a:schemeClr val="tx1"/>
          </a:fontRef>
        </p:style>
      </p:cxnSp>
      <p:cxnSp>
        <p:nvCxnSpPr>
          <p:cNvPr id="137" name="Connettore 1 136"/>
          <p:cNvCxnSpPr/>
          <p:nvPr/>
        </p:nvCxnSpPr>
        <p:spPr>
          <a:xfrm>
            <a:off x="3276600" y="1989138"/>
            <a:ext cx="0" cy="431800"/>
          </a:xfrm>
          <a:prstGeom prst="line">
            <a:avLst/>
          </a:prstGeom>
          <a:ln w="19050"/>
        </p:spPr>
        <p:style>
          <a:lnRef idx="3">
            <a:schemeClr val="accent2"/>
          </a:lnRef>
          <a:fillRef idx="0">
            <a:schemeClr val="accent2"/>
          </a:fillRef>
          <a:effectRef idx="2">
            <a:schemeClr val="accent2"/>
          </a:effectRef>
          <a:fontRef idx="minor">
            <a:schemeClr val="tx1"/>
          </a:fontRef>
        </p:style>
      </p:cxnSp>
      <p:cxnSp>
        <p:nvCxnSpPr>
          <p:cNvPr id="138" name="Connettore 2 137"/>
          <p:cNvCxnSpPr/>
          <p:nvPr/>
        </p:nvCxnSpPr>
        <p:spPr>
          <a:xfrm rot="5400000">
            <a:off x="3707607" y="2894806"/>
            <a:ext cx="423862" cy="9525"/>
          </a:xfrm>
          <a:prstGeom prst="straightConnector1">
            <a:avLst/>
          </a:prstGeom>
          <a:ln w="19050">
            <a:tailEnd type="arrow"/>
          </a:ln>
        </p:spPr>
        <p:style>
          <a:lnRef idx="3">
            <a:schemeClr val="accent2"/>
          </a:lnRef>
          <a:fillRef idx="0">
            <a:schemeClr val="accent2"/>
          </a:fillRef>
          <a:effectRef idx="2">
            <a:schemeClr val="accent2"/>
          </a:effectRef>
          <a:fontRef idx="minor">
            <a:schemeClr val="tx1"/>
          </a:fontRef>
        </p:style>
      </p:cxnSp>
      <p:sp>
        <p:nvSpPr>
          <p:cNvPr id="139" name="Figura a mano libera 138"/>
          <p:cNvSpPr/>
          <p:nvPr/>
        </p:nvSpPr>
        <p:spPr>
          <a:xfrm>
            <a:off x="1449388" y="2020888"/>
            <a:ext cx="465137" cy="1423987"/>
          </a:xfrm>
          <a:custGeom>
            <a:avLst/>
            <a:gdLst>
              <a:gd name="connsiteX0" fmla="*/ 294167 w 464287"/>
              <a:gd name="connsiteY0" fmla="*/ 1424763 h 1424763"/>
              <a:gd name="connsiteX1" fmla="*/ 28353 w 464287"/>
              <a:gd name="connsiteY1" fmla="*/ 627321 h 1424763"/>
              <a:gd name="connsiteX2" fmla="*/ 464287 w 464287"/>
              <a:gd name="connsiteY2" fmla="*/ 0 h 1424763"/>
              <a:gd name="connsiteX3" fmla="*/ 464287 w 464287"/>
              <a:gd name="connsiteY3" fmla="*/ 0 h 1424763"/>
            </a:gdLst>
            <a:ahLst/>
            <a:cxnLst>
              <a:cxn ang="0">
                <a:pos x="connsiteX0" y="connsiteY0"/>
              </a:cxn>
              <a:cxn ang="0">
                <a:pos x="connsiteX1" y="connsiteY1"/>
              </a:cxn>
              <a:cxn ang="0">
                <a:pos x="connsiteX2" y="connsiteY2"/>
              </a:cxn>
              <a:cxn ang="0">
                <a:pos x="connsiteX3" y="connsiteY3"/>
              </a:cxn>
            </a:cxnLst>
            <a:rect l="l" t="t" r="r" b="b"/>
            <a:pathLst>
              <a:path w="464287" h="1424763">
                <a:moveTo>
                  <a:pt x="294167" y="1424763"/>
                </a:moveTo>
                <a:cubicBezTo>
                  <a:pt x="147083" y="1144772"/>
                  <a:pt x="0" y="864781"/>
                  <a:pt x="28353" y="627321"/>
                </a:cubicBezTo>
                <a:cubicBezTo>
                  <a:pt x="56706" y="389861"/>
                  <a:pt x="464287" y="0"/>
                  <a:pt x="464287" y="0"/>
                </a:cubicBezTo>
                <a:lnTo>
                  <a:pt x="464287" y="0"/>
                </a:lnTo>
              </a:path>
            </a:pathLst>
          </a:custGeom>
          <a:ln w="19050">
            <a:headEnd type="none" w="med" len="med"/>
            <a:tailEnd type="triangle" w="med" len="med"/>
          </a:ln>
        </p:spPr>
        <p:style>
          <a:lnRef idx="3">
            <a:schemeClr val="accent2"/>
          </a:lnRef>
          <a:fillRef idx="0">
            <a:schemeClr val="accent2"/>
          </a:fillRef>
          <a:effectRef idx="2">
            <a:schemeClr val="accent2"/>
          </a:effectRef>
          <a:fontRef idx="minor">
            <a:schemeClr val="tx1"/>
          </a:fontRef>
        </p:style>
        <p:txBody>
          <a:bodyPr anchor="ctr"/>
          <a:lstStyle/>
          <a:p>
            <a:pPr algn="ctr" fontAlgn="auto">
              <a:spcBef>
                <a:spcPts val="0"/>
              </a:spcBef>
              <a:spcAft>
                <a:spcPts val="0"/>
              </a:spcAft>
              <a:defRPr/>
            </a:pPr>
            <a:endParaRPr lang="it-IT">
              <a:solidFill>
                <a:srgbClr val="000000"/>
              </a:solidFill>
            </a:endParaRPr>
          </a:p>
        </p:txBody>
      </p:sp>
      <p:cxnSp>
        <p:nvCxnSpPr>
          <p:cNvPr id="145" name="Connettore 2 144"/>
          <p:cNvCxnSpPr/>
          <p:nvPr/>
        </p:nvCxnSpPr>
        <p:spPr>
          <a:xfrm flipH="1" flipV="1">
            <a:off x="2268538" y="4076700"/>
            <a:ext cx="790575" cy="865188"/>
          </a:xfrm>
          <a:prstGeom prst="straightConnector1">
            <a:avLst/>
          </a:prstGeom>
          <a:ln w="19050">
            <a:tailEnd type="arrow"/>
          </a:ln>
        </p:spPr>
        <p:style>
          <a:lnRef idx="3">
            <a:schemeClr val="accent2"/>
          </a:lnRef>
          <a:fillRef idx="0">
            <a:schemeClr val="accent2"/>
          </a:fillRef>
          <a:effectRef idx="2">
            <a:schemeClr val="accent2"/>
          </a:effectRef>
          <a:fontRef idx="minor">
            <a:schemeClr val="tx1"/>
          </a:fontRef>
        </p:style>
      </p:cxnSp>
      <p:sp>
        <p:nvSpPr>
          <p:cNvPr id="147" name="Ovale 146"/>
          <p:cNvSpPr/>
          <p:nvPr/>
        </p:nvSpPr>
        <p:spPr>
          <a:xfrm>
            <a:off x="4572000" y="3119702"/>
            <a:ext cx="288032" cy="216024"/>
          </a:xfrm>
          <a:prstGeom prst="ellipse">
            <a:avLst/>
          </a:prstGeom>
          <a:solidFill>
            <a:srgbClr val="C00000"/>
          </a:solidFill>
        </p:spPr>
        <p:style>
          <a:lnRef idx="0">
            <a:schemeClr val="accent2"/>
          </a:lnRef>
          <a:fillRef idx="3">
            <a:schemeClr val="accent2"/>
          </a:fillRef>
          <a:effectRef idx="3">
            <a:schemeClr val="accent2"/>
          </a:effectRef>
          <a:fontRef idx="minor">
            <a:schemeClr val="lt1"/>
          </a:fontRef>
        </p:style>
        <p:txBody>
          <a:bodyPr anchor="ctr"/>
          <a:lstStyle/>
          <a:p>
            <a:pPr algn="ctr" fontAlgn="auto">
              <a:spcBef>
                <a:spcPts val="0"/>
              </a:spcBef>
              <a:spcAft>
                <a:spcPts val="0"/>
              </a:spcAft>
              <a:defRPr/>
            </a:pPr>
            <a:r>
              <a:rPr lang="it-IT" b="1" dirty="0">
                <a:solidFill>
                  <a:srgbClr val="FFFFFF"/>
                </a:solidFill>
                <a:effectLst>
                  <a:outerShdw blurRad="38100" dist="38100" dir="2700000" algn="tl">
                    <a:srgbClr val="000000">
                      <a:alpha val="43137"/>
                    </a:srgbClr>
                  </a:outerShdw>
                </a:effectLst>
              </a:rPr>
              <a:t>+</a:t>
            </a:r>
          </a:p>
        </p:txBody>
      </p:sp>
      <p:sp>
        <p:nvSpPr>
          <p:cNvPr id="56" name="Figura a mano libera 55"/>
          <p:cNvSpPr/>
          <p:nvPr/>
        </p:nvSpPr>
        <p:spPr>
          <a:xfrm>
            <a:off x="1195388" y="4068763"/>
            <a:ext cx="6761162" cy="862012"/>
          </a:xfrm>
          <a:custGeom>
            <a:avLst/>
            <a:gdLst>
              <a:gd name="connsiteX0" fmla="*/ 0 w 6850505"/>
              <a:gd name="connsiteY0" fmla="*/ 742013 h 831954"/>
              <a:gd name="connsiteX1" fmla="*/ 1618938 w 6850505"/>
              <a:gd name="connsiteY1" fmla="*/ 157396 h 831954"/>
              <a:gd name="connsiteX2" fmla="*/ 4616971 w 6850505"/>
              <a:gd name="connsiteY2" fmla="*/ 112426 h 831954"/>
              <a:gd name="connsiteX3" fmla="*/ 6400800 w 6850505"/>
              <a:gd name="connsiteY3" fmla="*/ 831954 h 831954"/>
              <a:gd name="connsiteX4" fmla="*/ 6400800 w 6850505"/>
              <a:gd name="connsiteY4" fmla="*/ 831954 h 831954"/>
              <a:gd name="connsiteX5" fmla="*/ 6850505 w 6850505"/>
              <a:gd name="connsiteY5" fmla="*/ 517160 h 831954"/>
              <a:gd name="connsiteX0" fmla="*/ 0 w 6400800"/>
              <a:gd name="connsiteY0" fmla="*/ 742013 h 831954"/>
              <a:gd name="connsiteX1" fmla="*/ 1618938 w 6400800"/>
              <a:gd name="connsiteY1" fmla="*/ 157396 h 831954"/>
              <a:gd name="connsiteX2" fmla="*/ 4616971 w 6400800"/>
              <a:gd name="connsiteY2" fmla="*/ 112426 h 831954"/>
              <a:gd name="connsiteX3" fmla="*/ 6400800 w 6400800"/>
              <a:gd name="connsiteY3" fmla="*/ 831954 h 831954"/>
              <a:gd name="connsiteX4" fmla="*/ 6400800 w 6400800"/>
              <a:gd name="connsiteY4" fmla="*/ 831954 h 831954"/>
              <a:gd name="connsiteX0" fmla="*/ 0 w 6400800"/>
              <a:gd name="connsiteY0" fmla="*/ 824988 h 914929"/>
              <a:gd name="connsiteX1" fmla="*/ 1731317 w 6400800"/>
              <a:gd name="connsiteY1" fmla="*/ 104931 h 914929"/>
              <a:gd name="connsiteX2" fmla="*/ 4616971 w 6400800"/>
              <a:gd name="connsiteY2" fmla="*/ 195401 h 914929"/>
              <a:gd name="connsiteX3" fmla="*/ 6400800 w 6400800"/>
              <a:gd name="connsiteY3" fmla="*/ 914929 h 914929"/>
              <a:gd name="connsiteX4" fmla="*/ 6400800 w 6400800"/>
              <a:gd name="connsiteY4" fmla="*/ 914929 h 914929"/>
              <a:gd name="connsiteX0" fmla="*/ 0 w 6400800"/>
              <a:gd name="connsiteY0" fmla="*/ 752979 h 842920"/>
              <a:gd name="connsiteX1" fmla="*/ 1731317 w 6400800"/>
              <a:gd name="connsiteY1" fmla="*/ 104931 h 842920"/>
              <a:gd name="connsiteX2" fmla="*/ 4616971 w 6400800"/>
              <a:gd name="connsiteY2" fmla="*/ 123392 h 842920"/>
              <a:gd name="connsiteX3" fmla="*/ 6400800 w 6400800"/>
              <a:gd name="connsiteY3" fmla="*/ 842920 h 842920"/>
              <a:gd name="connsiteX4" fmla="*/ 6400800 w 6400800"/>
              <a:gd name="connsiteY4" fmla="*/ 842920 h 842920"/>
              <a:gd name="connsiteX0" fmla="*/ 0 w 6400800"/>
              <a:gd name="connsiteY0" fmla="*/ 771047 h 860988"/>
              <a:gd name="connsiteX1" fmla="*/ 1731317 w 6400800"/>
              <a:gd name="connsiteY1" fmla="*/ 122999 h 860988"/>
              <a:gd name="connsiteX2" fmla="*/ 4323605 w 6400800"/>
              <a:gd name="connsiteY2" fmla="*/ 122998 h 860988"/>
              <a:gd name="connsiteX3" fmla="*/ 6400800 w 6400800"/>
              <a:gd name="connsiteY3" fmla="*/ 860988 h 860988"/>
              <a:gd name="connsiteX4" fmla="*/ 6400800 w 6400800"/>
              <a:gd name="connsiteY4" fmla="*/ 860988 h 86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800" h="860988">
                <a:moveTo>
                  <a:pt x="0" y="771047"/>
                </a:moveTo>
                <a:cubicBezTo>
                  <a:pt x="424721" y="531204"/>
                  <a:pt x="1010716" y="231007"/>
                  <a:pt x="1731317" y="122999"/>
                </a:cubicBezTo>
                <a:cubicBezTo>
                  <a:pt x="2451918" y="14991"/>
                  <a:pt x="3545358" y="0"/>
                  <a:pt x="4323605" y="122998"/>
                </a:cubicBezTo>
                <a:cubicBezTo>
                  <a:pt x="5101852" y="245996"/>
                  <a:pt x="6054601" y="737990"/>
                  <a:pt x="6400800" y="860988"/>
                </a:cubicBezTo>
                <a:lnTo>
                  <a:pt x="6400800" y="860988"/>
                </a:lnTo>
              </a:path>
            </a:pathLst>
          </a:custGeom>
          <a:ln w="57150">
            <a:solidFill>
              <a:schemeClr val="accent5">
                <a:lumMod val="75000"/>
              </a:schemeClr>
            </a:solidFill>
            <a:prstDash val="dash"/>
          </a:ln>
        </p:spPr>
        <p:style>
          <a:lnRef idx="3">
            <a:schemeClr val="accent2"/>
          </a:lnRef>
          <a:fillRef idx="0">
            <a:schemeClr val="accent2"/>
          </a:fillRef>
          <a:effectRef idx="2">
            <a:schemeClr val="accent2"/>
          </a:effectRef>
          <a:fontRef idx="minor">
            <a:schemeClr val="tx1"/>
          </a:fontRef>
        </p:style>
        <p:txBody>
          <a:bodyPr anchor="ctr"/>
          <a:lstStyle/>
          <a:p>
            <a:pPr algn="ctr" fontAlgn="auto">
              <a:spcBef>
                <a:spcPts val="0"/>
              </a:spcBef>
              <a:spcAft>
                <a:spcPts val="0"/>
              </a:spcAft>
              <a:defRPr/>
            </a:pPr>
            <a:endParaRPr lang="it-IT">
              <a:solidFill>
                <a:srgbClr val="000000"/>
              </a:solidFill>
            </a:endParaRPr>
          </a:p>
        </p:txBody>
      </p:sp>
      <p:sp>
        <p:nvSpPr>
          <p:cNvPr id="43059" name="Oval 78"/>
          <p:cNvSpPr>
            <a:spLocks noChangeArrowheads="1"/>
          </p:cNvSpPr>
          <p:nvPr/>
        </p:nvSpPr>
        <p:spPr bwMode="auto">
          <a:xfrm>
            <a:off x="5240338" y="552450"/>
            <a:ext cx="331787" cy="284163"/>
          </a:xfrm>
          <a:prstGeom prst="ellipse">
            <a:avLst/>
          </a:prstGeom>
          <a:gradFill rotWithShape="0">
            <a:gsLst>
              <a:gs pos="0">
                <a:srgbClr val="99FF99"/>
              </a:gs>
              <a:gs pos="100000">
                <a:srgbClr val="3C643C"/>
              </a:gs>
            </a:gsLst>
            <a:path path="shape">
              <a:fillToRect l="50000" t="50000" r="50000" b="50000"/>
            </a:path>
          </a:gradFill>
          <a:ln w="9525">
            <a:noFill/>
            <a:round/>
            <a:headEnd/>
            <a:tailEnd/>
          </a:ln>
        </p:spPr>
        <p:txBody>
          <a:bodyPr wrap="none" anchor="ctr"/>
          <a:lstStyle/>
          <a:p>
            <a:endParaRPr lang="it-IT">
              <a:solidFill>
                <a:srgbClr val="000000"/>
              </a:solidFill>
              <a:latin typeface="Arial" pitchFamily="34" charset="0"/>
              <a:cs typeface="Arial" pitchFamily="34" charset="0"/>
            </a:endParaRPr>
          </a:p>
        </p:txBody>
      </p:sp>
      <p:sp>
        <p:nvSpPr>
          <p:cNvPr id="43060" name="Rettangolo 103"/>
          <p:cNvSpPr>
            <a:spLocks noChangeArrowheads="1"/>
          </p:cNvSpPr>
          <p:nvPr/>
        </p:nvSpPr>
        <p:spPr bwMode="auto">
          <a:xfrm>
            <a:off x="7143750" y="1987550"/>
            <a:ext cx="1192213" cy="369888"/>
          </a:xfrm>
          <a:prstGeom prst="rect">
            <a:avLst/>
          </a:prstGeom>
          <a:noFill/>
          <a:ln w="9525">
            <a:noFill/>
            <a:miter lim="800000"/>
            <a:headEnd/>
            <a:tailEnd/>
          </a:ln>
        </p:spPr>
        <p:txBody>
          <a:bodyPr wrap="none">
            <a:spAutoFit/>
          </a:bodyPr>
          <a:lstStyle/>
          <a:p>
            <a:pPr algn="ctr"/>
            <a:r>
              <a:rPr lang="it-IT" b="1" i="1">
                <a:solidFill>
                  <a:srgbClr val="000000"/>
                </a:solidFill>
                <a:latin typeface="Calibri" pitchFamily="34" charset="0"/>
                <a:cs typeface="Arial" pitchFamily="34" charset="0"/>
              </a:rPr>
              <a:t>Cytoplasm</a:t>
            </a:r>
          </a:p>
        </p:txBody>
      </p:sp>
      <p:sp>
        <p:nvSpPr>
          <p:cNvPr id="43061" name="Rettangolo 105"/>
          <p:cNvSpPr>
            <a:spLocks noChangeArrowheads="1"/>
          </p:cNvSpPr>
          <p:nvPr/>
        </p:nvSpPr>
        <p:spPr bwMode="auto">
          <a:xfrm>
            <a:off x="7707313" y="5273675"/>
            <a:ext cx="936625" cy="369888"/>
          </a:xfrm>
          <a:prstGeom prst="rect">
            <a:avLst/>
          </a:prstGeom>
          <a:noFill/>
          <a:ln w="9525">
            <a:noFill/>
            <a:miter lim="800000"/>
            <a:headEnd/>
            <a:tailEnd/>
          </a:ln>
        </p:spPr>
        <p:txBody>
          <a:bodyPr wrap="none">
            <a:spAutoFit/>
          </a:bodyPr>
          <a:lstStyle/>
          <a:p>
            <a:r>
              <a:rPr lang="it-IT" b="1" i="1">
                <a:solidFill>
                  <a:srgbClr val="000000"/>
                </a:solidFill>
                <a:latin typeface="Calibri" pitchFamily="34" charset="0"/>
                <a:cs typeface="Arial" pitchFamily="34" charset="0"/>
              </a:rPr>
              <a:t>Nucleus</a:t>
            </a:r>
          </a:p>
        </p:txBody>
      </p:sp>
      <p:sp>
        <p:nvSpPr>
          <p:cNvPr id="43062" name="AutoShape 2"/>
          <p:cNvSpPr>
            <a:spLocks noChangeAspect="1" noChangeArrowheads="1"/>
          </p:cNvSpPr>
          <p:nvPr/>
        </p:nvSpPr>
        <p:spPr bwMode="auto">
          <a:xfrm>
            <a:off x="323850" y="1214438"/>
            <a:ext cx="8424863" cy="557212"/>
          </a:xfrm>
          <a:prstGeom prst="rect">
            <a:avLst/>
          </a:prstGeom>
          <a:noFill/>
          <a:ln w="9525">
            <a:noFill/>
            <a:miter lim="800000"/>
            <a:headEnd/>
            <a:tailEnd/>
          </a:ln>
        </p:spPr>
        <p:txBody>
          <a:bodyPr/>
          <a:lstStyle/>
          <a:p>
            <a:endParaRPr lang="it-IT">
              <a:solidFill>
                <a:prstClr val="black"/>
              </a:solidFill>
              <a:latin typeface="Arial" pitchFamily="34" charset="0"/>
              <a:cs typeface="Arial" pitchFamily="34" charset="0"/>
            </a:endParaRPr>
          </a:p>
        </p:txBody>
      </p:sp>
      <p:sp>
        <p:nvSpPr>
          <p:cNvPr id="43063" name="AutoShape 7"/>
          <p:cNvSpPr>
            <a:spLocks noChangeArrowheads="1"/>
          </p:cNvSpPr>
          <p:nvPr/>
        </p:nvSpPr>
        <p:spPr bwMode="auto">
          <a:xfrm rot="-10587965">
            <a:off x="2208213" y="341313"/>
            <a:ext cx="280987" cy="403225"/>
          </a:xfrm>
          <a:prstGeom prst="triangle">
            <a:avLst>
              <a:gd name="adj" fmla="val 46292"/>
            </a:avLst>
          </a:prstGeom>
          <a:solidFill>
            <a:srgbClr val="00FFFF"/>
          </a:solidFill>
          <a:ln w="28575">
            <a:solidFill>
              <a:srgbClr val="00A854"/>
            </a:solidFill>
            <a:miter lim="800000"/>
            <a:headEnd/>
            <a:tailEnd/>
          </a:ln>
        </p:spPr>
        <p:txBody>
          <a:bodyPr wrap="none" anchor="ctr"/>
          <a:lstStyle/>
          <a:p>
            <a:endParaRPr lang="it-IT">
              <a:solidFill>
                <a:prstClr val="black"/>
              </a:solidFill>
              <a:latin typeface="Arial" pitchFamily="34" charset="0"/>
              <a:cs typeface="Arial" pitchFamily="34" charset="0"/>
            </a:endParaRPr>
          </a:p>
        </p:txBody>
      </p:sp>
      <p:sp>
        <p:nvSpPr>
          <p:cNvPr id="105" name="CasellaDiTesto 104"/>
          <p:cNvSpPr txBox="1"/>
          <p:nvPr/>
        </p:nvSpPr>
        <p:spPr>
          <a:xfrm>
            <a:off x="2635767" y="1484784"/>
            <a:ext cx="423514" cy="369332"/>
          </a:xfrm>
          <a:prstGeom prst="rect">
            <a:avLst/>
          </a:prstGeom>
          <a:gradFill>
            <a:gsLst>
              <a:gs pos="0">
                <a:srgbClr val="5E9EFF"/>
              </a:gs>
              <a:gs pos="39999">
                <a:srgbClr val="85C2FF"/>
              </a:gs>
              <a:gs pos="70000">
                <a:srgbClr val="C4D6EB"/>
              </a:gs>
              <a:gs pos="100000">
                <a:srgbClr val="FFEBFA"/>
              </a:gs>
            </a:gsLst>
            <a:lin ang="16200000" scaled="0"/>
          </a:gradFill>
        </p:spPr>
        <p:style>
          <a:lnRef idx="0">
            <a:schemeClr val="accent3"/>
          </a:lnRef>
          <a:fillRef idx="3">
            <a:schemeClr val="accent3"/>
          </a:fillRef>
          <a:effectRef idx="3">
            <a:schemeClr val="accent3"/>
          </a:effectRef>
          <a:fontRef idx="minor">
            <a:schemeClr val="lt1"/>
          </a:fontRef>
        </p:style>
        <p:txBody>
          <a:bodyPr wrap="none">
            <a:spAutoFit/>
          </a:bodyPr>
          <a:lstStyle/>
          <a:p>
            <a:pPr algn="ctr" fontAlgn="auto">
              <a:spcBef>
                <a:spcPts val="0"/>
              </a:spcBef>
              <a:spcAft>
                <a:spcPts val="0"/>
              </a:spcAft>
              <a:defRPr/>
            </a:pPr>
            <a:r>
              <a:rPr lang="it-IT" b="1" dirty="0">
                <a:solidFill>
                  <a:srgbClr val="2D2D8A">
                    <a:lumMod val="50000"/>
                  </a:srgbClr>
                </a:solidFill>
              </a:rPr>
              <a:t>Gs</a:t>
            </a:r>
          </a:p>
        </p:txBody>
      </p:sp>
      <p:sp>
        <p:nvSpPr>
          <p:cNvPr id="43067" name="Text Box 437"/>
          <p:cNvSpPr txBox="1">
            <a:spLocks noChangeArrowheads="1"/>
          </p:cNvSpPr>
          <p:nvPr/>
        </p:nvSpPr>
        <p:spPr bwMode="auto">
          <a:xfrm>
            <a:off x="4500563" y="115888"/>
            <a:ext cx="2019300" cy="457200"/>
          </a:xfrm>
          <a:prstGeom prst="rect">
            <a:avLst/>
          </a:prstGeom>
          <a:noFill/>
          <a:ln w="9525">
            <a:noFill/>
            <a:miter lim="800000"/>
            <a:headEnd/>
            <a:tailEnd/>
          </a:ln>
        </p:spPr>
        <p:txBody>
          <a:bodyPr wrap="none" lIns="87296" tIns="43648" rIns="87296" bIns="43648">
            <a:spAutoFit/>
          </a:bodyPr>
          <a:lstStyle/>
          <a:p>
            <a:pPr defTabSz="873125" eaLnBrk="0" hangingPunct="0"/>
            <a:r>
              <a:rPr lang="en-US" altLang="it-IT" sz="2400" b="1">
                <a:solidFill>
                  <a:srgbClr val="000000"/>
                </a:solidFill>
                <a:latin typeface="Calibri" pitchFamily="34" charset="0"/>
                <a:cs typeface="Lucida Sans Unicode" pitchFamily="34" charset="0"/>
              </a:rPr>
              <a:t>Glucocorticoid</a:t>
            </a:r>
          </a:p>
        </p:txBody>
      </p:sp>
      <p:sp>
        <p:nvSpPr>
          <p:cNvPr id="43068" name="Rettangolo 1"/>
          <p:cNvSpPr>
            <a:spLocks noChangeArrowheads="1"/>
          </p:cNvSpPr>
          <p:nvPr/>
        </p:nvSpPr>
        <p:spPr bwMode="auto">
          <a:xfrm>
            <a:off x="0" y="6165304"/>
            <a:ext cx="9144000" cy="412934"/>
          </a:xfrm>
          <a:prstGeom prst="rect">
            <a:avLst/>
          </a:prstGeom>
          <a:noFill/>
          <a:ln w="9525">
            <a:noFill/>
            <a:miter lim="800000"/>
            <a:headEnd/>
            <a:tailEnd/>
          </a:ln>
        </p:spPr>
        <p:txBody>
          <a:bodyPr>
            <a:spAutoFit/>
          </a:bodyPr>
          <a:lstStyle/>
          <a:p>
            <a:pPr algn="ctr">
              <a:lnSpc>
                <a:spcPts val="2500"/>
              </a:lnSpc>
            </a:pPr>
            <a:r>
              <a:rPr lang="it-IT" sz="2000" b="1" dirty="0" err="1">
                <a:solidFill>
                  <a:srgbClr val="000000"/>
                </a:solidFill>
                <a:latin typeface="Arial" pitchFamily="34" charset="0"/>
                <a:cs typeface="Arial" pitchFamily="34" charset="0"/>
              </a:rPr>
              <a:t>Pelaia</a:t>
            </a:r>
            <a:r>
              <a:rPr lang="it-IT" sz="2000" b="1" dirty="0">
                <a:solidFill>
                  <a:srgbClr val="000000"/>
                </a:solidFill>
                <a:latin typeface="Arial" pitchFamily="34" charset="0"/>
                <a:cs typeface="Arial" pitchFamily="34" charset="0"/>
              </a:rPr>
              <a:t> </a:t>
            </a:r>
            <a:r>
              <a:rPr lang="it-IT" sz="2000" b="1" dirty="0" smtClean="0">
                <a:solidFill>
                  <a:srgbClr val="000000"/>
                </a:solidFill>
                <a:latin typeface="Arial" pitchFamily="34" charset="0"/>
                <a:cs typeface="Arial" pitchFamily="34" charset="0"/>
              </a:rPr>
              <a:t>G </a:t>
            </a:r>
            <a:r>
              <a:rPr lang="it-IT" sz="2000" b="1" dirty="0" err="1" smtClean="0">
                <a:solidFill>
                  <a:srgbClr val="000000"/>
                </a:solidFill>
                <a:latin typeface="Arial" pitchFamily="34" charset="0"/>
                <a:cs typeface="Arial" pitchFamily="34" charset="0"/>
              </a:rPr>
              <a:t>et</a:t>
            </a:r>
            <a:r>
              <a:rPr lang="it-IT" sz="2000" b="1" dirty="0" smtClean="0">
                <a:solidFill>
                  <a:srgbClr val="000000"/>
                </a:solidFill>
                <a:latin typeface="Arial" pitchFamily="34" charset="0"/>
                <a:cs typeface="Arial" pitchFamily="34" charset="0"/>
              </a:rPr>
              <a:t> al</a:t>
            </a:r>
            <a:r>
              <a:rPr lang="it-IT" sz="2000" b="1" i="1" dirty="0" smtClean="0">
                <a:solidFill>
                  <a:srgbClr val="000000"/>
                </a:solidFill>
                <a:latin typeface="Arial" pitchFamily="34" charset="0"/>
                <a:cs typeface="Arial" pitchFamily="34" charset="0"/>
              </a:rPr>
              <a:t>.</a:t>
            </a:r>
            <a:r>
              <a:rPr lang="it-IT" sz="2000" b="1" i="1" dirty="0">
                <a:solidFill>
                  <a:srgbClr val="000000"/>
                </a:solidFill>
                <a:latin typeface="Arial" pitchFamily="34" charset="0"/>
                <a:cs typeface="Arial" pitchFamily="34" charset="0"/>
              </a:rPr>
              <a:t> </a:t>
            </a:r>
            <a:r>
              <a:rPr lang="it-IT" sz="2000" b="1" i="1" dirty="0" smtClean="0">
                <a:solidFill>
                  <a:srgbClr val="000000"/>
                </a:solidFill>
                <a:latin typeface="Arial" pitchFamily="34" charset="0"/>
                <a:cs typeface="Arial" pitchFamily="34" charset="0"/>
              </a:rPr>
              <a:t>Expert </a:t>
            </a:r>
            <a:r>
              <a:rPr lang="it-IT" sz="2000" b="1" i="1" dirty="0" err="1">
                <a:solidFill>
                  <a:srgbClr val="000000"/>
                </a:solidFill>
                <a:latin typeface="Arial" pitchFamily="34" charset="0"/>
                <a:cs typeface="Arial" pitchFamily="34" charset="0"/>
              </a:rPr>
              <a:t>Opin</a:t>
            </a:r>
            <a:r>
              <a:rPr lang="it-IT" sz="2000" b="1" i="1" dirty="0">
                <a:solidFill>
                  <a:srgbClr val="000000"/>
                </a:solidFill>
                <a:latin typeface="Arial" pitchFamily="34" charset="0"/>
                <a:cs typeface="Arial" pitchFamily="34" charset="0"/>
              </a:rPr>
              <a:t> </a:t>
            </a:r>
            <a:r>
              <a:rPr lang="it-IT" sz="2000" b="1" i="1" dirty="0" err="1">
                <a:solidFill>
                  <a:srgbClr val="000000"/>
                </a:solidFill>
                <a:latin typeface="Arial" pitchFamily="34" charset="0"/>
                <a:cs typeface="Arial" pitchFamily="34" charset="0"/>
              </a:rPr>
              <a:t>Pharmacother</a:t>
            </a:r>
            <a:r>
              <a:rPr lang="it-IT" sz="2000" b="1" dirty="0">
                <a:solidFill>
                  <a:srgbClr val="000000"/>
                </a:solidFill>
                <a:latin typeface="Arial" pitchFamily="34" charset="0"/>
                <a:cs typeface="Arial" pitchFamily="34" charset="0"/>
              </a:rPr>
              <a:t> </a:t>
            </a:r>
            <a:r>
              <a:rPr lang="it-IT" sz="2000" b="1" dirty="0" smtClean="0">
                <a:solidFill>
                  <a:srgbClr val="000000"/>
                </a:solidFill>
                <a:latin typeface="Arial" pitchFamily="34" charset="0"/>
                <a:cs typeface="Arial" pitchFamily="34" charset="0"/>
              </a:rPr>
              <a:t>16:2009-2021</a:t>
            </a:r>
            <a:r>
              <a:rPr lang="it-IT" sz="2000" b="1" dirty="0">
                <a:solidFill>
                  <a:srgbClr val="000000"/>
                </a:solidFill>
                <a:latin typeface="Arial" pitchFamily="34" charset="0"/>
                <a:cs typeface="Arial" pitchFamily="34" charset="0"/>
              </a:rPr>
              <a:t>, 2015</a:t>
            </a:r>
            <a:r>
              <a:rPr lang="it-IT" sz="2000" b="1" i="1" dirty="0">
                <a:solidFill>
                  <a:srgbClr val="000000"/>
                </a:solidFill>
                <a:latin typeface="Arial" pitchFamily="34" charset="0"/>
                <a:cs typeface="Arial" pitchFamily="34" charset="0"/>
              </a:rPr>
              <a:t> </a:t>
            </a:r>
            <a:endParaRPr lang="it-IT" sz="2000" i="1" dirty="0">
              <a:solidFill>
                <a:srgbClr val="000000"/>
              </a:solidFill>
              <a:latin typeface="Arial" pitchFamily="34" charset="0"/>
              <a:cs typeface="Arial" pitchFamily="34" charset="0"/>
            </a:endParaRPr>
          </a:p>
        </p:txBody>
      </p:sp>
      <p:pic>
        <p:nvPicPr>
          <p:cNvPr id="10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7226" y="152636"/>
            <a:ext cx="1812291" cy="778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350429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376613" y="209550"/>
            <a:ext cx="2390775" cy="646113"/>
          </a:xfrm>
          <a:prstGeom prst="rect">
            <a:avLst/>
          </a:prstGeom>
          <a:noFill/>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hangingPunct="1"/>
            <a:r>
              <a:rPr lang="it-IT" altLang="it-IT" sz="3600" smtClean="0">
                <a:solidFill>
                  <a:srgbClr val="FFFF00"/>
                </a:solidFill>
                <a:effectLst>
                  <a:outerShdw blurRad="38100" dist="38100" dir="2700000" algn="tl">
                    <a:srgbClr val="000000"/>
                  </a:outerShdw>
                </a:effectLst>
              </a:rPr>
              <a:t>ICS in COPD</a:t>
            </a:r>
          </a:p>
        </p:txBody>
      </p:sp>
      <p:pic>
        <p:nvPicPr>
          <p:cNvPr id="3" name="Immagine 2"/>
          <p:cNvPicPr>
            <a:picLocks noChangeAspect="1"/>
          </p:cNvPicPr>
          <p:nvPr/>
        </p:nvPicPr>
        <p:blipFill>
          <a:blip r:embed="rId3"/>
          <a:stretch>
            <a:fillRect/>
          </a:stretch>
        </p:blipFill>
        <p:spPr>
          <a:xfrm>
            <a:off x="5175815" y="2076824"/>
            <a:ext cx="3586436" cy="2544482"/>
          </a:xfrm>
          <a:prstGeom prst="rect">
            <a:avLst/>
          </a:prstGeom>
          <a:effectLst>
            <a:glow rad="101600">
              <a:srgbClr val="FF0000">
                <a:alpha val="75000"/>
              </a:srgbClr>
            </a:glow>
          </a:effectLst>
        </p:spPr>
      </p:pic>
      <p:cxnSp>
        <p:nvCxnSpPr>
          <p:cNvPr id="7" name="Connettore 1 6"/>
          <p:cNvCxnSpPr>
            <a:cxnSpLocks noChangeShapeType="1"/>
          </p:cNvCxnSpPr>
          <p:nvPr/>
        </p:nvCxnSpPr>
        <p:spPr bwMode="auto">
          <a:xfrm flipV="1">
            <a:off x="836613" y="1165225"/>
            <a:ext cx="7664450" cy="30163"/>
          </a:xfrm>
          <a:prstGeom prst="line">
            <a:avLst/>
          </a:prstGeom>
          <a:noFill/>
          <a:ln w="57150" cmpd="thinThick">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412" name="CasellaDiTesto 7"/>
          <p:cNvSpPr txBox="1">
            <a:spLocks noChangeArrowheads="1"/>
          </p:cNvSpPr>
          <p:nvPr/>
        </p:nvSpPr>
        <p:spPr bwMode="auto">
          <a:xfrm>
            <a:off x="6007100" y="4840288"/>
            <a:ext cx="2492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hangingPunct="1"/>
            <a:r>
              <a:rPr lang="it-IT" altLang="it-IT" sz="1600" i="1" smtClean="0">
                <a:solidFill>
                  <a:prstClr val="white"/>
                </a:solidFill>
              </a:rPr>
              <a:t>(Pauwels et al. NEJM 1999)</a:t>
            </a:r>
          </a:p>
        </p:txBody>
      </p:sp>
      <p:graphicFrame>
        <p:nvGraphicFramePr>
          <p:cNvPr id="17413" name="Grafico 8"/>
          <p:cNvGraphicFramePr>
            <a:graphicFrameLocks/>
          </p:cNvGraphicFramePr>
          <p:nvPr/>
        </p:nvGraphicFramePr>
        <p:xfrm>
          <a:off x="666750" y="1714500"/>
          <a:ext cx="3752850" cy="3441700"/>
        </p:xfrm>
        <a:graphic>
          <a:graphicData uri="http://schemas.openxmlformats.org/presentationml/2006/ole">
            <mc:AlternateContent xmlns:mc="http://schemas.openxmlformats.org/markup-compatibility/2006">
              <mc:Choice xmlns:v="urn:schemas-microsoft-com:vml" Requires="v">
                <p:oleObj spid="_x0000_s4178" r:id="rId4" imgW="3754826" imgH="3443955" progId="Excel.Chart.8">
                  <p:embed/>
                </p:oleObj>
              </mc:Choice>
              <mc:Fallback>
                <p:oleObj r:id="rId4" imgW="3754826" imgH="3443955"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0" y="1714500"/>
                        <a:ext cx="375285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14" name="CasellaDiTesto 9"/>
          <p:cNvSpPr txBox="1">
            <a:spLocks noChangeArrowheads="1"/>
          </p:cNvSpPr>
          <p:nvPr/>
        </p:nvSpPr>
        <p:spPr bwMode="auto">
          <a:xfrm rot="-5400000">
            <a:off x="-823913" y="3155951"/>
            <a:ext cx="26209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hangingPunct="1"/>
            <a:r>
              <a:rPr lang="it-IT" altLang="it-IT" sz="1200" smtClean="0">
                <a:solidFill>
                  <a:srgbClr val="FFFFFF"/>
                </a:solidFill>
              </a:rPr>
              <a:t>Patients with at least one exacerbation</a:t>
            </a:r>
          </a:p>
          <a:p>
            <a:pPr algn="ctr" defTabSz="457200" eaLnBrk="1" hangingPunct="1"/>
            <a:r>
              <a:rPr lang="it-IT" altLang="it-IT" sz="1200" smtClean="0">
                <a:solidFill>
                  <a:srgbClr val="FFFFFF"/>
                </a:solidFill>
              </a:rPr>
              <a:t>(%)</a:t>
            </a:r>
          </a:p>
        </p:txBody>
      </p:sp>
      <p:sp>
        <p:nvSpPr>
          <p:cNvPr id="17415" name="CasellaDiTesto 10"/>
          <p:cNvSpPr txBox="1">
            <a:spLocks noChangeArrowheads="1"/>
          </p:cNvSpPr>
          <p:nvPr/>
        </p:nvSpPr>
        <p:spPr bwMode="auto">
          <a:xfrm>
            <a:off x="1658938" y="5110163"/>
            <a:ext cx="26304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hangingPunct="1"/>
            <a:r>
              <a:rPr lang="it-IT" altLang="it-IT" sz="1600" i="1" smtClean="0">
                <a:solidFill>
                  <a:srgbClr val="FFFFFF"/>
                </a:solidFill>
              </a:rPr>
              <a:t>(Paggiaro et al. Lancet 1998)</a:t>
            </a:r>
          </a:p>
        </p:txBody>
      </p:sp>
    </p:spTree>
    <p:extLst>
      <p:ext uri="{BB962C8B-B14F-4D97-AF65-F5344CB8AC3E}">
        <p14:creationId xmlns:p14="http://schemas.microsoft.com/office/powerpoint/2010/main" val="31677173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7"/>
          <p:cNvGraphicFramePr/>
          <p:nvPr>
            <p:extLst>
              <p:ext uri="{D42A27DB-BD31-4B8C-83A1-F6EECF244321}">
                <p14:modId xmlns:p14="http://schemas.microsoft.com/office/powerpoint/2010/main" val="3778550064"/>
              </p:ext>
            </p:extLst>
          </p:nvPr>
        </p:nvGraphicFramePr>
        <p:xfrm>
          <a:off x="712788" y="2120591"/>
          <a:ext cx="3792536" cy="323182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10"/>
          <p:cNvSpPr txBox="1"/>
          <p:nvPr/>
        </p:nvSpPr>
        <p:spPr>
          <a:xfrm>
            <a:off x="1598005" y="3085025"/>
            <a:ext cx="587020" cy="369332"/>
          </a:xfrm>
          <a:prstGeom prst="rect">
            <a:avLst/>
          </a:prstGeom>
          <a:noFill/>
        </p:spPr>
        <p:txBody>
          <a:bodyPr wrap="none" rtlCol="0">
            <a:spAutoFit/>
          </a:bodyPr>
          <a:lstStyle/>
          <a:p>
            <a:pPr fontAlgn="auto">
              <a:spcBef>
                <a:spcPts val="0"/>
              </a:spcBef>
              <a:spcAft>
                <a:spcPts val="0"/>
              </a:spcAft>
            </a:pPr>
            <a:r>
              <a:rPr lang="en-GB" b="1" dirty="0" smtClean="0">
                <a:solidFill>
                  <a:prstClr val="white"/>
                </a:solidFill>
                <a:latin typeface="Calibri"/>
              </a:rPr>
              <a:t>59%</a:t>
            </a:r>
            <a:endParaRPr lang="en-GB" b="1" dirty="0">
              <a:solidFill>
                <a:prstClr val="white"/>
              </a:solidFill>
              <a:latin typeface="Calibri"/>
            </a:endParaRPr>
          </a:p>
        </p:txBody>
      </p:sp>
      <p:sp>
        <p:nvSpPr>
          <p:cNvPr id="9" name="TextBox 11"/>
          <p:cNvSpPr txBox="1"/>
          <p:nvPr/>
        </p:nvSpPr>
        <p:spPr>
          <a:xfrm>
            <a:off x="3185578" y="2944744"/>
            <a:ext cx="587020" cy="369332"/>
          </a:xfrm>
          <a:prstGeom prst="rect">
            <a:avLst/>
          </a:prstGeom>
          <a:noFill/>
        </p:spPr>
        <p:txBody>
          <a:bodyPr wrap="none" rtlCol="0">
            <a:spAutoFit/>
          </a:bodyPr>
          <a:lstStyle/>
          <a:p>
            <a:pPr fontAlgn="auto">
              <a:spcBef>
                <a:spcPts val="0"/>
              </a:spcBef>
              <a:spcAft>
                <a:spcPts val="0"/>
              </a:spcAft>
            </a:pPr>
            <a:r>
              <a:rPr lang="en-GB" b="1" dirty="0" smtClean="0">
                <a:solidFill>
                  <a:prstClr val="white"/>
                </a:solidFill>
                <a:latin typeface="Calibri"/>
              </a:rPr>
              <a:t>62%</a:t>
            </a:r>
            <a:endParaRPr lang="en-GB" b="1" dirty="0">
              <a:solidFill>
                <a:prstClr val="white"/>
              </a:solidFill>
              <a:latin typeface="Calibri"/>
            </a:endParaRPr>
          </a:p>
        </p:txBody>
      </p:sp>
      <p:graphicFrame>
        <p:nvGraphicFramePr>
          <p:cNvPr id="10" name="Chart 12"/>
          <p:cNvGraphicFramePr/>
          <p:nvPr>
            <p:extLst>
              <p:ext uri="{D42A27DB-BD31-4B8C-83A1-F6EECF244321}">
                <p14:modId xmlns:p14="http://schemas.microsoft.com/office/powerpoint/2010/main" val="3686321160"/>
              </p:ext>
            </p:extLst>
          </p:nvPr>
        </p:nvGraphicFramePr>
        <p:xfrm>
          <a:off x="4990011" y="2120591"/>
          <a:ext cx="3849189" cy="323183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4"/>
          <p:cNvSpPr txBox="1"/>
          <p:nvPr/>
        </p:nvSpPr>
        <p:spPr>
          <a:xfrm>
            <a:off x="5934170" y="3136987"/>
            <a:ext cx="596638" cy="369332"/>
          </a:xfrm>
          <a:prstGeom prst="rect">
            <a:avLst/>
          </a:prstGeom>
          <a:noFill/>
        </p:spPr>
        <p:txBody>
          <a:bodyPr wrap="none" rtlCol="0">
            <a:spAutoFit/>
          </a:bodyPr>
          <a:lstStyle/>
          <a:p>
            <a:pPr fontAlgn="auto">
              <a:spcBef>
                <a:spcPts val="0"/>
              </a:spcBef>
              <a:spcAft>
                <a:spcPts val="0"/>
              </a:spcAft>
            </a:pPr>
            <a:r>
              <a:rPr lang="en-GB" b="1" dirty="0" smtClean="0">
                <a:solidFill>
                  <a:prstClr val="white"/>
                </a:solidFill>
                <a:latin typeface="Calibri"/>
              </a:rPr>
              <a:t>1.32</a:t>
            </a:r>
            <a:endParaRPr lang="en-GB" b="1" dirty="0">
              <a:solidFill>
                <a:prstClr val="white"/>
              </a:solidFill>
              <a:latin typeface="Calibri"/>
            </a:endParaRPr>
          </a:p>
        </p:txBody>
      </p:sp>
      <p:sp>
        <p:nvSpPr>
          <p:cNvPr id="12" name="TextBox 15"/>
          <p:cNvSpPr txBox="1"/>
          <p:nvPr/>
        </p:nvSpPr>
        <p:spPr>
          <a:xfrm>
            <a:off x="7494447" y="3225306"/>
            <a:ext cx="596638" cy="369332"/>
          </a:xfrm>
          <a:prstGeom prst="rect">
            <a:avLst/>
          </a:prstGeom>
          <a:noFill/>
        </p:spPr>
        <p:txBody>
          <a:bodyPr wrap="none" rtlCol="0">
            <a:spAutoFit/>
          </a:bodyPr>
          <a:lstStyle/>
          <a:p>
            <a:pPr fontAlgn="auto">
              <a:spcBef>
                <a:spcPts val="0"/>
              </a:spcBef>
              <a:spcAft>
                <a:spcPts val="0"/>
              </a:spcAft>
            </a:pPr>
            <a:r>
              <a:rPr lang="en-GB" b="1" dirty="0" smtClean="0">
                <a:solidFill>
                  <a:prstClr val="white"/>
                </a:solidFill>
                <a:latin typeface="Calibri"/>
              </a:rPr>
              <a:t>1.28</a:t>
            </a:r>
            <a:endParaRPr lang="en-GB" b="1" dirty="0">
              <a:solidFill>
                <a:prstClr val="white"/>
              </a:solidFill>
              <a:latin typeface="Calibri"/>
            </a:endParaRPr>
          </a:p>
        </p:txBody>
      </p:sp>
      <p:sp>
        <p:nvSpPr>
          <p:cNvPr id="14" name="TextBox 18"/>
          <p:cNvSpPr txBox="1"/>
          <p:nvPr/>
        </p:nvSpPr>
        <p:spPr>
          <a:xfrm>
            <a:off x="3185578" y="5233706"/>
            <a:ext cx="543740" cy="307777"/>
          </a:xfrm>
          <a:prstGeom prst="rect">
            <a:avLst/>
          </a:prstGeom>
          <a:noFill/>
        </p:spPr>
        <p:txBody>
          <a:bodyPr wrap="none" rtlCol="0">
            <a:spAutoFit/>
          </a:bodyPr>
          <a:lstStyle/>
          <a:p>
            <a:pPr fontAlgn="auto">
              <a:spcBef>
                <a:spcPts val="0"/>
              </a:spcBef>
              <a:spcAft>
                <a:spcPts val="0"/>
              </a:spcAft>
            </a:pPr>
            <a:r>
              <a:rPr lang="en-GB" sz="1400" b="1" dirty="0" smtClean="0">
                <a:solidFill>
                  <a:prstClr val="black"/>
                </a:solidFill>
                <a:latin typeface="Calibri"/>
              </a:rPr>
              <a:t>SFC</a:t>
            </a:r>
            <a:endParaRPr lang="en-GB" sz="1400" b="1" dirty="0">
              <a:solidFill>
                <a:prstClr val="black"/>
              </a:solidFill>
              <a:latin typeface="Calibri"/>
            </a:endParaRPr>
          </a:p>
        </p:txBody>
      </p:sp>
      <p:sp>
        <p:nvSpPr>
          <p:cNvPr id="15" name="TextBox 19"/>
          <p:cNvSpPr txBox="1"/>
          <p:nvPr/>
        </p:nvSpPr>
        <p:spPr>
          <a:xfrm>
            <a:off x="5666296" y="5191512"/>
            <a:ext cx="1017651" cy="307777"/>
          </a:xfrm>
          <a:prstGeom prst="rect">
            <a:avLst/>
          </a:prstGeom>
          <a:noFill/>
        </p:spPr>
        <p:txBody>
          <a:bodyPr wrap="none" rtlCol="0">
            <a:spAutoFit/>
          </a:bodyPr>
          <a:lstStyle/>
          <a:p>
            <a:pPr fontAlgn="auto">
              <a:spcBef>
                <a:spcPts val="0"/>
              </a:spcBef>
              <a:spcAft>
                <a:spcPts val="0"/>
              </a:spcAft>
            </a:pPr>
            <a:r>
              <a:rPr lang="en-GB" sz="1400" b="1" dirty="0" err="1" smtClean="0">
                <a:solidFill>
                  <a:prstClr val="black"/>
                </a:solidFill>
                <a:latin typeface="Calibri"/>
              </a:rPr>
              <a:t>Tiotropium</a:t>
            </a:r>
            <a:endParaRPr lang="en-GB" sz="1400" b="1" dirty="0" smtClean="0">
              <a:solidFill>
                <a:prstClr val="black"/>
              </a:solidFill>
              <a:latin typeface="Calibri"/>
            </a:endParaRPr>
          </a:p>
        </p:txBody>
      </p:sp>
      <p:sp>
        <p:nvSpPr>
          <p:cNvPr id="16" name="TextBox 20"/>
          <p:cNvSpPr txBox="1"/>
          <p:nvPr/>
        </p:nvSpPr>
        <p:spPr>
          <a:xfrm>
            <a:off x="7595653" y="5233706"/>
            <a:ext cx="543740" cy="307777"/>
          </a:xfrm>
          <a:prstGeom prst="rect">
            <a:avLst/>
          </a:prstGeom>
          <a:noFill/>
        </p:spPr>
        <p:txBody>
          <a:bodyPr wrap="none" rtlCol="0">
            <a:spAutoFit/>
          </a:bodyPr>
          <a:lstStyle/>
          <a:p>
            <a:pPr fontAlgn="auto">
              <a:spcBef>
                <a:spcPts val="0"/>
              </a:spcBef>
              <a:spcAft>
                <a:spcPts val="0"/>
              </a:spcAft>
            </a:pPr>
            <a:r>
              <a:rPr lang="en-GB" sz="1400" b="1" dirty="0" smtClean="0">
                <a:solidFill>
                  <a:prstClr val="black"/>
                </a:solidFill>
                <a:latin typeface="Calibri"/>
              </a:rPr>
              <a:t>SFC</a:t>
            </a:r>
            <a:endParaRPr lang="en-GB" sz="1400" b="1" dirty="0">
              <a:solidFill>
                <a:prstClr val="black"/>
              </a:solidFill>
              <a:latin typeface="Calibri"/>
            </a:endParaRPr>
          </a:p>
        </p:txBody>
      </p:sp>
      <p:sp>
        <p:nvSpPr>
          <p:cNvPr id="17" name="TextBox 3"/>
          <p:cNvSpPr txBox="1"/>
          <p:nvPr/>
        </p:nvSpPr>
        <p:spPr>
          <a:xfrm>
            <a:off x="1575934" y="1699049"/>
            <a:ext cx="2427524" cy="523220"/>
          </a:xfrm>
          <a:prstGeom prst="rect">
            <a:avLst/>
          </a:prstGeom>
          <a:noFill/>
        </p:spPr>
        <p:txBody>
          <a:bodyPr wrap="none" rtlCol="0">
            <a:spAutoFit/>
          </a:bodyPr>
          <a:lstStyle/>
          <a:p>
            <a:pPr fontAlgn="auto">
              <a:spcBef>
                <a:spcPts val="0"/>
              </a:spcBef>
              <a:spcAft>
                <a:spcPts val="0"/>
              </a:spcAft>
            </a:pPr>
            <a:r>
              <a:rPr lang="en-GB" sz="1400" dirty="0" smtClean="0">
                <a:solidFill>
                  <a:prstClr val="black"/>
                </a:solidFill>
                <a:latin typeface="Calibri"/>
              </a:rPr>
              <a:t> </a:t>
            </a:r>
            <a:r>
              <a:rPr lang="en-GB" sz="1400" dirty="0">
                <a:solidFill>
                  <a:prstClr val="black"/>
                </a:solidFill>
                <a:latin typeface="Calibri"/>
              </a:rPr>
              <a:t>% </a:t>
            </a:r>
            <a:r>
              <a:rPr lang="en-GB" sz="1400" dirty="0" smtClean="0">
                <a:solidFill>
                  <a:prstClr val="black"/>
                </a:solidFill>
                <a:latin typeface="Calibri"/>
              </a:rPr>
              <a:t>of patients ≥ 1 exacerbation</a:t>
            </a:r>
          </a:p>
          <a:p>
            <a:pPr fontAlgn="auto">
              <a:spcBef>
                <a:spcPts val="0"/>
              </a:spcBef>
              <a:spcAft>
                <a:spcPts val="0"/>
              </a:spcAft>
            </a:pPr>
            <a:r>
              <a:rPr lang="en-GB" sz="1400" dirty="0" smtClean="0">
                <a:solidFill>
                  <a:prstClr val="black"/>
                </a:solidFill>
                <a:latin typeface="Calibri"/>
              </a:rPr>
              <a:t> </a:t>
            </a:r>
            <a:endParaRPr lang="en-GB" sz="1200" dirty="0">
              <a:solidFill>
                <a:prstClr val="black"/>
              </a:solidFill>
              <a:latin typeface="Calibri"/>
            </a:endParaRPr>
          </a:p>
        </p:txBody>
      </p:sp>
      <p:sp>
        <p:nvSpPr>
          <p:cNvPr id="18" name="TextBox 4"/>
          <p:cNvSpPr txBox="1"/>
          <p:nvPr/>
        </p:nvSpPr>
        <p:spPr>
          <a:xfrm>
            <a:off x="6422258" y="1762957"/>
            <a:ext cx="1520866" cy="492443"/>
          </a:xfrm>
          <a:prstGeom prst="rect">
            <a:avLst/>
          </a:prstGeom>
          <a:noFill/>
        </p:spPr>
        <p:txBody>
          <a:bodyPr wrap="none" rtlCol="0">
            <a:spAutoFit/>
          </a:bodyPr>
          <a:lstStyle/>
          <a:p>
            <a:pPr fontAlgn="auto">
              <a:spcBef>
                <a:spcPts val="0"/>
              </a:spcBef>
              <a:spcAft>
                <a:spcPts val="0"/>
              </a:spcAft>
            </a:pPr>
            <a:r>
              <a:rPr lang="en-GB" sz="1400" dirty="0" smtClean="0">
                <a:solidFill>
                  <a:prstClr val="black"/>
                </a:solidFill>
                <a:latin typeface="Calibri"/>
              </a:rPr>
              <a:t>Exacerbation/year</a:t>
            </a:r>
            <a:endParaRPr lang="en-GB" sz="1400" dirty="0">
              <a:solidFill>
                <a:prstClr val="black"/>
              </a:solidFill>
              <a:latin typeface="Calibri"/>
            </a:endParaRPr>
          </a:p>
          <a:p>
            <a:pPr fontAlgn="auto">
              <a:spcBef>
                <a:spcPts val="0"/>
              </a:spcBef>
              <a:spcAft>
                <a:spcPts val="0"/>
              </a:spcAft>
            </a:pPr>
            <a:endParaRPr lang="en-GB" sz="1200" dirty="0">
              <a:solidFill>
                <a:prstClr val="black"/>
              </a:solidFill>
              <a:latin typeface="Calibri"/>
            </a:endParaRPr>
          </a:p>
        </p:txBody>
      </p:sp>
      <p:pic>
        <p:nvPicPr>
          <p:cNvPr id="19" name="Picture 3"/>
          <p:cNvPicPr>
            <a:picLocks noChangeAspect="1" noChangeArrowheads="1"/>
          </p:cNvPicPr>
          <p:nvPr/>
        </p:nvPicPr>
        <p:blipFill>
          <a:blip r:embed="rId4" cstate="print"/>
          <a:srcRect/>
          <a:stretch>
            <a:fillRect/>
          </a:stretch>
        </p:blipFill>
        <p:spPr bwMode="auto">
          <a:xfrm>
            <a:off x="4989368" y="6564386"/>
            <a:ext cx="4085359" cy="224341"/>
          </a:xfrm>
          <a:prstGeom prst="rect">
            <a:avLst/>
          </a:prstGeom>
          <a:noFill/>
          <a:ln w="9525">
            <a:noFill/>
            <a:miter lim="800000"/>
            <a:headEnd/>
            <a:tailEnd/>
          </a:ln>
        </p:spPr>
      </p:pic>
      <p:sp>
        <p:nvSpPr>
          <p:cNvPr id="20" name="TextBox 19"/>
          <p:cNvSpPr txBox="1"/>
          <p:nvPr/>
        </p:nvSpPr>
        <p:spPr>
          <a:xfrm>
            <a:off x="623241" y="5916245"/>
            <a:ext cx="5947975" cy="307777"/>
          </a:xfrm>
          <a:prstGeom prst="rect">
            <a:avLst/>
          </a:prstGeom>
          <a:noFill/>
        </p:spPr>
        <p:txBody>
          <a:bodyPr wrap="none" rtlCol="0">
            <a:spAutoFit/>
          </a:bodyPr>
          <a:lstStyle/>
          <a:p>
            <a:pPr fontAlgn="auto">
              <a:spcBef>
                <a:spcPts val="0"/>
              </a:spcBef>
              <a:spcAft>
                <a:spcPts val="0"/>
              </a:spcAft>
            </a:pPr>
            <a:r>
              <a:rPr lang="it-IT" sz="1400" b="1" dirty="0" smtClean="0">
                <a:solidFill>
                  <a:prstClr val="black"/>
                </a:solidFill>
                <a:latin typeface="Calibri"/>
              </a:rPr>
              <a:t>1500 </a:t>
            </a:r>
            <a:r>
              <a:rPr lang="it-IT" sz="1400" b="1" dirty="0" err="1" smtClean="0">
                <a:solidFill>
                  <a:prstClr val="black"/>
                </a:solidFill>
                <a:latin typeface="Calibri"/>
              </a:rPr>
              <a:t>patients</a:t>
            </a:r>
            <a:r>
              <a:rPr lang="it-IT" sz="1400" b="1" dirty="0" smtClean="0">
                <a:solidFill>
                  <a:prstClr val="black"/>
                </a:solidFill>
                <a:latin typeface="Calibri"/>
              </a:rPr>
              <a:t> </a:t>
            </a:r>
            <a:r>
              <a:rPr lang="it-IT" sz="1400" b="1" dirty="0" err="1" smtClean="0">
                <a:solidFill>
                  <a:prstClr val="black"/>
                </a:solidFill>
                <a:latin typeface="Calibri"/>
              </a:rPr>
              <a:t>with</a:t>
            </a:r>
            <a:r>
              <a:rPr lang="it-IT" sz="1400" b="1" dirty="0" smtClean="0">
                <a:solidFill>
                  <a:prstClr val="black"/>
                </a:solidFill>
                <a:latin typeface="Calibri"/>
              </a:rPr>
              <a:t> </a:t>
            </a:r>
            <a:r>
              <a:rPr lang="it-IT" sz="1400" b="1" dirty="0" err="1" smtClean="0">
                <a:solidFill>
                  <a:prstClr val="black"/>
                </a:solidFill>
                <a:latin typeface="Calibri"/>
              </a:rPr>
              <a:t>history</a:t>
            </a:r>
            <a:r>
              <a:rPr lang="it-IT" sz="1400" b="1" dirty="0" smtClean="0">
                <a:solidFill>
                  <a:prstClr val="black"/>
                </a:solidFill>
                <a:latin typeface="Calibri"/>
              </a:rPr>
              <a:t> </a:t>
            </a:r>
            <a:r>
              <a:rPr lang="it-IT" sz="1400" b="1" dirty="0" err="1" smtClean="0">
                <a:solidFill>
                  <a:prstClr val="black"/>
                </a:solidFill>
                <a:latin typeface="Calibri"/>
              </a:rPr>
              <a:t>of</a:t>
            </a:r>
            <a:r>
              <a:rPr lang="it-IT" sz="1400" b="1" dirty="0" smtClean="0">
                <a:solidFill>
                  <a:prstClr val="black"/>
                </a:solidFill>
                <a:latin typeface="Calibri"/>
              </a:rPr>
              <a:t> </a:t>
            </a:r>
            <a:r>
              <a:rPr lang="it-IT" sz="1400" b="1" dirty="0" err="1" smtClean="0">
                <a:solidFill>
                  <a:prstClr val="black"/>
                </a:solidFill>
                <a:latin typeface="Calibri"/>
              </a:rPr>
              <a:t>exacerbations</a:t>
            </a:r>
            <a:r>
              <a:rPr lang="it-IT" sz="1400" b="1" dirty="0" smtClean="0">
                <a:solidFill>
                  <a:prstClr val="black"/>
                </a:solidFill>
                <a:latin typeface="Calibri"/>
              </a:rPr>
              <a:t>, FEV1&lt;50%  and </a:t>
            </a:r>
            <a:r>
              <a:rPr lang="it-IT" sz="1400" b="1" dirty="0" err="1" smtClean="0">
                <a:solidFill>
                  <a:prstClr val="black"/>
                </a:solidFill>
                <a:latin typeface="Calibri"/>
              </a:rPr>
              <a:t>reversibility</a:t>
            </a:r>
            <a:r>
              <a:rPr lang="it-IT" sz="1400" b="1" dirty="0" smtClean="0">
                <a:solidFill>
                  <a:prstClr val="black"/>
                </a:solidFill>
                <a:latin typeface="Calibri"/>
              </a:rPr>
              <a:t>&lt;10%</a:t>
            </a:r>
            <a:endParaRPr lang="en-GB" sz="1400" b="1" dirty="0">
              <a:solidFill>
                <a:prstClr val="black"/>
              </a:solidFill>
              <a:latin typeface="Calibri"/>
            </a:endParaRPr>
          </a:p>
        </p:txBody>
      </p:sp>
      <p:pic>
        <p:nvPicPr>
          <p:cNvPr id="21" name="Picture 2"/>
          <p:cNvPicPr>
            <a:picLocks noChangeAspect="1" noChangeArrowheads="1"/>
          </p:cNvPicPr>
          <p:nvPr/>
        </p:nvPicPr>
        <p:blipFill>
          <a:blip r:embed="rId5"/>
          <a:srcRect/>
          <a:stretch>
            <a:fillRect/>
          </a:stretch>
        </p:blipFill>
        <p:spPr bwMode="auto">
          <a:xfrm>
            <a:off x="-1" y="0"/>
            <a:ext cx="7276489" cy="1040524"/>
          </a:xfrm>
          <a:prstGeom prst="rect">
            <a:avLst/>
          </a:prstGeom>
          <a:noFill/>
          <a:ln w="9525">
            <a:noFill/>
            <a:miter lim="800000"/>
            <a:headEnd/>
            <a:tailEnd/>
          </a:ln>
        </p:spPr>
      </p:pic>
      <p:sp>
        <p:nvSpPr>
          <p:cNvPr id="22" name="TextBox 19"/>
          <p:cNvSpPr txBox="1"/>
          <p:nvPr/>
        </p:nvSpPr>
        <p:spPr>
          <a:xfrm>
            <a:off x="1530344" y="5202018"/>
            <a:ext cx="1017651" cy="307777"/>
          </a:xfrm>
          <a:prstGeom prst="rect">
            <a:avLst/>
          </a:prstGeom>
          <a:noFill/>
        </p:spPr>
        <p:txBody>
          <a:bodyPr wrap="none" rtlCol="0">
            <a:spAutoFit/>
          </a:bodyPr>
          <a:lstStyle/>
          <a:p>
            <a:pPr fontAlgn="auto">
              <a:spcBef>
                <a:spcPts val="0"/>
              </a:spcBef>
              <a:spcAft>
                <a:spcPts val="0"/>
              </a:spcAft>
            </a:pPr>
            <a:r>
              <a:rPr lang="en-GB" sz="1400" b="1" dirty="0" err="1" smtClean="0">
                <a:solidFill>
                  <a:prstClr val="black"/>
                </a:solidFill>
                <a:latin typeface="Calibri"/>
              </a:rPr>
              <a:t>Tiotropium</a:t>
            </a:r>
            <a:endParaRPr lang="en-GB" sz="1400" b="1" dirty="0" smtClean="0">
              <a:solidFill>
                <a:prstClr val="black"/>
              </a:solidFill>
              <a:latin typeface="Calibri"/>
            </a:endParaRPr>
          </a:p>
        </p:txBody>
      </p:sp>
    </p:spTree>
    <p:extLst>
      <p:ext uri="{BB962C8B-B14F-4D97-AF65-F5344CB8AC3E}">
        <p14:creationId xmlns:p14="http://schemas.microsoft.com/office/powerpoint/2010/main" val="12927384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47298" y="31532"/>
            <a:ext cx="4367048" cy="809621"/>
          </a:xfrm>
          <a:prstGeom prst="rect">
            <a:avLst/>
          </a:prstGeom>
          <a:noFill/>
          <a:ln w="9525">
            <a:noFill/>
            <a:miter lim="800000"/>
            <a:headEnd/>
            <a:tailEnd/>
          </a:ln>
        </p:spPr>
      </p:pic>
      <p:pic>
        <p:nvPicPr>
          <p:cNvPr id="18435" name="Picture 3"/>
          <p:cNvPicPr>
            <a:picLocks noChangeAspect="1" noChangeArrowheads="1"/>
          </p:cNvPicPr>
          <p:nvPr/>
        </p:nvPicPr>
        <p:blipFill>
          <a:blip r:embed="rId3"/>
          <a:srcRect/>
          <a:stretch>
            <a:fillRect/>
          </a:stretch>
        </p:blipFill>
        <p:spPr bwMode="auto">
          <a:xfrm>
            <a:off x="4991345" y="6495399"/>
            <a:ext cx="4048617" cy="300343"/>
          </a:xfrm>
          <a:prstGeom prst="rect">
            <a:avLst/>
          </a:prstGeom>
          <a:noFill/>
          <a:ln w="9525">
            <a:noFill/>
            <a:miter lim="800000"/>
            <a:headEnd/>
            <a:tailEnd/>
          </a:ln>
        </p:spPr>
      </p:pic>
      <p:pic>
        <p:nvPicPr>
          <p:cNvPr id="18436" name="Picture 4"/>
          <p:cNvPicPr>
            <a:picLocks noChangeAspect="1" noChangeArrowheads="1"/>
          </p:cNvPicPr>
          <p:nvPr/>
        </p:nvPicPr>
        <p:blipFill>
          <a:blip r:embed="rId4"/>
          <a:srcRect/>
          <a:stretch>
            <a:fillRect/>
          </a:stretch>
        </p:blipFill>
        <p:spPr bwMode="auto">
          <a:xfrm>
            <a:off x="98259" y="1539937"/>
            <a:ext cx="8947482" cy="4545567"/>
          </a:xfrm>
          <a:prstGeom prst="rect">
            <a:avLst/>
          </a:prstGeom>
          <a:noFill/>
          <a:ln w="9525">
            <a:noFill/>
            <a:miter lim="800000"/>
            <a:headEnd/>
            <a:tailEnd/>
          </a:ln>
        </p:spPr>
      </p:pic>
    </p:spTree>
    <p:extLst>
      <p:ext uri="{BB962C8B-B14F-4D97-AF65-F5344CB8AC3E}">
        <p14:creationId xmlns:p14="http://schemas.microsoft.com/office/powerpoint/2010/main" val="33791415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9" y="72008"/>
            <a:ext cx="7017761"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6165676"/>
            <a:ext cx="414337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3" y="1206491"/>
            <a:ext cx="9075415" cy="4930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74519" y="5445224"/>
            <a:ext cx="9000896" cy="360040"/>
          </a:xfrm>
          <a:prstGeom prst="rect">
            <a:avLst/>
          </a:prstGeom>
          <a:solidFill>
            <a:srgbClr val="FF33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it-IT" sz="2000">
              <a:solidFill>
                <a:srgbClr val="FFFFFF"/>
              </a:solidFill>
            </a:endParaRPr>
          </a:p>
        </p:txBody>
      </p:sp>
    </p:spTree>
    <p:extLst>
      <p:ext uri="{BB962C8B-B14F-4D97-AF65-F5344CB8AC3E}">
        <p14:creationId xmlns:p14="http://schemas.microsoft.com/office/powerpoint/2010/main" val="27202586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44625"/>
            <a:ext cx="5112568" cy="827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110" y="6600908"/>
            <a:ext cx="4439394" cy="181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532" y="1330325"/>
            <a:ext cx="8424936" cy="5090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01373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6" name="Picture 2" descr="p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5108"/>
            <a:ext cx="9145374" cy="5084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7" name="Group 3"/>
          <p:cNvGrpSpPr>
            <a:grpSpLocks/>
          </p:cNvGrpSpPr>
          <p:nvPr/>
        </p:nvGrpSpPr>
        <p:grpSpPr bwMode="auto">
          <a:xfrm>
            <a:off x="3934558" y="2123894"/>
            <a:ext cx="76933" cy="225303"/>
            <a:chOff x="1994" y="1586"/>
            <a:chExt cx="46" cy="122"/>
          </a:xfrm>
        </p:grpSpPr>
        <p:sp>
          <p:nvSpPr>
            <p:cNvPr id="31929" name="Line 4"/>
            <p:cNvSpPr>
              <a:spLocks noChangeShapeType="1"/>
            </p:cNvSpPr>
            <p:nvPr/>
          </p:nvSpPr>
          <p:spPr bwMode="auto">
            <a:xfrm>
              <a:off x="2017" y="1586"/>
              <a:ext cx="0" cy="122"/>
            </a:xfrm>
            <a:prstGeom prst="line">
              <a:avLst/>
            </a:prstGeom>
            <a:noFill/>
            <a:ln w="19050">
              <a:solidFill>
                <a:srgbClr val="FF6900"/>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930" name="Line 5"/>
            <p:cNvSpPr>
              <a:spLocks noChangeShapeType="1"/>
            </p:cNvSpPr>
            <p:nvPr/>
          </p:nvSpPr>
          <p:spPr bwMode="auto">
            <a:xfrm>
              <a:off x="1994" y="1700"/>
              <a:ext cx="46" cy="0"/>
            </a:xfrm>
            <a:prstGeom prst="line">
              <a:avLst/>
            </a:prstGeom>
            <a:noFill/>
            <a:ln w="19050">
              <a:solidFill>
                <a:srgbClr val="FF6900"/>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931" name="Line 6"/>
            <p:cNvSpPr>
              <a:spLocks noChangeShapeType="1"/>
            </p:cNvSpPr>
            <p:nvPr/>
          </p:nvSpPr>
          <p:spPr bwMode="auto">
            <a:xfrm>
              <a:off x="1994" y="1588"/>
              <a:ext cx="46" cy="0"/>
            </a:xfrm>
            <a:prstGeom prst="line">
              <a:avLst/>
            </a:prstGeom>
            <a:noFill/>
            <a:ln w="19050">
              <a:solidFill>
                <a:srgbClr val="FF6900"/>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grpSp>
      <p:sp>
        <p:nvSpPr>
          <p:cNvPr id="31748" name="Rectangle 7"/>
          <p:cNvSpPr>
            <a:spLocks noGrp="1" noChangeArrowheads="1"/>
          </p:cNvSpPr>
          <p:nvPr>
            <p:ph type="title"/>
          </p:nvPr>
        </p:nvSpPr>
        <p:spPr>
          <a:xfrm>
            <a:off x="303610" y="-317346"/>
            <a:ext cx="7469340" cy="1090797"/>
          </a:xfrm>
        </p:spPr>
        <p:txBody>
          <a:bodyPr/>
          <a:lstStyle/>
          <a:p>
            <a:r>
              <a:rPr lang="en-GB" altLang="it-IT" smtClean="0"/>
              <a:t>Post Bronchodilator FEV</a:t>
            </a:r>
            <a:r>
              <a:rPr lang="en-GB" altLang="it-IT" baseline="-25000" smtClean="0"/>
              <a:t>1</a:t>
            </a:r>
            <a:r>
              <a:rPr lang="en-GB" altLang="it-IT" smtClean="0"/>
              <a:t> (mL)</a:t>
            </a:r>
          </a:p>
        </p:txBody>
      </p:sp>
      <p:sp>
        <p:nvSpPr>
          <p:cNvPr id="31749" name="Line 8"/>
          <p:cNvSpPr>
            <a:spLocks noChangeShapeType="1"/>
          </p:cNvSpPr>
          <p:nvPr/>
        </p:nvSpPr>
        <p:spPr bwMode="auto">
          <a:xfrm>
            <a:off x="1763957" y="2096416"/>
            <a:ext cx="6624454"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750" name="Line 9"/>
          <p:cNvSpPr>
            <a:spLocks noChangeShapeType="1"/>
          </p:cNvSpPr>
          <p:nvPr/>
        </p:nvSpPr>
        <p:spPr bwMode="auto">
          <a:xfrm>
            <a:off x="2063445" y="986389"/>
            <a:ext cx="0" cy="362682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751" name="Line 10"/>
          <p:cNvSpPr>
            <a:spLocks noChangeShapeType="1"/>
          </p:cNvSpPr>
          <p:nvPr/>
        </p:nvSpPr>
        <p:spPr bwMode="auto">
          <a:xfrm>
            <a:off x="2045588" y="4625579"/>
            <a:ext cx="615598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752" name="Line 11"/>
          <p:cNvSpPr>
            <a:spLocks noChangeShapeType="1"/>
          </p:cNvSpPr>
          <p:nvPr/>
        </p:nvSpPr>
        <p:spPr bwMode="auto">
          <a:xfrm>
            <a:off x="2313476" y="4629701"/>
            <a:ext cx="0" cy="8929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753" name="Line 12"/>
          <p:cNvSpPr>
            <a:spLocks noChangeShapeType="1"/>
          </p:cNvSpPr>
          <p:nvPr/>
        </p:nvSpPr>
        <p:spPr bwMode="auto">
          <a:xfrm>
            <a:off x="2707756" y="4629701"/>
            <a:ext cx="0" cy="8929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754" name="Line 13"/>
          <p:cNvSpPr>
            <a:spLocks noChangeShapeType="1"/>
          </p:cNvSpPr>
          <p:nvPr/>
        </p:nvSpPr>
        <p:spPr bwMode="auto">
          <a:xfrm>
            <a:off x="3119896" y="4629701"/>
            <a:ext cx="0" cy="8929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755" name="Line 14"/>
          <p:cNvSpPr>
            <a:spLocks noChangeShapeType="1"/>
          </p:cNvSpPr>
          <p:nvPr/>
        </p:nvSpPr>
        <p:spPr bwMode="auto">
          <a:xfrm>
            <a:off x="3522418" y="4629701"/>
            <a:ext cx="0" cy="8929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756" name="Line 15"/>
          <p:cNvSpPr>
            <a:spLocks noChangeShapeType="1"/>
          </p:cNvSpPr>
          <p:nvPr/>
        </p:nvSpPr>
        <p:spPr bwMode="auto">
          <a:xfrm>
            <a:off x="3926315" y="4629701"/>
            <a:ext cx="0" cy="8929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757" name="Line 16"/>
          <p:cNvSpPr>
            <a:spLocks noChangeShapeType="1"/>
          </p:cNvSpPr>
          <p:nvPr/>
        </p:nvSpPr>
        <p:spPr bwMode="auto">
          <a:xfrm>
            <a:off x="4328838" y="4629701"/>
            <a:ext cx="0" cy="8929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758" name="Line 17"/>
          <p:cNvSpPr>
            <a:spLocks noChangeShapeType="1"/>
          </p:cNvSpPr>
          <p:nvPr/>
        </p:nvSpPr>
        <p:spPr bwMode="auto">
          <a:xfrm>
            <a:off x="4739603" y="4629701"/>
            <a:ext cx="0" cy="8929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759" name="Line 18"/>
          <p:cNvSpPr>
            <a:spLocks noChangeShapeType="1"/>
          </p:cNvSpPr>
          <p:nvPr/>
        </p:nvSpPr>
        <p:spPr bwMode="auto">
          <a:xfrm>
            <a:off x="5133884" y="4629701"/>
            <a:ext cx="0" cy="8929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760" name="Line 19"/>
          <p:cNvSpPr>
            <a:spLocks noChangeShapeType="1"/>
          </p:cNvSpPr>
          <p:nvPr/>
        </p:nvSpPr>
        <p:spPr bwMode="auto">
          <a:xfrm>
            <a:off x="5537780" y="4629701"/>
            <a:ext cx="0" cy="8929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761" name="Line 20"/>
          <p:cNvSpPr>
            <a:spLocks noChangeShapeType="1"/>
          </p:cNvSpPr>
          <p:nvPr/>
        </p:nvSpPr>
        <p:spPr bwMode="auto">
          <a:xfrm>
            <a:off x="5948546" y="4629701"/>
            <a:ext cx="0" cy="8929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762" name="Line 21"/>
          <p:cNvSpPr>
            <a:spLocks noChangeShapeType="1"/>
          </p:cNvSpPr>
          <p:nvPr/>
        </p:nvSpPr>
        <p:spPr bwMode="auto">
          <a:xfrm>
            <a:off x="6352442" y="4629701"/>
            <a:ext cx="0" cy="8929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763" name="Line 22"/>
          <p:cNvSpPr>
            <a:spLocks noChangeShapeType="1"/>
          </p:cNvSpPr>
          <p:nvPr/>
        </p:nvSpPr>
        <p:spPr bwMode="auto">
          <a:xfrm>
            <a:off x="6746723" y="4629701"/>
            <a:ext cx="0" cy="8929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764" name="Line 23"/>
          <p:cNvSpPr>
            <a:spLocks noChangeShapeType="1"/>
          </p:cNvSpPr>
          <p:nvPr/>
        </p:nvSpPr>
        <p:spPr bwMode="auto">
          <a:xfrm>
            <a:off x="7164357" y="4629701"/>
            <a:ext cx="0" cy="8929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765" name="Line 24"/>
          <p:cNvSpPr>
            <a:spLocks noChangeShapeType="1"/>
          </p:cNvSpPr>
          <p:nvPr/>
        </p:nvSpPr>
        <p:spPr bwMode="auto">
          <a:xfrm>
            <a:off x="7560011" y="4629701"/>
            <a:ext cx="0" cy="8929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766" name="Line 25"/>
          <p:cNvSpPr>
            <a:spLocks noChangeShapeType="1"/>
          </p:cNvSpPr>
          <p:nvPr/>
        </p:nvSpPr>
        <p:spPr bwMode="auto">
          <a:xfrm>
            <a:off x="7970776" y="4629701"/>
            <a:ext cx="0" cy="8929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767" name="Text Box 26"/>
          <p:cNvSpPr txBox="1">
            <a:spLocks noChangeArrowheads="1"/>
          </p:cNvSpPr>
          <p:nvPr/>
        </p:nvSpPr>
        <p:spPr bwMode="auto">
          <a:xfrm rot="-5400000">
            <a:off x="-652987" y="2423455"/>
            <a:ext cx="3543894" cy="466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pPr algn="r"/>
            <a:r>
              <a:rPr lang="en-GB" altLang="it-IT" smtClean="0">
                <a:solidFill>
                  <a:srgbClr val="FFFFFF"/>
                </a:solidFill>
              </a:rPr>
              <a:t>Adj. Mean Change FEV</a:t>
            </a:r>
            <a:r>
              <a:rPr lang="en-GB" altLang="it-IT" baseline="-25000" smtClean="0">
                <a:solidFill>
                  <a:srgbClr val="FFFFFF"/>
                </a:solidFill>
              </a:rPr>
              <a:t>1</a:t>
            </a:r>
            <a:endParaRPr lang="en-US" altLang="it-IT" baseline="-25000" smtClean="0">
              <a:solidFill>
                <a:srgbClr val="FFFFFF"/>
              </a:solidFill>
            </a:endParaRPr>
          </a:p>
        </p:txBody>
      </p:sp>
      <p:sp>
        <p:nvSpPr>
          <p:cNvPr id="31768" name="Freeform 27"/>
          <p:cNvSpPr>
            <a:spLocks/>
          </p:cNvSpPr>
          <p:nvPr/>
        </p:nvSpPr>
        <p:spPr bwMode="auto">
          <a:xfrm>
            <a:off x="2305233" y="2048333"/>
            <a:ext cx="5231423" cy="1383414"/>
          </a:xfrm>
          <a:custGeom>
            <a:avLst/>
            <a:gdLst>
              <a:gd name="T0" fmla="*/ 0 w 3114"/>
              <a:gd name="T1" fmla="*/ 828046092 h 824"/>
              <a:gd name="T2" fmla="*/ 1771259060 w 3114"/>
              <a:gd name="T3" fmla="*/ 0 h 824"/>
              <a:gd name="T4" fmla="*/ 2147483647 w 3114"/>
              <a:gd name="T5" fmla="*/ 541993572 h 824"/>
              <a:gd name="T6" fmla="*/ 2147483647 w 3114"/>
              <a:gd name="T7" fmla="*/ 1083987144 h 824"/>
              <a:gd name="T8" fmla="*/ 2147483647 w 3114"/>
              <a:gd name="T9" fmla="*/ 1656092184 h 824"/>
              <a:gd name="T10" fmla="*/ 2147483647 w 3114"/>
              <a:gd name="T11" fmla="*/ 2147483647 h 824"/>
              <a:gd name="T12" fmla="*/ 2147483647 w 3114"/>
              <a:gd name="T13" fmla="*/ 2147483647 h 824"/>
              <a:gd name="T14" fmla="*/ 0 60000 65536"/>
              <a:gd name="T15" fmla="*/ 0 60000 65536"/>
              <a:gd name="T16" fmla="*/ 0 60000 65536"/>
              <a:gd name="T17" fmla="*/ 0 60000 65536"/>
              <a:gd name="T18" fmla="*/ 0 60000 65536"/>
              <a:gd name="T19" fmla="*/ 0 60000 65536"/>
              <a:gd name="T20" fmla="*/ 0 60000 65536"/>
              <a:gd name="T21" fmla="*/ 0 w 3114"/>
              <a:gd name="T22" fmla="*/ 0 h 824"/>
              <a:gd name="T23" fmla="*/ 3114 w 3114"/>
              <a:gd name="T24" fmla="*/ 824 h 8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14" h="824">
                <a:moveTo>
                  <a:pt x="0" y="220"/>
                </a:moveTo>
                <a:lnTo>
                  <a:pt x="470" y="0"/>
                </a:lnTo>
                <a:lnTo>
                  <a:pt x="940" y="144"/>
                </a:lnTo>
                <a:lnTo>
                  <a:pt x="1416" y="288"/>
                </a:lnTo>
                <a:lnTo>
                  <a:pt x="1896" y="440"/>
                </a:lnTo>
                <a:lnTo>
                  <a:pt x="2400" y="614"/>
                </a:lnTo>
                <a:lnTo>
                  <a:pt x="3114" y="824"/>
                </a:lnTo>
              </a:path>
            </a:pathLst>
          </a:custGeom>
          <a:noFill/>
          <a:ln w="28575" cmpd="sng">
            <a:solidFill>
              <a:srgbClr val="00CD9B"/>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769" name="Rectangle 28"/>
          <p:cNvSpPr>
            <a:spLocks noChangeArrowheads="1"/>
          </p:cNvSpPr>
          <p:nvPr/>
        </p:nvSpPr>
        <p:spPr bwMode="auto">
          <a:xfrm>
            <a:off x="7480331" y="3393283"/>
            <a:ext cx="97539" cy="94793"/>
          </a:xfrm>
          <a:prstGeom prst="rect">
            <a:avLst/>
          </a:prstGeom>
          <a:solidFill>
            <a:srgbClr val="00CD9B"/>
          </a:solidFill>
          <a:ln w="9525">
            <a:solidFill>
              <a:srgbClr val="00CD9B"/>
            </a:solidFill>
            <a:miter lim="800000"/>
            <a:headEnd/>
            <a:tailEnd/>
          </a:ln>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sp>
        <p:nvSpPr>
          <p:cNvPr id="31770" name="Rectangle 29"/>
          <p:cNvSpPr>
            <a:spLocks noChangeArrowheads="1"/>
          </p:cNvSpPr>
          <p:nvPr/>
        </p:nvSpPr>
        <p:spPr bwMode="auto">
          <a:xfrm>
            <a:off x="6278257" y="3037468"/>
            <a:ext cx="83802" cy="81054"/>
          </a:xfrm>
          <a:prstGeom prst="rect">
            <a:avLst/>
          </a:prstGeom>
          <a:solidFill>
            <a:srgbClr val="00CD9B"/>
          </a:solidFill>
          <a:ln w="9525">
            <a:solidFill>
              <a:srgbClr val="00CD9B"/>
            </a:solidFill>
            <a:miter lim="800000"/>
            <a:headEnd/>
            <a:tailEnd/>
          </a:ln>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sp>
        <p:nvSpPr>
          <p:cNvPr id="31771" name="Rectangle 30"/>
          <p:cNvSpPr>
            <a:spLocks noChangeArrowheads="1"/>
          </p:cNvSpPr>
          <p:nvPr/>
        </p:nvSpPr>
        <p:spPr bwMode="auto">
          <a:xfrm>
            <a:off x="5464969" y="2768203"/>
            <a:ext cx="83802" cy="81054"/>
          </a:xfrm>
          <a:prstGeom prst="rect">
            <a:avLst/>
          </a:prstGeom>
          <a:solidFill>
            <a:srgbClr val="00CD9B"/>
          </a:solidFill>
          <a:ln w="9525">
            <a:solidFill>
              <a:srgbClr val="00CD9B"/>
            </a:solidFill>
            <a:miter lim="800000"/>
            <a:headEnd/>
            <a:tailEnd/>
          </a:ln>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sp>
        <p:nvSpPr>
          <p:cNvPr id="31772" name="Rectangle 31"/>
          <p:cNvSpPr>
            <a:spLocks noChangeArrowheads="1"/>
          </p:cNvSpPr>
          <p:nvPr/>
        </p:nvSpPr>
        <p:spPr bwMode="auto">
          <a:xfrm>
            <a:off x="4658552" y="2489322"/>
            <a:ext cx="83801" cy="81055"/>
          </a:xfrm>
          <a:prstGeom prst="rect">
            <a:avLst/>
          </a:prstGeom>
          <a:solidFill>
            <a:srgbClr val="00CD9B"/>
          </a:solidFill>
          <a:ln w="9525">
            <a:solidFill>
              <a:srgbClr val="00CD9B"/>
            </a:solidFill>
            <a:miter lim="800000"/>
            <a:headEnd/>
            <a:tailEnd/>
          </a:ln>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sp>
        <p:nvSpPr>
          <p:cNvPr id="31773" name="Rectangle 32"/>
          <p:cNvSpPr>
            <a:spLocks noChangeArrowheads="1"/>
          </p:cNvSpPr>
          <p:nvPr/>
        </p:nvSpPr>
        <p:spPr bwMode="auto">
          <a:xfrm>
            <a:off x="3849382" y="2247536"/>
            <a:ext cx="83802" cy="81055"/>
          </a:xfrm>
          <a:prstGeom prst="rect">
            <a:avLst/>
          </a:prstGeom>
          <a:solidFill>
            <a:srgbClr val="00CD9B"/>
          </a:solidFill>
          <a:ln w="9525">
            <a:solidFill>
              <a:srgbClr val="00CD9B"/>
            </a:solidFill>
            <a:miter lim="800000"/>
            <a:headEnd/>
            <a:tailEnd/>
          </a:ln>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sp>
        <p:nvSpPr>
          <p:cNvPr id="31774" name="Rectangle 33"/>
          <p:cNvSpPr>
            <a:spLocks noChangeArrowheads="1"/>
          </p:cNvSpPr>
          <p:nvPr/>
        </p:nvSpPr>
        <p:spPr bwMode="auto">
          <a:xfrm>
            <a:off x="3042966" y="2005745"/>
            <a:ext cx="83801" cy="81055"/>
          </a:xfrm>
          <a:prstGeom prst="rect">
            <a:avLst/>
          </a:prstGeom>
          <a:solidFill>
            <a:srgbClr val="00CD9B"/>
          </a:solidFill>
          <a:ln w="9525">
            <a:solidFill>
              <a:srgbClr val="00CD9B"/>
            </a:solidFill>
            <a:miter lim="800000"/>
            <a:headEnd/>
            <a:tailEnd/>
          </a:ln>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sp>
        <p:nvSpPr>
          <p:cNvPr id="31775" name="Rectangle 34"/>
          <p:cNvSpPr>
            <a:spLocks noChangeArrowheads="1"/>
          </p:cNvSpPr>
          <p:nvPr/>
        </p:nvSpPr>
        <p:spPr bwMode="auto">
          <a:xfrm>
            <a:off x="2269514" y="2375297"/>
            <a:ext cx="83802" cy="81054"/>
          </a:xfrm>
          <a:prstGeom prst="rect">
            <a:avLst/>
          </a:prstGeom>
          <a:solidFill>
            <a:srgbClr val="00CD9B"/>
          </a:solidFill>
          <a:ln w="9525">
            <a:solidFill>
              <a:srgbClr val="00CD9B"/>
            </a:solidFill>
            <a:miter lim="800000"/>
            <a:headEnd/>
            <a:tailEnd/>
          </a:ln>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grpSp>
        <p:nvGrpSpPr>
          <p:cNvPr id="31776" name="Group 35"/>
          <p:cNvGrpSpPr>
            <a:grpSpLocks/>
          </p:cNvGrpSpPr>
          <p:nvPr/>
        </p:nvGrpSpPr>
        <p:grpSpPr bwMode="auto">
          <a:xfrm>
            <a:off x="3857627" y="2195330"/>
            <a:ext cx="76933" cy="206070"/>
            <a:chOff x="1994" y="1586"/>
            <a:chExt cx="46" cy="122"/>
          </a:xfrm>
        </p:grpSpPr>
        <p:sp>
          <p:nvSpPr>
            <p:cNvPr id="31926" name="Line 36"/>
            <p:cNvSpPr>
              <a:spLocks noChangeShapeType="1"/>
            </p:cNvSpPr>
            <p:nvPr/>
          </p:nvSpPr>
          <p:spPr bwMode="auto">
            <a:xfrm>
              <a:off x="2017" y="1586"/>
              <a:ext cx="0" cy="122"/>
            </a:xfrm>
            <a:prstGeom prst="line">
              <a:avLst/>
            </a:prstGeom>
            <a:noFill/>
            <a:ln w="19050">
              <a:solidFill>
                <a:srgbClr val="00CD9B"/>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927" name="Line 37"/>
            <p:cNvSpPr>
              <a:spLocks noChangeShapeType="1"/>
            </p:cNvSpPr>
            <p:nvPr/>
          </p:nvSpPr>
          <p:spPr bwMode="auto">
            <a:xfrm>
              <a:off x="1994" y="1700"/>
              <a:ext cx="46" cy="0"/>
            </a:xfrm>
            <a:prstGeom prst="line">
              <a:avLst/>
            </a:prstGeom>
            <a:noFill/>
            <a:ln w="19050">
              <a:solidFill>
                <a:srgbClr val="00CD9B"/>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928" name="Line 38"/>
            <p:cNvSpPr>
              <a:spLocks noChangeShapeType="1"/>
            </p:cNvSpPr>
            <p:nvPr/>
          </p:nvSpPr>
          <p:spPr bwMode="auto">
            <a:xfrm>
              <a:off x="1994" y="1588"/>
              <a:ext cx="46" cy="0"/>
            </a:xfrm>
            <a:prstGeom prst="line">
              <a:avLst/>
            </a:prstGeom>
            <a:noFill/>
            <a:ln w="19050">
              <a:solidFill>
                <a:srgbClr val="00CD9B"/>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grpSp>
      <p:grpSp>
        <p:nvGrpSpPr>
          <p:cNvPr id="31777" name="Group 39"/>
          <p:cNvGrpSpPr>
            <a:grpSpLocks/>
          </p:cNvGrpSpPr>
          <p:nvPr/>
        </p:nvGrpSpPr>
        <p:grpSpPr bwMode="auto">
          <a:xfrm>
            <a:off x="3047084" y="1957665"/>
            <a:ext cx="78307" cy="181341"/>
            <a:chOff x="1994" y="1586"/>
            <a:chExt cx="46" cy="122"/>
          </a:xfrm>
        </p:grpSpPr>
        <p:sp>
          <p:nvSpPr>
            <p:cNvPr id="31923" name="Line 40"/>
            <p:cNvSpPr>
              <a:spLocks noChangeShapeType="1"/>
            </p:cNvSpPr>
            <p:nvPr/>
          </p:nvSpPr>
          <p:spPr bwMode="auto">
            <a:xfrm>
              <a:off x="2017" y="1586"/>
              <a:ext cx="0" cy="122"/>
            </a:xfrm>
            <a:prstGeom prst="line">
              <a:avLst/>
            </a:prstGeom>
            <a:noFill/>
            <a:ln w="19050">
              <a:solidFill>
                <a:srgbClr val="00CD9B"/>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924" name="Line 41"/>
            <p:cNvSpPr>
              <a:spLocks noChangeShapeType="1"/>
            </p:cNvSpPr>
            <p:nvPr/>
          </p:nvSpPr>
          <p:spPr bwMode="auto">
            <a:xfrm>
              <a:off x="1994" y="1700"/>
              <a:ext cx="46" cy="0"/>
            </a:xfrm>
            <a:prstGeom prst="line">
              <a:avLst/>
            </a:prstGeom>
            <a:noFill/>
            <a:ln w="19050">
              <a:solidFill>
                <a:srgbClr val="00CD9B"/>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925" name="Line 42"/>
            <p:cNvSpPr>
              <a:spLocks noChangeShapeType="1"/>
            </p:cNvSpPr>
            <p:nvPr/>
          </p:nvSpPr>
          <p:spPr bwMode="auto">
            <a:xfrm>
              <a:off x="1994" y="1588"/>
              <a:ext cx="46" cy="0"/>
            </a:xfrm>
            <a:prstGeom prst="line">
              <a:avLst/>
            </a:prstGeom>
            <a:noFill/>
            <a:ln w="19050">
              <a:solidFill>
                <a:srgbClr val="00CD9B"/>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grpSp>
      <p:grpSp>
        <p:nvGrpSpPr>
          <p:cNvPr id="31778" name="Group 43"/>
          <p:cNvGrpSpPr>
            <a:grpSpLocks/>
          </p:cNvGrpSpPr>
          <p:nvPr/>
        </p:nvGrpSpPr>
        <p:grpSpPr bwMode="auto">
          <a:xfrm>
            <a:off x="4670913" y="2424756"/>
            <a:ext cx="76933" cy="218433"/>
            <a:chOff x="1994" y="1586"/>
            <a:chExt cx="46" cy="122"/>
          </a:xfrm>
        </p:grpSpPr>
        <p:sp>
          <p:nvSpPr>
            <p:cNvPr id="31920" name="Line 44"/>
            <p:cNvSpPr>
              <a:spLocks noChangeShapeType="1"/>
            </p:cNvSpPr>
            <p:nvPr/>
          </p:nvSpPr>
          <p:spPr bwMode="auto">
            <a:xfrm>
              <a:off x="2017" y="1586"/>
              <a:ext cx="0" cy="122"/>
            </a:xfrm>
            <a:prstGeom prst="line">
              <a:avLst/>
            </a:prstGeom>
            <a:noFill/>
            <a:ln w="19050">
              <a:solidFill>
                <a:srgbClr val="00CD9B"/>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921" name="Line 45"/>
            <p:cNvSpPr>
              <a:spLocks noChangeShapeType="1"/>
            </p:cNvSpPr>
            <p:nvPr/>
          </p:nvSpPr>
          <p:spPr bwMode="auto">
            <a:xfrm>
              <a:off x="1994" y="1700"/>
              <a:ext cx="46" cy="0"/>
            </a:xfrm>
            <a:prstGeom prst="line">
              <a:avLst/>
            </a:prstGeom>
            <a:noFill/>
            <a:ln w="19050">
              <a:solidFill>
                <a:srgbClr val="00CD9B"/>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922" name="Line 46"/>
            <p:cNvSpPr>
              <a:spLocks noChangeShapeType="1"/>
            </p:cNvSpPr>
            <p:nvPr/>
          </p:nvSpPr>
          <p:spPr bwMode="auto">
            <a:xfrm>
              <a:off x="1994" y="1588"/>
              <a:ext cx="46" cy="0"/>
            </a:xfrm>
            <a:prstGeom prst="line">
              <a:avLst/>
            </a:prstGeom>
            <a:noFill/>
            <a:ln w="19050">
              <a:solidFill>
                <a:srgbClr val="00CD9B"/>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grpSp>
      <p:grpSp>
        <p:nvGrpSpPr>
          <p:cNvPr id="31779" name="Group 47"/>
          <p:cNvGrpSpPr>
            <a:grpSpLocks/>
          </p:cNvGrpSpPr>
          <p:nvPr/>
        </p:nvGrpSpPr>
        <p:grpSpPr bwMode="auto">
          <a:xfrm>
            <a:off x="5477333" y="2706382"/>
            <a:ext cx="76933" cy="208817"/>
            <a:chOff x="1994" y="1586"/>
            <a:chExt cx="46" cy="122"/>
          </a:xfrm>
        </p:grpSpPr>
        <p:sp>
          <p:nvSpPr>
            <p:cNvPr id="31917" name="Line 48"/>
            <p:cNvSpPr>
              <a:spLocks noChangeShapeType="1"/>
            </p:cNvSpPr>
            <p:nvPr/>
          </p:nvSpPr>
          <p:spPr bwMode="auto">
            <a:xfrm>
              <a:off x="2017" y="1586"/>
              <a:ext cx="0" cy="122"/>
            </a:xfrm>
            <a:prstGeom prst="line">
              <a:avLst/>
            </a:prstGeom>
            <a:noFill/>
            <a:ln w="19050">
              <a:solidFill>
                <a:srgbClr val="00CD9B"/>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918" name="Line 49"/>
            <p:cNvSpPr>
              <a:spLocks noChangeShapeType="1"/>
            </p:cNvSpPr>
            <p:nvPr/>
          </p:nvSpPr>
          <p:spPr bwMode="auto">
            <a:xfrm>
              <a:off x="1994" y="1700"/>
              <a:ext cx="46" cy="0"/>
            </a:xfrm>
            <a:prstGeom prst="line">
              <a:avLst/>
            </a:prstGeom>
            <a:noFill/>
            <a:ln w="19050">
              <a:solidFill>
                <a:srgbClr val="00CD9B"/>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919" name="Line 50"/>
            <p:cNvSpPr>
              <a:spLocks noChangeShapeType="1"/>
            </p:cNvSpPr>
            <p:nvPr/>
          </p:nvSpPr>
          <p:spPr bwMode="auto">
            <a:xfrm>
              <a:off x="1994" y="1588"/>
              <a:ext cx="46" cy="0"/>
            </a:xfrm>
            <a:prstGeom prst="line">
              <a:avLst/>
            </a:prstGeom>
            <a:noFill/>
            <a:ln w="19050">
              <a:solidFill>
                <a:srgbClr val="00CD9B"/>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grpSp>
      <p:grpSp>
        <p:nvGrpSpPr>
          <p:cNvPr id="31780" name="Group 51"/>
          <p:cNvGrpSpPr>
            <a:grpSpLocks/>
          </p:cNvGrpSpPr>
          <p:nvPr/>
        </p:nvGrpSpPr>
        <p:grpSpPr bwMode="auto">
          <a:xfrm>
            <a:off x="6286502" y="2959163"/>
            <a:ext cx="76933" cy="237668"/>
            <a:chOff x="1994" y="1586"/>
            <a:chExt cx="46" cy="122"/>
          </a:xfrm>
        </p:grpSpPr>
        <p:sp>
          <p:nvSpPr>
            <p:cNvPr id="31914" name="Line 52"/>
            <p:cNvSpPr>
              <a:spLocks noChangeShapeType="1"/>
            </p:cNvSpPr>
            <p:nvPr/>
          </p:nvSpPr>
          <p:spPr bwMode="auto">
            <a:xfrm>
              <a:off x="2017" y="1586"/>
              <a:ext cx="0" cy="122"/>
            </a:xfrm>
            <a:prstGeom prst="line">
              <a:avLst/>
            </a:prstGeom>
            <a:noFill/>
            <a:ln w="19050">
              <a:solidFill>
                <a:srgbClr val="00CD9B"/>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915" name="Line 53"/>
            <p:cNvSpPr>
              <a:spLocks noChangeShapeType="1"/>
            </p:cNvSpPr>
            <p:nvPr/>
          </p:nvSpPr>
          <p:spPr bwMode="auto">
            <a:xfrm>
              <a:off x="1994" y="1700"/>
              <a:ext cx="46" cy="0"/>
            </a:xfrm>
            <a:prstGeom prst="line">
              <a:avLst/>
            </a:prstGeom>
            <a:noFill/>
            <a:ln w="19050">
              <a:solidFill>
                <a:srgbClr val="00CD9B"/>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916" name="Line 54"/>
            <p:cNvSpPr>
              <a:spLocks noChangeShapeType="1"/>
            </p:cNvSpPr>
            <p:nvPr/>
          </p:nvSpPr>
          <p:spPr bwMode="auto">
            <a:xfrm>
              <a:off x="1994" y="1588"/>
              <a:ext cx="46" cy="0"/>
            </a:xfrm>
            <a:prstGeom prst="line">
              <a:avLst/>
            </a:prstGeom>
            <a:noFill/>
            <a:ln w="19050">
              <a:solidFill>
                <a:srgbClr val="00CD9B"/>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grpSp>
      <p:grpSp>
        <p:nvGrpSpPr>
          <p:cNvPr id="31781" name="Group 55"/>
          <p:cNvGrpSpPr>
            <a:grpSpLocks/>
          </p:cNvGrpSpPr>
          <p:nvPr/>
        </p:nvGrpSpPr>
        <p:grpSpPr bwMode="auto">
          <a:xfrm>
            <a:off x="7495442" y="3321844"/>
            <a:ext cx="78307" cy="244536"/>
            <a:chOff x="1994" y="1586"/>
            <a:chExt cx="46" cy="122"/>
          </a:xfrm>
        </p:grpSpPr>
        <p:sp>
          <p:nvSpPr>
            <p:cNvPr id="31911" name="Line 56"/>
            <p:cNvSpPr>
              <a:spLocks noChangeShapeType="1"/>
            </p:cNvSpPr>
            <p:nvPr/>
          </p:nvSpPr>
          <p:spPr bwMode="auto">
            <a:xfrm>
              <a:off x="2017" y="1586"/>
              <a:ext cx="0" cy="122"/>
            </a:xfrm>
            <a:prstGeom prst="line">
              <a:avLst/>
            </a:prstGeom>
            <a:noFill/>
            <a:ln w="19050">
              <a:solidFill>
                <a:srgbClr val="00CD9B"/>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912" name="Line 57"/>
            <p:cNvSpPr>
              <a:spLocks noChangeShapeType="1"/>
            </p:cNvSpPr>
            <p:nvPr/>
          </p:nvSpPr>
          <p:spPr bwMode="auto">
            <a:xfrm>
              <a:off x="1994" y="1700"/>
              <a:ext cx="46" cy="0"/>
            </a:xfrm>
            <a:prstGeom prst="line">
              <a:avLst/>
            </a:prstGeom>
            <a:noFill/>
            <a:ln w="19050">
              <a:solidFill>
                <a:srgbClr val="00CD9B"/>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913" name="Line 58"/>
            <p:cNvSpPr>
              <a:spLocks noChangeShapeType="1"/>
            </p:cNvSpPr>
            <p:nvPr/>
          </p:nvSpPr>
          <p:spPr bwMode="auto">
            <a:xfrm>
              <a:off x="1994" y="1588"/>
              <a:ext cx="46" cy="0"/>
            </a:xfrm>
            <a:prstGeom prst="line">
              <a:avLst/>
            </a:prstGeom>
            <a:noFill/>
            <a:ln w="19050">
              <a:solidFill>
                <a:srgbClr val="00CD9B"/>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grpSp>
      <p:sp>
        <p:nvSpPr>
          <p:cNvPr id="31782" name="Text Box 59"/>
          <p:cNvSpPr txBox="1">
            <a:spLocks noChangeArrowheads="1"/>
          </p:cNvSpPr>
          <p:nvPr/>
        </p:nvSpPr>
        <p:spPr bwMode="auto">
          <a:xfrm>
            <a:off x="2007782" y="5289124"/>
            <a:ext cx="592821" cy="95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pPr algn="r"/>
            <a:r>
              <a:rPr lang="en-GB" altLang="it-IT" sz="1400" b="1">
                <a:solidFill>
                  <a:srgbClr val="969696"/>
                </a:solidFill>
              </a:rPr>
              <a:t>1524</a:t>
            </a:r>
          </a:p>
          <a:p>
            <a:pPr algn="r"/>
            <a:r>
              <a:rPr lang="en-GB" altLang="it-IT" sz="1400" b="1">
                <a:solidFill>
                  <a:srgbClr val="00CD9B"/>
                </a:solidFill>
              </a:rPr>
              <a:t>1521</a:t>
            </a:r>
          </a:p>
          <a:p>
            <a:pPr algn="r"/>
            <a:r>
              <a:rPr lang="en-GB" altLang="it-IT" sz="1400" b="1">
                <a:solidFill>
                  <a:srgbClr val="FF6900"/>
                </a:solidFill>
              </a:rPr>
              <a:t>1534</a:t>
            </a:r>
          </a:p>
          <a:p>
            <a:pPr algn="r"/>
            <a:r>
              <a:rPr lang="en-GB" altLang="it-IT" sz="1400" b="1">
                <a:solidFill>
                  <a:srgbClr val="CD00FF"/>
                </a:solidFill>
              </a:rPr>
              <a:t>1533</a:t>
            </a:r>
            <a:endParaRPr lang="en-US" altLang="it-IT" sz="1400" b="1">
              <a:solidFill>
                <a:srgbClr val="CD00FF"/>
              </a:solidFill>
            </a:endParaRPr>
          </a:p>
        </p:txBody>
      </p:sp>
      <p:sp>
        <p:nvSpPr>
          <p:cNvPr id="31783" name="Text Box 60"/>
          <p:cNvSpPr txBox="1">
            <a:spLocks noChangeArrowheads="1"/>
          </p:cNvSpPr>
          <p:nvPr/>
        </p:nvSpPr>
        <p:spPr bwMode="auto">
          <a:xfrm>
            <a:off x="2778480" y="5289124"/>
            <a:ext cx="592821" cy="95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pPr algn="r"/>
            <a:r>
              <a:rPr lang="en-GB" altLang="it-IT" sz="1400" b="1">
                <a:solidFill>
                  <a:srgbClr val="969696"/>
                </a:solidFill>
              </a:rPr>
              <a:t>1248</a:t>
            </a:r>
          </a:p>
          <a:p>
            <a:pPr algn="r"/>
            <a:r>
              <a:rPr lang="en-GB" altLang="it-IT" sz="1400" b="1">
                <a:solidFill>
                  <a:srgbClr val="00CD9B"/>
                </a:solidFill>
              </a:rPr>
              <a:t>1317</a:t>
            </a:r>
          </a:p>
          <a:p>
            <a:pPr algn="r"/>
            <a:r>
              <a:rPr lang="en-GB" altLang="it-IT" sz="1400" b="1">
                <a:solidFill>
                  <a:srgbClr val="FF6900"/>
                </a:solidFill>
              </a:rPr>
              <a:t>1346</a:t>
            </a:r>
          </a:p>
          <a:p>
            <a:pPr algn="r"/>
            <a:r>
              <a:rPr lang="en-GB" altLang="it-IT" sz="1400" b="1">
                <a:solidFill>
                  <a:srgbClr val="CD00FF"/>
                </a:solidFill>
              </a:rPr>
              <a:t>1375</a:t>
            </a:r>
            <a:endParaRPr lang="en-US" altLang="it-IT" sz="1400" b="1">
              <a:solidFill>
                <a:srgbClr val="CD00FF"/>
              </a:solidFill>
            </a:endParaRPr>
          </a:p>
        </p:txBody>
      </p:sp>
      <p:sp>
        <p:nvSpPr>
          <p:cNvPr id="31784" name="Text Box 61"/>
          <p:cNvSpPr txBox="1">
            <a:spLocks noChangeArrowheads="1"/>
          </p:cNvSpPr>
          <p:nvPr/>
        </p:nvSpPr>
        <p:spPr bwMode="auto">
          <a:xfrm>
            <a:off x="769328" y="5289123"/>
            <a:ext cx="1158682" cy="52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r>
              <a:rPr lang="en-GB" altLang="it-IT" sz="1400" b="1">
                <a:solidFill>
                  <a:srgbClr val="FFFFFF"/>
                </a:solidFill>
              </a:rPr>
              <a:t>Number</a:t>
            </a:r>
            <a:br>
              <a:rPr lang="en-GB" altLang="it-IT" sz="1400" b="1">
                <a:solidFill>
                  <a:srgbClr val="FFFFFF"/>
                </a:solidFill>
              </a:rPr>
            </a:br>
            <a:r>
              <a:rPr lang="en-GB" altLang="it-IT" sz="1400" b="1">
                <a:solidFill>
                  <a:srgbClr val="FFFFFF"/>
                </a:solidFill>
              </a:rPr>
              <a:t>of Subjects</a:t>
            </a:r>
            <a:endParaRPr lang="en-US" altLang="it-IT" sz="1400" b="1">
              <a:solidFill>
                <a:srgbClr val="FFFFFF"/>
              </a:solidFill>
            </a:endParaRPr>
          </a:p>
        </p:txBody>
      </p:sp>
      <p:sp>
        <p:nvSpPr>
          <p:cNvPr id="31785" name="Text Box 62"/>
          <p:cNvSpPr txBox="1">
            <a:spLocks noChangeArrowheads="1"/>
          </p:cNvSpPr>
          <p:nvPr/>
        </p:nvSpPr>
        <p:spPr bwMode="auto">
          <a:xfrm>
            <a:off x="3612378" y="5289124"/>
            <a:ext cx="592821" cy="95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pPr algn="r"/>
            <a:r>
              <a:rPr lang="en-GB" altLang="it-IT" sz="1400" b="1">
                <a:solidFill>
                  <a:srgbClr val="969696"/>
                </a:solidFill>
              </a:rPr>
              <a:t>1128</a:t>
            </a:r>
          </a:p>
          <a:p>
            <a:pPr algn="r"/>
            <a:r>
              <a:rPr lang="en-GB" altLang="it-IT" sz="1400" b="1">
                <a:solidFill>
                  <a:srgbClr val="00CD9B"/>
                </a:solidFill>
              </a:rPr>
              <a:t>1218</a:t>
            </a:r>
          </a:p>
          <a:p>
            <a:pPr algn="r"/>
            <a:r>
              <a:rPr lang="en-GB" altLang="it-IT" sz="1400" b="1">
                <a:solidFill>
                  <a:srgbClr val="FF6900"/>
                </a:solidFill>
              </a:rPr>
              <a:t>1230</a:t>
            </a:r>
          </a:p>
          <a:p>
            <a:pPr algn="r"/>
            <a:r>
              <a:rPr lang="en-GB" altLang="it-IT" sz="1400" b="1">
                <a:solidFill>
                  <a:srgbClr val="CD00FF"/>
                </a:solidFill>
              </a:rPr>
              <a:t>1281</a:t>
            </a:r>
            <a:endParaRPr lang="en-US" altLang="it-IT" sz="1400" b="1">
              <a:solidFill>
                <a:srgbClr val="CD00FF"/>
              </a:solidFill>
            </a:endParaRPr>
          </a:p>
        </p:txBody>
      </p:sp>
      <p:sp>
        <p:nvSpPr>
          <p:cNvPr id="31786" name="Text Box 63"/>
          <p:cNvSpPr txBox="1">
            <a:spLocks noChangeArrowheads="1"/>
          </p:cNvSpPr>
          <p:nvPr/>
        </p:nvSpPr>
        <p:spPr bwMode="auto">
          <a:xfrm>
            <a:off x="4472375" y="5289124"/>
            <a:ext cx="592821" cy="95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pPr algn="r"/>
            <a:r>
              <a:rPr lang="en-GB" altLang="it-IT" sz="1400" b="1">
                <a:solidFill>
                  <a:srgbClr val="969696"/>
                </a:solidFill>
              </a:rPr>
              <a:t>1049</a:t>
            </a:r>
          </a:p>
          <a:p>
            <a:pPr algn="r"/>
            <a:r>
              <a:rPr lang="en-GB" altLang="it-IT" sz="1400" b="1">
                <a:solidFill>
                  <a:srgbClr val="00CD9B"/>
                </a:solidFill>
              </a:rPr>
              <a:t>1127</a:t>
            </a:r>
          </a:p>
          <a:p>
            <a:pPr algn="r"/>
            <a:r>
              <a:rPr lang="en-GB" altLang="it-IT" sz="1400" b="1">
                <a:solidFill>
                  <a:srgbClr val="FF6900"/>
                </a:solidFill>
              </a:rPr>
              <a:t>1157</a:t>
            </a:r>
          </a:p>
          <a:p>
            <a:pPr algn="r"/>
            <a:r>
              <a:rPr lang="en-GB" altLang="it-IT" sz="1400" b="1">
                <a:solidFill>
                  <a:srgbClr val="CD00FF"/>
                </a:solidFill>
              </a:rPr>
              <a:t>1180</a:t>
            </a:r>
            <a:endParaRPr lang="en-US" altLang="it-IT" sz="1400" b="1">
              <a:solidFill>
                <a:srgbClr val="CD00FF"/>
              </a:solidFill>
            </a:endParaRPr>
          </a:p>
        </p:txBody>
      </p:sp>
      <p:sp>
        <p:nvSpPr>
          <p:cNvPr id="31787" name="Text Box 64"/>
          <p:cNvSpPr txBox="1">
            <a:spLocks noChangeArrowheads="1"/>
          </p:cNvSpPr>
          <p:nvPr/>
        </p:nvSpPr>
        <p:spPr bwMode="auto">
          <a:xfrm>
            <a:off x="5265056" y="5289124"/>
            <a:ext cx="592821" cy="95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pPr algn="r"/>
            <a:r>
              <a:rPr lang="en-GB" altLang="it-IT" sz="1400" b="1">
                <a:solidFill>
                  <a:srgbClr val="969696"/>
                </a:solidFill>
              </a:rPr>
              <a:t>979</a:t>
            </a:r>
          </a:p>
          <a:p>
            <a:pPr algn="r"/>
            <a:r>
              <a:rPr lang="en-GB" altLang="it-IT" sz="1400" b="1">
                <a:solidFill>
                  <a:srgbClr val="00CD9B"/>
                </a:solidFill>
              </a:rPr>
              <a:t>1054</a:t>
            </a:r>
          </a:p>
          <a:p>
            <a:pPr algn="r"/>
            <a:r>
              <a:rPr lang="en-GB" altLang="it-IT" sz="1400" b="1">
                <a:solidFill>
                  <a:srgbClr val="FF6900"/>
                </a:solidFill>
              </a:rPr>
              <a:t>1078</a:t>
            </a:r>
          </a:p>
          <a:p>
            <a:pPr algn="r"/>
            <a:r>
              <a:rPr lang="en-GB" altLang="it-IT" sz="1400" b="1">
                <a:solidFill>
                  <a:srgbClr val="CD00FF"/>
                </a:solidFill>
              </a:rPr>
              <a:t>1139</a:t>
            </a:r>
            <a:endParaRPr lang="en-US" altLang="it-IT" sz="1400" b="1">
              <a:solidFill>
                <a:srgbClr val="CD00FF"/>
              </a:solidFill>
            </a:endParaRPr>
          </a:p>
        </p:txBody>
      </p:sp>
      <p:sp>
        <p:nvSpPr>
          <p:cNvPr id="31788" name="Text Box 65"/>
          <p:cNvSpPr txBox="1">
            <a:spLocks noChangeArrowheads="1"/>
          </p:cNvSpPr>
          <p:nvPr/>
        </p:nvSpPr>
        <p:spPr bwMode="auto">
          <a:xfrm>
            <a:off x="6085213" y="5289124"/>
            <a:ext cx="592821" cy="95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pPr algn="r"/>
            <a:r>
              <a:rPr lang="en-GB" altLang="it-IT" sz="1400" b="1">
                <a:solidFill>
                  <a:srgbClr val="969696"/>
                </a:solidFill>
              </a:rPr>
              <a:t>906</a:t>
            </a:r>
          </a:p>
          <a:p>
            <a:pPr algn="r"/>
            <a:r>
              <a:rPr lang="en-GB" altLang="it-IT" sz="1400" b="1">
                <a:solidFill>
                  <a:srgbClr val="00CD9B"/>
                </a:solidFill>
              </a:rPr>
              <a:t>1012</a:t>
            </a:r>
          </a:p>
          <a:p>
            <a:pPr algn="r"/>
            <a:r>
              <a:rPr lang="en-GB" altLang="it-IT" sz="1400" b="1">
                <a:solidFill>
                  <a:srgbClr val="FF6900"/>
                </a:solidFill>
              </a:rPr>
              <a:t>1006</a:t>
            </a:r>
          </a:p>
          <a:p>
            <a:pPr algn="r"/>
            <a:r>
              <a:rPr lang="en-GB" altLang="it-IT" sz="1400" b="1">
                <a:solidFill>
                  <a:srgbClr val="CD00FF"/>
                </a:solidFill>
              </a:rPr>
              <a:t>1073</a:t>
            </a:r>
            <a:endParaRPr lang="en-US" altLang="it-IT" sz="1400" b="1">
              <a:solidFill>
                <a:srgbClr val="CD00FF"/>
              </a:solidFill>
            </a:endParaRPr>
          </a:p>
        </p:txBody>
      </p:sp>
      <p:sp>
        <p:nvSpPr>
          <p:cNvPr id="31789" name="Text Box 66"/>
          <p:cNvSpPr txBox="1">
            <a:spLocks noChangeArrowheads="1"/>
          </p:cNvSpPr>
          <p:nvPr/>
        </p:nvSpPr>
        <p:spPr bwMode="auto">
          <a:xfrm>
            <a:off x="7381176" y="5289124"/>
            <a:ext cx="493435" cy="95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pPr algn="r"/>
            <a:r>
              <a:rPr lang="en-GB" altLang="it-IT" sz="1400" b="1">
                <a:solidFill>
                  <a:srgbClr val="969696"/>
                </a:solidFill>
              </a:rPr>
              <a:t>819</a:t>
            </a:r>
          </a:p>
          <a:p>
            <a:pPr algn="r"/>
            <a:r>
              <a:rPr lang="en-GB" altLang="it-IT" sz="1400" b="1">
                <a:solidFill>
                  <a:srgbClr val="00CD9B"/>
                </a:solidFill>
              </a:rPr>
              <a:t>934</a:t>
            </a:r>
          </a:p>
          <a:p>
            <a:pPr algn="r"/>
            <a:r>
              <a:rPr lang="en-GB" altLang="it-IT" sz="1400" b="1">
                <a:solidFill>
                  <a:srgbClr val="FF6900"/>
                </a:solidFill>
              </a:rPr>
              <a:t>908</a:t>
            </a:r>
          </a:p>
          <a:p>
            <a:pPr algn="r"/>
            <a:r>
              <a:rPr lang="en-GB" altLang="it-IT" sz="1400" b="1">
                <a:solidFill>
                  <a:srgbClr val="CD00FF"/>
                </a:solidFill>
              </a:rPr>
              <a:t>975</a:t>
            </a:r>
            <a:endParaRPr lang="en-US" altLang="it-IT" sz="1400" b="1">
              <a:solidFill>
                <a:srgbClr val="CD00FF"/>
              </a:solidFill>
            </a:endParaRPr>
          </a:p>
        </p:txBody>
      </p:sp>
      <p:sp>
        <p:nvSpPr>
          <p:cNvPr id="31790" name="Text Box 67"/>
          <p:cNvSpPr txBox="1">
            <a:spLocks noChangeArrowheads="1"/>
          </p:cNvSpPr>
          <p:nvPr/>
        </p:nvSpPr>
        <p:spPr bwMode="auto">
          <a:xfrm>
            <a:off x="2166482" y="4684654"/>
            <a:ext cx="329712" cy="38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pPr algn="r"/>
            <a:r>
              <a:rPr lang="en-GB" altLang="it-IT" sz="1900">
                <a:solidFill>
                  <a:srgbClr val="FFFFFF"/>
                </a:solidFill>
              </a:rPr>
              <a:t>0</a:t>
            </a:r>
            <a:endParaRPr lang="en-US" altLang="it-IT" sz="1900">
              <a:solidFill>
                <a:srgbClr val="FFFFFF"/>
              </a:solidFill>
            </a:endParaRPr>
          </a:p>
        </p:txBody>
      </p:sp>
      <p:sp>
        <p:nvSpPr>
          <p:cNvPr id="31791" name="Text Box 68"/>
          <p:cNvSpPr txBox="1">
            <a:spLocks noChangeArrowheads="1"/>
          </p:cNvSpPr>
          <p:nvPr/>
        </p:nvSpPr>
        <p:spPr bwMode="auto">
          <a:xfrm>
            <a:off x="2897682" y="4684653"/>
            <a:ext cx="467787" cy="39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GB" altLang="it-IT" sz="1900">
                <a:solidFill>
                  <a:srgbClr val="FFFFFF"/>
                </a:solidFill>
              </a:rPr>
              <a:t>24</a:t>
            </a:r>
            <a:endParaRPr lang="en-US" altLang="it-IT" sz="1900">
              <a:solidFill>
                <a:srgbClr val="FFFFFF"/>
              </a:solidFill>
            </a:endParaRPr>
          </a:p>
        </p:txBody>
      </p:sp>
      <p:sp>
        <p:nvSpPr>
          <p:cNvPr id="31792" name="Text Box 69"/>
          <p:cNvSpPr txBox="1">
            <a:spLocks noChangeArrowheads="1"/>
          </p:cNvSpPr>
          <p:nvPr/>
        </p:nvSpPr>
        <p:spPr bwMode="auto">
          <a:xfrm>
            <a:off x="3710969" y="4684653"/>
            <a:ext cx="467787" cy="39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GB" altLang="it-IT" sz="1900">
                <a:solidFill>
                  <a:srgbClr val="FFFFFF"/>
                </a:solidFill>
              </a:rPr>
              <a:t>48</a:t>
            </a:r>
            <a:endParaRPr lang="en-US" altLang="it-IT" sz="1900">
              <a:solidFill>
                <a:srgbClr val="FFFFFF"/>
              </a:solidFill>
            </a:endParaRPr>
          </a:p>
        </p:txBody>
      </p:sp>
      <p:sp>
        <p:nvSpPr>
          <p:cNvPr id="31793" name="Text Box 70"/>
          <p:cNvSpPr txBox="1">
            <a:spLocks noChangeArrowheads="1"/>
          </p:cNvSpPr>
          <p:nvPr/>
        </p:nvSpPr>
        <p:spPr bwMode="auto">
          <a:xfrm>
            <a:off x="4510521" y="4684653"/>
            <a:ext cx="467787" cy="39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GB" altLang="it-IT" sz="1900">
                <a:solidFill>
                  <a:srgbClr val="FFFFFF"/>
                </a:solidFill>
              </a:rPr>
              <a:t>72</a:t>
            </a:r>
            <a:endParaRPr lang="en-US" altLang="it-IT" sz="1900">
              <a:solidFill>
                <a:srgbClr val="FFFFFF"/>
              </a:solidFill>
            </a:endParaRPr>
          </a:p>
        </p:txBody>
      </p:sp>
      <p:sp>
        <p:nvSpPr>
          <p:cNvPr id="31794" name="Text Box 71"/>
          <p:cNvSpPr txBox="1">
            <a:spLocks noChangeArrowheads="1"/>
          </p:cNvSpPr>
          <p:nvPr/>
        </p:nvSpPr>
        <p:spPr bwMode="auto">
          <a:xfrm>
            <a:off x="5310070" y="4684653"/>
            <a:ext cx="467787" cy="39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GB" altLang="it-IT" sz="1900">
                <a:solidFill>
                  <a:srgbClr val="FFFFFF"/>
                </a:solidFill>
              </a:rPr>
              <a:t>96</a:t>
            </a:r>
            <a:endParaRPr lang="en-US" altLang="it-IT" sz="1900">
              <a:solidFill>
                <a:srgbClr val="FFFFFF"/>
              </a:solidFill>
            </a:endParaRPr>
          </a:p>
        </p:txBody>
      </p:sp>
      <p:sp>
        <p:nvSpPr>
          <p:cNvPr id="31795" name="Text Box 72"/>
          <p:cNvSpPr txBox="1">
            <a:spLocks noChangeArrowheads="1"/>
          </p:cNvSpPr>
          <p:nvPr/>
        </p:nvSpPr>
        <p:spPr bwMode="auto">
          <a:xfrm>
            <a:off x="6069440" y="4684654"/>
            <a:ext cx="598976" cy="38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GB" altLang="it-IT" sz="1900">
                <a:solidFill>
                  <a:srgbClr val="FFFFFF"/>
                </a:solidFill>
              </a:rPr>
              <a:t>120</a:t>
            </a:r>
            <a:endParaRPr lang="en-US" altLang="it-IT" sz="1900">
              <a:solidFill>
                <a:srgbClr val="FFFFFF"/>
              </a:solidFill>
            </a:endParaRPr>
          </a:p>
        </p:txBody>
      </p:sp>
      <p:sp>
        <p:nvSpPr>
          <p:cNvPr id="31796" name="Text Box 73"/>
          <p:cNvSpPr txBox="1">
            <a:spLocks noChangeArrowheads="1"/>
          </p:cNvSpPr>
          <p:nvPr/>
        </p:nvSpPr>
        <p:spPr bwMode="auto">
          <a:xfrm>
            <a:off x="7269669" y="4684653"/>
            <a:ext cx="604043" cy="39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GB" altLang="it-IT" sz="1900">
                <a:solidFill>
                  <a:srgbClr val="FFFFFF"/>
                </a:solidFill>
              </a:rPr>
              <a:t>156</a:t>
            </a:r>
            <a:endParaRPr lang="en-US" altLang="it-IT" sz="1900">
              <a:solidFill>
                <a:srgbClr val="FFFFFF"/>
              </a:solidFill>
            </a:endParaRPr>
          </a:p>
        </p:txBody>
      </p:sp>
      <p:sp>
        <p:nvSpPr>
          <p:cNvPr id="31797" name="Text Box 74"/>
          <p:cNvSpPr txBox="1">
            <a:spLocks noChangeArrowheads="1"/>
          </p:cNvSpPr>
          <p:nvPr/>
        </p:nvSpPr>
        <p:spPr bwMode="auto">
          <a:xfrm>
            <a:off x="4694271" y="4974523"/>
            <a:ext cx="1699388" cy="38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GB" altLang="it-IT" sz="1900">
                <a:solidFill>
                  <a:srgbClr val="FFFFFF"/>
                </a:solidFill>
              </a:rPr>
              <a:t>Time (Weeks)</a:t>
            </a:r>
            <a:endParaRPr lang="en-US" altLang="it-IT" sz="1900">
              <a:solidFill>
                <a:srgbClr val="FFFFFF"/>
              </a:solidFill>
            </a:endParaRPr>
          </a:p>
        </p:txBody>
      </p:sp>
      <p:sp>
        <p:nvSpPr>
          <p:cNvPr id="31798" name="Text Box 75"/>
          <p:cNvSpPr txBox="1">
            <a:spLocks noChangeArrowheads="1"/>
          </p:cNvSpPr>
          <p:nvPr/>
        </p:nvSpPr>
        <p:spPr bwMode="auto">
          <a:xfrm>
            <a:off x="1317204" y="4218935"/>
            <a:ext cx="685795" cy="39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pPr algn="r"/>
            <a:r>
              <a:rPr lang="en-GB" altLang="it-IT" sz="1900">
                <a:solidFill>
                  <a:srgbClr val="FFFFFF"/>
                </a:solidFill>
              </a:rPr>
              <a:t>-150</a:t>
            </a:r>
            <a:endParaRPr lang="en-US" altLang="it-IT" sz="1900">
              <a:solidFill>
                <a:srgbClr val="FFFFFF"/>
              </a:solidFill>
            </a:endParaRPr>
          </a:p>
        </p:txBody>
      </p:sp>
      <p:sp>
        <p:nvSpPr>
          <p:cNvPr id="31799" name="Line 76"/>
          <p:cNvSpPr>
            <a:spLocks noChangeShapeType="1"/>
          </p:cNvSpPr>
          <p:nvPr/>
        </p:nvSpPr>
        <p:spPr bwMode="auto">
          <a:xfrm>
            <a:off x="1985138" y="4409892"/>
            <a:ext cx="8105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800" name="Line 77"/>
          <p:cNvSpPr>
            <a:spLocks noChangeShapeType="1"/>
          </p:cNvSpPr>
          <p:nvPr/>
        </p:nvSpPr>
        <p:spPr bwMode="auto">
          <a:xfrm>
            <a:off x="1985138" y="3744974"/>
            <a:ext cx="8105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801" name="Line 78"/>
          <p:cNvSpPr>
            <a:spLocks noChangeShapeType="1"/>
          </p:cNvSpPr>
          <p:nvPr/>
        </p:nvSpPr>
        <p:spPr bwMode="auto">
          <a:xfrm>
            <a:off x="1985138" y="3080055"/>
            <a:ext cx="8105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802" name="Line 79"/>
          <p:cNvSpPr>
            <a:spLocks noChangeShapeType="1"/>
          </p:cNvSpPr>
          <p:nvPr/>
        </p:nvSpPr>
        <p:spPr bwMode="auto">
          <a:xfrm>
            <a:off x="1985138" y="2420632"/>
            <a:ext cx="8105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803" name="Line 80"/>
          <p:cNvSpPr>
            <a:spLocks noChangeShapeType="1"/>
          </p:cNvSpPr>
          <p:nvPr/>
        </p:nvSpPr>
        <p:spPr bwMode="auto">
          <a:xfrm>
            <a:off x="1985138" y="1762583"/>
            <a:ext cx="8105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804" name="Line 81"/>
          <p:cNvSpPr>
            <a:spLocks noChangeShapeType="1"/>
          </p:cNvSpPr>
          <p:nvPr/>
        </p:nvSpPr>
        <p:spPr bwMode="auto">
          <a:xfrm>
            <a:off x="1985138" y="1090796"/>
            <a:ext cx="8105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805" name="Text Box 82"/>
          <p:cNvSpPr txBox="1">
            <a:spLocks noChangeArrowheads="1"/>
          </p:cNvSpPr>
          <p:nvPr/>
        </p:nvSpPr>
        <p:spPr bwMode="auto">
          <a:xfrm>
            <a:off x="1317204" y="3556766"/>
            <a:ext cx="685795" cy="39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pPr algn="r"/>
            <a:r>
              <a:rPr lang="en-GB" altLang="it-IT" sz="1900">
                <a:solidFill>
                  <a:srgbClr val="FFFFFF"/>
                </a:solidFill>
              </a:rPr>
              <a:t>-100</a:t>
            </a:r>
            <a:endParaRPr lang="en-US" altLang="it-IT" sz="1900">
              <a:solidFill>
                <a:srgbClr val="FFFFFF"/>
              </a:solidFill>
            </a:endParaRPr>
          </a:p>
        </p:txBody>
      </p:sp>
      <p:sp>
        <p:nvSpPr>
          <p:cNvPr id="31806" name="Text Box 83"/>
          <p:cNvSpPr txBox="1">
            <a:spLocks noChangeArrowheads="1"/>
          </p:cNvSpPr>
          <p:nvPr/>
        </p:nvSpPr>
        <p:spPr bwMode="auto">
          <a:xfrm>
            <a:off x="1457603" y="2887726"/>
            <a:ext cx="545397" cy="388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pPr algn="r"/>
            <a:r>
              <a:rPr lang="en-GB" altLang="it-IT" sz="1900">
                <a:solidFill>
                  <a:srgbClr val="FFFFFF"/>
                </a:solidFill>
              </a:rPr>
              <a:t>-50</a:t>
            </a:r>
            <a:endParaRPr lang="en-US" altLang="it-IT" sz="1900">
              <a:solidFill>
                <a:srgbClr val="FFFFFF"/>
              </a:solidFill>
            </a:endParaRPr>
          </a:p>
        </p:txBody>
      </p:sp>
      <p:sp>
        <p:nvSpPr>
          <p:cNvPr id="31807" name="Text Box 84"/>
          <p:cNvSpPr txBox="1">
            <a:spLocks noChangeArrowheads="1"/>
          </p:cNvSpPr>
          <p:nvPr/>
        </p:nvSpPr>
        <p:spPr bwMode="auto">
          <a:xfrm>
            <a:off x="1673288" y="2218685"/>
            <a:ext cx="329712" cy="38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pPr algn="r"/>
            <a:r>
              <a:rPr lang="en-GB" altLang="it-IT" sz="1900">
                <a:solidFill>
                  <a:srgbClr val="FFFFFF"/>
                </a:solidFill>
              </a:rPr>
              <a:t>0</a:t>
            </a:r>
            <a:endParaRPr lang="en-US" altLang="it-IT" sz="1900">
              <a:solidFill>
                <a:srgbClr val="FFFFFF"/>
              </a:solidFill>
            </a:endParaRPr>
          </a:p>
        </p:txBody>
      </p:sp>
      <p:sp>
        <p:nvSpPr>
          <p:cNvPr id="31808" name="Text Box 85"/>
          <p:cNvSpPr txBox="1">
            <a:spLocks noChangeArrowheads="1"/>
          </p:cNvSpPr>
          <p:nvPr/>
        </p:nvSpPr>
        <p:spPr bwMode="auto">
          <a:xfrm>
            <a:off x="1538654" y="1566132"/>
            <a:ext cx="464344" cy="38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pPr algn="r"/>
            <a:r>
              <a:rPr lang="en-GB" altLang="it-IT" sz="1900">
                <a:solidFill>
                  <a:srgbClr val="FFFFFF"/>
                </a:solidFill>
              </a:rPr>
              <a:t>50</a:t>
            </a:r>
            <a:endParaRPr lang="en-US" altLang="it-IT" sz="1900">
              <a:solidFill>
                <a:srgbClr val="FFFFFF"/>
              </a:solidFill>
            </a:endParaRPr>
          </a:p>
        </p:txBody>
      </p:sp>
      <p:sp>
        <p:nvSpPr>
          <p:cNvPr id="31809" name="Text Box 86"/>
          <p:cNvSpPr txBox="1">
            <a:spLocks noChangeArrowheads="1"/>
          </p:cNvSpPr>
          <p:nvPr/>
        </p:nvSpPr>
        <p:spPr bwMode="auto">
          <a:xfrm>
            <a:off x="1404022" y="895719"/>
            <a:ext cx="598976" cy="38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pPr algn="r"/>
            <a:r>
              <a:rPr lang="en-GB" altLang="it-IT" sz="1900">
                <a:solidFill>
                  <a:srgbClr val="FFFFFF"/>
                </a:solidFill>
              </a:rPr>
              <a:t>100</a:t>
            </a:r>
            <a:endParaRPr lang="en-US" altLang="it-IT" sz="1900">
              <a:solidFill>
                <a:srgbClr val="FFFFFF"/>
              </a:solidFill>
            </a:endParaRPr>
          </a:p>
        </p:txBody>
      </p:sp>
      <p:sp>
        <p:nvSpPr>
          <p:cNvPr id="31810" name="Freeform 87"/>
          <p:cNvSpPr>
            <a:spLocks/>
          </p:cNvSpPr>
          <p:nvPr/>
        </p:nvSpPr>
        <p:spPr bwMode="auto">
          <a:xfrm>
            <a:off x="2301115" y="2380792"/>
            <a:ext cx="5162733" cy="1861496"/>
          </a:xfrm>
          <a:custGeom>
            <a:avLst/>
            <a:gdLst>
              <a:gd name="T0" fmla="*/ 0 w 3073"/>
              <a:gd name="T1" fmla="*/ 90455254 h 1108"/>
              <a:gd name="T2" fmla="*/ 1598017937 w 3073"/>
              <a:gd name="T3" fmla="*/ 0 h 1108"/>
              <a:gd name="T4" fmla="*/ 2147483647 w 3073"/>
              <a:gd name="T5" fmla="*/ 768876437 h 1108"/>
              <a:gd name="T6" fmla="*/ 2147483647 w 3073"/>
              <a:gd name="T7" fmla="*/ 1522676033 h 1108"/>
              <a:gd name="T8" fmla="*/ 2147483647 w 3073"/>
              <a:gd name="T9" fmla="*/ 2147483647 h 1108"/>
              <a:gd name="T10" fmla="*/ 2147483647 w 3073"/>
              <a:gd name="T11" fmla="*/ 2147483647 h 1108"/>
              <a:gd name="T12" fmla="*/ 2147483647 w 3073"/>
              <a:gd name="T13" fmla="*/ 2147483647 h 1108"/>
              <a:gd name="T14" fmla="*/ 0 60000 65536"/>
              <a:gd name="T15" fmla="*/ 0 60000 65536"/>
              <a:gd name="T16" fmla="*/ 0 60000 65536"/>
              <a:gd name="T17" fmla="*/ 0 60000 65536"/>
              <a:gd name="T18" fmla="*/ 0 60000 65536"/>
              <a:gd name="T19" fmla="*/ 0 60000 65536"/>
              <a:gd name="T20" fmla="*/ 0 60000 65536"/>
              <a:gd name="T21" fmla="*/ 0 w 3073"/>
              <a:gd name="T22" fmla="*/ 0 h 1108"/>
              <a:gd name="T23" fmla="*/ 3073 w 3073"/>
              <a:gd name="T24" fmla="*/ 1108 h 11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73" h="1108">
                <a:moveTo>
                  <a:pt x="0" y="24"/>
                </a:moveTo>
                <a:lnTo>
                  <a:pt x="424" y="0"/>
                </a:lnTo>
                <a:lnTo>
                  <a:pt x="904" y="204"/>
                </a:lnTo>
                <a:lnTo>
                  <a:pt x="1384" y="404"/>
                </a:lnTo>
                <a:lnTo>
                  <a:pt x="1872" y="664"/>
                </a:lnTo>
                <a:lnTo>
                  <a:pt x="2344" y="728"/>
                </a:lnTo>
                <a:lnTo>
                  <a:pt x="3073" y="1108"/>
                </a:lnTo>
              </a:path>
            </a:pathLst>
          </a:custGeom>
          <a:noFill/>
          <a:ln w="28575" cmpd="sng">
            <a:solidFill>
              <a:srgbClr val="969696"/>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811" name="AutoShape 88"/>
          <p:cNvSpPr>
            <a:spLocks noChangeArrowheads="1"/>
          </p:cNvSpPr>
          <p:nvPr/>
        </p:nvSpPr>
        <p:spPr bwMode="auto">
          <a:xfrm>
            <a:off x="2268141" y="2360188"/>
            <a:ext cx="115399" cy="101661"/>
          </a:xfrm>
          <a:prstGeom prst="triangle">
            <a:avLst>
              <a:gd name="adj" fmla="val 50000"/>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sp>
        <p:nvSpPr>
          <p:cNvPr id="31812" name="AutoShape 89"/>
          <p:cNvSpPr>
            <a:spLocks noChangeArrowheads="1"/>
          </p:cNvSpPr>
          <p:nvPr/>
        </p:nvSpPr>
        <p:spPr bwMode="auto">
          <a:xfrm>
            <a:off x="2946797" y="2327214"/>
            <a:ext cx="115399" cy="100288"/>
          </a:xfrm>
          <a:prstGeom prst="triangle">
            <a:avLst>
              <a:gd name="adj" fmla="val 50000"/>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sp>
        <p:nvSpPr>
          <p:cNvPr id="31813" name="AutoShape 90"/>
          <p:cNvSpPr>
            <a:spLocks noChangeArrowheads="1"/>
          </p:cNvSpPr>
          <p:nvPr/>
        </p:nvSpPr>
        <p:spPr bwMode="auto">
          <a:xfrm>
            <a:off x="3760088" y="2662423"/>
            <a:ext cx="115399" cy="101661"/>
          </a:xfrm>
          <a:prstGeom prst="triangle">
            <a:avLst>
              <a:gd name="adj" fmla="val 50000"/>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sp>
        <p:nvSpPr>
          <p:cNvPr id="31814" name="AutoShape 91"/>
          <p:cNvSpPr>
            <a:spLocks noChangeArrowheads="1"/>
          </p:cNvSpPr>
          <p:nvPr/>
        </p:nvSpPr>
        <p:spPr bwMode="auto">
          <a:xfrm>
            <a:off x="4567881" y="2999004"/>
            <a:ext cx="115399" cy="100287"/>
          </a:xfrm>
          <a:prstGeom prst="triangle">
            <a:avLst>
              <a:gd name="adj" fmla="val 50000"/>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sp>
        <p:nvSpPr>
          <p:cNvPr id="31815" name="AutoShape 92"/>
          <p:cNvSpPr>
            <a:spLocks noChangeArrowheads="1"/>
          </p:cNvSpPr>
          <p:nvPr/>
        </p:nvSpPr>
        <p:spPr bwMode="auto">
          <a:xfrm>
            <a:off x="5379793" y="3431750"/>
            <a:ext cx="115399" cy="101661"/>
          </a:xfrm>
          <a:prstGeom prst="triangle">
            <a:avLst>
              <a:gd name="adj" fmla="val 50000"/>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sp>
        <p:nvSpPr>
          <p:cNvPr id="31816" name="AutoShape 93"/>
          <p:cNvSpPr>
            <a:spLocks noChangeArrowheads="1"/>
          </p:cNvSpPr>
          <p:nvPr/>
        </p:nvSpPr>
        <p:spPr bwMode="auto">
          <a:xfrm>
            <a:off x="6186213" y="3548523"/>
            <a:ext cx="115399" cy="100287"/>
          </a:xfrm>
          <a:prstGeom prst="triangle">
            <a:avLst>
              <a:gd name="adj" fmla="val 50000"/>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sp>
        <p:nvSpPr>
          <p:cNvPr id="31817" name="AutoShape 94"/>
          <p:cNvSpPr>
            <a:spLocks noChangeArrowheads="1"/>
          </p:cNvSpPr>
          <p:nvPr/>
        </p:nvSpPr>
        <p:spPr bwMode="auto">
          <a:xfrm>
            <a:off x="7396531" y="4177723"/>
            <a:ext cx="116773" cy="101661"/>
          </a:xfrm>
          <a:prstGeom prst="triangle">
            <a:avLst>
              <a:gd name="adj" fmla="val 50000"/>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grpSp>
        <p:nvGrpSpPr>
          <p:cNvPr id="31818" name="Group 95"/>
          <p:cNvGrpSpPr>
            <a:grpSpLocks/>
          </p:cNvGrpSpPr>
          <p:nvPr/>
        </p:nvGrpSpPr>
        <p:grpSpPr bwMode="auto">
          <a:xfrm>
            <a:off x="5396280" y="3382293"/>
            <a:ext cx="76933" cy="222555"/>
            <a:chOff x="1994" y="1586"/>
            <a:chExt cx="46" cy="122"/>
          </a:xfrm>
        </p:grpSpPr>
        <p:sp>
          <p:nvSpPr>
            <p:cNvPr id="31908" name="Line 96"/>
            <p:cNvSpPr>
              <a:spLocks noChangeShapeType="1"/>
            </p:cNvSpPr>
            <p:nvPr/>
          </p:nvSpPr>
          <p:spPr bwMode="auto">
            <a:xfrm>
              <a:off x="2017" y="1586"/>
              <a:ext cx="0" cy="122"/>
            </a:xfrm>
            <a:prstGeom prst="line">
              <a:avLst/>
            </a:prstGeom>
            <a:noFill/>
            <a:ln w="19050">
              <a:solidFill>
                <a:srgbClr val="969696"/>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909" name="Line 97"/>
            <p:cNvSpPr>
              <a:spLocks noChangeShapeType="1"/>
            </p:cNvSpPr>
            <p:nvPr/>
          </p:nvSpPr>
          <p:spPr bwMode="auto">
            <a:xfrm>
              <a:off x="1994" y="1700"/>
              <a:ext cx="46" cy="0"/>
            </a:xfrm>
            <a:prstGeom prst="line">
              <a:avLst/>
            </a:prstGeom>
            <a:noFill/>
            <a:ln w="19050">
              <a:solidFill>
                <a:srgbClr val="969696"/>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910" name="Line 98"/>
            <p:cNvSpPr>
              <a:spLocks noChangeShapeType="1"/>
            </p:cNvSpPr>
            <p:nvPr/>
          </p:nvSpPr>
          <p:spPr bwMode="auto">
            <a:xfrm>
              <a:off x="1994" y="1588"/>
              <a:ext cx="46" cy="0"/>
            </a:xfrm>
            <a:prstGeom prst="line">
              <a:avLst/>
            </a:prstGeom>
            <a:noFill/>
            <a:ln w="19050">
              <a:solidFill>
                <a:srgbClr val="969696"/>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grpSp>
      <p:grpSp>
        <p:nvGrpSpPr>
          <p:cNvPr id="31819" name="Group 99"/>
          <p:cNvGrpSpPr>
            <a:grpSpLocks/>
          </p:cNvGrpSpPr>
          <p:nvPr/>
        </p:nvGrpSpPr>
        <p:grpSpPr bwMode="auto">
          <a:xfrm>
            <a:off x="6204074" y="3489449"/>
            <a:ext cx="76933" cy="239041"/>
            <a:chOff x="1994" y="1586"/>
            <a:chExt cx="46" cy="122"/>
          </a:xfrm>
        </p:grpSpPr>
        <p:sp>
          <p:nvSpPr>
            <p:cNvPr id="31905" name="Line 100"/>
            <p:cNvSpPr>
              <a:spLocks noChangeShapeType="1"/>
            </p:cNvSpPr>
            <p:nvPr/>
          </p:nvSpPr>
          <p:spPr bwMode="auto">
            <a:xfrm>
              <a:off x="2017" y="1586"/>
              <a:ext cx="0" cy="122"/>
            </a:xfrm>
            <a:prstGeom prst="line">
              <a:avLst/>
            </a:prstGeom>
            <a:noFill/>
            <a:ln w="19050">
              <a:solidFill>
                <a:srgbClr val="969696"/>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906" name="Line 101"/>
            <p:cNvSpPr>
              <a:spLocks noChangeShapeType="1"/>
            </p:cNvSpPr>
            <p:nvPr/>
          </p:nvSpPr>
          <p:spPr bwMode="auto">
            <a:xfrm>
              <a:off x="1994" y="1700"/>
              <a:ext cx="46" cy="0"/>
            </a:xfrm>
            <a:prstGeom prst="line">
              <a:avLst/>
            </a:prstGeom>
            <a:noFill/>
            <a:ln w="19050">
              <a:solidFill>
                <a:srgbClr val="969696"/>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907" name="Line 102"/>
            <p:cNvSpPr>
              <a:spLocks noChangeShapeType="1"/>
            </p:cNvSpPr>
            <p:nvPr/>
          </p:nvSpPr>
          <p:spPr bwMode="auto">
            <a:xfrm>
              <a:off x="1994" y="1588"/>
              <a:ext cx="46" cy="0"/>
            </a:xfrm>
            <a:prstGeom prst="line">
              <a:avLst/>
            </a:prstGeom>
            <a:noFill/>
            <a:ln w="19050">
              <a:solidFill>
                <a:srgbClr val="969696"/>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grpSp>
      <p:grpSp>
        <p:nvGrpSpPr>
          <p:cNvPr id="31820" name="Group 103"/>
          <p:cNvGrpSpPr>
            <a:grpSpLocks/>
          </p:cNvGrpSpPr>
          <p:nvPr/>
        </p:nvGrpSpPr>
        <p:grpSpPr bwMode="auto">
          <a:xfrm>
            <a:off x="7419884" y="4114528"/>
            <a:ext cx="78306" cy="261022"/>
            <a:chOff x="1994" y="1586"/>
            <a:chExt cx="46" cy="122"/>
          </a:xfrm>
        </p:grpSpPr>
        <p:sp>
          <p:nvSpPr>
            <p:cNvPr id="31902" name="Line 104"/>
            <p:cNvSpPr>
              <a:spLocks noChangeShapeType="1"/>
            </p:cNvSpPr>
            <p:nvPr/>
          </p:nvSpPr>
          <p:spPr bwMode="auto">
            <a:xfrm>
              <a:off x="2017" y="1586"/>
              <a:ext cx="0" cy="122"/>
            </a:xfrm>
            <a:prstGeom prst="line">
              <a:avLst/>
            </a:prstGeom>
            <a:noFill/>
            <a:ln w="19050">
              <a:solidFill>
                <a:srgbClr val="969696"/>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903" name="Line 105"/>
            <p:cNvSpPr>
              <a:spLocks noChangeShapeType="1"/>
            </p:cNvSpPr>
            <p:nvPr/>
          </p:nvSpPr>
          <p:spPr bwMode="auto">
            <a:xfrm>
              <a:off x="1994" y="1700"/>
              <a:ext cx="46" cy="0"/>
            </a:xfrm>
            <a:prstGeom prst="line">
              <a:avLst/>
            </a:prstGeom>
            <a:noFill/>
            <a:ln w="19050">
              <a:solidFill>
                <a:srgbClr val="969696"/>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904" name="Line 106"/>
            <p:cNvSpPr>
              <a:spLocks noChangeShapeType="1"/>
            </p:cNvSpPr>
            <p:nvPr/>
          </p:nvSpPr>
          <p:spPr bwMode="auto">
            <a:xfrm>
              <a:off x="1994" y="1588"/>
              <a:ext cx="46" cy="0"/>
            </a:xfrm>
            <a:prstGeom prst="line">
              <a:avLst/>
            </a:prstGeom>
            <a:noFill/>
            <a:ln w="19050">
              <a:solidFill>
                <a:srgbClr val="969696"/>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grpSp>
      <p:grpSp>
        <p:nvGrpSpPr>
          <p:cNvPr id="31821" name="Group 107"/>
          <p:cNvGrpSpPr>
            <a:grpSpLocks/>
          </p:cNvGrpSpPr>
          <p:nvPr/>
        </p:nvGrpSpPr>
        <p:grpSpPr bwMode="auto">
          <a:xfrm>
            <a:off x="4585740" y="2946797"/>
            <a:ext cx="78307" cy="223929"/>
            <a:chOff x="1994" y="1586"/>
            <a:chExt cx="46" cy="122"/>
          </a:xfrm>
        </p:grpSpPr>
        <p:sp>
          <p:nvSpPr>
            <p:cNvPr id="31899" name="Line 108"/>
            <p:cNvSpPr>
              <a:spLocks noChangeShapeType="1"/>
            </p:cNvSpPr>
            <p:nvPr/>
          </p:nvSpPr>
          <p:spPr bwMode="auto">
            <a:xfrm>
              <a:off x="2017" y="1586"/>
              <a:ext cx="0" cy="122"/>
            </a:xfrm>
            <a:prstGeom prst="line">
              <a:avLst/>
            </a:prstGeom>
            <a:noFill/>
            <a:ln w="19050">
              <a:solidFill>
                <a:srgbClr val="969696"/>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900" name="Line 109"/>
            <p:cNvSpPr>
              <a:spLocks noChangeShapeType="1"/>
            </p:cNvSpPr>
            <p:nvPr/>
          </p:nvSpPr>
          <p:spPr bwMode="auto">
            <a:xfrm>
              <a:off x="1994" y="1700"/>
              <a:ext cx="46" cy="0"/>
            </a:xfrm>
            <a:prstGeom prst="line">
              <a:avLst/>
            </a:prstGeom>
            <a:noFill/>
            <a:ln w="19050">
              <a:solidFill>
                <a:srgbClr val="969696"/>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901" name="Line 110"/>
            <p:cNvSpPr>
              <a:spLocks noChangeShapeType="1"/>
            </p:cNvSpPr>
            <p:nvPr/>
          </p:nvSpPr>
          <p:spPr bwMode="auto">
            <a:xfrm>
              <a:off x="1994" y="1588"/>
              <a:ext cx="46" cy="0"/>
            </a:xfrm>
            <a:prstGeom prst="line">
              <a:avLst/>
            </a:prstGeom>
            <a:noFill/>
            <a:ln w="19050">
              <a:solidFill>
                <a:srgbClr val="969696"/>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grpSp>
      <p:grpSp>
        <p:nvGrpSpPr>
          <p:cNvPr id="31822" name="Group 111"/>
          <p:cNvGrpSpPr>
            <a:grpSpLocks/>
          </p:cNvGrpSpPr>
          <p:nvPr/>
        </p:nvGrpSpPr>
        <p:grpSpPr bwMode="auto">
          <a:xfrm>
            <a:off x="3776571" y="2617086"/>
            <a:ext cx="76933" cy="201948"/>
            <a:chOff x="1994" y="1586"/>
            <a:chExt cx="46" cy="122"/>
          </a:xfrm>
        </p:grpSpPr>
        <p:sp>
          <p:nvSpPr>
            <p:cNvPr id="31896" name="Line 112"/>
            <p:cNvSpPr>
              <a:spLocks noChangeShapeType="1"/>
            </p:cNvSpPr>
            <p:nvPr/>
          </p:nvSpPr>
          <p:spPr bwMode="auto">
            <a:xfrm>
              <a:off x="2017" y="1586"/>
              <a:ext cx="0" cy="122"/>
            </a:xfrm>
            <a:prstGeom prst="line">
              <a:avLst/>
            </a:prstGeom>
            <a:noFill/>
            <a:ln w="19050">
              <a:solidFill>
                <a:srgbClr val="969696"/>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897" name="Line 113"/>
            <p:cNvSpPr>
              <a:spLocks noChangeShapeType="1"/>
            </p:cNvSpPr>
            <p:nvPr/>
          </p:nvSpPr>
          <p:spPr bwMode="auto">
            <a:xfrm>
              <a:off x="1994" y="1700"/>
              <a:ext cx="46" cy="0"/>
            </a:xfrm>
            <a:prstGeom prst="line">
              <a:avLst/>
            </a:prstGeom>
            <a:noFill/>
            <a:ln w="19050">
              <a:solidFill>
                <a:srgbClr val="969696"/>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898" name="Line 114"/>
            <p:cNvSpPr>
              <a:spLocks noChangeShapeType="1"/>
            </p:cNvSpPr>
            <p:nvPr/>
          </p:nvSpPr>
          <p:spPr bwMode="auto">
            <a:xfrm>
              <a:off x="1994" y="1588"/>
              <a:ext cx="46" cy="0"/>
            </a:xfrm>
            <a:prstGeom prst="line">
              <a:avLst/>
            </a:prstGeom>
            <a:noFill/>
            <a:ln w="19050">
              <a:solidFill>
                <a:srgbClr val="969696"/>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grpSp>
      <p:grpSp>
        <p:nvGrpSpPr>
          <p:cNvPr id="31823" name="Group 115"/>
          <p:cNvGrpSpPr>
            <a:grpSpLocks/>
          </p:cNvGrpSpPr>
          <p:nvPr/>
        </p:nvGrpSpPr>
        <p:grpSpPr bwMode="auto">
          <a:xfrm>
            <a:off x="2970151" y="2281881"/>
            <a:ext cx="76933" cy="190958"/>
            <a:chOff x="1994" y="1586"/>
            <a:chExt cx="46" cy="122"/>
          </a:xfrm>
        </p:grpSpPr>
        <p:sp>
          <p:nvSpPr>
            <p:cNvPr id="31893" name="Line 116"/>
            <p:cNvSpPr>
              <a:spLocks noChangeShapeType="1"/>
            </p:cNvSpPr>
            <p:nvPr/>
          </p:nvSpPr>
          <p:spPr bwMode="auto">
            <a:xfrm>
              <a:off x="2017" y="1586"/>
              <a:ext cx="0" cy="122"/>
            </a:xfrm>
            <a:prstGeom prst="line">
              <a:avLst/>
            </a:prstGeom>
            <a:noFill/>
            <a:ln w="19050">
              <a:solidFill>
                <a:srgbClr val="969696"/>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894" name="Line 117"/>
            <p:cNvSpPr>
              <a:spLocks noChangeShapeType="1"/>
            </p:cNvSpPr>
            <p:nvPr/>
          </p:nvSpPr>
          <p:spPr bwMode="auto">
            <a:xfrm>
              <a:off x="1994" y="1700"/>
              <a:ext cx="46" cy="0"/>
            </a:xfrm>
            <a:prstGeom prst="line">
              <a:avLst/>
            </a:prstGeom>
            <a:noFill/>
            <a:ln w="19050">
              <a:solidFill>
                <a:srgbClr val="969696"/>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895" name="Line 118"/>
            <p:cNvSpPr>
              <a:spLocks noChangeShapeType="1"/>
            </p:cNvSpPr>
            <p:nvPr/>
          </p:nvSpPr>
          <p:spPr bwMode="auto">
            <a:xfrm>
              <a:off x="1994" y="1588"/>
              <a:ext cx="46" cy="0"/>
            </a:xfrm>
            <a:prstGeom prst="line">
              <a:avLst/>
            </a:prstGeom>
            <a:noFill/>
            <a:ln w="19050">
              <a:solidFill>
                <a:srgbClr val="969696"/>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grpSp>
      <p:sp>
        <p:nvSpPr>
          <p:cNvPr id="31824" name="Freeform 119"/>
          <p:cNvSpPr>
            <a:spLocks/>
          </p:cNvSpPr>
          <p:nvPr/>
        </p:nvSpPr>
        <p:spPr bwMode="auto">
          <a:xfrm>
            <a:off x="2318973" y="1476836"/>
            <a:ext cx="5386663" cy="1254277"/>
          </a:xfrm>
          <a:custGeom>
            <a:avLst/>
            <a:gdLst>
              <a:gd name="T0" fmla="*/ 0 w 3207"/>
              <a:gd name="T1" fmla="*/ 2100689802 h 747"/>
              <a:gd name="T2" fmla="*/ 2079517373 w 3207"/>
              <a:gd name="T3" fmla="*/ 0 h 747"/>
              <a:gd name="T4" fmla="*/ 2147483647 w 3207"/>
              <a:gd name="T5" fmla="*/ 191998179 h 747"/>
              <a:gd name="T6" fmla="*/ 2147483647 w 3207"/>
              <a:gd name="T7" fmla="*/ 1016462581 h 747"/>
              <a:gd name="T8" fmla="*/ 2147483647 w 3207"/>
              <a:gd name="T9" fmla="*/ 1524693022 h 747"/>
              <a:gd name="T10" fmla="*/ 2147483647 w 3207"/>
              <a:gd name="T11" fmla="*/ 1965161005 h 747"/>
              <a:gd name="T12" fmla="*/ 2147483647 w 3207"/>
              <a:gd name="T13" fmla="*/ 2147483647 h 747"/>
              <a:gd name="T14" fmla="*/ 0 60000 65536"/>
              <a:gd name="T15" fmla="*/ 0 60000 65536"/>
              <a:gd name="T16" fmla="*/ 0 60000 65536"/>
              <a:gd name="T17" fmla="*/ 0 60000 65536"/>
              <a:gd name="T18" fmla="*/ 0 60000 65536"/>
              <a:gd name="T19" fmla="*/ 0 60000 65536"/>
              <a:gd name="T20" fmla="*/ 0 60000 65536"/>
              <a:gd name="T21" fmla="*/ 0 w 3207"/>
              <a:gd name="T22" fmla="*/ 0 h 747"/>
              <a:gd name="T23" fmla="*/ 3207 w 3207"/>
              <a:gd name="T24" fmla="*/ 747 h 7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07" h="747">
                <a:moveTo>
                  <a:pt x="0" y="558"/>
                </a:moveTo>
                <a:lnTo>
                  <a:pt x="552" y="0"/>
                </a:lnTo>
                <a:lnTo>
                  <a:pt x="1038" y="51"/>
                </a:lnTo>
                <a:lnTo>
                  <a:pt x="1518" y="270"/>
                </a:lnTo>
                <a:lnTo>
                  <a:pt x="1998" y="405"/>
                </a:lnTo>
                <a:lnTo>
                  <a:pt x="2486" y="522"/>
                </a:lnTo>
                <a:lnTo>
                  <a:pt x="3207" y="747"/>
                </a:lnTo>
              </a:path>
            </a:pathLst>
          </a:custGeom>
          <a:noFill/>
          <a:ln w="28575" cmpd="sng">
            <a:solidFill>
              <a:srgbClr val="CD00FF"/>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825" name="Oval 120"/>
          <p:cNvSpPr>
            <a:spLocks noChangeArrowheads="1"/>
          </p:cNvSpPr>
          <p:nvPr/>
        </p:nvSpPr>
        <p:spPr bwMode="auto">
          <a:xfrm>
            <a:off x="7656177" y="2681654"/>
            <a:ext cx="93418" cy="93418"/>
          </a:xfrm>
          <a:prstGeom prst="ellipse">
            <a:avLst/>
          </a:prstGeom>
          <a:solidFill>
            <a:srgbClr val="CD00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sp>
        <p:nvSpPr>
          <p:cNvPr id="31826" name="Oval 121"/>
          <p:cNvSpPr>
            <a:spLocks noChangeArrowheads="1"/>
          </p:cNvSpPr>
          <p:nvPr/>
        </p:nvSpPr>
        <p:spPr bwMode="auto">
          <a:xfrm>
            <a:off x="6440367" y="2303860"/>
            <a:ext cx="94793" cy="93418"/>
          </a:xfrm>
          <a:prstGeom prst="ellipse">
            <a:avLst/>
          </a:prstGeom>
          <a:solidFill>
            <a:srgbClr val="CD00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sp>
        <p:nvSpPr>
          <p:cNvPr id="31827" name="Oval 122"/>
          <p:cNvSpPr>
            <a:spLocks noChangeArrowheads="1"/>
          </p:cNvSpPr>
          <p:nvPr/>
        </p:nvSpPr>
        <p:spPr bwMode="auto">
          <a:xfrm>
            <a:off x="5631199" y="2111528"/>
            <a:ext cx="93418" cy="94792"/>
          </a:xfrm>
          <a:prstGeom prst="ellipse">
            <a:avLst/>
          </a:prstGeom>
          <a:solidFill>
            <a:srgbClr val="CD00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sp>
        <p:nvSpPr>
          <p:cNvPr id="31828" name="Oval 123"/>
          <p:cNvSpPr>
            <a:spLocks noChangeArrowheads="1"/>
          </p:cNvSpPr>
          <p:nvPr/>
        </p:nvSpPr>
        <p:spPr bwMode="auto">
          <a:xfrm>
            <a:off x="4823406" y="1884853"/>
            <a:ext cx="93418" cy="94793"/>
          </a:xfrm>
          <a:prstGeom prst="ellipse">
            <a:avLst/>
          </a:prstGeom>
          <a:solidFill>
            <a:srgbClr val="CD00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sp>
        <p:nvSpPr>
          <p:cNvPr id="31829" name="Oval 124"/>
          <p:cNvSpPr>
            <a:spLocks noChangeArrowheads="1"/>
          </p:cNvSpPr>
          <p:nvPr/>
        </p:nvSpPr>
        <p:spPr bwMode="auto">
          <a:xfrm>
            <a:off x="4011492" y="1522168"/>
            <a:ext cx="94793" cy="93418"/>
          </a:xfrm>
          <a:prstGeom prst="ellipse">
            <a:avLst/>
          </a:prstGeom>
          <a:solidFill>
            <a:srgbClr val="CD00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sp>
        <p:nvSpPr>
          <p:cNvPr id="31830" name="Oval 125"/>
          <p:cNvSpPr>
            <a:spLocks noChangeArrowheads="1"/>
          </p:cNvSpPr>
          <p:nvPr/>
        </p:nvSpPr>
        <p:spPr bwMode="auto">
          <a:xfrm>
            <a:off x="3195454" y="1426004"/>
            <a:ext cx="93418" cy="94793"/>
          </a:xfrm>
          <a:prstGeom prst="ellipse">
            <a:avLst/>
          </a:prstGeom>
          <a:solidFill>
            <a:srgbClr val="CD00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sp>
        <p:nvSpPr>
          <p:cNvPr id="31831" name="Oval 126"/>
          <p:cNvSpPr>
            <a:spLocks noChangeArrowheads="1"/>
          </p:cNvSpPr>
          <p:nvPr/>
        </p:nvSpPr>
        <p:spPr bwMode="auto">
          <a:xfrm>
            <a:off x="2268141" y="2358812"/>
            <a:ext cx="93418" cy="93418"/>
          </a:xfrm>
          <a:prstGeom prst="ellipse">
            <a:avLst/>
          </a:prstGeom>
          <a:solidFill>
            <a:srgbClr val="CD00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grpSp>
        <p:nvGrpSpPr>
          <p:cNvPr id="31832" name="Group 127"/>
          <p:cNvGrpSpPr>
            <a:grpSpLocks/>
          </p:cNvGrpSpPr>
          <p:nvPr/>
        </p:nvGrpSpPr>
        <p:grpSpPr bwMode="auto">
          <a:xfrm>
            <a:off x="3209192" y="1380669"/>
            <a:ext cx="76933" cy="181341"/>
            <a:chOff x="1994" y="1586"/>
            <a:chExt cx="46" cy="122"/>
          </a:xfrm>
        </p:grpSpPr>
        <p:sp>
          <p:nvSpPr>
            <p:cNvPr id="31890" name="Line 128"/>
            <p:cNvSpPr>
              <a:spLocks noChangeShapeType="1"/>
            </p:cNvSpPr>
            <p:nvPr/>
          </p:nvSpPr>
          <p:spPr bwMode="auto">
            <a:xfrm>
              <a:off x="2017" y="1586"/>
              <a:ext cx="0" cy="122"/>
            </a:xfrm>
            <a:prstGeom prst="line">
              <a:avLst/>
            </a:prstGeom>
            <a:noFill/>
            <a:ln w="19050">
              <a:solidFill>
                <a:srgbClr val="CD00FF"/>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891" name="Line 129"/>
            <p:cNvSpPr>
              <a:spLocks noChangeShapeType="1"/>
            </p:cNvSpPr>
            <p:nvPr/>
          </p:nvSpPr>
          <p:spPr bwMode="auto">
            <a:xfrm>
              <a:off x="1994" y="1700"/>
              <a:ext cx="46" cy="0"/>
            </a:xfrm>
            <a:prstGeom prst="line">
              <a:avLst/>
            </a:prstGeom>
            <a:noFill/>
            <a:ln w="19050">
              <a:solidFill>
                <a:srgbClr val="CD00FF"/>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892" name="Line 130"/>
            <p:cNvSpPr>
              <a:spLocks noChangeShapeType="1"/>
            </p:cNvSpPr>
            <p:nvPr/>
          </p:nvSpPr>
          <p:spPr bwMode="auto">
            <a:xfrm>
              <a:off x="1994" y="1588"/>
              <a:ext cx="46" cy="0"/>
            </a:xfrm>
            <a:prstGeom prst="line">
              <a:avLst/>
            </a:prstGeom>
            <a:noFill/>
            <a:ln w="19050">
              <a:solidFill>
                <a:srgbClr val="CD00FF"/>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grpSp>
      <p:grpSp>
        <p:nvGrpSpPr>
          <p:cNvPr id="31833" name="Group 131"/>
          <p:cNvGrpSpPr>
            <a:grpSpLocks/>
          </p:cNvGrpSpPr>
          <p:nvPr/>
        </p:nvGrpSpPr>
        <p:grpSpPr bwMode="auto">
          <a:xfrm>
            <a:off x="4019733" y="1463095"/>
            <a:ext cx="78307" cy="203322"/>
            <a:chOff x="1994" y="1586"/>
            <a:chExt cx="46" cy="122"/>
          </a:xfrm>
        </p:grpSpPr>
        <p:sp>
          <p:nvSpPr>
            <p:cNvPr id="31887" name="Line 132"/>
            <p:cNvSpPr>
              <a:spLocks noChangeShapeType="1"/>
            </p:cNvSpPr>
            <p:nvPr/>
          </p:nvSpPr>
          <p:spPr bwMode="auto">
            <a:xfrm>
              <a:off x="2017" y="1586"/>
              <a:ext cx="0" cy="122"/>
            </a:xfrm>
            <a:prstGeom prst="line">
              <a:avLst/>
            </a:prstGeom>
            <a:noFill/>
            <a:ln w="19050">
              <a:solidFill>
                <a:srgbClr val="CD00FF"/>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888" name="Line 133"/>
            <p:cNvSpPr>
              <a:spLocks noChangeShapeType="1"/>
            </p:cNvSpPr>
            <p:nvPr/>
          </p:nvSpPr>
          <p:spPr bwMode="auto">
            <a:xfrm>
              <a:off x="1994" y="1700"/>
              <a:ext cx="46" cy="0"/>
            </a:xfrm>
            <a:prstGeom prst="line">
              <a:avLst/>
            </a:prstGeom>
            <a:noFill/>
            <a:ln w="19050">
              <a:solidFill>
                <a:srgbClr val="CD00FF"/>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889" name="Line 134"/>
            <p:cNvSpPr>
              <a:spLocks noChangeShapeType="1"/>
            </p:cNvSpPr>
            <p:nvPr/>
          </p:nvSpPr>
          <p:spPr bwMode="auto">
            <a:xfrm>
              <a:off x="1994" y="1588"/>
              <a:ext cx="46" cy="0"/>
            </a:xfrm>
            <a:prstGeom prst="line">
              <a:avLst/>
            </a:prstGeom>
            <a:noFill/>
            <a:ln w="19050">
              <a:solidFill>
                <a:srgbClr val="CD00FF"/>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grpSp>
      <p:grpSp>
        <p:nvGrpSpPr>
          <p:cNvPr id="31834" name="Group 135"/>
          <p:cNvGrpSpPr>
            <a:grpSpLocks/>
          </p:cNvGrpSpPr>
          <p:nvPr/>
        </p:nvGrpSpPr>
        <p:grpSpPr bwMode="auto">
          <a:xfrm>
            <a:off x="4830276" y="1831276"/>
            <a:ext cx="76933" cy="218433"/>
            <a:chOff x="1994" y="1586"/>
            <a:chExt cx="46" cy="122"/>
          </a:xfrm>
        </p:grpSpPr>
        <p:sp>
          <p:nvSpPr>
            <p:cNvPr id="31884" name="Line 136"/>
            <p:cNvSpPr>
              <a:spLocks noChangeShapeType="1"/>
            </p:cNvSpPr>
            <p:nvPr/>
          </p:nvSpPr>
          <p:spPr bwMode="auto">
            <a:xfrm>
              <a:off x="2017" y="1586"/>
              <a:ext cx="0" cy="122"/>
            </a:xfrm>
            <a:prstGeom prst="line">
              <a:avLst/>
            </a:prstGeom>
            <a:noFill/>
            <a:ln w="19050">
              <a:solidFill>
                <a:srgbClr val="CD00FF"/>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885" name="Line 137"/>
            <p:cNvSpPr>
              <a:spLocks noChangeShapeType="1"/>
            </p:cNvSpPr>
            <p:nvPr/>
          </p:nvSpPr>
          <p:spPr bwMode="auto">
            <a:xfrm>
              <a:off x="1994" y="1700"/>
              <a:ext cx="46" cy="0"/>
            </a:xfrm>
            <a:prstGeom prst="line">
              <a:avLst/>
            </a:prstGeom>
            <a:noFill/>
            <a:ln w="19050">
              <a:solidFill>
                <a:srgbClr val="CD00FF"/>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886" name="Line 138"/>
            <p:cNvSpPr>
              <a:spLocks noChangeShapeType="1"/>
            </p:cNvSpPr>
            <p:nvPr/>
          </p:nvSpPr>
          <p:spPr bwMode="auto">
            <a:xfrm>
              <a:off x="1994" y="1588"/>
              <a:ext cx="46" cy="0"/>
            </a:xfrm>
            <a:prstGeom prst="line">
              <a:avLst/>
            </a:prstGeom>
            <a:noFill/>
            <a:ln w="19050">
              <a:solidFill>
                <a:srgbClr val="CD00FF"/>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grpSp>
      <p:grpSp>
        <p:nvGrpSpPr>
          <p:cNvPr id="31835" name="Group 139"/>
          <p:cNvGrpSpPr>
            <a:grpSpLocks/>
          </p:cNvGrpSpPr>
          <p:nvPr/>
        </p:nvGrpSpPr>
        <p:grpSpPr bwMode="auto">
          <a:xfrm>
            <a:off x="5632574" y="2057950"/>
            <a:ext cx="76933" cy="203322"/>
            <a:chOff x="3047" y="1504"/>
            <a:chExt cx="46" cy="121"/>
          </a:xfrm>
        </p:grpSpPr>
        <p:sp>
          <p:nvSpPr>
            <p:cNvPr id="31881" name="Line 140"/>
            <p:cNvSpPr>
              <a:spLocks noChangeShapeType="1"/>
            </p:cNvSpPr>
            <p:nvPr/>
          </p:nvSpPr>
          <p:spPr bwMode="auto">
            <a:xfrm>
              <a:off x="3070" y="1504"/>
              <a:ext cx="0" cy="119"/>
            </a:xfrm>
            <a:prstGeom prst="line">
              <a:avLst/>
            </a:prstGeom>
            <a:noFill/>
            <a:ln w="19050">
              <a:solidFill>
                <a:srgbClr val="CD00FF"/>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882" name="Line 141"/>
            <p:cNvSpPr>
              <a:spLocks noChangeShapeType="1"/>
            </p:cNvSpPr>
            <p:nvPr/>
          </p:nvSpPr>
          <p:spPr bwMode="auto">
            <a:xfrm>
              <a:off x="3047" y="1625"/>
              <a:ext cx="46" cy="0"/>
            </a:xfrm>
            <a:prstGeom prst="line">
              <a:avLst/>
            </a:prstGeom>
            <a:noFill/>
            <a:ln w="19050">
              <a:solidFill>
                <a:srgbClr val="CD00FF"/>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883" name="Line 142"/>
            <p:cNvSpPr>
              <a:spLocks noChangeShapeType="1"/>
            </p:cNvSpPr>
            <p:nvPr/>
          </p:nvSpPr>
          <p:spPr bwMode="auto">
            <a:xfrm>
              <a:off x="3047" y="1506"/>
              <a:ext cx="46" cy="0"/>
            </a:xfrm>
            <a:prstGeom prst="line">
              <a:avLst/>
            </a:prstGeom>
            <a:noFill/>
            <a:ln w="19050">
              <a:solidFill>
                <a:srgbClr val="CD00FF"/>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grpSp>
      <p:grpSp>
        <p:nvGrpSpPr>
          <p:cNvPr id="31836" name="Group 143"/>
          <p:cNvGrpSpPr>
            <a:grpSpLocks/>
          </p:cNvGrpSpPr>
          <p:nvPr/>
        </p:nvGrpSpPr>
        <p:grpSpPr bwMode="auto">
          <a:xfrm>
            <a:off x="6447235" y="2237919"/>
            <a:ext cx="78306" cy="214313"/>
            <a:chOff x="3047" y="1504"/>
            <a:chExt cx="46" cy="121"/>
          </a:xfrm>
        </p:grpSpPr>
        <p:sp>
          <p:nvSpPr>
            <p:cNvPr id="31878" name="Line 144"/>
            <p:cNvSpPr>
              <a:spLocks noChangeShapeType="1"/>
            </p:cNvSpPr>
            <p:nvPr/>
          </p:nvSpPr>
          <p:spPr bwMode="auto">
            <a:xfrm>
              <a:off x="3070" y="1504"/>
              <a:ext cx="0" cy="119"/>
            </a:xfrm>
            <a:prstGeom prst="line">
              <a:avLst/>
            </a:prstGeom>
            <a:noFill/>
            <a:ln w="19050">
              <a:solidFill>
                <a:srgbClr val="CD00FF"/>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879" name="Line 145"/>
            <p:cNvSpPr>
              <a:spLocks noChangeShapeType="1"/>
            </p:cNvSpPr>
            <p:nvPr/>
          </p:nvSpPr>
          <p:spPr bwMode="auto">
            <a:xfrm>
              <a:off x="3047" y="1625"/>
              <a:ext cx="46" cy="0"/>
            </a:xfrm>
            <a:prstGeom prst="line">
              <a:avLst/>
            </a:prstGeom>
            <a:noFill/>
            <a:ln w="19050">
              <a:solidFill>
                <a:srgbClr val="CD00FF"/>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880" name="Line 146"/>
            <p:cNvSpPr>
              <a:spLocks noChangeShapeType="1"/>
            </p:cNvSpPr>
            <p:nvPr/>
          </p:nvSpPr>
          <p:spPr bwMode="auto">
            <a:xfrm>
              <a:off x="3047" y="1506"/>
              <a:ext cx="46" cy="0"/>
            </a:xfrm>
            <a:prstGeom prst="line">
              <a:avLst/>
            </a:prstGeom>
            <a:noFill/>
            <a:ln w="19050">
              <a:solidFill>
                <a:srgbClr val="CD00FF"/>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grpSp>
      <p:grpSp>
        <p:nvGrpSpPr>
          <p:cNvPr id="31837" name="Group 147"/>
          <p:cNvGrpSpPr>
            <a:grpSpLocks/>
          </p:cNvGrpSpPr>
          <p:nvPr/>
        </p:nvGrpSpPr>
        <p:grpSpPr bwMode="auto">
          <a:xfrm>
            <a:off x="7660300" y="2608845"/>
            <a:ext cx="76933" cy="234919"/>
            <a:chOff x="3047" y="1504"/>
            <a:chExt cx="46" cy="121"/>
          </a:xfrm>
        </p:grpSpPr>
        <p:sp>
          <p:nvSpPr>
            <p:cNvPr id="31875" name="Line 148"/>
            <p:cNvSpPr>
              <a:spLocks noChangeShapeType="1"/>
            </p:cNvSpPr>
            <p:nvPr/>
          </p:nvSpPr>
          <p:spPr bwMode="auto">
            <a:xfrm>
              <a:off x="3070" y="1504"/>
              <a:ext cx="0" cy="119"/>
            </a:xfrm>
            <a:prstGeom prst="line">
              <a:avLst/>
            </a:prstGeom>
            <a:noFill/>
            <a:ln w="19050">
              <a:solidFill>
                <a:srgbClr val="CD00FF"/>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876" name="Line 149"/>
            <p:cNvSpPr>
              <a:spLocks noChangeShapeType="1"/>
            </p:cNvSpPr>
            <p:nvPr/>
          </p:nvSpPr>
          <p:spPr bwMode="auto">
            <a:xfrm>
              <a:off x="3047" y="1625"/>
              <a:ext cx="46" cy="0"/>
            </a:xfrm>
            <a:prstGeom prst="line">
              <a:avLst/>
            </a:prstGeom>
            <a:noFill/>
            <a:ln w="19050">
              <a:solidFill>
                <a:srgbClr val="CD00FF"/>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877" name="Line 150"/>
            <p:cNvSpPr>
              <a:spLocks noChangeShapeType="1"/>
            </p:cNvSpPr>
            <p:nvPr/>
          </p:nvSpPr>
          <p:spPr bwMode="auto">
            <a:xfrm>
              <a:off x="3047" y="1506"/>
              <a:ext cx="46" cy="0"/>
            </a:xfrm>
            <a:prstGeom prst="line">
              <a:avLst/>
            </a:prstGeom>
            <a:noFill/>
            <a:ln w="19050">
              <a:solidFill>
                <a:srgbClr val="CD00FF"/>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grpSp>
      <p:sp>
        <p:nvSpPr>
          <p:cNvPr id="31838" name="Freeform 151"/>
          <p:cNvSpPr>
            <a:spLocks/>
          </p:cNvSpPr>
          <p:nvPr/>
        </p:nvSpPr>
        <p:spPr bwMode="auto">
          <a:xfrm>
            <a:off x="2313476" y="1945300"/>
            <a:ext cx="5312478" cy="1395779"/>
          </a:xfrm>
          <a:custGeom>
            <a:avLst/>
            <a:gdLst>
              <a:gd name="T0" fmla="*/ 0 w 3162"/>
              <a:gd name="T1" fmla="*/ 1073638409 h 831"/>
              <a:gd name="T2" fmla="*/ 1922304658 w 3162"/>
              <a:gd name="T3" fmla="*/ 0 h 831"/>
              <a:gd name="T4" fmla="*/ 2147483647 w 3162"/>
              <a:gd name="T5" fmla="*/ 632881831 h 831"/>
              <a:gd name="T6" fmla="*/ 2147483647 w 3162"/>
              <a:gd name="T7" fmla="*/ 1028432581 h 831"/>
              <a:gd name="T8" fmla="*/ 2147483647 w 3162"/>
              <a:gd name="T9" fmla="*/ 1864739424 h 831"/>
              <a:gd name="T10" fmla="*/ 2147483647 w 3162"/>
              <a:gd name="T11" fmla="*/ 2147483647 h 831"/>
              <a:gd name="T12" fmla="*/ 2147483647 w 3162"/>
              <a:gd name="T13" fmla="*/ 2147483647 h 831"/>
              <a:gd name="T14" fmla="*/ 0 60000 65536"/>
              <a:gd name="T15" fmla="*/ 0 60000 65536"/>
              <a:gd name="T16" fmla="*/ 0 60000 65536"/>
              <a:gd name="T17" fmla="*/ 0 60000 65536"/>
              <a:gd name="T18" fmla="*/ 0 60000 65536"/>
              <a:gd name="T19" fmla="*/ 0 60000 65536"/>
              <a:gd name="T20" fmla="*/ 0 60000 65536"/>
              <a:gd name="T21" fmla="*/ 0 w 3162"/>
              <a:gd name="T22" fmla="*/ 0 h 831"/>
              <a:gd name="T23" fmla="*/ 3162 w 3162"/>
              <a:gd name="T24" fmla="*/ 831 h 8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2" h="831">
                <a:moveTo>
                  <a:pt x="0" y="285"/>
                </a:moveTo>
                <a:lnTo>
                  <a:pt x="510" y="0"/>
                </a:lnTo>
                <a:lnTo>
                  <a:pt x="987" y="168"/>
                </a:lnTo>
                <a:lnTo>
                  <a:pt x="1467" y="273"/>
                </a:lnTo>
                <a:lnTo>
                  <a:pt x="1953" y="495"/>
                </a:lnTo>
                <a:lnTo>
                  <a:pt x="2433" y="642"/>
                </a:lnTo>
                <a:lnTo>
                  <a:pt x="3162" y="831"/>
                </a:lnTo>
              </a:path>
            </a:pathLst>
          </a:custGeom>
          <a:noFill/>
          <a:ln w="28575" cmpd="sng">
            <a:solidFill>
              <a:srgbClr val="FF69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839" name="AutoShape 152"/>
          <p:cNvSpPr>
            <a:spLocks noChangeArrowheads="1"/>
          </p:cNvSpPr>
          <p:nvPr/>
        </p:nvSpPr>
        <p:spPr bwMode="auto">
          <a:xfrm>
            <a:off x="3125391" y="1899964"/>
            <a:ext cx="94792" cy="96166"/>
          </a:xfrm>
          <a:prstGeom prst="diamond">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sp>
        <p:nvSpPr>
          <p:cNvPr id="31840" name="AutoShape 153"/>
          <p:cNvSpPr>
            <a:spLocks noChangeArrowheads="1"/>
          </p:cNvSpPr>
          <p:nvPr/>
        </p:nvSpPr>
        <p:spPr bwMode="auto">
          <a:xfrm>
            <a:off x="3927690" y="2182968"/>
            <a:ext cx="96166" cy="94792"/>
          </a:xfrm>
          <a:prstGeom prst="diamond">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sp>
        <p:nvSpPr>
          <p:cNvPr id="31841" name="AutoShape 154"/>
          <p:cNvSpPr>
            <a:spLocks noChangeArrowheads="1"/>
          </p:cNvSpPr>
          <p:nvPr/>
        </p:nvSpPr>
        <p:spPr bwMode="auto">
          <a:xfrm>
            <a:off x="4736856" y="2364307"/>
            <a:ext cx="96166" cy="94792"/>
          </a:xfrm>
          <a:prstGeom prst="diamond">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sp>
        <p:nvSpPr>
          <p:cNvPr id="31842" name="AutoShape 155"/>
          <p:cNvSpPr>
            <a:spLocks noChangeArrowheads="1"/>
          </p:cNvSpPr>
          <p:nvPr/>
        </p:nvSpPr>
        <p:spPr bwMode="auto">
          <a:xfrm>
            <a:off x="5547399" y="2720121"/>
            <a:ext cx="96166" cy="96166"/>
          </a:xfrm>
          <a:prstGeom prst="diamond">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sp>
        <p:nvSpPr>
          <p:cNvPr id="31843" name="AutoShape 156"/>
          <p:cNvSpPr>
            <a:spLocks noChangeArrowheads="1"/>
          </p:cNvSpPr>
          <p:nvPr/>
        </p:nvSpPr>
        <p:spPr bwMode="auto">
          <a:xfrm>
            <a:off x="6353819" y="2971526"/>
            <a:ext cx="96166" cy="96166"/>
          </a:xfrm>
          <a:prstGeom prst="diamond">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sp>
        <p:nvSpPr>
          <p:cNvPr id="31844" name="AutoShape 157"/>
          <p:cNvSpPr>
            <a:spLocks noChangeArrowheads="1"/>
          </p:cNvSpPr>
          <p:nvPr/>
        </p:nvSpPr>
        <p:spPr bwMode="auto">
          <a:xfrm>
            <a:off x="7562759" y="3273762"/>
            <a:ext cx="96166" cy="96166"/>
          </a:xfrm>
          <a:prstGeom prst="diamond">
            <a:avLst/>
          </a:prstGeom>
          <a:solidFill>
            <a:srgbClr val="FF6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9101" tIns="39550" rIns="79101" bIns="39550" anchor="ct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endParaRPr lang="it-IT" altLang="it-IT" smtClean="0">
              <a:solidFill>
                <a:srgbClr val="FFFFFF"/>
              </a:solidFill>
            </a:endParaRPr>
          </a:p>
        </p:txBody>
      </p:sp>
      <p:grpSp>
        <p:nvGrpSpPr>
          <p:cNvPr id="31845" name="Group 158"/>
          <p:cNvGrpSpPr>
            <a:grpSpLocks/>
          </p:cNvGrpSpPr>
          <p:nvPr/>
        </p:nvGrpSpPr>
        <p:grpSpPr bwMode="auto">
          <a:xfrm>
            <a:off x="7576498" y="3210568"/>
            <a:ext cx="76933" cy="245909"/>
            <a:chOff x="1994" y="1586"/>
            <a:chExt cx="46" cy="122"/>
          </a:xfrm>
        </p:grpSpPr>
        <p:sp>
          <p:nvSpPr>
            <p:cNvPr id="31872" name="Line 159"/>
            <p:cNvSpPr>
              <a:spLocks noChangeShapeType="1"/>
            </p:cNvSpPr>
            <p:nvPr/>
          </p:nvSpPr>
          <p:spPr bwMode="auto">
            <a:xfrm>
              <a:off x="2017" y="1586"/>
              <a:ext cx="0" cy="122"/>
            </a:xfrm>
            <a:prstGeom prst="line">
              <a:avLst/>
            </a:prstGeom>
            <a:noFill/>
            <a:ln w="19050">
              <a:solidFill>
                <a:srgbClr val="FF6900"/>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873" name="Line 160"/>
            <p:cNvSpPr>
              <a:spLocks noChangeShapeType="1"/>
            </p:cNvSpPr>
            <p:nvPr/>
          </p:nvSpPr>
          <p:spPr bwMode="auto">
            <a:xfrm>
              <a:off x="1994" y="1700"/>
              <a:ext cx="46" cy="0"/>
            </a:xfrm>
            <a:prstGeom prst="line">
              <a:avLst/>
            </a:prstGeom>
            <a:noFill/>
            <a:ln w="19050">
              <a:solidFill>
                <a:srgbClr val="FF6900"/>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874" name="Line 161"/>
            <p:cNvSpPr>
              <a:spLocks noChangeShapeType="1"/>
            </p:cNvSpPr>
            <p:nvPr/>
          </p:nvSpPr>
          <p:spPr bwMode="auto">
            <a:xfrm>
              <a:off x="1994" y="1588"/>
              <a:ext cx="46" cy="0"/>
            </a:xfrm>
            <a:prstGeom prst="line">
              <a:avLst/>
            </a:prstGeom>
            <a:noFill/>
            <a:ln w="19050">
              <a:solidFill>
                <a:srgbClr val="FF6900"/>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grpSp>
      <p:grpSp>
        <p:nvGrpSpPr>
          <p:cNvPr id="31846" name="Group 162"/>
          <p:cNvGrpSpPr>
            <a:grpSpLocks/>
          </p:cNvGrpSpPr>
          <p:nvPr/>
        </p:nvGrpSpPr>
        <p:grpSpPr bwMode="auto">
          <a:xfrm>
            <a:off x="6363433" y="2915199"/>
            <a:ext cx="76933" cy="225303"/>
            <a:chOff x="1994" y="1586"/>
            <a:chExt cx="46" cy="122"/>
          </a:xfrm>
        </p:grpSpPr>
        <p:sp>
          <p:nvSpPr>
            <p:cNvPr id="31869" name="Line 163"/>
            <p:cNvSpPr>
              <a:spLocks noChangeShapeType="1"/>
            </p:cNvSpPr>
            <p:nvPr/>
          </p:nvSpPr>
          <p:spPr bwMode="auto">
            <a:xfrm>
              <a:off x="2017" y="1586"/>
              <a:ext cx="0" cy="122"/>
            </a:xfrm>
            <a:prstGeom prst="line">
              <a:avLst/>
            </a:prstGeom>
            <a:noFill/>
            <a:ln w="19050">
              <a:solidFill>
                <a:srgbClr val="FF6900"/>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870" name="Line 164"/>
            <p:cNvSpPr>
              <a:spLocks noChangeShapeType="1"/>
            </p:cNvSpPr>
            <p:nvPr/>
          </p:nvSpPr>
          <p:spPr bwMode="auto">
            <a:xfrm>
              <a:off x="1994" y="1700"/>
              <a:ext cx="46" cy="0"/>
            </a:xfrm>
            <a:prstGeom prst="line">
              <a:avLst/>
            </a:prstGeom>
            <a:noFill/>
            <a:ln w="19050">
              <a:solidFill>
                <a:srgbClr val="FF6900"/>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871" name="Line 165"/>
            <p:cNvSpPr>
              <a:spLocks noChangeShapeType="1"/>
            </p:cNvSpPr>
            <p:nvPr/>
          </p:nvSpPr>
          <p:spPr bwMode="auto">
            <a:xfrm>
              <a:off x="1994" y="1588"/>
              <a:ext cx="46" cy="0"/>
            </a:xfrm>
            <a:prstGeom prst="line">
              <a:avLst/>
            </a:prstGeom>
            <a:noFill/>
            <a:ln w="19050">
              <a:solidFill>
                <a:srgbClr val="FF6900"/>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grpSp>
      <p:grpSp>
        <p:nvGrpSpPr>
          <p:cNvPr id="31847" name="Group 166"/>
          <p:cNvGrpSpPr>
            <a:grpSpLocks/>
          </p:cNvGrpSpPr>
          <p:nvPr/>
        </p:nvGrpSpPr>
        <p:grpSpPr bwMode="auto">
          <a:xfrm>
            <a:off x="5552893" y="2662421"/>
            <a:ext cx="76933" cy="225303"/>
            <a:chOff x="1994" y="1586"/>
            <a:chExt cx="46" cy="122"/>
          </a:xfrm>
        </p:grpSpPr>
        <p:sp>
          <p:nvSpPr>
            <p:cNvPr id="31866" name="Line 167"/>
            <p:cNvSpPr>
              <a:spLocks noChangeShapeType="1"/>
            </p:cNvSpPr>
            <p:nvPr/>
          </p:nvSpPr>
          <p:spPr bwMode="auto">
            <a:xfrm>
              <a:off x="2017" y="1586"/>
              <a:ext cx="0" cy="122"/>
            </a:xfrm>
            <a:prstGeom prst="line">
              <a:avLst/>
            </a:prstGeom>
            <a:noFill/>
            <a:ln w="19050">
              <a:solidFill>
                <a:srgbClr val="FF6900"/>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867" name="Line 168"/>
            <p:cNvSpPr>
              <a:spLocks noChangeShapeType="1"/>
            </p:cNvSpPr>
            <p:nvPr/>
          </p:nvSpPr>
          <p:spPr bwMode="auto">
            <a:xfrm>
              <a:off x="1994" y="1700"/>
              <a:ext cx="46" cy="0"/>
            </a:xfrm>
            <a:prstGeom prst="line">
              <a:avLst/>
            </a:prstGeom>
            <a:noFill/>
            <a:ln w="19050">
              <a:solidFill>
                <a:srgbClr val="FF6900"/>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868" name="Line 169"/>
            <p:cNvSpPr>
              <a:spLocks noChangeShapeType="1"/>
            </p:cNvSpPr>
            <p:nvPr/>
          </p:nvSpPr>
          <p:spPr bwMode="auto">
            <a:xfrm>
              <a:off x="1994" y="1588"/>
              <a:ext cx="46" cy="0"/>
            </a:xfrm>
            <a:prstGeom prst="line">
              <a:avLst/>
            </a:prstGeom>
            <a:noFill/>
            <a:ln w="19050">
              <a:solidFill>
                <a:srgbClr val="FF6900"/>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grpSp>
      <p:grpSp>
        <p:nvGrpSpPr>
          <p:cNvPr id="31848" name="Group 170"/>
          <p:cNvGrpSpPr>
            <a:grpSpLocks/>
          </p:cNvGrpSpPr>
          <p:nvPr/>
        </p:nvGrpSpPr>
        <p:grpSpPr bwMode="auto">
          <a:xfrm>
            <a:off x="4740977" y="2299740"/>
            <a:ext cx="76933" cy="225303"/>
            <a:chOff x="1994" y="1586"/>
            <a:chExt cx="46" cy="122"/>
          </a:xfrm>
        </p:grpSpPr>
        <p:sp>
          <p:nvSpPr>
            <p:cNvPr id="31863" name="Line 171"/>
            <p:cNvSpPr>
              <a:spLocks noChangeShapeType="1"/>
            </p:cNvSpPr>
            <p:nvPr/>
          </p:nvSpPr>
          <p:spPr bwMode="auto">
            <a:xfrm>
              <a:off x="2017" y="1586"/>
              <a:ext cx="0" cy="122"/>
            </a:xfrm>
            <a:prstGeom prst="line">
              <a:avLst/>
            </a:prstGeom>
            <a:noFill/>
            <a:ln w="19050">
              <a:solidFill>
                <a:srgbClr val="FF6900"/>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864" name="Line 172"/>
            <p:cNvSpPr>
              <a:spLocks noChangeShapeType="1"/>
            </p:cNvSpPr>
            <p:nvPr/>
          </p:nvSpPr>
          <p:spPr bwMode="auto">
            <a:xfrm>
              <a:off x="1994" y="1700"/>
              <a:ext cx="46" cy="0"/>
            </a:xfrm>
            <a:prstGeom prst="line">
              <a:avLst/>
            </a:prstGeom>
            <a:noFill/>
            <a:ln w="19050">
              <a:solidFill>
                <a:srgbClr val="FF6900"/>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865" name="Line 173"/>
            <p:cNvSpPr>
              <a:spLocks noChangeShapeType="1"/>
            </p:cNvSpPr>
            <p:nvPr/>
          </p:nvSpPr>
          <p:spPr bwMode="auto">
            <a:xfrm>
              <a:off x="1994" y="1588"/>
              <a:ext cx="46" cy="0"/>
            </a:xfrm>
            <a:prstGeom prst="line">
              <a:avLst/>
            </a:prstGeom>
            <a:noFill/>
            <a:ln w="19050">
              <a:solidFill>
                <a:srgbClr val="FF6900"/>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grpSp>
      <p:grpSp>
        <p:nvGrpSpPr>
          <p:cNvPr id="31849" name="Group 174"/>
          <p:cNvGrpSpPr>
            <a:grpSpLocks/>
          </p:cNvGrpSpPr>
          <p:nvPr/>
        </p:nvGrpSpPr>
        <p:grpSpPr bwMode="auto">
          <a:xfrm>
            <a:off x="3125393" y="1856004"/>
            <a:ext cx="76933" cy="181341"/>
            <a:chOff x="1994" y="1586"/>
            <a:chExt cx="46" cy="122"/>
          </a:xfrm>
        </p:grpSpPr>
        <p:sp>
          <p:nvSpPr>
            <p:cNvPr id="31860" name="Line 175"/>
            <p:cNvSpPr>
              <a:spLocks noChangeShapeType="1"/>
            </p:cNvSpPr>
            <p:nvPr/>
          </p:nvSpPr>
          <p:spPr bwMode="auto">
            <a:xfrm>
              <a:off x="2017" y="1586"/>
              <a:ext cx="0" cy="122"/>
            </a:xfrm>
            <a:prstGeom prst="line">
              <a:avLst/>
            </a:prstGeom>
            <a:noFill/>
            <a:ln w="19050">
              <a:solidFill>
                <a:srgbClr val="FF6900"/>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861" name="Line 176"/>
            <p:cNvSpPr>
              <a:spLocks noChangeShapeType="1"/>
            </p:cNvSpPr>
            <p:nvPr/>
          </p:nvSpPr>
          <p:spPr bwMode="auto">
            <a:xfrm>
              <a:off x="1994" y="1700"/>
              <a:ext cx="46" cy="0"/>
            </a:xfrm>
            <a:prstGeom prst="line">
              <a:avLst/>
            </a:prstGeom>
            <a:noFill/>
            <a:ln w="19050">
              <a:solidFill>
                <a:srgbClr val="FF6900"/>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sp>
          <p:nvSpPr>
            <p:cNvPr id="31862" name="Line 177"/>
            <p:cNvSpPr>
              <a:spLocks noChangeShapeType="1"/>
            </p:cNvSpPr>
            <p:nvPr/>
          </p:nvSpPr>
          <p:spPr bwMode="auto">
            <a:xfrm>
              <a:off x="1994" y="1588"/>
              <a:ext cx="46" cy="0"/>
            </a:xfrm>
            <a:prstGeom prst="line">
              <a:avLst/>
            </a:prstGeom>
            <a:noFill/>
            <a:ln w="19050">
              <a:solidFill>
                <a:srgbClr val="FF6900"/>
              </a:solidFill>
              <a:round/>
              <a:headEnd/>
              <a:tailEnd/>
            </a:ln>
            <a:extLst>
              <a:ext uri="{909E8E84-426E-40DD-AFC4-6F175D3DCCD1}">
                <a14:hiddenFill xmlns:a14="http://schemas.microsoft.com/office/drawing/2010/main">
                  <a:noFill/>
                </a14:hiddenFill>
              </a:ext>
            </a:extLst>
          </p:spPr>
          <p:txBody>
            <a:bodyPr/>
            <a:lstStyle/>
            <a:p>
              <a:endParaRPr lang="it-IT" sz="2100">
                <a:solidFill>
                  <a:srgbClr val="FFFFFF"/>
                </a:solidFill>
                <a:latin typeface="Arial" pitchFamily="34" charset="0"/>
                <a:cs typeface="Arial" pitchFamily="34" charset="0"/>
              </a:endParaRPr>
            </a:p>
          </p:txBody>
        </p:sp>
      </p:grpSp>
      <p:sp>
        <p:nvSpPr>
          <p:cNvPr id="31850" name="Text Box 178"/>
          <p:cNvSpPr txBox="1">
            <a:spLocks noChangeArrowheads="1"/>
          </p:cNvSpPr>
          <p:nvPr/>
        </p:nvSpPr>
        <p:spPr bwMode="auto">
          <a:xfrm>
            <a:off x="2903778" y="4063695"/>
            <a:ext cx="504616" cy="36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pPr algn="r"/>
            <a:r>
              <a:rPr lang="en-GB" altLang="it-IT" sz="1700">
                <a:solidFill>
                  <a:srgbClr val="FFFFFF"/>
                </a:solidFill>
              </a:rPr>
              <a:t>Plc</a:t>
            </a:r>
            <a:endParaRPr lang="en-US" altLang="it-IT" sz="1700">
              <a:solidFill>
                <a:srgbClr val="FFFFFF"/>
              </a:solidFill>
            </a:endParaRPr>
          </a:p>
        </p:txBody>
      </p:sp>
      <p:sp>
        <p:nvSpPr>
          <p:cNvPr id="31851" name="Text Box 179"/>
          <p:cNvSpPr txBox="1">
            <a:spLocks noChangeArrowheads="1"/>
          </p:cNvSpPr>
          <p:nvPr/>
        </p:nvSpPr>
        <p:spPr bwMode="auto">
          <a:xfrm>
            <a:off x="3935934" y="4063695"/>
            <a:ext cx="615594" cy="36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r>
              <a:rPr lang="en-GB" altLang="it-IT" sz="1700">
                <a:solidFill>
                  <a:srgbClr val="FFFFFF"/>
                </a:solidFill>
              </a:rPr>
              <a:t>SAL</a:t>
            </a:r>
            <a:endParaRPr lang="en-US" altLang="it-IT" sz="1700">
              <a:solidFill>
                <a:srgbClr val="FFFFFF"/>
              </a:solidFill>
            </a:endParaRPr>
          </a:p>
        </p:txBody>
      </p:sp>
      <p:sp>
        <p:nvSpPr>
          <p:cNvPr id="31852" name="Text Box 180"/>
          <p:cNvSpPr txBox="1">
            <a:spLocks noChangeArrowheads="1"/>
          </p:cNvSpPr>
          <p:nvPr/>
        </p:nvSpPr>
        <p:spPr bwMode="auto">
          <a:xfrm>
            <a:off x="5103662" y="4063695"/>
            <a:ext cx="479646" cy="36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r>
              <a:rPr lang="en-GB" altLang="it-IT" sz="1700">
                <a:solidFill>
                  <a:srgbClr val="FFFFFF"/>
                </a:solidFill>
              </a:rPr>
              <a:t>FP</a:t>
            </a:r>
            <a:endParaRPr lang="en-US" altLang="it-IT" sz="1700">
              <a:solidFill>
                <a:srgbClr val="FFFFFF"/>
              </a:solidFill>
            </a:endParaRPr>
          </a:p>
        </p:txBody>
      </p:sp>
      <p:sp>
        <p:nvSpPr>
          <p:cNvPr id="31853" name="Text Box 181"/>
          <p:cNvSpPr txBox="1">
            <a:spLocks noChangeArrowheads="1"/>
          </p:cNvSpPr>
          <p:nvPr/>
        </p:nvSpPr>
        <p:spPr bwMode="auto">
          <a:xfrm>
            <a:off x="6248036" y="4063695"/>
            <a:ext cx="640564" cy="36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r>
              <a:rPr lang="en-GB" altLang="it-IT" sz="1700">
                <a:solidFill>
                  <a:srgbClr val="FFFFFF"/>
                </a:solidFill>
              </a:rPr>
              <a:t>SFC</a:t>
            </a:r>
            <a:endParaRPr lang="en-US" altLang="it-IT" sz="1700">
              <a:solidFill>
                <a:srgbClr val="FFFFFF"/>
              </a:solidFill>
            </a:endParaRPr>
          </a:p>
        </p:txBody>
      </p:sp>
      <p:sp>
        <p:nvSpPr>
          <p:cNvPr id="31854" name="Line 182"/>
          <p:cNvSpPr>
            <a:spLocks noChangeShapeType="1"/>
          </p:cNvSpPr>
          <p:nvPr/>
        </p:nvSpPr>
        <p:spPr bwMode="auto">
          <a:xfrm>
            <a:off x="2463223" y="4242288"/>
            <a:ext cx="469839" cy="0"/>
          </a:xfrm>
          <a:prstGeom prst="line">
            <a:avLst/>
          </a:prstGeom>
          <a:noFill/>
          <a:ln w="28575">
            <a:solidFill>
              <a:schemeClr val="folHlink"/>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855" name="Line 183"/>
          <p:cNvSpPr>
            <a:spLocks noChangeShapeType="1"/>
          </p:cNvSpPr>
          <p:nvPr/>
        </p:nvSpPr>
        <p:spPr bwMode="auto">
          <a:xfrm>
            <a:off x="3485326" y="4242288"/>
            <a:ext cx="471212" cy="0"/>
          </a:xfrm>
          <a:prstGeom prst="line">
            <a:avLst/>
          </a:prstGeom>
          <a:noFill/>
          <a:ln w="28575">
            <a:solidFill>
              <a:srgbClr val="00CD9B"/>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856" name="Line 184"/>
          <p:cNvSpPr>
            <a:spLocks noChangeShapeType="1"/>
          </p:cNvSpPr>
          <p:nvPr/>
        </p:nvSpPr>
        <p:spPr bwMode="auto">
          <a:xfrm>
            <a:off x="4620086" y="4242288"/>
            <a:ext cx="469839" cy="0"/>
          </a:xfrm>
          <a:prstGeom prst="line">
            <a:avLst/>
          </a:prstGeom>
          <a:noFill/>
          <a:ln w="28575">
            <a:solidFill>
              <a:srgbClr val="FF6900"/>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857" name="Line 185"/>
          <p:cNvSpPr>
            <a:spLocks noChangeShapeType="1"/>
          </p:cNvSpPr>
          <p:nvPr/>
        </p:nvSpPr>
        <p:spPr bwMode="auto">
          <a:xfrm>
            <a:off x="5782319" y="4242288"/>
            <a:ext cx="469839" cy="0"/>
          </a:xfrm>
          <a:prstGeom prst="line">
            <a:avLst/>
          </a:prstGeom>
          <a:noFill/>
          <a:ln w="28575">
            <a:solidFill>
              <a:srgbClr val="CD00FF"/>
            </a:solidFill>
            <a:round/>
            <a:headEnd/>
            <a:tailEnd/>
          </a:ln>
          <a:extLst>
            <a:ext uri="{909E8E84-426E-40DD-AFC4-6F175D3DCCD1}">
              <a14:hiddenFill xmlns:a14="http://schemas.microsoft.com/office/drawing/2010/main">
                <a:noFill/>
              </a14:hiddenFill>
            </a:ext>
          </a:extLst>
        </p:spPr>
        <p:txBody>
          <a:bodyPr lIns="79101" tIns="39550" rIns="79101" bIns="39550"/>
          <a:lstStyle/>
          <a:p>
            <a:endParaRPr lang="it-IT" sz="2100">
              <a:solidFill>
                <a:srgbClr val="FFFFFF"/>
              </a:solidFill>
              <a:latin typeface="Arial" pitchFamily="34" charset="0"/>
              <a:cs typeface="Arial" pitchFamily="34" charset="0"/>
            </a:endParaRPr>
          </a:p>
        </p:txBody>
      </p:sp>
      <p:sp>
        <p:nvSpPr>
          <p:cNvPr id="31858" name="Text Box 186"/>
          <p:cNvSpPr txBox="1">
            <a:spLocks noChangeArrowheads="1"/>
          </p:cNvSpPr>
          <p:nvPr/>
        </p:nvSpPr>
        <p:spPr bwMode="auto">
          <a:xfrm>
            <a:off x="251667" y="6120272"/>
            <a:ext cx="2461587" cy="25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66" tIns="48335" rIns="96666" bIns="48335">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pPr algn="r"/>
            <a:r>
              <a:rPr lang="en-GB" altLang="it-IT" sz="1000">
                <a:solidFill>
                  <a:srgbClr val="FFFFFF"/>
                </a:solidFill>
              </a:rPr>
              <a:t>Vertical bars represent standard errors</a:t>
            </a:r>
            <a:endParaRPr lang="en-US" altLang="it-IT" sz="1000">
              <a:solidFill>
                <a:srgbClr val="FFFFFF"/>
              </a:solidFill>
            </a:endParaRPr>
          </a:p>
        </p:txBody>
      </p:sp>
      <p:sp>
        <p:nvSpPr>
          <p:cNvPr id="31859" name="Text Box 187"/>
          <p:cNvSpPr txBox="1">
            <a:spLocks noChangeArrowheads="1"/>
          </p:cNvSpPr>
          <p:nvPr/>
        </p:nvSpPr>
        <p:spPr bwMode="auto">
          <a:xfrm>
            <a:off x="0" y="6542028"/>
            <a:ext cx="9144000" cy="32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1323" tIns="45659" rIns="91323" bIns="45659">
            <a:spAutoFit/>
          </a:bodyPr>
          <a:lstStyle>
            <a:lvl1pPr defTabSz="1055688" eaLnBrk="0" hangingPunct="0">
              <a:defRPr sz="2400">
                <a:solidFill>
                  <a:schemeClr val="tx1"/>
                </a:solidFill>
                <a:latin typeface="Arial" pitchFamily="34" charset="0"/>
                <a:cs typeface="Arial" pitchFamily="34" charset="0"/>
              </a:defRPr>
            </a:lvl1pPr>
            <a:lvl2pPr marL="742950" indent="-285750" defTabSz="1055688" eaLnBrk="0" hangingPunct="0">
              <a:defRPr sz="2400">
                <a:solidFill>
                  <a:schemeClr val="tx1"/>
                </a:solidFill>
                <a:latin typeface="Arial" pitchFamily="34" charset="0"/>
                <a:cs typeface="Arial" pitchFamily="34" charset="0"/>
              </a:defRPr>
            </a:lvl2pPr>
            <a:lvl3pPr marL="1143000" indent="-228600" defTabSz="1055688" eaLnBrk="0" hangingPunct="0">
              <a:defRPr sz="2400">
                <a:solidFill>
                  <a:schemeClr val="tx1"/>
                </a:solidFill>
                <a:latin typeface="Arial" pitchFamily="34" charset="0"/>
                <a:cs typeface="Arial" pitchFamily="34" charset="0"/>
              </a:defRPr>
            </a:lvl3pPr>
            <a:lvl4pPr marL="1600200" indent="-228600" defTabSz="1055688" eaLnBrk="0" hangingPunct="0">
              <a:defRPr sz="2400">
                <a:solidFill>
                  <a:schemeClr val="tx1"/>
                </a:solidFill>
                <a:latin typeface="Arial" pitchFamily="34" charset="0"/>
                <a:cs typeface="Arial" pitchFamily="34" charset="0"/>
              </a:defRPr>
            </a:lvl4pPr>
            <a:lvl5pPr marL="2057400" indent="-228600" defTabSz="1055688" eaLnBrk="0" hangingPunct="0">
              <a:defRPr sz="2400">
                <a:solidFill>
                  <a:schemeClr val="tx1"/>
                </a:solidFill>
                <a:latin typeface="Arial" pitchFamily="34" charset="0"/>
                <a:cs typeface="Arial" pitchFamily="34" charset="0"/>
              </a:defRPr>
            </a:lvl5pPr>
            <a:lvl6pPr marL="2514600" indent="-228600" defTabSz="1055688"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defTabSz="1055688"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defTabSz="1055688"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defTabSz="1055688" eaLnBrk="0" fontAlgn="base" hangingPunct="0">
              <a:spcBef>
                <a:spcPct val="0"/>
              </a:spcBef>
              <a:spcAft>
                <a:spcPct val="0"/>
              </a:spcAft>
              <a:defRPr sz="2400">
                <a:solidFill>
                  <a:schemeClr val="tx1"/>
                </a:solidFill>
                <a:latin typeface="Arial" pitchFamily="34" charset="0"/>
                <a:cs typeface="Arial" pitchFamily="34" charset="0"/>
              </a:defRPr>
            </a:lvl9pPr>
          </a:lstStyle>
          <a:p>
            <a:pPr algn="r"/>
            <a:r>
              <a:rPr lang="en-GB" altLang="it-IT" sz="1500" b="1">
                <a:solidFill>
                  <a:srgbClr val="00FFFF"/>
                </a:solidFill>
              </a:rPr>
              <a:t>Calverley PMA et al, </a:t>
            </a:r>
            <a:r>
              <a:rPr lang="en-GB" altLang="it-IT" sz="1500" b="1" u="sng">
                <a:solidFill>
                  <a:srgbClr val="00FFFF"/>
                </a:solidFill>
              </a:rPr>
              <a:t>N Engl J Med.</a:t>
            </a:r>
            <a:r>
              <a:rPr lang="en-GB" altLang="it-IT" sz="1500" b="1">
                <a:solidFill>
                  <a:srgbClr val="00FFFF"/>
                </a:solidFill>
              </a:rPr>
              <a:t> 356(8): 775-89.</a:t>
            </a:r>
            <a:endParaRPr lang="en-GB" altLang="it-IT" sz="2500" b="1">
              <a:solidFill>
                <a:srgbClr val="00FFFF"/>
              </a:solidFill>
            </a:endParaRPr>
          </a:p>
        </p:txBody>
      </p:sp>
    </p:spTree>
    <p:extLst>
      <p:ext uri="{BB962C8B-B14F-4D97-AF65-F5344CB8AC3E}">
        <p14:creationId xmlns:p14="http://schemas.microsoft.com/office/powerpoint/2010/main" val="3958668408"/>
      </p:ext>
    </p:extLst>
  </p:cSld>
  <p:clrMapOvr>
    <a:masterClrMapping/>
  </p:clrMapOvr>
  <p:transition spd="med">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7483" y="1766888"/>
            <a:ext cx="5609034" cy="4330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7" y="44625"/>
            <a:ext cx="3888431" cy="848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6622876"/>
            <a:ext cx="30480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60954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439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988" y="6500813"/>
            <a:ext cx="4037012"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438" y="1643063"/>
            <a:ext cx="6638925" cy="478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ttore 1 4"/>
          <p:cNvCxnSpPr/>
          <p:nvPr/>
        </p:nvCxnSpPr>
        <p:spPr>
          <a:xfrm>
            <a:off x="0" y="1643063"/>
            <a:ext cx="8501063" cy="0"/>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 name="Connettore 2 2"/>
          <p:cNvCxnSpPr/>
          <p:nvPr/>
        </p:nvCxnSpPr>
        <p:spPr>
          <a:xfrm>
            <a:off x="6732588" y="4508500"/>
            <a:ext cx="0" cy="5762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2838799"/>
      </p:ext>
    </p:extLst>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9" y="72008"/>
            <a:ext cx="7017761"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6165676"/>
            <a:ext cx="414337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3" y="1489461"/>
            <a:ext cx="9075415" cy="4459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40849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it-IT" sz="2800" i="0" dirty="0"/>
              <a:t>Il ruolo dello steroide inalatorio</a:t>
            </a:r>
            <a:br>
              <a:rPr lang="it-IT" sz="2800" i="0" dirty="0"/>
            </a:br>
            <a:r>
              <a:rPr lang="it-IT" sz="2800" i="0" dirty="0"/>
              <a:t>nella terapia della BPCO</a:t>
            </a:r>
            <a:endParaRPr lang="en-GB" sz="2800" dirty="0" smtClean="0"/>
          </a:p>
        </p:txBody>
      </p:sp>
      <p:sp>
        <p:nvSpPr>
          <p:cNvPr id="3" name="AutoShape 2" descr="Risultati immagini per forrest gump cioccolatin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2716" y="3212975"/>
            <a:ext cx="6198568" cy="2664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719572" y="1721297"/>
            <a:ext cx="7704856" cy="1200329"/>
          </a:xfrm>
          <a:prstGeom prst="rect">
            <a:avLst/>
          </a:prstGeom>
        </p:spPr>
        <p:txBody>
          <a:bodyPr wrap="square">
            <a:spAutoFit/>
          </a:bodyPr>
          <a:lstStyle/>
          <a:p>
            <a:pPr algn="ctr"/>
            <a:r>
              <a:rPr lang="it-IT" sz="2400" b="1" dirty="0" smtClean="0"/>
              <a:t>«Mamma </a:t>
            </a:r>
            <a:r>
              <a:rPr lang="it-IT" sz="2400" b="1" dirty="0"/>
              <a:t>diceva sempre: la vita è come una scatola di cioccolatini, non sai mai quello che ti capita</a:t>
            </a:r>
            <a:r>
              <a:rPr lang="it-IT" sz="2400" b="1" dirty="0" smtClean="0"/>
              <a:t>.» (Forrest </a:t>
            </a:r>
            <a:r>
              <a:rPr lang="it-IT" sz="2400" b="1" dirty="0" err="1" smtClean="0"/>
              <a:t>Gump</a:t>
            </a:r>
            <a:r>
              <a:rPr lang="it-IT" sz="2400" b="1" dirty="0" smtClean="0"/>
              <a:t>)</a:t>
            </a:r>
            <a:endParaRPr lang="it-IT" sz="2400" b="1" dirty="0"/>
          </a:p>
        </p:txBody>
      </p:sp>
    </p:spTree>
    <p:extLst>
      <p:ext uri="{BB962C8B-B14F-4D97-AF65-F5344CB8AC3E}">
        <p14:creationId xmlns:p14="http://schemas.microsoft.com/office/powerpoint/2010/main" val="3388677923"/>
      </p:ext>
    </p:extLst>
  </p:cSld>
  <p:clrMapOvr>
    <a:masterClrMapping/>
  </p:clrMapOvr>
  <p:transition>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331913" y="1125538"/>
            <a:ext cx="1179512" cy="115887"/>
          </a:xfrm>
          <a:prstGeom prst="rect">
            <a:avLst/>
          </a:prstGeom>
          <a:gradFill rotWithShape="1">
            <a:gsLst>
              <a:gs pos="0">
                <a:srgbClr val="766D46"/>
              </a:gs>
              <a:gs pos="50000">
                <a:srgbClr val="FFEB97"/>
              </a:gs>
              <a:gs pos="100000">
                <a:srgbClr val="766D46"/>
              </a:gs>
            </a:gsLst>
            <a:lin ang="5400000" scaled="1"/>
          </a:gradFill>
          <a:ln w="12700">
            <a:solidFill>
              <a:schemeClr val="tx1"/>
            </a:solidFill>
            <a:miter lim="800000"/>
            <a:headEnd/>
            <a:tailEnd/>
          </a:ln>
        </p:spPr>
        <p:txBody>
          <a:bodyPr anchor="ctr">
            <a:spAutoFit/>
          </a:bodyPr>
          <a:lstStyle/>
          <a:p>
            <a:endParaRPr lang="it-IT">
              <a:solidFill>
                <a:prstClr val="black"/>
              </a:solidFill>
              <a:latin typeface="Arial" pitchFamily="34" charset="0"/>
              <a:cs typeface="Arial" pitchFamily="34" charset="0"/>
            </a:endParaRPr>
          </a:p>
        </p:txBody>
      </p:sp>
      <p:sp>
        <p:nvSpPr>
          <p:cNvPr id="6147" name="Rectangle 3"/>
          <p:cNvSpPr>
            <a:spLocks noChangeArrowheads="1"/>
          </p:cNvSpPr>
          <p:nvPr/>
        </p:nvSpPr>
        <p:spPr bwMode="auto">
          <a:xfrm>
            <a:off x="989013" y="1116013"/>
            <a:ext cx="350837" cy="122237"/>
          </a:xfrm>
          <a:prstGeom prst="rect">
            <a:avLst/>
          </a:prstGeom>
          <a:gradFill rotWithShape="1">
            <a:gsLst>
              <a:gs pos="0">
                <a:srgbClr val="5D442C"/>
              </a:gs>
              <a:gs pos="50000">
                <a:srgbClr val="CA945E"/>
              </a:gs>
              <a:gs pos="100000">
                <a:srgbClr val="5D442C"/>
              </a:gs>
            </a:gsLst>
            <a:lin ang="5400000" scaled="1"/>
          </a:gradFill>
          <a:ln w="12700">
            <a:solidFill>
              <a:schemeClr val="tx1"/>
            </a:solidFill>
            <a:miter lim="800000"/>
            <a:headEnd/>
            <a:tailEnd/>
          </a:ln>
        </p:spPr>
        <p:txBody>
          <a:bodyPr anchor="ctr">
            <a:spAutoFit/>
          </a:bodyPr>
          <a:lstStyle/>
          <a:p>
            <a:endParaRPr lang="it-IT">
              <a:solidFill>
                <a:prstClr val="black"/>
              </a:solidFill>
              <a:latin typeface="Arial" pitchFamily="34" charset="0"/>
              <a:cs typeface="Arial" pitchFamily="34" charset="0"/>
            </a:endParaRPr>
          </a:p>
        </p:txBody>
      </p:sp>
      <p:sp>
        <p:nvSpPr>
          <p:cNvPr id="6148" name="Freeform 4"/>
          <p:cNvSpPr>
            <a:spLocks/>
          </p:cNvSpPr>
          <p:nvPr/>
        </p:nvSpPr>
        <p:spPr bwMode="auto">
          <a:xfrm rot="-2821655">
            <a:off x="2478881" y="770732"/>
            <a:ext cx="766763" cy="323850"/>
          </a:xfrm>
          <a:custGeom>
            <a:avLst/>
            <a:gdLst>
              <a:gd name="T0" fmla="*/ 0 w 483"/>
              <a:gd name="T1" fmla="*/ 2147483647 h 204"/>
              <a:gd name="T2" fmla="*/ 2147483647 w 483"/>
              <a:gd name="T3" fmla="*/ 2147483647 h 204"/>
              <a:gd name="T4" fmla="*/ 2147483647 w 483"/>
              <a:gd name="T5" fmla="*/ 2147483647 h 204"/>
              <a:gd name="T6" fmla="*/ 2147483647 w 483"/>
              <a:gd name="T7" fmla="*/ 2147483647 h 204"/>
              <a:gd name="T8" fmla="*/ 2147483647 w 483"/>
              <a:gd name="T9" fmla="*/ 2147483647 h 204"/>
              <a:gd name="T10" fmla="*/ 2147483647 w 483"/>
              <a:gd name="T11" fmla="*/ 2147483647 h 204"/>
              <a:gd name="T12" fmla="*/ 2147483647 w 483"/>
              <a:gd name="T13" fmla="*/ 2147483647 h 204"/>
              <a:gd name="T14" fmla="*/ 2147483647 w 483"/>
              <a:gd name="T15" fmla="*/ 0 h 204"/>
              <a:gd name="T16" fmla="*/ 2147483647 w 483"/>
              <a:gd name="T17" fmla="*/ 2147483647 h 204"/>
              <a:gd name="T18" fmla="*/ 2147483647 w 483"/>
              <a:gd name="T19" fmla="*/ 2147483647 h 204"/>
              <a:gd name="T20" fmla="*/ 2147483647 w 483"/>
              <a:gd name="T21" fmla="*/ 2147483647 h 204"/>
              <a:gd name="T22" fmla="*/ 2147483647 w 483"/>
              <a:gd name="T23" fmla="*/ 2147483647 h 204"/>
              <a:gd name="T24" fmla="*/ 2147483647 w 483"/>
              <a:gd name="T25" fmla="*/ 2147483647 h 204"/>
              <a:gd name="T26" fmla="*/ 2147483647 w 483"/>
              <a:gd name="T27" fmla="*/ 2147483647 h 204"/>
              <a:gd name="T28" fmla="*/ 2147483647 w 483"/>
              <a:gd name="T29" fmla="*/ 2147483647 h 204"/>
              <a:gd name="T30" fmla="*/ 2147483647 w 483"/>
              <a:gd name="T31" fmla="*/ 2147483647 h 204"/>
              <a:gd name="T32" fmla="*/ 2147483647 w 483"/>
              <a:gd name="T33" fmla="*/ 2147483647 h 204"/>
              <a:gd name="T34" fmla="*/ 2147483647 w 483"/>
              <a:gd name="T35" fmla="*/ 2147483647 h 204"/>
              <a:gd name="T36" fmla="*/ 2147483647 w 483"/>
              <a:gd name="T37" fmla="*/ 2147483647 h 204"/>
              <a:gd name="T38" fmla="*/ 2147483647 w 483"/>
              <a:gd name="T39" fmla="*/ 2147483647 h 204"/>
              <a:gd name="T40" fmla="*/ 0 w 483"/>
              <a:gd name="T41" fmla="*/ 2147483647 h 2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3"/>
              <a:gd name="T64" fmla="*/ 0 h 204"/>
              <a:gd name="T65" fmla="*/ 483 w 483"/>
              <a:gd name="T66" fmla="*/ 204 h 2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3" h="204">
                <a:moveTo>
                  <a:pt x="0" y="83"/>
                </a:moveTo>
                <a:cubicBezTo>
                  <a:pt x="10" y="49"/>
                  <a:pt x="9" y="40"/>
                  <a:pt x="45" y="53"/>
                </a:cubicBezTo>
                <a:cubicBezTo>
                  <a:pt x="65" y="84"/>
                  <a:pt x="85" y="102"/>
                  <a:pt x="121" y="113"/>
                </a:cubicBezTo>
                <a:cubicBezTo>
                  <a:pt x="140" y="84"/>
                  <a:pt x="148" y="54"/>
                  <a:pt x="159" y="22"/>
                </a:cubicBezTo>
                <a:cubicBezTo>
                  <a:pt x="212" y="36"/>
                  <a:pt x="187" y="40"/>
                  <a:pt x="212" y="76"/>
                </a:cubicBezTo>
                <a:cubicBezTo>
                  <a:pt x="222" y="91"/>
                  <a:pt x="242" y="103"/>
                  <a:pt x="257" y="113"/>
                </a:cubicBezTo>
                <a:cubicBezTo>
                  <a:pt x="277" y="108"/>
                  <a:pt x="296" y="108"/>
                  <a:pt x="311" y="91"/>
                </a:cubicBezTo>
                <a:cubicBezTo>
                  <a:pt x="350" y="47"/>
                  <a:pt x="344" y="18"/>
                  <a:pt x="401" y="0"/>
                </a:cubicBezTo>
                <a:cubicBezTo>
                  <a:pt x="403" y="0"/>
                  <a:pt x="465" y="11"/>
                  <a:pt x="470" y="15"/>
                </a:cubicBezTo>
                <a:cubicBezTo>
                  <a:pt x="476" y="20"/>
                  <a:pt x="483" y="33"/>
                  <a:pt x="477" y="38"/>
                </a:cubicBezTo>
                <a:cubicBezTo>
                  <a:pt x="471" y="43"/>
                  <a:pt x="467" y="27"/>
                  <a:pt x="462" y="22"/>
                </a:cubicBezTo>
                <a:cubicBezTo>
                  <a:pt x="409" y="41"/>
                  <a:pt x="432" y="33"/>
                  <a:pt x="394" y="45"/>
                </a:cubicBezTo>
                <a:cubicBezTo>
                  <a:pt x="392" y="59"/>
                  <a:pt x="384" y="146"/>
                  <a:pt x="371" y="159"/>
                </a:cubicBezTo>
                <a:cubicBezTo>
                  <a:pt x="344" y="186"/>
                  <a:pt x="314" y="194"/>
                  <a:pt x="280" y="204"/>
                </a:cubicBezTo>
                <a:cubicBezTo>
                  <a:pt x="272" y="202"/>
                  <a:pt x="263" y="203"/>
                  <a:pt x="257" y="197"/>
                </a:cubicBezTo>
                <a:cubicBezTo>
                  <a:pt x="251" y="191"/>
                  <a:pt x="252" y="182"/>
                  <a:pt x="250" y="174"/>
                </a:cubicBezTo>
                <a:cubicBezTo>
                  <a:pt x="237" y="133"/>
                  <a:pt x="242" y="111"/>
                  <a:pt x="204" y="98"/>
                </a:cubicBezTo>
                <a:cubicBezTo>
                  <a:pt x="168" y="111"/>
                  <a:pt x="164" y="144"/>
                  <a:pt x="136" y="166"/>
                </a:cubicBezTo>
                <a:cubicBezTo>
                  <a:pt x="123" y="176"/>
                  <a:pt x="105" y="180"/>
                  <a:pt x="91" y="189"/>
                </a:cubicBezTo>
                <a:cubicBezTo>
                  <a:pt x="25" y="177"/>
                  <a:pt x="45" y="157"/>
                  <a:pt x="38" y="83"/>
                </a:cubicBezTo>
                <a:cubicBezTo>
                  <a:pt x="10" y="93"/>
                  <a:pt x="22" y="95"/>
                  <a:pt x="0" y="83"/>
                </a:cubicBezTo>
                <a:close/>
              </a:path>
            </a:pathLst>
          </a:custGeom>
          <a:gradFill rotWithShape="1">
            <a:gsLst>
              <a:gs pos="0">
                <a:srgbClr val="666666"/>
              </a:gs>
              <a:gs pos="50000">
                <a:srgbClr val="DDDDDD"/>
              </a:gs>
              <a:gs pos="100000">
                <a:srgbClr val="666666"/>
              </a:gs>
            </a:gsLst>
            <a:lin ang="5400000" scaled="1"/>
          </a:gradFill>
          <a:ln w="12700" cap="flat" cmpd="sng">
            <a:solidFill>
              <a:schemeClr val="tx1"/>
            </a:solidFill>
            <a:prstDash val="solid"/>
            <a:round/>
            <a:headEnd/>
            <a:tailEnd/>
          </a:ln>
        </p:spPr>
        <p:txBody>
          <a:bodyPr wrap="none">
            <a:spAutoFit/>
          </a:bodyPr>
          <a:lstStyle/>
          <a:p>
            <a:endParaRPr lang="it-IT">
              <a:solidFill>
                <a:prstClr val="black"/>
              </a:solidFill>
              <a:latin typeface="Arial" pitchFamily="34" charset="0"/>
              <a:cs typeface="Arial" pitchFamily="34" charset="0"/>
            </a:endParaRPr>
          </a:p>
        </p:txBody>
      </p:sp>
      <p:sp>
        <p:nvSpPr>
          <p:cNvPr id="6149" name="Freeform 5"/>
          <p:cNvSpPr>
            <a:spLocks/>
          </p:cNvSpPr>
          <p:nvPr/>
        </p:nvSpPr>
        <p:spPr bwMode="auto">
          <a:xfrm rot="-2629024">
            <a:off x="-684213" y="2565400"/>
            <a:ext cx="7099301" cy="1258888"/>
          </a:xfrm>
          <a:custGeom>
            <a:avLst/>
            <a:gdLst>
              <a:gd name="T0" fmla="*/ 0 w 4905"/>
              <a:gd name="T1" fmla="*/ 2147483647 h 935"/>
              <a:gd name="T2" fmla="*/ 2147483647 w 4905"/>
              <a:gd name="T3" fmla="*/ 2147483647 h 935"/>
              <a:gd name="T4" fmla="*/ 2147483647 w 4905"/>
              <a:gd name="T5" fmla="*/ 2147483647 h 935"/>
              <a:gd name="T6" fmla="*/ 0 60000 65536"/>
              <a:gd name="T7" fmla="*/ 0 60000 65536"/>
              <a:gd name="T8" fmla="*/ 0 60000 65536"/>
              <a:gd name="T9" fmla="*/ 0 w 4905"/>
              <a:gd name="T10" fmla="*/ 0 h 935"/>
              <a:gd name="T11" fmla="*/ 4905 w 4905"/>
              <a:gd name="T12" fmla="*/ 935 h 935"/>
            </a:gdLst>
            <a:ahLst/>
            <a:cxnLst>
              <a:cxn ang="T6">
                <a:pos x="T0" y="T1"/>
              </a:cxn>
              <a:cxn ang="T7">
                <a:pos x="T2" y="T3"/>
              </a:cxn>
              <a:cxn ang="T8">
                <a:pos x="T4" y="T5"/>
              </a:cxn>
            </a:cxnLst>
            <a:rect l="T9" t="T10" r="T11" b="T12"/>
            <a:pathLst>
              <a:path w="4905" h="935">
                <a:moveTo>
                  <a:pt x="0" y="702"/>
                </a:moveTo>
                <a:cubicBezTo>
                  <a:pt x="417" y="593"/>
                  <a:pt x="1687" y="0"/>
                  <a:pt x="2504" y="39"/>
                </a:cubicBezTo>
                <a:cubicBezTo>
                  <a:pt x="3321" y="78"/>
                  <a:pt x="4405" y="748"/>
                  <a:pt x="4905" y="935"/>
                </a:cubicBezTo>
              </a:path>
            </a:pathLst>
          </a:custGeom>
          <a:noFill/>
          <a:ln w="76200" cap="flat" cmpd="sng">
            <a:pattFill prst="sphere">
              <a:fgClr>
                <a:schemeClr val="accent1"/>
              </a:fgClr>
              <a:bgClr>
                <a:srgbClr val="FFFFFF"/>
              </a:bgClr>
            </a:patt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150" name="Freeform 6"/>
          <p:cNvSpPr>
            <a:spLocks/>
          </p:cNvSpPr>
          <p:nvPr/>
        </p:nvSpPr>
        <p:spPr bwMode="auto">
          <a:xfrm rot="-2585233">
            <a:off x="1547813" y="3644900"/>
            <a:ext cx="5675312" cy="758825"/>
          </a:xfrm>
          <a:custGeom>
            <a:avLst/>
            <a:gdLst>
              <a:gd name="T0" fmla="*/ 0 w 4905"/>
              <a:gd name="T1" fmla="*/ 2147483647 h 935"/>
              <a:gd name="T2" fmla="*/ 2147483647 w 4905"/>
              <a:gd name="T3" fmla="*/ 2147483647 h 935"/>
              <a:gd name="T4" fmla="*/ 2147483647 w 4905"/>
              <a:gd name="T5" fmla="*/ 2147483647 h 935"/>
              <a:gd name="T6" fmla="*/ 0 60000 65536"/>
              <a:gd name="T7" fmla="*/ 0 60000 65536"/>
              <a:gd name="T8" fmla="*/ 0 60000 65536"/>
              <a:gd name="T9" fmla="*/ 0 w 4905"/>
              <a:gd name="T10" fmla="*/ 0 h 935"/>
              <a:gd name="T11" fmla="*/ 4905 w 4905"/>
              <a:gd name="T12" fmla="*/ 935 h 935"/>
            </a:gdLst>
            <a:ahLst/>
            <a:cxnLst>
              <a:cxn ang="T6">
                <a:pos x="T0" y="T1"/>
              </a:cxn>
              <a:cxn ang="T7">
                <a:pos x="T2" y="T3"/>
              </a:cxn>
              <a:cxn ang="T8">
                <a:pos x="T4" y="T5"/>
              </a:cxn>
            </a:cxnLst>
            <a:rect l="T9" t="T10" r="T11" b="T12"/>
            <a:pathLst>
              <a:path w="4905" h="935">
                <a:moveTo>
                  <a:pt x="0" y="702"/>
                </a:moveTo>
                <a:cubicBezTo>
                  <a:pt x="417" y="593"/>
                  <a:pt x="1687" y="0"/>
                  <a:pt x="2504" y="39"/>
                </a:cubicBezTo>
                <a:cubicBezTo>
                  <a:pt x="3321" y="78"/>
                  <a:pt x="4405" y="748"/>
                  <a:pt x="4905" y="935"/>
                </a:cubicBezTo>
              </a:path>
            </a:pathLst>
          </a:custGeom>
          <a:noFill/>
          <a:ln w="57150" cap="rnd" cmpd="sng">
            <a:solidFill>
              <a:schemeClr val="accent1"/>
            </a:solidFill>
            <a:prstDash val="sysDot"/>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151" name="Oval 7"/>
          <p:cNvSpPr>
            <a:spLocks noChangeArrowheads="1"/>
          </p:cNvSpPr>
          <p:nvPr/>
        </p:nvSpPr>
        <p:spPr bwMode="auto">
          <a:xfrm rot="-2005525">
            <a:off x="2438400" y="2438400"/>
            <a:ext cx="301625" cy="481013"/>
          </a:xfrm>
          <a:prstGeom prst="ellipse">
            <a:avLst/>
          </a:prstGeom>
          <a:gradFill rotWithShape="0">
            <a:gsLst>
              <a:gs pos="0">
                <a:srgbClr val="76475E"/>
              </a:gs>
              <a:gs pos="50000">
                <a:srgbClr val="FF99CC"/>
              </a:gs>
              <a:gs pos="100000">
                <a:srgbClr val="76475E"/>
              </a:gs>
            </a:gsLst>
            <a:lin ang="5400000" scaled="1"/>
          </a:gradFill>
          <a:ln w="9525">
            <a:noFill/>
            <a:round/>
            <a:headEnd/>
            <a:tailEnd/>
          </a:ln>
        </p:spPr>
        <p:txBody>
          <a:bodyPr wrap="none" anchor="ctr"/>
          <a:lstStyle/>
          <a:p>
            <a:pPr eaLnBrk="0" hangingPunct="0"/>
            <a:endParaRPr lang="en-US" sz="1600" b="1">
              <a:solidFill>
                <a:prstClr val="black"/>
              </a:solidFill>
              <a:latin typeface="Arial" pitchFamily="34" charset="0"/>
              <a:cs typeface="Arial" pitchFamily="34" charset="0"/>
            </a:endParaRPr>
          </a:p>
        </p:txBody>
      </p:sp>
      <p:sp>
        <p:nvSpPr>
          <p:cNvPr id="6152" name="Oval 8"/>
          <p:cNvSpPr>
            <a:spLocks noChangeArrowheads="1"/>
          </p:cNvSpPr>
          <p:nvPr/>
        </p:nvSpPr>
        <p:spPr bwMode="auto">
          <a:xfrm rot="-2257251">
            <a:off x="2057400" y="2819400"/>
            <a:ext cx="301625" cy="481013"/>
          </a:xfrm>
          <a:prstGeom prst="ellipse">
            <a:avLst/>
          </a:prstGeom>
          <a:gradFill rotWithShape="1">
            <a:gsLst>
              <a:gs pos="0">
                <a:srgbClr val="76762F"/>
              </a:gs>
              <a:gs pos="50000">
                <a:srgbClr val="FFFF66"/>
              </a:gs>
              <a:gs pos="100000">
                <a:srgbClr val="76762F"/>
              </a:gs>
            </a:gsLst>
            <a:lin ang="5400000" scaled="1"/>
          </a:gradFill>
          <a:ln w="9525">
            <a:noFill/>
            <a:round/>
            <a:headEnd/>
            <a:tailEnd/>
          </a:ln>
        </p:spPr>
        <p:txBody>
          <a:bodyPr wrap="none" anchor="ctr"/>
          <a:lstStyle/>
          <a:p>
            <a:pPr eaLnBrk="0" hangingPunct="0"/>
            <a:endParaRPr lang="en-US" sz="1600" b="1">
              <a:solidFill>
                <a:prstClr val="black"/>
              </a:solidFill>
              <a:latin typeface="Arial" pitchFamily="34" charset="0"/>
              <a:cs typeface="Arial" pitchFamily="34" charset="0"/>
            </a:endParaRPr>
          </a:p>
        </p:txBody>
      </p:sp>
      <p:sp>
        <p:nvSpPr>
          <p:cNvPr id="6153" name="Oval 9"/>
          <p:cNvSpPr>
            <a:spLocks noChangeArrowheads="1"/>
          </p:cNvSpPr>
          <p:nvPr/>
        </p:nvSpPr>
        <p:spPr bwMode="auto">
          <a:xfrm rot="-1810781">
            <a:off x="1600200" y="3276600"/>
            <a:ext cx="446088" cy="431800"/>
          </a:xfrm>
          <a:prstGeom prst="ellipse">
            <a:avLst/>
          </a:prstGeom>
          <a:gradFill rotWithShape="1">
            <a:gsLst>
              <a:gs pos="0">
                <a:srgbClr val="477618"/>
              </a:gs>
              <a:gs pos="50000">
                <a:srgbClr val="99FF33"/>
              </a:gs>
              <a:gs pos="100000">
                <a:srgbClr val="477618"/>
              </a:gs>
            </a:gsLst>
            <a:lin ang="5400000" scaled="1"/>
          </a:gradFill>
          <a:ln w="9525">
            <a:noFill/>
            <a:round/>
            <a:headEnd/>
            <a:tailEnd/>
          </a:ln>
        </p:spPr>
        <p:txBody>
          <a:bodyPr wrap="none" anchor="ctr"/>
          <a:lstStyle/>
          <a:p>
            <a:pPr eaLnBrk="0" hangingPunct="0"/>
            <a:endParaRPr lang="en-US" sz="1600" b="1">
              <a:solidFill>
                <a:prstClr val="black"/>
              </a:solidFill>
              <a:latin typeface="Arial" pitchFamily="34" charset="0"/>
              <a:cs typeface="Arial" pitchFamily="34" charset="0"/>
            </a:endParaRPr>
          </a:p>
        </p:txBody>
      </p:sp>
      <p:sp>
        <p:nvSpPr>
          <p:cNvPr id="6154" name="Text Box 10"/>
          <p:cNvSpPr txBox="1">
            <a:spLocks noChangeArrowheads="1"/>
          </p:cNvSpPr>
          <p:nvPr/>
        </p:nvSpPr>
        <p:spPr bwMode="auto">
          <a:xfrm>
            <a:off x="-228600" y="5978525"/>
            <a:ext cx="1619250" cy="522288"/>
          </a:xfrm>
          <a:prstGeom prst="rect">
            <a:avLst/>
          </a:prstGeom>
          <a:noFill/>
          <a:ln w="12700">
            <a:noFill/>
            <a:miter lim="800000"/>
            <a:headEnd type="none" w="sm" len="sm"/>
            <a:tailEnd type="none" w="sm" len="sm"/>
          </a:ln>
        </p:spPr>
        <p:txBody>
          <a:bodyPr>
            <a:spAutoFit/>
          </a:bodyPr>
          <a:lstStyle/>
          <a:p>
            <a:pPr algn="ctr"/>
            <a:r>
              <a:rPr lang="it-IT" sz="1400" b="1" i="1">
                <a:solidFill>
                  <a:prstClr val="black"/>
                </a:solidFill>
                <a:latin typeface="Times New Roman" pitchFamily="18" charset="0"/>
                <a:cs typeface="Arial" pitchFamily="34" charset="0"/>
              </a:rPr>
              <a:t>Cell </a:t>
            </a:r>
          </a:p>
          <a:p>
            <a:pPr algn="ctr"/>
            <a:r>
              <a:rPr lang="it-IT" sz="1400" b="1" i="1">
                <a:solidFill>
                  <a:prstClr val="black"/>
                </a:solidFill>
                <a:latin typeface="Times New Roman" pitchFamily="18" charset="0"/>
                <a:cs typeface="Arial" pitchFamily="34" charset="0"/>
              </a:rPr>
              <a:t>membrane</a:t>
            </a:r>
          </a:p>
        </p:txBody>
      </p:sp>
      <p:sp>
        <p:nvSpPr>
          <p:cNvPr id="6155" name="Text Box 11"/>
          <p:cNvSpPr txBox="1">
            <a:spLocks noChangeArrowheads="1"/>
          </p:cNvSpPr>
          <p:nvPr/>
        </p:nvSpPr>
        <p:spPr bwMode="auto">
          <a:xfrm>
            <a:off x="1890713" y="6172200"/>
            <a:ext cx="973137" cy="523875"/>
          </a:xfrm>
          <a:prstGeom prst="rect">
            <a:avLst/>
          </a:prstGeom>
          <a:noFill/>
          <a:ln w="12700">
            <a:noFill/>
            <a:miter lim="800000"/>
            <a:headEnd type="none" w="sm" len="sm"/>
            <a:tailEnd type="none" w="sm" len="sm"/>
          </a:ln>
        </p:spPr>
        <p:txBody>
          <a:bodyPr wrap="none">
            <a:spAutoFit/>
          </a:bodyPr>
          <a:lstStyle/>
          <a:p>
            <a:pPr algn="ctr"/>
            <a:r>
              <a:rPr lang="it-IT" sz="1400" b="1" i="1">
                <a:solidFill>
                  <a:prstClr val="black"/>
                </a:solidFill>
                <a:latin typeface="Times New Roman" pitchFamily="18" charset="0"/>
                <a:cs typeface="Arial" pitchFamily="34" charset="0"/>
              </a:rPr>
              <a:t>Nuclear </a:t>
            </a:r>
          </a:p>
          <a:p>
            <a:pPr algn="ctr"/>
            <a:r>
              <a:rPr lang="it-IT" sz="1400" b="1" i="1">
                <a:solidFill>
                  <a:prstClr val="black"/>
                </a:solidFill>
                <a:latin typeface="Times New Roman" pitchFamily="18" charset="0"/>
                <a:cs typeface="Arial" pitchFamily="34" charset="0"/>
              </a:rPr>
              <a:t>membrane</a:t>
            </a:r>
          </a:p>
        </p:txBody>
      </p:sp>
      <p:sp>
        <p:nvSpPr>
          <p:cNvPr id="6156" name="Text Box 12"/>
          <p:cNvSpPr txBox="1">
            <a:spLocks noChangeArrowheads="1"/>
          </p:cNvSpPr>
          <p:nvPr/>
        </p:nvSpPr>
        <p:spPr bwMode="auto">
          <a:xfrm>
            <a:off x="381000" y="765175"/>
            <a:ext cx="2362200" cy="304800"/>
          </a:xfrm>
          <a:prstGeom prst="rect">
            <a:avLst/>
          </a:prstGeom>
          <a:noFill/>
          <a:ln w="12700">
            <a:noFill/>
            <a:miter lim="800000"/>
            <a:headEnd type="none" w="sm" len="sm"/>
            <a:tailEnd type="none" w="sm" len="sm"/>
          </a:ln>
        </p:spPr>
        <p:txBody>
          <a:bodyPr>
            <a:spAutoFit/>
          </a:bodyPr>
          <a:lstStyle/>
          <a:p>
            <a:pPr algn="ctr"/>
            <a:r>
              <a:rPr lang="it-IT" sz="1400" b="1">
                <a:solidFill>
                  <a:prstClr val="black"/>
                </a:solidFill>
                <a:latin typeface="Times New Roman" pitchFamily="18" charset="0"/>
                <a:cs typeface="Arial" pitchFamily="34" charset="0"/>
              </a:rPr>
              <a:t>    OXIDATIVE STRESS </a:t>
            </a:r>
          </a:p>
        </p:txBody>
      </p:sp>
      <p:sp>
        <p:nvSpPr>
          <p:cNvPr id="6157" name="Line 13"/>
          <p:cNvSpPr>
            <a:spLocks noChangeShapeType="1"/>
          </p:cNvSpPr>
          <p:nvPr/>
        </p:nvSpPr>
        <p:spPr bwMode="auto">
          <a:xfrm>
            <a:off x="2987675" y="1196975"/>
            <a:ext cx="3168650" cy="1727200"/>
          </a:xfrm>
          <a:prstGeom prst="line">
            <a:avLst/>
          </a:prstGeom>
          <a:noFill/>
          <a:ln w="19050">
            <a:solidFill>
              <a:schemeClr val="tx1"/>
            </a:solidFill>
            <a:round/>
            <a:headEnd/>
            <a:tailEnd type="triangle" w="med" len="med"/>
          </a:ln>
        </p:spPr>
        <p:txBody>
          <a:bodyPr wrap="none" anchor="ctr"/>
          <a:lstStyle/>
          <a:p>
            <a:endParaRPr lang="it-IT">
              <a:solidFill>
                <a:prstClr val="black"/>
              </a:solidFill>
              <a:latin typeface="Arial" pitchFamily="34" charset="0"/>
              <a:cs typeface="Arial" pitchFamily="34" charset="0"/>
            </a:endParaRPr>
          </a:p>
        </p:txBody>
      </p:sp>
      <p:sp>
        <p:nvSpPr>
          <p:cNvPr id="6158" name="Line 14"/>
          <p:cNvSpPr>
            <a:spLocks noChangeShapeType="1"/>
          </p:cNvSpPr>
          <p:nvPr/>
        </p:nvSpPr>
        <p:spPr bwMode="auto">
          <a:xfrm flipV="1">
            <a:off x="2514600" y="3124200"/>
            <a:ext cx="1552575" cy="0"/>
          </a:xfrm>
          <a:prstGeom prst="line">
            <a:avLst/>
          </a:prstGeom>
          <a:noFill/>
          <a:ln w="19050">
            <a:solidFill>
              <a:schemeClr val="tx1"/>
            </a:solidFill>
            <a:round/>
            <a:headEnd/>
            <a:tailEnd type="triangle" w="med" len="med"/>
          </a:ln>
        </p:spPr>
        <p:txBody>
          <a:bodyPr wrap="none" anchor="ctr"/>
          <a:lstStyle/>
          <a:p>
            <a:endParaRPr lang="it-IT">
              <a:solidFill>
                <a:prstClr val="black"/>
              </a:solidFill>
              <a:latin typeface="Arial" pitchFamily="34" charset="0"/>
              <a:cs typeface="Arial" pitchFamily="34" charset="0"/>
            </a:endParaRPr>
          </a:p>
        </p:txBody>
      </p:sp>
      <p:sp>
        <p:nvSpPr>
          <p:cNvPr id="6159" name="Line 15"/>
          <p:cNvSpPr>
            <a:spLocks noChangeShapeType="1"/>
          </p:cNvSpPr>
          <p:nvPr/>
        </p:nvSpPr>
        <p:spPr bwMode="auto">
          <a:xfrm>
            <a:off x="2590800" y="1371600"/>
            <a:ext cx="1828800" cy="1524000"/>
          </a:xfrm>
          <a:prstGeom prst="line">
            <a:avLst/>
          </a:prstGeom>
          <a:noFill/>
          <a:ln w="19050">
            <a:solidFill>
              <a:schemeClr val="tx1"/>
            </a:solidFill>
            <a:round/>
            <a:headEnd/>
            <a:tailEnd type="triangle" w="med" len="med"/>
          </a:ln>
        </p:spPr>
        <p:txBody>
          <a:bodyPr wrap="none" anchor="ctr"/>
          <a:lstStyle/>
          <a:p>
            <a:endParaRPr lang="it-IT">
              <a:solidFill>
                <a:prstClr val="black"/>
              </a:solidFill>
              <a:latin typeface="Arial" pitchFamily="34" charset="0"/>
              <a:cs typeface="Arial" pitchFamily="34" charset="0"/>
            </a:endParaRPr>
          </a:p>
        </p:txBody>
      </p:sp>
      <p:sp>
        <p:nvSpPr>
          <p:cNvPr id="6160" name="Rectangle 16"/>
          <p:cNvSpPr>
            <a:spLocks noChangeArrowheads="1"/>
          </p:cNvSpPr>
          <p:nvPr/>
        </p:nvSpPr>
        <p:spPr bwMode="auto">
          <a:xfrm>
            <a:off x="4114800" y="2971800"/>
            <a:ext cx="792163" cy="576263"/>
          </a:xfrm>
          <a:prstGeom prst="rect">
            <a:avLst/>
          </a:prstGeom>
          <a:solidFill>
            <a:srgbClr val="66FFFF"/>
          </a:solidFill>
          <a:ln w="19050">
            <a:solidFill>
              <a:schemeClr val="tx1"/>
            </a:solidFill>
            <a:miter lim="800000"/>
            <a:headEnd/>
            <a:tailEnd/>
          </a:ln>
        </p:spPr>
        <p:txBody>
          <a:bodyPr wrap="none" anchor="ctr"/>
          <a:lstStyle/>
          <a:p>
            <a:endParaRPr lang="it-IT" sz="1400" b="1">
              <a:solidFill>
                <a:prstClr val="black"/>
              </a:solidFill>
              <a:latin typeface="Arial" pitchFamily="34" charset="0"/>
              <a:cs typeface="Arial" pitchFamily="34" charset="0"/>
            </a:endParaRPr>
          </a:p>
          <a:p>
            <a:r>
              <a:rPr lang="it-IT" sz="1400" b="1">
                <a:solidFill>
                  <a:prstClr val="black"/>
                </a:solidFill>
                <a:latin typeface="Arial" pitchFamily="34" charset="0"/>
                <a:cs typeface="Arial" pitchFamily="34" charset="0"/>
              </a:rPr>
              <a:t>MAPK</a:t>
            </a:r>
          </a:p>
          <a:p>
            <a:r>
              <a:rPr lang="it-IT" sz="1400" b="1">
                <a:solidFill>
                  <a:prstClr val="black"/>
                </a:solidFill>
                <a:latin typeface="Arial" pitchFamily="34" charset="0"/>
                <a:cs typeface="Arial" pitchFamily="34" charset="0"/>
              </a:rPr>
              <a:t> </a:t>
            </a:r>
          </a:p>
        </p:txBody>
      </p:sp>
      <p:sp>
        <p:nvSpPr>
          <p:cNvPr id="6161" name="Oval 17"/>
          <p:cNvSpPr>
            <a:spLocks noChangeArrowheads="1"/>
          </p:cNvSpPr>
          <p:nvPr/>
        </p:nvSpPr>
        <p:spPr bwMode="auto">
          <a:xfrm rot="-3820911">
            <a:off x="4787900" y="2755900"/>
            <a:ext cx="292100" cy="419100"/>
          </a:xfrm>
          <a:prstGeom prst="ellipse">
            <a:avLst/>
          </a:prstGeom>
          <a:solidFill>
            <a:srgbClr val="FF9900"/>
          </a:solidFill>
          <a:ln w="9525">
            <a:noFill/>
            <a:round/>
            <a:headEnd/>
            <a:tailEnd/>
          </a:ln>
        </p:spPr>
        <p:txBody>
          <a:bodyPr vert="eaVert" wrap="none" anchor="ctr"/>
          <a:lstStyle/>
          <a:p>
            <a:pPr eaLnBrk="0" hangingPunct="0"/>
            <a:endParaRPr lang="en-US" sz="1600" b="1">
              <a:solidFill>
                <a:prstClr val="black"/>
              </a:solidFill>
              <a:latin typeface="Arial" pitchFamily="34" charset="0"/>
              <a:cs typeface="Arial" pitchFamily="34" charset="0"/>
            </a:endParaRPr>
          </a:p>
        </p:txBody>
      </p:sp>
      <p:sp>
        <p:nvSpPr>
          <p:cNvPr id="6162" name="Text Box 18" descr="Velina rosa"/>
          <p:cNvSpPr txBox="1">
            <a:spLocks noChangeArrowheads="1"/>
          </p:cNvSpPr>
          <p:nvPr/>
        </p:nvSpPr>
        <p:spPr bwMode="auto">
          <a:xfrm>
            <a:off x="4724400" y="2819400"/>
            <a:ext cx="431800" cy="304800"/>
          </a:xfrm>
          <a:prstGeom prst="rect">
            <a:avLst/>
          </a:prstGeom>
          <a:noFill/>
          <a:ln w="9525" algn="ctr">
            <a:noFill/>
            <a:miter lim="800000"/>
            <a:headEnd/>
            <a:tailEnd/>
          </a:ln>
        </p:spPr>
        <p:txBody>
          <a:bodyPr>
            <a:spAutoFit/>
          </a:bodyPr>
          <a:lstStyle/>
          <a:p>
            <a:pPr algn="ctr"/>
            <a:r>
              <a:rPr lang="it-IT" sz="1400" b="1">
                <a:solidFill>
                  <a:prstClr val="black"/>
                </a:solidFill>
                <a:latin typeface="Times New Roman" pitchFamily="18" charset="0"/>
                <a:cs typeface="Arial" pitchFamily="34" charset="0"/>
              </a:rPr>
              <a:t>P</a:t>
            </a:r>
          </a:p>
        </p:txBody>
      </p:sp>
      <p:sp>
        <p:nvSpPr>
          <p:cNvPr id="119827" name="Oval 19"/>
          <p:cNvSpPr>
            <a:spLocks noChangeArrowheads="1"/>
          </p:cNvSpPr>
          <p:nvPr/>
        </p:nvSpPr>
        <p:spPr bwMode="auto">
          <a:xfrm>
            <a:off x="6011863" y="2924175"/>
            <a:ext cx="1081087" cy="504825"/>
          </a:xfrm>
          <a:prstGeom prst="ellipse">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w="19050" algn="ctr">
            <a:solidFill>
              <a:schemeClr val="tx1"/>
            </a:solidFill>
            <a:round/>
            <a:headEnd/>
            <a:tailEnd/>
          </a:ln>
          <a:effectLst/>
        </p:spPr>
        <p:txBody>
          <a:bodyPr wrap="none" anchor="ctr"/>
          <a:lstStyle/>
          <a:p>
            <a:pPr algn="ctr">
              <a:defRPr/>
            </a:pPr>
            <a:r>
              <a:rPr lang="it-IT" sz="1600" b="1" dirty="0">
                <a:solidFill>
                  <a:srgbClr val="1F497D"/>
                </a:solidFill>
                <a:cs typeface="Arial" charset="0"/>
              </a:rPr>
              <a:t>HDAC</a:t>
            </a:r>
          </a:p>
        </p:txBody>
      </p:sp>
      <p:sp>
        <p:nvSpPr>
          <p:cNvPr id="6164" name="Line 20"/>
          <p:cNvSpPr>
            <a:spLocks noChangeShapeType="1"/>
          </p:cNvSpPr>
          <p:nvPr/>
        </p:nvSpPr>
        <p:spPr bwMode="auto">
          <a:xfrm>
            <a:off x="6578600" y="3429000"/>
            <a:ext cx="55563" cy="1728788"/>
          </a:xfrm>
          <a:prstGeom prst="line">
            <a:avLst/>
          </a:prstGeom>
          <a:noFill/>
          <a:ln w="19050">
            <a:solidFill>
              <a:schemeClr val="tx1"/>
            </a:solidFill>
            <a:round/>
            <a:headEnd/>
            <a:tailEnd type="triangle" w="med" len="med"/>
          </a:ln>
        </p:spPr>
        <p:txBody>
          <a:bodyPr wrap="none" anchor="ctr"/>
          <a:lstStyle/>
          <a:p>
            <a:endParaRPr lang="it-IT">
              <a:solidFill>
                <a:prstClr val="black"/>
              </a:solidFill>
              <a:latin typeface="Arial" pitchFamily="34" charset="0"/>
              <a:cs typeface="Arial" pitchFamily="34" charset="0"/>
            </a:endParaRPr>
          </a:p>
        </p:txBody>
      </p:sp>
      <p:sp>
        <p:nvSpPr>
          <p:cNvPr id="6165" name="Oval 21" descr="Velina rosa"/>
          <p:cNvSpPr>
            <a:spLocks noChangeArrowheads="1"/>
          </p:cNvSpPr>
          <p:nvPr/>
        </p:nvSpPr>
        <p:spPr bwMode="auto">
          <a:xfrm>
            <a:off x="4572000" y="5229225"/>
            <a:ext cx="431800" cy="431800"/>
          </a:xfrm>
          <a:prstGeom prst="ellipse">
            <a:avLst/>
          </a:prstGeom>
          <a:blipFill dpi="0" rotWithShape="0">
            <a:blip r:embed="rId2" cstate="print"/>
            <a:srcRect/>
            <a:tile tx="0" ty="0" sx="100000" sy="100000" flip="none" algn="tl"/>
          </a:blipFill>
          <a:ln w="22225" algn="ctr">
            <a:solidFill>
              <a:schemeClr val="tx1"/>
            </a:solidFill>
            <a:round/>
            <a:headEnd/>
            <a:tailEnd/>
          </a:ln>
        </p:spPr>
        <p:txBody>
          <a:bodyPr wrap="none" anchor="ctr"/>
          <a:lstStyle/>
          <a:p>
            <a:endParaRPr lang="it-IT">
              <a:solidFill>
                <a:prstClr val="black"/>
              </a:solidFill>
              <a:latin typeface="Arial" pitchFamily="34" charset="0"/>
              <a:cs typeface="Arial" pitchFamily="34" charset="0"/>
            </a:endParaRPr>
          </a:p>
        </p:txBody>
      </p:sp>
      <p:sp>
        <p:nvSpPr>
          <p:cNvPr id="6166" name="Oval 22" descr="Velina rosa"/>
          <p:cNvSpPr>
            <a:spLocks noChangeArrowheads="1"/>
          </p:cNvSpPr>
          <p:nvPr/>
        </p:nvSpPr>
        <p:spPr bwMode="auto">
          <a:xfrm>
            <a:off x="4932363" y="5229225"/>
            <a:ext cx="431800" cy="431800"/>
          </a:xfrm>
          <a:prstGeom prst="ellipse">
            <a:avLst/>
          </a:prstGeom>
          <a:blipFill dpi="0" rotWithShape="0">
            <a:blip r:embed="rId2" cstate="print"/>
            <a:srcRect/>
            <a:tile tx="0" ty="0" sx="100000" sy="100000" flip="none" algn="tl"/>
          </a:blipFill>
          <a:ln w="22225" algn="ctr">
            <a:solidFill>
              <a:schemeClr val="tx1"/>
            </a:solidFill>
            <a:round/>
            <a:headEnd/>
            <a:tailEnd/>
          </a:ln>
        </p:spPr>
        <p:txBody>
          <a:bodyPr wrap="none" anchor="ctr"/>
          <a:lstStyle/>
          <a:p>
            <a:endParaRPr lang="it-IT">
              <a:solidFill>
                <a:prstClr val="black"/>
              </a:solidFill>
              <a:latin typeface="Arial" pitchFamily="34" charset="0"/>
              <a:cs typeface="Arial" pitchFamily="34" charset="0"/>
            </a:endParaRPr>
          </a:p>
        </p:txBody>
      </p:sp>
      <p:sp>
        <p:nvSpPr>
          <p:cNvPr id="6167" name="Oval 23" descr="Velina rosa"/>
          <p:cNvSpPr>
            <a:spLocks noChangeArrowheads="1"/>
          </p:cNvSpPr>
          <p:nvPr/>
        </p:nvSpPr>
        <p:spPr bwMode="auto">
          <a:xfrm>
            <a:off x="5292725" y="5229225"/>
            <a:ext cx="431800" cy="431800"/>
          </a:xfrm>
          <a:prstGeom prst="ellipse">
            <a:avLst/>
          </a:prstGeom>
          <a:blipFill dpi="0" rotWithShape="0">
            <a:blip r:embed="rId2" cstate="print"/>
            <a:srcRect/>
            <a:tile tx="0" ty="0" sx="100000" sy="100000" flip="none" algn="tl"/>
          </a:blipFill>
          <a:ln w="22225" algn="ctr">
            <a:solidFill>
              <a:schemeClr val="tx1"/>
            </a:solidFill>
            <a:round/>
            <a:headEnd/>
            <a:tailEnd/>
          </a:ln>
        </p:spPr>
        <p:txBody>
          <a:bodyPr wrap="none" anchor="ctr"/>
          <a:lstStyle/>
          <a:p>
            <a:endParaRPr lang="it-IT">
              <a:solidFill>
                <a:prstClr val="black"/>
              </a:solidFill>
              <a:latin typeface="Arial" pitchFamily="34" charset="0"/>
              <a:cs typeface="Arial" pitchFamily="34" charset="0"/>
            </a:endParaRPr>
          </a:p>
        </p:txBody>
      </p:sp>
      <p:sp>
        <p:nvSpPr>
          <p:cNvPr id="6168" name="Oval 24" descr="Velina rosa"/>
          <p:cNvSpPr>
            <a:spLocks noChangeArrowheads="1"/>
          </p:cNvSpPr>
          <p:nvPr/>
        </p:nvSpPr>
        <p:spPr bwMode="auto">
          <a:xfrm>
            <a:off x="5580063" y="5229225"/>
            <a:ext cx="431800" cy="431800"/>
          </a:xfrm>
          <a:prstGeom prst="ellipse">
            <a:avLst/>
          </a:prstGeom>
          <a:blipFill dpi="0" rotWithShape="0">
            <a:blip r:embed="rId2" cstate="print"/>
            <a:srcRect/>
            <a:tile tx="0" ty="0" sx="100000" sy="100000" flip="none" algn="tl"/>
          </a:blipFill>
          <a:ln w="22225" algn="ctr">
            <a:solidFill>
              <a:schemeClr val="tx1"/>
            </a:solidFill>
            <a:round/>
            <a:headEnd/>
            <a:tailEnd/>
          </a:ln>
        </p:spPr>
        <p:txBody>
          <a:bodyPr wrap="none" anchor="ctr"/>
          <a:lstStyle/>
          <a:p>
            <a:endParaRPr lang="it-IT">
              <a:solidFill>
                <a:prstClr val="black"/>
              </a:solidFill>
              <a:latin typeface="Arial" pitchFamily="34" charset="0"/>
              <a:cs typeface="Arial" pitchFamily="34" charset="0"/>
            </a:endParaRPr>
          </a:p>
        </p:txBody>
      </p:sp>
      <p:sp>
        <p:nvSpPr>
          <p:cNvPr id="6169" name="Freeform 25"/>
          <p:cNvSpPr>
            <a:spLocks/>
          </p:cNvSpPr>
          <p:nvPr/>
        </p:nvSpPr>
        <p:spPr bwMode="auto">
          <a:xfrm>
            <a:off x="4479925" y="5243513"/>
            <a:ext cx="1789113" cy="446087"/>
          </a:xfrm>
          <a:custGeom>
            <a:avLst/>
            <a:gdLst>
              <a:gd name="T0" fmla="*/ 0 w 1127"/>
              <a:gd name="T1" fmla="*/ 2147483647 h 281"/>
              <a:gd name="T2" fmla="*/ 2147483647 w 1127"/>
              <a:gd name="T3" fmla="*/ 2147483647 h 281"/>
              <a:gd name="T4" fmla="*/ 2147483647 w 1127"/>
              <a:gd name="T5" fmla="*/ 2147483647 h 281"/>
              <a:gd name="T6" fmla="*/ 2147483647 w 1127"/>
              <a:gd name="T7" fmla="*/ 2147483647 h 281"/>
              <a:gd name="T8" fmla="*/ 2147483647 w 1127"/>
              <a:gd name="T9" fmla="*/ 2147483647 h 281"/>
              <a:gd name="T10" fmla="*/ 2147483647 w 1127"/>
              <a:gd name="T11" fmla="*/ 2147483647 h 281"/>
              <a:gd name="T12" fmla="*/ 2147483647 w 1127"/>
              <a:gd name="T13" fmla="*/ 2147483647 h 281"/>
              <a:gd name="T14" fmla="*/ 2147483647 w 1127"/>
              <a:gd name="T15" fmla="*/ 2147483647 h 281"/>
              <a:gd name="T16" fmla="*/ 2147483647 w 1127"/>
              <a:gd name="T17" fmla="*/ 2147483647 h 281"/>
              <a:gd name="T18" fmla="*/ 2147483647 w 1127"/>
              <a:gd name="T19" fmla="*/ 2147483647 h 281"/>
              <a:gd name="T20" fmla="*/ 2147483647 w 1127"/>
              <a:gd name="T21" fmla="*/ 2147483647 h 281"/>
              <a:gd name="T22" fmla="*/ 2147483647 w 1127"/>
              <a:gd name="T23" fmla="*/ 2147483647 h 281"/>
              <a:gd name="T24" fmla="*/ 2147483647 w 1127"/>
              <a:gd name="T25" fmla="*/ 2147483647 h 281"/>
              <a:gd name="T26" fmla="*/ 2147483647 w 1127"/>
              <a:gd name="T27" fmla="*/ 2147483647 h 281"/>
              <a:gd name="T28" fmla="*/ 2147483647 w 1127"/>
              <a:gd name="T29" fmla="*/ 2147483647 h 281"/>
              <a:gd name="T30" fmla="*/ 2147483647 w 1127"/>
              <a:gd name="T31" fmla="*/ 2147483647 h 281"/>
              <a:gd name="T32" fmla="*/ 2147483647 w 1127"/>
              <a:gd name="T33" fmla="*/ 2147483647 h 281"/>
              <a:gd name="T34" fmla="*/ 2147483647 w 1127"/>
              <a:gd name="T35" fmla="*/ 2147483647 h 281"/>
              <a:gd name="T36" fmla="*/ 2147483647 w 1127"/>
              <a:gd name="T37" fmla="*/ 2147483647 h 281"/>
              <a:gd name="T38" fmla="*/ 2147483647 w 1127"/>
              <a:gd name="T39" fmla="*/ 2147483647 h 281"/>
              <a:gd name="T40" fmla="*/ 2147483647 w 1127"/>
              <a:gd name="T41" fmla="*/ 2147483647 h 281"/>
              <a:gd name="T42" fmla="*/ 2147483647 w 1127"/>
              <a:gd name="T43" fmla="*/ 2147483647 h 281"/>
              <a:gd name="T44" fmla="*/ 2147483647 w 1127"/>
              <a:gd name="T45" fmla="*/ 2147483647 h 281"/>
              <a:gd name="T46" fmla="*/ 2147483647 w 1127"/>
              <a:gd name="T47" fmla="*/ 2147483647 h 2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27"/>
              <a:gd name="T73" fmla="*/ 0 h 281"/>
              <a:gd name="T74" fmla="*/ 1127 w 1127"/>
              <a:gd name="T75" fmla="*/ 281 h 28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27" h="281">
                <a:moveTo>
                  <a:pt x="0" y="278"/>
                </a:moveTo>
                <a:cubicBezTo>
                  <a:pt x="47" y="270"/>
                  <a:pt x="69" y="281"/>
                  <a:pt x="83" y="236"/>
                </a:cubicBezTo>
                <a:cubicBezTo>
                  <a:pt x="75" y="179"/>
                  <a:pt x="27" y="59"/>
                  <a:pt x="100" y="36"/>
                </a:cubicBezTo>
                <a:cubicBezTo>
                  <a:pt x="131" y="39"/>
                  <a:pt x="177" y="17"/>
                  <a:pt x="192" y="44"/>
                </a:cubicBezTo>
                <a:cubicBezTo>
                  <a:pt x="308" y="247"/>
                  <a:pt x="107" y="197"/>
                  <a:pt x="258" y="220"/>
                </a:cubicBezTo>
                <a:cubicBezTo>
                  <a:pt x="266" y="223"/>
                  <a:pt x="275" y="232"/>
                  <a:pt x="283" y="228"/>
                </a:cubicBezTo>
                <a:cubicBezTo>
                  <a:pt x="291" y="224"/>
                  <a:pt x="291" y="212"/>
                  <a:pt x="292" y="203"/>
                </a:cubicBezTo>
                <a:cubicBezTo>
                  <a:pt x="297" y="156"/>
                  <a:pt x="290" y="107"/>
                  <a:pt x="300" y="61"/>
                </a:cubicBezTo>
                <a:cubicBezTo>
                  <a:pt x="302" y="52"/>
                  <a:pt x="317" y="55"/>
                  <a:pt x="325" y="53"/>
                </a:cubicBezTo>
                <a:cubicBezTo>
                  <a:pt x="339" y="49"/>
                  <a:pt x="353" y="48"/>
                  <a:pt x="367" y="44"/>
                </a:cubicBezTo>
                <a:cubicBezTo>
                  <a:pt x="384" y="39"/>
                  <a:pt x="417" y="28"/>
                  <a:pt x="417" y="28"/>
                </a:cubicBezTo>
                <a:cubicBezTo>
                  <a:pt x="513" y="59"/>
                  <a:pt x="356" y="0"/>
                  <a:pt x="450" y="220"/>
                </a:cubicBezTo>
                <a:cubicBezTo>
                  <a:pt x="459" y="241"/>
                  <a:pt x="495" y="214"/>
                  <a:pt x="517" y="211"/>
                </a:cubicBezTo>
                <a:cubicBezTo>
                  <a:pt x="548" y="165"/>
                  <a:pt x="513" y="127"/>
                  <a:pt x="534" y="61"/>
                </a:cubicBezTo>
                <a:cubicBezTo>
                  <a:pt x="537" y="53"/>
                  <a:pt x="550" y="55"/>
                  <a:pt x="559" y="53"/>
                </a:cubicBezTo>
                <a:cubicBezTo>
                  <a:pt x="576" y="49"/>
                  <a:pt x="592" y="47"/>
                  <a:pt x="609" y="44"/>
                </a:cubicBezTo>
                <a:cubicBezTo>
                  <a:pt x="672" y="67"/>
                  <a:pt x="609" y="35"/>
                  <a:pt x="642" y="153"/>
                </a:cubicBezTo>
                <a:cubicBezTo>
                  <a:pt x="646" y="166"/>
                  <a:pt x="682" y="175"/>
                  <a:pt x="692" y="178"/>
                </a:cubicBezTo>
                <a:cubicBezTo>
                  <a:pt x="734" y="240"/>
                  <a:pt x="706" y="232"/>
                  <a:pt x="768" y="220"/>
                </a:cubicBezTo>
                <a:cubicBezTo>
                  <a:pt x="772" y="142"/>
                  <a:pt x="748" y="78"/>
                  <a:pt x="809" y="36"/>
                </a:cubicBezTo>
                <a:cubicBezTo>
                  <a:pt x="854" y="39"/>
                  <a:pt x="916" y="9"/>
                  <a:pt x="943" y="44"/>
                </a:cubicBezTo>
                <a:cubicBezTo>
                  <a:pt x="979" y="90"/>
                  <a:pt x="946" y="161"/>
                  <a:pt x="951" y="220"/>
                </a:cubicBezTo>
                <a:cubicBezTo>
                  <a:pt x="952" y="229"/>
                  <a:pt x="951" y="244"/>
                  <a:pt x="960" y="245"/>
                </a:cubicBezTo>
                <a:cubicBezTo>
                  <a:pt x="1015" y="253"/>
                  <a:pt x="1071" y="245"/>
                  <a:pt x="1127" y="245"/>
                </a:cubicBezTo>
              </a:path>
            </a:pathLst>
          </a:custGeom>
          <a:noFill/>
          <a:ln w="44450" cap="flat" cmpd="sng">
            <a:solidFill>
              <a:schemeClr val="tx1"/>
            </a:solidFill>
            <a:prstDash val="solid"/>
            <a:round/>
            <a:headEnd type="none" w="med" len="med"/>
            <a:tailEnd type="none" w="med" len="med"/>
          </a:ln>
        </p:spPr>
        <p:txBody>
          <a:bodyPr wrap="none" anchor="ctr"/>
          <a:lstStyle/>
          <a:p>
            <a:endParaRPr lang="it-IT">
              <a:solidFill>
                <a:prstClr val="black"/>
              </a:solidFill>
              <a:latin typeface="Arial" pitchFamily="34" charset="0"/>
              <a:cs typeface="Arial" pitchFamily="34" charset="0"/>
            </a:endParaRPr>
          </a:p>
        </p:txBody>
      </p:sp>
      <p:sp>
        <p:nvSpPr>
          <p:cNvPr id="6170" name="Line 26"/>
          <p:cNvSpPr>
            <a:spLocks noChangeShapeType="1"/>
          </p:cNvSpPr>
          <p:nvPr/>
        </p:nvSpPr>
        <p:spPr bwMode="auto">
          <a:xfrm flipH="1">
            <a:off x="6253163" y="5351463"/>
            <a:ext cx="720725" cy="0"/>
          </a:xfrm>
          <a:prstGeom prst="line">
            <a:avLst/>
          </a:prstGeom>
          <a:noFill/>
          <a:ln w="22225">
            <a:solidFill>
              <a:schemeClr val="tx1"/>
            </a:solidFill>
            <a:round/>
            <a:headEnd/>
            <a:tailEnd type="triangle" w="med" len="med"/>
          </a:ln>
        </p:spPr>
        <p:txBody>
          <a:bodyPr wrap="none" anchor="ctr"/>
          <a:lstStyle/>
          <a:p>
            <a:endParaRPr lang="it-IT">
              <a:solidFill>
                <a:prstClr val="black"/>
              </a:solidFill>
              <a:latin typeface="Arial" pitchFamily="34" charset="0"/>
              <a:cs typeface="Arial" pitchFamily="34" charset="0"/>
            </a:endParaRPr>
          </a:p>
        </p:txBody>
      </p:sp>
      <p:sp>
        <p:nvSpPr>
          <p:cNvPr id="6171" name="Line 27"/>
          <p:cNvSpPr>
            <a:spLocks noChangeShapeType="1"/>
          </p:cNvSpPr>
          <p:nvPr/>
        </p:nvSpPr>
        <p:spPr bwMode="auto">
          <a:xfrm>
            <a:off x="6300788" y="5516563"/>
            <a:ext cx="720725" cy="0"/>
          </a:xfrm>
          <a:prstGeom prst="line">
            <a:avLst/>
          </a:prstGeom>
          <a:noFill/>
          <a:ln w="50800">
            <a:solidFill>
              <a:schemeClr val="tx1"/>
            </a:solidFill>
            <a:round/>
            <a:headEnd/>
            <a:tailEnd type="triangle" w="med" len="med"/>
          </a:ln>
        </p:spPr>
        <p:txBody>
          <a:bodyPr wrap="none" anchor="ctr"/>
          <a:lstStyle/>
          <a:p>
            <a:endParaRPr lang="it-IT">
              <a:solidFill>
                <a:prstClr val="black"/>
              </a:solidFill>
              <a:latin typeface="Arial" pitchFamily="34" charset="0"/>
              <a:cs typeface="Arial" pitchFamily="34" charset="0"/>
            </a:endParaRPr>
          </a:p>
        </p:txBody>
      </p:sp>
      <p:sp>
        <p:nvSpPr>
          <p:cNvPr id="6172" name="Oval 28"/>
          <p:cNvSpPr>
            <a:spLocks noChangeArrowheads="1"/>
          </p:cNvSpPr>
          <p:nvPr/>
        </p:nvSpPr>
        <p:spPr bwMode="auto">
          <a:xfrm>
            <a:off x="7092950" y="4941888"/>
            <a:ext cx="431800" cy="431800"/>
          </a:xfrm>
          <a:prstGeom prst="ellipse">
            <a:avLst/>
          </a:prstGeom>
          <a:gradFill rotWithShape="0">
            <a:gsLst>
              <a:gs pos="0">
                <a:srgbClr val="765E5E"/>
              </a:gs>
              <a:gs pos="50000">
                <a:srgbClr val="FFCCCC"/>
              </a:gs>
              <a:gs pos="100000">
                <a:srgbClr val="765E5E"/>
              </a:gs>
            </a:gsLst>
            <a:lin ang="5400000" scaled="1"/>
          </a:gradFill>
          <a:ln w="22225" algn="ctr">
            <a:solidFill>
              <a:schemeClr val="tx1"/>
            </a:solidFill>
            <a:round/>
            <a:headEnd/>
            <a:tailEnd/>
          </a:ln>
        </p:spPr>
        <p:txBody>
          <a:bodyPr wrap="none" anchor="ctr"/>
          <a:lstStyle/>
          <a:p>
            <a:endParaRPr lang="it-IT">
              <a:solidFill>
                <a:prstClr val="black"/>
              </a:solidFill>
              <a:latin typeface="Arial" pitchFamily="34" charset="0"/>
              <a:cs typeface="Arial" pitchFamily="34" charset="0"/>
            </a:endParaRPr>
          </a:p>
        </p:txBody>
      </p:sp>
      <p:sp>
        <p:nvSpPr>
          <p:cNvPr id="6173" name="Oval 29"/>
          <p:cNvSpPr>
            <a:spLocks noChangeArrowheads="1"/>
          </p:cNvSpPr>
          <p:nvPr/>
        </p:nvSpPr>
        <p:spPr bwMode="auto">
          <a:xfrm>
            <a:off x="7524750" y="5300663"/>
            <a:ext cx="431800" cy="431800"/>
          </a:xfrm>
          <a:prstGeom prst="ellipse">
            <a:avLst/>
          </a:prstGeom>
          <a:gradFill rotWithShape="0">
            <a:gsLst>
              <a:gs pos="0">
                <a:srgbClr val="765E5E"/>
              </a:gs>
              <a:gs pos="50000">
                <a:srgbClr val="FFCCCC"/>
              </a:gs>
              <a:gs pos="100000">
                <a:srgbClr val="765E5E"/>
              </a:gs>
            </a:gsLst>
            <a:lin ang="5400000" scaled="1"/>
          </a:gradFill>
          <a:ln w="22225" algn="ctr">
            <a:solidFill>
              <a:schemeClr val="tx1"/>
            </a:solidFill>
            <a:round/>
            <a:headEnd/>
            <a:tailEnd/>
          </a:ln>
        </p:spPr>
        <p:txBody>
          <a:bodyPr wrap="none" anchor="ctr"/>
          <a:lstStyle/>
          <a:p>
            <a:endParaRPr lang="it-IT">
              <a:solidFill>
                <a:prstClr val="black"/>
              </a:solidFill>
              <a:latin typeface="Arial" pitchFamily="34" charset="0"/>
              <a:cs typeface="Arial" pitchFamily="34" charset="0"/>
            </a:endParaRPr>
          </a:p>
        </p:txBody>
      </p:sp>
      <p:sp>
        <p:nvSpPr>
          <p:cNvPr id="6174" name="Oval 30"/>
          <p:cNvSpPr>
            <a:spLocks noChangeArrowheads="1"/>
          </p:cNvSpPr>
          <p:nvPr/>
        </p:nvSpPr>
        <p:spPr bwMode="auto">
          <a:xfrm>
            <a:off x="8316913" y="5300663"/>
            <a:ext cx="431800" cy="431800"/>
          </a:xfrm>
          <a:prstGeom prst="ellipse">
            <a:avLst/>
          </a:prstGeom>
          <a:gradFill rotWithShape="0">
            <a:gsLst>
              <a:gs pos="0">
                <a:srgbClr val="765E5E"/>
              </a:gs>
              <a:gs pos="50000">
                <a:srgbClr val="FFCCCC"/>
              </a:gs>
              <a:gs pos="100000">
                <a:srgbClr val="765E5E"/>
              </a:gs>
            </a:gsLst>
            <a:lin ang="5400000" scaled="1"/>
          </a:gradFill>
          <a:ln w="22225" algn="ctr">
            <a:solidFill>
              <a:schemeClr val="tx1"/>
            </a:solidFill>
            <a:round/>
            <a:headEnd/>
            <a:tailEnd/>
          </a:ln>
        </p:spPr>
        <p:txBody>
          <a:bodyPr wrap="none" anchor="ctr"/>
          <a:lstStyle/>
          <a:p>
            <a:endParaRPr lang="it-IT">
              <a:solidFill>
                <a:prstClr val="black"/>
              </a:solidFill>
              <a:latin typeface="Arial" pitchFamily="34" charset="0"/>
              <a:cs typeface="Arial" pitchFamily="34" charset="0"/>
            </a:endParaRPr>
          </a:p>
        </p:txBody>
      </p:sp>
      <p:sp>
        <p:nvSpPr>
          <p:cNvPr id="6175" name="Oval 31"/>
          <p:cNvSpPr>
            <a:spLocks noChangeArrowheads="1"/>
          </p:cNvSpPr>
          <p:nvPr/>
        </p:nvSpPr>
        <p:spPr bwMode="auto">
          <a:xfrm>
            <a:off x="7885113" y="4868863"/>
            <a:ext cx="431800" cy="431800"/>
          </a:xfrm>
          <a:prstGeom prst="ellipse">
            <a:avLst/>
          </a:prstGeom>
          <a:gradFill rotWithShape="0">
            <a:gsLst>
              <a:gs pos="0">
                <a:srgbClr val="765E5E"/>
              </a:gs>
              <a:gs pos="50000">
                <a:srgbClr val="FFCCCC"/>
              </a:gs>
              <a:gs pos="100000">
                <a:srgbClr val="765E5E"/>
              </a:gs>
            </a:gsLst>
            <a:lin ang="5400000" scaled="1"/>
          </a:gradFill>
          <a:ln w="22225" algn="ctr">
            <a:solidFill>
              <a:schemeClr val="tx1"/>
            </a:solidFill>
            <a:round/>
            <a:headEnd/>
            <a:tailEnd/>
          </a:ln>
        </p:spPr>
        <p:txBody>
          <a:bodyPr wrap="none" anchor="ctr"/>
          <a:lstStyle/>
          <a:p>
            <a:endParaRPr lang="it-IT">
              <a:solidFill>
                <a:prstClr val="black"/>
              </a:solidFill>
              <a:latin typeface="Arial" pitchFamily="34" charset="0"/>
              <a:cs typeface="Arial" pitchFamily="34" charset="0"/>
            </a:endParaRPr>
          </a:p>
        </p:txBody>
      </p:sp>
      <p:sp>
        <p:nvSpPr>
          <p:cNvPr id="6176" name="Freeform 32"/>
          <p:cNvSpPr>
            <a:spLocks/>
          </p:cNvSpPr>
          <p:nvPr/>
        </p:nvSpPr>
        <p:spPr bwMode="auto">
          <a:xfrm>
            <a:off x="6970713" y="4941888"/>
            <a:ext cx="481012" cy="276225"/>
          </a:xfrm>
          <a:custGeom>
            <a:avLst/>
            <a:gdLst>
              <a:gd name="T0" fmla="*/ 0 w 320"/>
              <a:gd name="T1" fmla="*/ 2147483647 h 154"/>
              <a:gd name="T2" fmla="*/ 2147483647 w 320"/>
              <a:gd name="T3" fmla="*/ 2147483647 h 154"/>
              <a:gd name="T4" fmla="*/ 2147483647 w 320"/>
              <a:gd name="T5" fmla="*/ 2147483647 h 154"/>
              <a:gd name="T6" fmla="*/ 2147483647 w 320"/>
              <a:gd name="T7" fmla="*/ 2147483647 h 154"/>
              <a:gd name="T8" fmla="*/ 2147483647 w 320"/>
              <a:gd name="T9" fmla="*/ 2147483647 h 154"/>
              <a:gd name="T10" fmla="*/ 2147483647 w 320"/>
              <a:gd name="T11" fmla="*/ 2147483647 h 154"/>
              <a:gd name="T12" fmla="*/ 2147483647 w 320"/>
              <a:gd name="T13" fmla="*/ 2147483647 h 154"/>
              <a:gd name="T14" fmla="*/ 0 60000 65536"/>
              <a:gd name="T15" fmla="*/ 0 60000 65536"/>
              <a:gd name="T16" fmla="*/ 0 60000 65536"/>
              <a:gd name="T17" fmla="*/ 0 60000 65536"/>
              <a:gd name="T18" fmla="*/ 0 60000 65536"/>
              <a:gd name="T19" fmla="*/ 0 60000 65536"/>
              <a:gd name="T20" fmla="*/ 0 60000 65536"/>
              <a:gd name="T21" fmla="*/ 0 w 320"/>
              <a:gd name="T22" fmla="*/ 0 h 154"/>
              <a:gd name="T23" fmla="*/ 320 w 320"/>
              <a:gd name="T24" fmla="*/ 154 h 1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0" h="154">
                <a:moveTo>
                  <a:pt x="0" y="31"/>
                </a:moveTo>
                <a:cubicBezTo>
                  <a:pt x="14" y="34"/>
                  <a:pt x="35" y="27"/>
                  <a:pt x="42" y="39"/>
                </a:cubicBezTo>
                <a:cubicBezTo>
                  <a:pt x="104" y="142"/>
                  <a:pt x="8" y="99"/>
                  <a:pt x="75" y="123"/>
                </a:cubicBezTo>
                <a:cubicBezTo>
                  <a:pt x="78" y="131"/>
                  <a:pt x="75" y="145"/>
                  <a:pt x="83" y="148"/>
                </a:cubicBezTo>
                <a:cubicBezTo>
                  <a:pt x="99" y="154"/>
                  <a:pt x="130" y="130"/>
                  <a:pt x="142" y="123"/>
                </a:cubicBezTo>
                <a:cubicBezTo>
                  <a:pt x="156" y="79"/>
                  <a:pt x="151" y="47"/>
                  <a:pt x="200" y="31"/>
                </a:cubicBezTo>
                <a:cubicBezTo>
                  <a:pt x="320" y="39"/>
                  <a:pt x="317" y="0"/>
                  <a:pt x="317" y="48"/>
                </a:cubicBezTo>
              </a:path>
            </a:pathLst>
          </a:custGeom>
          <a:noFill/>
          <a:ln w="44450" cap="flat" cmpd="sng">
            <a:solidFill>
              <a:schemeClr val="tx1"/>
            </a:solidFill>
            <a:prstDash val="solid"/>
            <a:round/>
            <a:headEnd type="none" w="med" len="med"/>
            <a:tailEnd type="none" w="med" len="med"/>
          </a:ln>
        </p:spPr>
        <p:txBody>
          <a:bodyPr wrap="none" anchor="ctr"/>
          <a:lstStyle/>
          <a:p>
            <a:endParaRPr lang="it-IT">
              <a:solidFill>
                <a:prstClr val="black"/>
              </a:solidFill>
              <a:latin typeface="Arial" pitchFamily="34" charset="0"/>
              <a:cs typeface="Arial" pitchFamily="34" charset="0"/>
            </a:endParaRPr>
          </a:p>
        </p:txBody>
      </p:sp>
      <p:sp>
        <p:nvSpPr>
          <p:cNvPr id="6177" name="Freeform 33"/>
          <p:cNvSpPr>
            <a:spLocks/>
          </p:cNvSpPr>
          <p:nvPr/>
        </p:nvSpPr>
        <p:spPr bwMode="auto">
          <a:xfrm>
            <a:off x="7461250" y="4889500"/>
            <a:ext cx="1612900" cy="844550"/>
          </a:xfrm>
          <a:custGeom>
            <a:avLst/>
            <a:gdLst>
              <a:gd name="T0" fmla="*/ 0 w 1016"/>
              <a:gd name="T1" fmla="*/ 2147483647 h 532"/>
              <a:gd name="T2" fmla="*/ 2147483647 w 1016"/>
              <a:gd name="T3" fmla="*/ 2147483647 h 532"/>
              <a:gd name="T4" fmla="*/ 2147483647 w 1016"/>
              <a:gd name="T5" fmla="*/ 2147483647 h 532"/>
              <a:gd name="T6" fmla="*/ 2147483647 w 1016"/>
              <a:gd name="T7" fmla="*/ 2147483647 h 532"/>
              <a:gd name="T8" fmla="*/ 2147483647 w 1016"/>
              <a:gd name="T9" fmla="*/ 2147483647 h 532"/>
              <a:gd name="T10" fmla="*/ 2147483647 w 1016"/>
              <a:gd name="T11" fmla="*/ 2147483647 h 532"/>
              <a:gd name="T12" fmla="*/ 2147483647 w 1016"/>
              <a:gd name="T13" fmla="*/ 2147483647 h 532"/>
              <a:gd name="T14" fmla="*/ 2147483647 w 1016"/>
              <a:gd name="T15" fmla="*/ 2147483647 h 532"/>
              <a:gd name="T16" fmla="*/ 2147483647 w 1016"/>
              <a:gd name="T17" fmla="*/ 2147483647 h 532"/>
              <a:gd name="T18" fmla="*/ 2147483647 w 1016"/>
              <a:gd name="T19" fmla="*/ 2147483647 h 532"/>
              <a:gd name="T20" fmla="*/ 2147483647 w 1016"/>
              <a:gd name="T21" fmla="*/ 0 h 532"/>
              <a:gd name="T22" fmla="*/ 2147483647 w 1016"/>
              <a:gd name="T23" fmla="*/ 2147483647 h 532"/>
              <a:gd name="T24" fmla="*/ 2147483647 w 1016"/>
              <a:gd name="T25" fmla="*/ 2147483647 h 532"/>
              <a:gd name="T26" fmla="*/ 2147483647 w 1016"/>
              <a:gd name="T27" fmla="*/ 2147483647 h 532"/>
              <a:gd name="T28" fmla="*/ 2147483647 w 1016"/>
              <a:gd name="T29" fmla="*/ 2147483647 h 532"/>
              <a:gd name="T30" fmla="*/ 2147483647 w 1016"/>
              <a:gd name="T31" fmla="*/ 2147483647 h 532"/>
              <a:gd name="T32" fmla="*/ 2147483647 w 1016"/>
              <a:gd name="T33" fmla="*/ 2147483647 h 532"/>
              <a:gd name="T34" fmla="*/ 2147483647 w 1016"/>
              <a:gd name="T35" fmla="*/ 2147483647 h 5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6"/>
              <a:gd name="T55" fmla="*/ 0 h 532"/>
              <a:gd name="T56" fmla="*/ 1016 w 1016"/>
              <a:gd name="T57" fmla="*/ 532 h 5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6" h="532">
                <a:moveTo>
                  <a:pt x="0" y="67"/>
                </a:moveTo>
                <a:cubicBezTo>
                  <a:pt x="44" y="204"/>
                  <a:pt x="18" y="167"/>
                  <a:pt x="25" y="434"/>
                </a:cubicBezTo>
                <a:cubicBezTo>
                  <a:pt x="33" y="431"/>
                  <a:pt x="44" y="432"/>
                  <a:pt x="50" y="426"/>
                </a:cubicBezTo>
                <a:cubicBezTo>
                  <a:pt x="56" y="420"/>
                  <a:pt x="54" y="409"/>
                  <a:pt x="58" y="401"/>
                </a:cubicBezTo>
                <a:cubicBezTo>
                  <a:pt x="72" y="374"/>
                  <a:pt x="76" y="375"/>
                  <a:pt x="100" y="359"/>
                </a:cubicBezTo>
                <a:cubicBezTo>
                  <a:pt x="128" y="317"/>
                  <a:pt x="108" y="340"/>
                  <a:pt x="167" y="301"/>
                </a:cubicBezTo>
                <a:cubicBezTo>
                  <a:pt x="175" y="295"/>
                  <a:pt x="192" y="284"/>
                  <a:pt x="192" y="284"/>
                </a:cubicBezTo>
                <a:cubicBezTo>
                  <a:pt x="220" y="287"/>
                  <a:pt x="263" y="268"/>
                  <a:pt x="275" y="293"/>
                </a:cubicBezTo>
                <a:cubicBezTo>
                  <a:pt x="364" y="471"/>
                  <a:pt x="204" y="482"/>
                  <a:pt x="334" y="459"/>
                </a:cubicBezTo>
                <a:cubicBezTo>
                  <a:pt x="329" y="375"/>
                  <a:pt x="330" y="200"/>
                  <a:pt x="300" y="117"/>
                </a:cubicBezTo>
                <a:cubicBezTo>
                  <a:pt x="309" y="25"/>
                  <a:pt x="293" y="20"/>
                  <a:pt x="367" y="0"/>
                </a:cubicBezTo>
                <a:cubicBezTo>
                  <a:pt x="591" y="24"/>
                  <a:pt x="333" y="24"/>
                  <a:pt x="467" y="242"/>
                </a:cubicBezTo>
                <a:cubicBezTo>
                  <a:pt x="489" y="278"/>
                  <a:pt x="551" y="248"/>
                  <a:pt x="593" y="251"/>
                </a:cubicBezTo>
                <a:cubicBezTo>
                  <a:pt x="626" y="257"/>
                  <a:pt x="663" y="252"/>
                  <a:pt x="693" y="267"/>
                </a:cubicBezTo>
                <a:cubicBezTo>
                  <a:pt x="698" y="269"/>
                  <a:pt x="707" y="322"/>
                  <a:pt x="709" y="334"/>
                </a:cubicBezTo>
                <a:cubicBezTo>
                  <a:pt x="712" y="379"/>
                  <a:pt x="703" y="426"/>
                  <a:pt x="718" y="468"/>
                </a:cubicBezTo>
                <a:cubicBezTo>
                  <a:pt x="729" y="498"/>
                  <a:pt x="800" y="510"/>
                  <a:pt x="826" y="518"/>
                </a:cubicBezTo>
                <a:cubicBezTo>
                  <a:pt x="1016" y="507"/>
                  <a:pt x="985" y="532"/>
                  <a:pt x="985" y="343"/>
                </a:cubicBezTo>
              </a:path>
            </a:pathLst>
          </a:custGeom>
          <a:noFill/>
          <a:ln w="44450" cap="flat" cmpd="sng">
            <a:solidFill>
              <a:schemeClr val="tx1"/>
            </a:solidFill>
            <a:prstDash val="solid"/>
            <a:round/>
            <a:headEnd type="none" w="med" len="med"/>
            <a:tailEnd type="none" w="med" len="med"/>
          </a:ln>
        </p:spPr>
        <p:txBody>
          <a:bodyPr wrap="none" anchor="ctr"/>
          <a:lstStyle/>
          <a:p>
            <a:endParaRPr lang="it-IT">
              <a:solidFill>
                <a:prstClr val="black"/>
              </a:solidFill>
              <a:latin typeface="Arial" pitchFamily="34" charset="0"/>
              <a:cs typeface="Arial" pitchFamily="34" charset="0"/>
            </a:endParaRPr>
          </a:p>
        </p:txBody>
      </p:sp>
      <p:sp>
        <p:nvSpPr>
          <p:cNvPr id="6178" name="Oval 34"/>
          <p:cNvSpPr>
            <a:spLocks noChangeArrowheads="1"/>
          </p:cNvSpPr>
          <p:nvPr/>
        </p:nvSpPr>
        <p:spPr bwMode="auto">
          <a:xfrm>
            <a:off x="3698875" y="5876925"/>
            <a:ext cx="720725" cy="360363"/>
          </a:xfrm>
          <a:prstGeom prst="ellipse">
            <a:avLst/>
          </a:prstGeom>
          <a:solidFill>
            <a:srgbClr val="FFFF66"/>
          </a:solidFill>
          <a:ln w="19050" algn="ctr">
            <a:solidFill>
              <a:schemeClr val="tx1"/>
            </a:solidFill>
            <a:round/>
            <a:headEnd/>
            <a:tailEnd/>
          </a:ln>
        </p:spPr>
        <p:txBody>
          <a:bodyPr wrap="none" anchor="ctr"/>
          <a:lstStyle/>
          <a:p>
            <a:pPr algn="ctr"/>
            <a:r>
              <a:rPr lang="it-IT" sz="1400" b="1">
                <a:solidFill>
                  <a:prstClr val="black"/>
                </a:solidFill>
                <a:latin typeface="Arial" pitchFamily="34" charset="0"/>
                <a:cs typeface="Arial" pitchFamily="34" charset="0"/>
              </a:rPr>
              <a:t>AP-1</a:t>
            </a:r>
          </a:p>
        </p:txBody>
      </p:sp>
      <p:sp>
        <p:nvSpPr>
          <p:cNvPr id="6179" name="Oval 35"/>
          <p:cNvSpPr>
            <a:spLocks noChangeArrowheads="1"/>
          </p:cNvSpPr>
          <p:nvPr/>
        </p:nvSpPr>
        <p:spPr bwMode="auto">
          <a:xfrm>
            <a:off x="3698875" y="6284913"/>
            <a:ext cx="720725" cy="360362"/>
          </a:xfrm>
          <a:prstGeom prst="ellipse">
            <a:avLst/>
          </a:prstGeom>
          <a:solidFill>
            <a:srgbClr val="FFFF66"/>
          </a:solidFill>
          <a:ln w="19050" algn="ctr">
            <a:solidFill>
              <a:schemeClr val="tx1"/>
            </a:solidFill>
            <a:round/>
            <a:headEnd/>
            <a:tailEnd/>
          </a:ln>
        </p:spPr>
        <p:txBody>
          <a:bodyPr wrap="none" anchor="ctr"/>
          <a:lstStyle/>
          <a:p>
            <a:pPr algn="ctr"/>
            <a:r>
              <a:rPr lang="it-IT" sz="1400" b="1">
                <a:solidFill>
                  <a:prstClr val="black"/>
                </a:solidFill>
                <a:latin typeface="Arial" pitchFamily="34" charset="0"/>
                <a:cs typeface="Arial" pitchFamily="34" charset="0"/>
              </a:rPr>
              <a:t>NF-</a:t>
            </a:r>
            <a:r>
              <a:rPr lang="it-IT" sz="1400" b="1">
                <a:solidFill>
                  <a:prstClr val="black"/>
                </a:solidFill>
                <a:latin typeface="Symbol" pitchFamily="18" charset="2"/>
                <a:cs typeface="Arial" pitchFamily="34" charset="0"/>
              </a:rPr>
              <a:t>k</a:t>
            </a:r>
            <a:r>
              <a:rPr lang="it-IT" sz="1400" b="1">
                <a:solidFill>
                  <a:prstClr val="black"/>
                </a:solidFill>
                <a:latin typeface="Arial" pitchFamily="34" charset="0"/>
                <a:cs typeface="Arial" pitchFamily="34" charset="0"/>
              </a:rPr>
              <a:t>B</a:t>
            </a:r>
          </a:p>
        </p:txBody>
      </p:sp>
      <p:sp>
        <p:nvSpPr>
          <p:cNvPr id="6180" name="Freeform 36" descr="Velina rosa"/>
          <p:cNvSpPr>
            <a:spLocks/>
          </p:cNvSpPr>
          <p:nvPr/>
        </p:nvSpPr>
        <p:spPr bwMode="auto">
          <a:xfrm>
            <a:off x="2514600" y="3276600"/>
            <a:ext cx="1447800" cy="2590800"/>
          </a:xfrm>
          <a:custGeom>
            <a:avLst/>
            <a:gdLst>
              <a:gd name="T0" fmla="*/ 2147483647 w 567"/>
              <a:gd name="T1" fmla="*/ 0 h 1769"/>
              <a:gd name="T2" fmla="*/ 2147483647 w 567"/>
              <a:gd name="T3" fmla="*/ 2147483647 h 1769"/>
              <a:gd name="T4" fmla="*/ 2147483647 w 567"/>
              <a:gd name="T5" fmla="*/ 2147483647 h 1769"/>
              <a:gd name="T6" fmla="*/ 0 60000 65536"/>
              <a:gd name="T7" fmla="*/ 0 60000 65536"/>
              <a:gd name="T8" fmla="*/ 0 60000 65536"/>
              <a:gd name="T9" fmla="*/ 0 w 567"/>
              <a:gd name="T10" fmla="*/ 0 h 1769"/>
              <a:gd name="T11" fmla="*/ 567 w 567"/>
              <a:gd name="T12" fmla="*/ 1769 h 1769"/>
            </a:gdLst>
            <a:ahLst/>
            <a:cxnLst>
              <a:cxn ang="T6">
                <a:pos x="T0" y="T1"/>
              </a:cxn>
              <a:cxn ang="T7">
                <a:pos x="T2" y="T3"/>
              </a:cxn>
              <a:cxn ang="T8">
                <a:pos x="T4" y="T5"/>
              </a:cxn>
            </a:cxnLst>
            <a:rect l="T9" t="T10" r="T11" b="T12"/>
            <a:pathLst>
              <a:path w="567" h="1769">
                <a:moveTo>
                  <a:pt x="567" y="0"/>
                </a:moveTo>
                <a:cubicBezTo>
                  <a:pt x="306" y="306"/>
                  <a:pt x="46" y="612"/>
                  <a:pt x="23" y="907"/>
                </a:cubicBezTo>
                <a:cubicBezTo>
                  <a:pt x="0" y="1202"/>
                  <a:pt x="215" y="1485"/>
                  <a:pt x="431" y="1769"/>
                </a:cubicBezTo>
              </a:path>
            </a:pathLst>
          </a:custGeom>
          <a:noFill/>
          <a:ln w="19050" cap="flat" cmpd="sng">
            <a:solidFill>
              <a:schemeClr val="tx1"/>
            </a:solidFill>
            <a:prstDash val="solid"/>
            <a:round/>
            <a:headEnd type="none" w="med" len="med"/>
            <a:tailEnd type="none" w="med" len="med"/>
          </a:ln>
        </p:spPr>
        <p:txBody>
          <a:bodyPr wrap="none" anchor="ctr"/>
          <a:lstStyle/>
          <a:p>
            <a:endParaRPr lang="it-IT">
              <a:solidFill>
                <a:prstClr val="black"/>
              </a:solidFill>
              <a:latin typeface="Arial" pitchFamily="34" charset="0"/>
              <a:cs typeface="Arial" pitchFamily="34" charset="0"/>
            </a:endParaRPr>
          </a:p>
        </p:txBody>
      </p:sp>
      <p:sp>
        <p:nvSpPr>
          <p:cNvPr id="6181" name="Freeform 37" descr="Velina rosa"/>
          <p:cNvSpPr>
            <a:spLocks/>
          </p:cNvSpPr>
          <p:nvPr/>
        </p:nvSpPr>
        <p:spPr bwMode="auto">
          <a:xfrm>
            <a:off x="4572000" y="6021388"/>
            <a:ext cx="3240088" cy="407987"/>
          </a:xfrm>
          <a:custGeom>
            <a:avLst/>
            <a:gdLst>
              <a:gd name="T0" fmla="*/ 0 w 1995"/>
              <a:gd name="T1" fmla="*/ 2147483647 h 257"/>
              <a:gd name="T2" fmla="*/ 2147483647 w 1995"/>
              <a:gd name="T3" fmla="*/ 2147483647 h 257"/>
              <a:gd name="T4" fmla="*/ 2147483647 w 1995"/>
              <a:gd name="T5" fmla="*/ 0 h 257"/>
              <a:gd name="T6" fmla="*/ 0 60000 65536"/>
              <a:gd name="T7" fmla="*/ 0 60000 65536"/>
              <a:gd name="T8" fmla="*/ 0 60000 65536"/>
              <a:gd name="T9" fmla="*/ 0 w 1995"/>
              <a:gd name="T10" fmla="*/ 0 h 257"/>
              <a:gd name="T11" fmla="*/ 1995 w 1995"/>
              <a:gd name="T12" fmla="*/ 257 h 257"/>
            </a:gdLst>
            <a:ahLst/>
            <a:cxnLst>
              <a:cxn ang="T6">
                <a:pos x="T0" y="T1"/>
              </a:cxn>
              <a:cxn ang="T7">
                <a:pos x="T2" y="T3"/>
              </a:cxn>
              <a:cxn ang="T8">
                <a:pos x="T4" y="T5"/>
              </a:cxn>
            </a:cxnLst>
            <a:rect l="T9" t="T10" r="T11" b="T12"/>
            <a:pathLst>
              <a:path w="1995" h="257">
                <a:moveTo>
                  <a:pt x="0" y="181"/>
                </a:moveTo>
                <a:cubicBezTo>
                  <a:pt x="537" y="219"/>
                  <a:pt x="1074" y="257"/>
                  <a:pt x="1406" y="227"/>
                </a:cubicBezTo>
                <a:cubicBezTo>
                  <a:pt x="1738" y="197"/>
                  <a:pt x="1897" y="38"/>
                  <a:pt x="1995" y="0"/>
                </a:cubicBezTo>
              </a:path>
            </a:pathLst>
          </a:custGeom>
          <a:noFill/>
          <a:ln w="19050" cap="flat" cmpd="sng">
            <a:solidFill>
              <a:schemeClr val="tx1"/>
            </a:solidFill>
            <a:prstDash val="solid"/>
            <a:round/>
            <a:headEnd type="none" w="med" len="med"/>
            <a:tailEnd type="none" w="med" len="med"/>
          </a:ln>
        </p:spPr>
        <p:txBody>
          <a:bodyPr wrap="none" anchor="ctr"/>
          <a:lstStyle/>
          <a:p>
            <a:endParaRPr lang="it-IT">
              <a:solidFill>
                <a:prstClr val="black"/>
              </a:solidFill>
              <a:latin typeface="Arial" pitchFamily="34" charset="0"/>
              <a:cs typeface="Arial" pitchFamily="34" charset="0"/>
            </a:endParaRPr>
          </a:p>
        </p:txBody>
      </p:sp>
      <p:sp>
        <p:nvSpPr>
          <p:cNvPr id="6182" name="Line 38"/>
          <p:cNvSpPr>
            <a:spLocks noChangeShapeType="1"/>
          </p:cNvSpPr>
          <p:nvPr/>
        </p:nvSpPr>
        <p:spPr bwMode="auto">
          <a:xfrm rot="63037" flipV="1">
            <a:off x="7812088" y="5805488"/>
            <a:ext cx="287337" cy="215900"/>
          </a:xfrm>
          <a:prstGeom prst="line">
            <a:avLst/>
          </a:prstGeom>
          <a:noFill/>
          <a:ln w="19050">
            <a:solidFill>
              <a:schemeClr val="tx1"/>
            </a:solidFill>
            <a:round/>
            <a:headEnd/>
            <a:tailEnd type="triangle" w="med" len="med"/>
          </a:ln>
        </p:spPr>
        <p:txBody>
          <a:bodyPr wrap="none" anchor="ctr"/>
          <a:lstStyle/>
          <a:p>
            <a:endParaRPr lang="it-IT">
              <a:solidFill>
                <a:prstClr val="black"/>
              </a:solidFill>
              <a:latin typeface="Arial" pitchFamily="34" charset="0"/>
              <a:cs typeface="Arial" pitchFamily="34" charset="0"/>
            </a:endParaRPr>
          </a:p>
        </p:txBody>
      </p:sp>
      <p:sp>
        <p:nvSpPr>
          <p:cNvPr id="6183" name="Text Box 39"/>
          <p:cNvSpPr txBox="1">
            <a:spLocks noChangeArrowheads="1"/>
          </p:cNvSpPr>
          <p:nvPr/>
        </p:nvSpPr>
        <p:spPr bwMode="auto">
          <a:xfrm>
            <a:off x="7524750" y="5876925"/>
            <a:ext cx="1403350" cy="523875"/>
          </a:xfrm>
          <a:prstGeom prst="rect">
            <a:avLst/>
          </a:prstGeom>
          <a:noFill/>
          <a:ln w="9525">
            <a:noFill/>
            <a:miter lim="800000"/>
            <a:headEnd/>
            <a:tailEnd/>
          </a:ln>
        </p:spPr>
        <p:txBody>
          <a:bodyPr>
            <a:spAutoFit/>
          </a:bodyPr>
          <a:lstStyle/>
          <a:p>
            <a:pPr algn="ctr"/>
            <a:r>
              <a:rPr lang="it-IT" sz="1400" b="1">
                <a:solidFill>
                  <a:prstClr val="black"/>
                </a:solidFill>
                <a:latin typeface="Times New Roman" pitchFamily="18" charset="0"/>
                <a:cs typeface="Arial" pitchFamily="34" charset="0"/>
              </a:rPr>
              <a:t>Gene transcription</a:t>
            </a:r>
          </a:p>
        </p:txBody>
      </p:sp>
      <p:grpSp>
        <p:nvGrpSpPr>
          <p:cNvPr id="2" name="Group 40"/>
          <p:cNvGrpSpPr>
            <a:grpSpLocks/>
          </p:cNvGrpSpPr>
          <p:nvPr/>
        </p:nvGrpSpPr>
        <p:grpSpPr bwMode="auto">
          <a:xfrm>
            <a:off x="8101013" y="1196975"/>
            <a:ext cx="431800" cy="360363"/>
            <a:chOff x="2708" y="1536"/>
            <a:chExt cx="672" cy="624"/>
          </a:xfrm>
        </p:grpSpPr>
        <p:sp>
          <p:nvSpPr>
            <p:cNvPr id="6280" name="Freeform 41" descr="Velina rosa"/>
            <p:cNvSpPr>
              <a:spLocks/>
            </p:cNvSpPr>
            <p:nvPr/>
          </p:nvSpPr>
          <p:spPr bwMode="auto">
            <a:xfrm>
              <a:off x="2708" y="1536"/>
              <a:ext cx="672" cy="624"/>
            </a:xfrm>
            <a:custGeom>
              <a:avLst/>
              <a:gdLst>
                <a:gd name="T0" fmla="*/ 5 w 736"/>
                <a:gd name="T1" fmla="*/ 2 h 768"/>
                <a:gd name="T2" fmla="*/ 0 w 736"/>
                <a:gd name="T3" fmla="*/ 2 h 768"/>
                <a:gd name="T4" fmla="*/ 5 w 736"/>
                <a:gd name="T5" fmla="*/ 2 h 768"/>
                <a:gd name="T6" fmla="*/ 5 w 736"/>
                <a:gd name="T7" fmla="*/ 2 h 768"/>
                <a:gd name="T8" fmla="*/ 5 w 736"/>
                <a:gd name="T9" fmla="*/ 0 h 768"/>
                <a:gd name="T10" fmla="*/ 5 w 736"/>
                <a:gd name="T11" fmla="*/ 2 h 768"/>
                <a:gd name="T12" fmla="*/ 5 w 736"/>
                <a:gd name="T13" fmla="*/ 2 h 768"/>
                <a:gd name="T14" fmla="*/ 5 w 736"/>
                <a:gd name="T15" fmla="*/ 2 h 768"/>
                <a:gd name="T16" fmla="*/ 5 w 736"/>
                <a:gd name="T17" fmla="*/ 2 h 768"/>
                <a:gd name="T18" fmla="*/ 5 w 736"/>
                <a:gd name="T19" fmla="*/ 2 h 768"/>
                <a:gd name="T20" fmla="*/ 5 w 736"/>
                <a:gd name="T21" fmla="*/ 2 h 768"/>
                <a:gd name="T22" fmla="*/ 5 w 736"/>
                <a:gd name="T23" fmla="*/ 2 h 768"/>
                <a:gd name="T24" fmla="*/ 5 w 736"/>
                <a:gd name="T25" fmla="*/ 2 h 768"/>
                <a:gd name="T26" fmla="*/ 5 w 736"/>
                <a:gd name="T27" fmla="*/ 2 h 768"/>
                <a:gd name="T28" fmla="*/ 5 w 736"/>
                <a:gd name="T29" fmla="*/ 2 h 768"/>
                <a:gd name="T30" fmla="*/ 5 w 736"/>
                <a:gd name="T31" fmla="*/ 2 h 768"/>
                <a:gd name="T32" fmla="*/ 5 w 736"/>
                <a:gd name="T33" fmla="*/ 2 h 768"/>
                <a:gd name="T34" fmla="*/ 5 w 736"/>
                <a:gd name="T35" fmla="*/ 2 h 768"/>
                <a:gd name="T36" fmla="*/ 5 w 736"/>
                <a:gd name="T37" fmla="*/ 2 h 768"/>
                <a:gd name="T38" fmla="*/ 5 w 736"/>
                <a:gd name="T39" fmla="*/ 2 h 768"/>
                <a:gd name="T40" fmla="*/ 5 w 736"/>
                <a:gd name="T41" fmla="*/ 2 h 768"/>
                <a:gd name="T42" fmla="*/ 5 w 736"/>
                <a:gd name="T43" fmla="*/ 2 h 768"/>
                <a:gd name="T44" fmla="*/ 5 w 736"/>
                <a:gd name="T45" fmla="*/ 2 h 768"/>
                <a:gd name="T46" fmla="*/ 5 w 736"/>
                <a:gd name="T47" fmla="*/ 2 h 768"/>
                <a:gd name="T48" fmla="*/ 5 w 736"/>
                <a:gd name="T49" fmla="*/ 2 h 7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36"/>
                <a:gd name="T76" fmla="*/ 0 h 768"/>
                <a:gd name="T77" fmla="*/ 736 w 736"/>
                <a:gd name="T78" fmla="*/ 768 h 76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36" h="768">
                  <a:moveTo>
                    <a:pt x="40" y="568"/>
                  </a:moveTo>
                  <a:cubicBezTo>
                    <a:pt x="30" y="529"/>
                    <a:pt x="12" y="501"/>
                    <a:pt x="0" y="464"/>
                  </a:cubicBezTo>
                  <a:cubicBezTo>
                    <a:pt x="29" y="377"/>
                    <a:pt x="34" y="330"/>
                    <a:pt x="136" y="304"/>
                  </a:cubicBezTo>
                  <a:cubicBezTo>
                    <a:pt x="192" y="248"/>
                    <a:pt x="157" y="203"/>
                    <a:pt x="144" y="136"/>
                  </a:cubicBezTo>
                  <a:cubicBezTo>
                    <a:pt x="156" y="53"/>
                    <a:pt x="157" y="37"/>
                    <a:pt x="232" y="0"/>
                  </a:cubicBezTo>
                  <a:cubicBezTo>
                    <a:pt x="308" y="13"/>
                    <a:pt x="293" y="17"/>
                    <a:pt x="352" y="56"/>
                  </a:cubicBezTo>
                  <a:cubicBezTo>
                    <a:pt x="377" y="94"/>
                    <a:pt x="396" y="97"/>
                    <a:pt x="440" y="112"/>
                  </a:cubicBezTo>
                  <a:cubicBezTo>
                    <a:pt x="448" y="115"/>
                    <a:pt x="464" y="120"/>
                    <a:pt x="464" y="120"/>
                  </a:cubicBezTo>
                  <a:cubicBezTo>
                    <a:pt x="493" y="110"/>
                    <a:pt x="523" y="106"/>
                    <a:pt x="552" y="96"/>
                  </a:cubicBezTo>
                  <a:cubicBezTo>
                    <a:pt x="577" y="58"/>
                    <a:pt x="559" y="75"/>
                    <a:pt x="616" y="56"/>
                  </a:cubicBezTo>
                  <a:cubicBezTo>
                    <a:pt x="632" y="51"/>
                    <a:pt x="664" y="40"/>
                    <a:pt x="664" y="40"/>
                  </a:cubicBezTo>
                  <a:cubicBezTo>
                    <a:pt x="672" y="43"/>
                    <a:pt x="683" y="41"/>
                    <a:pt x="688" y="48"/>
                  </a:cubicBezTo>
                  <a:cubicBezTo>
                    <a:pt x="698" y="62"/>
                    <a:pt x="704" y="96"/>
                    <a:pt x="704" y="96"/>
                  </a:cubicBezTo>
                  <a:cubicBezTo>
                    <a:pt x="713" y="161"/>
                    <a:pt x="719" y="205"/>
                    <a:pt x="712" y="272"/>
                  </a:cubicBezTo>
                  <a:cubicBezTo>
                    <a:pt x="731" y="330"/>
                    <a:pt x="724" y="304"/>
                    <a:pt x="736" y="352"/>
                  </a:cubicBezTo>
                  <a:cubicBezTo>
                    <a:pt x="734" y="373"/>
                    <a:pt x="736" y="439"/>
                    <a:pt x="720" y="472"/>
                  </a:cubicBezTo>
                  <a:cubicBezTo>
                    <a:pt x="706" y="501"/>
                    <a:pt x="656" y="544"/>
                    <a:pt x="656" y="544"/>
                  </a:cubicBezTo>
                  <a:cubicBezTo>
                    <a:pt x="716" y="725"/>
                    <a:pt x="523" y="736"/>
                    <a:pt x="408" y="744"/>
                  </a:cubicBezTo>
                  <a:cubicBezTo>
                    <a:pt x="392" y="749"/>
                    <a:pt x="376" y="755"/>
                    <a:pt x="360" y="760"/>
                  </a:cubicBezTo>
                  <a:cubicBezTo>
                    <a:pt x="352" y="763"/>
                    <a:pt x="336" y="768"/>
                    <a:pt x="336" y="768"/>
                  </a:cubicBezTo>
                  <a:cubicBezTo>
                    <a:pt x="335" y="768"/>
                    <a:pt x="275" y="760"/>
                    <a:pt x="264" y="752"/>
                  </a:cubicBezTo>
                  <a:cubicBezTo>
                    <a:pt x="232" y="727"/>
                    <a:pt x="202" y="687"/>
                    <a:pt x="176" y="656"/>
                  </a:cubicBezTo>
                  <a:cubicBezTo>
                    <a:pt x="163" y="640"/>
                    <a:pt x="133" y="624"/>
                    <a:pt x="120" y="608"/>
                  </a:cubicBezTo>
                  <a:cubicBezTo>
                    <a:pt x="109" y="594"/>
                    <a:pt x="111" y="596"/>
                    <a:pt x="80" y="600"/>
                  </a:cubicBezTo>
                  <a:cubicBezTo>
                    <a:pt x="66" y="602"/>
                    <a:pt x="53" y="563"/>
                    <a:pt x="40" y="568"/>
                  </a:cubicBezTo>
                  <a:close/>
                </a:path>
              </a:pathLst>
            </a:custGeom>
            <a:blipFill dpi="0" rotWithShape="0">
              <a:blip r:embed="rId2" cstate="print"/>
              <a:srcRect/>
              <a:tile tx="0" ty="0" sx="100000" sy="100000" flip="none" algn="tl"/>
            </a:blipFill>
            <a:ln w="12700">
              <a:solidFill>
                <a:schemeClr val="tx1"/>
              </a:solidFill>
              <a:round/>
              <a:headEnd/>
              <a:tailEnd/>
            </a:ln>
          </p:spPr>
          <p:txBody>
            <a:bodyPr wrap="none" anchor="ctr"/>
            <a:lstStyle/>
            <a:p>
              <a:endParaRPr lang="it-IT">
                <a:solidFill>
                  <a:prstClr val="black"/>
                </a:solidFill>
                <a:latin typeface="Arial" pitchFamily="34" charset="0"/>
                <a:cs typeface="Arial" pitchFamily="34" charset="0"/>
              </a:endParaRPr>
            </a:p>
          </p:txBody>
        </p:sp>
        <p:sp>
          <p:nvSpPr>
            <p:cNvPr id="6281" name="Freeform 42"/>
            <p:cNvSpPr>
              <a:spLocks/>
            </p:cNvSpPr>
            <p:nvPr/>
          </p:nvSpPr>
          <p:spPr bwMode="auto">
            <a:xfrm>
              <a:off x="2803" y="1775"/>
              <a:ext cx="313" cy="327"/>
            </a:xfrm>
            <a:custGeom>
              <a:avLst/>
              <a:gdLst>
                <a:gd name="T0" fmla="*/ 157 w 314"/>
                <a:gd name="T1" fmla="*/ 9 h 327"/>
                <a:gd name="T2" fmla="*/ 58 w 314"/>
                <a:gd name="T3" fmla="*/ 37 h 327"/>
                <a:gd name="T4" fmla="*/ 50 w 314"/>
                <a:gd name="T5" fmla="*/ 49 h 327"/>
                <a:gd name="T6" fmla="*/ 38 w 314"/>
                <a:gd name="T7" fmla="*/ 57 h 327"/>
                <a:gd name="T8" fmla="*/ 22 w 314"/>
                <a:gd name="T9" fmla="*/ 81 h 327"/>
                <a:gd name="T10" fmla="*/ 106 w 314"/>
                <a:gd name="T11" fmla="*/ 281 h 327"/>
                <a:gd name="T12" fmla="*/ 154 w 314"/>
                <a:gd name="T13" fmla="*/ 317 h 327"/>
                <a:gd name="T14" fmla="*/ 157 w 314"/>
                <a:gd name="T15" fmla="*/ 325 h 327"/>
                <a:gd name="T16" fmla="*/ 219 w 314"/>
                <a:gd name="T17" fmla="*/ 317 h 327"/>
                <a:gd name="T18" fmla="*/ 243 w 314"/>
                <a:gd name="T19" fmla="*/ 297 h 327"/>
                <a:gd name="T20" fmla="*/ 259 w 314"/>
                <a:gd name="T21" fmla="*/ 273 h 327"/>
                <a:gd name="T22" fmla="*/ 255 w 314"/>
                <a:gd name="T23" fmla="*/ 241 h 327"/>
                <a:gd name="T24" fmla="*/ 195 w 314"/>
                <a:gd name="T25" fmla="*/ 201 h 327"/>
                <a:gd name="T26" fmla="*/ 126 w 314"/>
                <a:gd name="T27" fmla="*/ 205 h 327"/>
                <a:gd name="T28" fmla="*/ 90 w 314"/>
                <a:gd name="T29" fmla="*/ 161 h 327"/>
                <a:gd name="T30" fmla="*/ 157 w 314"/>
                <a:gd name="T31" fmla="*/ 89 h 327"/>
                <a:gd name="T32" fmla="*/ 157 w 314"/>
                <a:gd name="T33" fmla="*/ 77 h 327"/>
                <a:gd name="T34" fmla="*/ 159 w 314"/>
                <a:gd name="T35" fmla="*/ 73 h 327"/>
                <a:gd name="T36" fmla="*/ 157 w 314"/>
                <a:gd name="T37" fmla="*/ 21 h 327"/>
                <a:gd name="T38" fmla="*/ 157 w 314"/>
                <a:gd name="T39" fmla="*/ 1 h 327"/>
                <a:gd name="T40" fmla="*/ 157 w 314"/>
                <a:gd name="T41" fmla="*/ 9 h 3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4"/>
                <a:gd name="T64" fmla="*/ 0 h 327"/>
                <a:gd name="T65" fmla="*/ 314 w 314"/>
                <a:gd name="T66" fmla="*/ 327 h 3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4" h="327">
                  <a:moveTo>
                    <a:pt x="158" y="9"/>
                  </a:moveTo>
                  <a:cubicBezTo>
                    <a:pt x="117" y="13"/>
                    <a:pt x="94" y="25"/>
                    <a:pt x="58" y="37"/>
                  </a:cubicBezTo>
                  <a:cubicBezTo>
                    <a:pt x="55" y="41"/>
                    <a:pt x="53" y="46"/>
                    <a:pt x="50" y="49"/>
                  </a:cubicBezTo>
                  <a:cubicBezTo>
                    <a:pt x="47" y="52"/>
                    <a:pt x="41" y="53"/>
                    <a:pt x="38" y="57"/>
                  </a:cubicBezTo>
                  <a:cubicBezTo>
                    <a:pt x="32" y="64"/>
                    <a:pt x="22" y="81"/>
                    <a:pt x="22" y="81"/>
                  </a:cubicBezTo>
                  <a:cubicBezTo>
                    <a:pt x="0" y="169"/>
                    <a:pt x="50" y="225"/>
                    <a:pt x="106" y="281"/>
                  </a:cubicBezTo>
                  <a:cubicBezTo>
                    <a:pt x="119" y="294"/>
                    <a:pt x="136" y="311"/>
                    <a:pt x="154" y="317"/>
                  </a:cubicBezTo>
                  <a:cubicBezTo>
                    <a:pt x="162" y="320"/>
                    <a:pt x="178" y="325"/>
                    <a:pt x="178" y="325"/>
                  </a:cubicBezTo>
                  <a:cubicBezTo>
                    <a:pt x="210" y="323"/>
                    <a:pt x="244" y="327"/>
                    <a:pt x="274" y="317"/>
                  </a:cubicBezTo>
                  <a:cubicBezTo>
                    <a:pt x="281" y="315"/>
                    <a:pt x="294" y="302"/>
                    <a:pt x="298" y="297"/>
                  </a:cubicBezTo>
                  <a:cubicBezTo>
                    <a:pt x="304" y="289"/>
                    <a:pt x="314" y="273"/>
                    <a:pt x="314" y="273"/>
                  </a:cubicBezTo>
                  <a:cubicBezTo>
                    <a:pt x="313" y="262"/>
                    <a:pt x="314" y="251"/>
                    <a:pt x="310" y="241"/>
                  </a:cubicBezTo>
                  <a:cubicBezTo>
                    <a:pt x="308" y="235"/>
                    <a:pt x="257" y="203"/>
                    <a:pt x="250" y="201"/>
                  </a:cubicBezTo>
                  <a:cubicBezTo>
                    <a:pt x="207" y="210"/>
                    <a:pt x="170" y="208"/>
                    <a:pt x="126" y="205"/>
                  </a:cubicBezTo>
                  <a:cubicBezTo>
                    <a:pt x="108" y="193"/>
                    <a:pt x="97" y="181"/>
                    <a:pt x="90" y="161"/>
                  </a:cubicBezTo>
                  <a:cubicBezTo>
                    <a:pt x="98" y="114"/>
                    <a:pt x="123" y="102"/>
                    <a:pt x="166" y="89"/>
                  </a:cubicBezTo>
                  <a:cubicBezTo>
                    <a:pt x="178" y="85"/>
                    <a:pt x="190" y="81"/>
                    <a:pt x="202" y="77"/>
                  </a:cubicBezTo>
                  <a:cubicBezTo>
                    <a:pt x="206" y="76"/>
                    <a:pt x="214" y="73"/>
                    <a:pt x="214" y="73"/>
                  </a:cubicBezTo>
                  <a:cubicBezTo>
                    <a:pt x="237" y="50"/>
                    <a:pt x="234" y="35"/>
                    <a:pt x="206" y="21"/>
                  </a:cubicBezTo>
                  <a:cubicBezTo>
                    <a:pt x="190" y="13"/>
                    <a:pt x="175" y="7"/>
                    <a:pt x="158" y="1"/>
                  </a:cubicBezTo>
                  <a:cubicBezTo>
                    <a:pt x="155" y="0"/>
                    <a:pt x="158" y="6"/>
                    <a:pt x="158" y="9"/>
                  </a:cubicBezTo>
                  <a:close/>
                </a:path>
              </a:pathLst>
            </a:custGeom>
            <a:gradFill rotWithShape="0">
              <a:gsLst>
                <a:gs pos="0">
                  <a:srgbClr val="990099"/>
                </a:gs>
                <a:gs pos="100000">
                  <a:srgbClr val="470047"/>
                </a:gs>
              </a:gsLst>
              <a:lin ang="2700000" scaled="1"/>
            </a:gradFill>
            <a:ln w="9525">
              <a:solidFill>
                <a:schemeClr val="tx1"/>
              </a:solidFill>
              <a:round/>
              <a:headEnd/>
              <a:tailEnd/>
            </a:ln>
          </p:spPr>
          <p:txBody>
            <a:bodyPr wrap="none" anchor="ctr"/>
            <a:lstStyle/>
            <a:p>
              <a:endParaRPr lang="it-IT">
                <a:solidFill>
                  <a:prstClr val="black"/>
                </a:solidFill>
                <a:latin typeface="Arial" pitchFamily="34" charset="0"/>
                <a:cs typeface="Arial" pitchFamily="34" charset="0"/>
              </a:endParaRPr>
            </a:p>
          </p:txBody>
        </p:sp>
        <p:sp>
          <p:nvSpPr>
            <p:cNvPr id="6282" name="Oval 43"/>
            <p:cNvSpPr>
              <a:spLocks noChangeArrowheads="1"/>
            </p:cNvSpPr>
            <p:nvPr/>
          </p:nvSpPr>
          <p:spPr bwMode="auto">
            <a:xfrm>
              <a:off x="3236" y="1872"/>
              <a:ext cx="48" cy="48"/>
            </a:xfrm>
            <a:prstGeom prst="ellipse">
              <a:avLst/>
            </a:prstGeom>
            <a:gradFill rotWithShape="0">
              <a:gsLst>
                <a:gs pos="0">
                  <a:srgbClr val="FF00FF"/>
                </a:gs>
                <a:gs pos="100000">
                  <a:srgbClr val="8B008B"/>
                </a:gs>
              </a:gsLst>
              <a:path path="shape">
                <a:fillToRect l="50000" t="50000" r="50000" b="50000"/>
              </a:path>
            </a:gradFill>
            <a:ln w="9525">
              <a:noFill/>
              <a:round/>
              <a:headEnd/>
              <a:tailEnd/>
            </a:ln>
          </p:spPr>
          <p:txBody>
            <a:bodyPr wrap="none" anchor="ctr"/>
            <a:lstStyle/>
            <a:p>
              <a:endParaRPr lang="it-IT">
                <a:solidFill>
                  <a:prstClr val="black"/>
                </a:solidFill>
                <a:latin typeface="Arial" pitchFamily="34" charset="0"/>
                <a:cs typeface="Arial" pitchFamily="34" charset="0"/>
              </a:endParaRPr>
            </a:p>
          </p:txBody>
        </p:sp>
        <p:sp>
          <p:nvSpPr>
            <p:cNvPr id="6283" name="Oval 44"/>
            <p:cNvSpPr>
              <a:spLocks noChangeArrowheads="1"/>
            </p:cNvSpPr>
            <p:nvPr/>
          </p:nvSpPr>
          <p:spPr bwMode="auto">
            <a:xfrm>
              <a:off x="3140" y="1728"/>
              <a:ext cx="48" cy="48"/>
            </a:xfrm>
            <a:prstGeom prst="ellipse">
              <a:avLst/>
            </a:prstGeom>
            <a:gradFill rotWithShape="0">
              <a:gsLst>
                <a:gs pos="0">
                  <a:srgbClr val="FF00FF"/>
                </a:gs>
                <a:gs pos="100000">
                  <a:srgbClr val="8B008B"/>
                </a:gs>
              </a:gsLst>
              <a:path path="shape">
                <a:fillToRect l="50000" t="50000" r="50000" b="50000"/>
              </a:path>
            </a:gradFill>
            <a:ln w="9525">
              <a:noFill/>
              <a:round/>
              <a:headEnd/>
              <a:tailEnd/>
            </a:ln>
          </p:spPr>
          <p:txBody>
            <a:bodyPr wrap="none" anchor="ctr"/>
            <a:lstStyle/>
            <a:p>
              <a:endParaRPr lang="it-IT">
                <a:solidFill>
                  <a:prstClr val="black"/>
                </a:solidFill>
                <a:latin typeface="Arial" pitchFamily="34" charset="0"/>
                <a:cs typeface="Arial" pitchFamily="34" charset="0"/>
              </a:endParaRPr>
            </a:p>
          </p:txBody>
        </p:sp>
        <p:sp>
          <p:nvSpPr>
            <p:cNvPr id="6284" name="Oval 45"/>
            <p:cNvSpPr>
              <a:spLocks noChangeArrowheads="1"/>
            </p:cNvSpPr>
            <p:nvPr/>
          </p:nvSpPr>
          <p:spPr bwMode="auto">
            <a:xfrm>
              <a:off x="3092" y="1872"/>
              <a:ext cx="48" cy="48"/>
            </a:xfrm>
            <a:prstGeom prst="ellipse">
              <a:avLst/>
            </a:prstGeom>
            <a:gradFill rotWithShape="0">
              <a:gsLst>
                <a:gs pos="0">
                  <a:srgbClr val="FF00FF"/>
                </a:gs>
                <a:gs pos="100000">
                  <a:srgbClr val="8B008B"/>
                </a:gs>
              </a:gsLst>
              <a:path path="shape">
                <a:fillToRect l="50000" t="50000" r="50000" b="50000"/>
              </a:path>
            </a:gradFill>
            <a:ln w="9525">
              <a:noFill/>
              <a:round/>
              <a:headEnd/>
              <a:tailEnd/>
            </a:ln>
          </p:spPr>
          <p:txBody>
            <a:bodyPr wrap="none" anchor="ctr"/>
            <a:lstStyle/>
            <a:p>
              <a:endParaRPr lang="it-IT">
                <a:solidFill>
                  <a:prstClr val="black"/>
                </a:solidFill>
                <a:latin typeface="Arial" pitchFamily="34" charset="0"/>
                <a:cs typeface="Arial" pitchFamily="34" charset="0"/>
              </a:endParaRPr>
            </a:p>
          </p:txBody>
        </p:sp>
        <p:sp>
          <p:nvSpPr>
            <p:cNvPr id="6285" name="Oval 46"/>
            <p:cNvSpPr>
              <a:spLocks noChangeArrowheads="1"/>
            </p:cNvSpPr>
            <p:nvPr/>
          </p:nvSpPr>
          <p:spPr bwMode="auto">
            <a:xfrm>
              <a:off x="3044" y="1680"/>
              <a:ext cx="48" cy="48"/>
            </a:xfrm>
            <a:prstGeom prst="ellipse">
              <a:avLst/>
            </a:prstGeom>
            <a:gradFill rotWithShape="0">
              <a:gsLst>
                <a:gs pos="0">
                  <a:srgbClr val="FF00FF"/>
                </a:gs>
                <a:gs pos="100000">
                  <a:srgbClr val="8B008B"/>
                </a:gs>
              </a:gsLst>
              <a:path path="shape">
                <a:fillToRect l="50000" t="50000" r="50000" b="50000"/>
              </a:path>
            </a:gradFill>
            <a:ln w="9525">
              <a:noFill/>
              <a:round/>
              <a:headEnd/>
              <a:tailEnd/>
            </a:ln>
          </p:spPr>
          <p:txBody>
            <a:bodyPr wrap="none" anchor="ctr"/>
            <a:lstStyle/>
            <a:p>
              <a:endParaRPr lang="it-IT">
                <a:solidFill>
                  <a:prstClr val="black"/>
                </a:solidFill>
                <a:latin typeface="Arial" pitchFamily="34" charset="0"/>
                <a:cs typeface="Arial" pitchFamily="34" charset="0"/>
              </a:endParaRPr>
            </a:p>
          </p:txBody>
        </p:sp>
        <p:sp>
          <p:nvSpPr>
            <p:cNvPr id="6286" name="Oval 47"/>
            <p:cNvSpPr>
              <a:spLocks noChangeArrowheads="1"/>
            </p:cNvSpPr>
            <p:nvPr/>
          </p:nvSpPr>
          <p:spPr bwMode="auto">
            <a:xfrm>
              <a:off x="3188" y="1968"/>
              <a:ext cx="48" cy="48"/>
            </a:xfrm>
            <a:prstGeom prst="ellipse">
              <a:avLst/>
            </a:prstGeom>
            <a:gradFill rotWithShape="0">
              <a:gsLst>
                <a:gs pos="0">
                  <a:srgbClr val="FF00FF"/>
                </a:gs>
                <a:gs pos="100000">
                  <a:srgbClr val="8B008B"/>
                </a:gs>
              </a:gsLst>
              <a:path path="shape">
                <a:fillToRect l="50000" t="50000" r="50000" b="50000"/>
              </a:path>
            </a:gradFill>
            <a:ln w="9525">
              <a:noFill/>
              <a:round/>
              <a:headEnd/>
              <a:tailEnd/>
            </a:ln>
          </p:spPr>
          <p:txBody>
            <a:bodyPr wrap="none" anchor="ctr"/>
            <a:lstStyle/>
            <a:p>
              <a:endParaRPr lang="it-IT">
                <a:solidFill>
                  <a:prstClr val="black"/>
                </a:solidFill>
                <a:latin typeface="Arial" pitchFamily="34" charset="0"/>
                <a:cs typeface="Arial" pitchFamily="34" charset="0"/>
              </a:endParaRPr>
            </a:p>
          </p:txBody>
        </p:sp>
        <p:sp>
          <p:nvSpPr>
            <p:cNvPr id="6287" name="Oval 48"/>
            <p:cNvSpPr>
              <a:spLocks noChangeArrowheads="1"/>
            </p:cNvSpPr>
            <p:nvPr/>
          </p:nvSpPr>
          <p:spPr bwMode="auto">
            <a:xfrm>
              <a:off x="3236" y="1680"/>
              <a:ext cx="48" cy="48"/>
            </a:xfrm>
            <a:prstGeom prst="ellipse">
              <a:avLst/>
            </a:prstGeom>
            <a:gradFill rotWithShape="0">
              <a:gsLst>
                <a:gs pos="0">
                  <a:srgbClr val="FF00FF"/>
                </a:gs>
                <a:gs pos="100000">
                  <a:srgbClr val="8B008B"/>
                </a:gs>
              </a:gsLst>
              <a:path path="shape">
                <a:fillToRect l="50000" t="50000" r="50000" b="50000"/>
              </a:path>
            </a:gradFill>
            <a:ln w="9525">
              <a:noFill/>
              <a:round/>
              <a:headEnd/>
              <a:tailEnd/>
            </a:ln>
          </p:spPr>
          <p:txBody>
            <a:bodyPr wrap="none" anchor="ctr"/>
            <a:lstStyle/>
            <a:p>
              <a:endParaRPr lang="it-IT">
                <a:solidFill>
                  <a:prstClr val="black"/>
                </a:solidFill>
                <a:latin typeface="Arial" pitchFamily="34" charset="0"/>
                <a:cs typeface="Arial" pitchFamily="34" charset="0"/>
              </a:endParaRPr>
            </a:p>
          </p:txBody>
        </p:sp>
      </p:grpSp>
      <p:grpSp>
        <p:nvGrpSpPr>
          <p:cNvPr id="3" name="Group 49"/>
          <p:cNvGrpSpPr>
            <a:grpSpLocks/>
          </p:cNvGrpSpPr>
          <p:nvPr/>
        </p:nvGrpSpPr>
        <p:grpSpPr bwMode="auto">
          <a:xfrm rot="1633173">
            <a:off x="6011863" y="1412875"/>
            <a:ext cx="1008062" cy="288925"/>
            <a:chOff x="1296" y="2688"/>
            <a:chExt cx="2880" cy="432"/>
          </a:xfrm>
        </p:grpSpPr>
        <p:grpSp>
          <p:nvGrpSpPr>
            <p:cNvPr id="4" name="Group 50"/>
            <p:cNvGrpSpPr>
              <a:grpSpLocks/>
            </p:cNvGrpSpPr>
            <p:nvPr/>
          </p:nvGrpSpPr>
          <p:grpSpPr bwMode="auto">
            <a:xfrm>
              <a:off x="1776" y="2688"/>
              <a:ext cx="240" cy="432"/>
              <a:chOff x="1392" y="2256"/>
              <a:chExt cx="288" cy="528"/>
            </a:xfrm>
          </p:grpSpPr>
          <p:sp>
            <p:nvSpPr>
              <p:cNvPr id="6275" name="AutoShape 51"/>
              <p:cNvSpPr>
                <a:spLocks noChangeArrowheads="1"/>
              </p:cNvSpPr>
              <p:nvPr/>
            </p:nvSpPr>
            <p:spPr bwMode="auto">
              <a:xfrm>
                <a:off x="1392" y="2352"/>
                <a:ext cx="288" cy="432"/>
              </a:xfrm>
              <a:prstGeom prst="roundRect">
                <a:avLst>
                  <a:gd name="adj" fmla="val 36458"/>
                </a:avLst>
              </a:prstGeom>
              <a:solidFill>
                <a:srgbClr val="66FFFF">
                  <a:alpha val="50195"/>
                </a:srgbClr>
              </a:solidFill>
              <a:ln w="12700">
                <a:solidFill>
                  <a:schemeClr val="tx1"/>
                </a:solidFill>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76" name="Freeform 52"/>
              <p:cNvSpPr>
                <a:spLocks/>
              </p:cNvSpPr>
              <p:nvPr/>
            </p:nvSpPr>
            <p:spPr bwMode="auto">
              <a:xfrm>
                <a:off x="1482"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77" name="Freeform 53"/>
              <p:cNvSpPr>
                <a:spLocks/>
              </p:cNvSpPr>
              <p:nvPr/>
            </p:nvSpPr>
            <p:spPr bwMode="auto">
              <a:xfrm>
                <a:off x="1578"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78" name="Freeform 54"/>
              <p:cNvSpPr>
                <a:spLocks/>
              </p:cNvSpPr>
              <p:nvPr/>
            </p:nvSpPr>
            <p:spPr bwMode="auto">
              <a:xfrm>
                <a:off x="1530"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79" name="Oval 55"/>
              <p:cNvSpPr>
                <a:spLocks noChangeArrowheads="1"/>
              </p:cNvSpPr>
              <p:nvPr/>
            </p:nvSpPr>
            <p:spPr bwMode="auto">
              <a:xfrm>
                <a:off x="1466" y="2544"/>
                <a:ext cx="144" cy="192"/>
              </a:xfrm>
              <a:prstGeom prst="ellipse">
                <a:avLst/>
              </a:prstGeom>
              <a:gradFill rotWithShape="0">
                <a:gsLst>
                  <a:gs pos="0">
                    <a:srgbClr val="66FFFF"/>
                  </a:gs>
                  <a:gs pos="100000">
                    <a:srgbClr val="276262"/>
                  </a:gs>
                </a:gsLst>
                <a:path path="shape">
                  <a:fillToRect l="50000" t="50000" r="50000" b="50000"/>
                </a:path>
              </a:gradFill>
              <a:ln w="12700">
                <a:noFill/>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grpSp>
        <p:grpSp>
          <p:nvGrpSpPr>
            <p:cNvPr id="5" name="Group 56"/>
            <p:cNvGrpSpPr>
              <a:grpSpLocks/>
            </p:cNvGrpSpPr>
            <p:nvPr/>
          </p:nvGrpSpPr>
          <p:grpSpPr bwMode="auto">
            <a:xfrm>
              <a:off x="2016" y="2688"/>
              <a:ext cx="240" cy="432"/>
              <a:chOff x="1392" y="2256"/>
              <a:chExt cx="288" cy="528"/>
            </a:xfrm>
          </p:grpSpPr>
          <p:sp>
            <p:nvSpPr>
              <p:cNvPr id="6270" name="AutoShape 57"/>
              <p:cNvSpPr>
                <a:spLocks noChangeArrowheads="1"/>
              </p:cNvSpPr>
              <p:nvPr/>
            </p:nvSpPr>
            <p:spPr bwMode="auto">
              <a:xfrm>
                <a:off x="1392" y="2352"/>
                <a:ext cx="288" cy="432"/>
              </a:xfrm>
              <a:prstGeom prst="roundRect">
                <a:avLst>
                  <a:gd name="adj" fmla="val 36458"/>
                </a:avLst>
              </a:prstGeom>
              <a:solidFill>
                <a:srgbClr val="66FFFF">
                  <a:alpha val="50195"/>
                </a:srgbClr>
              </a:solidFill>
              <a:ln w="12700">
                <a:solidFill>
                  <a:schemeClr val="tx1"/>
                </a:solidFill>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71" name="Freeform 58"/>
              <p:cNvSpPr>
                <a:spLocks/>
              </p:cNvSpPr>
              <p:nvPr/>
            </p:nvSpPr>
            <p:spPr bwMode="auto">
              <a:xfrm>
                <a:off x="1482"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72" name="Freeform 59"/>
              <p:cNvSpPr>
                <a:spLocks/>
              </p:cNvSpPr>
              <p:nvPr/>
            </p:nvSpPr>
            <p:spPr bwMode="auto">
              <a:xfrm>
                <a:off x="1578"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73" name="Freeform 60"/>
              <p:cNvSpPr>
                <a:spLocks/>
              </p:cNvSpPr>
              <p:nvPr/>
            </p:nvSpPr>
            <p:spPr bwMode="auto">
              <a:xfrm>
                <a:off x="1530"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74" name="Oval 61"/>
              <p:cNvSpPr>
                <a:spLocks noChangeArrowheads="1"/>
              </p:cNvSpPr>
              <p:nvPr/>
            </p:nvSpPr>
            <p:spPr bwMode="auto">
              <a:xfrm>
                <a:off x="1466" y="2544"/>
                <a:ext cx="144" cy="192"/>
              </a:xfrm>
              <a:prstGeom prst="ellipse">
                <a:avLst/>
              </a:prstGeom>
              <a:gradFill rotWithShape="0">
                <a:gsLst>
                  <a:gs pos="0">
                    <a:srgbClr val="66FFFF"/>
                  </a:gs>
                  <a:gs pos="100000">
                    <a:srgbClr val="276262"/>
                  </a:gs>
                </a:gsLst>
                <a:path path="shape">
                  <a:fillToRect l="50000" t="50000" r="50000" b="50000"/>
                </a:path>
              </a:gradFill>
              <a:ln w="12700">
                <a:noFill/>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grpSp>
        <p:grpSp>
          <p:nvGrpSpPr>
            <p:cNvPr id="6" name="Group 62"/>
            <p:cNvGrpSpPr>
              <a:grpSpLocks/>
            </p:cNvGrpSpPr>
            <p:nvPr/>
          </p:nvGrpSpPr>
          <p:grpSpPr bwMode="auto">
            <a:xfrm>
              <a:off x="2256" y="2688"/>
              <a:ext cx="240" cy="432"/>
              <a:chOff x="1392" y="2256"/>
              <a:chExt cx="288" cy="528"/>
            </a:xfrm>
          </p:grpSpPr>
          <p:sp>
            <p:nvSpPr>
              <p:cNvPr id="6265" name="AutoShape 63"/>
              <p:cNvSpPr>
                <a:spLocks noChangeArrowheads="1"/>
              </p:cNvSpPr>
              <p:nvPr/>
            </p:nvSpPr>
            <p:spPr bwMode="auto">
              <a:xfrm>
                <a:off x="1392" y="2352"/>
                <a:ext cx="288" cy="432"/>
              </a:xfrm>
              <a:prstGeom prst="roundRect">
                <a:avLst>
                  <a:gd name="adj" fmla="val 36458"/>
                </a:avLst>
              </a:prstGeom>
              <a:solidFill>
                <a:srgbClr val="66FFFF">
                  <a:alpha val="50195"/>
                </a:srgbClr>
              </a:solidFill>
              <a:ln w="12700">
                <a:solidFill>
                  <a:schemeClr val="tx1"/>
                </a:solidFill>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66" name="Freeform 64"/>
              <p:cNvSpPr>
                <a:spLocks/>
              </p:cNvSpPr>
              <p:nvPr/>
            </p:nvSpPr>
            <p:spPr bwMode="auto">
              <a:xfrm>
                <a:off x="1482"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67" name="Freeform 65"/>
              <p:cNvSpPr>
                <a:spLocks/>
              </p:cNvSpPr>
              <p:nvPr/>
            </p:nvSpPr>
            <p:spPr bwMode="auto">
              <a:xfrm>
                <a:off x="1578"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68" name="Freeform 66"/>
              <p:cNvSpPr>
                <a:spLocks/>
              </p:cNvSpPr>
              <p:nvPr/>
            </p:nvSpPr>
            <p:spPr bwMode="auto">
              <a:xfrm>
                <a:off x="1530"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69" name="Oval 67"/>
              <p:cNvSpPr>
                <a:spLocks noChangeArrowheads="1"/>
              </p:cNvSpPr>
              <p:nvPr/>
            </p:nvSpPr>
            <p:spPr bwMode="auto">
              <a:xfrm>
                <a:off x="1466" y="2544"/>
                <a:ext cx="144" cy="192"/>
              </a:xfrm>
              <a:prstGeom prst="ellipse">
                <a:avLst/>
              </a:prstGeom>
              <a:gradFill rotWithShape="0">
                <a:gsLst>
                  <a:gs pos="0">
                    <a:srgbClr val="66FFFF"/>
                  </a:gs>
                  <a:gs pos="100000">
                    <a:srgbClr val="276262"/>
                  </a:gs>
                </a:gsLst>
                <a:path path="shape">
                  <a:fillToRect l="50000" t="50000" r="50000" b="50000"/>
                </a:path>
              </a:gradFill>
              <a:ln w="12700">
                <a:noFill/>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grpSp>
        <p:grpSp>
          <p:nvGrpSpPr>
            <p:cNvPr id="7" name="Group 68"/>
            <p:cNvGrpSpPr>
              <a:grpSpLocks/>
            </p:cNvGrpSpPr>
            <p:nvPr/>
          </p:nvGrpSpPr>
          <p:grpSpPr bwMode="auto">
            <a:xfrm>
              <a:off x="1536" y="2688"/>
              <a:ext cx="240" cy="432"/>
              <a:chOff x="1392" y="2256"/>
              <a:chExt cx="288" cy="528"/>
            </a:xfrm>
          </p:grpSpPr>
          <p:sp>
            <p:nvSpPr>
              <p:cNvPr id="6260" name="AutoShape 69"/>
              <p:cNvSpPr>
                <a:spLocks noChangeArrowheads="1"/>
              </p:cNvSpPr>
              <p:nvPr/>
            </p:nvSpPr>
            <p:spPr bwMode="auto">
              <a:xfrm>
                <a:off x="1392" y="2352"/>
                <a:ext cx="288" cy="432"/>
              </a:xfrm>
              <a:prstGeom prst="roundRect">
                <a:avLst>
                  <a:gd name="adj" fmla="val 36458"/>
                </a:avLst>
              </a:prstGeom>
              <a:solidFill>
                <a:srgbClr val="66FFFF">
                  <a:alpha val="50195"/>
                </a:srgbClr>
              </a:solidFill>
              <a:ln w="12700">
                <a:solidFill>
                  <a:schemeClr val="tx1"/>
                </a:solidFill>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61" name="Freeform 70"/>
              <p:cNvSpPr>
                <a:spLocks/>
              </p:cNvSpPr>
              <p:nvPr/>
            </p:nvSpPr>
            <p:spPr bwMode="auto">
              <a:xfrm>
                <a:off x="1482"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62" name="Freeform 71"/>
              <p:cNvSpPr>
                <a:spLocks/>
              </p:cNvSpPr>
              <p:nvPr/>
            </p:nvSpPr>
            <p:spPr bwMode="auto">
              <a:xfrm>
                <a:off x="1578"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63" name="Freeform 72"/>
              <p:cNvSpPr>
                <a:spLocks/>
              </p:cNvSpPr>
              <p:nvPr/>
            </p:nvSpPr>
            <p:spPr bwMode="auto">
              <a:xfrm>
                <a:off x="1530"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64" name="Oval 73"/>
              <p:cNvSpPr>
                <a:spLocks noChangeArrowheads="1"/>
              </p:cNvSpPr>
              <p:nvPr/>
            </p:nvSpPr>
            <p:spPr bwMode="auto">
              <a:xfrm>
                <a:off x="1466" y="2544"/>
                <a:ext cx="144" cy="192"/>
              </a:xfrm>
              <a:prstGeom prst="ellipse">
                <a:avLst/>
              </a:prstGeom>
              <a:gradFill rotWithShape="0">
                <a:gsLst>
                  <a:gs pos="0">
                    <a:srgbClr val="66FFFF"/>
                  </a:gs>
                  <a:gs pos="100000">
                    <a:srgbClr val="276262"/>
                  </a:gs>
                </a:gsLst>
                <a:path path="shape">
                  <a:fillToRect l="50000" t="50000" r="50000" b="50000"/>
                </a:path>
              </a:gradFill>
              <a:ln w="12700">
                <a:noFill/>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grpSp>
        <p:grpSp>
          <p:nvGrpSpPr>
            <p:cNvPr id="8" name="Group 74"/>
            <p:cNvGrpSpPr>
              <a:grpSpLocks/>
            </p:cNvGrpSpPr>
            <p:nvPr/>
          </p:nvGrpSpPr>
          <p:grpSpPr bwMode="auto">
            <a:xfrm>
              <a:off x="1296" y="2688"/>
              <a:ext cx="240" cy="432"/>
              <a:chOff x="1392" y="2256"/>
              <a:chExt cx="288" cy="528"/>
            </a:xfrm>
          </p:grpSpPr>
          <p:sp>
            <p:nvSpPr>
              <p:cNvPr id="6255" name="AutoShape 75"/>
              <p:cNvSpPr>
                <a:spLocks noChangeArrowheads="1"/>
              </p:cNvSpPr>
              <p:nvPr/>
            </p:nvSpPr>
            <p:spPr bwMode="auto">
              <a:xfrm>
                <a:off x="1392" y="2352"/>
                <a:ext cx="288" cy="432"/>
              </a:xfrm>
              <a:prstGeom prst="roundRect">
                <a:avLst>
                  <a:gd name="adj" fmla="val 36458"/>
                </a:avLst>
              </a:prstGeom>
              <a:solidFill>
                <a:srgbClr val="66FFFF">
                  <a:alpha val="50195"/>
                </a:srgbClr>
              </a:solidFill>
              <a:ln w="12700">
                <a:solidFill>
                  <a:schemeClr val="tx1"/>
                </a:solidFill>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56" name="Freeform 76"/>
              <p:cNvSpPr>
                <a:spLocks/>
              </p:cNvSpPr>
              <p:nvPr/>
            </p:nvSpPr>
            <p:spPr bwMode="auto">
              <a:xfrm>
                <a:off x="1482"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57" name="Freeform 77"/>
              <p:cNvSpPr>
                <a:spLocks/>
              </p:cNvSpPr>
              <p:nvPr/>
            </p:nvSpPr>
            <p:spPr bwMode="auto">
              <a:xfrm>
                <a:off x="1578"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58" name="Freeform 78"/>
              <p:cNvSpPr>
                <a:spLocks/>
              </p:cNvSpPr>
              <p:nvPr/>
            </p:nvSpPr>
            <p:spPr bwMode="auto">
              <a:xfrm>
                <a:off x="1530"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59" name="Oval 79"/>
              <p:cNvSpPr>
                <a:spLocks noChangeArrowheads="1"/>
              </p:cNvSpPr>
              <p:nvPr/>
            </p:nvSpPr>
            <p:spPr bwMode="auto">
              <a:xfrm>
                <a:off x="1466" y="2544"/>
                <a:ext cx="144" cy="192"/>
              </a:xfrm>
              <a:prstGeom prst="ellipse">
                <a:avLst/>
              </a:prstGeom>
              <a:gradFill rotWithShape="0">
                <a:gsLst>
                  <a:gs pos="0">
                    <a:srgbClr val="66FFFF"/>
                  </a:gs>
                  <a:gs pos="100000">
                    <a:srgbClr val="276262"/>
                  </a:gs>
                </a:gsLst>
                <a:path path="shape">
                  <a:fillToRect l="50000" t="50000" r="50000" b="50000"/>
                </a:path>
              </a:gradFill>
              <a:ln w="12700">
                <a:noFill/>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grpSp>
        <p:grpSp>
          <p:nvGrpSpPr>
            <p:cNvPr id="9" name="Group 80"/>
            <p:cNvGrpSpPr>
              <a:grpSpLocks/>
            </p:cNvGrpSpPr>
            <p:nvPr/>
          </p:nvGrpSpPr>
          <p:grpSpPr bwMode="auto">
            <a:xfrm>
              <a:off x="2496" y="2688"/>
              <a:ext cx="240" cy="432"/>
              <a:chOff x="1392" y="2256"/>
              <a:chExt cx="288" cy="528"/>
            </a:xfrm>
          </p:grpSpPr>
          <p:sp>
            <p:nvSpPr>
              <p:cNvPr id="6250" name="AutoShape 81"/>
              <p:cNvSpPr>
                <a:spLocks noChangeArrowheads="1"/>
              </p:cNvSpPr>
              <p:nvPr/>
            </p:nvSpPr>
            <p:spPr bwMode="auto">
              <a:xfrm>
                <a:off x="1392" y="2352"/>
                <a:ext cx="288" cy="432"/>
              </a:xfrm>
              <a:prstGeom prst="roundRect">
                <a:avLst>
                  <a:gd name="adj" fmla="val 36458"/>
                </a:avLst>
              </a:prstGeom>
              <a:solidFill>
                <a:srgbClr val="66FFFF">
                  <a:alpha val="50195"/>
                </a:srgbClr>
              </a:solidFill>
              <a:ln w="12700">
                <a:solidFill>
                  <a:schemeClr val="tx1"/>
                </a:solidFill>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51" name="Freeform 82"/>
              <p:cNvSpPr>
                <a:spLocks/>
              </p:cNvSpPr>
              <p:nvPr/>
            </p:nvSpPr>
            <p:spPr bwMode="auto">
              <a:xfrm>
                <a:off x="1482"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52" name="Freeform 83"/>
              <p:cNvSpPr>
                <a:spLocks/>
              </p:cNvSpPr>
              <p:nvPr/>
            </p:nvSpPr>
            <p:spPr bwMode="auto">
              <a:xfrm>
                <a:off x="1578"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53" name="Freeform 84"/>
              <p:cNvSpPr>
                <a:spLocks/>
              </p:cNvSpPr>
              <p:nvPr/>
            </p:nvSpPr>
            <p:spPr bwMode="auto">
              <a:xfrm>
                <a:off x="1530"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54" name="Oval 85"/>
              <p:cNvSpPr>
                <a:spLocks noChangeArrowheads="1"/>
              </p:cNvSpPr>
              <p:nvPr/>
            </p:nvSpPr>
            <p:spPr bwMode="auto">
              <a:xfrm>
                <a:off x="1466" y="2544"/>
                <a:ext cx="144" cy="192"/>
              </a:xfrm>
              <a:prstGeom prst="ellipse">
                <a:avLst/>
              </a:prstGeom>
              <a:gradFill rotWithShape="0">
                <a:gsLst>
                  <a:gs pos="0">
                    <a:srgbClr val="66FFFF"/>
                  </a:gs>
                  <a:gs pos="100000">
                    <a:srgbClr val="276262"/>
                  </a:gs>
                </a:gsLst>
                <a:path path="shape">
                  <a:fillToRect l="50000" t="50000" r="50000" b="50000"/>
                </a:path>
              </a:gradFill>
              <a:ln w="12700">
                <a:noFill/>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grpSp>
        <p:grpSp>
          <p:nvGrpSpPr>
            <p:cNvPr id="10" name="Group 86"/>
            <p:cNvGrpSpPr>
              <a:grpSpLocks/>
            </p:cNvGrpSpPr>
            <p:nvPr/>
          </p:nvGrpSpPr>
          <p:grpSpPr bwMode="auto">
            <a:xfrm>
              <a:off x="2736" y="2688"/>
              <a:ext cx="240" cy="432"/>
              <a:chOff x="1392" y="2256"/>
              <a:chExt cx="288" cy="528"/>
            </a:xfrm>
          </p:grpSpPr>
          <p:sp>
            <p:nvSpPr>
              <p:cNvPr id="6245" name="AutoShape 87"/>
              <p:cNvSpPr>
                <a:spLocks noChangeArrowheads="1"/>
              </p:cNvSpPr>
              <p:nvPr/>
            </p:nvSpPr>
            <p:spPr bwMode="auto">
              <a:xfrm>
                <a:off x="1392" y="2352"/>
                <a:ext cx="288" cy="432"/>
              </a:xfrm>
              <a:prstGeom prst="roundRect">
                <a:avLst>
                  <a:gd name="adj" fmla="val 36458"/>
                </a:avLst>
              </a:prstGeom>
              <a:solidFill>
                <a:srgbClr val="66FFFF">
                  <a:alpha val="50195"/>
                </a:srgbClr>
              </a:solidFill>
              <a:ln w="12700">
                <a:solidFill>
                  <a:schemeClr val="tx1"/>
                </a:solidFill>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46" name="Freeform 88"/>
              <p:cNvSpPr>
                <a:spLocks/>
              </p:cNvSpPr>
              <p:nvPr/>
            </p:nvSpPr>
            <p:spPr bwMode="auto">
              <a:xfrm>
                <a:off x="1482"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47" name="Freeform 89"/>
              <p:cNvSpPr>
                <a:spLocks/>
              </p:cNvSpPr>
              <p:nvPr/>
            </p:nvSpPr>
            <p:spPr bwMode="auto">
              <a:xfrm>
                <a:off x="1578"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48" name="Freeform 90"/>
              <p:cNvSpPr>
                <a:spLocks/>
              </p:cNvSpPr>
              <p:nvPr/>
            </p:nvSpPr>
            <p:spPr bwMode="auto">
              <a:xfrm>
                <a:off x="1530"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49" name="Oval 91"/>
              <p:cNvSpPr>
                <a:spLocks noChangeArrowheads="1"/>
              </p:cNvSpPr>
              <p:nvPr/>
            </p:nvSpPr>
            <p:spPr bwMode="auto">
              <a:xfrm>
                <a:off x="1466" y="2544"/>
                <a:ext cx="144" cy="192"/>
              </a:xfrm>
              <a:prstGeom prst="ellipse">
                <a:avLst/>
              </a:prstGeom>
              <a:gradFill rotWithShape="0">
                <a:gsLst>
                  <a:gs pos="0">
                    <a:srgbClr val="66FFFF"/>
                  </a:gs>
                  <a:gs pos="100000">
                    <a:srgbClr val="276262"/>
                  </a:gs>
                </a:gsLst>
                <a:path path="shape">
                  <a:fillToRect l="50000" t="50000" r="50000" b="50000"/>
                </a:path>
              </a:gradFill>
              <a:ln w="12700">
                <a:noFill/>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grpSp>
        <p:grpSp>
          <p:nvGrpSpPr>
            <p:cNvPr id="11" name="Group 92"/>
            <p:cNvGrpSpPr>
              <a:grpSpLocks/>
            </p:cNvGrpSpPr>
            <p:nvPr/>
          </p:nvGrpSpPr>
          <p:grpSpPr bwMode="auto">
            <a:xfrm>
              <a:off x="2976" y="2688"/>
              <a:ext cx="240" cy="432"/>
              <a:chOff x="1392" y="2256"/>
              <a:chExt cx="288" cy="528"/>
            </a:xfrm>
          </p:grpSpPr>
          <p:sp>
            <p:nvSpPr>
              <p:cNvPr id="6240" name="AutoShape 93"/>
              <p:cNvSpPr>
                <a:spLocks noChangeArrowheads="1"/>
              </p:cNvSpPr>
              <p:nvPr/>
            </p:nvSpPr>
            <p:spPr bwMode="auto">
              <a:xfrm>
                <a:off x="1392" y="2352"/>
                <a:ext cx="288" cy="432"/>
              </a:xfrm>
              <a:prstGeom prst="roundRect">
                <a:avLst>
                  <a:gd name="adj" fmla="val 36458"/>
                </a:avLst>
              </a:prstGeom>
              <a:solidFill>
                <a:srgbClr val="66FFFF">
                  <a:alpha val="50195"/>
                </a:srgbClr>
              </a:solidFill>
              <a:ln w="12700">
                <a:solidFill>
                  <a:schemeClr val="tx1"/>
                </a:solidFill>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41" name="Freeform 94"/>
              <p:cNvSpPr>
                <a:spLocks/>
              </p:cNvSpPr>
              <p:nvPr/>
            </p:nvSpPr>
            <p:spPr bwMode="auto">
              <a:xfrm>
                <a:off x="1482"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42" name="Freeform 95"/>
              <p:cNvSpPr>
                <a:spLocks/>
              </p:cNvSpPr>
              <p:nvPr/>
            </p:nvSpPr>
            <p:spPr bwMode="auto">
              <a:xfrm>
                <a:off x="1578"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43" name="Freeform 96"/>
              <p:cNvSpPr>
                <a:spLocks/>
              </p:cNvSpPr>
              <p:nvPr/>
            </p:nvSpPr>
            <p:spPr bwMode="auto">
              <a:xfrm>
                <a:off x="1530"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44" name="Oval 97"/>
              <p:cNvSpPr>
                <a:spLocks noChangeArrowheads="1"/>
              </p:cNvSpPr>
              <p:nvPr/>
            </p:nvSpPr>
            <p:spPr bwMode="auto">
              <a:xfrm>
                <a:off x="1466" y="2544"/>
                <a:ext cx="144" cy="192"/>
              </a:xfrm>
              <a:prstGeom prst="ellipse">
                <a:avLst/>
              </a:prstGeom>
              <a:gradFill rotWithShape="0">
                <a:gsLst>
                  <a:gs pos="0">
                    <a:srgbClr val="66FFFF"/>
                  </a:gs>
                  <a:gs pos="100000">
                    <a:srgbClr val="276262"/>
                  </a:gs>
                </a:gsLst>
                <a:path path="shape">
                  <a:fillToRect l="50000" t="50000" r="50000" b="50000"/>
                </a:path>
              </a:gradFill>
              <a:ln w="12700">
                <a:noFill/>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grpSp>
        <p:grpSp>
          <p:nvGrpSpPr>
            <p:cNvPr id="12" name="Group 98"/>
            <p:cNvGrpSpPr>
              <a:grpSpLocks/>
            </p:cNvGrpSpPr>
            <p:nvPr/>
          </p:nvGrpSpPr>
          <p:grpSpPr bwMode="auto">
            <a:xfrm>
              <a:off x="3216" y="2688"/>
              <a:ext cx="240" cy="432"/>
              <a:chOff x="1392" y="2256"/>
              <a:chExt cx="288" cy="528"/>
            </a:xfrm>
          </p:grpSpPr>
          <p:sp>
            <p:nvSpPr>
              <p:cNvPr id="6235" name="AutoShape 99"/>
              <p:cNvSpPr>
                <a:spLocks noChangeArrowheads="1"/>
              </p:cNvSpPr>
              <p:nvPr/>
            </p:nvSpPr>
            <p:spPr bwMode="auto">
              <a:xfrm>
                <a:off x="1392" y="2352"/>
                <a:ext cx="288" cy="432"/>
              </a:xfrm>
              <a:prstGeom prst="roundRect">
                <a:avLst>
                  <a:gd name="adj" fmla="val 36458"/>
                </a:avLst>
              </a:prstGeom>
              <a:solidFill>
                <a:srgbClr val="66FFFF">
                  <a:alpha val="50195"/>
                </a:srgbClr>
              </a:solidFill>
              <a:ln w="12700">
                <a:solidFill>
                  <a:schemeClr val="tx1"/>
                </a:solidFill>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36" name="Freeform 100"/>
              <p:cNvSpPr>
                <a:spLocks/>
              </p:cNvSpPr>
              <p:nvPr/>
            </p:nvSpPr>
            <p:spPr bwMode="auto">
              <a:xfrm>
                <a:off x="1482"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37" name="Freeform 101"/>
              <p:cNvSpPr>
                <a:spLocks/>
              </p:cNvSpPr>
              <p:nvPr/>
            </p:nvSpPr>
            <p:spPr bwMode="auto">
              <a:xfrm>
                <a:off x="1578"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38" name="Freeform 102"/>
              <p:cNvSpPr>
                <a:spLocks/>
              </p:cNvSpPr>
              <p:nvPr/>
            </p:nvSpPr>
            <p:spPr bwMode="auto">
              <a:xfrm>
                <a:off x="1530"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39" name="Oval 103"/>
              <p:cNvSpPr>
                <a:spLocks noChangeArrowheads="1"/>
              </p:cNvSpPr>
              <p:nvPr/>
            </p:nvSpPr>
            <p:spPr bwMode="auto">
              <a:xfrm>
                <a:off x="1466" y="2544"/>
                <a:ext cx="144" cy="192"/>
              </a:xfrm>
              <a:prstGeom prst="ellipse">
                <a:avLst/>
              </a:prstGeom>
              <a:gradFill rotWithShape="0">
                <a:gsLst>
                  <a:gs pos="0">
                    <a:srgbClr val="66FFFF"/>
                  </a:gs>
                  <a:gs pos="100000">
                    <a:srgbClr val="276262"/>
                  </a:gs>
                </a:gsLst>
                <a:path path="shape">
                  <a:fillToRect l="50000" t="50000" r="50000" b="50000"/>
                </a:path>
              </a:gradFill>
              <a:ln w="12700">
                <a:noFill/>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grpSp>
        <p:grpSp>
          <p:nvGrpSpPr>
            <p:cNvPr id="13" name="Group 104"/>
            <p:cNvGrpSpPr>
              <a:grpSpLocks/>
            </p:cNvGrpSpPr>
            <p:nvPr/>
          </p:nvGrpSpPr>
          <p:grpSpPr bwMode="auto">
            <a:xfrm>
              <a:off x="3456" y="2688"/>
              <a:ext cx="240" cy="432"/>
              <a:chOff x="1392" y="2256"/>
              <a:chExt cx="288" cy="528"/>
            </a:xfrm>
          </p:grpSpPr>
          <p:sp>
            <p:nvSpPr>
              <p:cNvPr id="6230" name="AutoShape 105"/>
              <p:cNvSpPr>
                <a:spLocks noChangeArrowheads="1"/>
              </p:cNvSpPr>
              <p:nvPr/>
            </p:nvSpPr>
            <p:spPr bwMode="auto">
              <a:xfrm>
                <a:off x="1392" y="2352"/>
                <a:ext cx="288" cy="432"/>
              </a:xfrm>
              <a:prstGeom prst="roundRect">
                <a:avLst>
                  <a:gd name="adj" fmla="val 36458"/>
                </a:avLst>
              </a:prstGeom>
              <a:solidFill>
                <a:srgbClr val="66FFFF">
                  <a:alpha val="50195"/>
                </a:srgbClr>
              </a:solidFill>
              <a:ln w="12700">
                <a:solidFill>
                  <a:schemeClr val="tx1"/>
                </a:solidFill>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31" name="Freeform 106"/>
              <p:cNvSpPr>
                <a:spLocks/>
              </p:cNvSpPr>
              <p:nvPr/>
            </p:nvSpPr>
            <p:spPr bwMode="auto">
              <a:xfrm>
                <a:off x="1482"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32" name="Freeform 107"/>
              <p:cNvSpPr>
                <a:spLocks/>
              </p:cNvSpPr>
              <p:nvPr/>
            </p:nvSpPr>
            <p:spPr bwMode="auto">
              <a:xfrm>
                <a:off x="1578"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33" name="Freeform 108"/>
              <p:cNvSpPr>
                <a:spLocks/>
              </p:cNvSpPr>
              <p:nvPr/>
            </p:nvSpPr>
            <p:spPr bwMode="auto">
              <a:xfrm>
                <a:off x="1530"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34" name="Oval 109"/>
              <p:cNvSpPr>
                <a:spLocks noChangeArrowheads="1"/>
              </p:cNvSpPr>
              <p:nvPr/>
            </p:nvSpPr>
            <p:spPr bwMode="auto">
              <a:xfrm>
                <a:off x="1466" y="2544"/>
                <a:ext cx="144" cy="192"/>
              </a:xfrm>
              <a:prstGeom prst="ellipse">
                <a:avLst/>
              </a:prstGeom>
              <a:gradFill rotWithShape="0">
                <a:gsLst>
                  <a:gs pos="0">
                    <a:srgbClr val="66FFFF"/>
                  </a:gs>
                  <a:gs pos="100000">
                    <a:srgbClr val="276262"/>
                  </a:gs>
                </a:gsLst>
                <a:path path="shape">
                  <a:fillToRect l="50000" t="50000" r="50000" b="50000"/>
                </a:path>
              </a:gradFill>
              <a:ln w="12700">
                <a:noFill/>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grpSp>
        <p:grpSp>
          <p:nvGrpSpPr>
            <p:cNvPr id="14" name="Group 110"/>
            <p:cNvGrpSpPr>
              <a:grpSpLocks/>
            </p:cNvGrpSpPr>
            <p:nvPr/>
          </p:nvGrpSpPr>
          <p:grpSpPr bwMode="auto">
            <a:xfrm>
              <a:off x="3696" y="2688"/>
              <a:ext cx="240" cy="432"/>
              <a:chOff x="1392" y="2256"/>
              <a:chExt cx="288" cy="528"/>
            </a:xfrm>
          </p:grpSpPr>
          <p:sp>
            <p:nvSpPr>
              <p:cNvPr id="6225" name="AutoShape 111"/>
              <p:cNvSpPr>
                <a:spLocks noChangeArrowheads="1"/>
              </p:cNvSpPr>
              <p:nvPr/>
            </p:nvSpPr>
            <p:spPr bwMode="auto">
              <a:xfrm>
                <a:off x="1392" y="2352"/>
                <a:ext cx="288" cy="432"/>
              </a:xfrm>
              <a:prstGeom prst="roundRect">
                <a:avLst>
                  <a:gd name="adj" fmla="val 36458"/>
                </a:avLst>
              </a:prstGeom>
              <a:solidFill>
                <a:srgbClr val="66FFFF">
                  <a:alpha val="50195"/>
                </a:srgbClr>
              </a:solidFill>
              <a:ln w="12700">
                <a:solidFill>
                  <a:schemeClr val="tx1"/>
                </a:solidFill>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26" name="Freeform 112"/>
              <p:cNvSpPr>
                <a:spLocks/>
              </p:cNvSpPr>
              <p:nvPr/>
            </p:nvSpPr>
            <p:spPr bwMode="auto">
              <a:xfrm>
                <a:off x="1482"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27" name="Freeform 113"/>
              <p:cNvSpPr>
                <a:spLocks/>
              </p:cNvSpPr>
              <p:nvPr/>
            </p:nvSpPr>
            <p:spPr bwMode="auto">
              <a:xfrm>
                <a:off x="1578"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28" name="Freeform 114"/>
              <p:cNvSpPr>
                <a:spLocks/>
              </p:cNvSpPr>
              <p:nvPr/>
            </p:nvSpPr>
            <p:spPr bwMode="auto">
              <a:xfrm>
                <a:off x="1530"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29" name="Oval 115"/>
              <p:cNvSpPr>
                <a:spLocks noChangeArrowheads="1"/>
              </p:cNvSpPr>
              <p:nvPr/>
            </p:nvSpPr>
            <p:spPr bwMode="auto">
              <a:xfrm>
                <a:off x="1466" y="2544"/>
                <a:ext cx="144" cy="192"/>
              </a:xfrm>
              <a:prstGeom prst="ellipse">
                <a:avLst/>
              </a:prstGeom>
              <a:gradFill rotWithShape="0">
                <a:gsLst>
                  <a:gs pos="0">
                    <a:srgbClr val="66FFFF"/>
                  </a:gs>
                  <a:gs pos="100000">
                    <a:srgbClr val="276262"/>
                  </a:gs>
                </a:gsLst>
                <a:path path="shape">
                  <a:fillToRect l="50000" t="50000" r="50000" b="50000"/>
                </a:path>
              </a:gradFill>
              <a:ln w="12700">
                <a:noFill/>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grpSp>
        <p:grpSp>
          <p:nvGrpSpPr>
            <p:cNvPr id="15" name="Group 116"/>
            <p:cNvGrpSpPr>
              <a:grpSpLocks/>
            </p:cNvGrpSpPr>
            <p:nvPr/>
          </p:nvGrpSpPr>
          <p:grpSpPr bwMode="auto">
            <a:xfrm>
              <a:off x="3936" y="2688"/>
              <a:ext cx="240" cy="432"/>
              <a:chOff x="1392" y="2256"/>
              <a:chExt cx="288" cy="528"/>
            </a:xfrm>
          </p:grpSpPr>
          <p:sp>
            <p:nvSpPr>
              <p:cNvPr id="6220" name="AutoShape 117"/>
              <p:cNvSpPr>
                <a:spLocks noChangeArrowheads="1"/>
              </p:cNvSpPr>
              <p:nvPr/>
            </p:nvSpPr>
            <p:spPr bwMode="auto">
              <a:xfrm>
                <a:off x="1392" y="2352"/>
                <a:ext cx="288" cy="432"/>
              </a:xfrm>
              <a:prstGeom prst="roundRect">
                <a:avLst>
                  <a:gd name="adj" fmla="val 36458"/>
                </a:avLst>
              </a:prstGeom>
              <a:solidFill>
                <a:srgbClr val="66FFFF">
                  <a:alpha val="50195"/>
                </a:srgbClr>
              </a:solidFill>
              <a:ln w="12700">
                <a:solidFill>
                  <a:schemeClr val="tx1"/>
                </a:solidFill>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21" name="Freeform 118"/>
              <p:cNvSpPr>
                <a:spLocks/>
              </p:cNvSpPr>
              <p:nvPr/>
            </p:nvSpPr>
            <p:spPr bwMode="auto">
              <a:xfrm>
                <a:off x="1482"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22" name="Freeform 119"/>
              <p:cNvSpPr>
                <a:spLocks/>
              </p:cNvSpPr>
              <p:nvPr/>
            </p:nvSpPr>
            <p:spPr bwMode="auto">
              <a:xfrm>
                <a:off x="1578"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23" name="Freeform 120"/>
              <p:cNvSpPr>
                <a:spLocks/>
              </p:cNvSpPr>
              <p:nvPr/>
            </p:nvSpPr>
            <p:spPr bwMode="auto">
              <a:xfrm>
                <a:off x="1530" y="2256"/>
                <a:ext cx="56" cy="96"/>
              </a:xfrm>
              <a:custGeom>
                <a:avLst/>
                <a:gdLst>
                  <a:gd name="T0" fmla="*/ 0 w 56"/>
                  <a:gd name="T1" fmla="*/ 1 h 144"/>
                  <a:gd name="T2" fmla="*/ 48 w 56"/>
                  <a:gd name="T3" fmla="*/ 1 h 144"/>
                  <a:gd name="T4" fmla="*/ 48 w 56"/>
                  <a:gd name="T5" fmla="*/ 0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0" y="144"/>
                    </a:moveTo>
                    <a:cubicBezTo>
                      <a:pt x="20" y="108"/>
                      <a:pt x="40" y="72"/>
                      <a:pt x="48" y="48"/>
                    </a:cubicBezTo>
                    <a:cubicBezTo>
                      <a:pt x="56" y="24"/>
                      <a:pt x="48" y="8"/>
                      <a:pt x="48" y="0"/>
                    </a:cubicBezTo>
                  </a:path>
                </a:pathLst>
              </a:custGeom>
              <a:noFill/>
              <a:ln w="3175"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24" name="Oval 121"/>
              <p:cNvSpPr>
                <a:spLocks noChangeArrowheads="1"/>
              </p:cNvSpPr>
              <p:nvPr/>
            </p:nvSpPr>
            <p:spPr bwMode="auto">
              <a:xfrm>
                <a:off x="1466" y="2544"/>
                <a:ext cx="144" cy="192"/>
              </a:xfrm>
              <a:prstGeom prst="ellipse">
                <a:avLst/>
              </a:prstGeom>
              <a:gradFill rotWithShape="0">
                <a:gsLst>
                  <a:gs pos="0">
                    <a:srgbClr val="66FFFF"/>
                  </a:gs>
                  <a:gs pos="100000">
                    <a:srgbClr val="276262"/>
                  </a:gs>
                </a:gsLst>
                <a:path path="shape">
                  <a:fillToRect l="50000" t="50000" r="50000" b="50000"/>
                </a:path>
              </a:gradFill>
              <a:ln w="12700">
                <a:noFill/>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grpSp>
      </p:grpSp>
      <p:grpSp>
        <p:nvGrpSpPr>
          <p:cNvPr id="16" name="Group 122"/>
          <p:cNvGrpSpPr>
            <a:grpSpLocks/>
          </p:cNvGrpSpPr>
          <p:nvPr/>
        </p:nvGrpSpPr>
        <p:grpSpPr bwMode="auto">
          <a:xfrm>
            <a:off x="7667625" y="549275"/>
            <a:ext cx="431800" cy="360363"/>
            <a:chOff x="2400" y="192"/>
            <a:chExt cx="720" cy="576"/>
          </a:xfrm>
        </p:grpSpPr>
        <p:sp>
          <p:nvSpPr>
            <p:cNvPr id="6206" name="Freeform 123"/>
            <p:cNvSpPr>
              <a:spLocks/>
            </p:cNvSpPr>
            <p:nvPr/>
          </p:nvSpPr>
          <p:spPr bwMode="auto">
            <a:xfrm>
              <a:off x="2400" y="192"/>
              <a:ext cx="720" cy="576"/>
            </a:xfrm>
            <a:custGeom>
              <a:avLst/>
              <a:gdLst>
                <a:gd name="T0" fmla="*/ 5 w 794"/>
                <a:gd name="T1" fmla="*/ 1002 h 550"/>
                <a:gd name="T2" fmla="*/ 5 w 794"/>
                <a:gd name="T3" fmla="*/ 873 h 550"/>
                <a:gd name="T4" fmla="*/ 5 w 794"/>
                <a:gd name="T5" fmla="*/ 2 h 550"/>
                <a:gd name="T6" fmla="*/ 5 w 794"/>
                <a:gd name="T7" fmla="*/ 514 h 550"/>
                <a:gd name="T8" fmla="*/ 5 w 794"/>
                <a:gd name="T9" fmla="*/ 514 h 550"/>
                <a:gd name="T10" fmla="*/ 5 w 794"/>
                <a:gd name="T11" fmla="*/ 1002 h 550"/>
                <a:gd name="T12" fmla="*/ 5 w 794"/>
                <a:gd name="T13" fmla="*/ 1363 h 550"/>
                <a:gd name="T14" fmla="*/ 5 w 794"/>
                <a:gd name="T15" fmla="*/ 2224 h 550"/>
                <a:gd name="T16" fmla="*/ 5 w 794"/>
                <a:gd name="T17" fmla="*/ 3072 h 550"/>
                <a:gd name="T18" fmla="*/ 5 w 794"/>
                <a:gd name="T19" fmla="*/ 5995 h 550"/>
                <a:gd name="T20" fmla="*/ 5 w 794"/>
                <a:gd name="T21" fmla="*/ 6730 h 550"/>
                <a:gd name="T22" fmla="*/ 5 w 794"/>
                <a:gd name="T23" fmla="*/ 6954 h 550"/>
                <a:gd name="T24" fmla="*/ 5 w 794"/>
                <a:gd name="T25" fmla="*/ 6730 h 550"/>
                <a:gd name="T26" fmla="*/ 5 w 794"/>
                <a:gd name="T27" fmla="*/ 5880 h 550"/>
                <a:gd name="T28" fmla="*/ 5 w 794"/>
                <a:gd name="T29" fmla="*/ 4656 h 550"/>
                <a:gd name="T30" fmla="*/ 5 w 794"/>
                <a:gd name="T31" fmla="*/ 2707 h 550"/>
                <a:gd name="T32" fmla="*/ 5 w 794"/>
                <a:gd name="T33" fmla="*/ 1612 h 550"/>
                <a:gd name="T34" fmla="*/ 5 w 794"/>
                <a:gd name="T35" fmla="*/ 1002 h 5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4"/>
                <a:gd name="T55" fmla="*/ 0 h 550"/>
                <a:gd name="T56" fmla="*/ 794 w 794"/>
                <a:gd name="T57" fmla="*/ 550 h 5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4" h="550">
                  <a:moveTo>
                    <a:pt x="152" y="79"/>
                  </a:moveTo>
                  <a:cubicBezTo>
                    <a:pt x="174" y="65"/>
                    <a:pt x="254" y="82"/>
                    <a:pt x="296" y="69"/>
                  </a:cubicBezTo>
                  <a:cubicBezTo>
                    <a:pt x="338" y="56"/>
                    <a:pt x="362" y="7"/>
                    <a:pt x="402" y="2"/>
                  </a:cubicBezTo>
                  <a:cubicBezTo>
                    <a:pt x="488" y="12"/>
                    <a:pt x="482" y="0"/>
                    <a:pt x="536" y="41"/>
                  </a:cubicBezTo>
                  <a:cubicBezTo>
                    <a:pt x="554" y="55"/>
                    <a:pt x="565" y="28"/>
                    <a:pt x="584" y="41"/>
                  </a:cubicBezTo>
                  <a:cubicBezTo>
                    <a:pt x="594" y="47"/>
                    <a:pt x="671" y="79"/>
                    <a:pt x="671" y="79"/>
                  </a:cubicBezTo>
                  <a:cubicBezTo>
                    <a:pt x="688" y="132"/>
                    <a:pt x="654" y="92"/>
                    <a:pt x="699" y="108"/>
                  </a:cubicBezTo>
                  <a:cubicBezTo>
                    <a:pt x="705" y="118"/>
                    <a:pt x="781" y="164"/>
                    <a:pt x="786" y="175"/>
                  </a:cubicBezTo>
                  <a:cubicBezTo>
                    <a:pt x="794" y="193"/>
                    <a:pt x="786" y="242"/>
                    <a:pt x="786" y="242"/>
                  </a:cubicBezTo>
                  <a:cubicBezTo>
                    <a:pt x="775" y="443"/>
                    <a:pt x="790" y="425"/>
                    <a:pt x="651" y="473"/>
                  </a:cubicBezTo>
                  <a:cubicBezTo>
                    <a:pt x="605" y="519"/>
                    <a:pt x="621" y="518"/>
                    <a:pt x="575" y="530"/>
                  </a:cubicBezTo>
                  <a:cubicBezTo>
                    <a:pt x="549" y="537"/>
                    <a:pt x="498" y="549"/>
                    <a:pt x="498" y="549"/>
                  </a:cubicBezTo>
                  <a:cubicBezTo>
                    <a:pt x="427" y="543"/>
                    <a:pt x="361" y="550"/>
                    <a:pt x="296" y="530"/>
                  </a:cubicBezTo>
                  <a:cubicBezTo>
                    <a:pt x="235" y="488"/>
                    <a:pt x="167" y="474"/>
                    <a:pt x="95" y="463"/>
                  </a:cubicBezTo>
                  <a:cubicBezTo>
                    <a:pt x="42" y="445"/>
                    <a:pt x="46" y="410"/>
                    <a:pt x="18" y="367"/>
                  </a:cubicBezTo>
                  <a:cubicBezTo>
                    <a:pt x="11" y="317"/>
                    <a:pt x="0" y="261"/>
                    <a:pt x="27" y="213"/>
                  </a:cubicBezTo>
                  <a:cubicBezTo>
                    <a:pt x="44" y="183"/>
                    <a:pt x="74" y="160"/>
                    <a:pt x="85" y="127"/>
                  </a:cubicBezTo>
                  <a:cubicBezTo>
                    <a:pt x="96" y="95"/>
                    <a:pt x="133" y="108"/>
                    <a:pt x="152" y="79"/>
                  </a:cubicBezTo>
                  <a:close/>
                </a:path>
              </a:pathLst>
            </a:custGeom>
            <a:gradFill rotWithShape="0">
              <a:gsLst>
                <a:gs pos="0">
                  <a:srgbClr val="CCECFF"/>
                </a:gs>
                <a:gs pos="100000">
                  <a:srgbClr val="AEC9D9"/>
                </a:gs>
              </a:gsLst>
              <a:lin ang="5400000" scaled="1"/>
            </a:gradFill>
            <a:ln w="12700"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sp>
          <p:nvSpPr>
            <p:cNvPr id="6207" name="Freeform 124"/>
            <p:cNvSpPr>
              <a:spLocks/>
            </p:cNvSpPr>
            <p:nvPr/>
          </p:nvSpPr>
          <p:spPr bwMode="auto">
            <a:xfrm>
              <a:off x="2622" y="374"/>
              <a:ext cx="336" cy="192"/>
            </a:xfrm>
            <a:custGeom>
              <a:avLst/>
              <a:gdLst>
                <a:gd name="T0" fmla="*/ 2 w 423"/>
                <a:gd name="T1" fmla="*/ 3 h 223"/>
                <a:gd name="T2" fmla="*/ 2 w 423"/>
                <a:gd name="T3" fmla="*/ 0 h 223"/>
                <a:gd name="T4" fmla="*/ 2 w 423"/>
                <a:gd name="T5" fmla="*/ 3 h 223"/>
                <a:gd name="T6" fmla="*/ 2 w 423"/>
                <a:gd name="T7" fmla="*/ 3 h 223"/>
                <a:gd name="T8" fmla="*/ 2 w 423"/>
                <a:gd name="T9" fmla="*/ 3 h 223"/>
                <a:gd name="T10" fmla="*/ 2 w 423"/>
                <a:gd name="T11" fmla="*/ 3 h 223"/>
                <a:gd name="T12" fmla="*/ 2 w 423"/>
                <a:gd name="T13" fmla="*/ 3 h 223"/>
                <a:gd name="T14" fmla="*/ 2 w 423"/>
                <a:gd name="T15" fmla="*/ 3 h 223"/>
                <a:gd name="T16" fmla="*/ 2 w 423"/>
                <a:gd name="T17" fmla="*/ 3 h 223"/>
                <a:gd name="T18" fmla="*/ 2 w 423"/>
                <a:gd name="T19" fmla="*/ 3 h 223"/>
                <a:gd name="T20" fmla="*/ 2 w 423"/>
                <a:gd name="T21" fmla="*/ 3 h 223"/>
                <a:gd name="T22" fmla="*/ 2 w 423"/>
                <a:gd name="T23" fmla="*/ 3 h 2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3"/>
                <a:gd name="T37" fmla="*/ 0 h 223"/>
                <a:gd name="T38" fmla="*/ 423 w 423"/>
                <a:gd name="T39" fmla="*/ 223 h 2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3" h="223">
                  <a:moveTo>
                    <a:pt x="8" y="135"/>
                  </a:moveTo>
                  <a:cubicBezTo>
                    <a:pt x="30" y="70"/>
                    <a:pt x="56" y="23"/>
                    <a:pt x="123" y="0"/>
                  </a:cubicBezTo>
                  <a:cubicBezTo>
                    <a:pt x="171" y="3"/>
                    <a:pt x="219" y="3"/>
                    <a:pt x="267" y="10"/>
                  </a:cubicBezTo>
                  <a:cubicBezTo>
                    <a:pt x="287" y="13"/>
                    <a:pt x="306" y="23"/>
                    <a:pt x="325" y="29"/>
                  </a:cubicBezTo>
                  <a:cubicBezTo>
                    <a:pt x="344" y="35"/>
                    <a:pt x="382" y="48"/>
                    <a:pt x="382" y="48"/>
                  </a:cubicBezTo>
                  <a:cubicBezTo>
                    <a:pt x="417" y="83"/>
                    <a:pt x="423" y="135"/>
                    <a:pt x="402" y="183"/>
                  </a:cubicBezTo>
                  <a:cubicBezTo>
                    <a:pt x="398" y="192"/>
                    <a:pt x="383" y="189"/>
                    <a:pt x="373" y="192"/>
                  </a:cubicBezTo>
                  <a:cubicBezTo>
                    <a:pt x="301" y="181"/>
                    <a:pt x="291" y="165"/>
                    <a:pt x="229" y="144"/>
                  </a:cubicBezTo>
                  <a:cubicBezTo>
                    <a:pt x="200" y="150"/>
                    <a:pt x="166" y="153"/>
                    <a:pt x="142" y="173"/>
                  </a:cubicBezTo>
                  <a:cubicBezTo>
                    <a:pt x="82" y="223"/>
                    <a:pt x="165" y="187"/>
                    <a:pt x="94" y="212"/>
                  </a:cubicBezTo>
                  <a:cubicBezTo>
                    <a:pt x="63" y="207"/>
                    <a:pt x="15" y="217"/>
                    <a:pt x="8" y="173"/>
                  </a:cubicBezTo>
                  <a:cubicBezTo>
                    <a:pt x="0" y="122"/>
                    <a:pt x="34" y="158"/>
                    <a:pt x="8" y="135"/>
                  </a:cubicBezTo>
                  <a:close/>
                </a:path>
              </a:pathLst>
            </a:custGeom>
            <a:gradFill rotWithShape="0">
              <a:gsLst>
                <a:gs pos="0">
                  <a:srgbClr val="66CCFF"/>
                </a:gs>
                <a:gs pos="100000">
                  <a:srgbClr val="38708C"/>
                </a:gs>
              </a:gsLst>
              <a:path path="rect">
                <a:fillToRect l="50000" t="50000" r="50000" b="50000"/>
              </a:path>
            </a:gradFill>
            <a:ln w="12700" cap="flat" cmpd="sng">
              <a:solidFill>
                <a:schemeClr val="tx1"/>
              </a:solidFill>
              <a:prstDash val="solid"/>
              <a:round/>
              <a:headEnd type="none" w="sm" len="sm"/>
              <a:tailEnd type="none" w="sm" len="sm"/>
            </a:ln>
          </p:spPr>
          <p:txBody>
            <a:bodyPr wrap="none" anchor="ctr"/>
            <a:lstStyle/>
            <a:p>
              <a:endParaRPr lang="it-IT">
                <a:solidFill>
                  <a:prstClr val="black"/>
                </a:solidFill>
                <a:latin typeface="Arial" pitchFamily="34" charset="0"/>
                <a:cs typeface="Arial" pitchFamily="34" charset="0"/>
              </a:endParaRPr>
            </a:p>
          </p:txBody>
        </p:sp>
      </p:grpSp>
      <p:sp>
        <p:nvSpPr>
          <p:cNvPr id="6187" name="Text Box 125" descr="Velina rosa"/>
          <p:cNvSpPr txBox="1">
            <a:spLocks noChangeArrowheads="1"/>
          </p:cNvSpPr>
          <p:nvPr/>
        </p:nvSpPr>
        <p:spPr bwMode="auto">
          <a:xfrm>
            <a:off x="3492500" y="0"/>
            <a:ext cx="184150" cy="457200"/>
          </a:xfrm>
          <a:prstGeom prst="rect">
            <a:avLst/>
          </a:prstGeom>
          <a:noFill/>
          <a:ln w="9525" algn="ctr">
            <a:noFill/>
            <a:miter lim="800000"/>
            <a:headEnd/>
            <a:tailEnd/>
          </a:ln>
        </p:spPr>
        <p:txBody>
          <a:bodyPr>
            <a:spAutoFit/>
          </a:bodyPr>
          <a:lstStyle/>
          <a:p>
            <a:endParaRPr lang="it-IT" sz="2400">
              <a:solidFill>
                <a:prstClr val="black"/>
              </a:solidFill>
              <a:latin typeface="Times New Roman" pitchFamily="18" charset="0"/>
              <a:cs typeface="Arial" pitchFamily="34" charset="0"/>
            </a:endParaRPr>
          </a:p>
        </p:txBody>
      </p:sp>
      <p:sp>
        <p:nvSpPr>
          <p:cNvPr id="6188" name="Rectangle 126" descr="Velina rosa"/>
          <p:cNvSpPr>
            <a:spLocks noChangeArrowheads="1"/>
          </p:cNvSpPr>
          <p:nvPr/>
        </p:nvSpPr>
        <p:spPr bwMode="auto">
          <a:xfrm>
            <a:off x="4572000" y="5661025"/>
            <a:ext cx="1295400" cy="523875"/>
          </a:xfrm>
          <a:prstGeom prst="rect">
            <a:avLst/>
          </a:prstGeom>
          <a:noFill/>
          <a:ln w="9525" algn="ctr">
            <a:noFill/>
            <a:miter lim="800000"/>
            <a:headEnd/>
            <a:tailEnd/>
          </a:ln>
        </p:spPr>
        <p:txBody>
          <a:bodyPr>
            <a:spAutoFit/>
          </a:bodyPr>
          <a:lstStyle/>
          <a:p>
            <a:pPr algn="ctr"/>
            <a:r>
              <a:rPr lang="it-IT" sz="1400" b="1">
                <a:solidFill>
                  <a:prstClr val="black"/>
                </a:solidFill>
                <a:latin typeface="Arial" pitchFamily="34" charset="0"/>
                <a:cs typeface="Arial" pitchFamily="34" charset="0"/>
              </a:rPr>
              <a:t>Gene silencing</a:t>
            </a:r>
          </a:p>
        </p:txBody>
      </p:sp>
      <p:sp>
        <p:nvSpPr>
          <p:cNvPr id="6189" name="Oval 127"/>
          <p:cNvSpPr>
            <a:spLocks noChangeArrowheads="1"/>
          </p:cNvSpPr>
          <p:nvPr/>
        </p:nvSpPr>
        <p:spPr bwMode="auto">
          <a:xfrm>
            <a:off x="6130925" y="763588"/>
            <a:ext cx="287338" cy="288925"/>
          </a:xfrm>
          <a:prstGeom prst="ellipse">
            <a:avLst/>
          </a:prstGeom>
          <a:gradFill rotWithShape="0">
            <a:gsLst>
              <a:gs pos="0">
                <a:srgbClr val="990099"/>
              </a:gs>
              <a:gs pos="100000">
                <a:srgbClr val="4A004A"/>
              </a:gs>
            </a:gsLst>
            <a:path path="shape">
              <a:fillToRect l="50000" t="50000" r="50000" b="50000"/>
            </a:path>
          </a:gradFill>
          <a:ln w="9525">
            <a:solidFill>
              <a:schemeClr val="tx1"/>
            </a:solidFill>
            <a:round/>
            <a:headEnd/>
            <a:tailEnd/>
          </a:ln>
        </p:spPr>
        <p:txBody>
          <a:bodyPr wrap="none" anchor="ctr"/>
          <a:lstStyle/>
          <a:p>
            <a:endParaRPr lang="it-IT">
              <a:solidFill>
                <a:prstClr val="black"/>
              </a:solidFill>
              <a:latin typeface="Arial" pitchFamily="34" charset="0"/>
              <a:cs typeface="Arial" pitchFamily="34" charset="0"/>
            </a:endParaRPr>
          </a:p>
        </p:txBody>
      </p:sp>
      <p:sp>
        <p:nvSpPr>
          <p:cNvPr id="6190" name="Freeform 128"/>
          <p:cNvSpPr>
            <a:spLocks/>
          </p:cNvSpPr>
          <p:nvPr/>
        </p:nvSpPr>
        <p:spPr bwMode="auto">
          <a:xfrm>
            <a:off x="6084888" y="690563"/>
            <a:ext cx="360362" cy="434975"/>
          </a:xfrm>
          <a:custGeom>
            <a:avLst/>
            <a:gdLst>
              <a:gd name="T0" fmla="*/ 2147483647 w 668"/>
              <a:gd name="T1" fmla="*/ 2147483647 h 629"/>
              <a:gd name="T2" fmla="*/ 2147483647 w 668"/>
              <a:gd name="T3" fmla="*/ 2147483647 h 629"/>
              <a:gd name="T4" fmla="*/ 2147483647 w 668"/>
              <a:gd name="T5" fmla="*/ 2147483647 h 629"/>
              <a:gd name="T6" fmla="*/ 0 w 668"/>
              <a:gd name="T7" fmla="*/ 2147483647 h 629"/>
              <a:gd name="T8" fmla="*/ 2147483647 w 668"/>
              <a:gd name="T9" fmla="*/ 2147483647 h 629"/>
              <a:gd name="T10" fmla="*/ 2147483647 w 668"/>
              <a:gd name="T11" fmla="*/ 2147483647 h 629"/>
              <a:gd name="T12" fmla="*/ 2147483647 w 668"/>
              <a:gd name="T13" fmla="*/ 2147483647 h 629"/>
              <a:gd name="T14" fmla="*/ 2147483647 w 668"/>
              <a:gd name="T15" fmla="*/ 2147483647 h 629"/>
              <a:gd name="T16" fmla="*/ 2147483647 w 668"/>
              <a:gd name="T17" fmla="*/ 2147483647 h 629"/>
              <a:gd name="T18" fmla="*/ 2147483647 w 668"/>
              <a:gd name="T19" fmla="*/ 2147483647 h 629"/>
              <a:gd name="T20" fmla="*/ 2147483647 w 668"/>
              <a:gd name="T21" fmla="*/ 2147483647 h 629"/>
              <a:gd name="T22" fmla="*/ 2147483647 w 668"/>
              <a:gd name="T23" fmla="*/ 2147483647 h 629"/>
              <a:gd name="T24" fmla="*/ 2147483647 w 668"/>
              <a:gd name="T25" fmla="*/ 2147483647 h 629"/>
              <a:gd name="T26" fmla="*/ 2147483647 w 668"/>
              <a:gd name="T27" fmla="*/ 2147483647 h 629"/>
              <a:gd name="T28" fmla="*/ 2147483647 w 668"/>
              <a:gd name="T29" fmla="*/ 2147483647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8"/>
              <a:gd name="T46" fmla="*/ 0 h 629"/>
              <a:gd name="T47" fmla="*/ 668 w 668"/>
              <a:gd name="T48" fmla="*/ 629 h 6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8" h="629">
                <a:moveTo>
                  <a:pt x="236" y="33"/>
                </a:moveTo>
                <a:cubicBezTo>
                  <a:pt x="216" y="34"/>
                  <a:pt x="196" y="33"/>
                  <a:pt x="176" y="37"/>
                </a:cubicBezTo>
                <a:cubicBezTo>
                  <a:pt x="151" y="42"/>
                  <a:pt x="130" y="63"/>
                  <a:pt x="104" y="69"/>
                </a:cubicBezTo>
                <a:cubicBezTo>
                  <a:pt x="27" y="120"/>
                  <a:pt x="8" y="206"/>
                  <a:pt x="0" y="293"/>
                </a:cubicBezTo>
                <a:cubicBezTo>
                  <a:pt x="16" y="418"/>
                  <a:pt x="51" y="545"/>
                  <a:pt x="172" y="605"/>
                </a:cubicBezTo>
                <a:cubicBezTo>
                  <a:pt x="221" y="629"/>
                  <a:pt x="351" y="626"/>
                  <a:pt x="400" y="629"/>
                </a:cubicBezTo>
                <a:cubicBezTo>
                  <a:pt x="438" y="625"/>
                  <a:pt x="478" y="624"/>
                  <a:pt x="512" y="605"/>
                </a:cubicBezTo>
                <a:cubicBezTo>
                  <a:pt x="544" y="587"/>
                  <a:pt x="558" y="548"/>
                  <a:pt x="580" y="521"/>
                </a:cubicBezTo>
                <a:cubicBezTo>
                  <a:pt x="645" y="440"/>
                  <a:pt x="652" y="347"/>
                  <a:pt x="668" y="249"/>
                </a:cubicBezTo>
                <a:cubicBezTo>
                  <a:pt x="667" y="232"/>
                  <a:pt x="668" y="214"/>
                  <a:pt x="664" y="197"/>
                </a:cubicBezTo>
                <a:cubicBezTo>
                  <a:pt x="659" y="178"/>
                  <a:pt x="630" y="158"/>
                  <a:pt x="620" y="145"/>
                </a:cubicBezTo>
                <a:cubicBezTo>
                  <a:pt x="593" y="110"/>
                  <a:pt x="548" y="52"/>
                  <a:pt x="504" y="37"/>
                </a:cubicBezTo>
                <a:cubicBezTo>
                  <a:pt x="455" y="0"/>
                  <a:pt x="407" y="8"/>
                  <a:pt x="344" y="5"/>
                </a:cubicBezTo>
                <a:cubicBezTo>
                  <a:pt x="326" y="8"/>
                  <a:pt x="304" y="9"/>
                  <a:pt x="288" y="17"/>
                </a:cubicBezTo>
                <a:cubicBezTo>
                  <a:pt x="269" y="26"/>
                  <a:pt x="257" y="33"/>
                  <a:pt x="236" y="33"/>
                </a:cubicBezTo>
                <a:close/>
              </a:path>
            </a:pathLst>
          </a:custGeom>
          <a:noFill/>
          <a:ln w="9525">
            <a:solidFill>
              <a:schemeClr val="tx1"/>
            </a:solidFill>
            <a:round/>
            <a:headEnd/>
            <a:tailEnd/>
          </a:ln>
        </p:spPr>
        <p:txBody>
          <a:bodyPr wrap="none" anchor="ctr"/>
          <a:lstStyle/>
          <a:p>
            <a:endParaRPr lang="it-IT">
              <a:solidFill>
                <a:prstClr val="black"/>
              </a:solidFill>
              <a:latin typeface="Arial" pitchFamily="34" charset="0"/>
              <a:cs typeface="Arial" pitchFamily="34" charset="0"/>
            </a:endParaRPr>
          </a:p>
        </p:txBody>
      </p:sp>
      <p:sp>
        <p:nvSpPr>
          <p:cNvPr id="6191" name="Rectangle 131" descr="Velina rosa"/>
          <p:cNvSpPr>
            <a:spLocks noChangeArrowheads="1"/>
          </p:cNvSpPr>
          <p:nvPr/>
        </p:nvSpPr>
        <p:spPr bwMode="auto">
          <a:xfrm>
            <a:off x="4800600" y="4876800"/>
            <a:ext cx="1295400" cy="304800"/>
          </a:xfrm>
          <a:prstGeom prst="rect">
            <a:avLst/>
          </a:prstGeom>
          <a:noFill/>
          <a:ln w="9525" algn="ctr">
            <a:noFill/>
            <a:miter lim="800000"/>
            <a:headEnd/>
            <a:tailEnd/>
          </a:ln>
        </p:spPr>
        <p:txBody>
          <a:bodyPr>
            <a:spAutoFit/>
          </a:bodyPr>
          <a:lstStyle/>
          <a:p>
            <a:r>
              <a:rPr lang="it-IT" sz="1400" b="1">
                <a:solidFill>
                  <a:prstClr val="black"/>
                </a:solidFill>
                <a:latin typeface="Arial" pitchFamily="34" charset="0"/>
                <a:cs typeface="Arial" pitchFamily="34" charset="0"/>
              </a:rPr>
              <a:t>Histones</a:t>
            </a:r>
          </a:p>
        </p:txBody>
      </p:sp>
      <p:sp>
        <p:nvSpPr>
          <p:cNvPr id="6192" name="Rectangle 132" descr="Velina rosa"/>
          <p:cNvSpPr>
            <a:spLocks noChangeArrowheads="1"/>
          </p:cNvSpPr>
          <p:nvPr/>
        </p:nvSpPr>
        <p:spPr bwMode="auto">
          <a:xfrm>
            <a:off x="7086600" y="3973513"/>
            <a:ext cx="1804988" cy="738187"/>
          </a:xfrm>
          <a:prstGeom prst="rect">
            <a:avLst/>
          </a:prstGeom>
          <a:noFill/>
          <a:ln w="9525" algn="ctr">
            <a:noFill/>
            <a:miter lim="800000"/>
            <a:headEnd/>
            <a:tailEnd/>
          </a:ln>
        </p:spPr>
        <p:txBody>
          <a:bodyPr>
            <a:spAutoFit/>
          </a:bodyPr>
          <a:lstStyle/>
          <a:p>
            <a:pPr algn="ctr"/>
            <a:r>
              <a:rPr lang="it-IT" sz="1400" b="1">
                <a:solidFill>
                  <a:prstClr val="black"/>
                </a:solidFill>
                <a:latin typeface="Arial" pitchFamily="34" charset="0"/>
                <a:cs typeface="Arial" pitchFamily="34" charset="0"/>
              </a:rPr>
              <a:t>Histone acetylation and phosphorylation</a:t>
            </a:r>
          </a:p>
        </p:txBody>
      </p:sp>
      <p:sp>
        <p:nvSpPr>
          <p:cNvPr id="6193" name="Oval 133"/>
          <p:cNvSpPr>
            <a:spLocks noChangeArrowheads="1"/>
          </p:cNvSpPr>
          <p:nvPr/>
        </p:nvSpPr>
        <p:spPr bwMode="auto">
          <a:xfrm rot="-3820911">
            <a:off x="7397750" y="5607050"/>
            <a:ext cx="292100" cy="419100"/>
          </a:xfrm>
          <a:prstGeom prst="ellipse">
            <a:avLst/>
          </a:prstGeom>
          <a:solidFill>
            <a:srgbClr val="AFFFFF"/>
          </a:solidFill>
          <a:ln w="9525">
            <a:noFill/>
            <a:round/>
            <a:headEnd/>
            <a:tailEnd/>
          </a:ln>
        </p:spPr>
        <p:txBody>
          <a:bodyPr vert="eaVert" wrap="none" anchor="ctr"/>
          <a:lstStyle/>
          <a:p>
            <a:pPr algn="ctr" eaLnBrk="0" hangingPunct="0"/>
            <a:r>
              <a:rPr lang="en-US" sz="1600" b="1">
                <a:solidFill>
                  <a:prstClr val="black"/>
                </a:solidFill>
                <a:latin typeface="Arial" pitchFamily="34" charset="0"/>
                <a:cs typeface="Arial" pitchFamily="34" charset="0"/>
              </a:rPr>
              <a:t>A</a:t>
            </a:r>
          </a:p>
        </p:txBody>
      </p:sp>
      <p:sp>
        <p:nvSpPr>
          <p:cNvPr id="6194" name="Oval 134"/>
          <p:cNvSpPr>
            <a:spLocks noChangeArrowheads="1"/>
          </p:cNvSpPr>
          <p:nvPr/>
        </p:nvSpPr>
        <p:spPr bwMode="auto">
          <a:xfrm rot="-3820911">
            <a:off x="8523288" y="5670550"/>
            <a:ext cx="292100" cy="419100"/>
          </a:xfrm>
          <a:prstGeom prst="ellipse">
            <a:avLst/>
          </a:prstGeom>
          <a:solidFill>
            <a:srgbClr val="AFFFFF"/>
          </a:solidFill>
          <a:ln w="9525">
            <a:noFill/>
            <a:round/>
            <a:headEnd/>
            <a:tailEnd/>
          </a:ln>
        </p:spPr>
        <p:txBody>
          <a:bodyPr vert="eaVert" wrap="none" anchor="ctr"/>
          <a:lstStyle/>
          <a:p>
            <a:pPr algn="ctr" eaLnBrk="0" hangingPunct="0"/>
            <a:r>
              <a:rPr lang="en-US" sz="1600" b="1">
                <a:solidFill>
                  <a:prstClr val="black"/>
                </a:solidFill>
                <a:latin typeface="Arial" pitchFamily="34" charset="0"/>
                <a:cs typeface="Arial" pitchFamily="34" charset="0"/>
              </a:rPr>
              <a:t>A</a:t>
            </a:r>
          </a:p>
        </p:txBody>
      </p:sp>
      <p:sp>
        <p:nvSpPr>
          <p:cNvPr id="6195" name="Oval 135"/>
          <p:cNvSpPr>
            <a:spLocks noChangeArrowheads="1"/>
          </p:cNvSpPr>
          <p:nvPr/>
        </p:nvSpPr>
        <p:spPr bwMode="auto">
          <a:xfrm rot="-5589465">
            <a:off x="7083425" y="4589463"/>
            <a:ext cx="292100" cy="419100"/>
          </a:xfrm>
          <a:prstGeom prst="ellipse">
            <a:avLst/>
          </a:prstGeom>
          <a:solidFill>
            <a:srgbClr val="FF9900"/>
          </a:solidFill>
          <a:ln w="9525">
            <a:noFill/>
            <a:round/>
            <a:headEnd/>
            <a:tailEnd/>
          </a:ln>
        </p:spPr>
        <p:txBody>
          <a:bodyPr vert="eaVert" wrap="none" anchor="ctr"/>
          <a:lstStyle/>
          <a:p>
            <a:pPr algn="ctr" eaLnBrk="0" hangingPunct="0"/>
            <a:r>
              <a:rPr lang="en-US" sz="1400" b="1">
                <a:solidFill>
                  <a:prstClr val="black"/>
                </a:solidFill>
                <a:latin typeface="Arial" pitchFamily="34" charset="0"/>
                <a:cs typeface="Arial" pitchFamily="34" charset="0"/>
              </a:rPr>
              <a:t>P</a:t>
            </a:r>
          </a:p>
        </p:txBody>
      </p:sp>
      <p:sp>
        <p:nvSpPr>
          <p:cNvPr id="6196" name="Oval 136"/>
          <p:cNvSpPr>
            <a:spLocks noChangeArrowheads="1"/>
          </p:cNvSpPr>
          <p:nvPr/>
        </p:nvSpPr>
        <p:spPr bwMode="auto">
          <a:xfrm rot="-4927008">
            <a:off x="8281988" y="4660900"/>
            <a:ext cx="292100" cy="419100"/>
          </a:xfrm>
          <a:prstGeom prst="ellipse">
            <a:avLst/>
          </a:prstGeom>
          <a:solidFill>
            <a:srgbClr val="FF9900"/>
          </a:solidFill>
          <a:ln w="9525">
            <a:noFill/>
            <a:round/>
            <a:headEnd/>
            <a:tailEnd/>
          </a:ln>
        </p:spPr>
        <p:txBody>
          <a:bodyPr vert="eaVert" wrap="none" anchor="ctr"/>
          <a:lstStyle/>
          <a:p>
            <a:pPr eaLnBrk="0" hangingPunct="0"/>
            <a:endParaRPr lang="en-US" sz="1600" b="1">
              <a:solidFill>
                <a:prstClr val="black"/>
              </a:solidFill>
              <a:latin typeface="Arial" pitchFamily="34" charset="0"/>
              <a:cs typeface="Arial" pitchFamily="34" charset="0"/>
            </a:endParaRPr>
          </a:p>
        </p:txBody>
      </p:sp>
      <p:sp>
        <p:nvSpPr>
          <p:cNvPr id="6197" name="Text Box 137" descr="Velina rosa"/>
          <p:cNvSpPr txBox="1">
            <a:spLocks noChangeArrowheads="1"/>
          </p:cNvSpPr>
          <p:nvPr/>
        </p:nvSpPr>
        <p:spPr bwMode="auto">
          <a:xfrm>
            <a:off x="8243888" y="4724400"/>
            <a:ext cx="433387" cy="304800"/>
          </a:xfrm>
          <a:prstGeom prst="rect">
            <a:avLst/>
          </a:prstGeom>
          <a:noFill/>
          <a:ln w="9525" algn="ctr">
            <a:noFill/>
            <a:miter lim="800000"/>
            <a:headEnd/>
            <a:tailEnd/>
          </a:ln>
        </p:spPr>
        <p:txBody>
          <a:bodyPr>
            <a:spAutoFit/>
          </a:bodyPr>
          <a:lstStyle/>
          <a:p>
            <a:pPr algn="ctr"/>
            <a:r>
              <a:rPr lang="it-IT" sz="1400" b="1">
                <a:solidFill>
                  <a:prstClr val="black"/>
                </a:solidFill>
                <a:latin typeface="Times New Roman" pitchFamily="18" charset="0"/>
                <a:cs typeface="Arial" pitchFamily="34" charset="0"/>
              </a:rPr>
              <a:t>P</a:t>
            </a:r>
          </a:p>
        </p:txBody>
      </p:sp>
      <p:sp>
        <p:nvSpPr>
          <p:cNvPr id="6198" name="Rectangle 138"/>
          <p:cNvSpPr>
            <a:spLocks noChangeArrowheads="1"/>
          </p:cNvSpPr>
          <p:nvPr/>
        </p:nvSpPr>
        <p:spPr bwMode="auto">
          <a:xfrm>
            <a:off x="5943600" y="457200"/>
            <a:ext cx="2879725" cy="1584325"/>
          </a:xfrm>
          <a:prstGeom prst="rect">
            <a:avLst/>
          </a:prstGeom>
          <a:noFill/>
          <a:ln w="19050" algn="ctr">
            <a:solidFill>
              <a:schemeClr val="tx1"/>
            </a:solidFill>
            <a:miter lim="800000"/>
            <a:headEnd/>
            <a:tailEnd/>
          </a:ln>
        </p:spPr>
        <p:txBody>
          <a:bodyPr wrap="none" anchor="ctr"/>
          <a:lstStyle/>
          <a:p>
            <a:endParaRPr lang="it-IT">
              <a:solidFill>
                <a:prstClr val="black"/>
              </a:solidFill>
              <a:latin typeface="Arial" pitchFamily="34" charset="0"/>
              <a:cs typeface="Arial" pitchFamily="34" charset="0"/>
            </a:endParaRPr>
          </a:p>
        </p:txBody>
      </p:sp>
      <p:sp>
        <p:nvSpPr>
          <p:cNvPr id="6199" name="Text Box 139" descr="Velina rosa"/>
          <p:cNvSpPr txBox="1">
            <a:spLocks noChangeArrowheads="1"/>
          </p:cNvSpPr>
          <p:nvPr/>
        </p:nvSpPr>
        <p:spPr bwMode="auto">
          <a:xfrm>
            <a:off x="6629400" y="838200"/>
            <a:ext cx="2106613" cy="1069975"/>
          </a:xfrm>
          <a:prstGeom prst="rect">
            <a:avLst/>
          </a:prstGeom>
          <a:noFill/>
          <a:ln w="9525" algn="ctr">
            <a:noFill/>
            <a:miter lim="800000"/>
            <a:headEnd/>
            <a:tailEnd/>
          </a:ln>
        </p:spPr>
        <p:txBody>
          <a:bodyPr>
            <a:spAutoFit/>
          </a:bodyPr>
          <a:lstStyle/>
          <a:p>
            <a:pPr algn="ctr"/>
            <a:r>
              <a:rPr lang="it-IT" sz="1600" b="1">
                <a:solidFill>
                  <a:prstClr val="black"/>
                </a:solidFill>
                <a:latin typeface="Times New Roman" pitchFamily="18" charset="0"/>
                <a:cs typeface="Arial" pitchFamily="34" charset="0"/>
              </a:rPr>
              <a:t>Lung inflammation</a:t>
            </a:r>
          </a:p>
          <a:p>
            <a:endParaRPr lang="it-IT" sz="1600" b="1">
              <a:solidFill>
                <a:prstClr val="black"/>
              </a:solidFill>
              <a:latin typeface="Times New Roman" pitchFamily="18" charset="0"/>
              <a:cs typeface="Arial" pitchFamily="34" charset="0"/>
            </a:endParaRPr>
          </a:p>
          <a:p>
            <a:r>
              <a:rPr lang="it-IT" sz="1600" b="1">
                <a:solidFill>
                  <a:prstClr val="black"/>
                </a:solidFill>
                <a:latin typeface="Times New Roman" pitchFamily="18" charset="0"/>
                <a:cs typeface="Arial" pitchFamily="34" charset="0"/>
              </a:rPr>
              <a:t> </a:t>
            </a:r>
          </a:p>
          <a:p>
            <a:pPr algn="ctr"/>
            <a:r>
              <a:rPr lang="it-IT" sz="1600" b="1">
                <a:solidFill>
                  <a:prstClr val="black"/>
                </a:solidFill>
                <a:latin typeface="Times New Roman" pitchFamily="18" charset="0"/>
                <a:cs typeface="Arial" pitchFamily="34" charset="0"/>
              </a:rPr>
              <a:t>         and remodeling</a:t>
            </a:r>
          </a:p>
        </p:txBody>
      </p:sp>
      <p:sp>
        <p:nvSpPr>
          <p:cNvPr id="6200" name="AutoShape 140"/>
          <p:cNvSpPr>
            <a:spLocks noChangeArrowheads="1"/>
          </p:cNvSpPr>
          <p:nvPr/>
        </p:nvSpPr>
        <p:spPr bwMode="auto">
          <a:xfrm>
            <a:off x="7885113" y="2420938"/>
            <a:ext cx="215900" cy="1584325"/>
          </a:xfrm>
          <a:prstGeom prst="upArrow">
            <a:avLst>
              <a:gd name="adj1" fmla="val 50000"/>
              <a:gd name="adj2" fmla="val 183456"/>
            </a:avLst>
          </a:prstGeom>
          <a:solidFill>
            <a:schemeClr val="tx1"/>
          </a:solidFill>
          <a:ln w="9525" algn="ctr">
            <a:solidFill>
              <a:schemeClr val="tx1"/>
            </a:solidFill>
            <a:miter lim="800000"/>
            <a:headEnd/>
            <a:tailEnd/>
          </a:ln>
        </p:spPr>
        <p:txBody>
          <a:bodyPr wrap="none" anchor="ctr"/>
          <a:lstStyle/>
          <a:p>
            <a:endParaRPr lang="it-IT">
              <a:solidFill>
                <a:prstClr val="black"/>
              </a:solidFill>
              <a:latin typeface="Arial" pitchFamily="34" charset="0"/>
              <a:cs typeface="Arial" pitchFamily="34" charset="0"/>
            </a:endParaRPr>
          </a:p>
        </p:txBody>
      </p:sp>
      <p:sp>
        <p:nvSpPr>
          <p:cNvPr id="6201" name="Oval 141"/>
          <p:cNvSpPr>
            <a:spLocks noChangeArrowheads="1"/>
          </p:cNvSpPr>
          <p:nvPr/>
        </p:nvSpPr>
        <p:spPr bwMode="auto">
          <a:xfrm>
            <a:off x="4772025" y="2105025"/>
            <a:ext cx="228600" cy="228600"/>
          </a:xfrm>
          <a:prstGeom prst="ellipse">
            <a:avLst/>
          </a:prstGeom>
          <a:solidFill>
            <a:schemeClr val="bg1"/>
          </a:solidFill>
          <a:ln w="19050">
            <a:solidFill>
              <a:schemeClr val="tx1"/>
            </a:solidFill>
            <a:round/>
            <a:headEnd/>
            <a:tailEnd/>
          </a:ln>
        </p:spPr>
        <p:txBody>
          <a:bodyPr wrap="none" anchor="ctr"/>
          <a:lstStyle/>
          <a:p>
            <a:endParaRPr lang="it-IT" sz="2200" b="1">
              <a:solidFill>
                <a:prstClr val="black"/>
              </a:solidFill>
              <a:latin typeface="Arial" pitchFamily="34" charset="0"/>
              <a:cs typeface="Arial" pitchFamily="34" charset="0"/>
            </a:endParaRPr>
          </a:p>
        </p:txBody>
      </p:sp>
      <p:sp>
        <p:nvSpPr>
          <p:cNvPr id="6202" name="Line 142"/>
          <p:cNvSpPr>
            <a:spLocks noChangeShapeType="1"/>
          </p:cNvSpPr>
          <p:nvPr/>
        </p:nvSpPr>
        <p:spPr bwMode="auto">
          <a:xfrm>
            <a:off x="4810125" y="2228850"/>
            <a:ext cx="152400" cy="0"/>
          </a:xfrm>
          <a:prstGeom prst="line">
            <a:avLst/>
          </a:prstGeom>
          <a:noFill/>
          <a:ln w="25400">
            <a:solidFill>
              <a:schemeClr val="tx1"/>
            </a:solidFill>
            <a:round/>
            <a:headEnd/>
            <a:tailEnd/>
          </a:ln>
        </p:spPr>
        <p:txBody>
          <a:bodyPr wrap="none" anchor="ctr"/>
          <a:lstStyle/>
          <a:p>
            <a:endParaRPr lang="it-IT">
              <a:solidFill>
                <a:prstClr val="black"/>
              </a:solidFill>
              <a:latin typeface="Arial" pitchFamily="34" charset="0"/>
              <a:cs typeface="Arial" pitchFamily="34" charset="0"/>
            </a:endParaRPr>
          </a:p>
        </p:txBody>
      </p:sp>
      <p:sp>
        <p:nvSpPr>
          <p:cNvPr id="6203" name="Text Box 143" descr="Bouquet"/>
          <p:cNvSpPr txBox="1">
            <a:spLocks noChangeArrowheads="1"/>
          </p:cNvSpPr>
          <p:nvPr/>
        </p:nvSpPr>
        <p:spPr bwMode="auto">
          <a:xfrm>
            <a:off x="0" y="1752600"/>
            <a:ext cx="3429000" cy="523875"/>
          </a:xfrm>
          <a:prstGeom prst="rect">
            <a:avLst/>
          </a:prstGeom>
          <a:noFill/>
          <a:ln w="9525">
            <a:noFill/>
            <a:miter lim="800000"/>
            <a:headEnd/>
            <a:tailEnd/>
          </a:ln>
        </p:spPr>
        <p:txBody>
          <a:bodyPr>
            <a:spAutoFit/>
          </a:bodyPr>
          <a:lstStyle/>
          <a:p>
            <a:r>
              <a:rPr lang="it-IT" sz="1400" b="1">
                <a:solidFill>
                  <a:prstClr val="black"/>
                </a:solidFill>
                <a:latin typeface="Times New Roman" pitchFamily="18" charset="0"/>
                <a:cs typeface="Arial" pitchFamily="34" charset="0"/>
              </a:rPr>
              <a:t>PROINFLAMMATORY CYTOKINES</a:t>
            </a:r>
          </a:p>
          <a:p>
            <a:pPr algn="ctr"/>
            <a:r>
              <a:rPr lang="it-IT" sz="1400" b="1">
                <a:solidFill>
                  <a:prstClr val="black"/>
                </a:solidFill>
                <a:latin typeface="Times New Roman" pitchFamily="18" charset="0"/>
                <a:cs typeface="Arial" pitchFamily="34" charset="0"/>
              </a:rPr>
              <a:t>GROWTH FACTORS</a:t>
            </a:r>
            <a:endParaRPr lang="it-IT" sz="2400">
              <a:solidFill>
                <a:prstClr val="black"/>
              </a:solidFill>
              <a:latin typeface="Times New Roman" pitchFamily="18" charset="0"/>
              <a:cs typeface="Arial" pitchFamily="34" charset="0"/>
            </a:endParaRPr>
          </a:p>
        </p:txBody>
      </p:sp>
      <p:sp>
        <p:nvSpPr>
          <p:cNvPr id="6204" name="Line 144"/>
          <p:cNvSpPr>
            <a:spLocks noChangeShapeType="1"/>
          </p:cNvSpPr>
          <p:nvPr/>
        </p:nvSpPr>
        <p:spPr bwMode="auto">
          <a:xfrm>
            <a:off x="1447800" y="2362200"/>
            <a:ext cx="533400" cy="457200"/>
          </a:xfrm>
          <a:prstGeom prst="line">
            <a:avLst/>
          </a:prstGeom>
          <a:noFill/>
          <a:ln w="19050">
            <a:solidFill>
              <a:schemeClr val="tx1"/>
            </a:solidFill>
            <a:round/>
            <a:headEnd/>
            <a:tailEnd type="triangle" w="med" len="med"/>
          </a:ln>
        </p:spPr>
        <p:txBody>
          <a:bodyPr wrap="none" anchor="ctr"/>
          <a:lstStyle/>
          <a:p>
            <a:endParaRPr lang="it-IT">
              <a:solidFill>
                <a:prstClr val="black"/>
              </a:solidFill>
              <a:latin typeface="Arial" pitchFamily="34" charset="0"/>
              <a:cs typeface="Arial" pitchFamily="34" charset="0"/>
            </a:endParaRPr>
          </a:p>
        </p:txBody>
      </p:sp>
      <p:sp>
        <p:nvSpPr>
          <p:cNvPr id="6205" name="Line 145"/>
          <p:cNvSpPr>
            <a:spLocks noChangeShapeType="1"/>
          </p:cNvSpPr>
          <p:nvPr/>
        </p:nvSpPr>
        <p:spPr bwMode="auto">
          <a:xfrm>
            <a:off x="3524250" y="5791200"/>
            <a:ext cx="152400" cy="152400"/>
          </a:xfrm>
          <a:prstGeom prst="line">
            <a:avLst/>
          </a:prstGeom>
          <a:noFill/>
          <a:ln w="19050">
            <a:solidFill>
              <a:schemeClr val="tx1"/>
            </a:solidFill>
            <a:round/>
            <a:headEnd/>
            <a:tailEnd type="triangle" w="med" len="med"/>
          </a:ln>
        </p:spPr>
        <p:txBody>
          <a:bodyPr wrap="none" anchor="ctr"/>
          <a:lstStyle/>
          <a:p>
            <a:endParaRPr lang="it-IT">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637491017"/>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30275" y="230188"/>
            <a:ext cx="7237413" cy="585787"/>
          </a:xfrm>
          <a:prstGeom prst="rect">
            <a:avLst/>
          </a:prstGeom>
          <a:noFill/>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hangingPunct="1"/>
            <a:r>
              <a:rPr lang="it-IT" altLang="it-IT" sz="3200" smtClean="0">
                <a:solidFill>
                  <a:srgbClr val="FFFF00"/>
                </a:solidFill>
                <a:effectLst>
                  <a:outerShdw blurRad="38100" dist="38100" dir="2700000" algn="tl">
                    <a:srgbClr val="000000"/>
                  </a:outerShdw>
                </a:effectLst>
              </a:rPr>
              <a:t>Corticosteroid resistance in COPD patients</a:t>
            </a:r>
          </a:p>
        </p:txBody>
      </p:sp>
      <p:grpSp>
        <p:nvGrpSpPr>
          <p:cNvPr id="5" name="Gruppo 4"/>
          <p:cNvGrpSpPr>
            <a:grpSpLocks/>
          </p:cNvGrpSpPr>
          <p:nvPr/>
        </p:nvGrpSpPr>
        <p:grpSpPr bwMode="auto">
          <a:xfrm>
            <a:off x="2015716" y="1429122"/>
            <a:ext cx="5112568" cy="4952206"/>
            <a:chOff x="88612" y="1689100"/>
            <a:chExt cx="4408776" cy="4387652"/>
          </a:xfrm>
        </p:grpSpPr>
        <p:sp>
          <p:nvSpPr>
            <p:cNvPr id="6" name="Text Box 214"/>
            <p:cNvSpPr txBox="1">
              <a:spLocks noChangeArrowheads="1"/>
            </p:cNvSpPr>
            <p:nvPr/>
          </p:nvSpPr>
          <p:spPr bwMode="auto">
            <a:xfrm rot="16200000">
              <a:off x="-438382" y="3452701"/>
              <a:ext cx="1638226" cy="5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defTabSz="457200" eaLnBrk="1" hangingPunct="1"/>
              <a:r>
                <a:rPr lang="en-GB" altLang="it-IT" sz="1600" smtClean="0">
                  <a:solidFill>
                    <a:srgbClr val="FFFFFF"/>
                  </a:solidFill>
                </a:rPr>
                <a:t>HDAC activy</a:t>
              </a:r>
            </a:p>
            <a:p>
              <a:pPr algn="ctr" defTabSz="457200" eaLnBrk="1" hangingPunct="1"/>
              <a:r>
                <a:rPr lang="en-GB" altLang="it-IT" sz="1600" smtClean="0">
                  <a:solidFill>
                    <a:srgbClr val="FFFFFF"/>
                  </a:solidFill>
                </a:rPr>
                <a:t>(dpm/µg protein)</a:t>
              </a:r>
            </a:p>
          </p:txBody>
        </p:sp>
        <p:sp>
          <p:nvSpPr>
            <p:cNvPr id="7" name="Text Box 215"/>
            <p:cNvSpPr txBox="1">
              <a:spLocks noChangeArrowheads="1"/>
            </p:cNvSpPr>
            <p:nvPr/>
          </p:nvSpPr>
          <p:spPr bwMode="auto">
            <a:xfrm>
              <a:off x="1849264" y="1689100"/>
              <a:ext cx="1597130" cy="400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defRPr/>
              </a:pPr>
              <a:r>
                <a:rPr lang="en-US" sz="2000" dirty="0">
                  <a:solidFill>
                    <a:srgbClr val="FFFFFF"/>
                  </a:solidFill>
                  <a:latin typeface="Calibri"/>
                  <a:ea typeface="MS PGothic" pitchFamily="34" charset="-128"/>
                </a:rPr>
                <a:t>HDAC activity</a:t>
              </a:r>
            </a:p>
          </p:txBody>
        </p:sp>
        <p:sp>
          <p:nvSpPr>
            <p:cNvPr id="8" name="Text Box 216"/>
            <p:cNvSpPr txBox="1">
              <a:spLocks noChangeArrowheads="1"/>
            </p:cNvSpPr>
            <p:nvPr/>
          </p:nvSpPr>
          <p:spPr bwMode="auto">
            <a:xfrm>
              <a:off x="2457317" y="3514643"/>
              <a:ext cx="685845" cy="307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defRPr/>
              </a:pPr>
              <a:r>
                <a:rPr lang="en-US" sz="1400" dirty="0">
                  <a:solidFill>
                    <a:srgbClr val="FFFFFF"/>
                  </a:solidFill>
                  <a:latin typeface="Calibri"/>
                  <a:ea typeface="MS PGothic" pitchFamily="34" charset="-128"/>
                </a:rPr>
                <a:t>P&lt;0.01</a:t>
              </a:r>
            </a:p>
          </p:txBody>
        </p:sp>
        <p:grpSp>
          <p:nvGrpSpPr>
            <p:cNvPr id="31751" name="Group 217"/>
            <p:cNvGrpSpPr>
              <a:grpSpLocks/>
            </p:cNvGrpSpPr>
            <p:nvPr/>
          </p:nvGrpSpPr>
          <p:grpSpPr bwMode="auto">
            <a:xfrm>
              <a:off x="2636838" y="3938588"/>
              <a:ext cx="304800" cy="152400"/>
              <a:chOff x="1248" y="3840"/>
              <a:chExt cx="192" cy="96"/>
            </a:xfrm>
          </p:grpSpPr>
          <p:sp>
            <p:nvSpPr>
              <p:cNvPr id="37" name="Line 218"/>
              <p:cNvSpPr>
                <a:spLocks noChangeShapeType="1"/>
              </p:cNvSpPr>
              <p:nvPr/>
            </p:nvSpPr>
            <p:spPr bwMode="auto">
              <a:xfrm>
                <a:off x="1344" y="3840"/>
                <a:ext cx="0" cy="9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auto">
                  <a:spcBef>
                    <a:spcPts val="0"/>
                  </a:spcBef>
                  <a:spcAft>
                    <a:spcPts val="0"/>
                  </a:spcAft>
                  <a:defRPr/>
                </a:pPr>
                <a:endParaRPr lang="it-IT">
                  <a:solidFill>
                    <a:prstClr val="black"/>
                  </a:solidFill>
                  <a:latin typeface="Calibri"/>
                  <a:ea typeface="MS PGothic" pitchFamily="34" charset="-128"/>
                </a:endParaRPr>
              </a:p>
            </p:txBody>
          </p:sp>
          <p:sp>
            <p:nvSpPr>
              <p:cNvPr id="38" name="Line 219"/>
              <p:cNvSpPr>
                <a:spLocks noChangeShapeType="1"/>
              </p:cNvSpPr>
              <p:nvPr/>
            </p:nvSpPr>
            <p:spPr bwMode="auto">
              <a:xfrm flipH="1">
                <a:off x="1248" y="3840"/>
                <a:ext cx="192"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auto">
                  <a:spcBef>
                    <a:spcPts val="0"/>
                  </a:spcBef>
                  <a:spcAft>
                    <a:spcPts val="0"/>
                  </a:spcAft>
                  <a:defRPr/>
                </a:pPr>
                <a:endParaRPr lang="it-IT">
                  <a:solidFill>
                    <a:prstClr val="black"/>
                  </a:solidFill>
                  <a:latin typeface="Calibri"/>
                  <a:ea typeface="MS PGothic" pitchFamily="34" charset="-128"/>
                </a:endParaRPr>
              </a:p>
            </p:txBody>
          </p:sp>
        </p:grpSp>
        <p:grpSp>
          <p:nvGrpSpPr>
            <p:cNvPr id="31752" name="Group 220"/>
            <p:cNvGrpSpPr>
              <a:grpSpLocks/>
            </p:cNvGrpSpPr>
            <p:nvPr/>
          </p:nvGrpSpPr>
          <p:grpSpPr bwMode="auto">
            <a:xfrm>
              <a:off x="1550988" y="2806700"/>
              <a:ext cx="304800" cy="152400"/>
              <a:chOff x="1248" y="3840"/>
              <a:chExt cx="192" cy="96"/>
            </a:xfrm>
          </p:grpSpPr>
          <p:sp>
            <p:nvSpPr>
              <p:cNvPr id="35" name="Line 221"/>
              <p:cNvSpPr>
                <a:spLocks noChangeShapeType="1"/>
              </p:cNvSpPr>
              <p:nvPr/>
            </p:nvSpPr>
            <p:spPr bwMode="auto">
              <a:xfrm>
                <a:off x="1344" y="3840"/>
                <a:ext cx="0" cy="96"/>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auto">
                  <a:spcBef>
                    <a:spcPts val="0"/>
                  </a:spcBef>
                  <a:spcAft>
                    <a:spcPts val="0"/>
                  </a:spcAft>
                  <a:defRPr/>
                </a:pPr>
                <a:endParaRPr lang="it-IT">
                  <a:solidFill>
                    <a:prstClr val="black"/>
                  </a:solidFill>
                  <a:latin typeface="Calibri"/>
                  <a:ea typeface="MS PGothic" pitchFamily="34" charset="-128"/>
                </a:endParaRPr>
              </a:p>
            </p:txBody>
          </p:sp>
          <p:sp>
            <p:nvSpPr>
              <p:cNvPr id="36" name="Line 222"/>
              <p:cNvSpPr>
                <a:spLocks noChangeShapeType="1"/>
              </p:cNvSpPr>
              <p:nvPr/>
            </p:nvSpPr>
            <p:spPr bwMode="auto">
              <a:xfrm flipH="1">
                <a:off x="1248" y="3840"/>
                <a:ext cx="192"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fontAlgn="auto">
                  <a:spcBef>
                    <a:spcPts val="0"/>
                  </a:spcBef>
                  <a:spcAft>
                    <a:spcPts val="0"/>
                  </a:spcAft>
                  <a:defRPr/>
                </a:pPr>
                <a:endParaRPr lang="it-IT">
                  <a:solidFill>
                    <a:prstClr val="black"/>
                  </a:solidFill>
                  <a:latin typeface="Calibri"/>
                  <a:ea typeface="MS PGothic" pitchFamily="34" charset="-128"/>
                </a:endParaRPr>
              </a:p>
            </p:txBody>
          </p:sp>
        </p:grpSp>
        <p:sp>
          <p:nvSpPr>
            <p:cNvPr id="11" name="Text Box 223"/>
            <p:cNvSpPr txBox="1">
              <a:spLocks noChangeArrowheads="1"/>
            </p:cNvSpPr>
            <p:nvPr/>
          </p:nvSpPr>
          <p:spPr bwMode="auto">
            <a:xfrm>
              <a:off x="1345994" y="5205254"/>
              <a:ext cx="839842" cy="3381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defTabSz="457200" fontAlgn="auto">
                <a:spcBef>
                  <a:spcPts val="0"/>
                </a:spcBef>
                <a:spcAft>
                  <a:spcPts val="0"/>
                </a:spcAft>
                <a:defRPr/>
              </a:pPr>
              <a:r>
                <a:rPr lang="en-GB" sz="1600" dirty="0">
                  <a:solidFill>
                    <a:srgbClr val="FFFFFF"/>
                  </a:solidFill>
                  <a:latin typeface="Calibri"/>
                  <a:ea typeface="MS PGothic" pitchFamily="34" charset="-128"/>
                </a:rPr>
                <a:t>Non-</a:t>
              </a:r>
              <a:r>
                <a:rPr lang="en-GB" sz="1600" dirty="0" err="1">
                  <a:solidFill>
                    <a:srgbClr val="FFFFFF"/>
                  </a:solidFill>
                  <a:latin typeface="Calibri"/>
                  <a:ea typeface="MS PGothic" pitchFamily="34" charset="-128"/>
                </a:rPr>
                <a:t>sm</a:t>
              </a:r>
              <a:endParaRPr lang="en-GB" sz="1600" dirty="0">
                <a:solidFill>
                  <a:srgbClr val="FFFFFF"/>
                </a:solidFill>
                <a:latin typeface="Calibri"/>
                <a:ea typeface="MS PGothic" pitchFamily="34" charset="-128"/>
              </a:endParaRPr>
            </a:p>
          </p:txBody>
        </p:sp>
        <p:sp>
          <p:nvSpPr>
            <p:cNvPr id="12" name="Text Box 224"/>
            <p:cNvSpPr txBox="1">
              <a:spLocks noChangeArrowheads="1"/>
            </p:cNvSpPr>
            <p:nvPr/>
          </p:nvSpPr>
          <p:spPr bwMode="auto">
            <a:xfrm>
              <a:off x="3260645" y="2008174"/>
              <a:ext cx="184162" cy="457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defRPr/>
              </a:pPr>
              <a:endParaRPr lang="en-US">
                <a:solidFill>
                  <a:prstClr val="black"/>
                </a:solidFill>
                <a:latin typeface="Calibri"/>
                <a:ea typeface="MS PGothic" pitchFamily="34" charset="-128"/>
              </a:endParaRPr>
            </a:p>
          </p:txBody>
        </p:sp>
        <p:sp>
          <p:nvSpPr>
            <p:cNvPr id="13" name="Text Box 225"/>
            <p:cNvSpPr txBox="1">
              <a:spLocks noChangeArrowheads="1"/>
            </p:cNvSpPr>
            <p:nvPr/>
          </p:nvSpPr>
          <p:spPr bwMode="auto">
            <a:xfrm>
              <a:off x="2457317" y="5768791"/>
              <a:ext cx="1930527" cy="307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defTabSz="457200" fontAlgn="auto">
                <a:spcBef>
                  <a:spcPts val="0"/>
                </a:spcBef>
                <a:spcAft>
                  <a:spcPts val="0"/>
                </a:spcAft>
                <a:defRPr/>
              </a:pPr>
              <a:r>
                <a:rPr lang="en-US" sz="1400" i="1" dirty="0">
                  <a:solidFill>
                    <a:srgbClr val="FFFFFF"/>
                  </a:solidFill>
                  <a:latin typeface="Calibri"/>
                  <a:ea typeface="MS PGothic" pitchFamily="34" charset="-128"/>
                </a:rPr>
                <a:t>Ito K et al: FASEB J 2001</a:t>
              </a:r>
              <a:endParaRPr lang="en-US" sz="1400" dirty="0">
                <a:solidFill>
                  <a:srgbClr val="FFFFFF"/>
                </a:solidFill>
                <a:latin typeface="Calibri"/>
                <a:ea typeface="MS PGothic" pitchFamily="34" charset="-128"/>
              </a:endParaRPr>
            </a:p>
          </p:txBody>
        </p:sp>
        <p:sp>
          <p:nvSpPr>
            <p:cNvPr id="14" name="Text Box 226"/>
            <p:cNvSpPr txBox="1">
              <a:spLocks noChangeArrowheads="1"/>
            </p:cNvSpPr>
            <p:nvPr/>
          </p:nvSpPr>
          <p:spPr bwMode="auto">
            <a:xfrm>
              <a:off x="2401751" y="5205254"/>
              <a:ext cx="817617" cy="338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defRPr/>
              </a:pPr>
              <a:r>
                <a:rPr lang="en-US" sz="1600">
                  <a:solidFill>
                    <a:srgbClr val="FFFFFF"/>
                  </a:solidFill>
                  <a:latin typeface="Calibri"/>
                  <a:ea typeface="MS PGothic" pitchFamily="34" charset="-128"/>
                </a:rPr>
                <a:t>Smoker</a:t>
              </a:r>
            </a:p>
          </p:txBody>
        </p:sp>
        <p:sp>
          <p:nvSpPr>
            <p:cNvPr id="31757" name="Rectangle 279"/>
            <p:cNvSpPr>
              <a:spLocks noChangeArrowheads="1"/>
            </p:cNvSpPr>
            <p:nvPr/>
          </p:nvSpPr>
          <p:spPr bwMode="auto">
            <a:xfrm>
              <a:off x="1377950" y="2927350"/>
              <a:ext cx="668338" cy="2287588"/>
            </a:xfrm>
            <a:prstGeom prst="rect">
              <a:avLst/>
            </a:prstGeom>
            <a:solidFill>
              <a:srgbClr val="00FF00"/>
            </a:solidFill>
            <a:ln w="6350">
              <a:solidFill>
                <a:srgbClr val="FFFFFF"/>
              </a:solidFill>
              <a:miter lim="800000"/>
              <a:headEnd/>
              <a:tailEnd/>
            </a:ln>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hangingPunct="1"/>
              <a:endParaRPr lang="it-IT" altLang="it-IT" sz="1800" smtClean="0">
                <a:solidFill>
                  <a:prstClr val="black"/>
                </a:solidFill>
              </a:endParaRPr>
            </a:p>
          </p:txBody>
        </p:sp>
        <p:sp>
          <p:nvSpPr>
            <p:cNvPr id="31758" name="Rectangle 280"/>
            <p:cNvSpPr>
              <a:spLocks noChangeArrowheads="1"/>
            </p:cNvSpPr>
            <p:nvPr/>
          </p:nvSpPr>
          <p:spPr bwMode="auto">
            <a:xfrm>
              <a:off x="2459038" y="4079875"/>
              <a:ext cx="666750" cy="1123950"/>
            </a:xfrm>
            <a:prstGeom prst="rect">
              <a:avLst/>
            </a:prstGeom>
            <a:solidFill>
              <a:srgbClr val="DD9CB3"/>
            </a:solidFill>
            <a:ln w="6350">
              <a:solidFill>
                <a:srgbClr val="FFFFFF"/>
              </a:solidFill>
              <a:miter lim="800000"/>
              <a:headEnd/>
              <a:tailEnd/>
            </a:ln>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hangingPunct="1"/>
              <a:endParaRPr lang="it-IT" altLang="it-IT" sz="1800" smtClean="0">
                <a:solidFill>
                  <a:prstClr val="black"/>
                </a:solidFill>
              </a:endParaRPr>
            </a:p>
          </p:txBody>
        </p:sp>
        <p:sp>
          <p:nvSpPr>
            <p:cNvPr id="31759" name="Line 281"/>
            <p:cNvSpPr>
              <a:spLocks noChangeShapeType="1"/>
            </p:cNvSpPr>
            <p:nvPr/>
          </p:nvSpPr>
          <p:spPr bwMode="auto">
            <a:xfrm>
              <a:off x="1154113" y="2357438"/>
              <a:ext cx="1587" cy="2857500"/>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it-IT" smtClean="0">
                <a:solidFill>
                  <a:prstClr val="black"/>
                </a:solidFill>
                <a:latin typeface="Calibri" pitchFamily="34" charset="0"/>
                <a:ea typeface="MS PGothic" pitchFamily="34" charset="-128"/>
              </a:endParaRPr>
            </a:p>
          </p:txBody>
        </p:sp>
        <p:sp>
          <p:nvSpPr>
            <p:cNvPr id="31760" name="Line 282"/>
            <p:cNvSpPr>
              <a:spLocks noChangeShapeType="1"/>
            </p:cNvSpPr>
            <p:nvPr/>
          </p:nvSpPr>
          <p:spPr bwMode="auto">
            <a:xfrm>
              <a:off x="1154113" y="5214938"/>
              <a:ext cx="46037" cy="1587"/>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it-IT" smtClean="0">
                <a:solidFill>
                  <a:prstClr val="black"/>
                </a:solidFill>
                <a:latin typeface="Calibri" pitchFamily="34" charset="0"/>
                <a:ea typeface="MS PGothic" pitchFamily="34" charset="-128"/>
              </a:endParaRPr>
            </a:p>
          </p:txBody>
        </p:sp>
        <p:sp>
          <p:nvSpPr>
            <p:cNvPr id="31761" name="Line 283"/>
            <p:cNvSpPr>
              <a:spLocks noChangeShapeType="1"/>
            </p:cNvSpPr>
            <p:nvPr/>
          </p:nvSpPr>
          <p:spPr bwMode="auto">
            <a:xfrm>
              <a:off x="1154113" y="4265613"/>
              <a:ext cx="46037" cy="1587"/>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it-IT" smtClean="0">
                <a:solidFill>
                  <a:prstClr val="black"/>
                </a:solidFill>
                <a:latin typeface="Calibri" pitchFamily="34" charset="0"/>
                <a:ea typeface="MS PGothic" pitchFamily="34" charset="-128"/>
              </a:endParaRPr>
            </a:p>
          </p:txBody>
        </p:sp>
        <p:sp>
          <p:nvSpPr>
            <p:cNvPr id="31762" name="Line 284"/>
            <p:cNvSpPr>
              <a:spLocks noChangeShapeType="1"/>
            </p:cNvSpPr>
            <p:nvPr/>
          </p:nvSpPr>
          <p:spPr bwMode="auto">
            <a:xfrm>
              <a:off x="1154113" y="3306763"/>
              <a:ext cx="46037" cy="1587"/>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it-IT" smtClean="0">
                <a:solidFill>
                  <a:prstClr val="black"/>
                </a:solidFill>
                <a:latin typeface="Calibri" pitchFamily="34" charset="0"/>
                <a:ea typeface="MS PGothic" pitchFamily="34" charset="-128"/>
              </a:endParaRPr>
            </a:p>
          </p:txBody>
        </p:sp>
        <p:sp>
          <p:nvSpPr>
            <p:cNvPr id="31763" name="Line 285"/>
            <p:cNvSpPr>
              <a:spLocks noChangeShapeType="1"/>
            </p:cNvSpPr>
            <p:nvPr/>
          </p:nvSpPr>
          <p:spPr bwMode="auto">
            <a:xfrm>
              <a:off x="1154113" y="2357438"/>
              <a:ext cx="46037" cy="1587"/>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it-IT" smtClean="0">
                <a:solidFill>
                  <a:prstClr val="black"/>
                </a:solidFill>
                <a:latin typeface="Calibri" pitchFamily="34" charset="0"/>
                <a:ea typeface="MS PGothic" pitchFamily="34" charset="-128"/>
              </a:endParaRPr>
            </a:p>
          </p:txBody>
        </p:sp>
        <p:sp>
          <p:nvSpPr>
            <p:cNvPr id="31764" name="Line 286"/>
            <p:cNvSpPr>
              <a:spLocks noChangeShapeType="1"/>
            </p:cNvSpPr>
            <p:nvPr/>
          </p:nvSpPr>
          <p:spPr bwMode="auto">
            <a:xfrm>
              <a:off x="1154113" y="5214938"/>
              <a:ext cx="3341687" cy="1587"/>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it-IT" smtClean="0">
                <a:solidFill>
                  <a:prstClr val="black"/>
                </a:solidFill>
                <a:latin typeface="Calibri" pitchFamily="34" charset="0"/>
                <a:ea typeface="MS PGothic" pitchFamily="34" charset="-128"/>
              </a:endParaRPr>
            </a:p>
          </p:txBody>
        </p:sp>
        <p:sp>
          <p:nvSpPr>
            <p:cNvPr id="31765" name="Line 287"/>
            <p:cNvSpPr>
              <a:spLocks noChangeShapeType="1"/>
            </p:cNvSpPr>
            <p:nvPr/>
          </p:nvSpPr>
          <p:spPr bwMode="auto">
            <a:xfrm flipV="1">
              <a:off x="1154113" y="5160963"/>
              <a:ext cx="1587" cy="53975"/>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it-IT" smtClean="0">
                <a:solidFill>
                  <a:prstClr val="black"/>
                </a:solidFill>
                <a:latin typeface="Calibri" pitchFamily="34" charset="0"/>
                <a:ea typeface="MS PGothic" pitchFamily="34" charset="-128"/>
              </a:endParaRPr>
            </a:p>
          </p:txBody>
        </p:sp>
        <p:sp>
          <p:nvSpPr>
            <p:cNvPr id="31766" name="Line 288"/>
            <p:cNvSpPr>
              <a:spLocks noChangeShapeType="1"/>
            </p:cNvSpPr>
            <p:nvPr/>
          </p:nvSpPr>
          <p:spPr bwMode="auto">
            <a:xfrm flipV="1">
              <a:off x="1957388" y="5149850"/>
              <a:ext cx="1587" cy="53975"/>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it-IT" smtClean="0">
                <a:solidFill>
                  <a:prstClr val="black"/>
                </a:solidFill>
                <a:latin typeface="Calibri" pitchFamily="34" charset="0"/>
                <a:ea typeface="MS PGothic" pitchFamily="34" charset="-128"/>
              </a:endParaRPr>
            </a:p>
          </p:txBody>
        </p:sp>
        <p:sp>
          <p:nvSpPr>
            <p:cNvPr id="31767" name="Line 289"/>
            <p:cNvSpPr>
              <a:spLocks noChangeShapeType="1"/>
            </p:cNvSpPr>
            <p:nvPr/>
          </p:nvSpPr>
          <p:spPr bwMode="auto">
            <a:xfrm flipV="1">
              <a:off x="4495800" y="5160963"/>
              <a:ext cx="1588" cy="53975"/>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a:lstStyle/>
            <a:p>
              <a:pPr defTabSz="457200"/>
              <a:endParaRPr lang="it-IT" smtClean="0">
                <a:solidFill>
                  <a:prstClr val="black"/>
                </a:solidFill>
                <a:latin typeface="Calibri" pitchFamily="34" charset="0"/>
                <a:ea typeface="MS PGothic" pitchFamily="34" charset="-128"/>
              </a:endParaRPr>
            </a:p>
          </p:txBody>
        </p:sp>
        <p:sp>
          <p:nvSpPr>
            <p:cNvPr id="31768" name="Rectangle 290"/>
            <p:cNvSpPr>
              <a:spLocks noChangeArrowheads="1"/>
            </p:cNvSpPr>
            <p:nvPr/>
          </p:nvSpPr>
          <p:spPr bwMode="auto">
            <a:xfrm>
              <a:off x="966788" y="5105400"/>
              <a:ext cx="9749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hangingPunct="1"/>
              <a:r>
                <a:rPr lang="en-US" altLang="it-IT" sz="1500" smtClean="0">
                  <a:solidFill>
                    <a:prstClr val="white"/>
                  </a:solidFill>
                </a:rPr>
                <a:t>0</a:t>
              </a:r>
              <a:endParaRPr lang="en-US" altLang="it-IT" sz="1800" smtClean="0">
                <a:solidFill>
                  <a:prstClr val="white"/>
                </a:solidFill>
              </a:endParaRPr>
            </a:p>
          </p:txBody>
        </p:sp>
        <p:sp>
          <p:nvSpPr>
            <p:cNvPr id="31769" name="Rectangle 291"/>
            <p:cNvSpPr>
              <a:spLocks noChangeArrowheads="1"/>
            </p:cNvSpPr>
            <p:nvPr/>
          </p:nvSpPr>
          <p:spPr bwMode="auto">
            <a:xfrm>
              <a:off x="892175" y="4154488"/>
              <a:ext cx="19499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hangingPunct="1"/>
              <a:r>
                <a:rPr lang="en-US" altLang="it-IT" sz="1500" smtClean="0">
                  <a:solidFill>
                    <a:prstClr val="white"/>
                  </a:solidFill>
                </a:rPr>
                <a:t>50</a:t>
              </a:r>
              <a:endParaRPr lang="en-US" altLang="it-IT" sz="1800" smtClean="0">
                <a:solidFill>
                  <a:prstClr val="white"/>
                </a:solidFill>
              </a:endParaRPr>
            </a:p>
          </p:txBody>
        </p:sp>
        <p:sp>
          <p:nvSpPr>
            <p:cNvPr id="31770" name="Rectangle 292"/>
            <p:cNvSpPr>
              <a:spLocks noChangeArrowheads="1"/>
            </p:cNvSpPr>
            <p:nvPr/>
          </p:nvSpPr>
          <p:spPr bwMode="auto">
            <a:xfrm>
              <a:off x="817563" y="3195638"/>
              <a:ext cx="2924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hangingPunct="1"/>
              <a:r>
                <a:rPr lang="en-US" altLang="it-IT" sz="1500" smtClean="0">
                  <a:solidFill>
                    <a:prstClr val="white"/>
                  </a:solidFill>
                </a:rPr>
                <a:t>100</a:t>
              </a:r>
              <a:endParaRPr lang="en-US" altLang="it-IT" sz="1800" smtClean="0">
                <a:solidFill>
                  <a:prstClr val="white"/>
                </a:solidFill>
              </a:endParaRPr>
            </a:p>
          </p:txBody>
        </p:sp>
        <p:sp>
          <p:nvSpPr>
            <p:cNvPr id="31771" name="Rectangle 293"/>
            <p:cNvSpPr>
              <a:spLocks noChangeArrowheads="1"/>
            </p:cNvSpPr>
            <p:nvPr/>
          </p:nvSpPr>
          <p:spPr bwMode="auto">
            <a:xfrm>
              <a:off x="817563" y="2246313"/>
              <a:ext cx="29248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hangingPunct="1"/>
              <a:r>
                <a:rPr lang="en-US" altLang="it-IT" sz="1500" smtClean="0">
                  <a:solidFill>
                    <a:prstClr val="white"/>
                  </a:solidFill>
                </a:rPr>
                <a:t>150</a:t>
              </a:r>
              <a:endParaRPr lang="en-US" altLang="it-IT" sz="1800" smtClean="0">
                <a:solidFill>
                  <a:prstClr val="white"/>
                </a:solidFill>
              </a:endParaRPr>
            </a:p>
          </p:txBody>
        </p:sp>
        <p:sp>
          <p:nvSpPr>
            <p:cNvPr id="31772" name="Rectangle 294"/>
            <p:cNvSpPr>
              <a:spLocks noChangeArrowheads="1"/>
            </p:cNvSpPr>
            <p:nvPr/>
          </p:nvSpPr>
          <p:spPr bwMode="auto">
            <a:xfrm>
              <a:off x="3609975" y="4727575"/>
              <a:ext cx="666750" cy="476250"/>
            </a:xfrm>
            <a:prstGeom prst="rect">
              <a:avLst/>
            </a:prstGeom>
            <a:solidFill>
              <a:schemeClr val="bg2"/>
            </a:solidFill>
            <a:ln w="6350">
              <a:solidFill>
                <a:srgbClr val="FFFFFF"/>
              </a:solidFill>
              <a:miter lim="800000"/>
              <a:headEnd/>
              <a:tailEnd/>
            </a:ln>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defTabSz="457200" eaLnBrk="1" hangingPunct="1"/>
              <a:endParaRPr lang="it-IT" altLang="it-IT" sz="1800" smtClean="0">
                <a:solidFill>
                  <a:prstClr val="black"/>
                </a:solidFill>
              </a:endParaRPr>
            </a:p>
          </p:txBody>
        </p:sp>
        <p:sp>
          <p:nvSpPr>
            <p:cNvPr id="34" name="Text Box 298"/>
            <p:cNvSpPr txBox="1">
              <a:spLocks noChangeArrowheads="1"/>
            </p:cNvSpPr>
            <p:nvPr/>
          </p:nvSpPr>
          <p:spPr bwMode="auto">
            <a:xfrm>
              <a:off x="3554351" y="5230653"/>
              <a:ext cx="662031" cy="338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defRPr/>
              </a:pPr>
              <a:r>
                <a:rPr lang="en-GB" sz="1600">
                  <a:solidFill>
                    <a:srgbClr val="FFFFFF"/>
                  </a:solidFill>
                  <a:latin typeface="Calibri"/>
                  <a:ea typeface="MS PGothic" pitchFamily="34" charset="-128"/>
                </a:rPr>
                <a:t>COPD</a:t>
              </a:r>
              <a:endParaRPr lang="en-US" sz="1600">
                <a:solidFill>
                  <a:srgbClr val="FFFFFF"/>
                </a:solidFill>
                <a:latin typeface="Calibri"/>
                <a:ea typeface="MS PGothic" pitchFamily="34" charset="-128"/>
              </a:endParaRPr>
            </a:p>
          </p:txBody>
        </p:sp>
      </p:grpSp>
    </p:spTree>
    <p:extLst>
      <p:ext uri="{BB962C8B-B14F-4D97-AF65-F5344CB8AC3E}">
        <p14:creationId xmlns:p14="http://schemas.microsoft.com/office/powerpoint/2010/main" val="11966937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4"/>
            <a:ext cx="3744416" cy="822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9604" y="6556201"/>
            <a:ext cx="262890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4102"/>
          <a:stretch/>
        </p:blipFill>
        <p:spPr bwMode="auto">
          <a:xfrm>
            <a:off x="512047" y="1628800"/>
            <a:ext cx="8119907"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395536" y="5086925"/>
            <a:ext cx="8448273" cy="646331"/>
          </a:xfrm>
          <a:prstGeom prst="rect">
            <a:avLst/>
          </a:prstGeom>
        </p:spPr>
        <p:txBody>
          <a:bodyPr wrap="square">
            <a:spAutoFit/>
          </a:bodyPr>
          <a:lstStyle/>
          <a:p>
            <a:pPr algn="ctr"/>
            <a:r>
              <a:rPr lang="en-US" dirty="0">
                <a:solidFill>
                  <a:srgbClr val="000000"/>
                </a:solidFill>
              </a:rPr>
              <a:t>Long-term </a:t>
            </a:r>
            <a:r>
              <a:rPr lang="en-US" b="1" dirty="0">
                <a:solidFill>
                  <a:srgbClr val="FF0000"/>
                </a:solidFill>
              </a:rPr>
              <a:t>inhaled corticosteroid </a:t>
            </a:r>
            <a:r>
              <a:rPr lang="en-US" dirty="0">
                <a:solidFill>
                  <a:srgbClr val="000000"/>
                </a:solidFill>
              </a:rPr>
              <a:t>treatment affects </a:t>
            </a:r>
            <a:r>
              <a:rPr lang="en-US" b="1" dirty="0">
                <a:solidFill>
                  <a:srgbClr val="FF0000"/>
                </a:solidFill>
              </a:rPr>
              <a:t>bacterial load </a:t>
            </a:r>
            <a:r>
              <a:rPr lang="en-US" dirty="0">
                <a:solidFill>
                  <a:srgbClr val="000000"/>
                </a:solidFill>
              </a:rPr>
              <a:t>in stable COPD. </a:t>
            </a:r>
            <a:endParaRPr lang="it-IT" dirty="0"/>
          </a:p>
        </p:txBody>
      </p:sp>
    </p:spTree>
    <p:extLst>
      <p:ext uri="{BB962C8B-B14F-4D97-AF65-F5344CB8AC3E}">
        <p14:creationId xmlns:p14="http://schemas.microsoft.com/office/powerpoint/2010/main" val="10937049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4"/>
            <a:ext cx="7131050" cy="97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6613351"/>
            <a:ext cx="2514600"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179512" y="1628800"/>
            <a:ext cx="8784976" cy="4401205"/>
          </a:xfrm>
          <a:prstGeom prst="rect">
            <a:avLst/>
          </a:prstGeom>
        </p:spPr>
        <p:txBody>
          <a:bodyPr wrap="square">
            <a:spAutoFit/>
          </a:bodyPr>
          <a:lstStyle/>
          <a:p>
            <a:pPr algn="just">
              <a:lnSpc>
                <a:spcPct val="200000"/>
              </a:lnSpc>
            </a:pPr>
            <a:r>
              <a:rPr lang="nl-NL" sz="2000" dirty="0" smtClean="0"/>
              <a:t>	The </a:t>
            </a:r>
            <a:r>
              <a:rPr lang="nl-NL" sz="2000" b="1" dirty="0">
                <a:solidFill>
                  <a:srgbClr val="FF0000"/>
                </a:solidFill>
              </a:rPr>
              <a:t>GLUCOLD </a:t>
            </a:r>
            <a:r>
              <a:rPr lang="nl-NL" sz="2000" dirty="0"/>
              <a:t>(Groningen Leiden </a:t>
            </a:r>
            <a:r>
              <a:rPr lang="nl-NL" sz="2000" dirty="0" smtClean="0"/>
              <a:t>Universities </a:t>
            </a:r>
            <a:r>
              <a:rPr lang="en-US" sz="2000" dirty="0" smtClean="0"/>
              <a:t>Corticosteroids </a:t>
            </a:r>
            <a:r>
              <a:rPr lang="en-US" sz="2000" dirty="0"/>
              <a:t>in Obstructive Lung Disease) project </a:t>
            </a:r>
            <a:r>
              <a:rPr lang="en-US" sz="2000" dirty="0" smtClean="0"/>
              <a:t>enrolled </a:t>
            </a:r>
            <a:r>
              <a:rPr lang="en-US" sz="2000" dirty="0"/>
              <a:t>patients with COPD who were aged 45 to </a:t>
            </a:r>
            <a:r>
              <a:rPr lang="en-US" sz="2000" dirty="0" smtClean="0"/>
              <a:t>75 years</a:t>
            </a:r>
            <a:r>
              <a:rPr lang="en-US" sz="2000" dirty="0"/>
              <a:t>, were current or former smokers, had smoked for </a:t>
            </a:r>
            <a:r>
              <a:rPr lang="en-US" sz="2000" dirty="0" smtClean="0"/>
              <a:t>10 or </a:t>
            </a:r>
            <a:r>
              <a:rPr lang="en-US" sz="2000" dirty="0"/>
              <a:t>more pack-years, and had lung function levels </a:t>
            </a:r>
            <a:r>
              <a:rPr lang="en-US" sz="2000" dirty="0" smtClean="0"/>
              <a:t>compatible with </a:t>
            </a:r>
            <a:r>
              <a:rPr lang="en-US" sz="2000" dirty="0"/>
              <a:t>Global Initiative for Chronic Obstructive </a:t>
            </a:r>
            <a:r>
              <a:rPr lang="en-US" sz="2000" dirty="0" err="1" smtClean="0"/>
              <a:t>Lungn</a:t>
            </a:r>
            <a:r>
              <a:rPr lang="en-US" sz="2000" dirty="0" smtClean="0"/>
              <a:t> Disease </a:t>
            </a:r>
            <a:r>
              <a:rPr lang="en-US" sz="2000" dirty="0"/>
              <a:t>(GOLD) stages II and </a:t>
            </a:r>
            <a:r>
              <a:rPr lang="en-US" sz="2000" dirty="0" smtClean="0"/>
              <a:t>III. </a:t>
            </a:r>
            <a:r>
              <a:rPr lang="en-US" sz="2000" b="1" dirty="0" smtClean="0">
                <a:solidFill>
                  <a:srgbClr val="FF0000"/>
                </a:solidFill>
              </a:rPr>
              <a:t>Exclusion criteria </a:t>
            </a:r>
            <a:r>
              <a:rPr lang="en-US" sz="2000" dirty="0"/>
              <a:t>were </a:t>
            </a:r>
            <a:r>
              <a:rPr lang="en-US" sz="2000" b="1" dirty="0">
                <a:solidFill>
                  <a:srgbClr val="FF0000"/>
                </a:solidFill>
              </a:rPr>
              <a:t>asthma </a:t>
            </a:r>
            <a:r>
              <a:rPr lang="en-US" sz="2000" dirty="0"/>
              <a:t>and receipt of ICS within 6 months </a:t>
            </a:r>
            <a:r>
              <a:rPr lang="en-US" sz="2000" dirty="0" smtClean="0"/>
              <a:t>before </a:t>
            </a:r>
            <a:r>
              <a:rPr lang="it-IT" sz="2000" dirty="0" smtClean="0"/>
              <a:t>random </a:t>
            </a:r>
            <a:r>
              <a:rPr lang="it-IT" sz="2000" dirty="0" err="1"/>
              <a:t>assignment</a:t>
            </a:r>
            <a:r>
              <a:rPr lang="it-IT" sz="2000" dirty="0"/>
              <a:t>.</a:t>
            </a:r>
          </a:p>
        </p:txBody>
      </p:sp>
    </p:spTree>
    <p:extLst>
      <p:ext uri="{BB962C8B-B14F-4D97-AF65-F5344CB8AC3E}">
        <p14:creationId xmlns:p14="http://schemas.microsoft.com/office/powerpoint/2010/main" val="30008567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4"/>
            <a:ext cx="7131050" cy="97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6613351"/>
            <a:ext cx="2514600"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572" y="1220811"/>
            <a:ext cx="7704856" cy="5292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4668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4"/>
            <a:ext cx="7131050" cy="97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6613351"/>
            <a:ext cx="2514600"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0" y="1335236"/>
            <a:ext cx="7175500" cy="511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09268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4"/>
            <a:ext cx="7131050" cy="97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6613351"/>
            <a:ext cx="2514600"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251520" y="1340768"/>
            <a:ext cx="8568952" cy="4524315"/>
          </a:xfrm>
          <a:prstGeom prst="rect">
            <a:avLst/>
          </a:prstGeom>
        </p:spPr>
        <p:txBody>
          <a:bodyPr wrap="square">
            <a:spAutoFit/>
          </a:bodyPr>
          <a:lstStyle/>
          <a:p>
            <a:pPr algn="just">
              <a:lnSpc>
                <a:spcPct val="200000"/>
              </a:lnSpc>
            </a:pPr>
            <a:r>
              <a:rPr lang="it-IT" sz="2400" dirty="0" smtClean="0"/>
              <a:t>	</a:t>
            </a:r>
            <a:r>
              <a:rPr lang="it-IT" sz="2400" dirty="0" err="1" smtClean="0"/>
              <a:t>Our</a:t>
            </a:r>
            <a:r>
              <a:rPr lang="it-IT" sz="2400" dirty="0" smtClean="0"/>
              <a:t> </a:t>
            </a:r>
            <a:r>
              <a:rPr lang="it-IT" sz="2400" dirty="0" err="1" smtClean="0"/>
              <a:t>patients</a:t>
            </a:r>
            <a:r>
              <a:rPr lang="it-IT" sz="2400" dirty="0" smtClean="0"/>
              <a:t> </a:t>
            </a:r>
            <a:r>
              <a:rPr lang="en-US" sz="2400" dirty="0" smtClean="0"/>
              <a:t>had </a:t>
            </a:r>
            <a:r>
              <a:rPr lang="en-US" sz="2400" dirty="0"/>
              <a:t>predominantly </a:t>
            </a:r>
            <a:r>
              <a:rPr lang="en-US" sz="2400" b="1" dirty="0">
                <a:solidFill>
                  <a:srgbClr val="FF0000"/>
                </a:solidFill>
              </a:rPr>
              <a:t>moderate degrees of airway </a:t>
            </a:r>
            <a:r>
              <a:rPr lang="en-US" sz="2400" b="1" dirty="0" smtClean="0">
                <a:solidFill>
                  <a:srgbClr val="FF0000"/>
                </a:solidFill>
              </a:rPr>
              <a:t>obstruction </a:t>
            </a:r>
            <a:r>
              <a:rPr lang="en-US" sz="2400" dirty="0" smtClean="0"/>
              <a:t>and </a:t>
            </a:r>
            <a:r>
              <a:rPr lang="en-US" sz="2400" b="1" dirty="0">
                <a:solidFill>
                  <a:srgbClr val="FF0000"/>
                </a:solidFill>
              </a:rPr>
              <a:t>most demonstrated airway </a:t>
            </a:r>
            <a:r>
              <a:rPr lang="en-US" sz="2400" b="1" dirty="0" err="1" smtClean="0">
                <a:solidFill>
                  <a:srgbClr val="FF0000"/>
                </a:solidFill>
              </a:rPr>
              <a:t>hyperresponsiveness</a:t>
            </a:r>
            <a:r>
              <a:rPr lang="en-US" sz="2400" b="1" dirty="0" smtClean="0">
                <a:solidFill>
                  <a:srgbClr val="FF0000"/>
                </a:solidFill>
              </a:rPr>
              <a:t> or </a:t>
            </a:r>
            <a:r>
              <a:rPr lang="en-US" sz="2400" b="1" dirty="0">
                <a:solidFill>
                  <a:srgbClr val="FF0000"/>
                </a:solidFill>
              </a:rPr>
              <a:t>modest reversibility of FEV1</a:t>
            </a:r>
            <a:r>
              <a:rPr lang="en-US" sz="2400" dirty="0"/>
              <a:t>. Recent studies </a:t>
            </a:r>
            <a:r>
              <a:rPr lang="en-US" sz="2400" dirty="0" smtClean="0"/>
              <a:t>show </a:t>
            </a:r>
            <a:r>
              <a:rPr lang="en-US" sz="2400" dirty="0"/>
              <a:t>that these characteristics, previously attributed </a:t>
            </a:r>
            <a:r>
              <a:rPr lang="en-US" sz="2400" dirty="0" smtClean="0"/>
              <a:t>to </a:t>
            </a:r>
            <a:r>
              <a:rPr lang="en-US" sz="2400" b="1" dirty="0" smtClean="0">
                <a:solidFill>
                  <a:srgbClr val="FF0000"/>
                </a:solidFill>
              </a:rPr>
              <a:t>asthma </a:t>
            </a:r>
            <a:r>
              <a:rPr lang="en-US" sz="2400" dirty="0"/>
              <a:t>alone, </a:t>
            </a:r>
            <a:r>
              <a:rPr lang="en-US" sz="2400" b="1" dirty="0">
                <a:solidFill>
                  <a:srgbClr val="FF0000"/>
                </a:solidFill>
              </a:rPr>
              <a:t>can also be components of COPD</a:t>
            </a:r>
            <a:r>
              <a:rPr lang="en-US" sz="2400" dirty="0"/>
              <a:t>.</a:t>
            </a:r>
            <a:endParaRPr lang="it-IT" sz="2400" dirty="0"/>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2351" y="5013176"/>
            <a:ext cx="3152522" cy="1355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89362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magin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5888"/>
            <a:ext cx="831532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Immagin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050" y="2133600"/>
            <a:ext cx="3973513"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Immagin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136775"/>
            <a:ext cx="3889375"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CasellaDiTesto 10"/>
          <p:cNvSpPr txBox="1">
            <a:spLocks noChangeArrowheads="1"/>
          </p:cNvSpPr>
          <p:nvPr/>
        </p:nvSpPr>
        <p:spPr bwMode="auto">
          <a:xfrm>
            <a:off x="2411760" y="6400800"/>
            <a:ext cx="65897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r>
              <a:rPr lang="it-IT" altLang="it-IT" sz="1400" i="1" dirty="0" smtClean="0">
                <a:solidFill>
                  <a:srgbClr val="FFFFFF"/>
                </a:solidFill>
              </a:rPr>
              <a:t>(</a:t>
            </a:r>
            <a:r>
              <a:rPr lang="it-IT" altLang="it-IT" sz="1400" i="1" dirty="0" err="1" smtClean="0">
                <a:solidFill>
                  <a:srgbClr val="FFFFFF"/>
                </a:solidFill>
              </a:rPr>
              <a:t>Magnussen</a:t>
            </a:r>
            <a:r>
              <a:rPr lang="it-IT" altLang="it-IT" sz="1400" i="1" dirty="0" smtClean="0">
                <a:solidFill>
                  <a:srgbClr val="FFFFFF"/>
                </a:solidFill>
              </a:rPr>
              <a:t> et al. NEJM 2014, The WISDOM </a:t>
            </a:r>
            <a:r>
              <a:rPr lang="it-IT" altLang="it-IT" sz="1400" i="1" dirty="0" err="1" smtClean="0">
                <a:solidFill>
                  <a:srgbClr val="FFFFFF"/>
                </a:solidFill>
              </a:rPr>
              <a:t>study</a:t>
            </a:r>
            <a:r>
              <a:rPr lang="it-IT" altLang="it-IT" sz="1400" i="1" dirty="0" smtClean="0">
                <a:solidFill>
                  <a:srgbClr val="FFFFFF"/>
                </a:solidFill>
              </a:rPr>
              <a:t>)</a:t>
            </a:r>
          </a:p>
        </p:txBody>
      </p:sp>
    </p:spTree>
    <p:extLst>
      <p:ext uri="{BB962C8B-B14F-4D97-AF65-F5344CB8AC3E}">
        <p14:creationId xmlns:p14="http://schemas.microsoft.com/office/powerpoint/2010/main" val="21200605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8" y="0"/>
            <a:ext cx="79311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6525344"/>
            <a:ext cx="40576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1592"/>
          <a:stretch/>
        </p:blipFill>
        <p:spPr bwMode="auto">
          <a:xfrm>
            <a:off x="1495512" y="1237580"/>
            <a:ext cx="6152976" cy="5152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1559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44624"/>
            <a:ext cx="5544616" cy="1255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1604" y="6584776"/>
            <a:ext cx="18669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 y="2514600"/>
            <a:ext cx="873125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54" y="4779876"/>
            <a:ext cx="4523280" cy="1944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8488009"/>
      </p:ext>
    </p:extLst>
  </p:cSld>
  <p:clrMapOvr>
    <a:masterClrMapping/>
  </p:clrMapOvr>
  <p:transition>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4"/>
            <a:ext cx="3744416" cy="822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9604" y="6556201"/>
            <a:ext cx="262890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556212"/>
            <a:ext cx="44196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251520" y="5529426"/>
            <a:ext cx="8712968" cy="707886"/>
          </a:xfrm>
          <a:prstGeom prst="rect">
            <a:avLst/>
          </a:prstGeom>
        </p:spPr>
        <p:txBody>
          <a:bodyPr wrap="square">
            <a:spAutoFit/>
          </a:bodyPr>
          <a:lstStyle/>
          <a:p>
            <a:pPr algn="ctr"/>
            <a:r>
              <a:rPr lang="en-US" sz="2000" b="1" dirty="0" smtClean="0">
                <a:solidFill>
                  <a:srgbClr val="FF0000"/>
                </a:solidFill>
              </a:rPr>
              <a:t>Lower eosinophil </a:t>
            </a:r>
            <a:r>
              <a:rPr lang="en-US" sz="2000" dirty="0" smtClean="0">
                <a:solidFill>
                  <a:srgbClr val="000000"/>
                </a:solidFill>
              </a:rPr>
              <a:t>counts </a:t>
            </a:r>
            <a:r>
              <a:rPr lang="en-US" sz="2000" dirty="0">
                <a:solidFill>
                  <a:srgbClr val="000000"/>
                </a:solidFill>
              </a:rPr>
              <a:t>are associated with </a:t>
            </a:r>
            <a:r>
              <a:rPr lang="en-US" sz="2000" b="1" dirty="0">
                <a:solidFill>
                  <a:srgbClr val="FF0000"/>
                </a:solidFill>
              </a:rPr>
              <a:t>increased airway bacterial load</a:t>
            </a:r>
            <a:r>
              <a:rPr lang="en-US" sz="2000" dirty="0">
                <a:solidFill>
                  <a:srgbClr val="000000"/>
                </a:solidFill>
              </a:rPr>
              <a:t>.</a:t>
            </a:r>
            <a:endParaRPr lang="it-IT" sz="2000" dirty="0">
              <a:solidFill>
                <a:srgbClr val="000000"/>
              </a:solidFill>
            </a:endParaRPr>
          </a:p>
        </p:txBody>
      </p:sp>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44624"/>
            <a:ext cx="3152522" cy="1355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34682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51520" y="1700808"/>
            <a:ext cx="8640960" cy="4662815"/>
          </a:xfrm>
          <a:prstGeom prst="rect">
            <a:avLst/>
          </a:prstGeom>
        </p:spPr>
        <p:txBody>
          <a:bodyPr wrap="square">
            <a:spAutoFit/>
          </a:bodyPr>
          <a:lstStyle/>
          <a:p>
            <a:pPr algn="just" eaLnBrk="0" hangingPunct="0">
              <a:lnSpc>
                <a:spcPct val="150000"/>
              </a:lnSpc>
            </a:pPr>
            <a:r>
              <a:rPr lang="en-US" sz="2200" dirty="0" smtClean="0">
                <a:solidFill>
                  <a:srgbClr val="000000"/>
                </a:solidFill>
                <a:latin typeface="Times New Roman" pitchFamily="18" charset="0"/>
              </a:rPr>
              <a:t>	This </a:t>
            </a:r>
            <a:r>
              <a:rPr lang="en-US" sz="2200" dirty="0">
                <a:solidFill>
                  <a:srgbClr val="000000"/>
                </a:solidFill>
                <a:latin typeface="Times New Roman" pitchFamily="18" charset="0"/>
              </a:rPr>
              <a:t>26-week, randomized, double-blind, triple-dummy study assessed the </a:t>
            </a:r>
            <a:r>
              <a:rPr lang="en-US" sz="2200" dirty="0" smtClean="0">
                <a:solidFill>
                  <a:srgbClr val="000000"/>
                </a:solidFill>
                <a:latin typeface="Times New Roman" pitchFamily="18" charset="0"/>
              </a:rPr>
              <a:t>direct </a:t>
            </a:r>
            <a:r>
              <a:rPr lang="en-US" sz="2200" b="1" dirty="0" smtClean="0">
                <a:solidFill>
                  <a:srgbClr val="FF0000"/>
                </a:solidFill>
                <a:latin typeface="Times New Roman" pitchFamily="18" charset="0"/>
              </a:rPr>
              <a:t>change </a:t>
            </a:r>
            <a:r>
              <a:rPr lang="en-US" sz="2200" b="1" dirty="0">
                <a:solidFill>
                  <a:srgbClr val="FF0000"/>
                </a:solidFill>
                <a:latin typeface="Times New Roman" pitchFamily="18" charset="0"/>
              </a:rPr>
              <a:t>from long-term triple therapy to </a:t>
            </a:r>
            <a:r>
              <a:rPr lang="en-US" sz="2200" b="1" dirty="0" err="1">
                <a:solidFill>
                  <a:srgbClr val="FF0000"/>
                </a:solidFill>
                <a:latin typeface="Times New Roman" pitchFamily="18" charset="0"/>
              </a:rPr>
              <a:t>indacaterol</a:t>
            </a:r>
            <a:r>
              <a:rPr lang="en-US" sz="2200" b="1" dirty="0">
                <a:solidFill>
                  <a:srgbClr val="FF0000"/>
                </a:solidFill>
                <a:latin typeface="Times New Roman" pitchFamily="18" charset="0"/>
              </a:rPr>
              <a:t>/</a:t>
            </a:r>
            <a:r>
              <a:rPr lang="en-US" sz="2200" b="1" dirty="0" err="1">
                <a:solidFill>
                  <a:srgbClr val="FF0000"/>
                </a:solidFill>
                <a:latin typeface="Times New Roman" pitchFamily="18" charset="0"/>
              </a:rPr>
              <a:t>glycopyrronium</a:t>
            </a:r>
            <a:r>
              <a:rPr lang="en-US" sz="2200" b="1" dirty="0">
                <a:solidFill>
                  <a:srgbClr val="FF0000"/>
                </a:solidFill>
                <a:latin typeface="Times New Roman" pitchFamily="18" charset="0"/>
              </a:rPr>
              <a:t> </a:t>
            </a:r>
            <a:r>
              <a:rPr lang="en-US" sz="2200" dirty="0">
                <a:solidFill>
                  <a:srgbClr val="000000"/>
                </a:solidFill>
                <a:latin typeface="Times New Roman" pitchFamily="18" charset="0"/>
              </a:rPr>
              <a:t>(110/50 </a:t>
            </a:r>
            <a:r>
              <a:rPr lang="en-US" sz="2200" dirty="0" err="1">
                <a:solidFill>
                  <a:srgbClr val="000000"/>
                </a:solidFill>
                <a:latin typeface="Times New Roman" pitchFamily="18" charset="0"/>
              </a:rPr>
              <a:t>μg</a:t>
            </a:r>
            <a:r>
              <a:rPr lang="en-US" sz="2200" dirty="0">
                <a:solidFill>
                  <a:srgbClr val="000000"/>
                </a:solidFill>
                <a:latin typeface="Times New Roman" pitchFamily="18" charset="0"/>
              </a:rPr>
              <a:t> once daily) </a:t>
            </a:r>
            <a:r>
              <a:rPr lang="en-US" sz="2200" dirty="0" smtClean="0">
                <a:solidFill>
                  <a:srgbClr val="000000"/>
                </a:solidFill>
                <a:latin typeface="Times New Roman" pitchFamily="18" charset="0"/>
              </a:rPr>
              <a:t>or continuation </a:t>
            </a:r>
            <a:r>
              <a:rPr lang="en-US" sz="2200" dirty="0">
                <a:solidFill>
                  <a:srgbClr val="000000"/>
                </a:solidFill>
                <a:latin typeface="Times New Roman" pitchFamily="18" charset="0"/>
              </a:rPr>
              <a:t>of triple therapy (tiotropium 18 </a:t>
            </a:r>
            <a:r>
              <a:rPr lang="en-US" sz="2200" dirty="0" err="1">
                <a:solidFill>
                  <a:srgbClr val="000000"/>
                </a:solidFill>
                <a:latin typeface="Times New Roman" pitchFamily="18" charset="0"/>
              </a:rPr>
              <a:t>μg</a:t>
            </a:r>
            <a:r>
              <a:rPr lang="en-US" sz="2200" dirty="0">
                <a:solidFill>
                  <a:srgbClr val="000000"/>
                </a:solidFill>
                <a:latin typeface="Times New Roman" pitchFamily="18" charset="0"/>
              </a:rPr>
              <a:t> once daily plus combination of </a:t>
            </a:r>
            <a:r>
              <a:rPr lang="en-US" sz="2200" dirty="0" smtClean="0">
                <a:solidFill>
                  <a:srgbClr val="000000"/>
                </a:solidFill>
                <a:latin typeface="Times New Roman" pitchFamily="18" charset="0"/>
              </a:rPr>
              <a:t>salmeterol/fluticasone </a:t>
            </a:r>
            <a:r>
              <a:rPr lang="en-US" sz="2200" dirty="0">
                <a:solidFill>
                  <a:srgbClr val="000000"/>
                </a:solidFill>
                <a:latin typeface="Times New Roman" pitchFamily="18" charset="0"/>
              </a:rPr>
              <a:t>propionate [50/500 </a:t>
            </a:r>
            <a:r>
              <a:rPr lang="en-US" sz="2200" dirty="0" err="1">
                <a:solidFill>
                  <a:srgbClr val="000000"/>
                </a:solidFill>
                <a:latin typeface="Times New Roman" pitchFamily="18" charset="0"/>
              </a:rPr>
              <a:t>μg</a:t>
            </a:r>
            <a:r>
              <a:rPr lang="en-US" sz="2200" dirty="0">
                <a:solidFill>
                  <a:srgbClr val="000000"/>
                </a:solidFill>
                <a:latin typeface="Times New Roman" pitchFamily="18" charset="0"/>
              </a:rPr>
              <a:t>] twice daily) in </a:t>
            </a:r>
            <a:r>
              <a:rPr lang="en-US" sz="2200" b="1" dirty="0">
                <a:solidFill>
                  <a:srgbClr val="FF0000"/>
                </a:solidFill>
                <a:latin typeface="Times New Roman" pitchFamily="18" charset="0"/>
              </a:rPr>
              <a:t>non-frequently exacerbating patients </a:t>
            </a:r>
            <a:r>
              <a:rPr lang="en-US" sz="2200" dirty="0" smtClean="0">
                <a:solidFill>
                  <a:srgbClr val="000000"/>
                </a:solidFill>
                <a:latin typeface="Times New Roman" pitchFamily="18" charset="0"/>
              </a:rPr>
              <a:t>with moderate-to-severe </a:t>
            </a:r>
            <a:r>
              <a:rPr lang="en-US" sz="2200" dirty="0">
                <a:solidFill>
                  <a:srgbClr val="000000"/>
                </a:solidFill>
                <a:latin typeface="Times New Roman" pitchFamily="18" charset="0"/>
              </a:rPr>
              <a:t>COPD. Primary endpoint was non-inferiority on change from baseline </a:t>
            </a:r>
            <a:r>
              <a:rPr lang="en-US" sz="2200" dirty="0" smtClean="0">
                <a:solidFill>
                  <a:srgbClr val="000000"/>
                </a:solidFill>
                <a:latin typeface="Times New Roman" pitchFamily="18" charset="0"/>
              </a:rPr>
              <a:t>in trough </a:t>
            </a:r>
            <a:r>
              <a:rPr lang="en-US" sz="2200" dirty="0">
                <a:solidFill>
                  <a:srgbClr val="000000"/>
                </a:solidFill>
                <a:latin typeface="Times New Roman" pitchFamily="18" charset="0"/>
              </a:rPr>
              <a:t>forced expiratory volume in </a:t>
            </a:r>
            <a:r>
              <a:rPr lang="en-US" sz="2200" dirty="0" smtClean="0">
                <a:solidFill>
                  <a:srgbClr val="000000"/>
                </a:solidFill>
                <a:latin typeface="Times New Roman" pitchFamily="18" charset="0"/>
              </a:rPr>
              <a:t>1 </a:t>
            </a:r>
            <a:r>
              <a:rPr lang="en-US" sz="2200" dirty="0">
                <a:solidFill>
                  <a:srgbClr val="000000"/>
                </a:solidFill>
                <a:latin typeface="Times New Roman" pitchFamily="18" charset="0"/>
              </a:rPr>
              <a:t>second (</a:t>
            </a:r>
            <a:r>
              <a:rPr lang="en-US" sz="2200" b="1" dirty="0">
                <a:solidFill>
                  <a:srgbClr val="FF0000"/>
                </a:solidFill>
                <a:latin typeface="Times New Roman" pitchFamily="18" charset="0"/>
              </a:rPr>
              <a:t>FEV1</a:t>
            </a:r>
            <a:r>
              <a:rPr lang="en-US" sz="2200" dirty="0">
                <a:solidFill>
                  <a:srgbClr val="000000"/>
                </a:solidFill>
                <a:latin typeface="Times New Roman" pitchFamily="18" charset="0"/>
              </a:rPr>
              <a:t>). Moderate or severe exacerbations </a:t>
            </a:r>
            <a:r>
              <a:rPr lang="en-US" sz="2200" dirty="0" smtClean="0">
                <a:solidFill>
                  <a:srgbClr val="000000"/>
                </a:solidFill>
                <a:latin typeface="Times New Roman" pitchFamily="18" charset="0"/>
              </a:rPr>
              <a:t>were </a:t>
            </a:r>
            <a:r>
              <a:rPr lang="it-IT" sz="2200" dirty="0" err="1" smtClean="0">
                <a:solidFill>
                  <a:srgbClr val="000000"/>
                </a:solidFill>
                <a:latin typeface="Times New Roman" pitchFamily="18" charset="0"/>
              </a:rPr>
              <a:t>predefined</a:t>
            </a:r>
            <a:r>
              <a:rPr lang="it-IT" sz="2200" dirty="0" smtClean="0">
                <a:solidFill>
                  <a:srgbClr val="000000"/>
                </a:solidFill>
                <a:latin typeface="Times New Roman" pitchFamily="18" charset="0"/>
              </a:rPr>
              <a:t> </a:t>
            </a:r>
            <a:r>
              <a:rPr lang="it-IT" sz="2200" dirty="0" err="1">
                <a:solidFill>
                  <a:srgbClr val="000000"/>
                </a:solidFill>
                <a:latin typeface="Times New Roman" pitchFamily="18" charset="0"/>
              </a:rPr>
              <a:t>secondary</a:t>
            </a:r>
            <a:r>
              <a:rPr lang="it-IT" sz="2200" dirty="0">
                <a:solidFill>
                  <a:srgbClr val="000000"/>
                </a:solidFill>
                <a:latin typeface="Times New Roman" pitchFamily="18" charset="0"/>
              </a:rPr>
              <a:t> </a:t>
            </a:r>
            <a:r>
              <a:rPr lang="it-IT" sz="2200" dirty="0" err="1">
                <a:solidFill>
                  <a:srgbClr val="000000"/>
                </a:solidFill>
                <a:latin typeface="Times New Roman" pitchFamily="18" charset="0"/>
              </a:rPr>
              <a:t>endpoints</a:t>
            </a:r>
            <a:r>
              <a:rPr lang="it-IT" sz="2200" dirty="0">
                <a:solidFill>
                  <a:srgbClr val="000000"/>
                </a:solidFill>
                <a:latin typeface="Times New Roman" pitchFamily="18" charset="0"/>
              </a:rPr>
              <a:t>.</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24" y="44624"/>
            <a:ext cx="5610896" cy="980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6597352"/>
            <a:ext cx="400050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901881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24" y="44624"/>
            <a:ext cx="5610896" cy="980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6597352"/>
            <a:ext cx="400050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69" y="1556792"/>
            <a:ext cx="8305662"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82519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45224"/>
            <a:ext cx="3152522" cy="1355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4" y="44624"/>
            <a:ext cx="5610896" cy="980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6597352"/>
            <a:ext cx="400050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987" y="2204864"/>
            <a:ext cx="8810027" cy="3014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29788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66461" cy="1050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764704"/>
            <a:ext cx="264795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352" y="1524000"/>
            <a:ext cx="8627297" cy="4497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3147572"/>
      </p:ext>
    </p:extLst>
  </p:cSld>
  <p:clrMapOvr>
    <a:masterClrMapping/>
  </p:clrMapOvr>
  <p:transition>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66461" cy="1050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764704"/>
            <a:ext cx="264795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957" y="1556793"/>
            <a:ext cx="8806086"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8743869"/>
      </p:ext>
    </p:extLst>
  </p:cSld>
  <p:clrMapOvr>
    <a:masterClrMapping/>
  </p:clrMapOvr>
  <p:transition>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0" y="26318"/>
            <a:ext cx="5970290" cy="1058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6525344"/>
            <a:ext cx="3752850"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80" y="1844824"/>
            <a:ext cx="8969450" cy="3303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Connettore 1 3"/>
          <p:cNvCxnSpPr/>
          <p:nvPr/>
        </p:nvCxnSpPr>
        <p:spPr>
          <a:xfrm>
            <a:off x="971600" y="3284984"/>
            <a:ext cx="720080" cy="0"/>
          </a:xfrm>
          <a:prstGeom prst="line">
            <a:avLst/>
          </a:prstGeom>
          <a:ln w="254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a:off x="971600" y="2564904"/>
            <a:ext cx="1080120" cy="0"/>
          </a:xfrm>
          <a:prstGeom prst="line">
            <a:avLst/>
          </a:prstGeom>
          <a:ln w="254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flipV="1">
            <a:off x="1691680" y="3284984"/>
            <a:ext cx="0" cy="1152128"/>
          </a:xfrm>
          <a:prstGeom prst="line">
            <a:avLst/>
          </a:prstGeom>
          <a:ln w="2540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flipV="1">
            <a:off x="2123728" y="2564904"/>
            <a:ext cx="0" cy="1872208"/>
          </a:xfrm>
          <a:prstGeom prst="line">
            <a:avLst/>
          </a:prstGeom>
          <a:ln w="2540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9654897"/>
      </p:ext>
    </p:extLst>
  </p:cSld>
  <p:clrMapOvr>
    <a:masterClrMapping/>
  </p:clrMapOvr>
  <p:transition>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9" y="72008"/>
            <a:ext cx="7017761"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6165676"/>
            <a:ext cx="414337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3" y="1489461"/>
            <a:ext cx="9075415" cy="4459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39838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5"/>
            <a:ext cx="5112568" cy="1192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954" y="6546676"/>
            <a:ext cx="401955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977" y="1412776"/>
            <a:ext cx="5818047"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16843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3" y="116632"/>
            <a:ext cx="8098499" cy="954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6525344"/>
            <a:ext cx="4867275"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 y="1244178"/>
            <a:ext cx="8432800" cy="513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50876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9"/>
          <p:cNvSpPr>
            <a:spLocks noChangeArrowheads="1"/>
          </p:cNvSpPr>
          <p:nvPr/>
        </p:nvSpPr>
        <p:spPr bwMode="auto">
          <a:xfrm>
            <a:off x="611561" y="1916113"/>
            <a:ext cx="7920879" cy="1657350"/>
          </a:xfrm>
          <a:prstGeom prst="rect">
            <a:avLst/>
          </a:prstGeom>
          <a:solidFill>
            <a:srgbClr val="FFFFFF"/>
          </a:solidFill>
          <a:ln w="25400">
            <a:solidFill>
              <a:schemeClr val="accent2"/>
            </a:solidFill>
            <a:miter lim="800000"/>
            <a:headEnd/>
            <a:tailEnd/>
          </a:ln>
        </p:spPr>
        <p:txBody>
          <a:bodyPr wrap="none" lIns="91427" tIns="45713" rIns="91427" bIns="45713" anchor="ctr"/>
          <a:lstStyle/>
          <a:p>
            <a:endParaRPr lang="it-IT">
              <a:solidFill>
                <a:srgbClr val="000000"/>
              </a:solidFill>
              <a:cs typeface="Arial" charset="0"/>
            </a:endParaRPr>
          </a:p>
        </p:txBody>
      </p:sp>
      <p:sp>
        <p:nvSpPr>
          <p:cNvPr id="19458" name="Rectangle 2"/>
          <p:cNvSpPr>
            <a:spLocks noGrp="1" noChangeArrowheads="1"/>
          </p:cNvSpPr>
          <p:nvPr>
            <p:ph type="ctrTitle"/>
          </p:nvPr>
        </p:nvSpPr>
        <p:spPr>
          <a:xfrm>
            <a:off x="683569" y="1989139"/>
            <a:ext cx="7776220" cy="1470025"/>
          </a:xfrm>
        </p:spPr>
        <p:txBody>
          <a:bodyPr/>
          <a:lstStyle/>
          <a:p>
            <a:r>
              <a:rPr lang="it-IT" sz="3200" i="0" dirty="0" smtClean="0"/>
              <a:t>La </a:t>
            </a:r>
            <a:r>
              <a:rPr lang="it-IT" sz="3200" i="0" dirty="0"/>
              <a:t>triplice associazione: </a:t>
            </a:r>
            <a:r>
              <a:rPr lang="it-IT" sz="3200" i="0" dirty="0" smtClean="0"/>
              <a:t/>
            </a:r>
            <a:br>
              <a:rPr lang="it-IT" sz="3200" i="0" dirty="0" smtClean="0"/>
            </a:br>
            <a:r>
              <a:rPr lang="it-IT" sz="3200" i="0" dirty="0" smtClean="0"/>
              <a:t>indicazioni </a:t>
            </a:r>
            <a:r>
              <a:rPr lang="it-IT" sz="3200" i="0" dirty="0"/>
              <a:t>e limiti </a:t>
            </a:r>
          </a:p>
        </p:txBody>
      </p:sp>
      <p:sp>
        <p:nvSpPr>
          <p:cNvPr id="19462" name="Rectangle 6"/>
          <p:cNvSpPr>
            <a:spLocks noChangeArrowheads="1"/>
          </p:cNvSpPr>
          <p:nvPr/>
        </p:nvSpPr>
        <p:spPr bwMode="auto">
          <a:xfrm>
            <a:off x="325438" y="4941888"/>
            <a:ext cx="6550025" cy="1470025"/>
          </a:xfrm>
          <a:prstGeom prst="rect">
            <a:avLst/>
          </a:prstGeom>
          <a:noFill/>
          <a:ln w="9525">
            <a:noFill/>
            <a:miter lim="800000"/>
            <a:headEnd/>
            <a:tailEnd/>
          </a:ln>
          <a:effectLst/>
        </p:spPr>
        <p:txBody>
          <a:bodyPr lIns="91427" tIns="45713" rIns="91427" bIns="45713" anchor="ctr"/>
          <a:lstStyle/>
          <a:p>
            <a:pPr>
              <a:defRPr/>
            </a:pPr>
            <a:r>
              <a:rPr lang="it-IT" sz="2400" b="1" dirty="0">
                <a:solidFill>
                  <a:srgbClr val="000000"/>
                </a:solidFill>
                <a:effectLst>
                  <a:outerShdw blurRad="38100" dist="38100" dir="2700000" algn="tl">
                    <a:srgbClr val="C0C0C0"/>
                  </a:outerShdw>
                </a:effectLst>
                <a:cs typeface="Arial" charset="0"/>
              </a:rPr>
              <a:t>Fabiano Di Marco</a:t>
            </a:r>
            <a:br>
              <a:rPr lang="it-IT" sz="2400" b="1" dirty="0">
                <a:solidFill>
                  <a:srgbClr val="000000"/>
                </a:solidFill>
                <a:effectLst>
                  <a:outerShdw blurRad="38100" dist="38100" dir="2700000" algn="tl">
                    <a:srgbClr val="C0C0C0"/>
                  </a:outerShdw>
                </a:effectLst>
                <a:cs typeface="Arial" charset="0"/>
              </a:rPr>
            </a:br>
            <a:r>
              <a:rPr lang="it-IT" sz="2400" b="1" dirty="0">
                <a:solidFill>
                  <a:srgbClr val="000000"/>
                </a:solidFill>
                <a:effectLst>
                  <a:outerShdw blurRad="38100" dist="38100" dir="2700000" algn="tl">
                    <a:srgbClr val="C0C0C0"/>
                  </a:outerShdw>
                </a:effectLst>
                <a:cs typeface="Arial" charset="0"/>
              </a:rPr>
              <a:t/>
            </a:r>
            <a:br>
              <a:rPr lang="it-IT" sz="2400" b="1" dirty="0">
                <a:solidFill>
                  <a:srgbClr val="000000"/>
                </a:solidFill>
                <a:effectLst>
                  <a:outerShdw blurRad="38100" dist="38100" dir="2700000" algn="tl">
                    <a:srgbClr val="C0C0C0"/>
                  </a:outerShdw>
                </a:effectLst>
                <a:cs typeface="Arial" charset="0"/>
              </a:rPr>
            </a:br>
            <a:r>
              <a:rPr lang="it-IT" b="1" dirty="0">
                <a:solidFill>
                  <a:srgbClr val="000000"/>
                </a:solidFill>
                <a:effectLst>
                  <a:outerShdw blurRad="38100" dist="38100" dir="2700000" algn="tl">
                    <a:srgbClr val="C0C0C0"/>
                  </a:outerShdw>
                </a:effectLst>
                <a:cs typeface="Arial" charset="0"/>
              </a:rPr>
              <a:t>Università degli Studi di Milano</a:t>
            </a:r>
            <a:br>
              <a:rPr lang="it-IT" b="1" dirty="0">
                <a:solidFill>
                  <a:srgbClr val="000000"/>
                </a:solidFill>
                <a:effectLst>
                  <a:outerShdw blurRad="38100" dist="38100" dir="2700000" algn="tl">
                    <a:srgbClr val="C0C0C0"/>
                  </a:outerShdw>
                </a:effectLst>
                <a:cs typeface="Arial" charset="0"/>
              </a:rPr>
            </a:br>
            <a:r>
              <a:rPr lang="it-IT" b="1" dirty="0" smtClean="0">
                <a:solidFill>
                  <a:srgbClr val="000000"/>
                </a:solidFill>
                <a:effectLst>
                  <a:outerShdw blurRad="38100" dist="38100" dir="2700000" algn="tl">
                    <a:srgbClr val="C0C0C0"/>
                  </a:outerShdw>
                </a:effectLst>
                <a:cs typeface="Arial" charset="0"/>
              </a:rPr>
              <a:t>Pneumologia</a:t>
            </a:r>
          </a:p>
          <a:p>
            <a:pPr>
              <a:defRPr/>
            </a:pPr>
            <a:r>
              <a:rPr lang="it-IT" b="1" dirty="0" smtClean="0">
                <a:solidFill>
                  <a:srgbClr val="000000"/>
                </a:solidFill>
                <a:effectLst>
                  <a:outerShdw blurRad="38100" dist="38100" dir="2700000" algn="tl">
                    <a:srgbClr val="C0C0C0"/>
                  </a:outerShdw>
                </a:effectLst>
                <a:cs typeface="Arial" charset="0"/>
              </a:rPr>
              <a:t>Ospedale Papa Giovanni XXIII, Bergamo</a:t>
            </a:r>
            <a:r>
              <a:rPr lang="it-IT" b="1" dirty="0">
                <a:solidFill>
                  <a:srgbClr val="000000"/>
                </a:solidFill>
                <a:effectLst>
                  <a:outerShdw blurRad="38100" dist="38100" dir="2700000" algn="tl">
                    <a:srgbClr val="C0C0C0"/>
                  </a:outerShdw>
                </a:effectLst>
                <a:cs typeface="Arial" charset="0"/>
              </a:rPr>
              <a:t/>
            </a:r>
            <a:br>
              <a:rPr lang="it-IT" b="1" dirty="0">
                <a:solidFill>
                  <a:srgbClr val="000000"/>
                </a:solidFill>
                <a:effectLst>
                  <a:outerShdw blurRad="38100" dist="38100" dir="2700000" algn="tl">
                    <a:srgbClr val="C0C0C0"/>
                  </a:outerShdw>
                </a:effectLst>
                <a:cs typeface="Arial" charset="0"/>
              </a:rPr>
            </a:br>
            <a:r>
              <a:rPr lang="it-IT" b="1" dirty="0">
                <a:solidFill>
                  <a:srgbClr val="000000"/>
                </a:solidFill>
                <a:effectLst>
                  <a:outerShdw blurRad="38100" dist="38100" dir="2700000" algn="tl">
                    <a:srgbClr val="C0C0C0"/>
                  </a:outerShdw>
                </a:effectLst>
                <a:cs typeface="Arial" charset="0"/>
              </a:rPr>
              <a:t>fabiano.dimarco@unimi.it</a:t>
            </a:r>
          </a:p>
        </p:txBody>
      </p:sp>
      <p:pic>
        <p:nvPicPr>
          <p:cNvPr id="29701" name="Immagine 36" descr="logo.png"/>
          <p:cNvPicPr>
            <a:picLocks noChangeAspect="1"/>
          </p:cNvPicPr>
          <p:nvPr/>
        </p:nvPicPr>
        <p:blipFill>
          <a:blip r:embed="rId2" cstate="print"/>
          <a:srcRect/>
          <a:stretch>
            <a:fillRect/>
          </a:stretch>
        </p:blipFill>
        <p:spPr bwMode="auto">
          <a:xfrm>
            <a:off x="8153153" y="9947"/>
            <a:ext cx="935658" cy="986352"/>
          </a:xfrm>
          <a:prstGeom prst="rect">
            <a:avLst/>
          </a:prstGeom>
          <a:noFill/>
          <a:ln w="9525">
            <a:noFill/>
            <a:miter lim="800000"/>
            <a:headEnd/>
            <a:tailEnd/>
          </a:ln>
        </p:spPr>
      </p:pic>
      <p:pic>
        <p:nvPicPr>
          <p:cNvPr id="8" name="Picture 2" descr="ASST_PapaGiovanniXXII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44623"/>
            <a:ext cx="2448272" cy="91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1737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6370243" cy="995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7" y="6597352"/>
            <a:ext cx="3609975"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8952" y="1512441"/>
            <a:ext cx="4866098" cy="4796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85251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6370243" cy="995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7" y="6597352"/>
            <a:ext cx="3609975"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323529" y="1628802"/>
            <a:ext cx="8280920" cy="4524301"/>
          </a:xfrm>
          <a:prstGeom prst="rect">
            <a:avLst/>
          </a:prstGeom>
        </p:spPr>
        <p:txBody>
          <a:bodyPr wrap="square" lIns="91427" tIns="45713" rIns="91427" bIns="45713">
            <a:spAutoFit/>
          </a:bodyPr>
          <a:lstStyle/>
          <a:p>
            <a:pPr algn="just"/>
            <a:r>
              <a:rPr lang="en-US" sz="2400" dirty="0">
                <a:solidFill>
                  <a:srgbClr val="000000"/>
                </a:solidFill>
              </a:rPr>
              <a:t>In summary, using the large and comprehensive phenotypic </a:t>
            </a:r>
            <a:r>
              <a:rPr lang="en-US" sz="2400" dirty="0" err="1">
                <a:solidFill>
                  <a:srgbClr val="000000"/>
                </a:solidFill>
              </a:rPr>
              <a:t>characterisation</a:t>
            </a:r>
            <a:r>
              <a:rPr lang="en-US" sz="2400" dirty="0">
                <a:solidFill>
                  <a:srgbClr val="000000"/>
                </a:solidFill>
              </a:rPr>
              <a:t> of the SPIROMICS cohort, we show that stratification by increased </a:t>
            </a:r>
            <a:r>
              <a:rPr lang="en-US" sz="2400" b="1" dirty="0">
                <a:solidFill>
                  <a:srgbClr val="FF0000"/>
                </a:solidFill>
              </a:rPr>
              <a:t>sputum eosinophil </a:t>
            </a:r>
            <a:r>
              <a:rPr lang="en-US" sz="2400" dirty="0">
                <a:solidFill>
                  <a:srgbClr val="000000"/>
                </a:solidFill>
              </a:rPr>
              <a:t>inflammation </a:t>
            </a:r>
            <a:r>
              <a:rPr lang="en-US" sz="2400" b="1" dirty="0">
                <a:solidFill>
                  <a:srgbClr val="FF0000"/>
                </a:solidFill>
              </a:rPr>
              <a:t>identified </a:t>
            </a:r>
            <a:r>
              <a:rPr lang="en-US" sz="2400" dirty="0">
                <a:solidFill>
                  <a:srgbClr val="000000"/>
                </a:solidFill>
              </a:rPr>
              <a:t>a subgroup with </a:t>
            </a:r>
            <a:r>
              <a:rPr lang="en-US" sz="2400" b="1" dirty="0">
                <a:solidFill>
                  <a:srgbClr val="FF0000"/>
                </a:solidFill>
              </a:rPr>
              <a:t>more severe COPD, decreased lung function, worse emphysema and air trapping, and more COPD </a:t>
            </a:r>
            <a:r>
              <a:rPr lang="it-IT" sz="2400" b="1" dirty="0" err="1">
                <a:solidFill>
                  <a:srgbClr val="FF0000"/>
                </a:solidFill>
              </a:rPr>
              <a:t>exacerbations</a:t>
            </a:r>
            <a:r>
              <a:rPr lang="it-IT" sz="2400" dirty="0">
                <a:solidFill>
                  <a:srgbClr val="000000"/>
                </a:solidFill>
              </a:rPr>
              <a:t>. </a:t>
            </a:r>
            <a:r>
              <a:rPr lang="it-IT" sz="2400" b="1" dirty="0" err="1">
                <a:solidFill>
                  <a:srgbClr val="FF0000"/>
                </a:solidFill>
              </a:rPr>
              <a:t>Peripheral</a:t>
            </a:r>
            <a:r>
              <a:rPr lang="it-IT" sz="2400" b="1" dirty="0">
                <a:solidFill>
                  <a:srgbClr val="FF0000"/>
                </a:solidFill>
              </a:rPr>
              <a:t> </a:t>
            </a:r>
            <a:r>
              <a:rPr lang="it-IT" sz="2400" b="1" dirty="0" err="1">
                <a:solidFill>
                  <a:srgbClr val="FF0000"/>
                </a:solidFill>
              </a:rPr>
              <a:t>blood</a:t>
            </a:r>
            <a:r>
              <a:rPr lang="it-IT" sz="2400" b="1" dirty="0">
                <a:solidFill>
                  <a:srgbClr val="FF0000"/>
                </a:solidFill>
              </a:rPr>
              <a:t> </a:t>
            </a:r>
            <a:r>
              <a:rPr lang="it-IT" sz="2400" b="1" dirty="0" err="1">
                <a:solidFill>
                  <a:srgbClr val="FF0000"/>
                </a:solidFill>
              </a:rPr>
              <a:t>eosinophil</a:t>
            </a:r>
            <a:r>
              <a:rPr lang="it-IT" sz="2400" b="1" dirty="0">
                <a:solidFill>
                  <a:srgbClr val="FF0000"/>
                </a:solidFill>
              </a:rPr>
              <a:t> </a:t>
            </a:r>
            <a:r>
              <a:rPr lang="it-IT" sz="2400" b="1" dirty="0" err="1">
                <a:solidFill>
                  <a:srgbClr val="FF0000"/>
                </a:solidFill>
              </a:rPr>
              <a:t>counts</a:t>
            </a:r>
            <a:r>
              <a:rPr lang="it-IT" sz="2400" b="1" dirty="0">
                <a:solidFill>
                  <a:srgbClr val="FF0000"/>
                </a:solidFill>
              </a:rPr>
              <a:t> </a:t>
            </a:r>
            <a:r>
              <a:rPr lang="en-US" sz="2400" b="1" dirty="0">
                <a:solidFill>
                  <a:srgbClr val="FF0000"/>
                </a:solidFill>
              </a:rPr>
              <a:t>identified a subgroup with decreased lung function without other indices of more severe COPD</a:t>
            </a:r>
            <a:r>
              <a:rPr lang="en-US" sz="2400" dirty="0">
                <a:solidFill>
                  <a:srgbClr val="000000"/>
                </a:solidFill>
              </a:rPr>
              <a:t>, </a:t>
            </a:r>
            <a:r>
              <a:rPr lang="en-US" sz="2400" b="1" dirty="0">
                <a:solidFill>
                  <a:srgbClr val="FF0000"/>
                </a:solidFill>
              </a:rPr>
              <a:t>specifically exacerbations</a:t>
            </a:r>
            <a:r>
              <a:rPr lang="en-US" sz="2400" dirty="0">
                <a:solidFill>
                  <a:srgbClr val="000000"/>
                </a:solidFill>
              </a:rPr>
              <a:t>, unless examined on the background of increased sputum eosinophils. Furthermore, blood eosinophil counts did not accurately predict sputum </a:t>
            </a:r>
            <a:r>
              <a:rPr lang="it-IT" sz="2400" dirty="0" err="1">
                <a:solidFill>
                  <a:srgbClr val="000000"/>
                </a:solidFill>
              </a:rPr>
              <a:t>eosinophil</a:t>
            </a:r>
            <a:r>
              <a:rPr lang="it-IT" sz="2400" dirty="0">
                <a:solidFill>
                  <a:srgbClr val="000000"/>
                </a:solidFill>
              </a:rPr>
              <a:t> </a:t>
            </a:r>
            <a:r>
              <a:rPr lang="it-IT" sz="2400" dirty="0" err="1">
                <a:solidFill>
                  <a:srgbClr val="000000"/>
                </a:solidFill>
              </a:rPr>
              <a:t>counts</a:t>
            </a:r>
            <a:r>
              <a:rPr lang="it-IT" sz="2400" dirty="0">
                <a:solidFill>
                  <a:srgbClr val="000000"/>
                </a:solidFill>
              </a:rPr>
              <a:t>.</a:t>
            </a:r>
          </a:p>
        </p:txBody>
      </p:sp>
    </p:spTree>
    <p:extLst>
      <p:ext uri="{BB962C8B-B14F-4D97-AF65-F5344CB8AC3E}">
        <p14:creationId xmlns:p14="http://schemas.microsoft.com/office/powerpoint/2010/main" val="1100927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4450"/>
            <a:ext cx="7666038"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p:cNvPicPr>
            <a:picLocks noChangeAspect="1" noChangeArrowheads="1"/>
          </p:cNvPicPr>
          <p:nvPr/>
        </p:nvPicPr>
        <p:blipFill>
          <a:blip r:embed="rId5">
            <a:lum bright="-26000" contrast="38000"/>
            <a:extLst>
              <a:ext uri="{28A0092B-C50C-407E-A947-70E740481C1C}">
                <a14:useLocalDpi xmlns:a14="http://schemas.microsoft.com/office/drawing/2010/main" val="0"/>
              </a:ext>
            </a:extLst>
          </a:blip>
          <a:srcRect/>
          <a:stretch>
            <a:fillRect/>
          </a:stretch>
        </p:blipFill>
        <p:spPr bwMode="auto">
          <a:xfrm>
            <a:off x="1905000" y="1752600"/>
            <a:ext cx="40386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noChangeArrowheads="1"/>
          </p:cNvPicPr>
          <p:nvPr/>
        </p:nvPicPr>
        <p:blipFill>
          <a:blip r:embed="rId6">
            <a:lum bright="-26000" contrast="38000"/>
            <a:extLst>
              <a:ext uri="{28A0092B-C50C-407E-A947-70E740481C1C}">
                <a14:useLocalDpi xmlns:a14="http://schemas.microsoft.com/office/drawing/2010/main" val="0"/>
              </a:ext>
            </a:extLst>
          </a:blip>
          <a:srcRect/>
          <a:stretch>
            <a:fillRect/>
          </a:stretch>
        </p:blipFill>
        <p:spPr bwMode="auto">
          <a:xfrm>
            <a:off x="1892300" y="4216400"/>
            <a:ext cx="41656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6"/>
          <p:cNvSpPr txBox="1">
            <a:spLocks noChangeArrowheads="1"/>
          </p:cNvSpPr>
          <p:nvPr/>
        </p:nvSpPr>
        <p:spPr bwMode="auto">
          <a:xfrm>
            <a:off x="6659563" y="6567488"/>
            <a:ext cx="22336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it-IT" sz="1000" b="1">
                <a:solidFill>
                  <a:srgbClr val="000000"/>
                </a:solidFill>
                <a:cs typeface="Arial" charset="0"/>
              </a:rPr>
              <a:t>AJRCCM  2009, 180;846-852</a:t>
            </a:r>
          </a:p>
        </p:txBody>
      </p:sp>
      <p:sp>
        <p:nvSpPr>
          <p:cNvPr id="6" name="Rectangle 7"/>
          <p:cNvSpPr>
            <a:spLocks noChangeArrowheads="1"/>
          </p:cNvSpPr>
          <p:nvPr/>
        </p:nvSpPr>
        <p:spPr bwMode="auto">
          <a:xfrm>
            <a:off x="3429000" y="2452688"/>
            <a:ext cx="890588" cy="45720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it-IT" sz="2400">
                <a:solidFill>
                  <a:srgbClr val="5F5F5F"/>
                </a:solidFill>
                <a:latin typeface="Times New Roman" charset="0"/>
                <a:ea typeface="ＭＳ Ｐゴシック" charset="0"/>
                <a:cs typeface="Arial" charset="0"/>
              </a:rPr>
              <a:t>FEV</a:t>
            </a:r>
            <a:r>
              <a:rPr lang="it-IT" sz="2400" baseline="-25000">
                <a:solidFill>
                  <a:srgbClr val="5F5F5F"/>
                </a:solidFill>
                <a:latin typeface="Times New Roman" charset="0"/>
                <a:ea typeface="ＭＳ Ｐゴシック" charset="0"/>
                <a:cs typeface="Arial" charset="0"/>
              </a:rPr>
              <a:t>1</a:t>
            </a:r>
          </a:p>
        </p:txBody>
      </p:sp>
      <p:sp>
        <p:nvSpPr>
          <p:cNvPr id="7" name="Rectangle 8"/>
          <p:cNvSpPr>
            <a:spLocks noChangeArrowheads="1"/>
          </p:cNvSpPr>
          <p:nvPr/>
        </p:nvSpPr>
        <p:spPr bwMode="auto">
          <a:xfrm>
            <a:off x="6629400" y="2541588"/>
            <a:ext cx="1854200" cy="94297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it-IT" sz="1200" b="1">
                <a:solidFill>
                  <a:srgbClr val="000000"/>
                </a:solidFill>
                <a:latin typeface="Times New Roman" charset="0"/>
                <a:ea typeface="ＭＳ Ｐゴシック" charset="0"/>
                <a:cs typeface="Arial" charset="0"/>
              </a:rPr>
              <a:t>n = 65</a:t>
            </a:r>
          </a:p>
          <a:p>
            <a:r>
              <a:rPr lang="it-IT" sz="1200" b="1">
                <a:solidFill>
                  <a:srgbClr val="000000"/>
                </a:solidFill>
                <a:latin typeface="Times New Roman" charset="0"/>
                <a:ea typeface="ＭＳ Ｐゴシック" charset="0"/>
                <a:cs typeface="Arial" charset="0"/>
              </a:rPr>
              <a:t>FEV</a:t>
            </a:r>
            <a:r>
              <a:rPr lang="it-IT" sz="1200" b="1" baseline="-25000">
                <a:solidFill>
                  <a:srgbClr val="000000"/>
                </a:solidFill>
                <a:latin typeface="Times New Roman" charset="0"/>
                <a:ea typeface="ＭＳ Ｐゴシック" charset="0"/>
                <a:cs typeface="Arial" charset="0"/>
              </a:rPr>
              <a:t>1</a:t>
            </a:r>
            <a:r>
              <a:rPr lang="it-IT" sz="1200" b="1">
                <a:solidFill>
                  <a:srgbClr val="000000"/>
                </a:solidFill>
                <a:latin typeface="Times New Roman" charset="0"/>
                <a:ea typeface="ＭＳ Ｐゴシック" charset="0"/>
                <a:cs typeface="Arial" charset="0"/>
              </a:rPr>
              <a:t> = 57 % pred.</a:t>
            </a:r>
          </a:p>
          <a:p>
            <a:r>
              <a:rPr lang="it-IT" sz="1200" b="1">
                <a:solidFill>
                  <a:srgbClr val="000000"/>
                </a:solidFill>
                <a:latin typeface="Times New Roman" charset="0"/>
                <a:ea typeface="ＭＳ Ｐゴシック" charset="0"/>
                <a:cs typeface="Arial" charset="0"/>
              </a:rPr>
              <a:t>after prednisone</a:t>
            </a:r>
          </a:p>
          <a:p>
            <a:r>
              <a:rPr lang="it-IT" sz="1200" b="1">
                <a:solidFill>
                  <a:srgbClr val="000000"/>
                </a:solidFill>
                <a:latin typeface="Times New Roman" charset="0"/>
                <a:ea typeface="ＭＳ Ｐゴシック" charset="0"/>
                <a:cs typeface="Arial" charset="0"/>
              </a:rPr>
              <a:t>(30 mg/d x 3 weeks)</a:t>
            </a:r>
          </a:p>
        </p:txBody>
      </p:sp>
    </p:spTree>
    <p:extLst>
      <p:ext uri="{BB962C8B-B14F-4D97-AF65-F5344CB8AC3E}">
        <p14:creationId xmlns:p14="http://schemas.microsoft.com/office/powerpoint/2010/main" val="268510164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it-IT" sz="2800" i="0" dirty="0"/>
              <a:t>Il ruolo dello steroide inalatorio</a:t>
            </a:r>
            <a:br>
              <a:rPr lang="it-IT" sz="2800" i="0" dirty="0"/>
            </a:br>
            <a:r>
              <a:rPr lang="it-IT" sz="2800" i="0" dirty="0"/>
              <a:t>nella terapia della BPCO</a:t>
            </a:r>
            <a:endParaRPr lang="en-GB" sz="2800" dirty="0" smtClean="0"/>
          </a:p>
        </p:txBody>
      </p:sp>
      <p:sp>
        <p:nvSpPr>
          <p:cNvPr id="3" name="AutoShape 2" descr="Risultati immagini per forrest gump cioccolatin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2716" y="3212975"/>
            <a:ext cx="6198568" cy="2664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719572" y="1721297"/>
            <a:ext cx="7704856" cy="1200329"/>
          </a:xfrm>
          <a:prstGeom prst="rect">
            <a:avLst/>
          </a:prstGeom>
        </p:spPr>
        <p:txBody>
          <a:bodyPr wrap="square">
            <a:spAutoFit/>
          </a:bodyPr>
          <a:lstStyle/>
          <a:p>
            <a:pPr algn="ctr"/>
            <a:r>
              <a:rPr lang="it-IT" sz="2400" b="1" dirty="0" smtClean="0"/>
              <a:t>«Mamma </a:t>
            </a:r>
            <a:r>
              <a:rPr lang="it-IT" sz="2400" b="1" dirty="0"/>
              <a:t>diceva sempre: la vita è come una scatola di cioccolatini, non sai mai quello che ti capita</a:t>
            </a:r>
            <a:r>
              <a:rPr lang="it-IT" sz="2400" b="1" dirty="0" smtClean="0"/>
              <a:t>.» (Forrest </a:t>
            </a:r>
            <a:r>
              <a:rPr lang="it-IT" sz="2400" b="1" dirty="0" err="1" smtClean="0"/>
              <a:t>Gump</a:t>
            </a:r>
            <a:r>
              <a:rPr lang="it-IT" sz="2400" b="1" dirty="0" smtClean="0"/>
              <a:t>)</a:t>
            </a:r>
            <a:endParaRPr lang="it-IT" sz="2400" b="1" dirty="0"/>
          </a:p>
        </p:txBody>
      </p:sp>
    </p:spTree>
    <p:extLst>
      <p:ext uri="{BB962C8B-B14F-4D97-AF65-F5344CB8AC3E}">
        <p14:creationId xmlns:p14="http://schemas.microsoft.com/office/powerpoint/2010/main" val="2160193290"/>
      </p:ext>
    </p:extLst>
  </p:cSld>
  <p:clrMapOvr>
    <a:masterClrMapping/>
  </p:clrMapOvr>
  <p:transition>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5"/>
          <p:cNvSpPr txBox="1">
            <a:spLocks noChangeArrowheads="1"/>
          </p:cNvSpPr>
          <p:nvPr/>
        </p:nvSpPr>
        <p:spPr bwMode="auto">
          <a:xfrm>
            <a:off x="5715387" y="6394875"/>
            <a:ext cx="3007079" cy="338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7" tIns="45713" rIns="91427" bIns="45713">
            <a:spAutoFit/>
          </a:bodyPr>
          <a:lstStyle>
            <a:lvl1pPr>
              <a:defRPr sz="2400">
                <a:solidFill>
                  <a:schemeClr val="bg1"/>
                </a:solidFill>
                <a:latin typeface="Arial" pitchFamily="34" charset="0"/>
              </a:defRPr>
            </a:lvl1pPr>
            <a:lvl2pPr marL="742950" indent="-285750">
              <a:defRPr sz="2400">
                <a:solidFill>
                  <a:schemeClr val="bg1"/>
                </a:solidFill>
                <a:latin typeface="Arial" pitchFamily="34" charset="0"/>
              </a:defRPr>
            </a:lvl2pPr>
            <a:lvl3pPr marL="1143000" indent="-228600">
              <a:defRPr sz="2400">
                <a:solidFill>
                  <a:schemeClr val="bg1"/>
                </a:solidFill>
                <a:latin typeface="Arial" pitchFamily="34" charset="0"/>
              </a:defRPr>
            </a:lvl3pPr>
            <a:lvl4pPr marL="1600200" indent="-228600">
              <a:defRPr sz="2400">
                <a:solidFill>
                  <a:schemeClr val="bg1"/>
                </a:solidFill>
                <a:latin typeface="Arial" pitchFamily="34" charset="0"/>
              </a:defRPr>
            </a:lvl4pPr>
            <a:lvl5pPr marL="2057400" indent="-228600">
              <a:defRPr sz="2400">
                <a:solidFill>
                  <a:schemeClr val="bg1"/>
                </a:solidFill>
                <a:latin typeface="Arial" pitchFamily="34" charset="0"/>
              </a:defRPr>
            </a:lvl5pPr>
            <a:lvl6pPr marL="2514600" indent="-228600" eaLnBrk="0" fontAlgn="base" hangingPunct="0">
              <a:spcBef>
                <a:spcPct val="0"/>
              </a:spcBef>
              <a:spcAft>
                <a:spcPct val="0"/>
              </a:spcAft>
              <a:defRPr sz="2400">
                <a:solidFill>
                  <a:schemeClr val="bg1"/>
                </a:solidFill>
                <a:latin typeface="Arial" pitchFamily="34" charset="0"/>
              </a:defRPr>
            </a:lvl6pPr>
            <a:lvl7pPr marL="2971800" indent="-228600" eaLnBrk="0" fontAlgn="base" hangingPunct="0">
              <a:spcBef>
                <a:spcPct val="0"/>
              </a:spcBef>
              <a:spcAft>
                <a:spcPct val="0"/>
              </a:spcAft>
              <a:defRPr sz="2400">
                <a:solidFill>
                  <a:schemeClr val="bg1"/>
                </a:solidFill>
                <a:latin typeface="Arial" pitchFamily="34" charset="0"/>
              </a:defRPr>
            </a:lvl7pPr>
            <a:lvl8pPr marL="3429000" indent="-228600" eaLnBrk="0" fontAlgn="base" hangingPunct="0">
              <a:spcBef>
                <a:spcPct val="0"/>
              </a:spcBef>
              <a:spcAft>
                <a:spcPct val="0"/>
              </a:spcAft>
              <a:defRPr sz="2400">
                <a:solidFill>
                  <a:schemeClr val="bg1"/>
                </a:solidFill>
                <a:latin typeface="Arial" pitchFamily="34" charset="0"/>
              </a:defRPr>
            </a:lvl8pPr>
            <a:lvl9pPr marL="3886200" indent="-228600" eaLnBrk="0" fontAlgn="base" hangingPunct="0">
              <a:spcBef>
                <a:spcPct val="0"/>
              </a:spcBef>
              <a:spcAft>
                <a:spcPct val="0"/>
              </a:spcAft>
              <a:defRPr sz="2400">
                <a:solidFill>
                  <a:schemeClr val="bg1"/>
                </a:solidFill>
                <a:latin typeface="Arial" pitchFamily="34" charset="0"/>
              </a:defRPr>
            </a:lvl9pPr>
          </a:lstStyle>
          <a:p>
            <a:pPr algn="ctr" defTabSz="457134"/>
            <a:r>
              <a:rPr lang="en-US" altLang="it-IT" sz="1600" i="1" dirty="0">
                <a:solidFill>
                  <a:prstClr val="white"/>
                </a:solidFill>
                <a:latin typeface="Calibri"/>
                <a:ea typeface="ＭＳ Ｐゴシック" charset="0"/>
                <a:cs typeface="Arial" panose="020B0604020202020204" pitchFamily="34" charset="0"/>
              </a:rPr>
              <a:t>Wedzicha JA et al: </a:t>
            </a:r>
            <a:r>
              <a:rPr lang="en-US" altLang="it-IT" sz="1600" i="1" dirty="0" err="1">
                <a:solidFill>
                  <a:prstClr val="white"/>
                </a:solidFill>
                <a:latin typeface="Calibri"/>
                <a:ea typeface="ＭＳ Ｐゴシック" charset="0"/>
                <a:cs typeface="Arial" panose="020B0604020202020204" pitchFamily="34" charset="0"/>
              </a:rPr>
              <a:t>Resp</a:t>
            </a:r>
            <a:r>
              <a:rPr lang="en-US" altLang="it-IT" sz="1600" i="1" dirty="0">
                <a:solidFill>
                  <a:prstClr val="white"/>
                </a:solidFill>
                <a:latin typeface="Calibri"/>
                <a:ea typeface="ＭＳ Ｐゴシック" charset="0"/>
                <a:cs typeface="Arial" panose="020B0604020202020204" pitchFamily="34" charset="0"/>
              </a:rPr>
              <a:t> Med 2014</a:t>
            </a:r>
          </a:p>
        </p:txBody>
      </p:sp>
      <p:grpSp>
        <p:nvGrpSpPr>
          <p:cNvPr id="5" name="Group 4"/>
          <p:cNvGrpSpPr/>
          <p:nvPr/>
        </p:nvGrpSpPr>
        <p:grpSpPr>
          <a:xfrm>
            <a:off x="321639" y="1323873"/>
            <a:ext cx="3941934" cy="4844960"/>
            <a:chOff x="4955693" y="1416318"/>
            <a:chExt cx="4106181" cy="4441213"/>
          </a:xfrm>
        </p:grpSpPr>
        <p:sp>
          <p:nvSpPr>
            <p:cNvPr id="32" name="Text Box 52"/>
            <p:cNvSpPr txBox="1">
              <a:spLocks noChangeArrowheads="1"/>
            </p:cNvSpPr>
            <p:nvPr/>
          </p:nvSpPr>
          <p:spPr bwMode="auto">
            <a:xfrm rot="16200000">
              <a:off x="4151913" y="3486983"/>
              <a:ext cx="1896102" cy="28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GB"/>
              </a:defPPr>
              <a:lvl1pPr algn="ctr" eaLnBrk="1" hangingPunct="1">
                <a:lnSpc>
                  <a:spcPct val="100000"/>
                </a:lnSpc>
                <a:defRPr sz="1100" b="1">
                  <a:latin typeface="Gloriola Std Light" charset="0"/>
                  <a:ea typeface="MS PGothic" pitchFamily="34" charset="-128"/>
                </a:defRPr>
              </a:lvl1pPr>
              <a:lvl2pPr marL="742950" indent="-285750">
                <a:lnSpc>
                  <a:spcPct val="120000"/>
                </a:lnSpc>
                <a:spcBef>
                  <a:spcPts val="2675"/>
                </a:spcBef>
                <a:defRPr sz="3200">
                  <a:solidFill>
                    <a:srgbClr val="414141"/>
                  </a:solidFill>
                  <a:latin typeface="Gill Sans MT" charset="0"/>
                  <a:ea typeface="MS PGothic" pitchFamily="34" charset="-128"/>
                </a:defRPr>
              </a:lvl2pPr>
              <a:lvl3pPr marL="1143000" indent="-228600">
                <a:lnSpc>
                  <a:spcPct val="120000"/>
                </a:lnSpc>
                <a:spcBef>
                  <a:spcPts val="2675"/>
                </a:spcBef>
                <a:defRPr sz="3200">
                  <a:solidFill>
                    <a:srgbClr val="414141"/>
                  </a:solidFill>
                  <a:latin typeface="Gill Sans MT" charset="0"/>
                  <a:ea typeface="MS PGothic" pitchFamily="34" charset="-128"/>
                </a:defRPr>
              </a:lvl3pPr>
              <a:lvl4pPr marL="1600200" indent="-228600">
                <a:lnSpc>
                  <a:spcPct val="120000"/>
                </a:lnSpc>
                <a:spcBef>
                  <a:spcPts val="2675"/>
                </a:spcBef>
                <a:defRPr sz="3200">
                  <a:solidFill>
                    <a:srgbClr val="414141"/>
                  </a:solidFill>
                  <a:latin typeface="Gill Sans MT" charset="0"/>
                  <a:ea typeface="MS PGothic" pitchFamily="34" charset="-128"/>
                </a:defRPr>
              </a:lvl4pPr>
              <a:lvl5pPr marL="2057400" indent="-228600">
                <a:lnSpc>
                  <a:spcPct val="120000"/>
                </a:lnSpc>
                <a:spcBef>
                  <a:spcPts val="2675"/>
                </a:spcBef>
                <a:defRPr sz="3200">
                  <a:solidFill>
                    <a:srgbClr val="414141"/>
                  </a:solidFill>
                  <a:latin typeface="Gill Sans MT" charset="0"/>
                  <a:ea typeface="MS PGothic" pitchFamily="34" charset="-128"/>
                </a:defRPr>
              </a:lvl5pPr>
              <a:lvl6pPr marL="25146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defRPr>
              </a:lvl6pPr>
              <a:lvl7pPr marL="29718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defRPr>
              </a:lvl7pPr>
              <a:lvl8pPr marL="34290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defRPr>
              </a:lvl8pPr>
              <a:lvl9pPr marL="38862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defRPr>
              </a:lvl9pPr>
            </a:lstStyle>
            <a:p>
              <a:pPr defTabSz="457134">
                <a:defRPr/>
              </a:pPr>
              <a:r>
                <a:rPr lang="en-GB" sz="1800" dirty="0">
                  <a:solidFill>
                    <a:prstClr val="white"/>
                  </a:solidFill>
                  <a:latin typeface="Calibri"/>
                  <a:cs typeface="Arial" panose="020B0604020202020204" pitchFamily="34" charset="0"/>
                  <a:sym typeface="Gill Sans Light" charset="0"/>
                </a:rPr>
                <a:t>Mean ↑ in FEV</a:t>
              </a:r>
              <a:r>
                <a:rPr lang="en-GB" sz="1800" baseline="-25000" dirty="0">
                  <a:solidFill>
                    <a:prstClr val="white"/>
                  </a:solidFill>
                  <a:latin typeface="Calibri"/>
                  <a:cs typeface="Arial" panose="020B0604020202020204" pitchFamily="34" charset="0"/>
                  <a:sym typeface="Gill Sans Light" charset="0"/>
                </a:rPr>
                <a:t>1</a:t>
              </a:r>
              <a:r>
                <a:rPr lang="en-GB" sz="1800" dirty="0">
                  <a:solidFill>
                    <a:prstClr val="white"/>
                  </a:solidFill>
                  <a:latin typeface="Calibri"/>
                  <a:cs typeface="Arial" panose="020B0604020202020204" pitchFamily="34" charset="0"/>
                  <a:sym typeface="Gill Sans Light" charset="0"/>
                </a:rPr>
                <a:t>  (mL)</a:t>
              </a:r>
            </a:p>
          </p:txBody>
        </p:sp>
        <p:sp>
          <p:nvSpPr>
            <p:cNvPr id="33" name="Rectangle 48"/>
            <p:cNvSpPr>
              <a:spLocks noChangeArrowheads="1"/>
            </p:cNvSpPr>
            <p:nvPr/>
          </p:nvSpPr>
          <p:spPr bwMode="auto">
            <a:xfrm>
              <a:off x="6137699" y="2427113"/>
              <a:ext cx="693738" cy="2847975"/>
            </a:xfrm>
            <a:prstGeom prst="rect">
              <a:avLst/>
            </a:prstGeom>
            <a:solidFill>
              <a:srgbClr val="C80064"/>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algn="ctr" defTabSz="457134"/>
              <a:endParaRPr lang="it-IT" altLang="it-IT" b="1">
                <a:solidFill>
                  <a:prstClr val="white"/>
                </a:solidFill>
                <a:latin typeface="Calibri"/>
                <a:ea typeface="ＭＳ Ｐゴシック" charset="0"/>
                <a:cs typeface="Arial" panose="020B0604020202020204" pitchFamily="34" charset="0"/>
              </a:endParaRPr>
            </a:p>
          </p:txBody>
        </p:sp>
        <p:sp>
          <p:nvSpPr>
            <p:cNvPr id="34" name="Rectangle 49"/>
            <p:cNvSpPr>
              <a:spLocks noChangeArrowheads="1"/>
            </p:cNvSpPr>
            <p:nvPr/>
          </p:nvSpPr>
          <p:spPr bwMode="auto">
            <a:xfrm>
              <a:off x="7861724" y="4852813"/>
              <a:ext cx="685800" cy="422275"/>
            </a:xfrm>
            <a:prstGeom prst="rect">
              <a:avLst/>
            </a:prstGeom>
            <a:solidFill>
              <a:srgbClr val="92D050"/>
            </a:solidFill>
            <a:ln w="9525">
              <a:solidFill>
                <a:schemeClr val="bg1"/>
              </a:solidFill>
              <a:miter lim="800000"/>
              <a:headEnd/>
              <a:tailEnd/>
            </a:ln>
            <a:extLst/>
          </p:spPr>
          <p:txBody>
            <a:bodyPr/>
            <a:lstStyle/>
            <a:p>
              <a:pPr algn="ctr" defTabSz="457134"/>
              <a:endParaRPr lang="it-IT" altLang="it-IT" b="1">
                <a:solidFill>
                  <a:prstClr val="white"/>
                </a:solidFill>
                <a:latin typeface="Calibri"/>
                <a:ea typeface="MS PGothic" pitchFamily="34" charset="-128"/>
                <a:cs typeface="Arial" panose="020B0604020202020204" pitchFamily="34" charset="0"/>
              </a:endParaRPr>
            </a:p>
          </p:txBody>
        </p:sp>
        <p:sp>
          <p:nvSpPr>
            <p:cNvPr id="35" name="Line 50"/>
            <p:cNvSpPr>
              <a:spLocks noChangeShapeType="1"/>
            </p:cNvSpPr>
            <p:nvPr/>
          </p:nvSpPr>
          <p:spPr bwMode="auto">
            <a:xfrm>
              <a:off x="5623349" y="2106438"/>
              <a:ext cx="0" cy="316865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algn="ctr" defTabSz="457134"/>
              <a:endParaRPr lang="it-IT" b="1">
                <a:solidFill>
                  <a:prstClr val="white"/>
                </a:solidFill>
                <a:latin typeface="Calibri"/>
                <a:ea typeface="ＭＳ Ｐゴシック" charset="0"/>
                <a:cs typeface="Arial" panose="020B0604020202020204" pitchFamily="34" charset="0"/>
              </a:endParaRPr>
            </a:p>
          </p:txBody>
        </p:sp>
        <p:sp>
          <p:nvSpPr>
            <p:cNvPr id="36" name="Line 54"/>
            <p:cNvSpPr>
              <a:spLocks noChangeShapeType="1"/>
            </p:cNvSpPr>
            <p:nvPr/>
          </p:nvSpPr>
          <p:spPr bwMode="auto">
            <a:xfrm>
              <a:off x="5596362" y="4222575"/>
              <a:ext cx="26987" cy="0"/>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algn="ctr" defTabSz="457134"/>
              <a:endParaRPr lang="it-IT" b="1">
                <a:solidFill>
                  <a:prstClr val="white"/>
                </a:solidFill>
                <a:latin typeface="Calibri"/>
                <a:ea typeface="ＭＳ Ｐゴシック" charset="0"/>
                <a:cs typeface="Arial" panose="020B0604020202020204" pitchFamily="34" charset="0"/>
              </a:endParaRPr>
            </a:p>
          </p:txBody>
        </p:sp>
        <p:sp>
          <p:nvSpPr>
            <p:cNvPr id="37" name="Line 57"/>
            <p:cNvSpPr>
              <a:spLocks noChangeShapeType="1"/>
            </p:cNvSpPr>
            <p:nvPr/>
          </p:nvSpPr>
          <p:spPr bwMode="auto">
            <a:xfrm>
              <a:off x="5596362" y="3158950"/>
              <a:ext cx="26987" cy="0"/>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algn="ctr" defTabSz="457134"/>
              <a:endParaRPr lang="it-IT" b="1">
                <a:solidFill>
                  <a:prstClr val="white"/>
                </a:solidFill>
                <a:latin typeface="Calibri"/>
                <a:ea typeface="ＭＳ Ｐゴシック" charset="0"/>
                <a:cs typeface="Arial" panose="020B0604020202020204" pitchFamily="34" charset="0"/>
              </a:endParaRPr>
            </a:p>
          </p:txBody>
        </p:sp>
        <p:sp>
          <p:nvSpPr>
            <p:cNvPr id="38" name="Line 60"/>
            <p:cNvSpPr>
              <a:spLocks noChangeShapeType="1"/>
            </p:cNvSpPr>
            <p:nvPr/>
          </p:nvSpPr>
          <p:spPr bwMode="auto">
            <a:xfrm>
              <a:off x="5596362" y="2106438"/>
              <a:ext cx="26987" cy="0"/>
            </a:xfrm>
            <a:prstGeom prst="line">
              <a:avLst/>
            </a:prstGeom>
            <a:noFill/>
            <a:ln w="0">
              <a:solidFill>
                <a:schemeClr val="bg1"/>
              </a:solidFill>
              <a:round/>
              <a:headEnd/>
              <a:tailEnd/>
            </a:ln>
            <a:extLst>
              <a:ext uri="{909E8E84-426E-40DD-AFC4-6F175D3DCCD1}">
                <a14:hiddenFill xmlns:a14="http://schemas.microsoft.com/office/drawing/2010/main">
                  <a:noFill/>
                </a14:hiddenFill>
              </a:ext>
            </a:extLst>
          </p:spPr>
          <p:txBody>
            <a:bodyPr/>
            <a:lstStyle/>
            <a:p>
              <a:pPr algn="ctr" defTabSz="457134"/>
              <a:endParaRPr lang="it-IT" b="1">
                <a:solidFill>
                  <a:prstClr val="white"/>
                </a:solidFill>
                <a:latin typeface="Calibri"/>
                <a:ea typeface="ＭＳ Ｐゴシック" charset="0"/>
                <a:cs typeface="Arial" panose="020B0604020202020204" pitchFamily="34" charset="0"/>
              </a:endParaRPr>
            </a:p>
          </p:txBody>
        </p:sp>
        <p:sp>
          <p:nvSpPr>
            <p:cNvPr id="63" name="Line 61"/>
            <p:cNvSpPr>
              <a:spLocks noChangeShapeType="1"/>
            </p:cNvSpPr>
            <p:nvPr/>
          </p:nvSpPr>
          <p:spPr bwMode="auto">
            <a:xfrm>
              <a:off x="5623349" y="5275088"/>
              <a:ext cx="3438525"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algn="ctr" defTabSz="457134"/>
              <a:endParaRPr lang="it-IT" b="1">
                <a:solidFill>
                  <a:prstClr val="white"/>
                </a:solidFill>
                <a:latin typeface="Calibri"/>
                <a:ea typeface="ＭＳ Ｐゴシック" charset="0"/>
                <a:cs typeface="Arial" panose="020B0604020202020204" pitchFamily="34" charset="0"/>
              </a:endParaRPr>
            </a:p>
          </p:txBody>
        </p:sp>
        <p:sp>
          <p:nvSpPr>
            <p:cNvPr id="64" name="Rectangle 65"/>
            <p:cNvSpPr>
              <a:spLocks noChangeArrowheads="1"/>
            </p:cNvSpPr>
            <p:nvPr/>
          </p:nvSpPr>
          <p:spPr bwMode="auto">
            <a:xfrm>
              <a:off x="5450312" y="5194125"/>
              <a:ext cx="94786" cy="197490"/>
            </a:xfrm>
            <a:prstGeom prst="rect">
              <a:avLst/>
            </a:prstGeom>
            <a:noFill/>
            <a:ln w="9525">
              <a:noFill/>
              <a:miter lim="800000"/>
              <a:headEnd/>
              <a:tailEnd/>
            </a:ln>
          </p:spPr>
          <p:txBody>
            <a:bodyPr wrap="none" lIns="0" tIns="0" rIns="0" bIns="0">
              <a:spAutoFit/>
            </a:bodyPr>
            <a:lstStyle>
              <a:lvl1pPr eaLnBrk="0" hangingPunct="0">
                <a:lnSpc>
                  <a:spcPct val="120000"/>
                </a:lnSpc>
                <a:spcBef>
                  <a:spcPts val="2675"/>
                </a:spcBef>
                <a:defRPr sz="3200">
                  <a:solidFill>
                    <a:srgbClr val="7C7C7C"/>
                  </a:solidFill>
                  <a:latin typeface="Gloriola Std Light" charset="0"/>
                  <a:ea typeface="MS PGothic" pitchFamily="34" charset="-128"/>
                  <a:sym typeface="Gill Sans Light" charset="0"/>
                </a:defRPr>
              </a:lvl1pPr>
              <a:lvl2pPr marL="742950" indent="-28575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2pPr>
              <a:lvl3pPr marL="11430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3pPr>
              <a:lvl4pPr marL="16002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4pPr>
              <a:lvl5pPr marL="20574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5pPr>
              <a:lvl6pPr marL="25146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6pPr>
              <a:lvl7pPr marL="29718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7pPr>
              <a:lvl8pPr marL="34290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8pPr>
              <a:lvl9pPr marL="38862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9pPr>
            </a:lstStyle>
            <a:p>
              <a:pPr algn="ctr" defTabSz="457134" eaLnBrk="1" hangingPunct="1">
                <a:lnSpc>
                  <a:spcPct val="100000"/>
                </a:lnSpc>
                <a:spcBef>
                  <a:spcPct val="0"/>
                </a:spcBef>
              </a:pPr>
              <a:r>
                <a:rPr lang="en-GB" altLang="it-IT" sz="1400" b="1" dirty="0">
                  <a:solidFill>
                    <a:prstClr val="white"/>
                  </a:solidFill>
                  <a:latin typeface="Calibri"/>
                  <a:cs typeface="Arial" panose="020B0604020202020204" pitchFamily="34" charset="0"/>
                </a:rPr>
                <a:t>0</a:t>
              </a:r>
            </a:p>
          </p:txBody>
        </p:sp>
        <p:sp>
          <p:nvSpPr>
            <p:cNvPr id="65" name="Rectangle 68"/>
            <p:cNvSpPr>
              <a:spLocks noChangeArrowheads="1"/>
            </p:cNvSpPr>
            <p:nvPr/>
          </p:nvSpPr>
          <p:spPr bwMode="auto">
            <a:xfrm>
              <a:off x="5380462" y="4141613"/>
              <a:ext cx="189574" cy="197490"/>
            </a:xfrm>
            <a:prstGeom prst="rect">
              <a:avLst/>
            </a:prstGeom>
            <a:noFill/>
            <a:ln w="9525">
              <a:noFill/>
              <a:miter lim="800000"/>
              <a:headEnd/>
              <a:tailEnd/>
            </a:ln>
          </p:spPr>
          <p:txBody>
            <a:bodyPr wrap="none" lIns="0" tIns="0" rIns="0" bIns="0">
              <a:spAutoFit/>
            </a:bodyPr>
            <a:lstStyle>
              <a:lvl1pPr eaLnBrk="0" hangingPunct="0">
                <a:lnSpc>
                  <a:spcPct val="120000"/>
                </a:lnSpc>
                <a:spcBef>
                  <a:spcPts val="2675"/>
                </a:spcBef>
                <a:defRPr sz="3200">
                  <a:solidFill>
                    <a:srgbClr val="7C7C7C"/>
                  </a:solidFill>
                  <a:latin typeface="Gloriola Std Light" charset="0"/>
                  <a:ea typeface="MS PGothic" pitchFamily="34" charset="-128"/>
                  <a:sym typeface="Gill Sans Light" charset="0"/>
                </a:defRPr>
              </a:lvl1pPr>
              <a:lvl2pPr marL="742950" indent="-28575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2pPr>
              <a:lvl3pPr marL="11430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3pPr>
              <a:lvl4pPr marL="16002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4pPr>
              <a:lvl5pPr marL="20574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5pPr>
              <a:lvl6pPr marL="25146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6pPr>
              <a:lvl7pPr marL="29718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7pPr>
              <a:lvl8pPr marL="34290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8pPr>
              <a:lvl9pPr marL="38862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9pPr>
            </a:lstStyle>
            <a:p>
              <a:pPr algn="ctr" defTabSz="457134" eaLnBrk="1" hangingPunct="1">
                <a:lnSpc>
                  <a:spcPct val="100000"/>
                </a:lnSpc>
                <a:spcBef>
                  <a:spcPct val="0"/>
                </a:spcBef>
              </a:pPr>
              <a:r>
                <a:rPr lang="en-GB" altLang="it-IT" sz="1400" b="1" dirty="0">
                  <a:solidFill>
                    <a:prstClr val="white"/>
                  </a:solidFill>
                  <a:latin typeface="Calibri"/>
                  <a:cs typeface="Arial" panose="020B0604020202020204" pitchFamily="34" charset="0"/>
                </a:rPr>
                <a:t>30</a:t>
              </a:r>
            </a:p>
          </p:txBody>
        </p:sp>
        <p:sp>
          <p:nvSpPr>
            <p:cNvPr id="66" name="Rectangle 71"/>
            <p:cNvSpPr>
              <a:spLocks noChangeArrowheads="1"/>
            </p:cNvSpPr>
            <p:nvPr/>
          </p:nvSpPr>
          <p:spPr bwMode="auto">
            <a:xfrm>
              <a:off x="5380462" y="3079575"/>
              <a:ext cx="189574" cy="197490"/>
            </a:xfrm>
            <a:prstGeom prst="rect">
              <a:avLst/>
            </a:prstGeom>
            <a:noFill/>
            <a:ln w="9525">
              <a:noFill/>
              <a:miter lim="800000"/>
              <a:headEnd/>
              <a:tailEnd/>
            </a:ln>
          </p:spPr>
          <p:txBody>
            <a:bodyPr wrap="none" lIns="0" tIns="0" rIns="0" bIns="0">
              <a:spAutoFit/>
            </a:bodyPr>
            <a:lstStyle>
              <a:lvl1pPr eaLnBrk="0" hangingPunct="0">
                <a:lnSpc>
                  <a:spcPct val="120000"/>
                </a:lnSpc>
                <a:spcBef>
                  <a:spcPts val="2675"/>
                </a:spcBef>
                <a:defRPr sz="3200">
                  <a:solidFill>
                    <a:srgbClr val="7C7C7C"/>
                  </a:solidFill>
                  <a:latin typeface="Gloriola Std Light" charset="0"/>
                  <a:ea typeface="MS PGothic" pitchFamily="34" charset="-128"/>
                  <a:sym typeface="Gill Sans Light" charset="0"/>
                </a:defRPr>
              </a:lvl1pPr>
              <a:lvl2pPr marL="742950" indent="-28575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2pPr>
              <a:lvl3pPr marL="11430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3pPr>
              <a:lvl4pPr marL="16002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4pPr>
              <a:lvl5pPr marL="20574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5pPr>
              <a:lvl6pPr marL="25146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6pPr>
              <a:lvl7pPr marL="29718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7pPr>
              <a:lvl8pPr marL="34290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8pPr>
              <a:lvl9pPr marL="38862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9pPr>
            </a:lstStyle>
            <a:p>
              <a:pPr algn="ctr" defTabSz="457134" eaLnBrk="1" hangingPunct="1">
                <a:lnSpc>
                  <a:spcPct val="100000"/>
                </a:lnSpc>
                <a:spcBef>
                  <a:spcPct val="0"/>
                </a:spcBef>
              </a:pPr>
              <a:r>
                <a:rPr lang="en-GB" altLang="it-IT" sz="1400" b="1" dirty="0">
                  <a:solidFill>
                    <a:prstClr val="white"/>
                  </a:solidFill>
                  <a:latin typeface="Calibri"/>
                  <a:cs typeface="Arial" panose="020B0604020202020204" pitchFamily="34" charset="0"/>
                </a:rPr>
                <a:t>60</a:t>
              </a:r>
            </a:p>
          </p:txBody>
        </p:sp>
        <p:sp>
          <p:nvSpPr>
            <p:cNvPr id="67" name="Rectangle 74"/>
            <p:cNvSpPr>
              <a:spLocks noChangeArrowheads="1"/>
            </p:cNvSpPr>
            <p:nvPr/>
          </p:nvSpPr>
          <p:spPr bwMode="auto">
            <a:xfrm>
              <a:off x="5380462" y="2027063"/>
              <a:ext cx="189574" cy="197490"/>
            </a:xfrm>
            <a:prstGeom prst="rect">
              <a:avLst/>
            </a:prstGeom>
            <a:noFill/>
            <a:ln w="9525">
              <a:noFill/>
              <a:miter lim="800000"/>
              <a:headEnd/>
              <a:tailEnd/>
            </a:ln>
          </p:spPr>
          <p:txBody>
            <a:bodyPr wrap="none" lIns="0" tIns="0" rIns="0" bIns="0">
              <a:spAutoFit/>
            </a:bodyPr>
            <a:lstStyle>
              <a:lvl1pPr eaLnBrk="0" hangingPunct="0">
                <a:lnSpc>
                  <a:spcPct val="120000"/>
                </a:lnSpc>
                <a:spcBef>
                  <a:spcPts val="2675"/>
                </a:spcBef>
                <a:defRPr sz="3200">
                  <a:solidFill>
                    <a:srgbClr val="7C7C7C"/>
                  </a:solidFill>
                  <a:latin typeface="Gloriola Std Light" charset="0"/>
                  <a:ea typeface="MS PGothic" pitchFamily="34" charset="-128"/>
                  <a:sym typeface="Gill Sans Light" charset="0"/>
                </a:defRPr>
              </a:lvl1pPr>
              <a:lvl2pPr marL="742950" indent="-28575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2pPr>
              <a:lvl3pPr marL="11430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3pPr>
              <a:lvl4pPr marL="16002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4pPr>
              <a:lvl5pPr marL="20574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5pPr>
              <a:lvl6pPr marL="25146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6pPr>
              <a:lvl7pPr marL="29718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7pPr>
              <a:lvl8pPr marL="34290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8pPr>
              <a:lvl9pPr marL="38862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9pPr>
            </a:lstStyle>
            <a:p>
              <a:pPr algn="ctr" defTabSz="457134" eaLnBrk="1" hangingPunct="1">
                <a:lnSpc>
                  <a:spcPct val="100000"/>
                </a:lnSpc>
                <a:spcBef>
                  <a:spcPct val="0"/>
                </a:spcBef>
              </a:pPr>
              <a:r>
                <a:rPr lang="en-GB" altLang="it-IT" sz="1400" b="1" dirty="0">
                  <a:solidFill>
                    <a:prstClr val="white"/>
                  </a:solidFill>
                  <a:latin typeface="Calibri"/>
                  <a:cs typeface="Arial" panose="020B0604020202020204" pitchFamily="34" charset="0"/>
                </a:rPr>
                <a:t>90</a:t>
              </a:r>
            </a:p>
          </p:txBody>
        </p:sp>
        <p:sp>
          <p:nvSpPr>
            <p:cNvPr id="68" name="Rectangle 81"/>
            <p:cNvSpPr>
              <a:spLocks noChangeArrowheads="1"/>
            </p:cNvSpPr>
            <p:nvPr/>
          </p:nvSpPr>
          <p:spPr bwMode="auto">
            <a:xfrm>
              <a:off x="6059675" y="5349700"/>
              <a:ext cx="712663" cy="507831"/>
            </a:xfrm>
            <a:prstGeom prst="rect">
              <a:avLst/>
            </a:prstGeom>
            <a:noFill/>
            <a:ln w="9525">
              <a:noFill/>
              <a:miter lim="800000"/>
              <a:headEnd/>
              <a:tailEnd/>
            </a:ln>
          </p:spPr>
          <p:txBody>
            <a:bodyPr wrap="none" lIns="0" tIns="0" rIns="0" bIns="0">
              <a:spAutoFit/>
            </a:bodyPr>
            <a:lstStyle>
              <a:lvl1pPr eaLnBrk="0" hangingPunct="0">
                <a:lnSpc>
                  <a:spcPct val="120000"/>
                </a:lnSpc>
                <a:spcBef>
                  <a:spcPts val="2675"/>
                </a:spcBef>
                <a:defRPr sz="3200">
                  <a:solidFill>
                    <a:srgbClr val="7C7C7C"/>
                  </a:solidFill>
                  <a:latin typeface="Gloriola Std Light" charset="0"/>
                  <a:ea typeface="MS PGothic" pitchFamily="34" charset="-128"/>
                  <a:sym typeface="Gill Sans Light" charset="0"/>
                </a:defRPr>
              </a:lvl1pPr>
              <a:lvl2pPr marL="742950" indent="-28575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2pPr>
              <a:lvl3pPr marL="11430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3pPr>
              <a:lvl4pPr marL="16002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4pPr>
              <a:lvl5pPr marL="20574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5pPr>
              <a:lvl6pPr marL="25146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6pPr>
              <a:lvl7pPr marL="29718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7pPr>
              <a:lvl8pPr marL="34290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8pPr>
              <a:lvl9pPr marL="38862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9pPr>
            </a:lstStyle>
            <a:p>
              <a:pPr algn="ctr" defTabSz="457134" eaLnBrk="1" hangingPunct="1">
                <a:lnSpc>
                  <a:spcPct val="100000"/>
                </a:lnSpc>
                <a:spcBef>
                  <a:spcPct val="0"/>
                </a:spcBef>
              </a:pPr>
              <a:r>
                <a:rPr lang="en-GB" altLang="it-IT" sz="1800" b="1" dirty="0">
                  <a:solidFill>
                    <a:prstClr val="white"/>
                  </a:solidFill>
                  <a:latin typeface="Calibri"/>
                  <a:cs typeface="Arial" panose="020B0604020202020204" pitchFamily="34" charset="0"/>
                </a:rPr>
                <a:t> BDP/F</a:t>
              </a:r>
            </a:p>
            <a:p>
              <a:pPr algn="ctr" defTabSz="457134" eaLnBrk="1" hangingPunct="1">
                <a:lnSpc>
                  <a:spcPct val="100000"/>
                </a:lnSpc>
                <a:spcBef>
                  <a:spcPct val="0"/>
                </a:spcBef>
              </a:pPr>
              <a:r>
                <a:rPr lang="en-GB" altLang="it-IT" sz="1800" b="1" dirty="0">
                  <a:solidFill>
                    <a:prstClr val="white"/>
                  </a:solidFill>
                  <a:latin typeface="Calibri"/>
                  <a:cs typeface="Arial" panose="020B0604020202020204" pitchFamily="34" charset="0"/>
                </a:rPr>
                <a:t>400/24</a:t>
              </a:r>
            </a:p>
          </p:txBody>
        </p:sp>
        <p:sp>
          <p:nvSpPr>
            <p:cNvPr id="69" name="Rectangle 82"/>
            <p:cNvSpPr>
              <a:spLocks noChangeArrowheads="1"/>
            </p:cNvSpPr>
            <p:nvPr/>
          </p:nvSpPr>
          <p:spPr bwMode="auto">
            <a:xfrm>
              <a:off x="7595483" y="5333496"/>
              <a:ext cx="1128168" cy="507831"/>
            </a:xfrm>
            <a:prstGeom prst="rect">
              <a:avLst/>
            </a:prstGeom>
            <a:noFill/>
            <a:ln w="9525">
              <a:noFill/>
              <a:miter lim="800000"/>
              <a:headEnd/>
              <a:tailEnd/>
            </a:ln>
          </p:spPr>
          <p:txBody>
            <a:bodyPr wrap="none" lIns="0" tIns="0" rIns="0" bIns="0">
              <a:spAutoFit/>
            </a:bodyPr>
            <a:lstStyle>
              <a:lvl1pPr eaLnBrk="0" hangingPunct="0">
                <a:lnSpc>
                  <a:spcPct val="120000"/>
                </a:lnSpc>
                <a:spcBef>
                  <a:spcPts val="2675"/>
                </a:spcBef>
                <a:defRPr sz="3200">
                  <a:solidFill>
                    <a:srgbClr val="7C7C7C"/>
                  </a:solidFill>
                  <a:latin typeface="Gloriola Std Light" charset="0"/>
                  <a:ea typeface="MS PGothic" pitchFamily="34" charset="-128"/>
                  <a:sym typeface="Gill Sans Light" charset="0"/>
                </a:defRPr>
              </a:lvl1pPr>
              <a:lvl2pPr marL="742950" indent="-28575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2pPr>
              <a:lvl3pPr marL="11430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3pPr>
              <a:lvl4pPr marL="16002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4pPr>
              <a:lvl5pPr marL="20574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5pPr>
              <a:lvl6pPr marL="25146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6pPr>
              <a:lvl7pPr marL="29718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7pPr>
              <a:lvl8pPr marL="34290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8pPr>
              <a:lvl9pPr marL="38862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9pPr>
            </a:lstStyle>
            <a:p>
              <a:pPr algn="ctr" defTabSz="457134" eaLnBrk="1" hangingPunct="1">
                <a:lnSpc>
                  <a:spcPct val="100000"/>
                </a:lnSpc>
                <a:spcBef>
                  <a:spcPct val="0"/>
                </a:spcBef>
              </a:pPr>
              <a:r>
                <a:rPr lang="en-GB" altLang="it-IT" sz="1800" b="1" dirty="0" err="1">
                  <a:solidFill>
                    <a:prstClr val="white"/>
                  </a:solidFill>
                  <a:latin typeface="Calibri"/>
                  <a:cs typeface="Arial" panose="020B0604020202020204" pitchFamily="34" charset="0"/>
                </a:rPr>
                <a:t>Formoterol</a:t>
              </a:r>
              <a:endParaRPr lang="en-GB" altLang="it-IT" sz="1800" b="1" dirty="0">
                <a:solidFill>
                  <a:prstClr val="white"/>
                </a:solidFill>
                <a:latin typeface="Calibri"/>
                <a:cs typeface="Arial" panose="020B0604020202020204" pitchFamily="34" charset="0"/>
              </a:endParaRPr>
            </a:p>
            <a:p>
              <a:pPr algn="ctr" defTabSz="457134" eaLnBrk="1" hangingPunct="1">
                <a:lnSpc>
                  <a:spcPct val="100000"/>
                </a:lnSpc>
                <a:spcBef>
                  <a:spcPct val="0"/>
                </a:spcBef>
              </a:pPr>
              <a:r>
                <a:rPr lang="en-GB" altLang="it-IT" sz="1800" b="1" dirty="0">
                  <a:solidFill>
                    <a:prstClr val="white"/>
                  </a:solidFill>
                  <a:latin typeface="Calibri"/>
                  <a:cs typeface="Arial" panose="020B0604020202020204" pitchFamily="34" charset="0"/>
                </a:rPr>
                <a:t>24</a:t>
              </a:r>
            </a:p>
          </p:txBody>
        </p:sp>
        <p:sp>
          <p:nvSpPr>
            <p:cNvPr id="73" name="Freccia in giù 24"/>
            <p:cNvSpPr/>
            <p:nvPr/>
          </p:nvSpPr>
          <p:spPr bwMode="auto">
            <a:xfrm rot="10800000">
              <a:off x="7047092" y="2389132"/>
              <a:ext cx="382892" cy="2353146"/>
            </a:xfrm>
            <a:prstGeom prst="downArrow">
              <a:avLst/>
            </a:prstGeom>
            <a:solidFill>
              <a:schemeClr val="bg1"/>
            </a:solidFill>
            <a:ln w="19050" cap="flat" cmpd="sng" algn="ctr">
              <a:solidFill>
                <a:srgbClr val="C80064"/>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hangingPunct="0"/>
              <a:endParaRPr lang="it-IT" sz="2400" b="1">
                <a:solidFill>
                  <a:prstClr val="white"/>
                </a:solidFill>
                <a:latin typeface="Calibri"/>
                <a:ea typeface="ＭＳ Ｐゴシック" charset="0"/>
                <a:cs typeface="Arial" panose="020B0604020202020204" pitchFamily="34" charset="0"/>
              </a:endParaRPr>
            </a:p>
          </p:txBody>
        </p:sp>
        <p:sp>
          <p:nvSpPr>
            <p:cNvPr id="74" name="CasellaDiTesto 25"/>
            <p:cNvSpPr txBox="1"/>
            <p:nvPr/>
          </p:nvSpPr>
          <p:spPr>
            <a:xfrm>
              <a:off x="6911016" y="1877983"/>
              <a:ext cx="1295157" cy="366767"/>
            </a:xfrm>
            <a:prstGeom prst="rect">
              <a:avLst/>
            </a:prstGeom>
            <a:solidFill>
              <a:schemeClr val="tx1"/>
            </a:solidFill>
          </p:spPr>
          <p:txBody>
            <a:bodyPr wrap="square" rtlCol="0">
              <a:spAutoFit/>
            </a:bodyPr>
            <a:lstStyle/>
            <a:p>
              <a:pPr algn="ctr" defTabSz="457134"/>
              <a:r>
                <a:rPr lang="it-IT" sz="2000" b="1" dirty="0">
                  <a:solidFill>
                    <a:prstClr val="white"/>
                  </a:solidFill>
                  <a:latin typeface="Calibri"/>
                  <a:ea typeface="ＭＳ Ｐゴシック" charset="0"/>
                  <a:cs typeface="Arial" panose="020B0604020202020204" pitchFamily="34" charset="0"/>
                </a:rPr>
                <a:t>+69 </a:t>
              </a:r>
              <a:r>
                <a:rPr lang="it-IT" sz="2000" b="1" dirty="0" err="1">
                  <a:solidFill>
                    <a:prstClr val="white"/>
                  </a:solidFill>
                  <a:latin typeface="Calibri"/>
                  <a:ea typeface="ＭＳ Ｐゴシック" charset="0"/>
                  <a:cs typeface="Arial" panose="020B0604020202020204" pitchFamily="34" charset="0"/>
                </a:rPr>
                <a:t>mL</a:t>
              </a:r>
              <a:endParaRPr lang="it-IT" sz="2000" b="1" dirty="0">
                <a:solidFill>
                  <a:prstClr val="white"/>
                </a:solidFill>
                <a:latin typeface="Calibri"/>
                <a:ea typeface="ＭＳ Ｐゴシック" charset="0"/>
                <a:cs typeface="Arial" panose="020B0604020202020204" pitchFamily="34" charset="0"/>
              </a:endParaRPr>
            </a:p>
          </p:txBody>
        </p:sp>
        <p:sp>
          <p:nvSpPr>
            <p:cNvPr id="75" name="TextBox 74"/>
            <p:cNvSpPr txBox="1"/>
            <p:nvPr/>
          </p:nvSpPr>
          <p:spPr>
            <a:xfrm>
              <a:off x="5955447" y="2106438"/>
              <a:ext cx="992193" cy="338554"/>
            </a:xfrm>
            <a:prstGeom prst="rect">
              <a:avLst/>
            </a:prstGeom>
            <a:noFill/>
          </p:spPr>
          <p:txBody>
            <a:bodyPr wrap="none" rtlCol="0">
              <a:spAutoFit/>
            </a:bodyPr>
            <a:lstStyle/>
            <a:p>
              <a:pPr algn="ctr" defTabSz="457134"/>
              <a:r>
                <a:rPr lang="en-GB" b="1" dirty="0" smtClean="0">
                  <a:solidFill>
                    <a:prstClr val="white"/>
                  </a:solidFill>
                  <a:latin typeface="Calibri"/>
                  <a:ea typeface="ＭＳ Ｐゴシック" charset="0"/>
                  <a:cs typeface="Arial" panose="020B0604020202020204" pitchFamily="34" charset="0"/>
                </a:rPr>
                <a:t>P&lt;0.001</a:t>
              </a:r>
              <a:endParaRPr lang="en-GB" b="1" dirty="0">
                <a:solidFill>
                  <a:prstClr val="white"/>
                </a:solidFill>
                <a:latin typeface="Calibri"/>
                <a:ea typeface="ＭＳ Ｐゴシック" charset="0"/>
                <a:cs typeface="Arial" panose="020B0604020202020204" pitchFamily="34" charset="0"/>
              </a:endParaRPr>
            </a:p>
          </p:txBody>
        </p:sp>
        <p:sp>
          <p:nvSpPr>
            <p:cNvPr id="76" name="TextBox 75"/>
            <p:cNvSpPr txBox="1"/>
            <p:nvPr/>
          </p:nvSpPr>
          <p:spPr>
            <a:xfrm>
              <a:off x="6463148" y="1416318"/>
              <a:ext cx="915382" cy="338554"/>
            </a:xfrm>
            <a:prstGeom prst="rect">
              <a:avLst/>
            </a:prstGeom>
            <a:solidFill>
              <a:srgbClr val="2482F4"/>
            </a:solidFill>
            <a:ln>
              <a:solidFill>
                <a:schemeClr val="bg1"/>
              </a:solidFill>
            </a:ln>
          </p:spPr>
          <p:txBody>
            <a:bodyPr wrap="none" rtlCol="0">
              <a:spAutoFit/>
            </a:bodyPr>
            <a:lstStyle/>
            <a:p>
              <a:pPr algn="ctr" defTabSz="457134"/>
              <a:r>
                <a:rPr lang="en-GB" b="1" dirty="0" smtClean="0">
                  <a:solidFill>
                    <a:prstClr val="white"/>
                  </a:solidFill>
                  <a:effectLst>
                    <a:outerShdw blurRad="38100" dist="38100" dir="2700000" algn="tl">
                      <a:srgbClr val="000000">
                        <a:alpha val="43137"/>
                      </a:srgbClr>
                    </a:outerShdw>
                  </a:effectLst>
                  <a:latin typeface="Calibri"/>
                  <a:ea typeface="ＭＳ Ｐゴシック" charset="0"/>
                </a:rPr>
                <a:t>↑ FEV</a:t>
              </a:r>
              <a:r>
                <a:rPr lang="en-GB" b="1" baseline="-25000" dirty="0" smtClean="0">
                  <a:solidFill>
                    <a:prstClr val="white"/>
                  </a:solidFill>
                  <a:effectLst>
                    <a:outerShdw blurRad="38100" dist="38100" dir="2700000" algn="tl">
                      <a:srgbClr val="000000">
                        <a:alpha val="43137"/>
                      </a:srgbClr>
                    </a:outerShdw>
                  </a:effectLst>
                  <a:latin typeface="Calibri"/>
                  <a:ea typeface="ＭＳ Ｐゴシック" charset="0"/>
                </a:rPr>
                <a:t>1</a:t>
              </a:r>
              <a:endParaRPr lang="en-GB" b="1" baseline="-25000" dirty="0">
                <a:solidFill>
                  <a:prstClr val="white"/>
                </a:solidFill>
                <a:effectLst>
                  <a:outerShdw blurRad="38100" dist="38100" dir="2700000" algn="tl">
                    <a:srgbClr val="000000">
                      <a:alpha val="43137"/>
                    </a:srgbClr>
                  </a:outerShdw>
                </a:effectLst>
                <a:latin typeface="Calibri"/>
                <a:ea typeface="ＭＳ Ｐゴシック" charset="0"/>
              </a:endParaRPr>
            </a:p>
          </p:txBody>
        </p:sp>
      </p:grpSp>
      <p:sp>
        <p:nvSpPr>
          <p:cNvPr id="104" name="Text Box 33"/>
          <p:cNvSpPr txBox="1">
            <a:spLocks noChangeArrowheads="1"/>
          </p:cNvSpPr>
          <p:nvPr/>
        </p:nvSpPr>
        <p:spPr bwMode="auto">
          <a:xfrm>
            <a:off x="458098" y="214045"/>
            <a:ext cx="8279430" cy="1015663"/>
          </a:xfrm>
          <a:prstGeom prst="rect">
            <a:avLst/>
          </a:prstGeom>
          <a:noFill/>
          <a:ln w="9525">
            <a:noFill/>
            <a:miter lim="800000"/>
            <a:headEnd/>
            <a:tailEnd/>
          </a:ln>
          <a:effectLst/>
          <a:extLst/>
        </p:spPr>
        <p:txBody>
          <a:bodyPr wrap="none" lIns="91427" tIns="45713" rIns="91427" bIns="45713">
            <a:spAutoFit/>
          </a:bodyPr>
          <a:lstStyle/>
          <a:p>
            <a:pPr algn="ctr" defTabSz="457134"/>
            <a:r>
              <a:rPr lang="en-GB" altLang="en-US" sz="3200" dirty="0">
                <a:solidFill>
                  <a:srgbClr val="FFFF00"/>
                </a:solidFill>
                <a:effectLst>
                  <a:outerShdw blurRad="38100" dist="38100" dir="2700000" algn="tl">
                    <a:srgbClr val="000000"/>
                  </a:outerShdw>
                </a:effectLst>
                <a:ea typeface="ＭＳ Ｐゴシック" charset="0"/>
                <a:cs typeface="Arial" panose="020B0604020202020204" pitchFamily="34" charset="0"/>
              </a:rPr>
              <a:t>BDP/F </a:t>
            </a:r>
            <a:r>
              <a:rPr lang="en-GB" altLang="en-US" sz="3200" i="1" dirty="0" err="1">
                <a:solidFill>
                  <a:srgbClr val="FFFF00"/>
                </a:solidFill>
                <a:effectLst>
                  <a:outerShdw blurRad="38100" dist="38100" dir="2700000" algn="tl">
                    <a:srgbClr val="000000"/>
                  </a:outerShdw>
                </a:effectLst>
                <a:ea typeface="ＭＳ Ｐゴシック" charset="0"/>
                <a:cs typeface="Arial" panose="020B0604020202020204" pitchFamily="34" charset="0"/>
              </a:rPr>
              <a:t>vs</a:t>
            </a:r>
            <a:r>
              <a:rPr lang="en-GB" altLang="en-US" sz="3200" dirty="0">
                <a:solidFill>
                  <a:srgbClr val="FFFF00"/>
                </a:solidFill>
                <a:effectLst>
                  <a:outerShdw blurRad="38100" dist="38100" dir="2700000" algn="tl">
                    <a:srgbClr val="000000"/>
                  </a:outerShdw>
                </a:effectLst>
                <a:ea typeface="ＭＳ Ｐゴシック" charset="0"/>
                <a:cs typeface="Arial" panose="020B0604020202020204" pitchFamily="34" charset="0"/>
              </a:rPr>
              <a:t> F IN COPD: the FORWARD Study</a:t>
            </a:r>
          </a:p>
          <a:p>
            <a:pPr algn="ctr" defTabSz="457134"/>
            <a:r>
              <a:rPr lang="en-GB" altLang="en-US" sz="2800" i="1" dirty="0">
                <a:solidFill>
                  <a:srgbClr val="FFFF00"/>
                </a:solidFill>
                <a:effectLst>
                  <a:outerShdw blurRad="38100" dist="38100" dir="2700000" algn="tl">
                    <a:srgbClr val="000000"/>
                  </a:outerShdw>
                </a:effectLst>
                <a:ea typeface="ＭＳ Ｐゴシック" charset="0"/>
                <a:cs typeface="Arial" panose="020B0604020202020204" pitchFamily="34" charset="0"/>
              </a:rPr>
              <a:t>co-primary endpoints</a:t>
            </a:r>
          </a:p>
        </p:txBody>
      </p:sp>
      <p:grpSp>
        <p:nvGrpSpPr>
          <p:cNvPr id="3" name="Group 2"/>
          <p:cNvGrpSpPr/>
          <p:nvPr/>
        </p:nvGrpSpPr>
        <p:grpSpPr>
          <a:xfrm>
            <a:off x="4835431" y="1270321"/>
            <a:ext cx="4059971" cy="5004625"/>
            <a:chOff x="5076989" y="1411425"/>
            <a:chExt cx="4229137" cy="4587573"/>
          </a:xfrm>
        </p:grpSpPr>
        <p:grpSp>
          <p:nvGrpSpPr>
            <p:cNvPr id="77" name="Group 76"/>
            <p:cNvGrpSpPr/>
            <p:nvPr/>
          </p:nvGrpSpPr>
          <p:grpSpPr>
            <a:xfrm>
              <a:off x="5076989" y="1411425"/>
              <a:ext cx="4229137" cy="4587573"/>
              <a:chOff x="341496" y="1376497"/>
              <a:chExt cx="4229137" cy="4587573"/>
            </a:xfrm>
          </p:grpSpPr>
          <p:sp>
            <p:nvSpPr>
              <p:cNvPr id="78" name="Text Box 52"/>
              <p:cNvSpPr txBox="1">
                <a:spLocks noChangeArrowheads="1"/>
              </p:cNvSpPr>
              <p:nvPr/>
            </p:nvSpPr>
            <p:spPr bwMode="auto">
              <a:xfrm rot="16200000">
                <a:off x="-987556" y="3521636"/>
                <a:ext cx="2946645" cy="28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en-GB"/>
                </a:defPPr>
                <a:lvl1pPr algn="ctr" eaLnBrk="1" hangingPunct="1">
                  <a:lnSpc>
                    <a:spcPct val="100000"/>
                  </a:lnSpc>
                  <a:defRPr sz="1100" b="1">
                    <a:latin typeface="Gloriola Std Light" charset="0"/>
                    <a:ea typeface="MS PGothic" pitchFamily="34" charset="-128"/>
                  </a:defRPr>
                </a:lvl1pPr>
                <a:lvl2pPr marL="742950" indent="-285750">
                  <a:lnSpc>
                    <a:spcPct val="120000"/>
                  </a:lnSpc>
                  <a:spcBef>
                    <a:spcPts val="2675"/>
                  </a:spcBef>
                  <a:defRPr sz="3200">
                    <a:solidFill>
                      <a:srgbClr val="414141"/>
                    </a:solidFill>
                    <a:latin typeface="Gill Sans MT" charset="0"/>
                    <a:ea typeface="MS PGothic" pitchFamily="34" charset="-128"/>
                  </a:defRPr>
                </a:lvl2pPr>
                <a:lvl3pPr marL="1143000" indent="-228600">
                  <a:lnSpc>
                    <a:spcPct val="120000"/>
                  </a:lnSpc>
                  <a:spcBef>
                    <a:spcPts val="2675"/>
                  </a:spcBef>
                  <a:defRPr sz="3200">
                    <a:solidFill>
                      <a:srgbClr val="414141"/>
                    </a:solidFill>
                    <a:latin typeface="Gill Sans MT" charset="0"/>
                    <a:ea typeface="MS PGothic" pitchFamily="34" charset="-128"/>
                  </a:defRPr>
                </a:lvl3pPr>
                <a:lvl4pPr marL="1600200" indent="-228600">
                  <a:lnSpc>
                    <a:spcPct val="120000"/>
                  </a:lnSpc>
                  <a:spcBef>
                    <a:spcPts val="2675"/>
                  </a:spcBef>
                  <a:defRPr sz="3200">
                    <a:solidFill>
                      <a:srgbClr val="414141"/>
                    </a:solidFill>
                    <a:latin typeface="Gill Sans MT" charset="0"/>
                    <a:ea typeface="MS PGothic" pitchFamily="34" charset="-128"/>
                  </a:defRPr>
                </a:lvl4pPr>
                <a:lvl5pPr marL="2057400" indent="-228600">
                  <a:lnSpc>
                    <a:spcPct val="120000"/>
                  </a:lnSpc>
                  <a:spcBef>
                    <a:spcPts val="2675"/>
                  </a:spcBef>
                  <a:defRPr sz="3200">
                    <a:solidFill>
                      <a:srgbClr val="414141"/>
                    </a:solidFill>
                    <a:latin typeface="Gill Sans MT" charset="0"/>
                    <a:ea typeface="MS PGothic" pitchFamily="34" charset="-128"/>
                  </a:defRPr>
                </a:lvl5pPr>
                <a:lvl6pPr marL="25146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defRPr>
                </a:lvl6pPr>
                <a:lvl7pPr marL="29718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defRPr>
                </a:lvl7pPr>
                <a:lvl8pPr marL="34290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defRPr>
                </a:lvl8pPr>
                <a:lvl9pPr marL="38862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defRPr>
                </a:lvl9pPr>
              </a:lstStyle>
              <a:p>
                <a:pPr defTabSz="457134"/>
                <a:r>
                  <a:rPr lang="en-GB" sz="1800" dirty="0">
                    <a:solidFill>
                      <a:prstClr val="white"/>
                    </a:solidFill>
                    <a:latin typeface="Calibri"/>
                    <a:cs typeface="Arial" panose="020B0604020202020204" pitchFamily="34" charset="0"/>
                    <a:sym typeface="Gill Sans Light" charset="0"/>
                  </a:rPr>
                  <a:t>Exacerbation rate / patient / year</a:t>
                </a:r>
              </a:p>
            </p:txBody>
          </p:sp>
          <p:sp>
            <p:nvSpPr>
              <p:cNvPr id="79" name="Rectangle 25"/>
              <p:cNvSpPr>
                <a:spLocks noChangeArrowheads="1"/>
              </p:cNvSpPr>
              <p:nvPr/>
            </p:nvSpPr>
            <p:spPr bwMode="auto">
              <a:xfrm>
                <a:off x="1617883" y="3159126"/>
                <a:ext cx="698500" cy="2205037"/>
              </a:xfrm>
              <a:prstGeom prst="rect">
                <a:avLst/>
              </a:prstGeom>
              <a:noFill/>
              <a:ln w="6350">
                <a:solidFill>
                  <a:srgbClr val="000000"/>
                </a:solidFill>
                <a:miter lim="800000"/>
                <a:headEnd/>
                <a:tailEnd/>
              </a:ln>
            </p:spPr>
            <p:txBody>
              <a:bodyPr/>
              <a:lstStyle>
                <a:lvl1pPr eaLnBrk="0" hangingPunct="0">
                  <a:lnSpc>
                    <a:spcPct val="120000"/>
                  </a:lnSpc>
                  <a:spcBef>
                    <a:spcPts val="2675"/>
                  </a:spcBef>
                  <a:defRPr sz="3200">
                    <a:solidFill>
                      <a:srgbClr val="7C7C7C"/>
                    </a:solidFill>
                    <a:latin typeface="Gloriola Std Light" charset="0"/>
                    <a:ea typeface="MS PGothic" pitchFamily="34" charset="-128"/>
                    <a:sym typeface="Gill Sans Light" charset="0"/>
                  </a:defRPr>
                </a:lvl1pPr>
                <a:lvl2pPr marL="742950" indent="-28575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2pPr>
                <a:lvl3pPr marL="11430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3pPr>
                <a:lvl4pPr marL="16002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4pPr>
                <a:lvl5pPr marL="20574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5pPr>
                <a:lvl6pPr marL="25146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6pPr>
                <a:lvl7pPr marL="29718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7pPr>
                <a:lvl8pPr marL="34290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8pPr>
                <a:lvl9pPr marL="38862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9pPr>
              </a:lstStyle>
              <a:p>
                <a:pPr algn="ctr" defTabSz="457134" eaLnBrk="1" hangingPunct="1">
                  <a:lnSpc>
                    <a:spcPct val="100000"/>
                  </a:lnSpc>
                  <a:spcBef>
                    <a:spcPct val="0"/>
                  </a:spcBef>
                </a:pPr>
                <a:endParaRPr lang="it-IT" altLang="it-IT" sz="1800" b="1">
                  <a:solidFill>
                    <a:prstClr val="white"/>
                  </a:solidFill>
                  <a:latin typeface="Calibri"/>
                  <a:cs typeface="Arial" panose="020B0604020202020204" pitchFamily="34" charset="0"/>
                </a:endParaRPr>
              </a:p>
            </p:txBody>
          </p:sp>
          <p:sp>
            <p:nvSpPr>
              <p:cNvPr id="80" name="Rectangle 26"/>
              <p:cNvSpPr>
                <a:spLocks noChangeArrowheads="1"/>
              </p:cNvSpPr>
              <p:nvPr/>
            </p:nvSpPr>
            <p:spPr bwMode="auto">
              <a:xfrm>
                <a:off x="3356195" y="2306638"/>
                <a:ext cx="692150" cy="3057525"/>
              </a:xfrm>
              <a:prstGeom prst="rect">
                <a:avLst/>
              </a:prstGeom>
              <a:noFill/>
              <a:ln w="6350">
                <a:solidFill>
                  <a:srgbClr val="000000"/>
                </a:solidFill>
                <a:miter lim="800000"/>
                <a:headEnd/>
                <a:tailEnd/>
              </a:ln>
            </p:spPr>
            <p:txBody>
              <a:bodyPr/>
              <a:lstStyle>
                <a:lvl1pPr eaLnBrk="0" hangingPunct="0">
                  <a:lnSpc>
                    <a:spcPct val="120000"/>
                  </a:lnSpc>
                  <a:spcBef>
                    <a:spcPts val="2675"/>
                  </a:spcBef>
                  <a:defRPr sz="3200">
                    <a:solidFill>
                      <a:srgbClr val="7C7C7C"/>
                    </a:solidFill>
                    <a:latin typeface="Gloriola Std Light" charset="0"/>
                    <a:ea typeface="MS PGothic" pitchFamily="34" charset="-128"/>
                    <a:sym typeface="Gill Sans Light" charset="0"/>
                  </a:defRPr>
                </a:lvl1pPr>
                <a:lvl2pPr marL="742950" indent="-28575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2pPr>
                <a:lvl3pPr marL="11430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3pPr>
                <a:lvl4pPr marL="16002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4pPr>
                <a:lvl5pPr marL="20574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5pPr>
                <a:lvl6pPr marL="25146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6pPr>
                <a:lvl7pPr marL="29718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7pPr>
                <a:lvl8pPr marL="34290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8pPr>
                <a:lvl9pPr marL="38862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9pPr>
              </a:lstStyle>
              <a:p>
                <a:pPr algn="ctr" defTabSz="457134" eaLnBrk="1" hangingPunct="1">
                  <a:lnSpc>
                    <a:spcPct val="100000"/>
                  </a:lnSpc>
                  <a:spcBef>
                    <a:spcPct val="0"/>
                  </a:spcBef>
                </a:pPr>
                <a:endParaRPr lang="it-IT" altLang="it-IT" sz="1800" b="1">
                  <a:solidFill>
                    <a:prstClr val="white"/>
                  </a:solidFill>
                  <a:latin typeface="Calibri"/>
                  <a:cs typeface="Arial" panose="020B0604020202020204" pitchFamily="34" charset="0"/>
                </a:endParaRPr>
              </a:p>
            </p:txBody>
          </p:sp>
          <p:sp>
            <p:nvSpPr>
              <p:cNvPr id="81" name="Line 27"/>
              <p:cNvSpPr>
                <a:spLocks noChangeShapeType="1"/>
              </p:cNvSpPr>
              <p:nvPr/>
            </p:nvSpPr>
            <p:spPr bwMode="auto">
              <a:xfrm>
                <a:off x="1046540" y="2052866"/>
                <a:ext cx="0" cy="3286125"/>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algn="ctr" defTabSz="457134"/>
                <a:endParaRPr lang="it-IT" sz="1400" b="1">
                  <a:solidFill>
                    <a:prstClr val="white"/>
                  </a:solidFill>
                  <a:latin typeface="Calibri"/>
                  <a:ea typeface="ＭＳ Ｐゴシック" charset="0"/>
                  <a:cs typeface="Arial" panose="020B0604020202020204" pitchFamily="34" charset="0"/>
                </a:endParaRPr>
              </a:p>
            </p:txBody>
          </p:sp>
          <p:sp>
            <p:nvSpPr>
              <p:cNvPr id="82" name="Line 29"/>
              <p:cNvSpPr>
                <a:spLocks noChangeShapeType="1"/>
              </p:cNvSpPr>
              <p:nvPr/>
            </p:nvSpPr>
            <p:spPr bwMode="auto">
              <a:xfrm>
                <a:off x="909114" y="4764545"/>
                <a:ext cx="28575"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pPr algn="ctr" defTabSz="457134"/>
                <a:endParaRPr lang="it-IT" sz="1400" b="1">
                  <a:solidFill>
                    <a:prstClr val="white"/>
                  </a:solidFill>
                  <a:latin typeface="Calibri"/>
                  <a:ea typeface="ＭＳ Ｐゴシック" charset="0"/>
                  <a:cs typeface="Arial" panose="020B0604020202020204" pitchFamily="34" charset="0"/>
                </a:endParaRPr>
              </a:p>
            </p:txBody>
          </p:sp>
          <p:sp>
            <p:nvSpPr>
              <p:cNvPr id="83" name="Line 30"/>
              <p:cNvSpPr>
                <a:spLocks noChangeShapeType="1"/>
              </p:cNvSpPr>
              <p:nvPr/>
            </p:nvSpPr>
            <p:spPr bwMode="auto">
              <a:xfrm>
                <a:off x="909114" y="4223207"/>
                <a:ext cx="28575"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pPr algn="ctr" defTabSz="457134"/>
                <a:endParaRPr lang="it-IT" sz="1400" b="1">
                  <a:solidFill>
                    <a:prstClr val="white"/>
                  </a:solidFill>
                  <a:latin typeface="Calibri"/>
                  <a:ea typeface="ＭＳ Ｐゴシック" charset="0"/>
                  <a:cs typeface="Arial" panose="020B0604020202020204" pitchFamily="34" charset="0"/>
                </a:endParaRPr>
              </a:p>
            </p:txBody>
          </p:sp>
          <p:sp>
            <p:nvSpPr>
              <p:cNvPr id="84" name="Line 31"/>
              <p:cNvSpPr>
                <a:spLocks noChangeShapeType="1"/>
              </p:cNvSpPr>
              <p:nvPr/>
            </p:nvSpPr>
            <p:spPr bwMode="auto">
              <a:xfrm>
                <a:off x="909114" y="3672345"/>
                <a:ext cx="28575"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pPr algn="ctr" defTabSz="457134"/>
                <a:endParaRPr lang="it-IT" sz="1400" b="1">
                  <a:solidFill>
                    <a:prstClr val="white"/>
                  </a:solidFill>
                  <a:latin typeface="Calibri"/>
                  <a:ea typeface="ＭＳ Ｐゴシック" charset="0"/>
                  <a:cs typeface="Arial" panose="020B0604020202020204" pitchFamily="34" charset="0"/>
                </a:endParaRPr>
              </a:p>
            </p:txBody>
          </p:sp>
          <p:sp>
            <p:nvSpPr>
              <p:cNvPr id="85" name="Line 32"/>
              <p:cNvSpPr>
                <a:spLocks noChangeShapeType="1"/>
              </p:cNvSpPr>
              <p:nvPr/>
            </p:nvSpPr>
            <p:spPr bwMode="auto">
              <a:xfrm>
                <a:off x="909114" y="3121482"/>
                <a:ext cx="28575"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pPr algn="ctr" defTabSz="457134"/>
                <a:endParaRPr lang="it-IT" sz="1400" b="1">
                  <a:solidFill>
                    <a:prstClr val="white"/>
                  </a:solidFill>
                  <a:latin typeface="Calibri"/>
                  <a:ea typeface="ＭＳ Ｐゴシック" charset="0"/>
                  <a:cs typeface="Arial" panose="020B0604020202020204" pitchFamily="34" charset="0"/>
                </a:endParaRPr>
              </a:p>
            </p:txBody>
          </p:sp>
          <p:sp>
            <p:nvSpPr>
              <p:cNvPr id="86" name="Line 33"/>
              <p:cNvSpPr>
                <a:spLocks noChangeShapeType="1"/>
              </p:cNvSpPr>
              <p:nvPr/>
            </p:nvSpPr>
            <p:spPr bwMode="auto">
              <a:xfrm>
                <a:off x="909114" y="2580145"/>
                <a:ext cx="28575"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pPr algn="ctr" defTabSz="457134"/>
                <a:endParaRPr lang="it-IT" sz="1400" b="1">
                  <a:solidFill>
                    <a:prstClr val="white"/>
                  </a:solidFill>
                  <a:latin typeface="Calibri"/>
                  <a:ea typeface="ＭＳ Ｐゴシック" charset="0"/>
                  <a:cs typeface="Arial" panose="020B0604020202020204" pitchFamily="34" charset="0"/>
                </a:endParaRPr>
              </a:p>
            </p:txBody>
          </p:sp>
          <p:sp>
            <p:nvSpPr>
              <p:cNvPr id="87" name="Line 35"/>
              <p:cNvSpPr>
                <a:spLocks noChangeShapeType="1"/>
              </p:cNvSpPr>
              <p:nvPr/>
            </p:nvSpPr>
            <p:spPr bwMode="auto">
              <a:xfrm>
                <a:off x="1101945" y="5364163"/>
                <a:ext cx="3468688"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algn="ctr" defTabSz="457134"/>
                <a:endParaRPr lang="it-IT" b="1">
                  <a:solidFill>
                    <a:prstClr val="white"/>
                  </a:solidFill>
                  <a:latin typeface="Calibri"/>
                  <a:ea typeface="ＭＳ Ｐゴシック" charset="0"/>
                  <a:cs typeface="Arial" panose="020B0604020202020204" pitchFamily="34" charset="0"/>
                </a:endParaRPr>
              </a:p>
            </p:txBody>
          </p:sp>
          <p:sp>
            <p:nvSpPr>
              <p:cNvPr id="88" name="Rectangle 39"/>
              <p:cNvSpPr>
                <a:spLocks noChangeArrowheads="1"/>
              </p:cNvSpPr>
              <p:nvPr/>
            </p:nvSpPr>
            <p:spPr bwMode="auto">
              <a:xfrm>
                <a:off x="938433" y="5280026"/>
                <a:ext cx="94786" cy="197490"/>
              </a:xfrm>
              <a:prstGeom prst="rect">
                <a:avLst/>
              </a:prstGeom>
              <a:noFill/>
              <a:ln w="9525">
                <a:solidFill>
                  <a:srgbClr val="000000"/>
                </a:solidFill>
                <a:miter lim="800000"/>
                <a:headEnd/>
                <a:tailEnd/>
              </a:ln>
            </p:spPr>
            <p:txBody>
              <a:bodyPr wrap="none" lIns="0" tIns="0" rIns="0" bIns="0">
                <a:spAutoFit/>
              </a:bodyPr>
              <a:lstStyle>
                <a:lvl1pPr eaLnBrk="0" hangingPunct="0">
                  <a:lnSpc>
                    <a:spcPct val="120000"/>
                  </a:lnSpc>
                  <a:spcBef>
                    <a:spcPts val="2675"/>
                  </a:spcBef>
                  <a:defRPr sz="3200">
                    <a:solidFill>
                      <a:srgbClr val="7C7C7C"/>
                    </a:solidFill>
                    <a:latin typeface="Gloriola Std Light" charset="0"/>
                    <a:ea typeface="MS PGothic" pitchFamily="34" charset="-128"/>
                    <a:sym typeface="Gill Sans Light" charset="0"/>
                  </a:defRPr>
                </a:lvl1pPr>
                <a:lvl2pPr marL="742950" indent="-28575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2pPr>
                <a:lvl3pPr marL="11430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3pPr>
                <a:lvl4pPr marL="16002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4pPr>
                <a:lvl5pPr marL="20574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5pPr>
                <a:lvl6pPr marL="25146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6pPr>
                <a:lvl7pPr marL="29718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7pPr>
                <a:lvl8pPr marL="34290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8pPr>
                <a:lvl9pPr marL="38862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9pPr>
              </a:lstStyle>
              <a:p>
                <a:pPr algn="ctr" defTabSz="457134" eaLnBrk="1" hangingPunct="1">
                  <a:lnSpc>
                    <a:spcPct val="100000"/>
                  </a:lnSpc>
                  <a:spcBef>
                    <a:spcPct val="0"/>
                  </a:spcBef>
                </a:pPr>
                <a:r>
                  <a:rPr lang="en-GB" altLang="it-IT" sz="1400" b="1">
                    <a:solidFill>
                      <a:prstClr val="white"/>
                    </a:solidFill>
                    <a:latin typeface="Calibri"/>
                    <a:cs typeface="Arial" panose="020B0604020202020204" pitchFamily="34" charset="0"/>
                  </a:rPr>
                  <a:t>0</a:t>
                </a:r>
              </a:p>
            </p:txBody>
          </p:sp>
          <p:sp>
            <p:nvSpPr>
              <p:cNvPr id="89" name="Rectangle 40"/>
              <p:cNvSpPr>
                <a:spLocks noChangeArrowheads="1"/>
              </p:cNvSpPr>
              <p:nvPr/>
            </p:nvSpPr>
            <p:spPr bwMode="auto">
              <a:xfrm>
                <a:off x="669402" y="4680407"/>
                <a:ext cx="240450" cy="197490"/>
              </a:xfrm>
              <a:prstGeom prst="rect">
                <a:avLst/>
              </a:prstGeom>
              <a:noFill/>
              <a:ln w="9525">
                <a:solidFill>
                  <a:srgbClr val="000000"/>
                </a:solidFill>
                <a:miter lim="800000"/>
                <a:headEnd/>
                <a:tailEnd/>
              </a:ln>
            </p:spPr>
            <p:txBody>
              <a:bodyPr wrap="none" lIns="0" tIns="0" rIns="0" bIns="0">
                <a:spAutoFit/>
              </a:bodyPr>
              <a:lstStyle>
                <a:lvl1pPr eaLnBrk="0" hangingPunct="0">
                  <a:lnSpc>
                    <a:spcPct val="120000"/>
                  </a:lnSpc>
                  <a:spcBef>
                    <a:spcPts val="2675"/>
                  </a:spcBef>
                  <a:defRPr sz="3200">
                    <a:solidFill>
                      <a:srgbClr val="7C7C7C"/>
                    </a:solidFill>
                    <a:latin typeface="Gloriola Std Light" charset="0"/>
                    <a:ea typeface="MS PGothic" pitchFamily="34" charset="-128"/>
                    <a:sym typeface="Gill Sans Light" charset="0"/>
                  </a:defRPr>
                </a:lvl1pPr>
                <a:lvl2pPr marL="742950" indent="-28575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2pPr>
                <a:lvl3pPr marL="11430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3pPr>
                <a:lvl4pPr marL="16002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4pPr>
                <a:lvl5pPr marL="20574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5pPr>
                <a:lvl6pPr marL="25146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6pPr>
                <a:lvl7pPr marL="29718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7pPr>
                <a:lvl8pPr marL="34290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8pPr>
                <a:lvl9pPr marL="38862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9pPr>
              </a:lstStyle>
              <a:p>
                <a:pPr algn="ctr" defTabSz="457134" eaLnBrk="1" hangingPunct="1">
                  <a:lnSpc>
                    <a:spcPct val="100000"/>
                  </a:lnSpc>
                  <a:spcBef>
                    <a:spcPct val="0"/>
                  </a:spcBef>
                </a:pPr>
                <a:r>
                  <a:rPr lang="en-GB" altLang="it-IT" sz="1400" b="1">
                    <a:solidFill>
                      <a:prstClr val="white"/>
                    </a:solidFill>
                    <a:latin typeface="Calibri"/>
                    <a:cs typeface="Arial" panose="020B0604020202020204" pitchFamily="34" charset="0"/>
                  </a:rPr>
                  <a:t>0.2</a:t>
                </a:r>
              </a:p>
            </p:txBody>
          </p:sp>
          <p:sp>
            <p:nvSpPr>
              <p:cNvPr id="90" name="Rectangle 41"/>
              <p:cNvSpPr>
                <a:spLocks noChangeArrowheads="1"/>
              </p:cNvSpPr>
              <p:nvPr/>
            </p:nvSpPr>
            <p:spPr bwMode="auto">
              <a:xfrm>
                <a:off x="669402" y="4140657"/>
                <a:ext cx="240450" cy="197490"/>
              </a:xfrm>
              <a:prstGeom prst="rect">
                <a:avLst/>
              </a:prstGeom>
              <a:noFill/>
              <a:ln w="9525">
                <a:solidFill>
                  <a:srgbClr val="000000"/>
                </a:solidFill>
                <a:miter lim="800000"/>
                <a:headEnd/>
                <a:tailEnd/>
              </a:ln>
            </p:spPr>
            <p:txBody>
              <a:bodyPr wrap="none" lIns="0" tIns="0" rIns="0" bIns="0">
                <a:spAutoFit/>
              </a:bodyPr>
              <a:lstStyle>
                <a:lvl1pPr eaLnBrk="0" hangingPunct="0">
                  <a:lnSpc>
                    <a:spcPct val="120000"/>
                  </a:lnSpc>
                  <a:spcBef>
                    <a:spcPts val="2675"/>
                  </a:spcBef>
                  <a:defRPr sz="3200">
                    <a:solidFill>
                      <a:srgbClr val="7C7C7C"/>
                    </a:solidFill>
                    <a:latin typeface="Gloriola Std Light" charset="0"/>
                    <a:ea typeface="MS PGothic" pitchFamily="34" charset="-128"/>
                    <a:sym typeface="Gill Sans Light" charset="0"/>
                  </a:defRPr>
                </a:lvl1pPr>
                <a:lvl2pPr marL="742950" indent="-28575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2pPr>
                <a:lvl3pPr marL="11430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3pPr>
                <a:lvl4pPr marL="16002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4pPr>
                <a:lvl5pPr marL="20574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5pPr>
                <a:lvl6pPr marL="25146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6pPr>
                <a:lvl7pPr marL="29718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7pPr>
                <a:lvl8pPr marL="34290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8pPr>
                <a:lvl9pPr marL="38862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9pPr>
              </a:lstStyle>
              <a:p>
                <a:pPr algn="ctr" defTabSz="457134" eaLnBrk="1" hangingPunct="1">
                  <a:lnSpc>
                    <a:spcPct val="100000"/>
                  </a:lnSpc>
                  <a:spcBef>
                    <a:spcPct val="0"/>
                  </a:spcBef>
                </a:pPr>
                <a:r>
                  <a:rPr lang="en-GB" altLang="it-IT" sz="1400" b="1">
                    <a:solidFill>
                      <a:prstClr val="white"/>
                    </a:solidFill>
                    <a:latin typeface="Calibri"/>
                    <a:cs typeface="Arial" panose="020B0604020202020204" pitchFamily="34" charset="0"/>
                  </a:rPr>
                  <a:t>0.4</a:t>
                </a:r>
              </a:p>
            </p:txBody>
          </p:sp>
          <p:sp>
            <p:nvSpPr>
              <p:cNvPr id="91" name="Rectangle 42"/>
              <p:cNvSpPr>
                <a:spLocks noChangeArrowheads="1"/>
              </p:cNvSpPr>
              <p:nvPr/>
            </p:nvSpPr>
            <p:spPr bwMode="auto">
              <a:xfrm>
                <a:off x="669402" y="3589795"/>
                <a:ext cx="240450" cy="197490"/>
              </a:xfrm>
              <a:prstGeom prst="rect">
                <a:avLst/>
              </a:prstGeom>
              <a:noFill/>
              <a:ln w="9525">
                <a:solidFill>
                  <a:srgbClr val="000000"/>
                </a:solidFill>
                <a:miter lim="800000"/>
                <a:headEnd/>
                <a:tailEnd/>
              </a:ln>
            </p:spPr>
            <p:txBody>
              <a:bodyPr wrap="none" lIns="0" tIns="0" rIns="0" bIns="0">
                <a:spAutoFit/>
              </a:bodyPr>
              <a:lstStyle>
                <a:lvl1pPr eaLnBrk="0" hangingPunct="0">
                  <a:lnSpc>
                    <a:spcPct val="120000"/>
                  </a:lnSpc>
                  <a:spcBef>
                    <a:spcPts val="2675"/>
                  </a:spcBef>
                  <a:defRPr sz="3200">
                    <a:solidFill>
                      <a:srgbClr val="7C7C7C"/>
                    </a:solidFill>
                    <a:latin typeface="Gloriola Std Light" charset="0"/>
                    <a:ea typeface="MS PGothic" pitchFamily="34" charset="-128"/>
                    <a:sym typeface="Gill Sans Light" charset="0"/>
                  </a:defRPr>
                </a:lvl1pPr>
                <a:lvl2pPr marL="742950" indent="-28575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2pPr>
                <a:lvl3pPr marL="11430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3pPr>
                <a:lvl4pPr marL="16002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4pPr>
                <a:lvl5pPr marL="20574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5pPr>
                <a:lvl6pPr marL="25146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6pPr>
                <a:lvl7pPr marL="29718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7pPr>
                <a:lvl8pPr marL="34290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8pPr>
                <a:lvl9pPr marL="38862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9pPr>
              </a:lstStyle>
              <a:p>
                <a:pPr algn="ctr" defTabSz="457134" eaLnBrk="1" hangingPunct="1">
                  <a:lnSpc>
                    <a:spcPct val="100000"/>
                  </a:lnSpc>
                  <a:spcBef>
                    <a:spcPct val="0"/>
                  </a:spcBef>
                </a:pPr>
                <a:r>
                  <a:rPr lang="en-GB" altLang="it-IT" sz="1400" b="1">
                    <a:solidFill>
                      <a:prstClr val="white"/>
                    </a:solidFill>
                    <a:latin typeface="Calibri"/>
                    <a:cs typeface="Arial" panose="020B0604020202020204" pitchFamily="34" charset="0"/>
                  </a:rPr>
                  <a:t>0.6</a:t>
                </a:r>
              </a:p>
            </p:txBody>
          </p:sp>
          <p:sp>
            <p:nvSpPr>
              <p:cNvPr id="92" name="Rectangle 43"/>
              <p:cNvSpPr>
                <a:spLocks noChangeArrowheads="1"/>
              </p:cNvSpPr>
              <p:nvPr/>
            </p:nvSpPr>
            <p:spPr bwMode="auto">
              <a:xfrm>
                <a:off x="669402" y="3038932"/>
                <a:ext cx="239524" cy="197490"/>
              </a:xfrm>
              <a:prstGeom prst="rect">
                <a:avLst/>
              </a:prstGeom>
              <a:noFill/>
              <a:ln w="9525">
                <a:solidFill>
                  <a:srgbClr val="000000"/>
                </a:solidFill>
                <a:miter lim="800000"/>
                <a:headEnd/>
                <a:tailEnd/>
              </a:ln>
            </p:spPr>
            <p:txBody>
              <a:bodyPr wrap="none" lIns="0" tIns="0" rIns="0" bIns="0">
                <a:spAutoFit/>
              </a:bodyPr>
              <a:lstStyle>
                <a:lvl1pPr eaLnBrk="0" hangingPunct="0">
                  <a:lnSpc>
                    <a:spcPct val="120000"/>
                  </a:lnSpc>
                  <a:spcBef>
                    <a:spcPts val="2675"/>
                  </a:spcBef>
                  <a:defRPr sz="3200">
                    <a:solidFill>
                      <a:srgbClr val="7C7C7C"/>
                    </a:solidFill>
                    <a:latin typeface="Gloriola Std Light" charset="0"/>
                    <a:ea typeface="MS PGothic" pitchFamily="34" charset="-128"/>
                    <a:sym typeface="Gill Sans Light" charset="0"/>
                  </a:defRPr>
                </a:lvl1pPr>
                <a:lvl2pPr marL="742950" indent="-28575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2pPr>
                <a:lvl3pPr marL="11430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3pPr>
                <a:lvl4pPr marL="16002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4pPr>
                <a:lvl5pPr marL="20574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5pPr>
                <a:lvl6pPr marL="25146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6pPr>
                <a:lvl7pPr marL="29718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7pPr>
                <a:lvl8pPr marL="34290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8pPr>
                <a:lvl9pPr marL="38862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9pPr>
              </a:lstStyle>
              <a:p>
                <a:pPr algn="ctr" defTabSz="457134" eaLnBrk="1" hangingPunct="1">
                  <a:lnSpc>
                    <a:spcPct val="100000"/>
                  </a:lnSpc>
                  <a:spcBef>
                    <a:spcPct val="0"/>
                  </a:spcBef>
                </a:pPr>
                <a:r>
                  <a:rPr lang="en-GB" altLang="it-IT" sz="1400" b="1">
                    <a:solidFill>
                      <a:prstClr val="white"/>
                    </a:solidFill>
                    <a:latin typeface="Calibri"/>
                    <a:cs typeface="Arial" panose="020B0604020202020204" pitchFamily="34" charset="0"/>
                  </a:rPr>
                  <a:t>0.8</a:t>
                </a:r>
              </a:p>
            </p:txBody>
          </p:sp>
          <p:sp>
            <p:nvSpPr>
              <p:cNvPr id="93" name="Rectangle 44"/>
              <p:cNvSpPr>
                <a:spLocks noChangeArrowheads="1"/>
              </p:cNvSpPr>
              <p:nvPr/>
            </p:nvSpPr>
            <p:spPr bwMode="auto">
              <a:xfrm>
                <a:off x="669402" y="2497595"/>
                <a:ext cx="239524" cy="197490"/>
              </a:xfrm>
              <a:prstGeom prst="rect">
                <a:avLst/>
              </a:prstGeom>
              <a:noFill/>
              <a:ln w="9525">
                <a:solidFill>
                  <a:srgbClr val="000000"/>
                </a:solidFill>
                <a:miter lim="800000"/>
                <a:headEnd/>
                <a:tailEnd/>
              </a:ln>
            </p:spPr>
            <p:txBody>
              <a:bodyPr wrap="none" lIns="0" tIns="0" rIns="0" bIns="0">
                <a:spAutoFit/>
              </a:bodyPr>
              <a:lstStyle>
                <a:lvl1pPr eaLnBrk="0" hangingPunct="0">
                  <a:lnSpc>
                    <a:spcPct val="120000"/>
                  </a:lnSpc>
                  <a:spcBef>
                    <a:spcPts val="2675"/>
                  </a:spcBef>
                  <a:defRPr sz="3200">
                    <a:solidFill>
                      <a:srgbClr val="7C7C7C"/>
                    </a:solidFill>
                    <a:latin typeface="Gloriola Std Light" charset="0"/>
                    <a:ea typeface="MS PGothic" pitchFamily="34" charset="-128"/>
                    <a:sym typeface="Gill Sans Light" charset="0"/>
                  </a:defRPr>
                </a:lvl1pPr>
                <a:lvl2pPr marL="742950" indent="-28575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2pPr>
                <a:lvl3pPr marL="11430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3pPr>
                <a:lvl4pPr marL="16002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4pPr>
                <a:lvl5pPr marL="20574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5pPr>
                <a:lvl6pPr marL="25146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6pPr>
                <a:lvl7pPr marL="29718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7pPr>
                <a:lvl8pPr marL="34290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8pPr>
                <a:lvl9pPr marL="38862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9pPr>
              </a:lstStyle>
              <a:p>
                <a:pPr algn="ctr" defTabSz="457134" eaLnBrk="1" hangingPunct="1">
                  <a:lnSpc>
                    <a:spcPct val="100000"/>
                  </a:lnSpc>
                  <a:spcBef>
                    <a:spcPct val="0"/>
                  </a:spcBef>
                </a:pPr>
                <a:r>
                  <a:rPr lang="en-GB" altLang="it-IT" sz="1400" b="1">
                    <a:solidFill>
                      <a:prstClr val="white"/>
                    </a:solidFill>
                    <a:latin typeface="Calibri"/>
                    <a:cs typeface="Arial" panose="020B0604020202020204" pitchFamily="34" charset="0"/>
                  </a:rPr>
                  <a:t>1.0</a:t>
                </a:r>
              </a:p>
            </p:txBody>
          </p:sp>
          <p:sp>
            <p:nvSpPr>
              <p:cNvPr id="94" name="Rectangle 45"/>
              <p:cNvSpPr>
                <a:spLocks noChangeArrowheads="1"/>
              </p:cNvSpPr>
              <p:nvPr/>
            </p:nvSpPr>
            <p:spPr bwMode="auto">
              <a:xfrm>
                <a:off x="669402" y="1946732"/>
                <a:ext cx="240450" cy="197490"/>
              </a:xfrm>
              <a:prstGeom prst="rect">
                <a:avLst/>
              </a:prstGeom>
              <a:noFill/>
              <a:ln w="9525">
                <a:solidFill>
                  <a:srgbClr val="000000"/>
                </a:solidFill>
                <a:miter lim="800000"/>
                <a:headEnd/>
                <a:tailEnd/>
              </a:ln>
            </p:spPr>
            <p:txBody>
              <a:bodyPr wrap="none" lIns="0" tIns="0" rIns="0" bIns="0">
                <a:spAutoFit/>
              </a:bodyPr>
              <a:lstStyle>
                <a:lvl1pPr eaLnBrk="0" hangingPunct="0">
                  <a:lnSpc>
                    <a:spcPct val="120000"/>
                  </a:lnSpc>
                  <a:spcBef>
                    <a:spcPts val="2675"/>
                  </a:spcBef>
                  <a:defRPr sz="3200">
                    <a:solidFill>
                      <a:srgbClr val="7C7C7C"/>
                    </a:solidFill>
                    <a:latin typeface="Gloriola Std Light" charset="0"/>
                    <a:ea typeface="MS PGothic" pitchFamily="34" charset="-128"/>
                    <a:sym typeface="Gill Sans Light" charset="0"/>
                  </a:defRPr>
                </a:lvl1pPr>
                <a:lvl2pPr marL="742950" indent="-28575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2pPr>
                <a:lvl3pPr marL="11430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3pPr>
                <a:lvl4pPr marL="16002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4pPr>
                <a:lvl5pPr marL="20574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5pPr>
                <a:lvl6pPr marL="25146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6pPr>
                <a:lvl7pPr marL="29718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7pPr>
                <a:lvl8pPr marL="34290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8pPr>
                <a:lvl9pPr marL="38862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9pPr>
              </a:lstStyle>
              <a:p>
                <a:pPr algn="ctr" defTabSz="457134" eaLnBrk="1" hangingPunct="1">
                  <a:lnSpc>
                    <a:spcPct val="100000"/>
                  </a:lnSpc>
                  <a:spcBef>
                    <a:spcPct val="0"/>
                  </a:spcBef>
                </a:pPr>
                <a:r>
                  <a:rPr lang="en-GB" altLang="it-IT" sz="1400" b="1" dirty="0">
                    <a:solidFill>
                      <a:prstClr val="white"/>
                    </a:solidFill>
                    <a:latin typeface="Calibri"/>
                    <a:cs typeface="Arial" panose="020B0604020202020204" pitchFamily="34" charset="0"/>
                  </a:rPr>
                  <a:t>1.2</a:t>
                </a:r>
              </a:p>
            </p:txBody>
          </p:sp>
          <p:sp>
            <p:nvSpPr>
              <p:cNvPr id="95" name="Rectangle 46"/>
              <p:cNvSpPr>
                <a:spLocks noChangeArrowheads="1"/>
              </p:cNvSpPr>
              <p:nvPr/>
            </p:nvSpPr>
            <p:spPr bwMode="auto">
              <a:xfrm>
                <a:off x="1681920" y="5456238"/>
                <a:ext cx="712664" cy="507832"/>
              </a:xfrm>
              <a:prstGeom prst="rect">
                <a:avLst/>
              </a:prstGeom>
              <a:noFill/>
              <a:ln w="9525">
                <a:solidFill>
                  <a:srgbClr val="000000"/>
                </a:solidFill>
                <a:miter lim="800000"/>
                <a:headEnd/>
                <a:tailEnd/>
              </a:ln>
            </p:spPr>
            <p:txBody>
              <a:bodyPr wrap="none" lIns="0" tIns="0" rIns="0" bIns="0">
                <a:spAutoFit/>
              </a:bodyPr>
              <a:lstStyle>
                <a:lvl1pPr eaLnBrk="0" hangingPunct="0">
                  <a:lnSpc>
                    <a:spcPct val="120000"/>
                  </a:lnSpc>
                  <a:spcBef>
                    <a:spcPts val="2675"/>
                  </a:spcBef>
                  <a:defRPr sz="3200">
                    <a:solidFill>
                      <a:srgbClr val="7C7C7C"/>
                    </a:solidFill>
                    <a:latin typeface="Gloriola Std Light" charset="0"/>
                    <a:ea typeface="MS PGothic" pitchFamily="34" charset="-128"/>
                    <a:sym typeface="Gill Sans Light" charset="0"/>
                  </a:defRPr>
                </a:lvl1pPr>
                <a:lvl2pPr marL="742950" indent="-28575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2pPr>
                <a:lvl3pPr marL="11430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3pPr>
                <a:lvl4pPr marL="16002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4pPr>
                <a:lvl5pPr marL="2057400" indent="-228600" eaLnBrk="0" hangingPunct="0">
                  <a:lnSpc>
                    <a:spcPct val="120000"/>
                  </a:lnSpc>
                  <a:spcBef>
                    <a:spcPts val="2675"/>
                  </a:spcBef>
                  <a:defRPr sz="3200">
                    <a:solidFill>
                      <a:srgbClr val="414141"/>
                    </a:solidFill>
                    <a:latin typeface="Gill Sans MT" charset="0"/>
                    <a:ea typeface="MS PGothic" pitchFamily="34" charset="-128"/>
                    <a:sym typeface="Gill Sans Light" charset="0"/>
                  </a:defRPr>
                </a:lvl5pPr>
                <a:lvl6pPr marL="25146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6pPr>
                <a:lvl7pPr marL="29718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7pPr>
                <a:lvl8pPr marL="34290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8pPr>
                <a:lvl9pPr marL="3886200" indent="-228600" eaLnBrk="0" fontAlgn="base" hangingPunct="0">
                  <a:lnSpc>
                    <a:spcPct val="120000"/>
                  </a:lnSpc>
                  <a:spcBef>
                    <a:spcPts val="2675"/>
                  </a:spcBef>
                  <a:spcAft>
                    <a:spcPct val="0"/>
                  </a:spcAft>
                  <a:defRPr sz="3200">
                    <a:solidFill>
                      <a:srgbClr val="414141"/>
                    </a:solidFill>
                    <a:latin typeface="Gill Sans MT" charset="0"/>
                    <a:ea typeface="MS PGothic" pitchFamily="34" charset="-128"/>
                    <a:sym typeface="Gill Sans Light" charset="0"/>
                  </a:defRPr>
                </a:lvl9pPr>
              </a:lstStyle>
              <a:p>
                <a:pPr algn="ctr" defTabSz="457134" eaLnBrk="1" hangingPunct="1">
                  <a:lnSpc>
                    <a:spcPct val="100000"/>
                  </a:lnSpc>
                  <a:spcBef>
                    <a:spcPct val="0"/>
                  </a:spcBef>
                </a:pPr>
                <a:r>
                  <a:rPr lang="en-GB" altLang="it-IT" sz="1800" b="1" dirty="0">
                    <a:solidFill>
                      <a:prstClr val="white"/>
                    </a:solidFill>
                    <a:latin typeface="Calibri"/>
                    <a:cs typeface="Arial" panose="020B0604020202020204" pitchFamily="34" charset="0"/>
                  </a:rPr>
                  <a:t>BDP/F</a:t>
                </a:r>
              </a:p>
              <a:p>
                <a:pPr algn="ctr" defTabSz="457134" eaLnBrk="1" hangingPunct="1">
                  <a:lnSpc>
                    <a:spcPct val="100000"/>
                  </a:lnSpc>
                  <a:spcBef>
                    <a:spcPct val="0"/>
                  </a:spcBef>
                </a:pPr>
                <a:r>
                  <a:rPr lang="en-GB" altLang="it-IT" sz="1800" b="1" dirty="0">
                    <a:solidFill>
                      <a:prstClr val="white"/>
                    </a:solidFill>
                    <a:latin typeface="Calibri"/>
                    <a:cs typeface="Arial" panose="020B0604020202020204" pitchFamily="34" charset="0"/>
                  </a:rPr>
                  <a:t>400/24</a:t>
                </a:r>
              </a:p>
            </p:txBody>
          </p:sp>
          <p:sp>
            <p:nvSpPr>
              <p:cNvPr id="96" name="Rectangle 47"/>
              <p:cNvSpPr>
                <a:spLocks noChangeArrowheads="1"/>
              </p:cNvSpPr>
              <p:nvPr/>
            </p:nvSpPr>
            <p:spPr bwMode="auto">
              <a:xfrm>
                <a:off x="3226787" y="5456238"/>
                <a:ext cx="1114956" cy="507832"/>
              </a:xfrm>
              <a:prstGeom prst="rect">
                <a:avLst/>
              </a:prstGeom>
              <a:noFill/>
              <a:ln w="9525">
                <a:solidFill>
                  <a:srgbClr val="000000"/>
                </a:solidFill>
                <a:miter lim="800000"/>
                <a:headEnd/>
                <a:tailEnd/>
              </a:ln>
            </p:spPr>
            <p:txBody>
              <a:bodyPr wrap="none" lIns="0" tIns="0" rIns="0" bIns="0">
                <a:spAutoFit/>
              </a:bodyPr>
              <a:lstStyle/>
              <a:p>
                <a:pPr algn="ctr" defTabSz="457134"/>
                <a:r>
                  <a:rPr lang="en-GB" altLang="it-IT" b="1" dirty="0" err="1" smtClean="0">
                    <a:solidFill>
                      <a:prstClr val="white"/>
                    </a:solidFill>
                    <a:latin typeface="Calibri"/>
                    <a:ea typeface="MS PGothic" pitchFamily="34" charset="-128"/>
                    <a:cs typeface="Arial" panose="020B0604020202020204" pitchFamily="34" charset="0"/>
                  </a:rPr>
                  <a:t>Formoterol</a:t>
                </a:r>
                <a:endParaRPr lang="en-GB" altLang="it-IT" b="1" dirty="0" smtClean="0">
                  <a:solidFill>
                    <a:prstClr val="white"/>
                  </a:solidFill>
                  <a:latin typeface="Calibri"/>
                  <a:ea typeface="MS PGothic" pitchFamily="34" charset="-128"/>
                  <a:cs typeface="Arial" panose="020B0604020202020204" pitchFamily="34" charset="0"/>
                </a:endParaRPr>
              </a:p>
              <a:p>
                <a:pPr algn="ctr" defTabSz="457134"/>
                <a:r>
                  <a:rPr lang="en-GB" altLang="it-IT" b="1" dirty="0" smtClean="0">
                    <a:solidFill>
                      <a:prstClr val="white"/>
                    </a:solidFill>
                    <a:latin typeface="Calibri"/>
                    <a:ea typeface="MS PGothic" pitchFamily="34" charset="-128"/>
                    <a:cs typeface="Arial" panose="020B0604020202020204" pitchFamily="34" charset="0"/>
                  </a:rPr>
                  <a:t>24</a:t>
                </a:r>
                <a:endParaRPr lang="en-GB" altLang="it-IT" b="1" dirty="0">
                  <a:solidFill>
                    <a:prstClr val="white"/>
                  </a:solidFill>
                  <a:latin typeface="Calibri"/>
                  <a:ea typeface="MS PGothic" pitchFamily="34" charset="-128"/>
                  <a:cs typeface="Arial" panose="020B0604020202020204" pitchFamily="34" charset="0"/>
                </a:endParaRPr>
              </a:p>
            </p:txBody>
          </p:sp>
          <p:sp>
            <p:nvSpPr>
              <p:cNvPr id="97" name="Line 33"/>
              <p:cNvSpPr>
                <a:spLocks noChangeShapeType="1"/>
              </p:cNvSpPr>
              <p:nvPr/>
            </p:nvSpPr>
            <p:spPr bwMode="auto">
              <a:xfrm>
                <a:off x="885426" y="2018740"/>
                <a:ext cx="28575"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pPr algn="ctr" defTabSz="457134"/>
                <a:endParaRPr lang="it-IT" sz="1400" b="1">
                  <a:solidFill>
                    <a:prstClr val="white"/>
                  </a:solidFill>
                  <a:latin typeface="Calibri"/>
                  <a:ea typeface="ＭＳ Ｐゴシック" charset="0"/>
                  <a:cs typeface="Arial" panose="020B0604020202020204" pitchFamily="34" charset="0"/>
                </a:endParaRPr>
              </a:p>
            </p:txBody>
          </p:sp>
          <p:sp>
            <p:nvSpPr>
              <p:cNvPr id="98" name="Rectangle 25"/>
              <p:cNvSpPr>
                <a:spLocks noChangeArrowheads="1"/>
              </p:cNvSpPr>
              <p:nvPr/>
            </p:nvSpPr>
            <p:spPr bwMode="auto">
              <a:xfrm>
                <a:off x="1643556" y="3174827"/>
                <a:ext cx="698500" cy="2205037"/>
              </a:xfrm>
              <a:prstGeom prst="rect">
                <a:avLst/>
              </a:prstGeom>
              <a:solidFill>
                <a:srgbClr val="C80064"/>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algn="ctr" defTabSz="457134"/>
                <a:endParaRPr lang="it-IT" altLang="it-IT" b="1">
                  <a:solidFill>
                    <a:prstClr val="white"/>
                  </a:solidFill>
                  <a:latin typeface="Calibri"/>
                  <a:ea typeface="ＭＳ Ｐゴシック" charset="0"/>
                  <a:cs typeface="Arial" panose="020B0604020202020204" pitchFamily="34" charset="0"/>
                </a:endParaRPr>
              </a:p>
            </p:txBody>
          </p:sp>
          <p:sp>
            <p:nvSpPr>
              <p:cNvPr id="99" name="Rectangle 26"/>
              <p:cNvSpPr>
                <a:spLocks noChangeArrowheads="1"/>
              </p:cNvSpPr>
              <p:nvPr/>
            </p:nvSpPr>
            <p:spPr bwMode="auto">
              <a:xfrm>
                <a:off x="3381868" y="2322339"/>
                <a:ext cx="692150" cy="3057525"/>
              </a:xfrm>
              <a:prstGeom prst="rect">
                <a:avLst/>
              </a:prstGeom>
              <a:solidFill>
                <a:srgbClr val="92D050"/>
              </a:solidFill>
              <a:ln>
                <a:solidFill>
                  <a:schemeClr val="bg1"/>
                </a:solidFill>
              </a:ln>
              <a:extLst/>
            </p:spPr>
            <p:txBody>
              <a:bodyPr/>
              <a:lstStyle/>
              <a:p>
                <a:pPr algn="ctr" defTabSz="457134"/>
                <a:endParaRPr lang="it-IT" altLang="it-IT" b="1">
                  <a:solidFill>
                    <a:prstClr val="white"/>
                  </a:solidFill>
                  <a:latin typeface="Calibri"/>
                  <a:ea typeface="MS PGothic" pitchFamily="34" charset="-128"/>
                  <a:cs typeface="Arial" panose="020B0604020202020204" pitchFamily="34" charset="0"/>
                </a:endParaRPr>
              </a:p>
            </p:txBody>
          </p:sp>
          <p:sp>
            <p:nvSpPr>
              <p:cNvPr id="100" name="Freccia in giù 3"/>
              <p:cNvSpPr/>
              <p:nvPr/>
            </p:nvSpPr>
            <p:spPr bwMode="auto">
              <a:xfrm>
                <a:off x="2633858" y="2347828"/>
                <a:ext cx="379159" cy="768970"/>
              </a:xfrm>
              <a:prstGeom prst="downArrow">
                <a:avLst/>
              </a:prstGeom>
              <a:solidFill>
                <a:schemeClr val="bg1"/>
              </a:solidFill>
              <a:ln w="19050" cap="flat" cmpd="sng" algn="ctr">
                <a:solidFill>
                  <a:srgbClr val="FF3399"/>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hangingPunct="0"/>
                <a:endParaRPr lang="it-IT" sz="2400" b="1">
                  <a:solidFill>
                    <a:prstClr val="white"/>
                  </a:solidFill>
                  <a:latin typeface="Calibri"/>
                  <a:ea typeface="ＭＳ Ｐゴシック" charset="0"/>
                  <a:cs typeface="Arial" panose="020B0604020202020204" pitchFamily="34" charset="0"/>
                </a:endParaRPr>
              </a:p>
            </p:txBody>
          </p:sp>
          <p:sp>
            <p:nvSpPr>
              <p:cNvPr id="101" name="CasellaDiTesto 5"/>
              <p:cNvSpPr txBox="1"/>
              <p:nvPr/>
            </p:nvSpPr>
            <p:spPr>
              <a:xfrm>
                <a:off x="2286524" y="3181656"/>
                <a:ext cx="1244261" cy="366767"/>
              </a:xfrm>
              <a:prstGeom prst="rect">
                <a:avLst/>
              </a:prstGeom>
              <a:noFill/>
            </p:spPr>
            <p:txBody>
              <a:bodyPr wrap="square" rtlCol="0">
                <a:spAutoFit/>
              </a:bodyPr>
              <a:lstStyle/>
              <a:p>
                <a:pPr algn="ctr" defTabSz="457134"/>
                <a:r>
                  <a:rPr lang="it-IT" sz="2000" b="1" dirty="0">
                    <a:solidFill>
                      <a:prstClr val="white"/>
                    </a:solidFill>
                    <a:latin typeface="Calibri"/>
                    <a:ea typeface="ＭＳ Ｐゴシック" charset="0"/>
                    <a:cs typeface="Arial" panose="020B0604020202020204" pitchFamily="34" charset="0"/>
                  </a:rPr>
                  <a:t>- 28%</a:t>
                </a:r>
              </a:p>
            </p:txBody>
          </p:sp>
          <p:sp>
            <p:nvSpPr>
              <p:cNvPr id="102" name="TextBox 101"/>
              <p:cNvSpPr txBox="1"/>
              <p:nvPr/>
            </p:nvSpPr>
            <p:spPr>
              <a:xfrm>
                <a:off x="1433192" y="2724122"/>
                <a:ext cx="992193" cy="338554"/>
              </a:xfrm>
              <a:prstGeom prst="rect">
                <a:avLst/>
              </a:prstGeom>
              <a:noFill/>
            </p:spPr>
            <p:txBody>
              <a:bodyPr wrap="none" rtlCol="0">
                <a:spAutoFit/>
              </a:bodyPr>
              <a:lstStyle/>
              <a:p>
                <a:pPr algn="ctr" defTabSz="457134"/>
                <a:r>
                  <a:rPr lang="en-GB" b="1" dirty="0" smtClean="0">
                    <a:solidFill>
                      <a:prstClr val="white"/>
                    </a:solidFill>
                    <a:latin typeface="Calibri"/>
                    <a:ea typeface="ＭＳ Ｐゴシック" charset="0"/>
                    <a:cs typeface="Arial" panose="020B0604020202020204" pitchFamily="34" charset="0"/>
                  </a:rPr>
                  <a:t>P&lt;0.001</a:t>
                </a:r>
                <a:endParaRPr lang="en-GB" b="1" dirty="0">
                  <a:solidFill>
                    <a:prstClr val="white"/>
                  </a:solidFill>
                  <a:latin typeface="Calibri"/>
                  <a:ea typeface="ＭＳ Ｐゴシック" charset="0"/>
                  <a:cs typeface="Arial" panose="020B0604020202020204" pitchFamily="34" charset="0"/>
                </a:endParaRPr>
              </a:p>
            </p:txBody>
          </p:sp>
          <p:sp>
            <p:nvSpPr>
              <p:cNvPr id="103" name="TextBox 102"/>
              <p:cNvSpPr txBox="1"/>
              <p:nvPr/>
            </p:nvSpPr>
            <p:spPr>
              <a:xfrm>
                <a:off x="1756448" y="1376497"/>
                <a:ext cx="1579025" cy="338554"/>
              </a:xfrm>
              <a:prstGeom prst="rect">
                <a:avLst/>
              </a:prstGeom>
              <a:solidFill>
                <a:srgbClr val="2482F4"/>
              </a:solidFill>
              <a:ln>
                <a:solidFill>
                  <a:schemeClr val="bg1"/>
                </a:solidFill>
              </a:ln>
            </p:spPr>
            <p:txBody>
              <a:bodyPr wrap="none" rtlCol="0">
                <a:spAutoFit/>
              </a:bodyPr>
              <a:lstStyle/>
              <a:p>
                <a:pPr algn="ctr" defTabSz="457134"/>
                <a:r>
                  <a:rPr lang="en-GB" b="1" dirty="0" smtClean="0">
                    <a:solidFill>
                      <a:prstClr val="white"/>
                    </a:solidFill>
                    <a:effectLst>
                      <a:outerShdw blurRad="38100" dist="38100" dir="2700000" algn="tl">
                        <a:srgbClr val="000000">
                          <a:alpha val="43137"/>
                        </a:srgbClr>
                      </a:outerShdw>
                    </a:effectLst>
                    <a:latin typeface="Calibri"/>
                    <a:ea typeface="ＭＳ Ｐゴシック" charset="0"/>
                  </a:rPr>
                  <a:t>Exacerbations</a:t>
                </a:r>
                <a:endParaRPr lang="en-GB" b="1" dirty="0">
                  <a:solidFill>
                    <a:prstClr val="white"/>
                  </a:solidFill>
                  <a:effectLst>
                    <a:outerShdw blurRad="38100" dist="38100" dir="2700000" algn="tl">
                      <a:srgbClr val="000000">
                        <a:alpha val="43137"/>
                      </a:srgbClr>
                    </a:outerShdw>
                  </a:effectLst>
                  <a:latin typeface="Calibri"/>
                  <a:ea typeface="ＭＳ Ｐゴシック" charset="0"/>
                </a:endParaRPr>
              </a:p>
            </p:txBody>
          </p:sp>
        </p:grpSp>
        <p:sp>
          <p:nvSpPr>
            <p:cNvPr id="2" name="TextBox 1"/>
            <p:cNvSpPr txBox="1"/>
            <p:nvPr/>
          </p:nvSpPr>
          <p:spPr>
            <a:xfrm>
              <a:off x="6172116" y="1918547"/>
              <a:ext cx="1327220" cy="338554"/>
            </a:xfrm>
            <a:prstGeom prst="rect">
              <a:avLst/>
            </a:prstGeom>
            <a:noFill/>
          </p:spPr>
          <p:txBody>
            <a:bodyPr wrap="none" rtlCol="0">
              <a:spAutoFit/>
            </a:bodyPr>
            <a:lstStyle/>
            <a:p>
              <a:pPr algn="ctr" defTabSz="457134"/>
              <a:r>
                <a:rPr lang="en-GB" b="1" dirty="0" smtClean="0">
                  <a:solidFill>
                    <a:prstClr val="white"/>
                  </a:solidFill>
                  <a:latin typeface="Calibri"/>
                  <a:ea typeface="ＭＳ Ｐゴシック" charset="0"/>
                </a:rPr>
                <a:t>EXACT-PRO</a:t>
              </a:r>
              <a:endParaRPr lang="en-GB" b="1" dirty="0">
                <a:solidFill>
                  <a:prstClr val="white"/>
                </a:solidFill>
                <a:latin typeface="Calibri"/>
                <a:ea typeface="ＭＳ Ｐゴシック" charset="0"/>
              </a:endParaRPr>
            </a:p>
          </p:txBody>
        </p:sp>
      </p:grpSp>
    </p:spTree>
    <p:extLst>
      <p:ext uri="{BB962C8B-B14F-4D97-AF65-F5344CB8AC3E}">
        <p14:creationId xmlns:p14="http://schemas.microsoft.com/office/powerpoint/2010/main" val="347767065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AutoShape 3"/>
          <p:cNvSpPr>
            <a:spLocks noChangeArrowheads="1"/>
          </p:cNvSpPr>
          <p:nvPr/>
        </p:nvSpPr>
        <p:spPr bwMode="auto">
          <a:xfrm>
            <a:off x="5076185" y="763833"/>
            <a:ext cx="3841139" cy="1406769"/>
          </a:xfrm>
          <a:prstGeom prst="wedgeRectCallout">
            <a:avLst>
              <a:gd name="adj1" fmla="val -50495"/>
              <a:gd name="adj2" fmla="val 15009"/>
            </a:avLst>
          </a:prstGeom>
          <a:solidFill>
            <a:srgbClr val="FFFF00"/>
          </a:solidFill>
          <a:ln w="38100">
            <a:solidFill>
              <a:schemeClr val="folHlink"/>
            </a:solidFill>
            <a:miter lim="800000"/>
            <a:headEnd/>
            <a:tailEnd/>
          </a:ln>
        </p:spPr>
        <p:txBody>
          <a:bodyPr lIns="90445" tIns="44430" rIns="90445" bIns="44430"/>
          <a:lstStyle/>
          <a:p>
            <a:pPr defTabSz="913976" fontAlgn="auto">
              <a:spcBef>
                <a:spcPts val="0"/>
              </a:spcBef>
              <a:spcAft>
                <a:spcPts val="0"/>
              </a:spcAft>
              <a:defRPr/>
            </a:pPr>
            <a:r>
              <a:rPr lang="it-IT" sz="2000" dirty="0">
                <a:solidFill>
                  <a:srgbClr val="000000"/>
                </a:solidFill>
                <a:latin typeface="Arial"/>
                <a:cs typeface="Arial" pitchFamily="34" charset="0"/>
              </a:rPr>
              <a:t>Percentuale dei giorni liberi da farmaco al bisogno:</a:t>
            </a:r>
          </a:p>
          <a:p>
            <a:pPr defTabSz="913976" fontAlgn="auto">
              <a:spcBef>
                <a:spcPts val="0"/>
              </a:spcBef>
              <a:spcAft>
                <a:spcPts val="0"/>
              </a:spcAft>
              <a:defRPr/>
            </a:pPr>
            <a:r>
              <a:rPr lang="it-IT" sz="1000" b="1" dirty="0">
                <a:solidFill>
                  <a:srgbClr val="000000"/>
                </a:solidFill>
                <a:latin typeface="Arial"/>
                <a:cs typeface="Arial" pitchFamily="34" charset="0"/>
              </a:rPr>
              <a:t>   </a:t>
            </a:r>
          </a:p>
          <a:p>
            <a:pPr defTabSz="913976" fontAlgn="auto">
              <a:spcBef>
                <a:spcPts val="0"/>
              </a:spcBef>
              <a:spcAft>
                <a:spcPts val="0"/>
              </a:spcAft>
              <a:defRPr/>
            </a:pPr>
            <a:r>
              <a:rPr lang="it-IT" dirty="0">
                <a:solidFill>
                  <a:srgbClr val="000000"/>
                </a:solidFill>
                <a:latin typeface="Arial"/>
                <a:cs typeface="Arial" pitchFamily="34" charset="0"/>
              </a:rPr>
              <a:t>47% </a:t>
            </a:r>
            <a:r>
              <a:rPr lang="it-IT" dirty="0" err="1">
                <a:solidFill>
                  <a:srgbClr val="000000"/>
                </a:solidFill>
                <a:latin typeface="Arial"/>
                <a:cs typeface="Arial" pitchFamily="34" charset="0"/>
              </a:rPr>
              <a:t>salmeterolo</a:t>
            </a:r>
            <a:r>
              <a:rPr lang="it-IT" dirty="0">
                <a:solidFill>
                  <a:srgbClr val="000000"/>
                </a:solidFill>
                <a:latin typeface="Arial"/>
                <a:cs typeface="Arial" pitchFamily="34" charset="0"/>
              </a:rPr>
              <a:t> </a:t>
            </a:r>
            <a:r>
              <a:rPr lang="it-IT" dirty="0" err="1">
                <a:solidFill>
                  <a:srgbClr val="000000"/>
                </a:solidFill>
                <a:latin typeface="Arial"/>
                <a:cs typeface="Arial" pitchFamily="34" charset="0"/>
              </a:rPr>
              <a:t>vs</a:t>
            </a:r>
            <a:r>
              <a:rPr lang="it-IT" dirty="0">
                <a:solidFill>
                  <a:srgbClr val="000000"/>
                </a:solidFill>
                <a:latin typeface="Arial"/>
                <a:cs typeface="Arial" pitchFamily="34" charset="0"/>
              </a:rPr>
              <a:t> 53 % </a:t>
            </a:r>
            <a:r>
              <a:rPr lang="it-IT" dirty="0" err="1">
                <a:solidFill>
                  <a:srgbClr val="000000"/>
                </a:solidFill>
                <a:latin typeface="Arial"/>
                <a:cs typeface="Arial" pitchFamily="34" charset="0"/>
              </a:rPr>
              <a:t>Salm</a:t>
            </a:r>
            <a:r>
              <a:rPr lang="it-IT" dirty="0">
                <a:solidFill>
                  <a:srgbClr val="000000"/>
                </a:solidFill>
                <a:latin typeface="Arial"/>
                <a:cs typeface="Arial" pitchFamily="34" charset="0"/>
              </a:rPr>
              <a:t>/FP </a:t>
            </a:r>
          </a:p>
          <a:p>
            <a:pPr defTabSz="913976" fontAlgn="auto">
              <a:spcBef>
                <a:spcPts val="0"/>
              </a:spcBef>
              <a:spcAft>
                <a:spcPts val="0"/>
              </a:spcAft>
              <a:defRPr/>
            </a:pPr>
            <a:r>
              <a:rPr lang="it-IT" dirty="0">
                <a:solidFill>
                  <a:srgbClr val="000000"/>
                </a:solidFill>
                <a:latin typeface="Arial"/>
                <a:cs typeface="Arial" pitchFamily="34" charset="0"/>
              </a:rPr>
              <a:t>(p=0</a:t>
            </a:r>
            <a:r>
              <a:rPr lang="it-IT" dirty="0" err="1">
                <a:solidFill>
                  <a:srgbClr val="000000"/>
                </a:solidFill>
                <a:latin typeface="Arial"/>
                <a:cs typeface="Arial" pitchFamily="34" charset="0"/>
              </a:rPr>
              <a:t>.014</a:t>
            </a:r>
            <a:r>
              <a:rPr lang="it-IT" dirty="0">
                <a:solidFill>
                  <a:srgbClr val="000000"/>
                </a:solidFill>
                <a:latin typeface="Arial"/>
                <a:cs typeface="Arial" pitchFamily="34" charset="0"/>
              </a:rPr>
              <a:t>)</a:t>
            </a:r>
          </a:p>
        </p:txBody>
      </p:sp>
      <p:pic>
        <p:nvPicPr>
          <p:cNvPr id="39939"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92" y="321469"/>
            <a:ext cx="4775322" cy="6356564"/>
          </a:xfrm>
        </p:spPr>
      </p:pic>
      <p:sp>
        <p:nvSpPr>
          <p:cNvPr id="121861" name="AutoShape 5"/>
          <p:cNvSpPr>
            <a:spLocks noChangeArrowheads="1"/>
          </p:cNvSpPr>
          <p:nvPr/>
        </p:nvSpPr>
        <p:spPr bwMode="auto">
          <a:xfrm>
            <a:off x="5121519" y="2868492"/>
            <a:ext cx="3842514" cy="1244661"/>
          </a:xfrm>
          <a:prstGeom prst="wedgeRectCallout">
            <a:avLst>
              <a:gd name="adj1" fmla="val -48597"/>
              <a:gd name="adj2" fmla="val 23505"/>
            </a:avLst>
          </a:prstGeom>
          <a:solidFill>
            <a:srgbClr val="FFFF00"/>
          </a:solidFill>
          <a:ln w="38100">
            <a:solidFill>
              <a:schemeClr val="folHlink"/>
            </a:solidFill>
            <a:miter lim="800000"/>
            <a:headEnd/>
            <a:tailEnd/>
          </a:ln>
        </p:spPr>
        <p:txBody>
          <a:bodyPr lIns="90445" tIns="44430" rIns="90445" bIns="44430"/>
          <a:lstStyle/>
          <a:p>
            <a:pPr defTabSz="913976" fontAlgn="auto">
              <a:spcBef>
                <a:spcPts val="0"/>
              </a:spcBef>
              <a:spcAft>
                <a:spcPts val="0"/>
              </a:spcAft>
              <a:defRPr/>
            </a:pPr>
            <a:r>
              <a:rPr lang="it-IT" sz="2000" dirty="0">
                <a:solidFill>
                  <a:srgbClr val="000000"/>
                </a:solidFill>
                <a:latin typeface="Arial"/>
                <a:cs typeface="Arial" pitchFamily="34" charset="0"/>
              </a:rPr>
              <a:t>Punteggio della dispnea:</a:t>
            </a:r>
            <a:endParaRPr lang="it-IT" dirty="0">
              <a:solidFill>
                <a:srgbClr val="000000"/>
              </a:solidFill>
              <a:latin typeface="Arial"/>
              <a:cs typeface="Arial" pitchFamily="34" charset="0"/>
            </a:endParaRPr>
          </a:p>
          <a:p>
            <a:pPr defTabSz="913976" fontAlgn="auto">
              <a:spcBef>
                <a:spcPts val="0"/>
              </a:spcBef>
              <a:spcAft>
                <a:spcPts val="0"/>
              </a:spcAft>
              <a:defRPr/>
            </a:pPr>
            <a:endParaRPr lang="it-IT" sz="1100" dirty="0">
              <a:solidFill>
                <a:srgbClr val="000000"/>
              </a:solidFill>
              <a:latin typeface="Arial"/>
              <a:cs typeface="Arial" pitchFamily="34" charset="0"/>
            </a:endParaRPr>
          </a:p>
          <a:p>
            <a:pPr defTabSz="913976" fontAlgn="auto">
              <a:spcBef>
                <a:spcPts val="0"/>
              </a:spcBef>
              <a:spcAft>
                <a:spcPts val="0"/>
              </a:spcAft>
              <a:defRPr/>
            </a:pPr>
            <a:r>
              <a:rPr lang="it-IT" dirty="0">
                <a:solidFill>
                  <a:srgbClr val="000000"/>
                </a:solidFill>
                <a:latin typeface="Arial"/>
                <a:cs typeface="Arial" pitchFamily="34" charset="0"/>
              </a:rPr>
              <a:t>Differenza tra </a:t>
            </a:r>
            <a:r>
              <a:rPr lang="it-IT" dirty="0" err="1">
                <a:solidFill>
                  <a:srgbClr val="000000"/>
                </a:solidFill>
                <a:latin typeface="Arial"/>
                <a:cs typeface="Arial" pitchFamily="34" charset="0"/>
              </a:rPr>
              <a:t>Salm</a:t>
            </a:r>
            <a:r>
              <a:rPr lang="it-IT" dirty="0">
                <a:solidFill>
                  <a:srgbClr val="000000"/>
                </a:solidFill>
                <a:latin typeface="Arial"/>
                <a:cs typeface="Arial" pitchFamily="34" charset="0"/>
              </a:rPr>
              <a:t>/FP e </a:t>
            </a:r>
            <a:r>
              <a:rPr lang="it-IT" dirty="0" err="1">
                <a:solidFill>
                  <a:srgbClr val="000000"/>
                </a:solidFill>
                <a:latin typeface="Arial"/>
                <a:cs typeface="Arial" pitchFamily="34" charset="0"/>
              </a:rPr>
              <a:t>salmeterolo</a:t>
            </a:r>
            <a:r>
              <a:rPr lang="it-IT" dirty="0">
                <a:solidFill>
                  <a:srgbClr val="000000"/>
                </a:solidFill>
                <a:latin typeface="Arial"/>
                <a:cs typeface="Arial" pitchFamily="34" charset="0"/>
              </a:rPr>
              <a:t> =</a:t>
            </a:r>
            <a:r>
              <a:rPr lang="it-IT" b="1" dirty="0">
                <a:solidFill>
                  <a:srgbClr val="000000"/>
                </a:solidFill>
                <a:latin typeface="Arial"/>
                <a:cs typeface="Arial" pitchFamily="34" charset="0"/>
              </a:rPr>
              <a:t> </a:t>
            </a:r>
            <a:r>
              <a:rPr lang="it-IT" dirty="0" err="1">
                <a:solidFill>
                  <a:srgbClr val="000000"/>
                </a:solidFill>
                <a:latin typeface="Arial"/>
                <a:cs typeface="Arial" pitchFamily="34" charset="0"/>
              </a:rPr>
              <a:t>0.17</a:t>
            </a:r>
            <a:r>
              <a:rPr lang="it-IT" dirty="0">
                <a:solidFill>
                  <a:srgbClr val="000000"/>
                </a:solidFill>
                <a:latin typeface="Arial"/>
                <a:cs typeface="Arial" pitchFamily="34" charset="0"/>
              </a:rPr>
              <a:t> (p&lt; 0.001).</a:t>
            </a:r>
          </a:p>
        </p:txBody>
      </p:sp>
      <p:sp>
        <p:nvSpPr>
          <p:cNvPr id="121862" name="AutoShape 6"/>
          <p:cNvSpPr>
            <a:spLocks noChangeArrowheads="1"/>
          </p:cNvSpPr>
          <p:nvPr/>
        </p:nvSpPr>
        <p:spPr bwMode="auto">
          <a:xfrm>
            <a:off x="5168230" y="4654428"/>
            <a:ext cx="3724367" cy="1508430"/>
          </a:xfrm>
          <a:prstGeom prst="wedgeRectCallout">
            <a:avLst>
              <a:gd name="adj1" fmla="val -48208"/>
              <a:gd name="adj2" fmla="val -3838"/>
            </a:avLst>
          </a:prstGeom>
          <a:solidFill>
            <a:srgbClr val="FFFF00"/>
          </a:solidFill>
          <a:ln w="38100">
            <a:solidFill>
              <a:schemeClr val="folHlink"/>
            </a:solidFill>
            <a:miter lim="800000"/>
            <a:headEnd/>
            <a:tailEnd/>
          </a:ln>
        </p:spPr>
        <p:txBody>
          <a:bodyPr lIns="90445" tIns="44430" rIns="90445" bIns="44430"/>
          <a:lstStyle/>
          <a:p>
            <a:pPr defTabSz="913976" fontAlgn="auto">
              <a:spcBef>
                <a:spcPts val="0"/>
              </a:spcBef>
              <a:spcAft>
                <a:spcPts val="0"/>
              </a:spcAft>
              <a:defRPr/>
            </a:pPr>
            <a:r>
              <a:rPr lang="it-IT" sz="2000" dirty="0">
                <a:solidFill>
                  <a:srgbClr val="000000"/>
                </a:solidFill>
                <a:latin typeface="Arial"/>
                <a:cs typeface="Arial" pitchFamily="34" charset="0"/>
              </a:rPr>
              <a:t>Percentuale di notti con risvegli </a:t>
            </a:r>
          </a:p>
          <a:p>
            <a:pPr defTabSz="913976" fontAlgn="auto">
              <a:spcBef>
                <a:spcPts val="0"/>
              </a:spcBef>
              <a:spcAft>
                <a:spcPts val="0"/>
              </a:spcAft>
              <a:defRPr/>
            </a:pPr>
            <a:endParaRPr lang="it-IT" sz="1100" dirty="0">
              <a:solidFill>
                <a:srgbClr val="000000"/>
              </a:solidFill>
              <a:latin typeface="Arial"/>
              <a:cs typeface="Arial" pitchFamily="34" charset="0"/>
            </a:endParaRPr>
          </a:p>
          <a:p>
            <a:pPr defTabSz="913976" fontAlgn="auto">
              <a:spcBef>
                <a:spcPts val="0"/>
              </a:spcBef>
              <a:spcAft>
                <a:spcPts val="0"/>
              </a:spcAft>
              <a:defRPr/>
            </a:pPr>
            <a:r>
              <a:rPr lang="it-IT" dirty="0">
                <a:solidFill>
                  <a:srgbClr val="000000"/>
                </a:solidFill>
                <a:latin typeface="Arial"/>
                <a:cs typeface="Arial" pitchFamily="34" charset="0"/>
              </a:rPr>
              <a:t>Differenza tra </a:t>
            </a:r>
            <a:r>
              <a:rPr lang="it-IT" dirty="0" err="1">
                <a:solidFill>
                  <a:srgbClr val="000000"/>
                </a:solidFill>
                <a:latin typeface="Arial"/>
                <a:cs typeface="Arial" pitchFamily="34" charset="0"/>
              </a:rPr>
              <a:t>Salm</a:t>
            </a:r>
            <a:r>
              <a:rPr lang="it-IT" dirty="0">
                <a:solidFill>
                  <a:srgbClr val="000000"/>
                </a:solidFill>
                <a:latin typeface="Arial"/>
                <a:cs typeface="Arial" pitchFamily="34" charset="0"/>
              </a:rPr>
              <a:t>/FP e </a:t>
            </a:r>
            <a:r>
              <a:rPr lang="it-IT" dirty="0" err="1">
                <a:solidFill>
                  <a:srgbClr val="000000"/>
                </a:solidFill>
                <a:latin typeface="Arial"/>
                <a:cs typeface="Arial" pitchFamily="34" charset="0"/>
              </a:rPr>
              <a:t>salmeterolo</a:t>
            </a:r>
            <a:r>
              <a:rPr lang="it-IT" dirty="0">
                <a:solidFill>
                  <a:srgbClr val="000000"/>
                </a:solidFill>
                <a:latin typeface="Arial"/>
                <a:cs typeface="Arial" pitchFamily="34" charset="0"/>
              </a:rPr>
              <a:t> = </a:t>
            </a:r>
            <a:r>
              <a:rPr lang="it-IT" dirty="0" err="1">
                <a:solidFill>
                  <a:srgbClr val="000000"/>
                </a:solidFill>
                <a:latin typeface="Arial"/>
                <a:cs typeface="Arial" pitchFamily="34" charset="0"/>
              </a:rPr>
              <a:t>6%</a:t>
            </a:r>
            <a:r>
              <a:rPr lang="it-IT" dirty="0">
                <a:solidFill>
                  <a:srgbClr val="000000"/>
                </a:solidFill>
                <a:latin typeface="Arial"/>
                <a:cs typeface="Arial" pitchFamily="34" charset="0"/>
              </a:rPr>
              <a:t> (p&lt; 0.001)</a:t>
            </a:r>
          </a:p>
        </p:txBody>
      </p:sp>
      <p:sp>
        <p:nvSpPr>
          <p:cNvPr id="35847" name="Rectangle 7"/>
          <p:cNvSpPr>
            <a:spLocks noChangeArrowheads="1"/>
          </p:cNvSpPr>
          <p:nvPr/>
        </p:nvSpPr>
        <p:spPr bwMode="auto">
          <a:xfrm>
            <a:off x="6570877" y="6554391"/>
            <a:ext cx="3360028" cy="415468"/>
          </a:xfrm>
          <a:prstGeom prst="rect">
            <a:avLst/>
          </a:prstGeom>
          <a:noFill/>
          <a:ln w="38100" algn="ctr">
            <a:noFill/>
            <a:miter lim="800000"/>
            <a:headEnd/>
            <a:tailEnd/>
          </a:ln>
        </p:spPr>
        <p:txBody>
          <a:bodyPr wrap="none" lIns="91397" tIns="45698" rIns="91397" bIns="45698">
            <a:spAutoFit/>
          </a:bodyPr>
          <a:lstStyle/>
          <a:p>
            <a:pPr defTabSz="913976" fontAlgn="auto">
              <a:spcBef>
                <a:spcPts val="0"/>
              </a:spcBef>
              <a:spcAft>
                <a:spcPts val="0"/>
              </a:spcAft>
              <a:defRPr/>
            </a:pPr>
            <a:r>
              <a:rPr lang="en-US" sz="2100" dirty="0" err="1">
                <a:solidFill>
                  <a:srgbClr val="FFFFFF"/>
                </a:solidFill>
                <a:latin typeface="Arial"/>
                <a:cs typeface="Arial" pitchFamily="34" charset="0"/>
              </a:rPr>
              <a:t>Wouter</a:t>
            </a:r>
            <a:r>
              <a:rPr lang="en-US" sz="2100" dirty="0">
                <a:solidFill>
                  <a:srgbClr val="FFFFFF"/>
                </a:solidFill>
                <a:latin typeface="Arial"/>
                <a:cs typeface="Arial" pitchFamily="34" charset="0"/>
              </a:rPr>
              <a:t> et al., Thorax 2005</a:t>
            </a:r>
            <a:endParaRPr lang="it-IT" sz="2100" dirty="0">
              <a:solidFill>
                <a:srgbClr val="FFFFFF"/>
              </a:solidFill>
              <a:latin typeface="Arial"/>
              <a:cs typeface="Arial" pitchFamily="34" charset="0"/>
            </a:endParaRPr>
          </a:p>
        </p:txBody>
      </p:sp>
      <p:sp>
        <p:nvSpPr>
          <p:cNvPr id="9" name="TextBox 8"/>
          <p:cNvSpPr txBox="1"/>
          <p:nvPr/>
        </p:nvSpPr>
        <p:spPr>
          <a:xfrm>
            <a:off x="3492195" y="909454"/>
            <a:ext cx="1415685" cy="369287"/>
          </a:xfrm>
          <a:prstGeom prst="rect">
            <a:avLst/>
          </a:prstGeom>
          <a:noFill/>
        </p:spPr>
        <p:txBody>
          <a:bodyPr wrap="none" lIns="91397" tIns="45698" rIns="91397" bIns="45698">
            <a:spAutoFit/>
          </a:bodyPr>
          <a:lstStyle/>
          <a:p>
            <a:pPr defTabSz="913976" fontAlgn="auto">
              <a:spcBef>
                <a:spcPts val="0"/>
              </a:spcBef>
              <a:spcAft>
                <a:spcPts val="0"/>
              </a:spcAft>
              <a:defRPr/>
            </a:pPr>
            <a:r>
              <a:rPr lang="it-IT" dirty="0" err="1">
                <a:solidFill>
                  <a:srgbClr val="000000"/>
                </a:solidFill>
                <a:latin typeface="Arial"/>
                <a:cs typeface="Arial" pitchFamily="34" charset="0"/>
              </a:rPr>
              <a:t>Salmeterolo</a:t>
            </a:r>
            <a:endParaRPr lang="it-IT" dirty="0">
              <a:solidFill>
                <a:srgbClr val="000000"/>
              </a:solidFill>
              <a:latin typeface="Arial"/>
              <a:cs typeface="Arial" pitchFamily="34" charset="0"/>
            </a:endParaRPr>
          </a:p>
        </p:txBody>
      </p:sp>
      <p:sp>
        <p:nvSpPr>
          <p:cNvPr id="10" name="Rectangle 9"/>
          <p:cNvSpPr/>
          <p:nvPr/>
        </p:nvSpPr>
        <p:spPr>
          <a:xfrm>
            <a:off x="3510055" y="2628076"/>
            <a:ext cx="1415685" cy="369287"/>
          </a:xfrm>
          <a:prstGeom prst="rect">
            <a:avLst/>
          </a:prstGeom>
        </p:spPr>
        <p:txBody>
          <a:bodyPr wrap="none" lIns="91397" tIns="45698" rIns="91397" bIns="45698">
            <a:spAutoFit/>
          </a:bodyPr>
          <a:lstStyle/>
          <a:p>
            <a:pPr defTabSz="913976" fontAlgn="auto">
              <a:spcBef>
                <a:spcPts val="0"/>
              </a:spcBef>
              <a:spcAft>
                <a:spcPts val="0"/>
              </a:spcAft>
              <a:defRPr/>
            </a:pPr>
            <a:r>
              <a:rPr lang="it-IT" dirty="0" err="1">
                <a:solidFill>
                  <a:srgbClr val="000000"/>
                </a:solidFill>
                <a:latin typeface="Arial"/>
                <a:cs typeface="Arial" pitchFamily="34" charset="0"/>
              </a:rPr>
              <a:t>Salmeterolo</a:t>
            </a:r>
            <a:endParaRPr lang="it-IT" dirty="0">
              <a:solidFill>
                <a:srgbClr val="000000"/>
              </a:solidFill>
              <a:latin typeface="Arial"/>
              <a:cs typeface="Arial" pitchFamily="34" charset="0"/>
            </a:endParaRPr>
          </a:p>
        </p:txBody>
      </p:sp>
      <p:sp>
        <p:nvSpPr>
          <p:cNvPr id="11" name="Rectangle 10"/>
          <p:cNvSpPr/>
          <p:nvPr/>
        </p:nvSpPr>
        <p:spPr>
          <a:xfrm>
            <a:off x="3581492" y="5107783"/>
            <a:ext cx="1415685" cy="369287"/>
          </a:xfrm>
          <a:prstGeom prst="rect">
            <a:avLst/>
          </a:prstGeom>
        </p:spPr>
        <p:txBody>
          <a:bodyPr wrap="none" lIns="91397" tIns="45698" rIns="91397" bIns="45698">
            <a:spAutoFit/>
          </a:bodyPr>
          <a:lstStyle/>
          <a:p>
            <a:pPr defTabSz="913976" fontAlgn="auto">
              <a:spcBef>
                <a:spcPts val="0"/>
              </a:spcBef>
              <a:spcAft>
                <a:spcPts val="0"/>
              </a:spcAft>
              <a:defRPr/>
            </a:pPr>
            <a:r>
              <a:rPr lang="it-IT" dirty="0" err="1">
                <a:solidFill>
                  <a:srgbClr val="000000"/>
                </a:solidFill>
                <a:latin typeface="Arial"/>
                <a:cs typeface="Arial" pitchFamily="34" charset="0"/>
              </a:rPr>
              <a:t>Salmeterolo</a:t>
            </a:r>
            <a:endParaRPr lang="it-IT" dirty="0">
              <a:solidFill>
                <a:srgbClr val="000000"/>
              </a:solidFill>
              <a:latin typeface="Arial"/>
              <a:cs typeface="Arial" pitchFamily="34" charset="0"/>
            </a:endParaRPr>
          </a:p>
        </p:txBody>
      </p:sp>
      <p:sp>
        <p:nvSpPr>
          <p:cNvPr id="12" name="Rectangle 11"/>
          <p:cNvSpPr/>
          <p:nvPr/>
        </p:nvSpPr>
        <p:spPr>
          <a:xfrm>
            <a:off x="3852131" y="1362809"/>
            <a:ext cx="1069437" cy="369287"/>
          </a:xfrm>
          <a:prstGeom prst="rect">
            <a:avLst/>
          </a:prstGeom>
        </p:spPr>
        <p:txBody>
          <a:bodyPr wrap="none" lIns="91397" tIns="45698" rIns="91397" bIns="45698">
            <a:spAutoFit/>
          </a:bodyPr>
          <a:lstStyle/>
          <a:p>
            <a:pPr defTabSz="913976" fontAlgn="auto">
              <a:spcBef>
                <a:spcPts val="0"/>
              </a:spcBef>
              <a:spcAft>
                <a:spcPts val="0"/>
              </a:spcAft>
              <a:defRPr/>
            </a:pPr>
            <a:r>
              <a:rPr lang="it-IT" dirty="0" err="1">
                <a:solidFill>
                  <a:srgbClr val="000000"/>
                </a:solidFill>
                <a:latin typeface="Arial"/>
                <a:cs typeface="Arial" pitchFamily="34" charset="0"/>
              </a:rPr>
              <a:t>Salm</a:t>
            </a:r>
            <a:r>
              <a:rPr lang="it-IT" dirty="0">
                <a:solidFill>
                  <a:srgbClr val="000000"/>
                </a:solidFill>
                <a:latin typeface="Arial"/>
                <a:cs typeface="Arial" pitchFamily="34" charset="0"/>
              </a:rPr>
              <a:t>/FP</a:t>
            </a:r>
            <a:endParaRPr lang="it-IT" dirty="0">
              <a:solidFill>
                <a:srgbClr val="FFFFFF"/>
              </a:solidFill>
              <a:latin typeface="Arial"/>
              <a:cs typeface="Arial" pitchFamily="34" charset="0"/>
            </a:endParaRPr>
          </a:p>
        </p:txBody>
      </p:sp>
      <p:sp>
        <p:nvSpPr>
          <p:cNvPr id="13" name="Rectangle 12"/>
          <p:cNvSpPr/>
          <p:nvPr/>
        </p:nvSpPr>
        <p:spPr>
          <a:xfrm>
            <a:off x="3996380" y="3141878"/>
            <a:ext cx="1069437" cy="369287"/>
          </a:xfrm>
          <a:prstGeom prst="rect">
            <a:avLst/>
          </a:prstGeom>
        </p:spPr>
        <p:txBody>
          <a:bodyPr wrap="none" lIns="91397" tIns="45698" rIns="91397" bIns="45698">
            <a:spAutoFit/>
          </a:bodyPr>
          <a:lstStyle/>
          <a:p>
            <a:pPr defTabSz="913976" fontAlgn="auto">
              <a:spcBef>
                <a:spcPts val="0"/>
              </a:spcBef>
              <a:spcAft>
                <a:spcPts val="0"/>
              </a:spcAft>
              <a:defRPr/>
            </a:pPr>
            <a:r>
              <a:rPr lang="it-IT" dirty="0" err="1">
                <a:solidFill>
                  <a:srgbClr val="000000"/>
                </a:solidFill>
                <a:latin typeface="Arial"/>
                <a:cs typeface="Arial" pitchFamily="34" charset="0"/>
              </a:rPr>
              <a:t>Salm</a:t>
            </a:r>
            <a:r>
              <a:rPr lang="it-IT" dirty="0">
                <a:solidFill>
                  <a:srgbClr val="000000"/>
                </a:solidFill>
                <a:latin typeface="Arial"/>
                <a:cs typeface="Arial" pitchFamily="34" charset="0"/>
              </a:rPr>
              <a:t>/FP</a:t>
            </a:r>
            <a:endParaRPr lang="it-IT" dirty="0">
              <a:solidFill>
                <a:srgbClr val="FFFFFF"/>
              </a:solidFill>
              <a:latin typeface="Arial"/>
              <a:cs typeface="Arial" pitchFamily="34" charset="0"/>
            </a:endParaRPr>
          </a:p>
        </p:txBody>
      </p:sp>
      <p:sp>
        <p:nvSpPr>
          <p:cNvPr id="14" name="Rectangle 13"/>
          <p:cNvSpPr/>
          <p:nvPr/>
        </p:nvSpPr>
        <p:spPr>
          <a:xfrm>
            <a:off x="3960660" y="5611967"/>
            <a:ext cx="1069437" cy="369287"/>
          </a:xfrm>
          <a:prstGeom prst="rect">
            <a:avLst/>
          </a:prstGeom>
        </p:spPr>
        <p:txBody>
          <a:bodyPr wrap="none" lIns="91397" tIns="45698" rIns="91397" bIns="45698">
            <a:spAutoFit/>
          </a:bodyPr>
          <a:lstStyle/>
          <a:p>
            <a:pPr defTabSz="913976" fontAlgn="auto">
              <a:spcBef>
                <a:spcPts val="0"/>
              </a:spcBef>
              <a:spcAft>
                <a:spcPts val="0"/>
              </a:spcAft>
              <a:defRPr/>
            </a:pPr>
            <a:r>
              <a:rPr lang="it-IT" dirty="0" err="1">
                <a:solidFill>
                  <a:srgbClr val="000000"/>
                </a:solidFill>
                <a:latin typeface="Arial"/>
                <a:cs typeface="Arial" pitchFamily="34" charset="0"/>
              </a:rPr>
              <a:t>Salm</a:t>
            </a:r>
            <a:r>
              <a:rPr lang="it-IT" dirty="0">
                <a:solidFill>
                  <a:srgbClr val="000000"/>
                </a:solidFill>
                <a:latin typeface="Arial"/>
                <a:cs typeface="Arial" pitchFamily="34" charset="0"/>
              </a:rPr>
              <a:t>/FP</a:t>
            </a:r>
            <a:endParaRPr lang="it-IT" dirty="0">
              <a:solidFill>
                <a:srgbClr val="FFFFFF"/>
              </a:solidFill>
              <a:latin typeface="Arial"/>
              <a:cs typeface="Arial" pitchFamily="34" charset="0"/>
            </a:endParaRPr>
          </a:p>
        </p:txBody>
      </p:sp>
      <p:sp>
        <p:nvSpPr>
          <p:cNvPr id="39949" name="Rectangle 2"/>
          <p:cNvSpPr>
            <a:spLocks noGrp="1" noChangeArrowheads="1"/>
          </p:cNvSpPr>
          <p:nvPr>
            <p:ph type="title"/>
          </p:nvPr>
        </p:nvSpPr>
        <p:spPr bwMode="gray">
          <a:xfrm>
            <a:off x="5029475" y="152493"/>
            <a:ext cx="4114525" cy="579743"/>
          </a:xfrm>
          <a:noFill/>
        </p:spPr>
        <p:txBody>
          <a:bodyPr lIns="91370" tIns="45684" rIns="91370" bIns="45684" anchor="b"/>
          <a:lstStyle/>
          <a:p>
            <a:pPr defTabSz="966918" eaLnBrk="1" hangingPunct="1"/>
            <a:r>
              <a:rPr lang="it-IT" altLang="it-IT" sz="2400"/>
              <a:t>Studio COSMIC: sintomi</a:t>
            </a:r>
          </a:p>
        </p:txBody>
      </p:sp>
    </p:spTree>
    <p:extLst>
      <p:ext uri="{BB962C8B-B14F-4D97-AF65-F5344CB8AC3E}">
        <p14:creationId xmlns:p14="http://schemas.microsoft.com/office/powerpoint/2010/main" val="424251759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1859"/>
                                        </p:tgtEl>
                                        <p:attrNameLst>
                                          <p:attrName>style.visibility</p:attrName>
                                        </p:attrNameLst>
                                      </p:cBhvr>
                                      <p:to>
                                        <p:strVal val="visible"/>
                                      </p:to>
                                    </p:set>
                                    <p:animEffect transition="in" filter="fade">
                                      <p:cBhvr>
                                        <p:cTn id="7" dur="500"/>
                                        <p:tgtEl>
                                          <p:spTgt spid="1218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1861"/>
                                        </p:tgtEl>
                                        <p:attrNameLst>
                                          <p:attrName>style.visibility</p:attrName>
                                        </p:attrNameLst>
                                      </p:cBhvr>
                                      <p:to>
                                        <p:strVal val="visible"/>
                                      </p:to>
                                    </p:set>
                                    <p:animEffect transition="in" filter="fade">
                                      <p:cBhvr>
                                        <p:cTn id="12" dur="500"/>
                                        <p:tgtEl>
                                          <p:spTgt spid="12186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1862"/>
                                        </p:tgtEl>
                                        <p:attrNameLst>
                                          <p:attrName>style.visibility</p:attrName>
                                        </p:attrNameLst>
                                      </p:cBhvr>
                                      <p:to>
                                        <p:strVal val="visible"/>
                                      </p:to>
                                    </p:set>
                                    <p:animEffect transition="in" filter="fade">
                                      <p:cBhvr>
                                        <p:cTn id="17" dur="500"/>
                                        <p:tgtEl>
                                          <p:spTgt spid="121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animBg="1"/>
      <p:bldP spid="121861" grpId="0" animBg="1"/>
      <p:bldP spid="12186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03848" cy="864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530" y="6613351"/>
            <a:ext cx="32289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1" y="1521296"/>
            <a:ext cx="88773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507766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752968" y="1194634"/>
            <a:ext cx="7638065" cy="4970670"/>
          </a:xfrm>
          <a:prstGeom prst="rect">
            <a:avLst/>
          </a:prstGeom>
          <a:noFill/>
          <a:ln w="9525">
            <a:noFill/>
            <a:miter lim="800000"/>
            <a:headEnd/>
            <a:tailEnd/>
          </a:ln>
        </p:spPr>
      </p:pic>
      <p:pic>
        <p:nvPicPr>
          <p:cNvPr id="57345" name="Picture 1"/>
          <p:cNvPicPr>
            <a:picLocks noChangeAspect="1" noChangeArrowheads="1"/>
          </p:cNvPicPr>
          <p:nvPr/>
        </p:nvPicPr>
        <p:blipFill>
          <a:blip r:embed="rId3" cstate="print"/>
          <a:srcRect b="31502"/>
          <a:stretch>
            <a:fillRect/>
          </a:stretch>
        </p:blipFill>
        <p:spPr bwMode="auto">
          <a:xfrm>
            <a:off x="0" y="0"/>
            <a:ext cx="4240925" cy="901414"/>
          </a:xfrm>
          <a:prstGeom prst="rect">
            <a:avLst/>
          </a:prstGeom>
          <a:noFill/>
          <a:ln w="9525">
            <a:noFill/>
            <a:miter lim="800000"/>
            <a:headEnd/>
            <a:tailEnd/>
          </a:ln>
        </p:spPr>
      </p:pic>
      <p:pic>
        <p:nvPicPr>
          <p:cNvPr id="57346" name="Picture 2"/>
          <p:cNvPicPr>
            <a:picLocks noChangeAspect="1" noChangeArrowheads="1"/>
          </p:cNvPicPr>
          <p:nvPr/>
        </p:nvPicPr>
        <p:blipFill>
          <a:blip r:embed="rId4" cstate="print"/>
          <a:srcRect/>
          <a:stretch>
            <a:fillRect/>
          </a:stretch>
        </p:blipFill>
        <p:spPr bwMode="auto">
          <a:xfrm>
            <a:off x="6032278" y="6413781"/>
            <a:ext cx="3017126" cy="360743"/>
          </a:xfrm>
          <a:prstGeom prst="rect">
            <a:avLst/>
          </a:prstGeom>
          <a:noFill/>
          <a:ln w="9525">
            <a:noFill/>
            <a:miter lim="800000"/>
            <a:headEnd/>
            <a:tailEnd/>
          </a:ln>
        </p:spPr>
      </p:pic>
    </p:spTree>
    <p:extLst>
      <p:ext uri="{BB962C8B-B14F-4D97-AF65-F5344CB8AC3E}">
        <p14:creationId xmlns:p14="http://schemas.microsoft.com/office/powerpoint/2010/main" val="531998575"/>
      </p:ext>
    </p:extLst>
  </p:cSld>
  <p:clrMapOvr>
    <a:masterClrMapping/>
  </p:clrMapOvr>
  <p:transition>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6527739"/>
            <a:ext cx="4301877" cy="285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66" y="0"/>
            <a:ext cx="3076397" cy="891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605" y="1233489"/>
            <a:ext cx="7014790" cy="504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e 1"/>
          <p:cNvSpPr/>
          <p:nvPr/>
        </p:nvSpPr>
        <p:spPr>
          <a:xfrm>
            <a:off x="4788024" y="1556792"/>
            <a:ext cx="2664296" cy="720080"/>
          </a:xfrm>
          <a:prstGeom prst="ellipse">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it-IT">
              <a:solidFill>
                <a:srgbClr val="FFFFFF"/>
              </a:solidFill>
            </a:endParaRPr>
          </a:p>
        </p:txBody>
      </p:sp>
    </p:spTree>
    <p:extLst>
      <p:ext uri="{BB962C8B-B14F-4D97-AF65-F5344CB8AC3E}">
        <p14:creationId xmlns:p14="http://schemas.microsoft.com/office/powerpoint/2010/main" val="113291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4"/>
            <a:ext cx="6165850" cy="88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123" y="6581775"/>
            <a:ext cx="2400300"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9925" y="1196752"/>
            <a:ext cx="4344150" cy="5457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173619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7686"/>
            <a:ext cx="6210300" cy="103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1" y="1673697"/>
            <a:ext cx="72771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4818431"/>
      </p:ext>
    </p:extLst>
  </p:cSld>
  <p:clrMapOvr>
    <a:masterClrMapping/>
  </p:clrMapOvr>
  <p:transition>
    <p:fade thruBlk="1"/>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326" y="1613490"/>
            <a:ext cx="8747349" cy="4407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6105760" y="6505600"/>
            <a:ext cx="3002745" cy="307777"/>
          </a:xfrm>
          <a:prstGeom prst="rect">
            <a:avLst/>
          </a:prstGeom>
          <a:noFill/>
        </p:spPr>
        <p:txBody>
          <a:bodyPr wrap="none" lIns="91427" tIns="45713" rIns="91427" bIns="45713" rtlCol="0">
            <a:spAutoFit/>
          </a:bodyPr>
          <a:lstStyle/>
          <a:p>
            <a:r>
              <a:rPr lang="it-IT" sz="1400" i="1" dirty="0">
                <a:solidFill>
                  <a:srgbClr val="000000"/>
                </a:solidFill>
              </a:rPr>
              <a:t>Rogliani, Di Marco et al. ERS 2018 </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96" y="0"/>
            <a:ext cx="7779965" cy="889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207611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a:stretch>
            <a:fillRect/>
          </a:stretch>
        </p:blipFill>
        <p:spPr bwMode="auto">
          <a:xfrm>
            <a:off x="0" y="0"/>
            <a:ext cx="4042870" cy="855448"/>
          </a:xfrm>
          <a:prstGeom prst="rect">
            <a:avLst/>
          </a:prstGeom>
          <a:noFill/>
          <a:ln w="9525">
            <a:noFill/>
            <a:miter lim="800000"/>
            <a:headEnd/>
            <a:tailEnd/>
          </a:ln>
        </p:spPr>
      </p:pic>
      <p:sp>
        <p:nvSpPr>
          <p:cNvPr id="6" name="TextBox 12"/>
          <p:cNvSpPr txBox="1"/>
          <p:nvPr/>
        </p:nvSpPr>
        <p:spPr>
          <a:xfrm>
            <a:off x="339779" y="5823160"/>
            <a:ext cx="8469313" cy="438576"/>
          </a:xfrm>
          <a:prstGeom prst="rect">
            <a:avLst/>
          </a:prstGeom>
          <a:noFill/>
        </p:spPr>
        <p:txBody>
          <a:bodyPr wrap="square" lIns="91427" tIns="45713" rIns="91427" bIns="45713" rtlCol="0">
            <a:spAutoFit/>
          </a:bodyPr>
          <a:lstStyle/>
          <a:p>
            <a:pPr algn="just" defTabSz="457134" fontAlgn="auto">
              <a:spcBef>
                <a:spcPts val="0"/>
              </a:spcBef>
              <a:spcAft>
                <a:spcPts val="0"/>
              </a:spcAft>
            </a:pPr>
            <a:r>
              <a:rPr lang="en-GB" sz="1100" dirty="0">
                <a:solidFill>
                  <a:srgbClr val="000000"/>
                </a:solidFill>
                <a:latin typeface="Arial"/>
              </a:rPr>
              <a:t>Values are rate reduction (95% CI); n numbers per treatment group: QVA149 n=729; </a:t>
            </a:r>
            <a:r>
              <a:rPr lang="en-GB" sz="1100" dirty="0" err="1">
                <a:solidFill>
                  <a:srgbClr val="000000"/>
                </a:solidFill>
                <a:latin typeface="Arial"/>
              </a:rPr>
              <a:t>glycopyrronium</a:t>
            </a:r>
            <a:r>
              <a:rPr lang="en-GB" sz="1100" dirty="0">
                <a:solidFill>
                  <a:srgbClr val="000000"/>
                </a:solidFill>
                <a:latin typeface="Arial"/>
              </a:rPr>
              <a:t> n=739; </a:t>
            </a:r>
            <a:r>
              <a:rPr lang="en-GB" sz="1100" dirty="0" err="1">
                <a:solidFill>
                  <a:srgbClr val="000000"/>
                </a:solidFill>
                <a:latin typeface="Arial"/>
              </a:rPr>
              <a:t>tiotropium</a:t>
            </a:r>
            <a:r>
              <a:rPr lang="en-GB" sz="1100" dirty="0">
                <a:solidFill>
                  <a:srgbClr val="000000"/>
                </a:solidFill>
                <a:latin typeface="Arial"/>
              </a:rPr>
              <a:t> n=737.</a:t>
            </a:r>
          </a:p>
          <a:p>
            <a:pPr defTabSz="457134" fontAlgn="auto">
              <a:spcBef>
                <a:spcPts val="0"/>
              </a:spcBef>
              <a:spcAft>
                <a:spcPts val="0"/>
              </a:spcAft>
            </a:pPr>
            <a:r>
              <a:rPr lang="ja-JP" altLang="en-US" sz="1100" dirty="0">
                <a:solidFill>
                  <a:srgbClr val="000000"/>
                </a:solidFill>
                <a:latin typeface="Arial"/>
              </a:rPr>
              <a:t>*</a:t>
            </a:r>
            <a:r>
              <a:rPr lang="en-US" altLang="ja-JP" sz="1100" dirty="0">
                <a:solidFill>
                  <a:srgbClr val="000000"/>
                </a:solidFill>
                <a:latin typeface="Arial"/>
              </a:rPr>
              <a:t>p=0.0052,</a:t>
            </a:r>
            <a:r>
              <a:rPr lang="en-US" altLang="ja-JP" sz="1100" baseline="30000" dirty="0">
                <a:solidFill>
                  <a:srgbClr val="000000"/>
                </a:solidFill>
                <a:latin typeface="Arial"/>
              </a:rPr>
              <a:t>†</a:t>
            </a:r>
            <a:r>
              <a:rPr lang="en-US" altLang="ja-JP" sz="1100" dirty="0">
                <a:solidFill>
                  <a:srgbClr val="000000"/>
                </a:solidFill>
                <a:latin typeface="Arial"/>
              </a:rPr>
              <a:t>p=0.0072,</a:t>
            </a:r>
            <a:r>
              <a:rPr lang="en-US" altLang="ja-JP" sz="1100" baseline="30000" dirty="0">
                <a:solidFill>
                  <a:srgbClr val="000000"/>
                </a:solidFill>
                <a:latin typeface="Arial"/>
              </a:rPr>
              <a:t>‡</a:t>
            </a:r>
            <a:r>
              <a:rPr lang="en-US" altLang="ja-JP" sz="1100" dirty="0">
                <a:solidFill>
                  <a:srgbClr val="000000"/>
                </a:solidFill>
                <a:latin typeface="Arial"/>
              </a:rPr>
              <a:t>p=0.096,</a:t>
            </a:r>
            <a:r>
              <a:rPr lang="en-US" altLang="ja-JP" sz="1100" baseline="30000" dirty="0">
                <a:solidFill>
                  <a:srgbClr val="000000"/>
                </a:solidFill>
                <a:latin typeface="Arial"/>
              </a:rPr>
              <a:t>§</a:t>
            </a:r>
            <a:r>
              <a:rPr lang="en-US" altLang="ja-JP" sz="1100" dirty="0">
                <a:solidFill>
                  <a:srgbClr val="000000"/>
                </a:solidFill>
                <a:latin typeface="Arial"/>
              </a:rPr>
              <a:t>p=0.038,</a:t>
            </a:r>
            <a:r>
              <a:rPr lang="en-US" altLang="ja-JP" sz="1100" baseline="30000" dirty="0">
                <a:solidFill>
                  <a:srgbClr val="000000"/>
                </a:solidFill>
                <a:latin typeface="Arial"/>
              </a:rPr>
              <a:t>¶</a:t>
            </a:r>
            <a:r>
              <a:rPr lang="en-US" altLang="ja-JP" sz="1100" dirty="0">
                <a:solidFill>
                  <a:srgbClr val="000000"/>
                </a:solidFill>
                <a:latin typeface="Arial"/>
              </a:rPr>
              <a:t>p=0.36,</a:t>
            </a:r>
            <a:r>
              <a:rPr lang="en-US" altLang="ja-JP" sz="1100" baseline="30000" dirty="0">
                <a:solidFill>
                  <a:srgbClr val="000000"/>
                </a:solidFill>
                <a:latin typeface="Arial"/>
              </a:rPr>
              <a:t>||</a:t>
            </a:r>
            <a:r>
              <a:rPr lang="en-US" altLang="ja-JP" sz="1100" dirty="0">
                <a:solidFill>
                  <a:srgbClr val="000000"/>
                </a:solidFill>
                <a:latin typeface="Arial"/>
              </a:rPr>
              <a:t>p=0.18,</a:t>
            </a:r>
            <a:r>
              <a:rPr lang="en-US" sz="1100" dirty="0">
                <a:solidFill>
                  <a:srgbClr val="000000"/>
                </a:solidFill>
                <a:latin typeface="Arial"/>
              </a:rPr>
              <a:t>**p=0.0017,</a:t>
            </a:r>
            <a:r>
              <a:rPr lang="en-US" sz="1100" baseline="30000" dirty="0">
                <a:solidFill>
                  <a:srgbClr val="000000"/>
                </a:solidFill>
                <a:latin typeface="Arial"/>
              </a:rPr>
              <a:t>††</a:t>
            </a:r>
            <a:r>
              <a:rPr lang="en-US" sz="1100" dirty="0">
                <a:solidFill>
                  <a:srgbClr val="000000"/>
                </a:solidFill>
                <a:latin typeface="Arial"/>
              </a:rPr>
              <a:t>p=0.0012.</a:t>
            </a:r>
          </a:p>
        </p:txBody>
      </p:sp>
      <p:graphicFrame>
        <p:nvGraphicFramePr>
          <p:cNvPr id="7" name="Chart 4"/>
          <p:cNvGraphicFramePr>
            <a:graphicFrameLocks/>
          </p:cNvGraphicFramePr>
          <p:nvPr>
            <p:extLst>
              <p:ext uri="{D42A27DB-BD31-4B8C-83A1-F6EECF244321}">
                <p14:modId xmlns:p14="http://schemas.microsoft.com/office/powerpoint/2010/main" val="130968688"/>
              </p:ext>
            </p:extLst>
          </p:nvPr>
        </p:nvGraphicFramePr>
        <p:xfrm>
          <a:off x="339778" y="1431731"/>
          <a:ext cx="8496300" cy="4388639"/>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
          <p:cNvGrpSpPr/>
          <p:nvPr/>
        </p:nvGrpSpPr>
        <p:grpSpPr>
          <a:xfrm>
            <a:off x="1547580" y="1517638"/>
            <a:ext cx="6696930" cy="3575528"/>
            <a:chOff x="1547580" y="1391510"/>
            <a:chExt cx="6696930" cy="3575528"/>
          </a:xfrm>
        </p:grpSpPr>
        <p:cxnSp>
          <p:nvCxnSpPr>
            <p:cNvPr id="9" name="Straight Connector 5"/>
            <p:cNvCxnSpPr/>
            <p:nvPr/>
          </p:nvCxnSpPr>
          <p:spPr>
            <a:xfrm flipV="1">
              <a:off x="1588107" y="2984395"/>
              <a:ext cx="4758" cy="415297"/>
            </a:xfrm>
            <a:prstGeom prst="line">
              <a:avLst/>
            </a:prstGeom>
            <a:ln w="19050"/>
          </p:spPr>
          <p:style>
            <a:lnRef idx="1">
              <a:schemeClr val="dk1"/>
            </a:lnRef>
            <a:fillRef idx="0">
              <a:schemeClr val="dk1"/>
            </a:fillRef>
            <a:effectRef idx="0">
              <a:schemeClr val="dk1"/>
            </a:effectRef>
            <a:fontRef idx="minor">
              <a:schemeClr val="tx1"/>
            </a:fontRef>
          </p:style>
        </p:cxnSp>
        <p:cxnSp>
          <p:nvCxnSpPr>
            <p:cNvPr id="10" name="Straight Connector 6"/>
            <p:cNvCxnSpPr/>
            <p:nvPr/>
          </p:nvCxnSpPr>
          <p:spPr>
            <a:xfrm>
              <a:off x="1588107" y="2993857"/>
              <a:ext cx="607571" cy="3072"/>
            </a:xfrm>
            <a:prstGeom prst="line">
              <a:avLst/>
            </a:prstGeom>
            <a:ln w="19050"/>
          </p:spPr>
          <p:style>
            <a:lnRef idx="1">
              <a:schemeClr val="dk1"/>
            </a:lnRef>
            <a:fillRef idx="0">
              <a:schemeClr val="dk1"/>
            </a:fillRef>
            <a:effectRef idx="0">
              <a:schemeClr val="dk1"/>
            </a:effectRef>
            <a:fontRef idx="minor">
              <a:schemeClr val="tx1"/>
            </a:fontRef>
          </p:style>
        </p:cxnSp>
        <p:sp>
          <p:nvSpPr>
            <p:cNvPr id="11" name="TextBox 3"/>
            <p:cNvSpPr txBox="1"/>
            <p:nvPr/>
          </p:nvSpPr>
          <p:spPr>
            <a:xfrm>
              <a:off x="1547580" y="1844780"/>
              <a:ext cx="1368159" cy="53194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auto">
                <a:spcBef>
                  <a:spcPts val="0"/>
                </a:spcBef>
                <a:spcAft>
                  <a:spcPts val="0"/>
                </a:spcAft>
                <a:defRPr/>
              </a:pPr>
              <a:r>
                <a:rPr lang="en-US" sz="1300" dirty="0">
                  <a:solidFill>
                    <a:srgbClr val="000000"/>
                  </a:solidFill>
                  <a:cs typeface="Arial" pitchFamily="34" charset="0"/>
                </a:rPr>
                <a:t>0.84</a:t>
              </a:r>
              <a:r>
                <a:rPr lang="en-GB" sz="1300" baseline="30000" dirty="0">
                  <a:solidFill>
                    <a:srgbClr val="000000"/>
                  </a:solidFill>
                  <a:cs typeface="Arial" pitchFamily="34" charset="0"/>
                </a:rPr>
                <a:t>*</a:t>
              </a:r>
              <a:r>
                <a:rPr lang="en-US" sz="1300" dirty="0">
                  <a:solidFill>
                    <a:srgbClr val="000000"/>
                  </a:solidFill>
                  <a:cs typeface="Arial" pitchFamily="34" charset="0"/>
                </a:rPr>
                <a:t> </a:t>
              </a:r>
            </a:p>
            <a:p>
              <a:pPr algn="ctr" defTabSz="457134" fontAlgn="auto">
                <a:spcBef>
                  <a:spcPts val="0"/>
                </a:spcBef>
                <a:spcAft>
                  <a:spcPts val="0"/>
                </a:spcAft>
              </a:pPr>
              <a:r>
                <a:rPr lang="en-US" sz="1300" dirty="0">
                  <a:solidFill>
                    <a:srgbClr val="000000"/>
                  </a:solidFill>
                  <a:cs typeface="Arial" pitchFamily="34" charset="0"/>
                </a:rPr>
                <a:t>(0.75, 0.95)</a:t>
              </a:r>
            </a:p>
          </p:txBody>
        </p:sp>
        <p:sp>
          <p:nvSpPr>
            <p:cNvPr id="12" name="TextBox 1"/>
            <p:cNvSpPr txBox="1"/>
            <p:nvPr/>
          </p:nvSpPr>
          <p:spPr>
            <a:xfrm>
              <a:off x="1691592" y="2522342"/>
              <a:ext cx="755236" cy="39256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457134" fontAlgn="auto">
                <a:spcBef>
                  <a:spcPts val="0"/>
                </a:spcBef>
                <a:spcAft>
                  <a:spcPts val="0"/>
                </a:spcAft>
              </a:pPr>
              <a:r>
                <a:rPr lang="en-US" sz="1300" dirty="0">
                  <a:solidFill>
                    <a:srgbClr val="000000"/>
                  </a:solidFill>
                  <a:cs typeface="Arial" pitchFamily="34" charset="0"/>
                </a:rPr>
                <a:t>0.85</a:t>
              </a:r>
              <a:r>
                <a:rPr lang="en-GB" sz="1300" baseline="30000" dirty="0">
                  <a:solidFill>
                    <a:srgbClr val="000000"/>
                  </a:solidFill>
                  <a:cs typeface="Arial" pitchFamily="34" charset="0"/>
                </a:rPr>
                <a:t>†</a:t>
              </a:r>
              <a:r>
                <a:rPr lang="en-US" sz="1300" dirty="0">
                  <a:solidFill>
                    <a:srgbClr val="000000"/>
                  </a:solidFill>
                  <a:cs typeface="Arial" pitchFamily="34" charset="0"/>
                </a:rPr>
                <a:t> </a:t>
              </a:r>
            </a:p>
            <a:p>
              <a:pPr algn="ctr" defTabSz="457134" fontAlgn="auto">
                <a:spcBef>
                  <a:spcPts val="0"/>
                </a:spcBef>
                <a:spcAft>
                  <a:spcPts val="0"/>
                </a:spcAft>
              </a:pPr>
              <a:r>
                <a:rPr lang="en-US" sz="1300" dirty="0">
                  <a:solidFill>
                    <a:srgbClr val="000000"/>
                  </a:solidFill>
                  <a:cs typeface="Arial" pitchFamily="34" charset="0"/>
                </a:rPr>
                <a:t>(0.75, 0.96)</a:t>
              </a:r>
            </a:p>
          </p:txBody>
        </p:sp>
        <p:cxnSp>
          <p:nvCxnSpPr>
            <p:cNvPr id="13" name="Straight Connector 10"/>
            <p:cNvCxnSpPr/>
            <p:nvPr/>
          </p:nvCxnSpPr>
          <p:spPr>
            <a:xfrm flipH="1" flipV="1">
              <a:off x="2190915" y="2992166"/>
              <a:ext cx="1359" cy="169928"/>
            </a:xfrm>
            <a:prstGeom prst="line">
              <a:avLst/>
            </a:prstGeom>
            <a:ln w="19050"/>
          </p:spPr>
          <p:style>
            <a:lnRef idx="1">
              <a:schemeClr val="dk1"/>
            </a:lnRef>
            <a:fillRef idx="0">
              <a:schemeClr val="dk1"/>
            </a:fillRef>
            <a:effectRef idx="0">
              <a:schemeClr val="dk1"/>
            </a:effectRef>
            <a:fontRef idx="minor">
              <a:schemeClr val="tx1"/>
            </a:fontRef>
          </p:style>
        </p:cxnSp>
        <p:cxnSp>
          <p:nvCxnSpPr>
            <p:cNvPr id="14" name="Straight Connector 11"/>
            <p:cNvCxnSpPr/>
            <p:nvPr/>
          </p:nvCxnSpPr>
          <p:spPr>
            <a:xfrm flipV="1">
              <a:off x="1588447" y="2424694"/>
              <a:ext cx="1040797" cy="1580"/>
            </a:xfrm>
            <a:prstGeom prst="line">
              <a:avLst/>
            </a:prstGeom>
            <a:ln w="19050"/>
          </p:spPr>
          <p:style>
            <a:lnRef idx="1">
              <a:schemeClr val="dk1"/>
            </a:lnRef>
            <a:fillRef idx="0">
              <a:schemeClr val="dk1"/>
            </a:fillRef>
            <a:effectRef idx="0">
              <a:schemeClr val="dk1"/>
            </a:effectRef>
            <a:fontRef idx="minor">
              <a:schemeClr val="tx1"/>
            </a:fontRef>
          </p:style>
        </p:cxnSp>
        <p:cxnSp>
          <p:nvCxnSpPr>
            <p:cNvPr id="15" name="Straight Connector 13"/>
            <p:cNvCxnSpPr/>
            <p:nvPr/>
          </p:nvCxnSpPr>
          <p:spPr>
            <a:xfrm flipH="1" flipV="1">
              <a:off x="1595329" y="2418349"/>
              <a:ext cx="3314" cy="477264"/>
            </a:xfrm>
            <a:prstGeom prst="line">
              <a:avLst/>
            </a:prstGeom>
            <a:ln w="19050"/>
          </p:spPr>
          <p:style>
            <a:lnRef idx="1">
              <a:schemeClr val="dk1"/>
            </a:lnRef>
            <a:fillRef idx="0">
              <a:schemeClr val="dk1"/>
            </a:fillRef>
            <a:effectRef idx="0">
              <a:schemeClr val="dk1"/>
            </a:effectRef>
            <a:fontRef idx="minor">
              <a:schemeClr val="tx1"/>
            </a:fontRef>
          </p:style>
        </p:cxnSp>
        <p:cxnSp>
          <p:nvCxnSpPr>
            <p:cNvPr id="16" name="Straight Connector 14"/>
            <p:cNvCxnSpPr/>
            <p:nvPr/>
          </p:nvCxnSpPr>
          <p:spPr>
            <a:xfrm flipV="1">
              <a:off x="2624541" y="2430514"/>
              <a:ext cx="0" cy="744094"/>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5"/>
            <p:cNvCxnSpPr/>
            <p:nvPr/>
          </p:nvCxnSpPr>
          <p:spPr>
            <a:xfrm flipV="1">
              <a:off x="3392206" y="4232743"/>
              <a:ext cx="0" cy="25577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6"/>
            <p:cNvCxnSpPr/>
            <p:nvPr/>
          </p:nvCxnSpPr>
          <p:spPr>
            <a:xfrm>
              <a:off x="3381035" y="3669252"/>
              <a:ext cx="115218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Straight Connector 17"/>
            <p:cNvCxnSpPr/>
            <p:nvPr/>
          </p:nvCxnSpPr>
          <p:spPr>
            <a:xfrm flipH="1" flipV="1">
              <a:off x="3388972" y="3664172"/>
              <a:ext cx="3314" cy="477264"/>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Straight Connector 18"/>
            <p:cNvCxnSpPr/>
            <p:nvPr/>
          </p:nvCxnSpPr>
          <p:spPr>
            <a:xfrm flipV="1">
              <a:off x="4533218" y="3659409"/>
              <a:ext cx="0" cy="792149"/>
            </a:xfrm>
            <a:prstGeom prst="line">
              <a:avLst/>
            </a:prstGeom>
            <a:ln w="19050"/>
          </p:spPr>
          <p:style>
            <a:lnRef idx="1">
              <a:schemeClr val="dk1"/>
            </a:lnRef>
            <a:fillRef idx="0">
              <a:schemeClr val="dk1"/>
            </a:fillRef>
            <a:effectRef idx="0">
              <a:schemeClr val="dk1"/>
            </a:effectRef>
            <a:fontRef idx="minor">
              <a:schemeClr val="tx1"/>
            </a:fontRef>
          </p:style>
        </p:cxnSp>
        <p:sp>
          <p:nvSpPr>
            <p:cNvPr id="21" name="TextBox 1"/>
            <p:cNvSpPr txBox="1"/>
            <p:nvPr/>
          </p:nvSpPr>
          <p:spPr>
            <a:xfrm>
              <a:off x="3513407" y="3773219"/>
              <a:ext cx="848101" cy="39256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457134" fontAlgn="auto">
                <a:spcBef>
                  <a:spcPts val="0"/>
                </a:spcBef>
                <a:spcAft>
                  <a:spcPts val="0"/>
                </a:spcAft>
              </a:pPr>
              <a:r>
                <a:rPr lang="en-US" sz="1300" dirty="0">
                  <a:solidFill>
                    <a:srgbClr val="000000"/>
                  </a:solidFill>
                  <a:cs typeface="Arial" pitchFamily="34" charset="0"/>
                </a:rPr>
                <a:t>0.88</a:t>
              </a:r>
              <a:r>
                <a:rPr lang="en-US" sz="1300" baseline="30000" dirty="0">
                  <a:solidFill>
                    <a:srgbClr val="000000"/>
                  </a:solidFill>
                  <a:cs typeface="Arial" pitchFamily="34" charset="0"/>
                </a:rPr>
                <a:t>§ </a:t>
              </a:r>
            </a:p>
            <a:p>
              <a:pPr algn="ctr" defTabSz="457134" fontAlgn="auto">
                <a:spcBef>
                  <a:spcPts val="0"/>
                </a:spcBef>
                <a:spcAft>
                  <a:spcPts val="0"/>
                </a:spcAft>
              </a:pPr>
              <a:r>
                <a:rPr lang="en-US" sz="1300" dirty="0">
                  <a:solidFill>
                    <a:srgbClr val="000000"/>
                  </a:solidFill>
                  <a:cs typeface="Arial" pitchFamily="34" charset="0"/>
                </a:rPr>
                <a:t>(0.77, 0.99)</a:t>
              </a:r>
            </a:p>
          </p:txBody>
        </p:sp>
        <p:sp>
          <p:nvSpPr>
            <p:cNvPr id="22" name="TextBox 1"/>
            <p:cNvSpPr txBox="1"/>
            <p:nvPr/>
          </p:nvSpPr>
          <p:spPr>
            <a:xfrm>
              <a:off x="3453084" y="3237190"/>
              <a:ext cx="902901" cy="39260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457134" fontAlgn="auto">
                <a:spcBef>
                  <a:spcPts val="0"/>
                </a:spcBef>
                <a:spcAft>
                  <a:spcPts val="0"/>
                </a:spcAft>
              </a:pPr>
              <a:r>
                <a:rPr lang="en-US" sz="1300" dirty="0">
                  <a:solidFill>
                    <a:srgbClr val="000000"/>
                  </a:solidFill>
                  <a:cs typeface="Arial" pitchFamily="34" charset="0"/>
                </a:rPr>
                <a:t>0.90</a:t>
              </a:r>
              <a:r>
                <a:rPr lang="en-US" sz="1300" baseline="30000" dirty="0">
                  <a:solidFill>
                    <a:srgbClr val="000000"/>
                  </a:solidFill>
                  <a:cs typeface="Arial" pitchFamily="34" charset="0"/>
                </a:rPr>
                <a:t>‡</a:t>
              </a:r>
            </a:p>
            <a:p>
              <a:pPr algn="ctr" defTabSz="457134" fontAlgn="auto">
                <a:spcBef>
                  <a:spcPts val="0"/>
                </a:spcBef>
                <a:spcAft>
                  <a:spcPts val="0"/>
                </a:spcAft>
              </a:pPr>
              <a:r>
                <a:rPr lang="en-US" sz="1300" dirty="0">
                  <a:solidFill>
                    <a:srgbClr val="000000"/>
                  </a:solidFill>
                  <a:cs typeface="Arial" pitchFamily="34" charset="0"/>
                </a:rPr>
                <a:t>(0.79, 1.02</a:t>
              </a:r>
            </a:p>
          </p:txBody>
        </p:sp>
        <p:sp>
          <p:nvSpPr>
            <p:cNvPr id="23" name="TextBox 1"/>
            <p:cNvSpPr txBox="1"/>
            <p:nvPr/>
          </p:nvSpPr>
          <p:spPr>
            <a:xfrm>
              <a:off x="5325328" y="3717040"/>
              <a:ext cx="902902" cy="39256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457134" fontAlgn="auto">
                <a:spcBef>
                  <a:spcPts val="0"/>
                </a:spcBef>
                <a:spcAft>
                  <a:spcPts val="0"/>
                </a:spcAft>
              </a:pPr>
              <a:r>
                <a:rPr lang="en-US" sz="1300" dirty="0">
                  <a:solidFill>
                    <a:srgbClr val="000000"/>
                  </a:solidFill>
                  <a:cs typeface="Arial" pitchFamily="34" charset="0"/>
                </a:rPr>
                <a:t>1.16</a:t>
              </a:r>
              <a:r>
                <a:rPr lang="en-US" sz="1300" baseline="30000" dirty="0">
                  <a:solidFill>
                    <a:srgbClr val="000000"/>
                  </a:solidFill>
                  <a:cs typeface="Arial" pitchFamily="34" charset="0"/>
                </a:rPr>
                <a:t>¶</a:t>
              </a:r>
            </a:p>
            <a:p>
              <a:pPr algn="ctr" defTabSz="457134" fontAlgn="auto">
                <a:spcBef>
                  <a:spcPts val="0"/>
                </a:spcBef>
                <a:spcAft>
                  <a:spcPts val="0"/>
                </a:spcAft>
              </a:pPr>
              <a:r>
                <a:rPr lang="en-US" sz="1300" dirty="0">
                  <a:solidFill>
                    <a:srgbClr val="000000"/>
                  </a:solidFill>
                  <a:cs typeface="Arial" pitchFamily="34" charset="0"/>
                </a:rPr>
                <a:t>(0.84, 1.61)</a:t>
              </a:r>
            </a:p>
          </p:txBody>
        </p:sp>
        <p:cxnSp>
          <p:nvCxnSpPr>
            <p:cNvPr id="24" name="Straight Connector 22"/>
            <p:cNvCxnSpPr/>
            <p:nvPr/>
          </p:nvCxnSpPr>
          <p:spPr>
            <a:xfrm>
              <a:off x="3381035" y="4245349"/>
              <a:ext cx="648098"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5" name="Straight Connector 23"/>
            <p:cNvCxnSpPr/>
            <p:nvPr/>
          </p:nvCxnSpPr>
          <p:spPr>
            <a:xfrm flipV="1">
              <a:off x="4029133" y="4235823"/>
              <a:ext cx="0" cy="169006"/>
            </a:xfrm>
            <a:prstGeom prst="line">
              <a:avLst/>
            </a:prstGeom>
            <a:ln w="19050"/>
          </p:spPr>
          <p:style>
            <a:lnRef idx="1">
              <a:schemeClr val="dk1"/>
            </a:lnRef>
            <a:fillRef idx="0">
              <a:schemeClr val="dk1"/>
            </a:fillRef>
            <a:effectRef idx="0">
              <a:schemeClr val="dk1"/>
            </a:effectRef>
            <a:fontRef idx="minor">
              <a:schemeClr val="tx1"/>
            </a:fontRef>
          </p:style>
        </p:cxnSp>
        <p:cxnSp>
          <p:nvCxnSpPr>
            <p:cNvPr id="26" name="Straight Connector 24"/>
            <p:cNvCxnSpPr/>
            <p:nvPr/>
          </p:nvCxnSpPr>
          <p:spPr>
            <a:xfrm flipV="1">
              <a:off x="7153330" y="1856310"/>
              <a:ext cx="1091180" cy="2239"/>
            </a:xfrm>
            <a:prstGeom prst="line">
              <a:avLst/>
            </a:prstGeom>
            <a:ln w="19050"/>
          </p:spPr>
          <p:style>
            <a:lnRef idx="1">
              <a:schemeClr val="dk1"/>
            </a:lnRef>
            <a:fillRef idx="0">
              <a:schemeClr val="dk1"/>
            </a:fillRef>
            <a:effectRef idx="0">
              <a:schemeClr val="dk1"/>
            </a:effectRef>
            <a:fontRef idx="minor">
              <a:schemeClr val="tx1"/>
            </a:fontRef>
          </p:style>
        </p:cxnSp>
        <p:cxnSp>
          <p:nvCxnSpPr>
            <p:cNvPr id="27" name="Straight Connector 25"/>
            <p:cNvCxnSpPr/>
            <p:nvPr/>
          </p:nvCxnSpPr>
          <p:spPr>
            <a:xfrm flipH="1" flipV="1">
              <a:off x="7152566" y="2392207"/>
              <a:ext cx="2039" cy="447466"/>
            </a:xfrm>
            <a:prstGeom prst="line">
              <a:avLst/>
            </a:prstGeom>
            <a:ln w="19050"/>
          </p:spPr>
          <p:style>
            <a:lnRef idx="1">
              <a:schemeClr val="dk1"/>
            </a:lnRef>
            <a:fillRef idx="0">
              <a:schemeClr val="dk1"/>
            </a:fillRef>
            <a:effectRef idx="0">
              <a:schemeClr val="dk1"/>
            </a:effectRef>
            <a:fontRef idx="minor">
              <a:schemeClr val="tx1"/>
            </a:fontRef>
          </p:style>
        </p:cxnSp>
        <p:cxnSp>
          <p:nvCxnSpPr>
            <p:cNvPr id="28" name="Straight Connector 26"/>
            <p:cNvCxnSpPr/>
            <p:nvPr/>
          </p:nvCxnSpPr>
          <p:spPr>
            <a:xfrm>
              <a:off x="7153330" y="2399624"/>
              <a:ext cx="57604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9" name="Straight Connector 27"/>
            <p:cNvCxnSpPr/>
            <p:nvPr/>
          </p:nvCxnSpPr>
          <p:spPr>
            <a:xfrm flipV="1">
              <a:off x="7721442" y="2394544"/>
              <a:ext cx="0" cy="105766"/>
            </a:xfrm>
            <a:prstGeom prst="line">
              <a:avLst/>
            </a:prstGeom>
            <a:ln w="19050"/>
          </p:spPr>
          <p:style>
            <a:lnRef idx="1">
              <a:schemeClr val="dk1"/>
            </a:lnRef>
            <a:fillRef idx="0">
              <a:schemeClr val="dk1"/>
            </a:fillRef>
            <a:effectRef idx="0">
              <a:schemeClr val="dk1"/>
            </a:effectRef>
            <a:fontRef idx="minor">
              <a:schemeClr val="tx1"/>
            </a:fontRef>
          </p:style>
        </p:cxnSp>
        <p:cxnSp>
          <p:nvCxnSpPr>
            <p:cNvPr id="30" name="Straight Connector 28"/>
            <p:cNvCxnSpPr/>
            <p:nvPr/>
          </p:nvCxnSpPr>
          <p:spPr>
            <a:xfrm>
              <a:off x="5281001" y="4775984"/>
              <a:ext cx="57613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1" name="Straight Connector 29"/>
            <p:cNvCxnSpPr/>
            <p:nvPr/>
          </p:nvCxnSpPr>
          <p:spPr>
            <a:xfrm flipH="1" flipV="1">
              <a:off x="5281001" y="4768364"/>
              <a:ext cx="1699" cy="198674"/>
            </a:xfrm>
            <a:prstGeom prst="line">
              <a:avLst/>
            </a:prstGeom>
            <a:ln w="19050"/>
          </p:spPr>
          <p:style>
            <a:lnRef idx="1">
              <a:schemeClr val="dk1"/>
            </a:lnRef>
            <a:fillRef idx="0">
              <a:schemeClr val="dk1"/>
            </a:fillRef>
            <a:effectRef idx="0">
              <a:schemeClr val="dk1"/>
            </a:effectRef>
            <a:fontRef idx="minor">
              <a:schemeClr val="tx1"/>
            </a:fontRef>
          </p:style>
        </p:cxnSp>
        <p:cxnSp>
          <p:nvCxnSpPr>
            <p:cNvPr id="32" name="Straight Connector 30"/>
            <p:cNvCxnSpPr/>
            <p:nvPr/>
          </p:nvCxnSpPr>
          <p:spPr>
            <a:xfrm flipV="1">
              <a:off x="5857135" y="4768364"/>
              <a:ext cx="0" cy="169051"/>
            </a:xfrm>
            <a:prstGeom prst="line">
              <a:avLst/>
            </a:prstGeom>
            <a:ln w="19050"/>
          </p:spPr>
          <p:style>
            <a:lnRef idx="1">
              <a:schemeClr val="dk1"/>
            </a:lnRef>
            <a:fillRef idx="0">
              <a:schemeClr val="dk1"/>
            </a:fillRef>
            <a:effectRef idx="0">
              <a:schemeClr val="dk1"/>
            </a:effectRef>
            <a:fontRef idx="minor">
              <a:schemeClr val="tx1"/>
            </a:fontRef>
          </p:style>
        </p:cxnSp>
        <p:cxnSp>
          <p:nvCxnSpPr>
            <p:cNvPr id="33" name="Straight Connector 31"/>
            <p:cNvCxnSpPr/>
            <p:nvPr/>
          </p:nvCxnSpPr>
          <p:spPr>
            <a:xfrm>
              <a:off x="5281001" y="4199888"/>
              <a:ext cx="115218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4" name="Straight Connector 32"/>
            <p:cNvCxnSpPr/>
            <p:nvPr/>
          </p:nvCxnSpPr>
          <p:spPr>
            <a:xfrm flipV="1">
              <a:off x="6433184" y="4195125"/>
              <a:ext cx="0" cy="664176"/>
            </a:xfrm>
            <a:prstGeom prst="line">
              <a:avLst/>
            </a:prstGeom>
            <a:ln w="19050"/>
          </p:spPr>
          <p:style>
            <a:lnRef idx="1">
              <a:schemeClr val="dk1"/>
            </a:lnRef>
            <a:fillRef idx="0">
              <a:schemeClr val="dk1"/>
            </a:fillRef>
            <a:effectRef idx="0">
              <a:schemeClr val="dk1"/>
            </a:effectRef>
            <a:fontRef idx="minor">
              <a:schemeClr val="tx1"/>
            </a:fontRef>
          </p:style>
        </p:cxnSp>
        <p:sp>
          <p:nvSpPr>
            <p:cNvPr id="35" name="TextBox 1"/>
            <p:cNvSpPr txBox="1"/>
            <p:nvPr/>
          </p:nvSpPr>
          <p:spPr>
            <a:xfrm>
              <a:off x="5353049" y="4271905"/>
              <a:ext cx="902902" cy="392608"/>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457134" fontAlgn="auto">
                <a:spcBef>
                  <a:spcPts val="0"/>
                </a:spcBef>
                <a:spcAft>
                  <a:spcPts val="0"/>
                </a:spcAft>
              </a:pPr>
              <a:r>
                <a:rPr lang="en-US" sz="1300" dirty="0">
                  <a:solidFill>
                    <a:srgbClr val="000000"/>
                  </a:solidFill>
                  <a:cs typeface="Arial" pitchFamily="34" charset="0"/>
                </a:rPr>
                <a:t>0.81</a:t>
              </a:r>
              <a:r>
                <a:rPr lang="en-US" sz="1300" baseline="30000" dirty="0">
                  <a:solidFill>
                    <a:srgbClr val="000000"/>
                  </a:solidFill>
                  <a:cs typeface="Arial" pitchFamily="34" charset="0"/>
                </a:rPr>
                <a:t>||</a:t>
              </a:r>
            </a:p>
            <a:p>
              <a:pPr algn="ctr" defTabSz="457134" fontAlgn="auto">
                <a:spcBef>
                  <a:spcPts val="0"/>
                </a:spcBef>
                <a:spcAft>
                  <a:spcPts val="0"/>
                </a:spcAft>
              </a:pPr>
              <a:r>
                <a:rPr lang="en-US" sz="1300" dirty="0">
                  <a:solidFill>
                    <a:srgbClr val="000000"/>
                  </a:solidFill>
                  <a:cs typeface="Arial" pitchFamily="34" charset="0"/>
                </a:rPr>
                <a:t>(0.60, 1.10</a:t>
              </a:r>
              <a:r>
                <a:rPr lang="en-US" sz="1400" dirty="0">
                  <a:solidFill>
                    <a:srgbClr val="000000"/>
                  </a:solidFill>
                  <a:cs typeface="Arial" pitchFamily="34" charset="0"/>
                </a:rPr>
                <a:t>)</a:t>
              </a:r>
            </a:p>
          </p:txBody>
        </p:sp>
        <p:cxnSp>
          <p:nvCxnSpPr>
            <p:cNvPr id="36" name="Straight Connector 34"/>
            <p:cNvCxnSpPr/>
            <p:nvPr/>
          </p:nvCxnSpPr>
          <p:spPr>
            <a:xfrm flipV="1">
              <a:off x="8244510" y="1846784"/>
              <a:ext cx="0" cy="664923"/>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Straight Connector 35"/>
            <p:cNvCxnSpPr/>
            <p:nvPr/>
          </p:nvCxnSpPr>
          <p:spPr>
            <a:xfrm flipH="1" flipV="1">
              <a:off x="7159618" y="1854137"/>
              <a:ext cx="4758" cy="475465"/>
            </a:xfrm>
            <a:prstGeom prst="line">
              <a:avLst/>
            </a:prstGeom>
            <a:ln w="19050"/>
          </p:spPr>
          <p:style>
            <a:lnRef idx="1">
              <a:schemeClr val="dk1"/>
            </a:lnRef>
            <a:fillRef idx="0">
              <a:schemeClr val="dk1"/>
            </a:fillRef>
            <a:effectRef idx="0">
              <a:schemeClr val="dk1"/>
            </a:effectRef>
            <a:fontRef idx="minor">
              <a:schemeClr val="tx1"/>
            </a:fontRef>
          </p:style>
        </p:cxnSp>
        <p:sp>
          <p:nvSpPr>
            <p:cNvPr id="38" name="TextBox 1"/>
            <p:cNvSpPr txBox="1"/>
            <p:nvPr/>
          </p:nvSpPr>
          <p:spPr>
            <a:xfrm>
              <a:off x="7225294" y="1895589"/>
              <a:ext cx="902987" cy="39260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457134" fontAlgn="auto">
                <a:spcBef>
                  <a:spcPts val="0"/>
                </a:spcBef>
                <a:spcAft>
                  <a:spcPts val="0"/>
                </a:spcAft>
              </a:pPr>
              <a:r>
                <a:rPr lang="en-US" sz="1300" dirty="0">
                  <a:solidFill>
                    <a:srgbClr val="000000"/>
                  </a:solidFill>
                  <a:cs typeface="Arial" pitchFamily="34" charset="0"/>
                </a:rPr>
                <a:t>0.85</a:t>
              </a:r>
              <a:r>
                <a:rPr lang="en-GB" sz="1300" baseline="30000" dirty="0">
                  <a:solidFill>
                    <a:srgbClr val="000000"/>
                  </a:solidFill>
                  <a:cs typeface="Arial" pitchFamily="34" charset="0"/>
                </a:rPr>
                <a:t>††</a:t>
              </a:r>
              <a:endParaRPr lang="en-US" sz="1300" baseline="30000" dirty="0">
                <a:solidFill>
                  <a:srgbClr val="000000"/>
                </a:solidFill>
                <a:cs typeface="Arial" pitchFamily="34" charset="0"/>
              </a:endParaRPr>
            </a:p>
            <a:p>
              <a:pPr algn="ctr" defTabSz="457134" fontAlgn="auto">
                <a:spcBef>
                  <a:spcPts val="0"/>
                </a:spcBef>
                <a:spcAft>
                  <a:spcPts val="0"/>
                </a:spcAft>
              </a:pPr>
              <a:r>
                <a:rPr lang="en-US" sz="1300" dirty="0">
                  <a:solidFill>
                    <a:srgbClr val="000000"/>
                  </a:solidFill>
                  <a:cs typeface="Arial" pitchFamily="34" charset="0"/>
                </a:rPr>
                <a:t>(0.77, 0.94</a:t>
              </a:r>
              <a:r>
                <a:rPr lang="en-US" sz="1400" dirty="0">
                  <a:solidFill>
                    <a:srgbClr val="000000"/>
                  </a:solidFill>
                  <a:cs typeface="Arial" pitchFamily="34" charset="0"/>
                </a:rPr>
                <a:t>)</a:t>
              </a:r>
            </a:p>
          </p:txBody>
        </p:sp>
        <p:sp>
          <p:nvSpPr>
            <p:cNvPr id="39" name="TextBox 1"/>
            <p:cNvSpPr txBox="1"/>
            <p:nvPr/>
          </p:nvSpPr>
          <p:spPr>
            <a:xfrm>
              <a:off x="7225294" y="1391510"/>
              <a:ext cx="902987" cy="392563"/>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457134" fontAlgn="auto">
                <a:spcBef>
                  <a:spcPts val="0"/>
                </a:spcBef>
                <a:spcAft>
                  <a:spcPts val="0"/>
                </a:spcAft>
              </a:pPr>
              <a:r>
                <a:rPr lang="en-US" sz="1300" dirty="0">
                  <a:solidFill>
                    <a:srgbClr val="000000"/>
                  </a:solidFill>
                  <a:cs typeface="Arial" pitchFamily="34" charset="0"/>
                </a:rPr>
                <a:t>0.86</a:t>
              </a:r>
              <a:r>
                <a:rPr lang="en-GB" sz="1300" baseline="30000" dirty="0">
                  <a:solidFill>
                    <a:srgbClr val="000000"/>
                  </a:solidFill>
                </a:rPr>
                <a:t>**</a:t>
              </a:r>
              <a:r>
                <a:rPr lang="en-US" sz="1300" dirty="0">
                  <a:solidFill>
                    <a:srgbClr val="000000"/>
                  </a:solidFill>
                  <a:cs typeface="Arial" pitchFamily="34" charset="0"/>
                </a:rPr>
                <a:t> </a:t>
              </a:r>
            </a:p>
            <a:p>
              <a:pPr algn="ctr" defTabSz="457134" fontAlgn="auto">
                <a:spcBef>
                  <a:spcPts val="0"/>
                </a:spcBef>
                <a:spcAft>
                  <a:spcPts val="0"/>
                </a:spcAft>
              </a:pPr>
              <a:r>
                <a:rPr lang="en-US" sz="1300" dirty="0">
                  <a:solidFill>
                    <a:srgbClr val="000000"/>
                  </a:solidFill>
                  <a:cs typeface="Arial" pitchFamily="34" charset="0"/>
                </a:rPr>
                <a:t>(0.78, 0.94</a:t>
              </a:r>
              <a:r>
                <a:rPr lang="en-US" sz="1400" dirty="0">
                  <a:solidFill>
                    <a:srgbClr val="000000"/>
                  </a:solidFill>
                  <a:cs typeface="Arial" pitchFamily="34" charset="0"/>
                </a:rPr>
                <a:t>)</a:t>
              </a:r>
            </a:p>
          </p:txBody>
        </p:sp>
        <p:cxnSp>
          <p:nvCxnSpPr>
            <p:cNvPr id="40" name="Straight Connector 38"/>
            <p:cNvCxnSpPr/>
            <p:nvPr/>
          </p:nvCxnSpPr>
          <p:spPr>
            <a:xfrm flipH="1" flipV="1">
              <a:off x="5281001" y="4192268"/>
              <a:ext cx="3313" cy="477264"/>
            </a:xfrm>
            <a:prstGeom prst="line">
              <a:avLst/>
            </a:prstGeom>
            <a:ln w="19050"/>
          </p:spPr>
          <p:style>
            <a:lnRef idx="1">
              <a:schemeClr val="dk1"/>
            </a:lnRef>
            <a:fillRef idx="0">
              <a:schemeClr val="dk1"/>
            </a:fillRef>
            <a:effectRef idx="0">
              <a:schemeClr val="dk1"/>
            </a:effectRef>
            <a:fontRef idx="minor">
              <a:schemeClr val="tx1"/>
            </a:fontRef>
          </p:style>
        </p:cxnSp>
      </p:grpSp>
      <p:pic>
        <p:nvPicPr>
          <p:cNvPr id="75779" name="Picture 3"/>
          <p:cNvPicPr>
            <a:picLocks noChangeAspect="1" noChangeArrowheads="1"/>
          </p:cNvPicPr>
          <p:nvPr/>
        </p:nvPicPr>
        <p:blipFill>
          <a:blip r:embed="rId4" cstate="print"/>
          <a:srcRect/>
          <a:stretch>
            <a:fillRect/>
          </a:stretch>
        </p:blipFill>
        <p:spPr bwMode="auto">
          <a:xfrm>
            <a:off x="6496938" y="567817"/>
            <a:ext cx="1456713" cy="287631"/>
          </a:xfrm>
          <a:prstGeom prst="rect">
            <a:avLst/>
          </a:prstGeom>
          <a:noFill/>
          <a:ln w="9525">
            <a:noFill/>
            <a:miter lim="800000"/>
            <a:headEnd/>
            <a:tailEnd/>
          </a:ln>
        </p:spPr>
      </p:pic>
      <p:pic>
        <p:nvPicPr>
          <p:cNvPr id="75781" name="Picture 5"/>
          <p:cNvPicPr>
            <a:picLocks noChangeAspect="1" noChangeArrowheads="1"/>
          </p:cNvPicPr>
          <p:nvPr/>
        </p:nvPicPr>
        <p:blipFill>
          <a:blip r:embed="rId5" cstate="print"/>
          <a:srcRect/>
          <a:stretch>
            <a:fillRect/>
          </a:stretch>
        </p:blipFill>
        <p:spPr bwMode="auto">
          <a:xfrm>
            <a:off x="5035557" y="6537835"/>
            <a:ext cx="4010025" cy="238125"/>
          </a:xfrm>
          <a:prstGeom prst="rect">
            <a:avLst/>
          </a:prstGeom>
          <a:noFill/>
          <a:ln w="9525">
            <a:noFill/>
            <a:miter lim="800000"/>
            <a:headEnd/>
            <a:tailEnd/>
          </a:ln>
        </p:spPr>
      </p:pic>
      <p:sp>
        <p:nvSpPr>
          <p:cNvPr id="41" name="Ovale 40"/>
          <p:cNvSpPr/>
          <p:nvPr/>
        </p:nvSpPr>
        <p:spPr>
          <a:xfrm>
            <a:off x="7128285" y="1268760"/>
            <a:ext cx="999997" cy="720080"/>
          </a:xfrm>
          <a:prstGeom prst="ellipse">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it-IT">
              <a:solidFill>
                <a:srgbClr val="FFFFFF"/>
              </a:solidFill>
            </a:endParaRPr>
          </a:p>
        </p:txBody>
      </p:sp>
      <p:sp>
        <p:nvSpPr>
          <p:cNvPr id="42" name="Ovale 41"/>
          <p:cNvSpPr/>
          <p:nvPr/>
        </p:nvSpPr>
        <p:spPr>
          <a:xfrm>
            <a:off x="1691681" y="1916832"/>
            <a:ext cx="999997" cy="720080"/>
          </a:xfrm>
          <a:prstGeom prst="ellipse">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it-IT">
              <a:solidFill>
                <a:srgbClr val="FFFFFF"/>
              </a:solidFill>
            </a:endParaRPr>
          </a:p>
        </p:txBody>
      </p:sp>
      <p:sp>
        <p:nvSpPr>
          <p:cNvPr id="43" name="Ovale 42"/>
          <p:cNvSpPr/>
          <p:nvPr/>
        </p:nvSpPr>
        <p:spPr>
          <a:xfrm>
            <a:off x="3499995" y="3717032"/>
            <a:ext cx="999997" cy="720080"/>
          </a:xfrm>
          <a:prstGeom prst="ellipse">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it-IT">
              <a:solidFill>
                <a:srgbClr val="FFFFFF"/>
              </a:solidFill>
            </a:endParaRPr>
          </a:p>
        </p:txBody>
      </p:sp>
      <p:sp>
        <p:nvSpPr>
          <p:cNvPr id="44" name="Ovale 43"/>
          <p:cNvSpPr/>
          <p:nvPr/>
        </p:nvSpPr>
        <p:spPr>
          <a:xfrm>
            <a:off x="5300195" y="4293096"/>
            <a:ext cx="999997" cy="720080"/>
          </a:xfrm>
          <a:prstGeom prst="ellipse">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it-IT">
              <a:solidFill>
                <a:srgbClr val="FFFFFF"/>
              </a:solidFill>
            </a:endParaRPr>
          </a:p>
        </p:txBody>
      </p:sp>
    </p:spTree>
    <p:extLst>
      <p:ext uri="{BB962C8B-B14F-4D97-AF65-F5344CB8AC3E}">
        <p14:creationId xmlns:p14="http://schemas.microsoft.com/office/powerpoint/2010/main" val="380621566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randombar(horizontal)">
                                      <p:cBhvr>
                                        <p:cTn id="11" dur="500"/>
                                        <p:tgtEl>
                                          <p:spTgt spid="42"/>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randombar(horizontal)">
                                      <p:cBhvr>
                                        <p:cTn id="15" dur="500"/>
                                        <p:tgtEl>
                                          <p:spTgt spid="43"/>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randombar(horizontal)">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r>
              <a:rPr lang="it-IT" dirty="0" err="1" smtClean="0"/>
              <a:t>Outcome</a:t>
            </a:r>
            <a:r>
              <a:rPr lang="it-IT" dirty="0" smtClean="0"/>
              <a:t> of LAMA/LABA FDC </a:t>
            </a:r>
            <a:r>
              <a:rPr lang="it-IT" dirty="0" err="1" smtClean="0"/>
              <a:t>compared</a:t>
            </a:r>
            <a:r>
              <a:rPr lang="it-IT" dirty="0" smtClean="0"/>
              <a:t> with LABA/ICS</a:t>
            </a:r>
            <a:endParaRPr lang="it-IT" dirty="0"/>
          </a:p>
        </p:txBody>
      </p:sp>
      <p:pic>
        <p:nvPicPr>
          <p:cNvPr id="8" name="Picture 2"/>
          <p:cNvPicPr>
            <a:picLocks noGrp="1"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159" y="1700809"/>
            <a:ext cx="8469313" cy="3449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4"/>
          <p:cNvSpPr txBox="1"/>
          <p:nvPr/>
        </p:nvSpPr>
        <p:spPr>
          <a:xfrm>
            <a:off x="5436097" y="6525345"/>
            <a:ext cx="3627788" cy="276999"/>
          </a:xfrm>
          <a:prstGeom prst="rect">
            <a:avLst/>
          </a:prstGeom>
          <a:noFill/>
        </p:spPr>
        <p:txBody>
          <a:bodyPr wrap="square" lIns="91427" tIns="45713" rIns="91427" bIns="45713"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dirty="0">
                <a:solidFill>
                  <a:srgbClr val="000000"/>
                </a:solidFill>
                <a:cs typeface="Arial" panose="020B0604020202020204" pitchFamily="34" charset="0"/>
              </a:rPr>
              <a:t>Lantern study. </a:t>
            </a:r>
            <a:r>
              <a:rPr lang="en-US" sz="1200" dirty="0" err="1">
                <a:solidFill>
                  <a:srgbClr val="000000"/>
                </a:solidFill>
                <a:cs typeface="Arial" panose="020B0604020202020204" pitchFamily="34" charset="0"/>
              </a:rPr>
              <a:t>Zhong</a:t>
            </a:r>
            <a:r>
              <a:rPr lang="en-US" sz="1200" dirty="0">
                <a:solidFill>
                  <a:srgbClr val="000000"/>
                </a:solidFill>
                <a:cs typeface="Arial" panose="020B0604020202020204" pitchFamily="34" charset="0"/>
              </a:rPr>
              <a:t> et al. </a:t>
            </a:r>
            <a:r>
              <a:rPr lang="en-US" sz="1200" dirty="0" err="1">
                <a:solidFill>
                  <a:srgbClr val="000000"/>
                </a:solidFill>
                <a:cs typeface="Arial" panose="020B0604020202020204" pitchFamily="34" charset="0"/>
              </a:rPr>
              <a:t>Int</a:t>
            </a:r>
            <a:r>
              <a:rPr lang="en-US" sz="1200" dirty="0">
                <a:solidFill>
                  <a:srgbClr val="000000"/>
                </a:solidFill>
                <a:cs typeface="Arial" panose="020B0604020202020204" pitchFamily="34" charset="0"/>
              </a:rPr>
              <a:t> J COPD, 2015</a:t>
            </a:r>
          </a:p>
        </p:txBody>
      </p:sp>
      <p:sp>
        <p:nvSpPr>
          <p:cNvPr id="10" name="CasellaDiTesto 9"/>
          <p:cNvSpPr txBox="1"/>
          <p:nvPr/>
        </p:nvSpPr>
        <p:spPr>
          <a:xfrm>
            <a:off x="2422158" y="5723964"/>
            <a:ext cx="4814112" cy="369318"/>
          </a:xfrm>
          <a:prstGeom prst="rect">
            <a:avLst/>
          </a:prstGeom>
          <a:noFill/>
        </p:spPr>
        <p:txBody>
          <a:bodyPr wrap="none" lIns="91427" tIns="45713" rIns="91427" bIns="45713" rtlCol="0">
            <a:spAutoFit/>
          </a:bodyPr>
          <a:lstStyle/>
          <a:p>
            <a:r>
              <a:rPr lang="it-IT" dirty="0" err="1" smtClean="0">
                <a:solidFill>
                  <a:srgbClr val="000000"/>
                </a:solidFill>
              </a:rPr>
              <a:t>History</a:t>
            </a:r>
            <a:r>
              <a:rPr lang="it-IT" dirty="0" smtClean="0">
                <a:solidFill>
                  <a:srgbClr val="000000"/>
                </a:solidFill>
              </a:rPr>
              <a:t> of 1 </a:t>
            </a:r>
            <a:r>
              <a:rPr lang="it-IT" dirty="0" err="1" smtClean="0">
                <a:solidFill>
                  <a:srgbClr val="000000"/>
                </a:solidFill>
              </a:rPr>
              <a:t>exacerbation</a:t>
            </a:r>
            <a:r>
              <a:rPr lang="it-IT" dirty="0" smtClean="0">
                <a:solidFill>
                  <a:srgbClr val="000000"/>
                </a:solidFill>
              </a:rPr>
              <a:t> in the </a:t>
            </a:r>
            <a:r>
              <a:rPr lang="it-IT" dirty="0" err="1" smtClean="0">
                <a:solidFill>
                  <a:srgbClr val="000000"/>
                </a:solidFill>
              </a:rPr>
              <a:t>previous</a:t>
            </a:r>
            <a:r>
              <a:rPr lang="it-IT" dirty="0" smtClean="0">
                <a:solidFill>
                  <a:srgbClr val="000000"/>
                </a:solidFill>
              </a:rPr>
              <a:t> </a:t>
            </a:r>
            <a:r>
              <a:rPr lang="it-IT" dirty="0" err="1" smtClean="0">
                <a:solidFill>
                  <a:srgbClr val="000000"/>
                </a:solidFill>
              </a:rPr>
              <a:t>year</a:t>
            </a:r>
            <a:endParaRPr lang="it-IT" dirty="0">
              <a:solidFill>
                <a:srgbClr val="000000"/>
              </a:solidFill>
            </a:endParaRPr>
          </a:p>
        </p:txBody>
      </p:sp>
      <p:sp>
        <p:nvSpPr>
          <p:cNvPr id="7" name="Ovale 6"/>
          <p:cNvSpPr/>
          <p:nvPr/>
        </p:nvSpPr>
        <p:spPr>
          <a:xfrm>
            <a:off x="7236296" y="2780929"/>
            <a:ext cx="1728192" cy="864096"/>
          </a:xfrm>
          <a:prstGeom prst="ellipse">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it-IT">
              <a:solidFill>
                <a:srgbClr val="FFFFFF"/>
              </a:solidFill>
            </a:endParaRPr>
          </a:p>
        </p:txBody>
      </p:sp>
    </p:spTree>
    <p:extLst>
      <p:ext uri="{BB962C8B-B14F-4D97-AF65-F5344CB8AC3E}">
        <p14:creationId xmlns:p14="http://schemas.microsoft.com/office/powerpoint/2010/main" val="92908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44625"/>
            <a:ext cx="6624736" cy="1008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4796" y="6525345"/>
            <a:ext cx="217170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428" y="1289050"/>
            <a:ext cx="8229145" cy="516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683568" y="4941168"/>
            <a:ext cx="7848872" cy="288032"/>
          </a:xfrm>
          <a:prstGeom prst="rect">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it-IT">
              <a:solidFill>
                <a:srgbClr val="FFFFFF"/>
              </a:solidFill>
            </a:endParaRPr>
          </a:p>
        </p:txBody>
      </p:sp>
      <p:sp>
        <p:nvSpPr>
          <p:cNvPr id="7" name="Rettangolo 6"/>
          <p:cNvSpPr/>
          <p:nvPr/>
        </p:nvSpPr>
        <p:spPr>
          <a:xfrm>
            <a:off x="611560" y="5445225"/>
            <a:ext cx="7848872" cy="288032"/>
          </a:xfrm>
          <a:prstGeom prst="rect">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it-IT">
              <a:solidFill>
                <a:srgbClr val="FFFFFF"/>
              </a:solidFill>
            </a:endParaRPr>
          </a:p>
        </p:txBody>
      </p:sp>
    </p:spTree>
    <p:extLst>
      <p:ext uri="{BB962C8B-B14F-4D97-AF65-F5344CB8AC3E}">
        <p14:creationId xmlns:p14="http://schemas.microsoft.com/office/powerpoint/2010/main" val="91938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44625"/>
            <a:ext cx="6624736" cy="1008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4796" y="6525345"/>
            <a:ext cx="217170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044" y="1772816"/>
            <a:ext cx="8749444"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e 4"/>
          <p:cNvSpPr/>
          <p:nvPr/>
        </p:nvSpPr>
        <p:spPr>
          <a:xfrm>
            <a:off x="3923928" y="2996952"/>
            <a:ext cx="1008112" cy="720080"/>
          </a:xfrm>
          <a:prstGeom prst="ellipse">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it-IT">
              <a:solidFill>
                <a:srgbClr val="FFFFFF"/>
              </a:solidFill>
            </a:endParaRPr>
          </a:p>
        </p:txBody>
      </p:sp>
      <p:sp>
        <p:nvSpPr>
          <p:cNvPr id="7" name="Ovale 6"/>
          <p:cNvSpPr/>
          <p:nvPr/>
        </p:nvSpPr>
        <p:spPr>
          <a:xfrm>
            <a:off x="3779913" y="4005064"/>
            <a:ext cx="1008112" cy="720080"/>
          </a:xfrm>
          <a:prstGeom prst="ellipse">
            <a:avLst/>
          </a:prstGeom>
          <a:solidFill>
            <a:srgbClr val="FF0000">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it-IT">
              <a:solidFill>
                <a:srgbClr val="FFFFFF"/>
              </a:solidFill>
            </a:endParaRPr>
          </a:p>
        </p:txBody>
      </p:sp>
    </p:spTree>
    <p:extLst>
      <p:ext uri="{BB962C8B-B14F-4D97-AF65-F5344CB8AC3E}">
        <p14:creationId xmlns:p14="http://schemas.microsoft.com/office/powerpoint/2010/main" val="1795969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60" y="44626"/>
            <a:ext cx="3901877" cy="104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1954" y="6451426"/>
            <a:ext cx="287655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6364" y="1205062"/>
            <a:ext cx="6391275" cy="524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24126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60" y="44626"/>
            <a:ext cx="3901877" cy="104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1954" y="6451426"/>
            <a:ext cx="287655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9" y="1247354"/>
            <a:ext cx="8353425" cy="513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159145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5"/>
            <a:ext cx="5112568" cy="1192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954" y="6546677"/>
            <a:ext cx="401955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1320130"/>
            <a:ext cx="4608512" cy="5052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50664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5"/>
            <a:ext cx="5112568" cy="1192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954" y="6546677"/>
            <a:ext cx="401955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978" y="1412776"/>
            <a:ext cx="5818047"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33638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5" y="44624"/>
            <a:ext cx="7483951"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449" y="6453336"/>
            <a:ext cx="3268055"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 y="1846932"/>
            <a:ext cx="8978900" cy="367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327265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4625"/>
            <a:ext cx="5112568" cy="1192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954" y="6546677"/>
            <a:ext cx="401955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5" y="1340769"/>
            <a:ext cx="4680520" cy="2787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3356993"/>
            <a:ext cx="4608512" cy="3008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200504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823"/>
          <a:stretch/>
        </p:blipFill>
        <p:spPr bwMode="auto">
          <a:xfrm>
            <a:off x="31228" y="17562"/>
            <a:ext cx="2812581" cy="1269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r="66906" b="87170"/>
          <a:stretch/>
        </p:blipFill>
        <p:spPr bwMode="auto">
          <a:xfrm>
            <a:off x="7464977" y="6381328"/>
            <a:ext cx="1566214" cy="354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776" y="1383754"/>
            <a:ext cx="7410450"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716359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44625"/>
            <a:ext cx="5112568" cy="827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110" y="6600908"/>
            <a:ext cx="4439394" cy="181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532" y="1330325"/>
            <a:ext cx="8424936" cy="5090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005651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44625"/>
            <a:ext cx="5112568" cy="827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110" y="6600908"/>
            <a:ext cx="4439394" cy="181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4726" y="980728"/>
            <a:ext cx="5394548" cy="5557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419753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lum bright="-10000" contrast="40000"/>
            <a:extLst>
              <a:ext uri="{28A0092B-C50C-407E-A947-70E740481C1C}">
                <a14:useLocalDpi xmlns:a14="http://schemas.microsoft.com/office/drawing/2010/main" val="0"/>
              </a:ext>
            </a:extLst>
          </a:blip>
          <a:srcRect/>
          <a:stretch>
            <a:fillRect/>
          </a:stretch>
        </p:blipFill>
        <p:spPr bwMode="auto">
          <a:xfrm>
            <a:off x="484087" y="1971231"/>
            <a:ext cx="5388108" cy="4664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6194820" y="1971229"/>
            <a:ext cx="2461234" cy="465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olo 1"/>
          <p:cNvSpPr txBox="1">
            <a:spLocks/>
          </p:cNvSpPr>
          <p:nvPr/>
        </p:nvSpPr>
        <p:spPr>
          <a:xfrm>
            <a:off x="939241" y="1268760"/>
            <a:ext cx="1739863" cy="636587"/>
          </a:xfrm>
          <a:prstGeom prst="rect">
            <a:avLst/>
          </a:prstGeom>
          <a:effectLst>
            <a:innerShdw blurRad="63500" dist="50800" dir="13500000">
              <a:prstClr val="black">
                <a:alpha val="50000"/>
              </a:prstClr>
            </a:innerShdw>
          </a:effectLst>
        </p:spPr>
        <p:txBody>
          <a:bodyPr lIns="91427" tIns="45713" rIns="91427" bIns="45713" anchor="ctr" anchorCtr="0"/>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it-IT" sz="2400" b="1" dirty="0">
                <a:solidFill>
                  <a:srgbClr val="960000"/>
                </a:solidFill>
              </a:rPr>
              <a:t>Normale</a:t>
            </a:r>
          </a:p>
        </p:txBody>
      </p:sp>
      <p:sp>
        <p:nvSpPr>
          <p:cNvPr id="11" name="Titolo 1"/>
          <p:cNvSpPr txBox="1">
            <a:spLocks/>
          </p:cNvSpPr>
          <p:nvPr/>
        </p:nvSpPr>
        <p:spPr>
          <a:xfrm>
            <a:off x="6561129" y="1269745"/>
            <a:ext cx="1739863" cy="636587"/>
          </a:xfrm>
          <a:prstGeom prst="rect">
            <a:avLst/>
          </a:prstGeom>
          <a:effectLst>
            <a:innerShdw blurRad="63500" dist="50800" dir="13500000">
              <a:prstClr val="black">
                <a:alpha val="50000"/>
              </a:prstClr>
            </a:innerShdw>
          </a:effectLst>
        </p:spPr>
        <p:txBody>
          <a:bodyPr lIns="91427" tIns="45713" rIns="91427" bIns="45713" anchor="ctr" anchorCtr="0"/>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it-IT" sz="2400" b="1">
                <a:solidFill>
                  <a:srgbClr val="960000"/>
                </a:solidFill>
              </a:rPr>
              <a:t>Enfisema</a:t>
            </a:r>
          </a:p>
        </p:txBody>
      </p:sp>
      <p:sp>
        <p:nvSpPr>
          <p:cNvPr id="12" name="Titolo 1"/>
          <p:cNvSpPr txBox="1">
            <a:spLocks/>
          </p:cNvSpPr>
          <p:nvPr/>
        </p:nvSpPr>
        <p:spPr>
          <a:xfrm>
            <a:off x="3131840" y="1208237"/>
            <a:ext cx="2870830" cy="636587"/>
          </a:xfrm>
          <a:prstGeom prst="rect">
            <a:avLst/>
          </a:prstGeom>
          <a:effectLst>
            <a:innerShdw blurRad="63500" dist="50800" dir="13500000">
              <a:prstClr val="black">
                <a:alpha val="50000"/>
              </a:prstClr>
            </a:innerShdw>
          </a:effectLst>
        </p:spPr>
        <p:txBody>
          <a:bodyPr lIns="91427" tIns="45713" rIns="91427" bIns="45713" anchor="ctr" anchorCtr="0"/>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it-IT" sz="2400" b="1" dirty="0">
                <a:solidFill>
                  <a:srgbClr val="960000"/>
                </a:solidFill>
              </a:rPr>
              <a:t>Bronchiolite cronica </a:t>
            </a:r>
            <a:r>
              <a:rPr lang="it-IT" sz="2400" b="1" dirty="0" err="1">
                <a:solidFill>
                  <a:srgbClr val="960000"/>
                </a:solidFill>
              </a:rPr>
              <a:t>fibrosante</a:t>
            </a:r>
            <a:r>
              <a:rPr lang="it-IT" sz="2400" b="1" dirty="0">
                <a:solidFill>
                  <a:srgbClr val="960000"/>
                </a:solidFill>
              </a:rPr>
              <a:t> </a:t>
            </a:r>
          </a:p>
        </p:txBody>
      </p:sp>
      <p:sp>
        <p:nvSpPr>
          <p:cNvPr id="7" name="Titolo 1"/>
          <p:cNvSpPr txBox="1">
            <a:spLocks/>
          </p:cNvSpPr>
          <p:nvPr/>
        </p:nvSpPr>
        <p:spPr>
          <a:xfrm>
            <a:off x="0" y="116632"/>
            <a:ext cx="7740650" cy="720080"/>
          </a:xfrm>
          <a:prstGeom prst="rect">
            <a:avLst/>
          </a:prstGeom>
        </p:spPr>
        <p:txBody>
          <a:bodyPr lIns="91427" tIns="45713" rIns="91427" bIns="45713"/>
          <a:lstStyle>
            <a:lvl1pPr algn="ctr" rtl="0" eaLnBrk="0" fontAlgn="base" hangingPunct="0">
              <a:spcBef>
                <a:spcPct val="0"/>
              </a:spcBef>
              <a:spcAft>
                <a:spcPct val="0"/>
              </a:spcAft>
              <a:defRPr sz="2800" b="1" i="1">
                <a:solidFill>
                  <a:schemeClr val="accent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i="1">
                <a:solidFill>
                  <a:schemeClr val="accent2"/>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i="1">
                <a:solidFill>
                  <a:schemeClr val="accent2"/>
                </a:solidFill>
                <a:effectLst>
                  <a:outerShdw blurRad="38100" dist="38100" dir="2700000" algn="tl">
                    <a:srgbClr val="C0C0C0"/>
                  </a:outerShdw>
                </a:effectLst>
                <a:latin typeface="Arial" charset="0"/>
              </a:defRPr>
            </a:lvl9pPr>
          </a:lstStyle>
          <a:p>
            <a:r>
              <a:rPr lang="en-US" kern="0" dirty="0" smtClean="0"/>
              <a:t>Le diverse </a:t>
            </a:r>
            <a:r>
              <a:rPr lang="en-US" kern="0" dirty="0" err="1" smtClean="0"/>
              <a:t>facce</a:t>
            </a:r>
            <a:r>
              <a:rPr lang="en-US" kern="0" dirty="0" smtClean="0"/>
              <a:t> </a:t>
            </a:r>
            <a:r>
              <a:rPr lang="en-US" kern="0" dirty="0" err="1" smtClean="0"/>
              <a:t>della</a:t>
            </a:r>
            <a:r>
              <a:rPr lang="en-US" kern="0" dirty="0" smtClean="0"/>
              <a:t> BPCO </a:t>
            </a:r>
            <a:endParaRPr lang="en-US" kern="0" dirty="0"/>
          </a:p>
        </p:txBody>
      </p:sp>
    </p:spTree>
    <p:extLst>
      <p:ext uri="{BB962C8B-B14F-4D97-AF65-F5344CB8AC3E}">
        <p14:creationId xmlns:p14="http://schemas.microsoft.com/office/powerpoint/2010/main" val="718038333"/>
      </p:ext>
    </p:extLst>
  </p:cSld>
  <p:clrMapOvr>
    <a:masterClrMapping/>
  </p:clrMapOvr>
  <p:transition>
    <p:fade thruBlk="1"/>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436" t="55571" r="11641" b="11651"/>
          <a:stretch/>
        </p:blipFill>
        <p:spPr bwMode="auto">
          <a:xfrm>
            <a:off x="35498" y="44625"/>
            <a:ext cx="3312368" cy="815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734" t="18611" r="26172" b="6528"/>
          <a:stretch/>
        </p:blipFill>
        <p:spPr bwMode="auto">
          <a:xfrm>
            <a:off x="1475657" y="1101661"/>
            <a:ext cx="6192688" cy="5657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779184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847725" y="6212277"/>
            <a:ext cx="5945640" cy="646331"/>
          </a:xfrm>
          <a:prstGeom prst="rect">
            <a:avLst/>
          </a:prstGeom>
          <a:noFill/>
        </p:spPr>
        <p:txBody>
          <a:bodyPr wrap="square" lIns="91427" tIns="45713" rIns="91427" bIns="45713" rtlCol="0">
            <a:spAutoFit/>
          </a:bodyPr>
          <a:lstStyle/>
          <a:p>
            <a:r>
              <a:rPr lang="en-US" sz="900" dirty="0">
                <a:hlinkClick r:id="rId3"/>
              </a:rPr>
              <a:t>https://clinicaltrials.gov/ct2/show/NCT02579850</a:t>
            </a:r>
            <a:endParaRPr lang="en-US" sz="900" dirty="0"/>
          </a:p>
          <a:p>
            <a:r>
              <a:rPr lang="en-US" sz="900" dirty="0">
                <a:solidFill>
                  <a:prstClr val="black"/>
                </a:solidFill>
              </a:rPr>
              <a:t>BDP, </a:t>
            </a:r>
            <a:r>
              <a:rPr lang="fr-FR" sz="900" dirty="0"/>
              <a:t>beclometasone dipropionate; b.i.d., twice-daily; </a:t>
            </a:r>
            <a:r>
              <a:rPr lang="en-US" sz="900" dirty="0">
                <a:solidFill>
                  <a:prstClr val="black"/>
                </a:solidFill>
              </a:rPr>
              <a:t>FF, fluticasone furoate; GB, glycopyrronium bromide; </a:t>
            </a:r>
          </a:p>
          <a:p>
            <a:r>
              <a:rPr lang="en-US" sz="900" dirty="0">
                <a:solidFill>
                  <a:prstClr val="black"/>
                </a:solidFill>
              </a:rPr>
              <a:t>GLY, glycopyrronium; GOLD, Global Initiative for Chronic Obstructive Lung Disease</a:t>
            </a:r>
            <a:r>
              <a:rPr lang="en-US" sz="900" dirty="0"/>
              <a:t>;</a:t>
            </a:r>
            <a:r>
              <a:rPr lang="en-US" sz="900" dirty="0">
                <a:solidFill>
                  <a:prstClr val="black"/>
                </a:solidFill>
              </a:rPr>
              <a:t> IND, indacaterol; </a:t>
            </a:r>
            <a:br>
              <a:rPr lang="en-US" sz="900" dirty="0">
                <a:solidFill>
                  <a:prstClr val="black"/>
                </a:solidFill>
              </a:rPr>
            </a:br>
            <a:r>
              <a:rPr lang="en-US" sz="900" dirty="0">
                <a:solidFill>
                  <a:prstClr val="black"/>
                </a:solidFill>
              </a:rPr>
              <a:t>q.d., once daily </a:t>
            </a:r>
            <a:endParaRPr lang="en-US" sz="900" dirty="0"/>
          </a:p>
        </p:txBody>
      </p:sp>
      <p:sp>
        <p:nvSpPr>
          <p:cNvPr id="22" name="Title 1"/>
          <p:cNvSpPr txBox="1">
            <a:spLocks/>
          </p:cNvSpPr>
          <p:nvPr/>
        </p:nvSpPr>
        <p:spPr>
          <a:xfrm>
            <a:off x="76349" y="116632"/>
            <a:ext cx="7772400" cy="960120"/>
          </a:xfrm>
          <a:prstGeom prst="rect">
            <a:avLst/>
          </a:prstGeom>
        </p:spPr>
        <p:txBody>
          <a:bodyPr lIns="91427" tIns="45713" rIns="91427" bIns="45713">
            <a:noAutofit/>
          </a:bodyPr>
          <a:lstStyle>
            <a:lvl1pPr algn="l" defTabSz="914400" rtl="0" eaLnBrk="1" latinLnBrk="0" hangingPunct="1">
              <a:lnSpc>
                <a:spcPct val="95000"/>
              </a:lnSpc>
              <a:spcBef>
                <a:spcPct val="0"/>
              </a:spcBef>
              <a:buNone/>
              <a:defRPr sz="3200" kern="1200">
                <a:solidFill>
                  <a:schemeClr val="tx1"/>
                </a:solidFill>
                <a:latin typeface="+mj-lt"/>
                <a:ea typeface="+mj-ea"/>
                <a:cs typeface="+mj-cs"/>
              </a:defRPr>
            </a:lvl1pPr>
          </a:lstStyle>
          <a:p>
            <a:r>
              <a:rPr lang="en-US" sz="2000" dirty="0"/>
              <a:t>To evaluate the superiority of the BDP/FF/GB over IND/GLY in COPD patients – The TRIBUTE study</a:t>
            </a:r>
          </a:p>
        </p:txBody>
      </p:sp>
      <p:sp>
        <p:nvSpPr>
          <p:cNvPr id="23" name="TextBox 22"/>
          <p:cNvSpPr txBox="1"/>
          <p:nvPr/>
        </p:nvSpPr>
        <p:spPr>
          <a:xfrm>
            <a:off x="607859" y="1343835"/>
            <a:ext cx="8059602" cy="369318"/>
          </a:xfrm>
          <a:prstGeom prst="rect">
            <a:avLst/>
          </a:prstGeom>
          <a:noFill/>
        </p:spPr>
        <p:txBody>
          <a:bodyPr wrap="square" lIns="91427" tIns="45713" rIns="91427" bIns="45713" rtlCol="0">
            <a:spAutoFit/>
          </a:bodyPr>
          <a:lstStyle/>
          <a:p>
            <a:pPr algn="ctr"/>
            <a:r>
              <a:rPr lang="en-US" b="1" dirty="0">
                <a:solidFill>
                  <a:schemeClr val="accent4"/>
                </a:solidFill>
              </a:rPr>
              <a:t>A 52-week, double-blind, randomized, 2-arm, parallel-group study </a:t>
            </a:r>
          </a:p>
        </p:txBody>
      </p:sp>
      <p:sp>
        <p:nvSpPr>
          <p:cNvPr id="44" name="Rectangle 43"/>
          <p:cNvSpPr/>
          <p:nvPr/>
        </p:nvSpPr>
        <p:spPr>
          <a:xfrm>
            <a:off x="705076" y="2184750"/>
            <a:ext cx="4019324" cy="109186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en-US" dirty="0"/>
          </a:p>
        </p:txBody>
      </p:sp>
      <p:sp>
        <p:nvSpPr>
          <p:cNvPr id="45" name="Rectangle 44"/>
          <p:cNvSpPr/>
          <p:nvPr/>
        </p:nvSpPr>
        <p:spPr>
          <a:xfrm>
            <a:off x="832434" y="2275567"/>
            <a:ext cx="3805228" cy="830997"/>
          </a:xfrm>
          <a:prstGeom prst="rect">
            <a:avLst/>
          </a:prstGeom>
        </p:spPr>
        <p:txBody>
          <a:bodyPr wrap="square" lIns="91427" tIns="45713" rIns="91427" bIns="45713">
            <a:spAutoFit/>
          </a:bodyPr>
          <a:lstStyle/>
          <a:p>
            <a:pPr lvl="0">
              <a:defRPr/>
            </a:pPr>
            <a:r>
              <a:rPr lang="en-US" sz="1200" dirty="0">
                <a:latin typeface="Arial" panose="020B0604020202020204" pitchFamily="34" charset="0"/>
                <a:cs typeface="Arial" panose="020B0604020202020204" pitchFamily="34" charset="0"/>
              </a:rPr>
              <a:t>Sample size – 1534</a:t>
            </a:r>
          </a:p>
          <a:p>
            <a:pPr lvl="0">
              <a:defRPr/>
            </a:pPr>
            <a:endParaRPr lang="en-US" sz="1200" dirty="0">
              <a:latin typeface="Arial" panose="020B0604020202020204" pitchFamily="34" charset="0"/>
              <a:cs typeface="Arial" panose="020B0604020202020204" pitchFamily="34" charset="0"/>
            </a:endParaRPr>
          </a:p>
          <a:p>
            <a:pPr lvl="0">
              <a:defRPr/>
            </a:pPr>
            <a:r>
              <a:rPr lang="en-US" sz="1200" dirty="0">
                <a:latin typeface="Arial" panose="020B0604020202020204" pitchFamily="34" charset="0"/>
                <a:cs typeface="Arial" panose="020B0604020202020204" pitchFamily="34" charset="0"/>
              </a:rPr>
              <a:t>Target Population – Patients with severe and very severe COPD (GOLD 2014)</a:t>
            </a:r>
          </a:p>
        </p:txBody>
      </p:sp>
      <p:grpSp>
        <p:nvGrpSpPr>
          <p:cNvPr id="46" name="Group 45"/>
          <p:cNvGrpSpPr/>
          <p:nvPr/>
        </p:nvGrpSpPr>
        <p:grpSpPr>
          <a:xfrm>
            <a:off x="1354956" y="3602815"/>
            <a:ext cx="4019324" cy="1170728"/>
            <a:chOff x="3939275" y="3487701"/>
            <a:chExt cx="4019324" cy="1170728"/>
          </a:xfrm>
        </p:grpSpPr>
        <p:sp>
          <p:nvSpPr>
            <p:cNvPr id="47" name="Rectangle 46"/>
            <p:cNvSpPr/>
            <p:nvPr/>
          </p:nvSpPr>
          <p:spPr>
            <a:xfrm>
              <a:off x="3939275" y="3487701"/>
              <a:ext cx="4019324" cy="117072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p:cNvSpPr/>
            <p:nvPr/>
          </p:nvSpPr>
          <p:spPr>
            <a:xfrm>
              <a:off x="4513201" y="3706819"/>
              <a:ext cx="3445398" cy="830997"/>
            </a:xfrm>
            <a:prstGeom prst="rect">
              <a:avLst/>
            </a:prstGeom>
          </p:spPr>
          <p:txBody>
            <a:bodyPr wrap="square">
              <a:spAutoFit/>
            </a:bodyPr>
            <a:lstStyle/>
            <a:p>
              <a:pPr>
                <a:defRPr/>
              </a:pPr>
              <a:r>
                <a:rPr lang="en-US" sz="1200" dirty="0">
                  <a:latin typeface="Arial" panose="020B0604020202020204" pitchFamily="34" charset="0"/>
                  <a:cs typeface="Arial" panose="020B0604020202020204" pitchFamily="34" charset="0"/>
                </a:rPr>
                <a:t>Arm 1 –  BDP/FF/GB (100/6/12.5 µg) (2 puffs b.i.d.) + placebo </a:t>
              </a:r>
            </a:p>
            <a:p>
              <a:pPr>
                <a:defRPr/>
              </a:pPr>
              <a:r>
                <a:rPr lang="en-US" sz="1200" dirty="0">
                  <a:latin typeface="Arial" panose="020B0604020202020204" pitchFamily="34" charset="0"/>
                  <a:cs typeface="Arial" panose="020B0604020202020204" pitchFamily="34" charset="0"/>
                </a:rPr>
                <a:t>Arm 2 –  IND/GLY (85/43 µg) q.d. + placebo </a:t>
              </a:r>
            </a:p>
            <a:p>
              <a:pPr lvl="0">
                <a:defRPr/>
              </a:pPr>
              <a:endParaRPr lang="en-US" sz="1200" dirty="0">
                <a:latin typeface="Arial" panose="020B0604020202020204" pitchFamily="34" charset="0"/>
                <a:cs typeface="Arial" panose="020B0604020202020204" pitchFamily="34" charset="0"/>
              </a:endParaRPr>
            </a:p>
          </p:txBody>
        </p:sp>
      </p:grpSp>
      <p:sp>
        <p:nvSpPr>
          <p:cNvPr id="50" name="Rectangle 49"/>
          <p:cNvSpPr/>
          <p:nvPr/>
        </p:nvSpPr>
        <p:spPr>
          <a:xfrm>
            <a:off x="2306418" y="5072744"/>
            <a:ext cx="5422422" cy="94705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en-US" dirty="0"/>
          </a:p>
        </p:txBody>
      </p:sp>
      <p:sp>
        <p:nvSpPr>
          <p:cNvPr id="51" name="Rectangle 50"/>
          <p:cNvSpPr/>
          <p:nvPr/>
        </p:nvSpPr>
        <p:spPr>
          <a:xfrm>
            <a:off x="2328190" y="5221070"/>
            <a:ext cx="5164818" cy="646331"/>
          </a:xfrm>
          <a:prstGeom prst="rect">
            <a:avLst/>
          </a:prstGeom>
        </p:spPr>
        <p:txBody>
          <a:bodyPr wrap="square" lIns="91427" tIns="45713" rIns="91427" bIns="45713">
            <a:spAutoFit/>
          </a:bodyPr>
          <a:lstStyle/>
          <a:p>
            <a:pPr>
              <a:spcBef>
                <a:spcPts val="400"/>
              </a:spcBef>
              <a:defRPr/>
            </a:pPr>
            <a:r>
              <a:rPr lang="en-US" sz="1200" dirty="0">
                <a:latin typeface="Arial" panose="020B0604020202020204" pitchFamily="34" charset="0"/>
                <a:cs typeface="Arial" panose="020B0604020202020204" pitchFamily="34" charset="0"/>
              </a:rPr>
              <a:t>To demonstrate the superiority of BDP/FF/GB (400/24/50 µg) over IND/GLY (85/43 µg) in terms of moderate and severe COPD exacerbation rate over 52 weeks of treatment</a:t>
            </a:r>
          </a:p>
        </p:txBody>
      </p:sp>
      <p:sp>
        <p:nvSpPr>
          <p:cNvPr id="53" name="Rectangle 52"/>
          <p:cNvSpPr/>
          <p:nvPr/>
        </p:nvSpPr>
        <p:spPr>
          <a:xfrm>
            <a:off x="7196215" y="4259588"/>
            <a:ext cx="1305071" cy="929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1911" y="1787118"/>
            <a:ext cx="2520095" cy="2078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5715000" y="4343401"/>
            <a:ext cx="2666999" cy="929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en-US" dirty="0"/>
          </a:p>
        </p:txBody>
      </p:sp>
      <p:sp>
        <p:nvSpPr>
          <p:cNvPr id="24" name="TextBox 23"/>
          <p:cNvSpPr txBox="1"/>
          <p:nvPr/>
        </p:nvSpPr>
        <p:spPr>
          <a:xfrm>
            <a:off x="5791202" y="4876801"/>
            <a:ext cx="2590798" cy="400110"/>
          </a:xfrm>
          <a:prstGeom prst="rect">
            <a:avLst/>
          </a:prstGeom>
          <a:noFill/>
        </p:spPr>
        <p:txBody>
          <a:bodyPr wrap="square" lIns="91427" tIns="45713" rIns="91427" bIns="45713" rtlCol="0">
            <a:spAutoFit/>
          </a:bodyPr>
          <a:lstStyle/>
          <a:p>
            <a:r>
              <a:rPr lang="en-US" sz="2000" b="1" dirty="0">
                <a:solidFill>
                  <a:srgbClr val="00B0F0"/>
                </a:solidFill>
                <a:cs typeface="Arial" panose="020B0604020202020204" pitchFamily="34" charset="0"/>
              </a:rPr>
              <a:t>Primary </a:t>
            </a:r>
            <a:r>
              <a:rPr lang="en-US" b="1" dirty="0">
                <a:solidFill>
                  <a:srgbClr val="00B0F0"/>
                </a:solidFill>
                <a:cs typeface="Arial" panose="020B0604020202020204" pitchFamily="34" charset="0"/>
              </a:rPr>
              <a:t>endpoint</a:t>
            </a:r>
            <a:endParaRPr lang="en-US" dirty="0">
              <a:solidFill>
                <a:srgbClr val="00B0F0"/>
              </a:solidFill>
            </a:endParaRPr>
          </a:p>
        </p:txBody>
      </p:sp>
    </p:spTree>
    <p:extLst>
      <p:ext uri="{BB962C8B-B14F-4D97-AF65-F5344CB8AC3E}">
        <p14:creationId xmlns:p14="http://schemas.microsoft.com/office/powerpoint/2010/main" val="45736721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722" t="29636" r="7982"/>
          <a:stretch/>
        </p:blipFill>
        <p:spPr bwMode="auto">
          <a:xfrm>
            <a:off x="251520" y="260648"/>
            <a:ext cx="8471227" cy="6264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105639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08" y="44624"/>
            <a:ext cx="3247648" cy="826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1" y="516828"/>
            <a:ext cx="2478952" cy="35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389" y="1110952"/>
            <a:ext cx="6753225"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9765969"/>
      </p:ext>
    </p:extLst>
  </p:cSld>
  <p:clrMapOvr>
    <a:masterClrMapping/>
  </p:clrMapOvr>
  <p:transition>
    <p:fade thruBlk="1"/>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08" y="44624"/>
            <a:ext cx="3247648" cy="826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1" y="516828"/>
            <a:ext cx="2478952" cy="35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egnaposto contenuto 2"/>
          <p:cNvSpPr>
            <a:spLocks noGrp="1"/>
          </p:cNvSpPr>
          <p:nvPr>
            <p:ph idx="1"/>
          </p:nvPr>
        </p:nvSpPr>
        <p:spPr>
          <a:xfrm>
            <a:off x="179513" y="1124745"/>
            <a:ext cx="8712968" cy="1213595"/>
          </a:xfrm>
        </p:spPr>
        <p:txBody>
          <a:bodyPr/>
          <a:lstStyle/>
          <a:p>
            <a:pPr marL="0" indent="0" algn="ctr">
              <a:buNone/>
            </a:pPr>
            <a:r>
              <a:rPr lang="en-US" b="1" dirty="0" smtClean="0"/>
              <a:t>Study interpretation</a:t>
            </a:r>
          </a:p>
          <a:p>
            <a:pPr marL="0" indent="0" algn="just">
              <a:buNone/>
            </a:pPr>
            <a:endParaRPr lang="en-US" sz="2400" b="1" dirty="0">
              <a:solidFill>
                <a:srgbClr val="FF0000"/>
              </a:solidFill>
            </a:endParaRPr>
          </a:p>
          <a:p>
            <a:pPr marL="0" indent="0" algn="just">
              <a:lnSpc>
                <a:spcPct val="150000"/>
              </a:lnSpc>
              <a:buNone/>
            </a:pPr>
            <a:r>
              <a:rPr lang="en-US" sz="2400" dirty="0"/>
              <a:t>In </a:t>
            </a:r>
            <a:r>
              <a:rPr lang="en-US" sz="2400" b="1" dirty="0">
                <a:solidFill>
                  <a:srgbClr val="FF0000"/>
                </a:solidFill>
              </a:rPr>
              <a:t>severe COPD patients </a:t>
            </a:r>
            <a:r>
              <a:rPr lang="en-US" sz="2400" dirty="0"/>
              <a:t>(FEV1 ≤50%), with symptoms of chronic bronchitis, and a </a:t>
            </a:r>
            <a:r>
              <a:rPr lang="en-US" sz="2400" b="1" dirty="0">
                <a:solidFill>
                  <a:srgbClr val="FF0000"/>
                </a:solidFill>
              </a:rPr>
              <a:t>history of at least two exacerbations </a:t>
            </a:r>
            <a:r>
              <a:rPr lang="en-US" sz="2400" dirty="0"/>
              <a:t>in the previous year </a:t>
            </a:r>
            <a:r>
              <a:rPr lang="en-US" sz="2400" b="1" dirty="0">
                <a:solidFill>
                  <a:srgbClr val="FF0000"/>
                </a:solidFill>
              </a:rPr>
              <a:t>despite </a:t>
            </a:r>
            <a:r>
              <a:rPr lang="en-US" sz="2400" dirty="0"/>
              <a:t>ICS/LABA(LAMA) combination, </a:t>
            </a:r>
            <a:r>
              <a:rPr lang="en-US" sz="2400" dirty="0" err="1"/>
              <a:t>roflumilast</a:t>
            </a:r>
            <a:r>
              <a:rPr lang="en-US" sz="2400" dirty="0"/>
              <a:t> 500 </a:t>
            </a:r>
            <a:r>
              <a:rPr lang="en-US" sz="2400" dirty="0" err="1"/>
              <a:t>μg</a:t>
            </a:r>
            <a:r>
              <a:rPr lang="en-US" sz="2400" dirty="0"/>
              <a:t> leads to:</a:t>
            </a:r>
            <a:endParaRPr lang="it-IT" sz="2400" dirty="0"/>
          </a:p>
          <a:p>
            <a:pPr lvl="0" algn="just">
              <a:lnSpc>
                <a:spcPct val="150000"/>
              </a:lnSpc>
              <a:buFont typeface="Wingdings" panose="05000000000000000000" pitchFamily="2" charset="2"/>
              <a:buChar char="ü"/>
            </a:pPr>
            <a:r>
              <a:rPr lang="en-US" sz="2400" dirty="0"/>
              <a:t>13-14% reduction of moderate to severe exacerbation;</a:t>
            </a:r>
            <a:endParaRPr lang="it-IT" sz="2400" dirty="0"/>
          </a:p>
          <a:p>
            <a:pPr lvl="0" algn="just">
              <a:lnSpc>
                <a:spcPct val="150000"/>
              </a:lnSpc>
              <a:buFont typeface="Wingdings" panose="05000000000000000000" pitchFamily="2" charset="2"/>
              <a:buChar char="ü"/>
            </a:pPr>
            <a:r>
              <a:rPr lang="en-US" sz="2400" dirty="0"/>
              <a:t>24% reduction of severe exacerbation and exacerbation necessitating hospital admission</a:t>
            </a:r>
            <a:endParaRPr lang="it-IT" sz="2400" dirty="0"/>
          </a:p>
          <a:p>
            <a:pPr lvl="0" algn="just">
              <a:lnSpc>
                <a:spcPct val="150000"/>
              </a:lnSpc>
              <a:buFont typeface="Wingdings" panose="05000000000000000000" pitchFamily="2" charset="2"/>
              <a:buChar char="ü"/>
            </a:pPr>
            <a:r>
              <a:rPr lang="it-IT" sz="2400" dirty="0"/>
              <a:t>No </a:t>
            </a:r>
            <a:r>
              <a:rPr lang="it-IT" sz="2400" dirty="0" err="1"/>
              <a:t>change</a:t>
            </a:r>
            <a:r>
              <a:rPr lang="it-IT" sz="2400" dirty="0"/>
              <a:t> of </a:t>
            </a:r>
            <a:r>
              <a:rPr lang="it-IT" sz="2400" dirty="0" err="1"/>
              <a:t>symptoms</a:t>
            </a:r>
            <a:endParaRPr lang="it-IT" sz="2400" dirty="0"/>
          </a:p>
        </p:txBody>
      </p:sp>
    </p:spTree>
    <p:extLst>
      <p:ext uri="{BB962C8B-B14F-4D97-AF65-F5344CB8AC3E}">
        <p14:creationId xmlns:p14="http://schemas.microsoft.com/office/powerpoint/2010/main" val="2500399276"/>
      </p:ext>
    </p:extLst>
  </p:cSld>
  <p:clrMapOvr>
    <a:masterClrMapping/>
  </p:clrMapOvr>
  <p:transition>
    <p:fade thruBlk="1"/>
  </p:transition>
  <p:timing>
    <p:tnLst>
      <p:par>
        <p:cTn id="1" dur="indefinite" restart="never" nodeType="tmRoot"/>
      </p:par>
    </p:tnLst>
  </p:timing>
</p:sld>
</file>

<file path=ppt/theme/_rels/theme31.xml.rels><?xml version="1.0" encoding="UTF-8" standalone="yes"?>
<Relationships xmlns="http://schemas.openxmlformats.org/package/2006/relationships"><Relationship Id="rId1" Type="http://schemas.openxmlformats.org/officeDocument/2006/relationships/image" Target="../media/image13.jpeg"/></Relationships>
</file>

<file path=ppt/theme/_rels/theme32.xml.rels><?xml version="1.0" encoding="UTF-8" standalone="yes"?>
<Relationships xmlns="http://schemas.openxmlformats.org/package/2006/relationships"><Relationship Id="rId1" Type="http://schemas.openxmlformats.org/officeDocument/2006/relationships/image" Target="../media/image13.jpeg"/></Relationships>
</file>

<file path=ppt/theme/_rels/theme39.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Custom Design">
  <a:themeElements>
    <a:clrScheme name="Custom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5695"/>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2700">
          <a:noFill/>
          <a:miter lim="800000"/>
          <a:headEnd/>
          <a:tailEnd/>
        </a:ln>
      </a:spPr>
      <a:bodyPr wrap="square" lIns="90488" tIns="44450" rIns="90488" bIns="44450" anchor="t">
        <a:spAutoFit/>
      </a:bodyPr>
      <a:lstStyle>
        <a:defPPr algn="ctr">
          <a:defRPr sz="2500" dirty="0" smtClean="0">
            <a:solidFill>
              <a:schemeClr val="bg1"/>
            </a:solidFill>
          </a:defRPr>
        </a:defPPr>
      </a:lstStyle>
    </a:sp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99"/>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5B912F"/>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5695"/>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2_glaxo4x3">
  <a:themeElements>
    <a:clrScheme name="2_glaxo4x3 8">
      <a:dk1>
        <a:srgbClr val="000000"/>
      </a:dk1>
      <a:lt1>
        <a:srgbClr val="FFFFFF"/>
      </a:lt1>
      <a:dk2>
        <a:srgbClr val="0000FF"/>
      </a:dk2>
      <a:lt2>
        <a:srgbClr val="FFCC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2_glaxo4x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glaxo4x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glaxo4x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glaxo4x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glaxo4x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glaxo4x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glaxo4x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glaxo4x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glaxo4x3 8">
        <a:dk1>
          <a:srgbClr val="000000"/>
        </a:dk1>
        <a:lt1>
          <a:srgbClr val="FFFFFF"/>
        </a:lt1>
        <a:dk2>
          <a:srgbClr val="0000FF"/>
        </a:dk2>
        <a:lt2>
          <a:srgbClr val="FFCC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aipo az 2009 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ersonalizza struttura">
  <a:themeElements>
    <a:clrScheme name="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ersonalizza struttura">
      <a:majorFont>
        <a:latin typeface="Arial"/>
        <a:ea typeface=""/>
        <a:cs typeface="Tahoma"/>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ersonalizza struttur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ersonalizza struttur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ersonalizza struttur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ersonalizza struttur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ersonalizza struttur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ersonalizza struttur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ersonalizza struttur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ersonalizza struttur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ersonalizza struttur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ersonalizza struttur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ersonalizza struttur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ersonalizza struttur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ersonalizza struttura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99"/>
        </a:folHlink>
      </a:clrScheme>
      <a:clrMap bg1="lt1" tx1="dk1" bg2="lt2" tx2="dk2" accent1="accent1" accent2="accent2" accent3="accent3" accent4="accent4" accent5="accent5" accent6="accent6" hlink="hlink" folHlink="folHlink"/>
    </a:extraClrScheme>
    <a:extraClrScheme>
      <a:clrScheme name="Personalizza struttura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5B912F"/>
        </a:folHlink>
      </a:clrScheme>
      <a:clrMap bg1="lt1" tx1="dk1" bg2="lt2" tx2="dk2" accent1="accent1" accent2="accent2" accent3="accent3" accent4="accent4" accent5="accent5" accent6="accent6" hlink="hlink" folHlink="folHlink"/>
    </a:extraClrScheme>
    <a:extraClrScheme>
      <a:clrScheme name="Personalizza struttura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5695"/>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Struttura predefini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2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3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Riflesso">
  <a:themeElements>
    <a:clrScheme name="Riflesso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Rifless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iflesso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Riflesso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Riflesso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Riflesso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Riflesso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Riflesso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Riflesso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Riflesso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Riflesso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5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6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7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esentazione vuota">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zione vuo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esentazione vuo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esentazione vuo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esentazione vuo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aipo az 2009 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32.xml><?xml version="1.0" encoding="utf-8"?>
<a:theme xmlns:a="http://schemas.openxmlformats.org/drawingml/2006/main" name="1_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33.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4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8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9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0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_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7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iseño personalizado">
  <a:themeElements>
    <a:clrScheme name="Custom 2">
      <a:dk1>
        <a:srgbClr val="000000"/>
      </a:dk1>
      <a:lt1>
        <a:srgbClr val="FFFFFF"/>
      </a:lt1>
      <a:dk2>
        <a:srgbClr val="000000"/>
      </a:dk2>
      <a:lt2>
        <a:srgbClr val="808080"/>
      </a:lt2>
      <a:accent1>
        <a:srgbClr val="B2B2B2"/>
      </a:accent1>
      <a:accent2>
        <a:srgbClr val="EF7A6A"/>
      </a:accent2>
      <a:accent3>
        <a:srgbClr val="3FA535"/>
      </a:accent3>
      <a:accent4>
        <a:srgbClr val="00B4D0"/>
      </a:accent4>
      <a:accent5>
        <a:srgbClr val="00697E"/>
      </a:accent5>
      <a:accent6>
        <a:srgbClr val="830051"/>
      </a:accent6>
      <a:hlink>
        <a:srgbClr val="808080"/>
      </a:hlink>
      <a:folHlink>
        <a:srgbClr val="808080"/>
      </a:folHlink>
    </a:clrScheme>
    <a:fontScheme name="Diseño personaliz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1" i="0" u="none" strike="noStrike" cap="none" normalizeH="0" baseline="0" smtClean="0">
            <a:ln>
              <a:noFill/>
            </a:ln>
            <a:solidFill>
              <a:schemeClr val="tx1"/>
            </a:solidFill>
            <a:effectLst/>
            <a:latin typeface="Arial" pitchFamily="34" charset="0"/>
            <a:cs typeface="Arial" pitchFamily="34" charset="0"/>
          </a:defRPr>
        </a:defPPr>
      </a:lstStyle>
    </a:spDef>
    <a:lnDef>
      <a:spPr bwMode="auto">
        <a:solidFill>
          <a:schemeClr val="accent1"/>
        </a:solidFill>
        <a:ln w="9525" cap="flat" cmpd="sng" algn="ctr">
          <a:solidFill>
            <a:schemeClr val="tx1"/>
          </a:solidFill>
          <a:prstDash val="solid"/>
          <a:round/>
          <a:headEnd type="none" w="med" len="med"/>
          <a:tailEnd type="none" w="med" len="med"/>
        </a:ln>
        <a:effectLst/>
      </a:spPr>
      <a:bodyPr/>
      <a:lstStyle/>
    </a:lnDef>
  </a:objectDefaults>
  <a:extraClrSchemeLst>
    <a:extraClrScheme>
      <a:clrScheme name="Diseño 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ersonaliz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ersonaliz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ersonaliz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ersonaliz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ersonaliz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ersonaliz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ersonaliz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ersonaliz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ersonaliz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ersonaliz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ersonaliz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iseño personalizado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ersonalizado 14">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ersonalizado 15">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ersonalizado 16">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ersonalizado 17">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ersonalizado 18">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ersonalizado 19">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ersonalizado 20">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ersonalizado 21">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ersonalizado 22">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ersonalizado 23">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ersonalizado 24">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iseño personalizado 25">
        <a:dk1>
          <a:srgbClr val="000000"/>
        </a:dk1>
        <a:lt1>
          <a:srgbClr val="FFFFFF"/>
        </a:lt1>
        <a:dk2>
          <a:srgbClr val="000000"/>
        </a:dk2>
        <a:lt2>
          <a:srgbClr val="808080"/>
        </a:lt2>
        <a:accent1>
          <a:srgbClr val="BBE0E3"/>
        </a:accent1>
        <a:accent2>
          <a:srgbClr val="005984"/>
        </a:accent2>
        <a:accent3>
          <a:srgbClr val="FFFFFF"/>
        </a:accent3>
        <a:accent4>
          <a:srgbClr val="000000"/>
        </a:accent4>
        <a:accent5>
          <a:srgbClr val="DAEDEF"/>
        </a:accent5>
        <a:accent6>
          <a:srgbClr val="005077"/>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00"/>
    </a:dk1>
    <a:lt1>
      <a:srgbClr val="5F5F5F"/>
    </a:lt1>
    <a:dk2>
      <a:srgbClr val="000000"/>
    </a:dk2>
    <a:lt2>
      <a:srgbClr val="808080"/>
    </a:lt2>
    <a:accent1>
      <a:srgbClr val="0000FF"/>
    </a:accent1>
    <a:accent2>
      <a:srgbClr val="0066FF"/>
    </a:accent2>
    <a:accent3>
      <a:srgbClr val="B6B6B6"/>
    </a:accent3>
    <a:accent4>
      <a:srgbClr val="000000"/>
    </a:accent4>
    <a:accent5>
      <a:srgbClr val="AAAAFF"/>
    </a:accent5>
    <a:accent6>
      <a:srgbClr val="005CE7"/>
    </a:accent6>
    <a:hlink>
      <a:srgbClr val="FFFFCC"/>
    </a:hlink>
    <a:folHlink>
      <a:srgbClr val="66CCFF"/>
    </a:folHlink>
  </a:clrScheme>
</a:themeOverride>
</file>

<file path=docProps/app.xml><?xml version="1.0" encoding="utf-8"?>
<Properties xmlns="http://schemas.openxmlformats.org/officeDocument/2006/extended-properties" xmlns:vt="http://schemas.openxmlformats.org/officeDocument/2006/docPropsVTypes">
  <TotalTime>3161812</TotalTime>
  <Words>3747</Words>
  <Application>Microsoft Office PowerPoint</Application>
  <PresentationFormat>Presentazione su schermo (4:3)</PresentationFormat>
  <Paragraphs>570</Paragraphs>
  <Slides>161</Slides>
  <Notes>27</Notes>
  <HiddenSlides>0</HiddenSlides>
  <MMClips>0</MMClips>
  <ScaleCrop>false</ScaleCrop>
  <HeadingPairs>
    <vt:vector size="6" baseType="variant">
      <vt:variant>
        <vt:lpstr>Tema</vt:lpstr>
      </vt:variant>
      <vt:variant>
        <vt:i4>39</vt:i4>
      </vt:variant>
      <vt:variant>
        <vt:lpstr>Server OLE incorporati</vt:lpstr>
      </vt:variant>
      <vt:variant>
        <vt:i4>3</vt:i4>
      </vt:variant>
      <vt:variant>
        <vt:lpstr>Titoli diapositive</vt:lpstr>
      </vt:variant>
      <vt:variant>
        <vt:i4>161</vt:i4>
      </vt:variant>
    </vt:vector>
  </HeadingPairs>
  <TitlesOfParts>
    <vt:vector size="203" baseType="lpstr">
      <vt:lpstr>Custom Design</vt:lpstr>
      <vt:lpstr>Personalizza struttura</vt:lpstr>
      <vt:lpstr>5_Struttura predefinita</vt:lpstr>
      <vt:lpstr>7_Struttura predefinita</vt:lpstr>
      <vt:lpstr>1_Diseño personalizado</vt:lpstr>
      <vt:lpstr>8_Struttura predefinita</vt:lpstr>
      <vt:lpstr>Tema di Office</vt:lpstr>
      <vt:lpstr>6_Struttura predefinita</vt:lpstr>
      <vt:lpstr>3_Struttura predefinita</vt:lpstr>
      <vt:lpstr>4_Struttura predefinita</vt:lpstr>
      <vt:lpstr>1_Struttura predefinita</vt:lpstr>
      <vt:lpstr>9_Struttura predefinita</vt:lpstr>
      <vt:lpstr>Struttura predefinita</vt:lpstr>
      <vt:lpstr>10_Struttura predefinita</vt:lpstr>
      <vt:lpstr>1_Tema di Office</vt:lpstr>
      <vt:lpstr>2_glaxo4x3</vt:lpstr>
      <vt:lpstr>2_Tema di Office</vt:lpstr>
      <vt:lpstr>aipo az 2009 a</vt:lpstr>
      <vt:lpstr>11_Struttura predefinita</vt:lpstr>
      <vt:lpstr>2_Struttura predefinita</vt:lpstr>
      <vt:lpstr>4_Custom Design</vt:lpstr>
      <vt:lpstr>12_Struttura predefinita</vt:lpstr>
      <vt:lpstr>13_Struttura predefinita</vt:lpstr>
      <vt:lpstr>Riflesso</vt:lpstr>
      <vt:lpstr>15_Struttura predefinita</vt:lpstr>
      <vt:lpstr>16_Struttura predefinita</vt:lpstr>
      <vt:lpstr>17_Struttura predefinita</vt:lpstr>
      <vt:lpstr>Presentazione vuota</vt:lpstr>
      <vt:lpstr>3_Tema di Office</vt:lpstr>
      <vt:lpstr>2_aipo az 2009 a</vt:lpstr>
      <vt:lpstr>Perspective</vt:lpstr>
      <vt:lpstr>1_Perspective</vt:lpstr>
      <vt:lpstr>26_Default Design</vt:lpstr>
      <vt:lpstr>14_Struttura predefinita</vt:lpstr>
      <vt:lpstr>18_Struttura predefinita</vt:lpstr>
      <vt:lpstr>19_Struttura predefinita</vt:lpstr>
      <vt:lpstr>20_Struttura predefinita</vt:lpstr>
      <vt:lpstr>21_Struttura predefinita</vt:lpstr>
      <vt:lpstr>2_Perspective</vt:lpstr>
      <vt:lpstr>Grafico di Microsoft Excel</vt:lpstr>
      <vt:lpstr>Grafico</vt:lpstr>
      <vt:lpstr>Immagine bitmap</vt:lpstr>
      <vt:lpstr>Conflict of interest statement</vt:lpstr>
      <vt:lpstr>Trattamento quotidiano del paziente con BPCO di grado lieve-moderato</vt:lpstr>
      <vt:lpstr>Why are airflows reduced in COPD?</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many faces of COPD</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Tutti i modi non farmacologici per ridurre il volume polmonare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many faces of COPD</vt:lpstr>
      <vt:lpstr>Trattamento quotidiano del paziente con BPCO di grado lieve-moderato</vt:lpstr>
      <vt:lpstr>Presentazione standard di PowerPoint</vt:lpstr>
      <vt:lpstr>Why are airflows reduced in COPD?</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Post Bronchodilator FEV1 (mL)</vt:lpstr>
      <vt:lpstr>Presentazione standard di PowerPoint</vt:lpstr>
      <vt:lpstr>Presentazione standard di PowerPoint</vt:lpstr>
      <vt:lpstr>Il ruolo dello steroide inalatorio nella terapia della BPCO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triplice associazione:  indicazioni e limiti </vt:lpstr>
      <vt:lpstr>Presentazione standard di PowerPoint</vt:lpstr>
      <vt:lpstr>Presentazione standard di PowerPoint</vt:lpstr>
      <vt:lpstr>Presentazione standard di PowerPoint</vt:lpstr>
      <vt:lpstr>Il ruolo dello steroide inalatorio nella terapia della BPCO</vt:lpstr>
      <vt:lpstr>Presentazione standard di PowerPoint</vt:lpstr>
      <vt:lpstr>Studio COSMIC: sintomi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Outcome of LAMA/LABA FDC compared with LABA/ICS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Trattamento quotidiano del paziente con BPCO di grado lieve-moderato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Conflict of interest statement</vt:lpstr>
      <vt:lpstr>Ruolo della broncodilatazione nei diversi fenotipi dell’ASMA, della BPCO e nell’ACOS</vt:lpstr>
      <vt:lpstr>Ruolo della broncodilatazione nei diversi fenotipi dell’ASMA, della BPCO e nell’ACOS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Progressione della BPCO  nel tempo</vt:lpstr>
      <vt:lpstr>Presentazione standard di PowerPoint</vt:lpstr>
      <vt:lpstr>Presentazione standard di PowerPoint</vt:lpstr>
    </vt:vector>
  </TitlesOfParts>
  <Company>FDM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FDM</dc:creator>
  <cp:lastModifiedBy>work</cp:lastModifiedBy>
  <cp:revision>696</cp:revision>
  <dcterms:created xsi:type="dcterms:W3CDTF">2006-02-21T13:01:01Z</dcterms:created>
  <dcterms:modified xsi:type="dcterms:W3CDTF">2019-04-02T05:00:22Z</dcterms:modified>
</cp:coreProperties>
</file>