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8" r:id="rId2"/>
    <p:sldId id="257" r:id="rId3"/>
    <p:sldId id="256" r:id="rId4"/>
    <p:sldId id="262" r:id="rId5"/>
    <p:sldId id="3960" r:id="rId6"/>
    <p:sldId id="3981" r:id="rId7"/>
    <p:sldId id="260" r:id="rId8"/>
    <p:sldId id="265" r:id="rId9"/>
    <p:sldId id="3958" r:id="rId10"/>
    <p:sldId id="3964" r:id="rId11"/>
    <p:sldId id="295" r:id="rId12"/>
    <p:sldId id="3980" r:id="rId13"/>
    <p:sldId id="3982" r:id="rId14"/>
    <p:sldId id="3788" r:id="rId15"/>
    <p:sldId id="3889" r:id="rId16"/>
    <p:sldId id="1622" r:id="rId17"/>
    <p:sldId id="3875" r:id="rId18"/>
    <p:sldId id="1746" r:id="rId19"/>
    <p:sldId id="1729" r:id="rId20"/>
    <p:sldId id="1691" r:id="rId21"/>
    <p:sldId id="3836" r:id="rId22"/>
    <p:sldId id="3933" r:id="rId23"/>
    <p:sldId id="3979" r:id="rId24"/>
    <p:sldId id="3978" r:id="rId25"/>
    <p:sldId id="3984" r:id="rId26"/>
    <p:sldId id="3983" r:id="rId27"/>
    <p:sldId id="3961" r:id="rId28"/>
    <p:sldId id="3962" r:id="rId29"/>
    <p:sldId id="3963" r:id="rId30"/>
    <p:sldId id="3966" r:id="rId31"/>
    <p:sldId id="315" r:id="rId32"/>
    <p:sldId id="316" r:id="rId33"/>
    <p:sldId id="3970" r:id="rId34"/>
    <p:sldId id="3967" r:id="rId35"/>
    <p:sldId id="310" r:id="rId36"/>
    <p:sldId id="311" r:id="rId37"/>
    <p:sldId id="278" r:id="rId38"/>
    <p:sldId id="321" r:id="rId39"/>
    <p:sldId id="286" r:id="rId40"/>
    <p:sldId id="323" r:id="rId41"/>
    <p:sldId id="307" r:id="rId42"/>
    <p:sldId id="3969" r:id="rId43"/>
    <p:sldId id="3977" r:id="rId44"/>
    <p:sldId id="359" r:id="rId4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3137"/>
  </p:normalViewPr>
  <p:slideViewPr>
    <p:cSldViewPr snapToGrid="0" snapToObjects="1">
      <p:cViewPr varScale="1">
        <p:scale>
          <a:sx n="106" d="100"/>
          <a:sy n="106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it-IT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9006099999999999E-2"/>
          <c:y val="5.6222000000000001E-2"/>
          <c:w val="0.79466099999999995"/>
          <c:h val="0.84460999999999997"/>
        </c:manualLayout>
      </c:layout>
      <c:areaChart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SLB</c:v>
                </c:pt>
              </c:strCache>
            </c:strRef>
          </c:tx>
          <c:spPr>
            <a:gradFill flip="none" rotWithShape="1">
              <a:gsLst>
                <a:gs pos="0">
                  <a:srgbClr val="70A6DB"/>
                </a:gs>
                <a:gs pos="50000">
                  <a:srgbClr val="559BDB"/>
                </a:gs>
                <a:gs pos="100000">
                  <a:srgbClr val="448AC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 i="0" u="none" strike="noStrike">
                    <a:solidFill>
                      <a:srgbClr val="000000"/>
                    </a:solidFill>
                    <a:latin typeface="Calibri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Sheet1!$B$1:$J$1</c:f>
              <c:strCach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15</c:v>
                </c:pt>
                <c:pt idx="1">
                  <c:v>8</c:v>
                </c:pt>
                <c:pt idx="2">
                  <c:v>12</c:v>
                </c:pt>
                <c:pt idx="3">
                  <c:v>7</c:v>
                </c:pt>
                <c:pt idx="4">
                  <c:v>10</c:v>
                </c:pt>
                <c:pt idx="5">
                  <c:v>24</c:v>
                </c:pt>
                <c:pt idx="6">
                  <c:v>10</c:v>
                </c:pt>
                <c:pt idx="7">
                  <c:v>10</c:v>
                </c:pt>
                <c:pt idx="8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DB-B94A-8CEE-067B6980ACF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CRYO</c:v>
                </c:pt>
              </c:strCache>
            </c:strRef>
          </c:tx>
          <c:spPr>
            <a:gradFill flip="none" rotWithShape="1">
              <a:gsLst>
                <a:gs pos="0">
                  <a:srgbClr val="F18C54"/>
                </a:gs>
                <a:gs pos="50000">
                  <a:srgbClr val="F67B28"/>
                </a:gs>
                <a:gs pos="100000">
                  <a:srgbClr val="E46B1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cat>
            <c:strRef>
              <c:f>Sheet1!$B$1:$J$1</c:f>
              <c:strCach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strCache>
            </c:strRef>
          </c:cat>
          <c:val>
            <c:numRef>
              <c:f>Sheet1!$B$3:$J$3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36</c:v>
                </c:pt>
                <c:pt idx="4">
                  <c:v>45</c:v>
                </c:pt>
                <c:pt idx="5">
                  <c:v>82</c:v>
                </c:pt>
                <c:pt idx="6">
                  <c:v>160</c:v>
                </c:pt>
                <c:pt idx="7">
                  <c:v>160</c:v>
                </c:pt>
                <c:pt idx="8">
                  <c:v>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DB-B94A-8CEE-067B6980AC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area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miter lim="800000"/>
          </a:ln>
        </c:spPr>
        <c:txPr>
          <a:bodyPr rot="0"/>
          <a:lstStyle/>
          <a:p>
            <a:pPr>
              <a:defRPr sz="1600" b="0" i="0" u="none" strike="noStrike">
                <a:solidFill>
                  <a:srgbClr val="000000"/>
                </a:solidFill>
                <a:latin typeface="Calibri"/>
              </a:defRPr>
            </a:pPr>
            <a:endParaRPr lang="it-IT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miter lim="800000"/>
            </a:ln>
          </c:spPr>
        </c:majorGridlines>
        <c:numFmt formatCode="0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miter lim="800000"/>
          </a:ln>
        </c:spPr>
        <c:txPr>
          <a:bodyPr rot="0"/>
          <a:lstStyle/>
          <a:p>
            <a:pPr>
              <a:defRPr sz="1600" b="0" i="0" u="none" strike="noStrike">
                <a:solidFill>
                  <a:srgbClr val="000000"/>
                </a:solidFill>
                <a:latin typeface="Calibri"/>
              </a:defRPr>
            </a:pPr>
            <a:endParaRPr lang="it-IT"/>
          </a:p>
        </c:txPr>
        <c:crossAx val="2094734552"/>
        <c:crosses val="autoZero"/>
        <c:crossBetween val="midCat"/>
        <c:majorUnit val="75"/>
        <c:minorUnit val="37.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89410100000000003"/>
          <c:y val="0.44222899999999998"/>
          <c:w val="0.10589899999999999"/>
          <c:h val="0.1374440000000000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600" b="0" i="0" u="none" strike="noStrike">
              <a:solidFill>
                <a:srgbClr val="000000"/>
              </a:solidFill>
              <a:latin typeface="Calibri"/>
            </a:defRPr>
          </a:pPr>
          <a:endParaRPr lang="it-IT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30D75-6EA7-CE49-B10B-297428A93C1C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EB349-2B7F-E947-A823-E6341A3BB6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0400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egnaposto immagine diapositiva 1">
            <a:extLst>
              <a:ext uri="{FF2B5EF4-FFF2-40B4-BE49-F238E27FC236}">
                <a16:creationId xmlns:a16="http://schemas.microsoft.com/office/drawing/2014/main" id="{DEB1E17F-4A88-694A-B024-622798E8F7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6131" name="Segnaposto note 2">
            <a:extLst>
              <a:ext uri="{FF2B5EF4-FFF2-40B4-BE49-F238E27FC236}">
                <a16:creationId xmlns:a16="http://schemas.microsoft.com/office/drawing/2014/main" id="{71CA49E1-613E-6B4A-B5F1-98600F476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/>
          </a:p>
        </p:txBody>
      </p:sp>
      <p:sp>
        <p:nvSpPr>
          <p:cNvPr id="176132" name="Segnaposto numero diapositiva 3">
            <a:extLst>
              <a:ext uri="{FF2B5EF4-FFF2-40B4-BE49-F238E27FC236}">
                <a16:creationId xmlns:a16="http://schemas.microsoft.com/office/drawing/2014/main" id="{D557664D-9CC0-5A49-8C2A-B8F89D2FFFA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400" tIns="42200" rIns="84400" bIns="42200"/>
          <a:lstStyle>
            <a:lvl1pPr defTabSz="912813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4FA7A97-072C-7B41-A667-C493FEE35B38}" type="slidenum">
              <a:rPr lang="it-IT" altLang="it-IT"/>
              <a:pPr/>
              <a:t>15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9532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2CB860-59A9-44C6-AE7A-0DCB91A3B0D6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5558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EB349-2B7F-E947-A823-E6341A3BB66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3852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15427F-5041-2941-A739-C92265FBBF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E7E5708-E089-E44C-B918-CCBA55BED1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1B0A49-4E42-6B41-9EE5-1154C848A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90262-035E-9B48-98FB-1D964A667954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47E8F0-BB7B-FD43-870C-1BEC84C5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46B171-F295-7E47-9803-AAF5C8B87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55F5-EC45-2144-8968-FE02BA5956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3648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7073C9-CB77-7B43-ADCF-2E9EC3880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4721CD4-FFAC-B343-89E5-B0043A9B8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DA865B-8826-3B49-8606-257833E78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90262-035E-9B48-98FB-1D964A667954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2FEAE3-64EF-BC42-BDFE-7E9B5F5B3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1294A0-3F52-1643-8518-8C74C08E0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55F5-EC45-2144-8968-FE02BA5956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342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525205C-6D6E-E649-B1CA-BFDEC4A904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EDB8AA4-93D7-2447-9468-0C991A0E4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EF69C7-14F6-C14D-BC66-386DBCADC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90262-035E-9B48-98FB-1D964A667954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49B76C8-4EDD-3F4F-B6A3-C2F229701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08D83C-FB83-AF4C-ACC8-191003C1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55F5-EC45-2144-8968-FE02BA5956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3723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303404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1F763-1A1C-7A48-9BCC-C72CAF614022}" type="datetimeFigureOut">
              <a:rPr lang="it-IT" smtClean="0"/>
              <a:t>02/04/19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67E2-B0D7-934C-8322-AC7C9272CA1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221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699856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48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rPr lang="it-IT"/>
              <a:t>Modifica gli stili del testo dello schema
Secondo livello
Terzo livello
Quarto livello
Quinto livello</a:t>
            </a:r>
            <a:endParaRPr/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r>
              <a:rPr lang="it-IT"/>
              <a:t>Modifica gli stili del testo dello schema
Secondo livello
Terzo livello
Quarto livello
Quinto livello</a:t>
            </a:r>
            <a:endParaRPr/>
          </a:p>
        </p:txBody>
      </p:sp>
      <p:sp>
        <p:nvSpPr>
          <p:cNvPr id="5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478373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5445E0-D0DD-2843-9D7D-8D75E9F28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6908FC-1BBD-3D4F-BCE0-DEBD4BCE6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0001EC-956B-8940-98B0-452BC71A3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90262-035E-9B48-98FB-1D964A667954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6BE7B3-2804-EA40-AC8E-A793AE85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164EDC-0D0D-364A-8E85-096F9048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55F5-EC45-2144-8968-FE02BA5956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0052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9A6563-A479-FB4D-A211-1315E6417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74BBC2-C60F-0143-8B1E-5C739F5E5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30059C-7524-BB4A-B512-6DD884598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90262-035E-9B48-98FB-1D964A667954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7EA132-85C4-8640-BC6B-A8499478A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4343C9-6571-BF49-82A9-7482819C4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55F5-EC45-2144-8968-FE02BA5956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4280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B8FE45-3404-C343-8018-DFE8287E7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435124-418D-7044-A61D-D5BD987728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BCE7781-846B-0940-B768-915A25579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DA1B67-0325-DB4E-834A-26281624A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90262-035E-9B48-98FB-1D964A667954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251CB5C-FC0B-304B-AA80-3C999E40E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7571AFD-0E9F-0944-8636-BE6CC6FAF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55F5-EC45-2144-8968-FE02BA5956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57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E1AB4A-1310-F249-8E35-31A53739A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3C1E6D-6DE6-5447-964C-2E5A9D0DA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B823629-7CBE-7A44-A102-A3C0890F0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BA292FA-6C81-C147-BE77-0C14066361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F0CB52C-A8BE-1C47-88E8-F6878D0699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6A0970C-BAE1-EF48-8A95-AD59F1C8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90262-035E-9B48-98FB-1D964A667954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74167DE-164B-3A4F-978C-5AD67744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01DD09F-EA68-D64D-A275-2D7F0CDBE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55F5-EC45-2144-8968-FE02BA5956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8650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5C1472-F72A-D845-AA3D-E9F856286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9ADEF47-6EA1-3D4C-A146-7B2701DE3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90262-035E-9B48-98FB-1D964A667954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231627-AF29-524E-BEF6-6859800AD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6B7817E-4A17-C242-954F-630BC3F7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55F5-EC45-2144-8968-FE02BA5956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8079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4D9174E-5709-674F-BD22-FA333AECA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90262-035E-9B48-98FB-1D964A667954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A94D100-750F-F246-B4F9-5973E8E3F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D154EBD-5ACE-1D44-A9F5-15CE94605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55F5-EC45-2144-8968-FE02BA5956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2619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F3FE54-C09F-3442-AA05-28F8187D5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80D4CC-5F0A-D744-9970-DD7AEEB26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A463655-4773-8C43-98D2-F35803D8E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0F23497-FD40-5C45-95A1-62A81CF2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90262-035E-9B48-98FB-1D964A667954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81C5A50-D550-0D4B-95C6-232098D51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0AD49E-B19A-E74B-B409-2E649E393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55F5-EC45-2144-8968-FE02BA5956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960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E8648D-C0D4-A744-B542-5EF5ED4E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A6895A9-3F7C-4C40-820E-C5E49AD70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7BA1BEF-A64A-A648-A705-544863C55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CD58046-11F3-1E4C-9172-8A9F8AACF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90262-035E-9B48-98FB-1D964A667954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2C89141-1688-AD45-9E6B-5CFDC306A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8DFA244-8D9A-004F-BF1D-F13151577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55F5-EC45-2144-8968-FE02BA5956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45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702EC23-C68C-7149-8074-A6185ED9C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31CA07E-A44D-E541-8931-C4AF44D52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FB22FE-53D6-6646-8238-FFD583A5A6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90262-035E-9B48-98FB-1D964A667954}" type="datetimeFigureOut">
              <a:rPr lang="it-IT" smtClean="0"/>
              <a:t>02/04/19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6EDAF6-8EA5-234C-85FC-1DEA5FB7E8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D94F12-AE08-9143-AE15-0D816A76B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D55F5-EC45-2144-8968-FE02BA5956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4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jpe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tiff"/><Relationship Id="rId5" Type="http://schemas.openxmlformats.org/officeDocument/2006/relationships/image" Target="../media/image63.tiff"/><Relationship Id="rId4" Type="http://schemas.openxmlformats.org/officeDocument/2006/relationships/image" Target="../media/image62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C849BD-73B3-C44C-87B1-8E85312B8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2641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/>
              <a:t>PARADOXES AND CRITICISMS OF THE IPF GUIDELINES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0C0DDE6-7F8B-D447-B150-574E741737F6}"/>
              </a:ext>
            </a:extLst>
          </p:cNvPr>
          <p:cNvSpPr txBox="1"/>
          <p:nvPr/>
        </p:nvSpPr>
        <p:spPr>
          <a:xfrm>
            <a:off x="4499858" y="2862470"/>
            <a:ext cx="3192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Venerino Poletti</a:t>
            </a:r>
          </a:p>
        </p:txBody>
      </p:sp>
    </p:spTree>
    <p:extLst>
      <p:ext uri="{BB962C8B-B14F-4D97-AF65-F5344CB8AC3E}">
        <p14:creationId xmlns:p14="http://schemas.microsoft.com/office/powerpoint/2010/main" val="3015659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74B43D7-8D1D-6146-BF57-7D294E284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111" y="0"/>
            <a:ext cx="5753100" cy="14351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9BC7785-7A4F-2142-83C9-490B5DA17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486" y="1435100"/>
            <a:ext cx="7626350" cy="529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73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6403" y="244790"/>
            <a:ext cx="9736319" cy="5970779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CasellaDiTesto 2"/>
          <p:cNvSpPr txBox="1"/>
          <p:nvPr/>
        </p:nvSpPr>
        <p:spPr>
          <a:xfrm>
            <a:off x="5524081" y="6410490"/>
            <a:ext cx="272243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Walsh SL, et al. LRM 2016</a:t>
            </a:r>
          </a:p>
        </p:txBody>
      </p:sp>
    </p:spTree>
    <p:extLst>
      <p:ext uri="{BB962C8B-B14F-4D97-AF65-F5344CB8AC3E}">
        <p14:creationId xmlns:p14="http://schemas.microsoft.com/office/powerpoint/2010/main" val="33461271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3A8123C-B46A-654A-8AB8-D748C910A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9222"/>
            <a:ext cx="12240608" cy="415455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6514C78-D62B-7F4E-89A4-1B4DFC5FC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639" y="128330"/>
            <a:ext cx="4903330" cy="249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59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807F54-E4E6-E14D-83C2-A9BB2CA63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84" y="1335505"/>
            <a:ext cx="10515600" cy="1325563"/>
          </a:xfrm>
        </p:spPr>
        <p:txBody>
          <a:bodyPr/>
          <a:lstStyle/>
          <a:p>
            <a:r>
              <a:rPr lang="it-IT" b="1" dirty="0"/>
              <a:t>WHAT IS MISSING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80E89F-BBF3-564C-89F2-B6749A8E5495}"/>
              </a:ext>
            </a:extLst>
          </p:cNvPr>
          <p:cNvSpPr txBox="1"/>
          <p:nvPr/>
        </p:nvSpPr>
        <p:spPr>
          <a:xfrm>
            <a:off x="838200" y="2936907"/>
            <a:ext cx="90857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PATHOGENETIC CONSIDERATIONS (with </a:t>
            </a:r>
            <a:r>
              <a:rPr lang="it-IT" sz="2400" dirty="0" err="1"/>
              <a:t>clinical</a:t>
            </a:r>
            <a:r>
              <a:rPr lang="it-IT" sz="2400" dirty="0"/>
              <a:t> and </a:t>
            </a:r>
            <a:r>
              <a:rPr lang="it-IT" sz="2400" dirty="0" err="1"/>
              <a:t>pathologic</a:t>
            </a:r>
            <a:r>
              <a:rPr lang="it-IT" sz="2400" dirty="0"/>
              <a:t> </a:t>
            </a:r>
            <a:r>
              <a:rPr lang="it-IT" sz="2400" dirty="0" err="1"/>
              <a:t>clues</a:t>
            </a:r>
            <a:r>
              <a:rPr lang="it-IT" sz="2400" dirty="0"/>
              <a:t>)</a:t>
            </a:r>
          </a:p>
          <a:p>
            <a:endParaRPr lang="it-IT" sz="2400" dirty="0"/>
          </a:p>
          <a:p>
            <a:endParaRPr lang="it-IT" dirty="0"/>
          </a:p>
        </p:txBody>
      </p:sp>
      <p:pic>
        <p:nvPicPr>
          <p:cNvPr id="6" name="Immagine 5" descr="images.jpg">
            <a:extLst>
              <a:ext uri="{FF2B5EF4-FFF2-40B4-BE49-F238E27FC236}">
                <a16:creationId xmlns:a16="http://schemas.microsoft.com/office/drawing/2014/main" id="{47D21D93-1FC9-7345-AF24-56C109B4B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496" y="6025579"/>
            <a:ext cx="1115616" cy="8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21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asellaDiTesto 6">
            <a:extLst>
              <a:ext uri="{FF2B5EF4-FFF2-40B4-BE49-F238E27FC236}">
                <a16:creationId xmlns:a16="http://schemas.microsoft.com/office/drawing/2014/main" id="{125CF0AA-807F-6D4A-B9DC-D78FC22CC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5513" y="3502026"/>
            <a:ext cx="415498" cy="46166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2400" b="1" dirty="0">
                <a:solidFill>
                  <a:srgbClr val="FF0000"/>
                </a:solidFill>
              </a:rPr>
              <a:t>1.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C0C67A4C-1BC1-6D4E-9777-E63C4DA41812}"/>
              </a:ext>
            </a:extLst>
          </p:cNvPr>
          <p:cNvCxnSpPr/>
          <p:nvPr/>
        </p:nvCxnSpPr>
        <p:spPr>
          <a:xfrm>
            <a:off x="3968751" y="3717925"/>
            <a:ext cx="720725" cy="0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8" name="CasellaDiTesto 9">
            <a:extLst>
              <a:ext uri="{FF2B5EF4-FFF2-40B4-BE49-F238E27FC236}">
                <a16:creationId xmlns:a16="http://schemas.microsoft.com/office/drawing/2014/main" id="{29A12F88-62CB-7441-A771-9E97BD3BC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1226" y="4408489"/>
            <a:ext cx="454025" cy="5238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2800" b="1">
                <a:solidFill>
                  <a:srgbClr val="FF0000"/>
                </a:solidFill>
              </a:rPr>
              <a:t>2.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961FB4DC-5194-EE4D-A389-7275F6F2DA28}"/>
              </a:ext>
            </a:extLst>
          </p:cNvPr>
          <p:cNvCxnSpPr/>
          <p:nvPr/>
        </p:nvCxnSpPr>
        <p:spPr>
          <a:xfrm>
            <a:off x="3971925" y="4652963"/>
            <a:ext cx="711200" cy="0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0" name="CasellaDiTesto 14">
            <a:extLst>
              <a:ext uri="{FF2B5EF4-FFF2-40B4-BE49-F238E27FC236}">
                <a16:creationId xmlns:a16="http://schemas.microsoft.com/office/drawing/2014/main" id="{77BCF2A3-0680-B04F-AAEA-1091DB5B5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575" y="5443539"/>
            <a:ext cx="415498" cy="46166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2400" b="1">
                <a:solidFill>
                  <a:srgbClr val="FF0000"/>
                </a:solidFill>
              </a:rPr>
              <a:t>3.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5D913D27-2754-8D41-AEB3-938F36988F43}"/>
              </a:ext>
            </a:extLst>
          </p:cNvPr>
          <p:cNvCxnSpPr/>
          <p:nvPr/>
        </p:nvCxnSpPr>
        <p:spPr>
          <a:xfrm>
            <a:off x="3962400" y="5661025"/>
            <a:ext cx="719138" cy="0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7A7F91B-C6FE-1C4C-A027-05A102D8ACC2}"/>
              </a:ext>
            </a:extLst>
          </p:cNvPr>
          <p:cNvSpPr txBox="1"/>
          <p:nvPr/>
        </p:nvSpPr>
        <p:spPr>
          <a:xfrm>
            <a:off x="4727574" y="4221089"/>
            <a:ext cx="5940427" cy="830997"/>
          </a:xfrm>
          <a:prstGeom prst="rect">
            <a:avLst/>
          </a:prstGeom>
          <a:solidFill>
            <a:srgbClr val="EAEAEA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Aberrant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signaling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[(WNT,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Notch,TGF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b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defRPr/>
            </a:pP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(pro-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fibrotic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microenvinroment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)]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956929E-1778-2C4D-949C-B87D3740A498}"/>
              </a:ext>
            </a:extLst>
          </p:cNvPr>
          <p:cNvSpPr txBox="1"/>
          <p:nvPr/>
        </p:nvSpPr>
        <p:spPr>
          <a:xfrm>
            <a:off x="4727848" y="5300664"/>
            <a:ext cx="5940152" cy="830997"/>
          </a:xfrm>
          <a:prstGeom prst="rect">
            <a:avLst/>
          </a:prstGeom>
          <a:solidFill>
            <a:srgbClr val="EAEAEA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Remodelling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bronchiolar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proliferation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fibrosis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53C03B7-8098-E448-A691-1E3FB6D07A21}"/>
              </a:ext>
            </a:extLst>
          </p:cNvPr>
          <p:cNvSpPr txBox="1"/>
          <p:nvPr/>
        </p:nvSpPr>
        <p:spPr>
          <a:xfrm>
            <a:off x="4715606" y="3502025"/>
            <a:ext cx="5952394" cy="461665"/>
          </a:xfrm>
          <a:prstGeom prst="rect">
            <a:avLst/>
          </a:prstGeom>
          <a:solidFill>
            <a:srgbClr val="EAEAEA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Alveolar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loss,stem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exhaustion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3A61CAE-C95B-8649-B74D-34D1F6D0580A}"/>
              </a:ext>
            </a:extLst>
          </p:cNvPr>
          <p:cNvSpPr txBox="1"/>
          <p:nvPr/>
        </p:nvSpPr>
        <p:spPr>
          <a:xfrm>
            <a:off x="2442333" y="841613"/>
            <a:ext cx="5046637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PATHOGENESIS of IPF</a:t>
            </a:r>
          </a:p>
          <a:p>
            <a:pPr>
              <a:defRPr/>
            </a:pPr>
            <a:endParaRPr lang="it-IT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it-IT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</a:t>
            </a:r>
            <a:r>
              <a:rPr lang="it-IT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</a:t>
            </a:r>
            <a:r>
              <a:rPr lang="it-IT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Tragedy</a:t>
            </a:r>
            <a:endParaRPr lang="it-IT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it-IT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76" name="Picture 21" descr="Risultati immagini per siracusa teatro">
            <a:extLst>
              <a:ext uri="{FF2B5EF4-FFF2-40B4-BE49-F238E27FC236}">
                <a16:creationId xmlns:a16="http://schemas.microsoft.com/office/drawing/2014/main" id="{8A33BE1E-74AF-DE49-858B-E58A228E0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023" y="841613"/>
            <a:ext cx="2750774" cy="206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D2F2AAB7-6484-8442-947E-762DF6C72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868" y="5965456"/>
            <a:ext cx="2374900" cy="89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6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asellaDiTesto 5">
            <a:extLst>
              <a:ext uri="{FF2B5EF4-FFF2-40B4-BE49-F238E27FC236}">
                <a16:creationId xmlns:a16="http://schemas.microsoft.com/office/drawing/2014/main" id="{569145AD-2645-D040-A260-437D552D5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3213" y="4647567"/>
            <a:ext cx="2665412" cy="1200329"/>
          </a:xfrm>
          <a:prstGeom prst="rect">
            <a:avLst/>
          </a:prstGeom>
          <a:solidFill>
            <a:srgbClr val="DFE9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ymbol" pitchFamily="34" charset="0"/>
              </a:rPr>
              <a:t>IPF:</a:t>
            </a:r>
            <a:endParaRPr lang="it-IT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ymbol" pitchFamily="34" charset="0"/>
            </a:endParaRPr>
          </a:p>
          <a:p>
            <a:pPr>
              <a:defRPr/>
            </a:pPr>
            <a:r>
              <a:rPr lang="it-IT" sz="2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ymbol" pitchFamily="34" charset="0"/>
              </a:rPr>
              <a:t>Epithelial</a:t>
            </a:r>
            <a:r>
              <a:rPr lang="it-IT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ymbol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ymbol" pitchFamily="34" charset="0"/>
              </a:rPr>
              <a:t>stem</a:t>
            </a:r>
            <a:r>
              <a:rPr lang="it-IT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ymbol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ymbol" pitchFamily="34" charset="0"/>
              </a:rPr>
              <a:t>cell</a:t>
            </a:r>
            <a:r>
              <a:rPr lang="it-IT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ymbol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ymbol" pitchFamily="34" charset="0"/>
              </a:rPr>
              <a:t>exhaustion</a:t>
            </a:r>
            <a:endParaRPr lang="it-IT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ymbol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7182343-54DF-824C-9A6C-9D830A5F78EC}"/>
              </a:ext>
            </a:extLst>
          </p:cNvPr>
          <p:cNvSpPr txBox="1"/>
          <p:nvPr/>
        </p:nvSpPr>
        <p:spPr>
          <a:xfrm>
            <a:off x="1694680" y="2880032"/>
            <a:ext cx="2513830" cy="34470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Genetic</a:t>
            </a:r>
            <a:endParaRPr lang="it-IT" sz="1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it-IT" sz="1400" dirty="0" err="1">
                <a:latin typeface="Arial" charset="0"/>
              </a:rPr>
              <a:t>Telomerase</a:t>
            </a:r>
            <a:r>
              <a:rPr lang="it-IT" sz="1400" dirty="0">
                <a:latin typeface="Arial" charset="0"/>
              </a:rPr>
              <a:t> gene </a:t>
            </a:r>
            <a:r>
              <a:rPr lang="it-IT" sz="1400" dirty="0" err="1">
                <a:latin typeface="Arial" charset="0"/>
              </a:rPr>
              <a:t>mutations</a:t>
            </a:r>
            <a:endParaRPr lang="it-IT" sz="1400" dirty="0">
              <a:latin typeface="Arial" charset="0"/>
            </a:endParaRPr>
          </a:p>
          <a:p>
            <a:pPr>
              <a:defRPr/>
            </a:pPr>
            <a:r>
              <a:rPr lang="it-IT" sz="1400" dirty="0" err="1">
                <a:latin typeface="Arial" charset="0"/>
              </a:rPr>
              <a:t>Surfactant</a:t>
            </a:r>
            <a:r>
              <a:rPr lang="it-IT" sz="1400" dirty="0">
                <a:latin typeface="Arial" charset="0"/>
              </a:rPr>
              <a:t> gene </a:t>
            </a:r>
            <a:r>
              <a:rPr lang="it-IT" sz="1400" dirty="0" err="1">
                <a:latin typeface="Arial" charset="0"/>
              </a:rPr>
              <a:t>mutations</a:t>
            </a:r>
            <a:endParaRPr lang="it-IT" sz="1400" dirty="0">
              <a:latin typeface="Arial" charset="0"/>
            </a:endParaRPr>
          </a:p>
          <a:p>
            <a:pPr>
              <a:defRPr/>
            </a:pPr>
            <a:r>
              <a:rPr lang="it-IT" sz="1400" dirty="0" err="1">
                <a:latin typeface="Arial" charset="0"/>
              </a:rPr>
              <a:t>Endoplasmic</a:t>
            </a:r>
            <a:r>
              <a:rPr lang="it-IT" sz="1400" dirty="0">
                <a:latin typeface="Arial" charset="0"/>
              </a:rPr>
              <a:t> </a:t>
            </a:r>
            <a:r>
              <a:rPr lang="it-IT" sz="1400" dirty="0" err="1">
                <a:latin typeface="Arial" charset="0"/>
              </a:rPr>
              <a:t>reticulum</a:t>
            </a:r>
            <a:r>
              <a:rPr lang="it-IT" sz="1400" dirty="0">
                <a:latin typeface="Arial" charset="0"/>
              </a:rPr>
              <a:t> stress</a:t>
            </a:r>
          </a:p>
          <a:p>
            <a:pPr>
              <a:defRPr/>
            </a:pPr>
            <a:endParaRPr lang="it-IT" sz="1400" dirty="0">
              <a:latin typeface="Arial" charset="0"/>
            </a:endParaRPr>
          </a:p>
          <a:p>
            <a:pPr>
              <a:defRPr/>
            </a:pPr>
            <a:endParaRPr lang="it-IT" sz="1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it-IT" sz="1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Aging</a:t>
            </a:r>
            <a:endParaRPr lang="it-IT" sz="1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it-IT" sz="1400" dirty="0">
                <a:latin typeface="Arial" charset="0"/>
              </a:rPr>
              <a:t>Replicative </a:t>
            </a:r>
            <a:r>
              <a:rPr lang="it-IT" sz="1400" dirty="0" err="1">
                <a:latin typeface="Arial" charset="0"/>
              </a:rPr>
              <a:t>senescence</a:t>
            </a:r>
            <a:r>
              <a:rPr lang="it-IT" sz="1400" dirty="0">
                <a:latin typeface="Arial" charset="0"/>
              </a:rPr>
              <a:t> and </a:t>
            </a:r>
          </a:p>
          <a:p>
            <a:pPr>
              <a:defRPr/>
            </a:pPr>
            <a:r>
              <a:rPr lang="it-IT" sz="1400" dirty="0" err="1">
                <a:latin typeface="Arial" charset="0"/>
              </a:rPr>
              <a:t>Telomere</a:t>
            </a:r>
            <a:r>
              <a:rPr lang="it-IT" sz="1400" dirty="0">
                <a:latin typeface="Arial" charset="0"/>
              </a:rPr>
              <a:t> </a:t>
            </a:r>
            <a:r>
              <a:rPr lang="it-IT" sz="1400" dirty="0" err="1">
                <a:latin typeface="Arial" charset="0"/>
              </a:rPr>
              <a:t>attrition</a:t>
            </a:r>
            <a:endParaRPr lang="it-IT" sz="1400" dirty="0">
              <a:latin typeface="Arial" charset="0"/>
            </a:endParaRPr>
          </a:p>
          <a:p>
            <a:pPr>
              <a:defRPr/>
            </a:pPr>
            <a:endParaRPr lang="it-IT" sz="1400" dirty="0">
              <a:latin typeface="Arial" charset="0"/>
            </a:endParaRPr>
          </a:p>
          <a:p>
            <a:pPr>
              <a:defRPr/>
            </a:pPr>
            <a:endParaRPr lang="it-IT" sz="1400" dirty="0">
              <a:latin typeface="Arial" charset="0"/>
            </a:endParaRPr>
          </a:p>
          <a:p>
            <a:pPr>
              <a:defRPr/>
            </a:pPr>
            <a:r>
              <a:rPr lang="it-IT" sz="1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Anatomy</a:t>
            </a:r>
            <a:endParaRPr lang="it-IT" sz="1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it-IT" sz="1400" dirty="0" err="1">
                <a:latin typeface="Arial" charset="0"/>
              </a:rPr>
              <a:t>Mechanical</a:t>
            </a:r>
            <a:r>
              <a:rPr lang="it-IT" sz="1400" dirty="0">
                <a:latin typeface="Arial" charset="0"/>
              </a:rPr>
              <a:t> stress</a:t>
            </a:r>
          </a:p>
          <a:p>
            <a:pPr>
              <a:defRPr/>
            </a:pPr>
            <a:endParaRPr lang="it-IT" sz="1400" dirty="0">
              <a:latin typeface="Arial" charset="0"/>
            </a:endParaRPr>
          </a:p>
          <a:p>
            <a:pPr>
              <a:defRPr/>
            </a:pPr>
            <a:endParaRPr lang="it-IT" sz="14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8233077-B82A-C242-9643-EA810DD280C1}"/>
              </a:ext>
            </a:extLst>
          </p:cNvPr>
          <p:cNvSpPr txBox="1"/>
          <p:nvPr/>
        </p:nvSpPr>
        <p:spPr>
          <a:xfrm>
            <a:off x="8040216" y="2780929"/>
            <a:ext cx="2654894" cy="15081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Smoking</a:t>
            </a:r>
          </a:p>
          <a:p>
            <a:pPr>
              <a:defRPr/>
            </a:pPr>
            <a:r>
              <a:rPr lang="it-IT" sz="1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Organic</a:t>
            </a:r>
            <a:r>
              <a:rPr lang="it-IT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it-IT" sz="1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dusts</a:t>
            </a:r>
            <a:r>
              <a:rPr lang="it-IT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?</a:t>
            </a:r>
          </a:p>
          <a:p>
            <a:pPr>
              <a:defRPr/>
            </a:pPr>
            <a:r>
              <a:rPr lang="it-IT" sz="1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Pollutions</a:t>
            </a:r>
            <a:r>
              <a:rPr lang="it-IT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/</a:t>
            </a:r>
            <a:r>
              <a:rPr lang="it-IT" sz="1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inorganic</a:t>
            </a:r>
            <a:r>
              <a:rPr lang="it-IT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it-IT" sz="1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dusts</a:t>
            </a:r>
            <a:endParaRPr lang="it-IT" sz="1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it-IT" sz="1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Microbiome</a:t>
            </a:r>
            <a:endParaRPr lang="it-IT" sz="1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it-IT" sz="1400" dirty="0">
                <a:latin typeface="Arial" charset="0"/>
              </a:rPr>
              <a:t>(</a:t>
            </a:r>
            <a:r>
              <a:rPr lang="it-IT" sz="1400" dirty="0" err="1">
                <a:latin typeface="Arial" charset="0"/>
              </a:rPr>
              <a:t>Oxidative</a:t>
            </a:r>
            <a:r>
              <a:rPr lang="it-IT" sz="1400" dirty="0">
                <a:latin typeface="Arial" charset="0"/>
              </a:rPr>
              <a:t> stress, ROS, NOX4)</a:t>
            </a:r>
          </a:p>
          <a:p>
            <a:pPr>
              <a:defRPr/>
            </a:pPr>
            <a:endParaRPr lang="it-IT" sz="1400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8FE6766B-BEFB-004C-BD21-119634C53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8" y="620713"/>
            <a:ext cx="3529012" cy="360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defTabSz="762000">
              <a:defRPr/>
            </a:pPr>
            <a:r>
              <a:rPr lang="en-GB" sz="1600" i="1" u="sng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Sarcoidosis</a:t>
            </a:r>
            <a:r>
              <a:rPr lang="en-GB" sz="1600" i="1" u="sng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600" i="1" u="sng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Vasc</a:t>
            </a:r>
            <a:r>
              <a:rPr lang="en-GB" sz="1600" i="1" u="sng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Diffuse Lung Dis. 2010</a:t>
            </a:r>
            <a:endParaRPr lang="it-IT" sz="1600" i="1" u="sng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9464" name="Picture 2">
            <a:extLst>
              <a:ext uri="{FF2B5EF4-FFF2-40B4-BE49-F238E27FC236}">
                <a16:creationId xmlns:a16="http://schemas.microsoft.com/office/drawing/2014/main" id="{FAF32153-3F9B-F442-95DD-DC4216A6E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t="31064" r="2969" b="48846"/>
          <a:stretch>
            <a:fillRect/>
          </a:stretch>
        </p:blipFill>
        <p:spPr bwMode="auto">
          <a:xfrm>
            <a:off x="2100014" y="109886"/>
            <a:ext cx="81724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2" descr="\\Gymmy\Desktop\master-DOCUMENTI\CHILOSI D\imaging\CHILOSI ICH IMAGES\CHILOSI CASI ICH\POLMONE\UIP TOT\ICH UIP\p16\06-4186\P16000100030004.tif">
            <a:extLst>
              <a:ext uri="{FF2B5EF4-FFF2-40B4-BE49-F238E27FC236}">
                <a16:creationId xmlns:a16="http://schemas.microsoft.com/office/drawing/2014/main" id="{A9E4A3D0-B27E-554C-B815-60C36FDB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9" y="4652964"/>
            <a:ext cx="2357437" cy="2047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3" descr="C:\Users\ASUS\Desktop\UIP TOT\01-394 UIP BO CARLINI\SURF S 01-394.JPG">
            <a:extLst>
              <a:ext uri="{FF2B5EF4-FFF2-40B4-BE49-F238E27FC236}">
                <a16:creationId xmlns:a16="http://schemas.microsoft.com/office/drawing/2014/main" id="{44DF9FBE-1790-0F4A-B281-E56A4D9FC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2" b="20964"/>
          <a:stretch>
            <a:fillRect/>
          </a:stretch>
        </p:blipFill>
        <p:spPr bwMode="auto">
          <a:xfrm>
            <a:off x="4872039" y="2610998"/>
            <a:ext cx="2376487" cy="20240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95B03A0A-DABC-C34F-8537-B8AB83C4B0C7}"/>
              </a:ext>
            </a:extLst>
          </p:cNvPr>
          <p:cNvSpPr/>
          <p:nvPr/>
        </p:nvSpPr>
        <p:spPr>
          <a:xfrm>
            <a:off x="5880101" y="2133600"/>
            <a:ext cx="1235531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Surf-Prot-A1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2092F590-D2D2-3344-AEC9-A08AC236FFA8}"/>
              </a:ext>
            </a:extLst>
          </p:cNvPr>
          <p:cNvSpPr/>
          <p:nvPr/>
        </p:nvSpPr>
        <p:spPr>
          <a:xfrm>
            <a:off x="6024564" y="4868863"/>
            <a:ext cx="1015021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p16</a:t>
            </a:r>
            <a:r>
              <a:rPr lang="it-IT" sz="2000" b="1" baseline="30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INK4B</a:t>
            </a:r>
            <a:endParaRPr lang="it-IT" sz="2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563" name="Connettore 2 19">
            <a:extLst>
              <a:ext uri="{FF2B5EF4-FFF2-40B4-BE49-F238E27FC236}">
                <a16:creationId xmlns:a16="http://schemas.microsoft.com/office/drawing/2014/main" id="{8D9ADE3F-5010-4D4F-B641-80981EFC245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292149" y="4580879"/>
            <a:ext cx="1481465" cy="998118"/>
          </a:xfrm>
          <a:prstGeom prst="straightConnector1">
            <a:avLst/>
          </a:prstGeom>
          <a:noFill/>
          <a:ln w="38100" algn="ctr">
            <a:solidFill>
              <a:schemeClr val="bg1">
                <a:lumMod val="50000"/>
              </a:schemeClr>
            </a:solidFill>
            <a:round/>
            <a:headEnd/>
            <a:tailEnd type="arrow" w="med" len="med"/>
          </a:ln>
        </p:spPr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C05FB2E-7F88-7346-B067-BE211C2C46FA}"/>
              </a:ext>
            </a:extLst>
          </p:cNvPr>
          <p:cNvSpPr txBox="1"/>
          <p:nvPr/>
        </p:nvSpPr>
        <p:spPr>
          <a:xfrm>
            <a:off x="1558926" y="1412875"/>
            <a:ext cx="9109075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8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Progressive </a:t>
            </a:r>
            <a:r>
              <a:rPr lang="it-IT" sz="2800" b="1" i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deterioration</a:t>
            </a:r>
            <a:r>
              <a:rPr lang="it-IT" sz="28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it-IT" sz="2800" b="1" i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</a:t>
            </a:r>
            <a:r>
              <a:rPr lang="it-IT" sz="28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it-IT" sz="2800" b="1" i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Pneumocytes</a:t>
            </a:r>
            <a:endParaRPr lang="en-US" sz="2800" b="1" i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74" name="Freccia in giù 28">
            <a:extLst>
              <a:ext uri="{FF2B5EF4-FFF2-40B4-BE49-F238E27FC236}">
                <a16:creationId xmlns:a16="http://schemas.microsoft.com/office/drawing/2014/main" id="{780E5749-E810-3A4D-9003-9FE9F0174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0588" y="4221163"/>
            <a:ext cx="230188" cy="35971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80D88353-9055-F04E-BC92-2CEAAC7D7174}"/>
              </a:ext>
            </a:extLst>
          </p:cNvPr>
          <p:cNvSpPr/>
          <p:nvPr/>
        </p:nvSpPr>
        <p:spPr>
          <a:xfrm>
            <a:off x="6858004" y="879153"/>
            <a:ext cx="30249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 u="sng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Sarcoidosis</a:t>
            </a:r>
            <a:r>
              <a:rPr lang="en-GB" sz="1400" i="1" u="sng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400" i="1" u="sng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Vasc</a:t>
            </a:r>
            <a:r>
              <a:rPr lang="en-GB" sz="1400" i="1" u="sng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Diffuse Lung Dis. 2010</a:t>
            </a:r>
            <a:endParaRPr lang="it-IT" sz="1400" i="1" u="sng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EC4629D8-631C-3847-97C6-49D85CF038E5}"/>
              </a:ext>
            </a:extLst>
          </p:cNvPr>
          <p:cNvSpPr/>
          <p:nvPr/>
        </p:nvSpPr>
        <p:spPr>
          <a:xfrm>
            <a:off x="2058671" y="2223763"/>
            <a:ext cx="7725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ymbol" pitchFamily="34" charset="0"/>
              </a:rPr>
              <a:t>*INTRINSIC DEFECTS</a:t>
            </a:r>
          </a:p>
          <a:p>
            <a:pPr>
              <a:defRPr/>
            </a:pP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ymbol" pitchFamily="34" charset="0"/>
              </a:rPr>
              <a:t>«</a:t>
            </a:r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ymbol" pitchFamily="34" charset="0"/>
              </a:rPr>
              <a:t>Anatomic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ymbol" pitchFamily="34" charset="0"/>
              </a:rPr>
              <a:t>»  </a:t>
            </a:r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ymbol" pitchFamily="34" charset="0"/>
              </a:rPr>
              <a:t>triggers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ymbol" pitchFamily="34" charset="0"/>
              </a:rPr>
              <a:t>				EXTRINSIC INSULTS</a:t>
            </a:r>
          </a:p>
        </p:txBody>
      </p:sp>
      <p:cxnSp>
        <p:nvCxnSpPr>
          <p:cNvPr id="33" name="Connettore 2 14">
            <a:extLst>
              <a:ext uri="{FF2B5EF4-FFF2-40B4-BE49-F238E27FC236}">
                <a16:creationId xmlns:a16="http://schemas.microsoft.com/office/drawing/2014/main" id="{AC27251B-EA0B-F043-BF64-03F076FC034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248525" y="3655341"/>
            <a:ext cx="863364" cy="925539"/>
          </a:xfrm>
          <a:prstGeom prst="straightConnector1">
            <a:avLst/>
          </a:prstGeom>
          <a:noFill/>
          <a:ln w="38100" algn="ctr">
            <a:solidFill>
              <a:schemeClr val="bg1">
                <a:lumMod val="5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35" name="Connettore 2 16">
            <a:extLst>
              <a:ext uri="{FF2B5EF4-FFF2-40B4-BE49-F238E27FC236}">
                <a16:creationId xmlns:a16="http://schemas.microsoft.com/office/drawing/2014/main" id="{D257C538-E117-3741-97EB-4F9DF7F39FB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76347" y="3709809"/>
            <a:ext cx="799692" cy="884481"/>
          </a:xfrm>
          <a:prstGeom prst="straightConnector1">
            <a:avLst/>
          </a:prstGeom>
          <a:noFill/>
          <a:ln w="38100" algn="ctr">
            <a:solidFill>
              <a:schemeClr val="bg1">
                <a:lumMod val="5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36" name="Connettore 2 15">
            <a:extLst>
              <a:ext uri="{FF2B5EF4-FFF2-40B4-BE49-F238E27FC236}">
                <a16:creationId xmlns:a16="http://schemas.microsoft.com/office/drawing/2014/main" id="{24260EF0-EE83-9C4B-9395-FB6FDD8591E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07927" y="4500266"/>
            <a:ext cx="727178" cy="19067"/>
          </a:xfrm>
          <a:prstGeom prst="straightConnector1">
            <a:avLst/>
          </a:prstGeom>
          <a:noFill/>
          <a:ln w="38100" algn="ctr">
            <a:solidFill>
              <a:schemeClr val="bg1">
                <a:lumMod val="50000"/>
              </a:schemeClr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2749835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/>
          </p:nvPr>
        </p:nvSpPr>
        <p:spPr>
          <a:xfrm>
            <a:off x="1774825" y="1"/>
            <a:ext cx="8229600" cy="5851525"/>
          </a:xfrm>
        </p:spPr>
        <p:txBody>
          <a:bodyPr/>
          <a:lstStyle/>
          <a:p>
            <a:pPr>
              <a:buFontTx/>
              <a:buNone/>
            </a:pPr>
            <a:endParaRPr lang="en-GB" sz="2000" i="1" u="sng" dirty="0"/>
          </a:p>
          <a:p>
            <a:pPr>
              <a:buFontTx/>
              <a:buNone/>
            </a:pPr>
            <a:endParaRPr lang="en-GB" sz="2000" i="1" u="sng" dirty="0"/>
          </a:p>
          <a:p>
            <a:pPr>
              <a:buFontTx/>
              <a:buNone/>
            </a:pPr>
            <a:endParaRPr lang="en-GB" sz="2000" i="1" u="sng" dirty="0"/>
          </a:p>
          <a:p>
            <a:pPr>
              <a:buFontTx/>
              <a:buNone/>
            </a:pPr>
            <a:endParaRPr lang="en-GB" sz="2000" i="1" u="sng" dirty="0"/>
          </a:p>
          <a:p>
            <a:pPr>
              <a:buFontTx/>
              <a:buNone/>
            </a:pPr>
            <a:endParaRPr lang="en-GB" sz="2000" i="1" u="sng" dirty="0"/>
          </a:p>
          <a:p>
            <a:pPr>
              <a:buFontTx/>
              <a:buNone/>
            </a:pPr>
            <a:endParaRPr lang="en-GB" sz="2000" i="1" u="sng" dirty="0"/>
          </a:p>
          <a:p>
            <a:pPr>
              <a:buFontTx/>
              <a:buNone/>
            </a:pPr>
            <a:r>
              <a:rPr lang="en-GB" sz="2000" i="1" u="sng" dirty="0"/>
              <a:t>Sarcoidosis </a:t>
            </a:r>
            <a:r>
              <a:rPr lang="en-GB" sz="2000" i="1" u="sng" dirty="0" err="1"/>
              <a:t>Vasc</a:t>
            </a:r>
            <a:r>
              <a:rPr lang="en-GB" sz="2000" i="1" u="sng" dirty="0"/>
              <a:t> Diffuse Lung Dis. 2010</a:t>
            </a:r>
            <a:endParaRPr lang="it-IT" sz="2000" i="1" u="sng" dirty="0"/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l="8438" t="31064" r="2969" b="48846"/>
          <a:stretch>
            <a:fillRect/>
          </a:stretch>
        </p:blipFill>
        <p:spPr bwMode="auto">
          <a:xfrm>
            <a:off x="1547732" y="951954"/>
            <a:ext cx="7236296" cy="10261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2711" name="CasellaDiTesto 6"/>
          <p:cNvSpPr txBox="1">
            <a:spLocks noChangeArrowheads="1"/>
          </p:cNvSpPr>
          <p:nvPr/>
        </p:nvSpPr>
        <p:spPr bwMode="auto">
          <a:xfrm>
            <a:off x="2279650" y="5661820"/>
            <a:ext cx="421910" cy="46166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FF0000"/>
                </a:solidFill>
              </a:rPr>
              <a:t>1.</a:t>
            </a:r>
          </a:p>
        </p:txBody>
      </p:sp>
      <p:cxnSp>
        <p:nvCxnSpPr>
          <p:cNvPr id="9" name="Connettore 2 8"/>
          <p:cNvCxnSpPr/>
          <p:nvPr/>
        </p:nvCxnSpPr>
        <p:spPr>
          <a:xfrm>
            <a:off x="2782889" y="5877719"/>
            <a:ext cx="720725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13" name="CasellaDiTesto 9"/>
          <p:cNvSpPr txBox="1">
            <a:spLocks noChangeArrowheads="1"/>
          </p:cNvSpPr>
          <p:nvPr/>
        </p:nvSpPr>
        <p:spPr bwMode="auto">
          <a:xfrm>
            <a:off x="2279650" y="4551364"/>
            <a:ext cx="421910" cy="461665"/>
          </a:xfrm>
          <a:prstGeom prst="rect">
            <a:avLst/>
          </a:prstGeom>
          <a:noFill/>
          <a:ln w="76200" cmpd="sng">
            <a:solidFill>
              <a:srgbClr val="00206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2.</a:t>
            </a:r>
          </a:p>
        </p:txBody>
      </p:sp>
      <p:cxnSp>
        <p:nvCxnSpPr>
          <p:cNvPr id="11" name="Connettore 2 10"/>
          <p:cNvCxnSpPr/>
          <p:nvPr/>
        </p:nvCxnSpPr>
        <p:spPr>
          <a:xfrm>
            <a:off x="2782888" y="4724400"/>
            <a:ext cx="711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15" name="CasellaDiTesto 14"/>
          <p:cNvSpPr txBox="1">
            <a:spLocks noChangeArrowheads="1"/>
          </p:cNvSpPr>
          <p:nvPr/>
        </p:nvSpPr>
        <p:spPr bwMode="auto">
          <a:xfrm>
            <a:off x="2207196" y="2996160"/>
            <a:ext cx="421910" cy="46166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FF0000"/>
                </a:solidFill>
              </a:rPr>
              <a:t>3.</a:t>
            </a:r>
          </a:p>
        </p:txBody>
      </p:sp>
      <p:cxnSp>
        <p:nvCxnSpPr>
          <p:cNvPr id="16" name="Connettore 2 15"/>
          <p:cNvCxnSpPr/>
          <p:nvPr/>
        </p:nvCxnSpPr>
        <p:spPr>
          <a:xfrm>
            <a:off x="2712022" y="3213646"/>
            <a:ext cx="719137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3863753" y="4653136"/>
            <a:ext cx="1891415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Aberrant</a:t>
            </a:r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signaling</a:t>
            </a:r>
            <a:endParaRPr lang="it-IT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503713" y="3068960"/>
            <a:ext cx="1354025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Remodelling</a:t>
            </a:r>
            <a:endParaRPr lang="it-IT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647729" y="5733256"/>
            <a:ext cx="136062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Alveolar</a:t>
            </a:r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loss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 l="26085" t="45119" r="21558" b="31596"/>
          <a:stretch>
            <a:fillRect/>
          </a:stretch>
        </p:blipFill>
        <p:spPr bwMode="auto">
          <a:xfrm>
            <a:off x="3503614" y="3896308"/>
            <a:ext cx="5975350" cy="165618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8" name="Immagine 17" descr="images.jpg">
            <a:extLst>
              <a:ext uri="{FF2B5EF4-FFF2-40B4-BE49-F238E27FC236}">
                <a16:creationId xmlns:a16="http://schemas.microsoft.com/office/drawing/2014/main" id="{E7311F44-D6D8-E646-8988-FA532BCE6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496" y="6025579"/>
            <a:ext cx="1115616" cy="8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12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F7E838D4-9BA4-F54D-B17B-2EC7C09A2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3" t="15738" r="6557" b="31802"/>
          <a:stretch>
            <a:fillRect/>
          </a:stretch>
        </p:blipFill>
        <p:spPr bwMode="auto">
          <a:xfrm>
            <a:off x="1992314" y="2851151"/>
            <a:ext cx="4535487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10AC43A-70E6-E942-9A31-E83046B47B65}"/>
              </a:ext>
            </a:extLst>
          </p:cNvPr>
          <p:cNvSpPr txBox="1"/>
          <p:nvPr/>
        </p:nvSpPr>
        <p:spPr>
          <a:xfrm flipH="1">
            <a:off x="1919288" y="5737226"/>
            <a:ext cx="4679950" cy="1076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it-IT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secretory</a:t>
            </a:r>
            <a:r>
              <a:rPr lang="it-IT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phenotype</a:t>
            </a:r>
            <a:r>
              <a:rPr lang="it-IT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senescent</a:t>
            </a:r>
            <a:r>
              <a:rPr lang="it-IT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cells</a:t>
            </a:r>
            <a:endParaRPr lang="it-IT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5301" name="Picture 2">
            <a:extLst>
              <a:ext uri="{FF2B5EF4-FFF2-40B4-BE49-F238E27FC236}">
                <a16:creationId xmlns:a16="http://schemas.microsoft.com/office/drawing/2014/main" id="{40F1674F-750E-B94A-91C5-35BA5FF16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0" t="20451" r="5263" b="18195"/>
          <a:stretch>
            <a:fillRect/>
          </a:stretch>
        </p:blipFill>
        <p:spPr bwMode="auto">
          <a:xfrm>
            <a:off x="2566988" y="44450"/>
            <a:ext cx="3600450" cy="2516188"/>
          </a:xfrm>
          <a:prstGeom prst="rect">
            <a:avLst/>
          </a:prstGeom>
          <a:noFill/>
          <a:ln w="9525">
            <a:solidFill>
              <a:srgbClr val="D848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 descr="images.jpg">
            <a:extLst>
              <a:ext uri="{FF2B5EF4-FFF2-40B4-BE49-F238E27FC236}">
                <a16:creationId xmlns:a16="http://schemas.microsoft.com/office/drawing/2014/main" id="{C640D07E-3792-BF46-940B-BA1E2B222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496" y="6025579"/>
            <a:ext cx="1115616" cy="83242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95AEFBC-F601-E64F-A5EF-0F879F2E0C19}"/>
              </a:ext>
            </a:extLst>
          </p:cNvPr>
          <p:cNvSpPr txBox="1"/>
          <p:nvPr/>
        </p:nvSpPr>
        <p:spPr>
          <a:xfrm>
            <a:off x="6599238" y="1133061"/>
            <a:ext cx="5332294" cy="455509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b="1" dirty="0"/>
              <a:t>SASP:</a:t>
            </a:r>
          </a:p>
          <a:p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/>
              <a:t>Promotes</a:t>
            </a:r>
            <a:r>
              <a:rPr lang="it-IT" sz="2400" b="1" dirty="0"/>
              <a:t> </a:t>
            </a:r>
            <a:r>
              <a:rPr lang="it-IT" sz="2400" b="1" dirty="0" err="1"/>
              <a:t>cell</a:t>
            </a:r>
            <a:r>
              <a:rPr lang="it-IT" sz="2400" b="1" dirty="0"/>
              <a:t> </a:t>
            </a:r>
            <a:r>
              <a:rPr lang="it-IT" sz="2400" b="1" dirty="0" err="1"/>
              <a:t>proliferation</a:t>
            </a:r>
            <a:endParaRPr lang="it-IT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/>
              <a:t>Stimulates</a:t>
            </a:r>
            <a:r>
              <a:rPr lang="it-IT" sz="2400" b="1" dirty="0"/>
              <a:t> </a:t>
            </a:r>
            <a:r>
              <a:rPr lang="it-IT" sz="2400" b="1" dirty="0" err="1"/>
              <a:t>cell</a:t>
            </a:r>
            <a:r>
              <a:rPr lang="it-IT" sz="2400" b="1" dirty="0"/>
              <a:t> </a:t>
            </a:r>
            <a:r>
              <a:rPr lang="it-IT" sz="2400" b="1" dirty="0" err="1"/>
              <a:t>motility</a:t>
            </a:r>
            <a:r>
              <a:rPr lang="it-IT" sz="2400" b="1" dirty="0"/>
              <a:t> </a:t>
            </a:r>
          </a:p>
          <a:p>
            <a:r>
              <a:rPr lang="it-IT" sz="2400" b="1" dirty="0"/>
              <a:t>	(</a:t>
            </a:r>
            <a:r>
              <a:rPr lang="it-IT" sz="2400" b="1" dirty="0" err="1"/>
              <a:t>invasion</a:t>
            </a:r>
            <a:r>
              <a:rPr lang="it-IT" sz="2400" b="1" dirty="0"/>
              <a:t>, </a:t>
            </a:r>
            <a:r>
              <a:rPr lang="it-IT" sz="2400" b="1" dirty="0" err="1"/>
              <a:t>migration</a:t>
            </a:r>
            <a:r>
              <a:rPr lang="it-IT" sz="2400" b="1" dirty="0"/>
              <a:t>, </a:t>
            </a:r>
            <a:r>
              <a:rPr lang="it-IT" sz="2400" b="1" dirty="0" err="1"/>
              <a:t>metastases</a:t>
            </a:r>
            <a:r>
              <a:rPr lang="it-IT" sz="2400" b="1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/>
              <a:t>Regulates</a:t>
            </a:r>
            <a:r>
              <a:rPr lang="it-IT" sz="2400" b="1" dirty="0"/>
              <a:t> </a:t>
            </a:r>
            <a:r>
              <a:rPr lang="it-IT" sz="2400" b="1" dirty="0" err="1"/>
              <a:t>cell</a:t>
            </a:r>
            <a:r>
              <a:rPr lang="it-IT" sz="2400" b="1" dirty="0"/>
              <a:t> </a:t>
            </a:r>
            <a:r>
              <a:rPr lang="it-IT" sz="2400" b="1" dirty="0" err="1"/>
              <a:t>differentiation</a:t>
            </a:r>
            <a:endParaRPr lang="it-IT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/>
              <a:t>Affects</a:t>
            </a:r>
            <a:r>
              <a:rPr lang="it-IT" sz="2400" b="1" dirty="0"/>
              <a:t> </a:t>
            </a:r>
            <a:r>
              <a:rPr lang="it-IT" sz="2400" b="1" dirty="0" err="1"/>
              <a:t>leukocyte</a:t>
            </a:r>
            <a:r>
              <a:rPr lang="it-IT" sz="2400" b="1" dirty="0"/>
              <a:t> </a:t>
            </a:r>
            <a:r>
              <a:rPr lang="it-IT" sz="2400" b="1" dirty="0" err="1"/>
              <a:t>infiltration</a:t>
            </a:r>
            <a:r>
              <a:rPr lang="it-IT" sz="2400" b="1" dirty="0"/>
              <a:t> and </a:t>
            </a:r>
          </a:p>
          <a:p>
            <a:r>
              <a:rPr lang="it-IT" sz="2400" b="1" dirty="0"/>
              <a:t>	</a:t>
            </a:r>
            <a:r>
              <a:rPr lang="it-IT" sz="2400" b="1" dirty="0" err="1"/>
              <a:t>tumor</a:t>
            </a:r>
            <a:r>
              <a:rPr lang="it-IT" sz="2400" b="1" dirty="0"/>
              <a:t> </a:t>
            </a:r>
            <a:r>
              <a:rPr lang="it-IT" sz="2400" b="1" dirty="0" err="1"/>
              <a:t>immunology</a:t>
            </a: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2644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12000" contrast="12000"/>
          </a:blip>
          <a:srcRect l="14787" t="9404" r="13869" b="13165"/>
          <a:stretch>
            <a:fillRect/>
          </a:stretch>
        </p:blipFill>
        <p:spPr>
          <a:xfrm>
            <a:off x="2279650" y="274638"/>
            <a:ext cx="7632700" cy="5846762"/>
          </a:xfrm>
        </p:spPr>
      </p:pic>
      <p:pic>
        <p:nvPicPr>
          <p:cNvPr id="67587" name="Picture 5"/>
          <p:cNvPicPr>
            <a:picLocks noChangeAspect="1" noChangeArrowheads="1"/>
          </p:cNvPicPr>
          <p:nvPr/>
        </p:nvPicPr>
        <p:blipFill>
          <a:blip r:embed="rId3" cstate="print"/>
          <a:srcRect l="33162" t="16479" r="31789" b="26413"/>
          <a:stretch>
            <a:fillRect/>
          </a:stretch>
        </p:blipFill>
        <p:spPr bwMode="auto">
          <a:xfrm>
            <a:off x="6167439" y="2349501"/>
            <a:ext cx="3889375" cy="396081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424407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/>
          </p:nvPr>
        </p:nvSpPr>
        <p:spPr>
          <a:xfrm>
            <a:off x="1774825" y="1"/>
            <a:ext cx="8229600" cy="5851525"/>
          </a:xfrm>
        </p:spPr>
        <p:txBody>
          <a:bodyPr/>
          <a:lstStyle/>
          <a:p>
            <a:pPr>
              <a:buFontTx/>
              <a:buNone/>
            </a:pPr>
            <a:r>
              <a:rPr lang="en-GB" sz="2000" i="1" u="sng" dirty="0" err="1"/>
              <a:t>Sarcoidosis</a:t>
            </a:r>
            <a:r>
              <a:rPr lang="en-GB" sz="2000" i="1" u="sng" dirty="0"/>
              <a:t> </a:t>
            </a:r>
            <a:r>
              <a:rPr lang="en-GB" sz="2000" i="1" u="sng" dirty="0" err="1"/>
              <a:t>Vasc</a:t>
            </a:r>
            <a:r>
              <a:rPr lang="en-GB" sz="2000" i="1" u="sng" dirty="0"/>
              <a:t> Diffuse Lung Dis. 2010</a:t>
            </a:r>
            <a:endParaRPr lang="it-IT" sz="2000" i="1" u="sng" dirty="0"/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 cstate="print"/>
          <a:srcRect l="26085" t="66380" r="21558" b="13371"/>
          <a:stretch>
            <a:fillRect/>
          </a:stretch>
        </p:blipFill>
        <p:spPr bwMode="auto">
          <a:xfrm>
            <a:off x="2855913" y="5373216"/>
            <a:ext cx="5975350" cy="1440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l="8438" t="31064" r="2969" b="48846"/>
          <a:stretch>
            <a:fillRect/>
          </a:stretch>
        </p:blipFill>
        <p:spPr bwMode="auto">
          <a:xfrm>
            <a:off x="1524000" y="404814"/>
            <a:ext cx="8172450" cy="1158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3431705" y="5157193"/>
            <a:ext cx="55758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SASP</a:t>
            </a:r>
          </a:p>
        </p:txBody>
      </p:sp>
      <p:sp>
        <p:nvSpPr>
          <p:cNvPr id="72711" name="CasellaDiTesto 6"/>
          <p:cNvSpPr txBox="1">
            <a:spLocks noChangeArrowheads="1"/>
          </p:cNvSpPr>
          <p:nvPr/>
        </p:nvSpPr>
        <p:spPr bwMode="auto">
          <a:xfrm>
            <a:off x="2279650" y="3357564"/>
            <a:ext cx="421910" cy="46166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FF0000"/>
                </a:solidFill>
              </a:rPr>
              <a:t>1.</a:t>
            </a:r>
          </a:p>
        </p:txBody>
      </p:sp>
      <p:cxnSp>
        <p:nvCxnSpPr>
          <p:cNvPr id="9" name="Connettore 2 8"/>
          <p:cNvCxnSpPr/>
          <p:nvPr/>
        </p:nvCxnSpPr>
        <p:spPr>
          <a:xfrm>
            <a:off x="2782889" y="3573463"/>
            <a:ext cx="720725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13" name="CasellaDiTesto 9"/>
          <p:cNvSpPr txBox="1">
            <a:spLocks noChangeArrowheads="1"/>
          </p:cNvSpPr>
          <p:nvPr/>
        </p:nvSpPr>
        <p:spPr bwMode="auto">
          <a:xfrm>
            <a:off x="2279650" y="4551364"/>
            <a:ext cx="421910" cy="46166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FF0000"/>
                </a:solidFill>
              </a:rPr>
              <a:t>2.</a:t>
            </a:r>
          </a:p>
        </p:txBody>
      </p:sp>
      <p:cxnSp>
        <p:nvCxnSpPr>
          <p:cNvPr id="11" name="Connettore 2 10"/>
          <p:cNvCxnSpPr/>
          <p:nvPr/>
        </p:nvCxnSpPr>
        <p:spPr>
          <a:xfrm>
            <a:off x="2782888" y="4724400"/>
            <a:ext cx="711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15" name="CasellaDiTesto 14"/>
          <p:cNvSpPr txBox="1">
            <a:spLocks noChangeArrowheads="1"/>
          </p:cNvSpPr>
          <p:nvPr/>
        </p:nvSpPr>
        <p:spPr bwMode="auto">
          <a:xfrm>
            <a:off x="2135188" y="5732464"/>
            <a:ext cx="421910" cy="461665"/>
          </a:xfrm>
          <a:prstGeom prst="rect">
            <a:avLst/>
          </a:prstGeom>
          <a:noFill/>
          <a:ln w="57150" cmpd="sng">
            <a:solidFill>
              <a:srgbClr val="00206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FF0000"/>
                </a:solidFill>
              </a:rPr>
              <a:t>3.</a:t>
            </a:r>
          </a:p>
        </p:txBody>
      </p:sp>
      <p:cxnSp>
        <p:nvCxnSpPr>
          <p:cNvPr id="16" name="Connettore 2 15"/>
          <p:cNvCxnSpPr/>
          <p:nvPr/>
        </p:nvCxnSpPr>
        <p:spPr>
          <a:xfrm>
            <a:off x="2640014" y="5949950"/>
            <a:ext cx="719137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3647729" y="4581128"/>
            <a:ext cx="1891415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Aberrant</a:t>
            </a:r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signaling</a:t>
            </a:r>
            <a:endParaRPr lang="it-IT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647729" y="3429000"/>
            <a:ext cx="136062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Alveolar</a:t>
            </a:r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loss</a:t>
            </a:r>
          </a:p>
        </p:txBody>
      </p:sp>
      <p:pic>
        <p:nvPicPr>
          <p:cNvPr id="15" name="Picture 4" descr="http://spazioinwind.libero.it/carte/immagini/poker.jpg"/>
          <p:cNvPicPr>
            <a:picLocks noChangeAspect="1" noChangeArrowheads="1"/>
          </p:cNvPicPr>
          <p:nvPr/>
        </p:nvPicPr>
        <p:blipFill>
          <a:blip r:embed="rId4" cstate="print"/>
          <a:srcRect r="21632" b="14542"/>
          <a:stretch>
            <a:fillRect/>
          </a:stretch>
        </p:blipFill>
        <p:spPr bwMode="auto">
          <a:xfrm>
            <a:off x="8832304" y="4581128"/>
            <a:ext cx="1595254" cy="1152128"/>
          </a:xfrm>
          <a:prstGeom prst="rect">
            <a:avLst/>
          </a:prstGeom>
          <a:noFill/>
          <a:ln>
            <a:solidFill>
              <a:srgbClr val="333399"/>
            </a:solidFill>
          </a:ln>
        </p:spPr>
      </p:pic>
      <p:sp>
        <p:nvSpPr>
          <p:cNvPr id="17" name="CasellaDiTesto 16"/>
          <p:cNvSpPr txBox="1"/>
          <p:nvPr/>
        </p:nvSpPr>
        <p:spPr>
          <a:xfrm>
            <a:off x="8832304" y="4077072"/>
            <a:ext cx="1386020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/>
              <a:t>Rigged</a:t>
            </a:r>
            <a:r>
              <a:rPr lang="it-IT" dirty="0"/>
              <a:t> game</a:t>
            </a:r>
          </a:p>
        </p:txBody>
      </p:sp>
      <p:pic>
        <p:nvPicPr>
          <p:cNvPr id="18" name="Immagine 17" descr="images.jpg">
            <a:extLst>
              <a:ext uri="{FF2B5EF4-FFF2-40B4-BE49-F238E27FC236}">
                <a16:creationId xmlns:a16="http://schemas.microsoft.com/office/drawing/2014/main" id="{43A62CD4-0A17-2146-A3CA-05113DC5C9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496" y="6025579"/>
            <a:ext cx="1115616" cy="8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38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onflicts of Intere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Conflicts of Interest</a:t>
            </a:r>
          </a:p>
        </p:txBody>
      </p:sp>
      <p:sp>
        <p:nvSpPr>
          <p:cNvPr id="116" name="Text Placeholder 4"/>
          <p:cNvSpPr>
            <a:spLocks noGrp="1"/>
          </p:cNvSpPr>
          <p:nvPr>
            <p:ph type="body" idx="13"/>
          </p:nvPr>
        </p:nvSpPr>
        <p:spPr>
          <a:xfrm>
            <a:off x="3356223" y="1998663"/>
            <a:ext cx="5479555" cy="362153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 b="1"/>
            </a:pPr>
            <a:endParaRPr dirty="0"/>
          </a:p>
        </p:txBody>
      </p:sp>
      <p:sp>
        <p:nvSpPr>
          <p:cNvPr id="117" name="Boerhinger Ing…"/>
          <p:cNvSpPr txBox="1"/>
          <p:nvPr/>
        </p:nvSpPr>
        <p:spPr>
          <a:xfrm>
            <a:off x="3367678" y="2033969"/>
            <a:ext cx="3812348" cy="334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4100" b="1"/>
            </a:pPr>
            <a:r>
              <a:t>Boerhinger Ing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4100" b="1"/>
            </a:pPr>
            <a:endParaRPr/>
          </a:p>
          <a:p>
            <a:pPr>
              <a:lnSpc>
                <a:spcPct val="90000"/>
              </a:lnSpc>
              <a:spcBef>
                <a:spcPts val="1000"/>
              </a:spcBef>
              <a:defRPr sz="4100" b="1"/>
            </a:pPr>
            <a:r>
              <a:t>Roche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4100" b="1"/>
            </a:pPr>
            <a:endParaRPr/>
          </a:p>
          <a:p>
            <a:pPr>
              <a:lnSpc>
                <a:spcPct val="90000"/>
              </a:lnSpc>
              <a:spcBef>
                <a:spcPts val="1000"/>
              </a:spcBef>
              <a:defRPr sz="4100" b="1"/>
            </a:pPr>
            <a:r>
              <a:t>ERBE</a:t>
            </a:r>
          </a:p>
        </p:txBody>
      </p:sp>
      <p:pic>
        <p:nvPicPr>
          <p:cNvPr id="5" name="Immagine 2" descr="Immagine 2">
            <a:extLst>
              <a:ext uri="{FF2B5EF4-FFF2-40B4-BE49-F238E27FC236}">
                <a16:creationId xmlns:a16="http://schemas.microsoft.com/office/drawing/2014/main" id="{22E4E541-AA23-424C-84F3-9F4B42459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93162" y="5992603"/>
            <a:ext cx="1487489" cy="8324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755038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/>
          <p:cNvGrpSpPr/>
          <p:nvPr/>
        </p:nvGrpSpPr>
        <p:grpSpPr>
          <a:xfrm>
            <a:off x="6990051" y="3572633"/>
            <a:ext cx="576064" cy="576064"/>
            <a:chOff x="5076056" y="2708920"/>
            <a:chExt cx="576064" cy="576064"/>
          </a:xfrm>
        </p:grpSpPr>
        <p:sp>
          <p:nvSpPr>
            <p:cNvPr id="2" name="Ovale 1"/>
            <p:cNvSpPr/>
            <p:nvPr/>
          </p:nvSpPr>
          <p:spPr>
            <a:xfrm>
              <a:off x="5076056" y="2708920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" name="Ovale 2"/>
            <p:cNvSpPr/>
            <p:nvPr/>
          </p:nvSpPr>
          <p:spPr>
            <a:xfrm>
              <a:off x="5220072" y="2852936"/>
              <a:ext cx="360040" cy="36004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9438323" y="4868777"/>
            <a:ext cx="576064" cy="576064"/>
            <a:chOff x="5076056" y="2708920"/>
            <a:chExt cx="576064" cy="576064"/>
          </a:xfrm>
        </p:grpSpPr>
        <p:sp>
          <p:nvSpPr>
            <p:cNvPr id="18" name="Ovale 17"/>
            <p:cNvSpPr/>
            <p:nvPr/>
          </p:nvSpPr>
          <p:spPr>
            <a:xfrm>
              <a:off x="5076056" y="2708920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19" name="Ovale 18"/>
            <p:cNvSpPr/>
            <p:nvPr/>
          </p:nvSpPr>
          <p:spPr>
            <a:xfrm>
              <a:off x="5220072" y="2852936"/>
              <a:ext cx="360040" cy="36004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6558003" y="3284601"/>
            <a:ext cx="576064" cy="576064"/>
            <a:chOff x="5076056" y="2708920"/>
            <a:chExt cx="576064" cy="576064"/>
          </a:xfrm>
        </p:grpSpPr>
        <p:sp>
          <p:nvSpPr>
            <p:cNvPr id="21" name="Ovale 20"/>
            <p:cNvSpPr/>
            <p:nvPr/>
          </p:nvSpPr>
          <p:spPr>
            <a:xfrm>
              <a:off x="5076056" y="2708920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22" name="Ovale 21"/>
            <p:cNvSpPr/>
            <p:nvPr/>
          </p:nvSpPr>
          <p:spPr>
            <a:xfrm>
              <a:off x="5220072" y="2852936"/>
              <a:ext cx="360040" cy="36004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</p:grpSp>
      <p:grpSp>
        <p:nvGrpSpPr>
          <p:cNvPr id="23" name="Gruppo 22"/>
          <p:cNvGrpSpPr/>
          <p:nvPr/>
        </p:nvGrpSpPr>
        <p:grpSpPr>
          <a:xfrm rot="2653218">
            <a:off x="6605264" y="2755797"/>
            <a:ext cx="576064" cy="576064"/>
            <a:chOff x="5076056" y="2708920"/>
            <a:chExt cx="576064" cy="576064"/>
          </a:xfrm>
        </p:grpSpPr>
        <p:sp>
          <p:nvSpPr>
            <p:cNvPr id="24" name="Ovale 23"/>
            <p:cNvSpPr/>
            <p:nvPr/>
          </p:nvSpPr>
          <p:spPr>
            <a:xfrm>
              <a:off x="5076056" y="2708920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25" name="Ovale 24"/>
            <p:cNvSpPr/>
            <p:nvPr/>
          </p:nvSpPr>
          <p:spPr>
            <a:xfrm>
              <a:off x="5220072" y="2852936"/>
              <a:ext cx="360040" cy="36004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</p:grpSp>
      <p:grpSp>
        <p:nvGrpSpPr>
          <p:cNvPr id="26" name="Gruppo 25"/>
          <p:cNvGrpSpPr/>
          <p:nvPr/>
        </p:nvGrpSpPr>
        <p:grpSpPr>
          <a:xfrm>
            <a:off x="8862259" y="2564521"/>
            <a:ext cx="576064" cy="576064"/>
            <a:chOff x="5076056" y="2708920"/>
            <a:chExt cx="576064" cy="576064"/>
          </a:xfrm>
        </p:grpSpPr>
        <p:sp>
          <p:nvSpPr>
            <p:cNvPr id="27" name="Ovale 26"/>
            <p:cNvSpPr/>
            <p:nvPr/>
          </p:nvSpPr>
          <p:spPr>
            <a:xfrm>
              <a:off x="5076056" y="2708920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28" name="Ovale 27"/>
            <p:cNvSpPr/>
            <p:nvPr/>
          </p:nvSpPr>
          <p:spPr>
            <a:xfrm>
              <a:off x="5220072" y="2852936"/>
              <a:ext cx="360040" cy="36004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</p:grpSp>
      <p:grpSp>
        <p:nvGrpSpPr>
          <p:cNvPr id="31" name="Gruppo 30"/>
          <p:cNvGrpSpPr/>
          <p:nvPr/>
        </p:nvGrpSpPr>
        <p:grpSpPr>
          <a:xfrm>
            <a:off x="9264352" y="3140968"/>
            <a:ext cx="864741" cy="504056"/>
            <a:chOff x="4249282" y="1556012"/>
            <a:chExt cx="1122818" cy="720463"/>
          </a:xfrm>
        </p:grpSpPr>
        <p:sp>
          <p:nvSpPr>
            <p:cNvPr id="29" name="Figura a mano libera 28"/>
            <p:cNvSpPr/>
            <p:nvPr/>
          </p:nvSpPr>
          <p:spPr>
            <a:xfrm>
              <a:off x="4249282" y="1556012"/>
              <a:ext cx="1122818" cy="720463"/>
            </a:xfrm>
            <a:custGeom>
              <a:avLst/>
              <a:gdLst>
                <a:gd name="connsiteX0" fmla="*/ 17918 w 1122818"/>
                <a:gd name="connsiteY0" fmla="*/ 15613 h 720463"/>
                <a:gd name="connsiteX1" fmla="*/ 84593 w 1122818"/>
                <a:gd name="connsiteY1" fmla="*/ 53713 h 720463"/>
                <a:gd name="connsiteX2" fmla="*/ 113168 w 1122818"/>
                <a:gd name="connsiteY2" fmla="*/ 72763 h 720463"/>
                <a:gd name="connsiteX3" fmla="*/ 141743 w 1122818"/>
                <a:gd name="connsiteY3" fmla="*/ 82288 h 720463"/>
                <a:gd name="connsiteX4" fmla="*/ 170318 w 1122818"/>
                <a:gd name="connsiteY4" fmla="*/ 101338 h 720463"/>
                <a:gd name="connsiteX5" fmla="*/ 198893 w 1122818"/>
                <a:gd name="connsiteY5" fmla="*/ 110863 h 720463"/>
                <a:gd name="connsiteX6" fmla="*/ 246518 w 1122818"/>
                <a:gd name="connsiteY6" fmla="*/ 129913 h 720463"/>
                <a:gd name="connsiteX7" fmla="*/ 313193 w 1122818"/>
                <a:gd name="connsiteY7" fmla="*/ 148963 h 720463"/>
                <a:gd name="connsiteX8" fmla="*/ 341768 w 1122818"/>
                <a:gd name="connsiteY8" fmla="*/ 168013 h 720463"/>
                <a:gd name="connsiteX9" fmla="*/ 379868 w 1122818"/>
                <a:gd name="connsiteY9" fmla="*/ 177538 h 720463"/>
                <a:gd name="connsiteX10" fmla="*/ 408443 w 1122818"/>
                <a:gd name="connsiteY10" fmla="*/ 187063 h 720463"/>
                <a:gd name="connsiteX11" fmla="*/ 446543 w 1122818"/>
                <a:gd name="connsiteY11" fmla="*/ 196588 h 720463"/>
                <a:gd name="connsiteX12" fmla="*/ 475118 w 1122818"/>
                <a:gd name="connsiteY12" fmla="*/ 206113 h 720463"/>
                <a:gd name="connsiteX13" fmla="*/ 589418 w 1122818"/>
                <a:gd name="connsiteY13" fmla="*/ 225163 h 720463"/>
                <a:gd name="connsiteX14" fmla="*/ 684668 w 1122818"/>
                <a:gd name="connsiteY14" fmla="*/ 253738 h 720463"/>
                <a:gd name="connsiteX15" fmla="*/ 713243 w 1122818"/>
                <a:gd name="connsiteY15" fmla="*/ 272788 h 720463"/>
                <a:gd name="connsiteX16" fmla="*/ 770393 w 1122818"/>
                <a:gd name="connsiteY16" fmla="*/ 301363 h 720463"/>
                <a:gd name="connsiteX17" fmla="*/ 789443 w 1122818"/>
                <a:gd name="connsiteY17" fmla="*/ 329938 h 720463"/>
                <a:gd name="connsiteX18" fmla="*/ 818018 w 1122818"/>
                <a:gd name="connsiteY18" fmla="*/ 358513 h 720463"/>
                <a:gd name="connsiteX19" fmla="*/ 827543 w 1122818"/>
                <a:gd name="connsiteY19" fmla="*/ 387088 h 720463"/>
                <a:gd name="connsiteX20" fmla="*/ 865643 w 1122818"/>
                <a:gd name="connsiteY20" fmla="*/ 444238 h 720463"/>
                <a:gd name="connsiteX21" fmla="*/ 884693 w 1122818"/>
                <a:gd name="connsiteY21" fmla="*/ 472813 h 720463"/>
                <a:gd name="connsiteX22" fmla="*/ 922793 w 1122818"/>
                <a:gd name="connsiteY22" fmla="*/ 529963 h 720463"/>
                <a:gd name="connsiteX23" fmla="*/ 970418 w 1122818"/>
                <a:gd name="connsiteY23" fmla="*/ 577588 h 720463"/>
                <a:gd name="connsiteX24" fmla="*/ 979943 w 1122818"/>
                <a:gd name="connsiteY24" fmla="*/ 606163 h 720463"/>
                <a:gd name="connsiteX25" fmla="*/ 1018043 w 1122818"/>
                <a:gd name="connsiteY25" fmla="*/ 644263 h 720463"/>
                <a:gd name="connsiteX26" fmla="*/ 1103768 w 1122818"/>
                <a:gd name="connsiteY26" fmla="*/ 691888 h 720463"/>
                <a:gd name="connsiteX27" fmla="*/ 1122818 w 1122818"/>
                <a:gd name="connsiteY27" fmla="*/ 720463 h 720463"/>
                <a:gd name="connsiteX28" fmla="*/ 1027568 w 1122818"/>
                <a:gd name="connsiteY28" fmla="*/ 653788 h 720463"/>
                <a:gd name="connsiteX29" fmla="*/ 998993 w 1122818"/>
                <a:gd name="connsiteY29" fmla="*/ 634738 h 720463"/>
                <a:gd name="connsiteX30" fmla="*/ 941843 w 1122818"/>
                <a:gd name="connsiteY30" fmla="*/ 615688 h 720463"/>
                <a:gd name="connsiteX31" fmla="*/ 913268 w 1122818"/>
                <a:gd name="connsiteY31" fmla="*/ 606163 h 720463"/>
                <a:gd name="connsiteX32" fmla="*/ 856118 w 1122818"/>
                <a:gd name="connsiteY32" fmla="*/ 568063 h 720463"/>
                <a:gd name="connsiteX33" fmla="*/ 827543 w 1122818"/>
                <a:gd name="connsiteY33" fmla="*/ 549013 h 720463"/>
                <a:gd name="connsiteX34" fmla="*/ 789443 w 1122818"/>
                <a:gd name="connsiteY34" fmla="*/ 491863 h 720463"/>
                <a:gd name="connsiteX35" fmla="*/ 770393 w 1122818"/>
                <a:gd name="connsiteY35" fmla="*/ 463288 h 720463"/>
                <a:gd name="connsiteX36" fmla="*/ 713243 w 1122818"/>
                <a:gd name="connsiteY36" fmla="*/ 434713 h 720463"/>
                <a:gd name="connsiteX37" fmla="*/ 684668 w 1122818"/>
                <a:gd name="connsiteY37" fmla="*/ 415663 h 720463"/>
                <a:gd name="connsiteX38" fmla="*/ 646568 w 1122818"/>
                <a:gd name="connsiteY38" fmla="*/ 406138 h 720463"/>
                <a:gd name="connsiteX39" fmla="*/ 617993 w 1122818"/>
                <a:gd name="connsiteY39" fmla="*/ 396613 h 720463"/>
                <a:gd name="connsiteX40" fmla="*/ 579893 w 1122818"/>
                <a:gd name="connsiteY40" fmla="*/ 368038 h 720463"/>
                <a:gd name="connsiteX41" fmla="*/ 551318 w 1122818"/>
                <a:gd name="connsiteY41" fmla="*/ 348988 h 720463"/>
                <a:gd name="connsiteX42" fmla="*/ 475118 w 1122818"/>
                <a:gd name="connsiteY42" fmla="*/ 282313 h 720463"/>
                <a:gd name="connsiteX43" fmla="*/ 398918 w 1122818"/>
                <a:gd name="connsiteY43" fmla="*/ 263263 h 720463"/>
                <a:gd name="connsiteX44" fmla="*/ 360818 w 1122818"/>
                <a:gd name="connsiteY44" fmla="*/ 253738 h 720463"/>
                <a:gd name="connsiteX45" fmla="*/ 303668 w 1122818"/>
                <a:gd name="connsiteY45" fmla="*/ 234688 h 720463"/>
                <a:gd name="connsiteX46" fmla="*/ 275093 w 1122818"/>
                <a:gd name="connsiteY46" fmla="*/ 225163 h 720463"/>
                <a:gd name="connsiteX47" fmla="*/ 246518 w 1122818"/>
                <a:gd name="connsiteY47" fmla="*/ 215638 h 720463"/>
                <a:gd name="connsiteX48" fmla="*/ 217943 w 1122818"/>
                <a:gd name="connsiteY48" fmla="*/ 196588 h 720463"/>
                <a:gd name="connsiteX49" fmla="*/ 160793 w 1122818"/>
                <a:gd name="connsiteY49" fmla="*/ 177538 h 720463"/>
                <a:gd name="connsiteX50" fmla="*/ 103643 w 1122818"/>
                <a:gd name="connsiteY50" fmla="*/ 148963 h 720463"/>
                <a:gd name="connsiteX51" fmla="*/ 65543 w 1122818"/>
                <a:gd name="connsiteY51" fmla="*/ 91813 h 720463"/>
                <a:gd name="connsiteX52" fmla="*/ 46493 w 1122818"/>
                <a:gd name="connsiteY52" fmla="*/ 63238 h 720463"/>
                <a:gd name="connsiteX53" fmla="*/ 36968 w 1122818"/>
                <a:gd name="connsiteY53" fmla="*/ 34663 h 720463"/>
                <a:gd name="connsiteX54" fmla="*/ 17918 w 1122818"/>
                <a:gd name="connsiteY54" fmla="*/ 6088 h 720463"/>
                <a:gd name="connsiteX55" fmla="*/ 17918 w 1122818"/>
                <a:gd name="connsiteY55" fmla="*/ 15613 h 72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22818" h="720463">
                  <a:moveTo>
                    <a:pt x="17918" y="15613"/>
                  </a:moveTo>
                  <a:cubicBezTo>
                    <a:pt x="29031" y="23551"/>
                    <a:pt x="0" y="5374"/>
                    <a:pt x="84593" y="53713"/>
                  </a:cubicBezTo>
                  <a:cubicBezTo>
                    <a:pt x="94532" y="59393"/>
                    <a:pt x="102929" y="67643"/>
                    <a:pt x="113168" y="72763"/>
                  </a:cubicBezTo>
                  <a:cubicBezTo>
                    <a:pt x="122148" y="77253"/>
                    <a:pt x="132763" y="77798"/>
                    <a:pt x="141743" y="82288"/>
                  </a:cubicBezTo>
                  <a:cubicBezTo>
                    <a:pt x="151982" y="87408"/>
                    <a:pt x="160079" y="96218"/>
                    <a:pt x="170318" y="101338"/>
                  </a:cubicBezTo>
                  <a:cubicBezTo>
                    <a:pt x="179298" y="105828"/>
                    <a:pt x="189492" y="107338"/>
                    <a:pt x="198893" y="110863"/>
                  </a:cubicBezTo>
                  <a:cubicBezTo>
                    <a:pt x="214902" y="116866"/>
                    <a:pt x="230298" y="124506"/>
                    <a:pt x="246518" y="129913"/>
                  </a:cubicBezTo>
                  <a:cubicBezTo>
                    <a:pt x="264829" y="136017"/>
                    <a:pt x="294847" y="139790"/>
                    <a:pt x="313193" y="148963"/>
                  </a:cubicBezTo>
                  <a:cubicBezTo>
                    <a:pt x="323432" y="154083"/>
                    <a:pt x="331246" y="163504"/>
                    <a:pt x="341768" y="168013"/>
                  </a:cubicBezTo>
                  <a:cubicBezTo>
                    <a:pt x="353800" y="173170"/>
                    <a:pt x="367281" y="173942"/>
                    <a:pt x="379868" y="177538"/>
                  </a:cubicBezTo>
                  <a:cubicBezTo>
                    <a:pt x="389522" y="180296"/>
                    <a:pt x="398789" y="184305"/>
                    <a:pt x="408443" y="187063"/>
                  </a:cubicBezTo>
                  <a:cubicBezTo>
                    <a:pt x="421030" y="190659"/>
                    <a:pt x="433956" y="192992"/>
                    <a:pt x="446543" y="196588"/>
                  </a:cubicBezTo>
                  <a:cubicBezTo>
                    <a:pt x="456197" y="199346"/>
                    <a:pt x="465273" y="204144"/>
                    <a:pt x="475118" y="206113"/>
                  </a:cubicBezTo>
                  <a:cubicBezTo>
                    <a:pt x="512993" y="213688"/>
                    <a:pt x="552775" y="212949"/>
                    <a:pt x="589418" y="225163"/>
                  </a:cubicBezTo>
                  <a:cubicBezTo>
                    <a:pt x="658987" y="248353"/>
                    <a:pt x="627087" y="239343"/>
                    <a:pt x="684668" y="253738"/>
                  </a:cubicBezTo>
                  <a:cubicBezTo>
                    <a:pt x="694193" y="260088"/>
                    <a:pt x="703004" y="267668"/>
                    <a:pt x="713243" y="272788"/>
                  </a:cubicBezTo>
                  <a:cubicBezTo>
                    <a:pt x="792113" y="312223"/>
                    <a:pt x="688501" y="246768"/>
                    <a:pt x="770393" y="301363"/>
                  </a:cubicBezTo>
                  <a:cubicBezTo>
                    <a:pt x="776743" y="310888"/>
                    <a:pt x="782114" y="321144"/>
                    <a:pt x="789443" y="329938"/>
                  </a:cubicBezTo>
                  <a:cubicBezTo>
                    <a:pt x="798067" y="340286"/>
                    <a:pt x="810546" y="347305"/>
                    <a:pt x="818018" y="358513"/>
                  </a:cubicBezTo>
                  <a:cubicBezTo>
                    <a:pt x="823587" y="366867"/>
                    <a:pt x="822667" y="378311"/>
                    <a:pt x="827543" y="387088"/>
                  </a:cubicBezTo>
                  <a:cubicBezTo>
                    <a:pt x="838662" y="407102"/>
                    <a:pt x="852943" y="425188"/>
                    <a:pt x="865643" y="444238"/>
                  </a:cubicBezTo>
                  <a:cubicBezTo>
                    <a:pt x="871993" y="453763"/>
                    <a:pt x="881073" y="461953"/>
                    <a:pt x="884693" y="472813"/>
                  </a:cubicBezTo>
                  <a:cubicBezTo>
                    <a:pt x="901432" y="523031"/>
                    <a:pt x="883155" y="482397"/>
                    <a:pt x="922793" y="529963"/>
                  </a:cubicBezTo>
                  <a:cubicBezTo>
                    <a:pt x="962480" y="577588"/>
                    <a:pt x="918030" y="542663"/>
                    <a:pt x="970418" y="577588"/>
                  </a:cubicBezTo>
                  <a:cubicBezTo>
                    <a:pt x="973593" y="587113"/>
                    <a:pt x="974107" y="597993"/>
                    <a:pt x="979943" y="606163"/>
                  </a:cubicBezTo>
                  <a:cubicBezTo>
                    <a:pt x="990382" y="620778"/>
                    <a:pt x="1004018" y="633043"/>
                    <a:pt x="1018043" y="644263"/>
                  </a:cubicBezTo>
                  <a:cubicBezTo>
                    <a:pt x="1064832" y="681694"/>
                    <a:pt x="1061680" y="677859"/>
                    <a:pt x="1103768" y="691888"/>
                  </a:cubicBezTo>
                  <a:lnTo>
                    <a:pt x="1122818" y="720463"/>
                  </a:lnTo>
                  <a:cubicBezTo>
                    <a:pt x="1066402" y="678151"/>
                    <a:pt x="1097927" y="700694"/>
                    <a:pt x="1027568" y="653788"/>
                  </a:cubicBezTo>
                  <a:cubicBezTo>
                    <a:pt x="1018043" y="647438"/>
                    <a:pt x="1009853" y="638358"/>
                    <a:pt x="998993" y="634738"/>
                  </a:cubicBezTo>
                  <a:lnTo>
                    <a:pt x="941843" y="615688"/>
                  </a:lnTo>
                  <a:cubicBezTo>
                    <a:pt x="932318" y="612513"/>
                    <a:pt x="921622" y="611732"/>
                    <a:pt x="913268" y="606163"/>
                  </a:cubicBezTo>
                  <a:lnTo>
                    <a:pt x="856118" y="568063"/>
                  </a:lnTo>
                  <a:lnTo>
                    <a:pt x="827543" y="549013"/>
                  </a:lnTo>
                  <a:lnTo>
                    <a:pt x="789443" y="491863"/>
                  </a:lnTo>
                  <a:cubicBezTo>
                    <a:pt x="783093" y="482338"/>
                    <a:pt x="779918" y="469638"/>
                    <a:pt x="770393" y="463288"/>
                  </a:cubicBezTo>
                  <a:cubicBezTo>
                    <a:pt x="688501" y="408693"/>
                    <a:pt x="792113" y="474148"/>
                    <a:pt x="713243" y="434713"/>
                  </a:cubicBezTo>
                  <a:cubicBezTo>
                    <a:pt x="703004" y="429593"/>
                    <a:pt x="695190" y="420172"/>
                    <a:pt x="684668" y="415663"/>
                  </a:cubicBezTo>
                  <a:cubicBezTo>
                    <a:pt x="672636" y="410506"/>
                    <a:pt x="659155" y="409734"/>
                    <a:pt x="646568" y="406138"/>
                  </a:cubicBezTo>
                  <a:cubicBezTo>
                    <a:pt x="636914" y="403380"/>
                    <a:pt x="627518" y="399788"/>
                    <a:pt x="617993" y="396613"/>
                  </a:cubicBezTo>
                  <a:cubicBezTo>
                    <a:pt x="605293" y="387088"/>
                    <a:pt x="592811" y="377265"/>
                    <a:pt x="579893" y="368038"/>
                  </a:cubicBezTo>
                  <a:cubicBezTo>
                    <a:pt x="570578" y="361384"/>
                    <a:pt x="559413" y="357083"/>
                    <a:pt x="551318" y="348988"/>
                  </a:cubicBezTo>
                  <a:cubicBezTo>
                    <a:pt x="516922" y="314592"/>
                    <a:pt x="547085" y="300305"/>
                    <a:pt x="475118" y="282313"/>
                  </a:cubicBezTo>
                  <a:lnTo>
                    <a:pt x="398918" y="263263"/>
                  </a:lnTo>
                  <a:cubicBezTo>
                    <a:pt x="386218" y="260088"/>
                    <a:pt x="373237" y="257878"/>
                    <a:pt x="360818" y="253738"/>
                  </a:cubicBezTo>
                  <a:lnTo>
                    <a:pt x="303668" y="234688"/>
                  </a:lnTo>
                  <a:lnTo>
                    <a:pt x="275093" y="225163"/>
                  </a:lnTo>
                  <a:cubicBezTo>
                    <a:pt x="265568" y="221988"/>
                    <a:pt x="254872" y="221207"/>
                    <a:pt x="246518" y="215638"/>
                  </a:cubicBezTo>
                  <a:cubicBezTo>
                    <a:pt x="236993" y="209288"/>
                    <a:pt x="228404" y="201237"/>
                    <a:pt x="217943" y="196588"/>
                  </a:cubicBezTo>
                  <a:cubicBezTo>
                    <a:pt x="199593" y="188433"/>
                    <a:pt x="177501" y="188677"/>
                    <a:pt x="160793" y="177538"/>
                  </a:cubicBezTo>
                  <a:cubicBezTo>
                    <a:pt x="123864" y="152919"/>
                    <a:pt x="143078" y="162108"/>
                    <a:pt x="103643" y="148963"/>
                  </a:cubicBezTo>
                  <a:lnTo>
                    <a:pt x="65543" y="91813"/>
                  </a:lnTo>
                  <a:cubicBezTo>
                    <a:pt x="59193" y="82288"/>
                    <a:pt x="50113" y="74098"/>
                    <a:pt x="46493" y="63238"/>
                  </a:cubicBezTo>
                  <a:cubicBezTo>
                    <a:pt x="43318" y="53713"/>
                    <a:pt x="41458" y="43643"/>
                    <a:pt x="36968" y="34663"/>
                  </a:cubicBezTo>
                  <a:cubicBezTo>
                    <a:pt x="31848" y="24424"/>
                    <a:pt x="23808" y="15904"/>
                    <a:pt x="17918" y="6088"/>
                  </a:cubicBezTo>
                  <a:cubicBezTo>
                    <a:pt x="14265" y="0"/>
                    <a:pt x="6806" y="7676"/>
                    <a:pt x="17918" y="15613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0" name="Ovale 29"/>
            <p:cNvSpPr/>
            <p:nvPr/>
          </p:nvSpPr>
          <p:spPr>
            <a:xfrm>
              <a:off x="4860032" y="1844824"/>
              <a:ext cx="144016" cy="14401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</p:grpSp>
      <p:grpSp>
        <p:nvGrpSpPr>
          <p:cNvPr id="32" name="Gruppo 31"/>
          <p:cNvGrpSpPr/>
          <p:nvPr/>
        </p:nvGrpSpPr>
        <p:grpSpPr>
          <a:xfrm rot="4531854">
            <a:off x="9365992" y="3918020"/>
            <a:ext cx="1122818" cy="720463"/>
            <a:chOff x="4249282" y="1556012"/>
            <a:chExt cx="1122818" cy="720463"/>
          </a:xfrm>
        </p:grpSpPr>
        <p:sp>
          <p:nvSpPr>
            <p:cNvPr id="33" name="Figura a mano libera 32"/>
            <p:cNvSpPr/>
            <p:nvPr/>
          </p:nvSpPr>
          <p:spPr>
            <a:xfrm>
              <a:off x="4249282" y="1556012"/>
              <a:ext cx="1122818" cy="720463"/>
            </a:xfrm>
            <a:custGeom>
              <a:avLst/>
              <a:gdLst>
                <a:gd name="connsiteX0" fmla="*/ 17918 w 1122818"/>
                <a:gd name="connsiteY0" fmla="*/ 15613 h 720463"/>
                <a:gd name="connsiteX1" fmla="*/ 84593 w 1122818"/>
                <a:gd name="connsiteY1" fmla="*/ 53713 h 720463"/>
                <a:gd name="connsiteX2" fmla="*/ 113168 w 1122818"/>
                <a:gd name="connsiteY2" fmla="*/ 72763 h 720463"/>
                <a:gd name="connsiteX3" fmla="*/ 141743 w 1122818"/>
                <a:gd name="connsiteY3" fmla="*/ 82288 h 720463"/>
                <a:gd name="connsiteX4" fmla="*/ 170318 w 1122818"/>
                <a:gd name="connsiteY4" fmla="*/ 101338 h 720463"/>
                <a:gd name="connsiteX5" fmla="*/ 198893 w 1122818"/>
                <a:gd name="connsiteY5" fmla="*/ 110863 h 720463"/>
                <a:gd name="connsiteX6" fmla="*/ 246518 w 1122818"/>
                <a:gd name="connsiteY6" fmla="*/ 129913 h 720463"/>
                <a:gd name="connsiteX7" fmla="*/ 313193 w 1122818"/>
                <a:gd name="connsiteY7" fmla="*/ 148963 h 720463"/>
                <a:gd name="connsiteX8" fmla="*/ 341768 w 1122818"/>
                <a:gd name="connsiteY8" fmla="*/ 168013 h 720463"/>
                <a:gd name="connsiteX9" fmla="*/ 379868 w 1122818"/>
                <a:gd name="connsiteY9" fmla="*/ 177538 h 720463"/>
                <a:gd name="connsiteX10" fmla="*/ 408443 w 1122818"/>
                <a:gd name="connsiteY10" fmla="*/ 187063 h 720463"/>
                <a:gd name="connsiteX11" fmla="*/ 446543 w 1122818"/>
                <a:gd name="connsiteY11" fmla="*/ 196588 h 720463"/>
                <a:gd name="connsiteX12" fmla="*/ 475118 w 1122818"/>
                <a:gd name="connsiteY12" fmla="*/ 206113 h 720463"/>
                <a:gd name="connsiteX13" fmla="*/ 589418 w 1122818"/>
                <a:gd name="connsiteY13" fmla="*/ 225163 h 720463"/>
                <a:gd name="connsiteX14" fmla="*/ 684668 w 1122818"/>
                <a:gd name="connsiteY14" fmla="*/ 253738 h 720463"/>
                <a:gd name="connsiteX15" fmla="*/ 713243 w 1122818"/>
                <a:gd name="connsiteY15" fmla="*/ 272788 h 720463"/>
                <a:gd name="connsiteX16" fmla="*/ 770393 w 1122818"/>
                <a:gd name="connsiteY16" fmla="*/ 301363 h 720463"/>
                <a:gd name="connsiteX17" fmla="*/ 789443 w 1122818"/>
                <a:gd name="connsiteY17" fmla="*/ 329938 h 720463"/>
                <a:gd name="connsiteX18" fmla="*/ 818018 w 1122818"/>
                <a:gd name="connsiteY18" fmla="*/ 358513 h 720463"/>
                <a:gd name="connsiteX19" fmla="*/ 827543 w 1122818"/>
                <a:gd name="connsiteY19" fmla="*/ 387088 h 720463"/>
                <a:gd name="connsiteX20" fmla="*/ 865643 w 1122818"/>
                <a:gd name="connsiteY20" fmla="*/ 444238 h 720463"/>
                <a:gd name="connsiteX21" fmla="*/ 884693 w 1122818"/>
                <a:gd name="connsiteY21" fmla="*/ 472813 h 720463"/>
                <a:gd name="connsiteX22" fmla="*/ 922793 w 1122818"/>
                <a:gd name="connsiteY22" fmla="*/ 529963 h 720463"/>
                <a:gd name="connsiteX23" fmla="*/ 970418 w 1122818"/>
                <a:gd name="connsiteY23" fmla="*/ 577588 h 720463"/>
                <a:gd name="connsiteX24" fmla="*/ 979943 w 1122818"/>
                <a:gd name="connsiteY24" fmla="*/ 606163 h 720463"/>
                <a:gd name="connsiteX25" fmla="*/ 1018043 w 1122818"/>
                <a:gd name="connsiteY25" fmla="*/ 644263 h 720463"/>
                <a:gd name="connsiteX26" fmla="*/ 1103768 w 1122818"/>
                <a:gd name="connsiteY26" fmla="*/ 691888 h 720463"/>
                <a:gd name="connsiteX27" fmla="*/ 1122818 w 1122818"/>
                <a:gd name="connsiteY27" fmla="*/ 720463 h 720463"/>
                <a:gd name="connsiteX28" fmla="*/ 1027568 w 1122818"/>
                <a:gd name="connsiteY28" fmla="*/ 653788 h 720463"/>
                <a:gd name="connsiteX29" fmla="*/ 998993 w 1122818"/>
                <a:gd name="connsiteY29" fmla="*/ 634738 h 720463"/>
                <a:gd name="connsiteX30" fmla="*/ 941843 w 1122818"/>
                <a:gd name="connsiteY30" fmla="*/ 615688 h 720463"/>
                <a:gd name="connsiteX31" fmla="*/ 913268 w 1122818"/>
                <a:gd name="connsiteY31" fmla="*/ 606163 h 720463"/>
                <a:gd name="connsiteX32" fmla="*/ 856118 w 1122818"/>
                <a:gd name="connsiteY32" fmla="*/ 568063 h 720463"/>
                <a:gd name="connsiteX33" fmla="*/ 827543 w 1122818"/>
                <a:gd name="connsiteY33" fmla="*/ 549013 h 720463"/>
                <a:gd name="connsiteX34" fmla="*/ 789443 w 1122818"/>
                <a:gd name="connsiteY34" fmla="*/ 491863 h 720463"/>
                <a:gd name="connsiteX35" fmla="*/ 770393 w 1122818"/>
                <a:gd name="connsiteY35" fmla="*/ 463288 h 720463"/>
                <a:gd name="connsiteX36" fmla="*/ 713243 w 1122818"/>
                <a:gd name="connsiteY36" fmla="*/ 434713 h 720463"/>
                <a:gd name="connsiteX37" fmla="*/ 684668 w 1122818"/>
                <a:gd name="connsiteY37" fmla="*/ 415663 h 720463"/>
                <a:gd name="connsiteX38" fmla="*/ 646568 w 1122818"/>
                <a:gd name="connsiteY38" fmla="*/ 406138 h 720463"/>
                <a:gd name="connsiteX39" fmla="*/ 617993 w 1122818"/>
                <a:gd name="connsiteY39" fmla="*/ 396613 h 720463"/>
                <a:gd name="connsiteX40" fmla="*/ 579893 w 1122818"/>
                <a:gd name="connsiteY40" fmla="*/ 368038 h 720463"/>
                <a:gd name="connsiteX41" fmla="*/ 551318 w 1122818"/>
                <a:gd name="connsiteY41" fmla="*/ 348988 h 720463"/>
                <a:gd name="connsiteX42" fmla="*/ 475118 w 1122818"/>
                <a:gd name="connsiteY42" fmla="*/ 282313 h 720463"/>
                <a:gd name="connsiteX43" fmla="*/ 398918 w 1122818"/>
                <a:gd name="connsiteY43" fmla="*/ 263263 h 720463"/>
                <a:gd name="connsiteX44" fmla="*/ 360818 w 1122818"/>
                <a:gd name="connsiteY44" fmla="*/ 253738 h 720463"/>
                <a:gd name="connsiteX45" fmla="*/ 303668 w 1122818"/>
                <a:gd name="connsiteY45" fmla="*/ 234688 h 720463"/>
                <a:gd name="connsiteX46" fmla="*/ 275093 w 1122818"/>
                <a:gd name="connsiteY46" fmla="*/ 225163 h 720463"/>
                <a:gd name="connsiteX47" fmla="*/ 246518 w 1122818"/>
                <a:gd name="connsiteY47" fmla="*/ 215638 h 720463"/>
                <a:gd name="connsiteX48" fmla="*/ 217943 w 1122818"/>
                <a:gd name="connsiteY48" fmla="*/ 196588 h 720463"/>
                <a:gd name="connsiteX49" fmla="*/ 160793 w 1122818"/>
                <a:gd name="connsiteY49" fmla="*/ 177538 h 720463"/>
                <a:gd name="connsiteX50" fmla="*/ 103643 w 1122818"/>
                <a:gd name="connsiteY50" fmla="*/ 148963 h 720463"/>
                <a:gd name="connsiteX51" fmla="*/ 65543 w 1122818"/>
                <a:gd name="connsiteY51" fmla="*/ 91813 h 720463"/>
                <a:gd name="connsiteX52" fmla="*/ 46493 w 1122818"/>
                <a:gd name="connsiteY52" fmla="*/ 63238 h 720463"/>
                <a:gd name="connsiteX53" fmla="*/ 36968 w 1122818"/>
                <a:gd name="connsiteY53" fmla="*/ 34663 h 720463"/>
                <a:gd name="connsiteX54" fmla="*/ 17918 w 1122818"/>
                <a:gd name="connsiteY54" fmla="*/ 6088 h 720463"/>
                <a:gd name="connsiteX55" fmla="*/ 17918 w 1122818"/>
                <a:gd name="connsiteY55" fmla="*/ 15613 h 72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22818" h="720463">
                  <a:moveTo>
                    <a:pt x="17918" y="15613"/>
                  </a:moveTo>
                  <a:cubicBezTo>
                    <a:pt x="29031" y="23551"/>
                    <a:pt x="0" y="5374"/>
                    <a:pt x="84593" y="53713"/>
                  </a:cubicBezTo>
                  <a:cubicBezTo>
                    <a:pt x="94532" y="59393"/>
                    <a:pt x="102929" y="67643"/>
                    <a:pt x="113168" y="72763"/>
                  </a:cubicBezTo>
                  <a:cubicBezTo>
                    <a:pt x="122148" y="77253"/>
                    <a:pt x="132763" y="77798"/>
                    <a:pt x="141743" y="82288"/>
                  </a:cubicBezTo>
                  <a:cubicBezTo>
                    <a:pt x="151982" y="87408"/>
                    <a:pt x="160079" y="96218"/>
                    <a:pt x="170318" y="101338"/>
                  </a:cubicBezTo>
                  <a:cubicBezTo>
                    <a:pt x="179298" y="105828"/>
                    <a:pt x="189492" y="107338"/>
                    <a:pt x="198893" y="110863"/>
                  </a:cubicBezTo>
                  <a:cubicBezTo>
                    <a:pt x="214902" y="116866"/>
                    <a:pt x="230298" y="124506"/>
                    <a:pt x="246518" y="129913"/>
                  </a:cubicBezTo>
                  <a:cubicBezTo>
                    <a:pt x="264829" y="136017"/>
                    <a:pt x="294847" y="139790"/>
                    <a:pt x="313193" y="148963"/>
                  </a:cubicBezTo>
                  <a:cubicBezTo>
                    <a:pt x="323432" y="154083"/>
                    <a:pt x="331246" y="163504"/>
                    <a:pt x="341768" y="168013"/>
                  </a:cubicBezTo>
                  <a:cubicBezTo>
                    <a:pt x="353800" y="173170"/>
                    <a:pt x="367281" y="173942"/>
                    <a:pt x="379868" y="177538"/>
                  </a:cubicBezTo>
                  <a:cubicBezTo>
                    <a:pt x="389522" y="180296"/>
                    <a:pt x="398789" y="184305"/>
                    <a:pt x="408443" y="187063"/>
                  </a:cubicBezTo>
                  <a:cubicBezTo>
                    <a:pt x="421030" y="190659"/>
                    <a:pt x="433956" y="192992"/>
                    <a:pt x="446543" y="196588"/>
                  </a:cubicBezTo>
                  <a:cubicBezTo>
                    <a:pt x="456197" y="199346"/>
                    <a:pt x="465273" y="204144"/>
                    <a:pt x="475118" y="206113"/>
                  </a:cubicBezTo>
                  <a:cubicBezTo>
                    <a:pt x="512993" y="213688"/>
                    <a:pt x="552775" y="212949"/>
                    <a:pt x="589418" y="225163"/>
                  </a:cubicBezTo>
                  <a:cubicBezTo>
                    <a:pt x="658987" y="248353"/>
                    <a:pt x="627087" y="239343"/>
                    <a:pt x="684668" y="253738"/>
                  </a:cubicBezTo>
                  <a:cubicBezTo>
                    <a:pt x="694193" y="260088"/>
                    <a:pt x="703004" y="267668"/>
                    <a:pt x="713243" y="272788"/>
                  </a:cubicBezTo>
                  <a:cubicBezTo>
                    <a:pt x="792113" y="312223"/>
                    <a:pt x="688501" y="246768"/>
                    <a:pt x="770393" y="301363"/>
                  </a:cubicBezTo>
                  <a:cubicBezTo>
                    <a:pt x="776743" y="310888"/>
                    <a:pt x="782114" y="321144"/>
                    <a:pt x="789443" y="329938"/>
                  </a:cubicBezTo>
                  <a:cubicBezTo>
                    <a:pt x="798067" y="340286"/>
                    <a:pt x="810546" y="347305"/>
                    <a:pt x="818018" y="358513"/>
                  </a:cubicBezTo>
                  <a:cubicBezTo>
                    <a:pt x="823587" y="366867"/>
                    <a:pt x="822667" y="378311"/>
                    <a:pt x="827543" y="387088"/>
                  </a:cubicBezTo>
                  <a:cubicBezTo>
                    <a:pt x="838662" y="407102"/>
                    <a:pt x="852943" y="425188"/>
                    <a:pt x="865643" y="444238"/>
                  </a:cubicBezTo>
                  <a:cubicBezTo>
                    <a:pt x="871993" y="453763"/>
                    <a:pt x="881073" y="461953"/>
                    <a:pt x="884693" y="472813"/>
                  </a:cubicBezTo>
                  <a:cubicBezTo>
                    <a:pt x="901432" y="523031"/>
                    <a:pt x="883155" y="482397"/>
                    <a:pt x="922793" y="529963"/>
                  </a:cubicBezTo>
                  <a:cubicBezTo>
                    <a:pt x="962480" y="577588"/>
                    <a:pt x="918030" y="542663"/>
                    <a:pt x="970418" y="577588"/>
                  </a:cubicBezTo>
                  <a:cubicBezTo>
                    <a:pt x="973593" y="587113"/>
                    <a:pt x="974107" y="597993"/>
                    <a:pt x="979943" y="606163"/>
                  </a:cubicBezTo>
                  <a:cubicBezTo>
                    <a:pt x="990382" y="620778"/>
                    <a:pt x="1004018" y="633043"/>
                    <a:pt x="1018043" y="644263"/>
                  </a:cubicBezTo>
                  <a:cubicBezTo>
                    <a:pt x="1064832" y="681694"/>
                    <a:pt x="1061680" y="677859"/>
                    <a:pt x="1103768" y="691888"/>
                  </a:cubicBezTo>
                  <a:lnTo>
                    <a:pt x="1122818" y="720463"/>
                  </a:lnTo>
                  <a:cubicBezTo>
                    <a:pt x="1066402" y="678151"/>
                    <a:pt x="1097927" y="700694"/>
                    <a:pt x="1027568" y="653788"/>
                  </a:cubicBezTo>
                  <a:cubicBezTo>
                    <a:pt x="1018043" y="647438"/>
                    <a:pt x="1009853" y="638358"/>
                    <a:pt x="998993" y="634738"/>
                  </a:cubicBezTo>
                  <a:lnTo>
                    <a:pt x="941843" y="615688"/>
                  </a:lnTo>
                  <a:cubicBezTo>
                    <a:pt x="932318" y="612513"/>
                    <a:pt x="921622" y="611732"/>
                    <a:pt x="913268" y="606163"/>
                  </a:cubicBezTo>
                  <a:lnTo>
                    <a:pt x="856118" y="568063"/>
                  </a:lnTo>
                  <a:lnTo>
                    <a:pt x="827543" y="549013"/>
                  </a:lnTo>
                  <a:lnTo>
                    <a:pt x="789443" y="491863"/>
                  </a:lnTo>
                  <a:cubicBezTo>
                    <a:pt x="783093" y="482338"/>
                    <a:pt x="779918" y="469638"/>
                    <a:pt x="770393" y="463288"/>
                  </a:cubicBezTo>
                  <a:cubicBezTo>
                    <a:pt x="688501" y="408693"/>
                    <a:pt x="792113" y="474148"/>
                    <a:pt x="713243" y="434713"/>
                  </a:cubicBezTo>
                  <a:cubicBezTo>
                    <a:pt x="703004" y="429593"/>
                    <a:pt x="695190" y="420172"/>
                    <a:pt x="684668" y="415663"/>
                  </a:cubicBezTo>
                  <a:cubicBezTo>
                    <a:pt x="672636" y="410506"/>
                    <a:pt x="659155" y="409734"/>
                    <a:pt x="646568" y="406138"/>
                  </a:cubicBezTo>
                  <a:cubicBezTo>
                    <a:pt x="636914" y="403380"/>
                    <a:pt x="627518" y="399788"/>
                    <a:pt x="617993" y="396613"/>
                  </a:cubicBezTo>
                  <a:cubicBezTo>
                    <a:pt x="605293" y="387088"/>
                    <a:pt x="592811" y="377265"/>
                    <a:pt x="579893" y="368038"/>
                  </a:cubicBezTo>
                  <a:cubicBezTo>
                    <a:pt x="570578" y="361384"/>
                    <a:pt x="559413" y="357083"/>
                    <a:pt x="551318" y="348988"/>
                  </a:cubicBezTo>
                  <a:cubicBezTo>
                    <a:pt x="516922" y="314592"/>
                    <a:pt x="547085" y="300305"/>
                    <a:pt x="475118" y="282313"/>
                  </a:cubicBezTo>
                  <a:lnTo>
                    <a:pt x="398918" y="263263"/>
                  </a:lnTo>
                  <a:cubicBezTo>
                    <a:pt x="386218" y="260088"/>
                    <a:pt x="373237" y="257878"/>
                    <a:pt x="360818" y="253738"/>
                  </a:cubicBezTo>
                  <a:lnTo>
                    <a:pt x="303668" y="234688"/>
                  </a:lnTo>
                  <a:lnTo>
                    <a:pt x="275093" y="225163"/>
                  </a:lnTo>
                  <a:cubicBezTo>
                    <a:pt x="265568" y="221988"/>
                    <a:pt x="254872" y="221207"/>
                    <a:pt x="246518" y="215638"/>
                  </a:cubicBezTo>
                  <a:cubicBezTo>
                    <a:pt x="236993" y="209288"/>
                    <a:pt x="228404" y="201237"/>
                    <a:pt x="217943" y="196588"/>
                  </a:cubicBezTo>
                  <a:cubicBezTo>
                    <a:pt x="199593" y="188433"/>
                    <a:pt x="177501" y="188677"/>
                    <a:pt x="160793" y="177538"/>
                  </a:cubicBezTo>
                  <a:cubicBezTo>
                    <a:pt x="123864" y="152919"/>
                    <a:pt x="143078" y="162108"/>
                    <a:pt x="103643" y="148963"/>
                  </a:cubicBezTo>
                  <a:lnTo>
                    <a:pt x="65543" y="91813"/>
                  </a:lnTo>
                  <a:cubicBezTo>
                    <a:pt x="59193" y="82288"/>
                    <a:pt x="50113" y="74098"/>
                    <a:pt x="46493" y="63238"/>
                  </a:cubicBezTo>
                  <a:cubicBezTo>
                    <a:pt x="43318" y="53713"/>
                    <a:pt x="41458" y="43643"/>
                    <a:pt x="36968" y="34663"/>
                  </a:cubicBezTo>
                  <a:cubicBezTo>
                    <a:pt x="31848" y="24424"/>
                    <a:pt x="23808" y="15904"/>
                    <a:pt x="17918" y="6088"/>
                  </a:cubicBezTo>
                  <a:cubicBezTo>
                    <a:pt x="14265" y="0"/>
                    <a:pt x="6806" y="7676"/>
                    <a:pt x="17918" y="15613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4" name="Ovale 33"/>
            <p:cNvSpPr/>
            <p:nvPr/>
          </p:nvSpPr>
          <p:spPr>
            <a:xfrm>
              <a:off x="4860032" y="1844824"/>
              <a:ext cx="144016" cy="14401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</p:grpSp>
      <p:grpSp>
        <p:nvGrpSpPr>
          <p:cNvPr id="35" name="Gruppo 34"/>
          <p:cNvGrpSpPr/>
          <p:nvPr/>
        </p:nvGrpSpPr>
        <p:grpSpPr>
          <a:xfrm>
            <a:off x="8502219" y="4724762"/>
            <a:ext cx="1122818" cy="720463"/>
            <a:chOff x="4249282" y="1556012"/>
            <a:chExt cx="1122818" cy="720463"/>
          </a:xfrm>
        </p:grpSpPr>
        <p:sp>
          <p:nvSpPr>
            <p:cNvPr id="36" name="Figura a mano libera 35"/>
            <p:cNvSpPr/>
            <p:nvPr/>
          </p:nvSpPr>
          <p:spPr>
            <a:xfrm>
              <a:off x="4249282" y="1556012"/>
              <a:ext cx="1122818" cy="720463"/>
            </a:xfrm>
            <a:custGeom>
              <a:avLst/>
              <a:gdLst>
                <a:gd name="connsiteX0" fmla="*/ 17918 w 1122818"/>
                <a:gd name="connsiteY0" fmla="*/ 15613 h 720463"/>
                <a:gd name="connsiteX1" fmla="*/ 84593 w 1122818"/>
                <a:gd name="connsiteY1" fmla="*/ 53713 h 720463"/>
                <a:gd name="connsiteX2" fmla="*/ 113168 w 1122818"/>
                <a:gd name="connsiteY2" fmla="*/ 72763 h 720463"/>
                <a:gd name="connsiteX3" fmla="*/ 141743 w 1122818"/>
                <a:gd name="connsiteY3" fmla="*/ 82288 h 720463"/>
                <a:gd name="connsiteX4" fmla="*/ 170318 w 1122818"/>
                <a:gd name="connsiteY4" fmla="*/ 101338 h 720463"/>
                <a:gd name="connsiteX5" fmla="*/ 198893 w 1122818"/>
                <a:gd name="connsiteY5" fmla="*/ 110863 h 720463"/>
                <a:gd name="connsiteX6" fmla="*/ 246518 w 1122818"/>
                <a:gd name="connsiteY6" fmla="*/ 129913 h 720463"/>
                <a:gd name="connsiteX7" fmla="*/ 313193 w 1122818"/>
                <a:gd name="connsiteY7" fmla="*/ 148963 h 720463"/>
                <a:gd name="connsiteX8" fmla="*/ 341768 w 1122818"/>
                <a:gd name="connsiteY8" fmla="*/ 168013 h 720463"/>
                <a:gd name="connsiteX9" fmla="*/ 379868 w 1122818"/>
                <a:gd name="connsiteY9" fmla="*/ 177538 h 720463"/>
                <a:gd name="connsiteX10" fmla="*/ 408443 w 1122818"/>
                <a:gd name="connsiteY10" fmla="*/ 187063 h 720463"/>
                <a:gd name="connsiteX11" fmla="*/ 446543 w 1122818"/>
                <a:gd name="connsiteY11" fmla="*/ 196588 h 720463"/>
                <a:gd name="connsiteX12" fmla="*/ 475118 w 1122818"/>
                <a:gd name="connsiteY12" fmla="*/ 206113 h 720463"/>
                <a:gd name="connsiteX13" fmla="*/ 589418 w 1122818"/>
                <a:gd name="connsiteY13" fmla="*/ 225163 h 720463"/>
                <a:gd name="connsiteX14" fmla="*/ 684668 w 1122818"/>
                <a:gd name="connsiteY14" fmla="*/ 253738 h 720463"/>
                <a:gd name="connsiteX15" fmla="*/ 713243 w 1122818"/>
                <a:gd name="connsiteY15" fmla="*/ 272788 h 720463"/>
                <a:gd name="connsiteX16" fmla="*/ 770393 w 1122818"/>
                <a:gd name="connsiteY16" fmla="*/ 301363 h 720463"/>
                <a:gd name="connsiteX17" fmla="*/ 789443 w 1122818"/>
                <a:gd name="connsiteY17" fmla="*/ 329938 h 720463"/>
                <a:gd name="connsiteX18" fmla="*/ 818018 w 1122818"/>
                <a:gd name="connsiteY18" fmla="*/ 358513 h 720463"/>
                <a:gd name="connsiteX19" fmla="*/ 827543 w 1122818"/>
                <a:gd name="connsiteY19" fmla="*/ 387088 h 720463"/>
                <a:gd name="connsiteX20" fmla="*/ 865643 w 1122818"/>
                <a:gd name="connsiteY20" fmla="*/ 444238 h 720463"/>
                <a:gd name="connsiteX21" fmla="*/ 884693 w 1122818"/>
                <a:gd name="connsiteY21" fmla="*/ 472813 h 720463"/>
                <a:gd name="connsiteX22" fmla="*/ 922793 w 1122818"/>
                <a:gd name="connsiteY22" fmla="*/ 529963 h 720463"/>
                <a:gd name="connsiteX23" fmla="*/ 970418 w 1122818"/>
                <a:gd name="connsiteY23" fmla="*/ 577588 h 720463"/>
                <a:gd name="connsiteX24" fmla="*/ 979943 w 1122818"/>
                <a:gd name="connsiteY24" fmla="*/ 606163 h 720463"/>
                <a:gd name="connsiteX25" fmla="*/ 1018043 w 1122818"/>
                <a:gd name="connsiteY25" fmla="*/ 644263 h 720463"/>
                <a:gd name="connsiteX26" fmla="*/ 1103768 w 1122818"/>
                <a:gd name="connsiteY26" fmla="*/ 691888 h 720463"/>
                <a:gd name="connsiteX27" fmla="*/ 1122818 w 1122818"/>
                <a:gd name="connsiteY27" fmla="*/ 720463 h 720463"/>
                <a:gd name="connsiteX28" fmla="*/ 1027568 w 1122818"/>
                <a:gd name="connsiteY28" fmla="*/ 653788 h 720463"/>
                <a:gd name="connsiteX29" fmla="*/ 998993 w 1122818"/>
                <a:gd name="connsiteY29" fmla="*/ 634738 h 720463"/>
                <a:gd name="connsiteX30" fmla="*/ 941843 w 1122818"/>
                <a:gd name="connsiteY30" fmla="*/ 615688 h 720463"/>
                <a:gd name="connsiteX31" fmla="*/ 913268 w 1122818"/>
                <a:gd name="connsiteY31" fmla="*/ 606163 h 720463"/>
                <a:gd name="connsiteX32" fmla="*/ 856118 w 1122818"/>
                <a:gd name="connsiteY32" fmla="*/ 568063 h 720463"/>
                <a:gd name="connsiteX33" fmla="*/ 827543 w 1122818"/>
                <a:gd name="connsiteY33" fmla="*/ 549013 h 720463"/>
                <a:gd name="connsiteX34" fmla="*/ 789443 w 1122818"/>
                <a:gd name="connsiteY34" fmla="*/ 491863 h 720463"/>
                <a:gd name="connsiteX35" fmla="*/ 770393 w 1122818"/>
                <a:gd name="connsiteY35" fmla="*/ 463288 h 720463"/>
                <a:gd name="connsiteX36" fmla="*/ 713243 w 1122818"/>
                <a:gd name="connsiteY36" fmla="*/ 434713 h 720463"/>
                <a:gd name="connsiteX37" fmla="*/ 684668 w 1122818"/>
                <a:gd name="connsiteY37" fmla="*/ 415663 h 720463"/>
                <a:gd name="connsiteX38" fmla="*/ 646568 w 1122818"/>
                <a:gd name="connsiteY38" fmla="*/ 406138 h 720463"/>
                <a:gd name="connsiteX39" fmla="*/ 617993 w 1122818"/>
                <a:gd name="connsiteY39" fmla="*/ 396613 h 720463"/>
                <a:gd name="connsiteX40" fmla="*/ 579893 w 1122818"/>
                <a:gd name="connsiteY40" fmla="*/ 368038 h 720463"/>
                <a:gd name="connsiteX41" fmla="*/ 551318 w 1122818"/>
                <a:gd name="connsiteY41" fmla="*/ 348988 h 720463"/>
                <a:gd name="connsiteX42" fmla="*/ 475118 w 1122818"/>
                <a:gd name="connsiteY42" fmla="*/ 282313 h 720463"/>
                <a:gd name="connsiteX43" fmla="*/ 398918 w 1122818"/>
                <a:gd name="connsiteY43" fmla="*/ 263263 h 720463"/>
                <a:gd name="connsiteX44" fmla="*/ 360818 w 1122818"/>
                <a:gd name="connsiteY44" fmla="*/ 253738 h 720463"/>
                <a:gd name="connsiteX45" fmla="*/ 303668 w 1122818"/>
                <a:gd name="connsiteY45" fmla="*/ 234688 h 720463"/>
                <a:gd name="connsiteX46" fmla="*/ 275093 w 1122818"/>
                <a:gd name="connsiteY46" fmla="*/ 225163 h 720463"/>
                <a:gd name="connsiteX47" fmla="*/ 246518 w 1122818"/>
                <a:gd name="connsiteY47" fmla="*/ 215638 h 720463"/>
                <a:gd name="connsiteX48" fmla="*/ 217943 w 1122818"/>
                <a:gd name="connsiteY48" fmla="*/ 196588 h 720463"/>
                <a:gd name="connsiteX49" fmla="*/ 160793 w 1122818"/>
                <a:gd name="connsiteY49" fmla="*/ 177538 h 720463"/>
                <a:gd name="connsiteX50" fmla="*/ 103643 w 1122818"/>
                <a:gd name="connsiteY50" fmla="*/ 148963 h 720463"/>
                <a:gd name="connsiteX51" fmla="*/ 65543 w 1122818"/>
                <a:gd name="connsiteY51" fmla="*/ 91813 h 720463"/>
                <a:gd name="connsiteX52" fmla="*/ 46493 w 1122818"/>
                <a:gd name="connsiteY52" fmla="*/ 63238 h 720463"/>
                <a:gd name="connsiteX53" fmla="*/ 36968 w 1122818"/>
                <a:gd name="connsiteY53" fmla="*/ 34663 h 720463"/>
                <a:gd name="connsiteX54" fmla="*/ 17918 w 1122818"/>
                <a:gd name="connsiteY54" fmla="*/ 6088 h 720463"/>
                <a:gd name="connsiteX55" fmla="*/ 17918 w 1122818"/>
                <a:gd name="connsiteY55" fmla="*/ 15613 h 72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22818" h="720463">
                  <a:moveTo>
                    <a:pt x="17918" y="15613"/>
                  </a:moveTo>
                  <a:cubicBezTo>
                    <a:pt x="29031" y="23551"/>
                    <a:pt x="0" y="5374"/>
                    <a:pt x="84593" y="53713"/>
                  </a:cubicBezTo>
                  <a:cubicBezTo>
                    <a:pt x="94532" y="59393"/>
                    <a:pt x="102929" y="67643"/>
                    <a:pt x="113168" y="72763"/>
                  </a:cubicBezTo>
                  <a:cubicBezTo>
                    <a:pt x="122148" y="77253"/>
                    <a:pt x="132763" y="77798"/>
                    <a:pt x="141743" y="82288"/>
                  </a:cubicBezTo>
                  <a:cubicBezTo>
                    <a:pt x="151982" y="87408"/>
                    <a:pt x="160079" y="96218"/>
                    <a:pt x="170318" y="101338"/>
                  </a:cubicBezTo>
                  <a:cubicBezTo>
                    <a:pt x="179298" y="105828"/>
                    <a:pt x="189492" y="107338"/>
                    <a:pt x="198893" y="110863"/>
                  </a:cubicBezTo>
                  <a:cubicBezTo>
                    <a:pt x="214902" y="116866"/>
                    <a:pt x="230298" y="124506"/>
                    <a:pt x="246518" y="129913"/>
                  </a:cubicBezTo>
                  <a:cubicBezTo>
                    <a:pt x="264829" y="136017"/>
                    <a:pt x="294847" y="139790"/>
                    <a:pt x="313193" y="148963"/>
                  </a:cubicBezTo>
                  <a:cubicBezTo>
                    <a:pt x="323432" y="154083"/>
                    <a:pt x="331246" y="163504"/>
                    <a:pt x="341768" y="168013"/>
                  </a:cubicBezTo>
                  <a:cubicBezTo>
                    <a:pt x="353800" y="173170"/>
                    <a:pt x="367281" y="173942"/>
                    <a:pt x="379868" y="177538"/>
                  </a:cubicBezTo>
                  <a:cubicBezTo>
                    <a:pt x="389522" y="180296"/>
                    <a:pt x="398789" y="184305"/>
                    <a:pt x="408443" y="187063"/>
                  </a:cubicBezTo>
                  <a:cubicBezTo>
                    <a:pt x="421030" y="190659"/>
                    <a:pt x="433956" y="192992"/>
                    <a:pt x="446543" y="196588"/>
                  </a:cubicBezTo>
                  <a:cubicBezTo>
                    <a:pt x="456197" y="199346"/>
                    <a:pt x="465273" y="204144"/>
                    <a:pt x="475118" y="206113"/>
                  </a:cubicBezTo>
                  <a:cubicBezTo>
                    <a:pt x="512993" y="213688"/>
                    <a:pt x="552775" y="212949"/>
                    <a:pt x="589418" y="225163"/>
                  </a:cubicBezTo>
                  <a:cubicBezTo>
                    <a:pt x="658987" y="248353"/>
                    <a:pt x="627087" y="239343"/>
                    <a:pt x="684668" y="253738"/>
                  </a:cubicBezTo>
                  <a:cubicBezTo>
                    <a:pt x="694193" y="260088"/>
                    <a:pt x="703004" y="267668"/>
                    <a:pt x="713243" y="272788"/>
                  </a:cubicBezTo>
                  <a:cubicBezTo>
                    <a:pt x="792113" y="312223"/>
                    <a:pt x="688501" y="246768"/>
                    <a:pt x="770393" y="301363"/>
                  </a:cubicBezTo>
                  <a:cubicBezTo>
                    <a:pt x="776743" y="310888"/>
                    <a:pt x="782114" y="321144"/>
                    <a:pt x="789443" y="329938"/>
                  </a:cubicBezTo>
                  <a:cubicBezTo>
                    <a:pt x="798067" y="340286"/>
                    <a:pt x="810546" y="347305"/>
                    <a:pt x="818018" y="358513"/>
                  </a:cubicBezTo>
                  <a:cubicBezTo>
                    <a:pt x="823587" y="366867"/>
                    <a:pt x="822667" y="378311"/>
                    <a:pt x="827543" y="387088"/>
                  </a:cubicBezTo>
                  <a:cubicBezTo>
                    <a:pt x="838662" y="407102"/>
                    <a:pt x="852943" y="425188"/>
                    <a:pt x="865643" y="444238"/>
                  </a:cubicBezTo>
                  <a:cubicBezTo>
                    <a:pt x="871993" y="453763"/>
                    <a:pt x="881073" y="461953"/>
                    <a:pt x="884693" y="472813"/>
                  </a:cubicBezTo>
                  <a:cubicBezTo>
                    <a:pt x="901432" y="523031"/>
                    <a:pt x="883155" y="482397"/>
                    <a:pt x="922793" y="529963"/>
                  </a:cubicBezTo>
                  <a:cubicBezTo>
                    <a:pt x="962480" y="577588"/>
                    <a:pt x="918030" y="542663"/>
                    <a:pt x="970418" y="577588"/>
                  </a:cubicBezTo>
                  <a:cubicBezTo>
                    <a:pt x="973593" y="587113"/>
                    <a:pt x="974107" y="597993"/>
                    <a:pt x="979943" y="606163"/>
                  </a:cubicBezTo>
                  <a:cubicBezTo>
                    <a:pt x="990382" y="620778"/>
                    <a:pt x="1004018" y="633043"/>
                    <a:pt x="1018043" y="644263"/>
                  </a:cubicBezTo>
                  <a:cubicBezTo>
                    <a:pt x="1064832" y="681694"/>
                    <a:pt x="1061680" y="677859"/>
                    <a:pt x="1103768" y="691888"/>
                  </a:cubicBezTo>
                  <a:lnTo>
                    <a:pt x="1122818" y="720463"/>
                  </a:lnTo>
                  <a:cubicBezTo>
                    <a:pt x="1066402" y="678151"/>
                    <a:pt x="1097927" y="700694"/>
                    <a:pt x="1027568" y="653788"/>
                  </a:cubicBezTo>
                  <a:cubicBezTo>
                    <a:pt x="1018043" y="647438"/>
                    <a:pt x="1009853" y="638358"/>
                    <a:pt x="998993" y="634738"/>
                  </a:cubicBezTo>
                  <a:lnTo>
                    <a:pt x="941843" y="615688"/>
                  </a:lnTo>
                  <a:cubicBezTo>
                    <a:pt x="932318" y="612513"/>
                    <a:pt x="921622" y="611732"/>
                    <a:pt x="913268" y="606163"/>
                  </a:cubicBezTo>
                  <a:lnTo>
                    <a:pt x="856118" y="568063"/>
                  </a:lnTo>
                  <a:lnTo>
                    <a:pt x="827543" y="549013"/>
                  </a:lnTo>
                  <a:lnTo>
                    <a:pt x="789443" y="491863"/>
                  </a:lnTo>
                  <a:cubicBezTo>
                    <a:pt x="783093" y="482338"/>
                    <a:pt x="779918" y="469638"/>
                    <a:pt x="770393" y="463288"/>
                  </a:cubicBezTo>
                  <a:cubicBezTo>
                    <a:pt x="688501" y="408693"/>
                    <a:pt x="792113" y="474148"/>
                    <a:pt x="713243" y="434713"/>
                  </a:cubicBezTo>
                  <a:cubicBezTo>
                    <a:pt x="703004" y="429593"/>
                    <a:pt x="695190" y="420172"/>
                    <a:pt x="684668" y="415663"/>
                  </a:cubicBezTo>
                  <a:cubicBezTo>
                    <a:pt x="672636" y="410506"/>
                    <a:pt x="659155" y="409734"/>
                    <a:pt x="646568" y="406138"/>
                  </a:cubicBezTo>
                  <a:cubicBezTo>
                    <a:pt x="636914" y="403380"/>
                    <a:pt x="627518" y="399788"/>
                    <a:pt x="617993" y="396613"/>
                  </a:cubicBezTo>
                  <a:cubicBezTo>
                    <a:pt x="605293" y="387088"/>
                    <a:pt x="592811" y="377265"/>
                    <a:pt x="579893" y="368038"/>
                  </a:cubicBezTo>
                  <a:cubicBezTo>
                    <a:pt x="570578" y="361384"/>
                    <a:pt x="559413" y="357083"/>
                    <a:pt x="551318" y="348988"/>
                  </a:cubicBezTo>
                  <a:cubicBezTo>
                    <a:pt x="516922" y="314592"/>
                    <a:pt x="547085" y="300305"/>
                    <a:pt x="475118" y="282313"/>
                  </a:cubicBezTo>
                  <a:lnTo>
                    <a:pt x="398918" y="263263"/>
                  </a:lnTo>
                  <a:cubicBezTo>
                    <a:pt x="386218" y="260088"/>
                    <a:pt x="373237" y="257878"/>
                    <a:pt x="360818" y="253738"/>
                  </a:cubicBezTo>
                  <a:lnTo>
                    <a:pt x="303668" y="234688"/>
                  </a:lnTo>
                  <a:lnTo>
                    <a:pt x="275093" y="225163"/>
                  </a:lnTo>
                  <a:cubicBezTo>
                    <a:pt x="265568" y="221988"/>
                    <a:pt x="254872" y="221207"/>
                    <a:pt x="246518" y="215638"/>
                  </a:cubicBezTo>
                  <a:cubicBezTo>
                    <a:pt x="236993" y="209288"/>
                    <a:pt x="228404" y="201237"/>
                    <a:pt x="217943" y="196588"/>
                  </a:cubicBezTo>
                  <a:cubicBezTo>
                    <a:pt x="199593" y="188433"/>
                    <a:pt x="177501" y="188677"/>
                    <a:pt x="160793" y="177538"/>
                  </a:cubicBezTo>
                  <a:cubicBezTo>
                    <a:pt x="123864" y="152919"/>
                    <a:pt x="143078" y="162108"/>
                    <a:pt x="103643" y="148963"/>
                  </a:cubicBezTo>
                  <a:lnTo>
                    <a:pt x="65543" y="91813"/>
                  </a:lnTo>
                  <a:cubicBezTo>
                    <a:pt x="59193" y="82288"/>
                    <a:pt x="50113" y="74098"/>
                    <a:pt x="46493" y="63238"/>
                  </a:cubicBezTo>
                  <a:cubicBezTo>
                    <a:pt x="43318" y="53713"/>
                    <a:pt x="41458" y="43643"/>
                    <a:pt x="36968" y="34663"/>
                  </a:cubicBezTo>
                  <a:cubicBezTo>
                    <a:pt x="31848" y="24424"/>
                    <a:pt x="23808" y="15904"/>
                    <a:pt x="17918" y="6088"/>
                  </a:cubicBezTo>
                  <a:cubicBezTo>
                    <a:pt x="14265" y="0"/>
                    <a:pt x="6806" y="7676"/>
                    <a:pt x="17918" y="15613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7" name="Ovale 36"/>
            <p:cNvSpPr/>
            <p:nvPr/>
          </p:nvSpPr>
          <p:spPr>
            <a:xfrm>
              <a:off x="4860032" y="1844824"/>
              <a:ext cx="144016" cy="14401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</p:grpSp>
      <p:grpSp>
        <p:nvGrpSpPr>
          <p:cNvPr id="38" name="Gruppo 37"/>
          <p:cNvGrpSpPr/>
          <p:nvPr/>
        </p:nvGrpSpPr>
        <p:grpSpPr>
          <a:xfrm>
            <a:off x="7422099" y="4076690"/>
            <a:ext cx="1122818" cy="720463"/>
            <a:chOff x="4249282" y="1556012"/>
            <a:chExt cx="1122818" cy="720463"/>
          </a:xfrm>
        </p:grpSpPr>
        <p:sp>
          <p:nvSpPr>
            <p:cNvPr id="39" name="Figura a mano libera 38"/>
            <p:cNvSpPr/>
            <p:nvPr/>
          </p:nvSpPr>
          <p:spPr>
            <a:xfrm>
              <a:off x="4249282" y="1556012"/>
              <a:ext cx="1122818" cy="720463"/>
            </a:xfrm>
            <a:custGeom>
              <a:avLst/>
              <a:gdLst>
                <a:gd name="connsiteX0" fmla="*/ 17918 w 1122818"/>
                <a:gd name="connsiteY0" fmla="*/ 15613 h 720463"/>
                <a:gd name="connsiteX1" fmla="*/ 84593 w 1122818"/>
                <a:gd name="connsiteY1" fmla="*/ 53713 h 720463"/>
                <a:gd name="connsiteX2" fmla="*/ 113168 w 1122818"/>
                <a:gd name="connsiteY2" fmla="*/ 72763 h 720463"/>
                <a:gd name="connsiteX3" fmla="*/ 141743 w 1122818"/>
                <a:gd name="connsiteY3" fmla="*/ 82288 h 720463"/>
                <a:gd name="connsiteX4" fmla="*/ 170318 w 1122818"/>
                <a:gd name="connsiteY4" fmla="*/ 101338 h 720463"/>
                <a:gd name="connsiteX5" fmla="*/ 198893 w 1122818"/>
                <a:gd name="connsiteY5" fmla="*/ 110863 h 720463"/>
                <a:gd name="connsiteX6" fmla="*/ 246518 w 1122818"/>
                <a:gd name="connsiteY6" fmla="*/ 129913 h 720463"/>
                <a:gd name="connsiteX7" fmla="*/ 313193 w 1122818"/>
                <a:gd name="connsiteY7" fmla="*/ 148963 h 720463"/>
                <a:gd name="connsiteX8" fmla="*/ 341768 w 1122818"/>
                <a:gd name="connsiteY8" fmla="*/ 168013 h 720463"/>
                <a:gd name="connsiteX9" fmla="*/ 379868 w 1122818"/>
                <a:gd name="connsiteY9" fmla="*/ 177538 h 720463"/>
                <a:gd name="connsiteX10" fmla="*/ 408443 w 1122818"/>
                <a:gd name="connsiteY10" fmla="*/ 187063 h 720463"/>
                <a:gd name="connsiteX11" fmla="*/ 446543 w 1122818"/>
                <a:gd name="connsiteY11" fmla="*/ 196588 h 720463"/>
                <a:gd name="connsiteX12" fmla="*/ 475118 w 1122818"/>
                <a:gd name="connsiteY12" fmla="*/ 206113 h 720463"/>
                <a:gd name="connsiteX13" fmla="*/ 589418 w 1122818"/>
                <a:gd name="connsiteY13" fmla="*/ 225163 h 720463"/>
                <a:gd name="connsiteX14" fmla="*/ 684668 w 1122818"/>
                <a:gd name="connsiteY14" fmla="*/ 253738 h 720463"/>
                <a:gd name="connsiteX15" fmla="*/ 713243 w 1122818"/>
                <a:gd name="connsiteY15" fmla="*/ 272788 h 720463"/>
                <a:gd name="connsiteX16" fmla="*/ 770393 w 1122818"/>
                <a:gd name="connsiteY16" fmla="*/ 301363 h 720463"/>
                <a:gd name="connsiteX17" fmla="*/ 789443 w 1122818"/>
                <a:gd name="connsiteY17" fmla="*/ 329938 h 720463"/>
                <a:gd name="connsiteX18" fmla="*/ 818018 w 1122818"/>
                <a:gd name="connsiteY18" fmla="*/ 358513 h 720463"/>
                <a:gd name="connsiteX19" fmla="*/ 827543 w 1122818"/>
                <a:gd name="connsiteY19" fmla="*/ 387088 h 720463"/>
                <a:gd name="connsiteX20" fmla="*/ 865643 w 1122818"/>
                <a:gd name="connsiteY20" fmla="*/ 444238 h 720463"/>
                <a:gd name="connsiteX21" fmla="*/ 884693 w 1122818"/>
                <a:gd name="connsiteY21" fmla="*/ 472813 h 720463"/>
                <a:gd name="connsiteX22" fmla="*/ 922793 w 1122818"/>
                <a:gd name="connsiteY22" fmla="*/ 529963 h 720463"/>
                <a:gd name="connsiteX23" fmla="*/ 970418 w 1122818"/>
                <a:gd name="connsiteY23" fmla="*/ 577588 h 720463"/>
                <a:gd name="connsiteX24" fmla="*/ 979943 w 1122818"/>
                <a:gd name="connsiteY24" fmla="*/ 606163 h 720463"/>
                <a:gd name="connsiteX25" fmla="*/ 1018043 w 1122818"/>
                <a:gd name="connsiteY25" fmla="*/ 644263 h 720463"/>
                <a:gd name="connsiteX26" fmla="*/ 1103768 w 1122818"/>
                <a:gd name="connsiteY26" fmla="*/ 691888 h 720463"/>
                <a:gd name="connsiteX27" fmla="*/ 1122818 w 1122818"/>
                <a:gd name="connsiteY27" fmla="*/ 720463 h 720463"/>
                <a:gd name="connsiteX28" fmla="*/ 1027568 w 1122818"/>
                <a:gd name="connsiteY28" fmla="*/ 653788 h 720463"/>
                <a:gd name="connsiteX29" fmla="*/ 998993 w 1122818"/>
                <a:gd name="connsiteY29" fmla="*/ 634738 h 720463"/>
                <a:gd name="connsiteX30" fmla="*/ 941843 w 1122818"/>
                <a:gd name="connsiteY30" fmla="*/ 615688 h 720463"/>
                <a:gd name="connsiteX31" fmla="*/ 913268 w 1122818"/>
                <a:gd name="connsiteY31" fmla="*/ 606163 h 720463"/>
                <a:gd name="connsiteX32" fmla="*/ 856118 w 1122818"/>
                <a:gd name="connsiteY32" fmla="*/ 568063 h 720463"/>
                <a:gd name="connsiteX33" fmla="*/ 827543 w 1122818"/>
                <a:gd name="connsiteY33" fmla="*/ 549013 h 720463"/>
                <a:gd name="connsiteX34" fmla="*/ 789443 w 1122818"/>
                <a:gd name="connsiteY34" fmla="*/ 491863 h 720463"/>
                <a:gd name="connsiteX35" fmla="*/ 770393 w 1122818"/>
                <a:gd name="connsiteY35" fmla="*/ 463288 h 720463"/>
                <a:gd name="connsiteX36" fmla="*/ 713243 w 1122818"/>
                <a:gd name="connsiteY36" fmla="*/ 434713 h 720463"/>
                <a:gd name="connsiteX37" fmla="*/ 684668 w 1122818"/>
                <a:gd name="connsiteY37" fmla="*/ 415663 h 720463"/>
                <a:gd name="connsiteX38" fmla="*/ 646568 w 1122818"/>
                <a:gd name="connsiteY38" fmla="*/ 406138 h 720463"/>
                <a:gd name="connsiteX39" fmla="*/ 617993 w 1122818"/>
                <a:gd name="connsiteY39" fmla="*/ 396613 h 720463"/>
                <a:gd name="connsiteX40" fmla="*/ 579893 w 1122818"/>
                <a:gd name="connsiteY40" fmla="*/ 368038 h 720463"/>
                <a:gd name="connsiteX41" fmla="*/ 551318 w 1122818"/>
                <a:gd name="connsiteY41" fmla="*/ 348988 h 720463"/>
                <a:gd name="connsiteX42" fmla="*/ 475118 w 1122818"/>
                <a:gd name="connsiteY42" fmla="*/ 282313 h 720463"/>
                <a:gd name="connsiteX43" fmla="*/ 398918 w 1122818"/>
                <a:gd name="connsiteY43" fmla="*/ 263263 h 720463"/>
                <a:gd name="connsiteX44" fmla="*/ 360818 w 1122818"/>
                <a:gd name="connsiteY44" fmla="*/ 253738 h 720463"/>
                <a:gd name="connsiteX45" fmla="*/ 303668 w 1122818"/>
                <a:gd name="connsiteY45" fmla="*/ 234688 h 720463"/>
                <a:gd name="connsiteX46" fmla="*/ 275093 w 1122818"/>
                <a:gd name="connsiteY46" fmla="*/ 225163 h 720463"/>
                <a:gd name="connsiteX47" fmla="*/ 246518 w 1122818"/>
                <a:gd name="connsiteY47" fmla="*/ 215638 h 720463"/>
                <a:gd name="connsiteX48" fmla="*/ 217943 w 1122818"/>
                <a:gd name="connsiteY48" fmla="*/ 196588 h 720463"/>
                <a:gd name="connsiteX49" fmla="*/ 160793 w 1122818"/>
                <a:gd name="connsiteY49" fmla="*/ 177538 h 720463"/>
                <a:gd name="connsiteX50" fmla="*/ 103643 w 1122818"/>
                <a:gd name="connsiteY50" fmla="*/ 148963 h 720463"/>
                <a:gd name="connsiteX51" fmla="*/ 65543 w 1122818"/>
                <a:gd name="connsiteY51" fmla="*/ 91813 h 720463"/>
                <a:gd name="connsiteX52" fmla="*/ 46493 w 1122818"/>
                <a:gd name="connsiteY52" fmla="*/ 63238 h 720463"/>
                <a:gd name="connsiteX53" fmla="*/ 36968 w 1122818"/>
                <a:gd name="connsiteY53" fmla="*/ 34663 h 720463"/>
                <a:gd name="connsiteX54" fmla="*/ 17918 w 1122818"/>
                <a:gd name="connsiteY54" fmla="*/ 6088 h 720463"/>
                <a:gd name="connsiteX55" fmla="*/ 17918 w 1122818"/>
                <a:gd name="connsiteY55" fmla="*/ 15613 h 72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22818" h="720463">
                  <a:moveTo>
                    <a:pt x="17918" y="15613"/>
                  </a:moveTo>
                  <a:cubicBezTo>
                    <a:pt x="29031" y="23551"/>
                    <a:pt x="0" y="5374"/>
                    <a:pt x="84593" y="53713"/>
                  </a:cubicBezTo>
                  <a:cubicBezTo>
                    <a:pt x="94532" y="59393"/>
                    <a:pt x="102929" y="67643"/>
                    <a:pt x="113168" y="72763"/>
                  </a:cubicBezTo>
                  <a:cubicBezTo>
                    <a:pt x="122148" y="77253"/>
                    <a:pt x="132763" y="77798"/>
                    <a:pt x="141743" y="82288"/>
                  </a:cubicBezTo>
                  <a:cubicBezTo>
                    <a:pt x="151982" y="87408"/>
                    <a:pt x="160079" y="96218"/>
                    <a:pt x="170318" y="101338"/>
                  </a:cubicBezTo>
                  <a:cubicBezTo>
                    <a:pt x="179298" y="105828"/>
                    <a:pt x="189492" y="107338"/>
                    <a:pt x="198893" y="110863"/>
                  </a:cubicBezTo>
                  <a:cubicBezTo>
                    <a:pt x="214902" y="116866"/>
                    <a:pt x="230298" y="124506"/>
                    <a:pt x="246518" y="129913"/>
                  </a:cubicBezTo>
                  <a:cubicBezTo>
                    <a:pt x="264829" y="136017"/>
                    <a:pt x="294847" y="139790"/>
                    <a:pt x="313193" y="148963"/>
                  </a:cubicBezTo>
                  <a:cubicBezTo>
                    <a:pt x="323432" y="154083"/>
                    <a:pt x="331246" y="163504"/>
                    <a:pt x="341768" y="168013"/>
                  </a:cubicBezTo>
                  <a:cubicBezTo>
                    <a:pt x="353800" y="173170"/>
                    <a:pt x="367281" y="173942"/>
                    <a:pt x="379868" y="177538"/>
                  </a:cubicBezTo>
                  <a:cubicBezTo>
                    <a:pt x="389522" y="180296"/>
                    <a:pt x="398789" y="184305"/>
                    <a:pt x="408443" y="187063"/>
                  </a:cubicBezTo>
                  <a:cubicBezTo>
                    <a:pt x="421030" y="190659"/>
                    <a:pt x="433956" y="192992"/>
                    <a:pt x="446543" y="196588"/>
                  </a:cubicBezTo>
                  <a:cubicBezTo>
                    <a:pt x="456197" y="199346"/>
                    <a:pt x="465273" y="204144"/>
                    <a:pt x="475118" y="206113"/>
                  </a:cubicBezTo>
                  <a:cubicBezTo>
                    <a:pt x="512993" y="213688"/>
                    <a:pt x="552775" y="212949"/>
                    <a:pt x="589418" y="225163"/>
                  </a:cubicBezTo>
                  <a:cubicBezTo>
                    <a:pt x="658987" y="248353"/>
                    <a:pt x="627087" y="239343"/>
                    <a:pt x="684668" y="253738"/>
                  </a:cubicBezTo>
                  <a:cubicBezTo>
                    <a:pt x="694193" y="260088"/>
                    <a:pt x="703004" y="267668"/>
                    <a:pt x="713243" y="272788"/>
                  </a:cubicBezTo>
                  <a:cubicBezTo>
                    <a:pt x="792113" y="312223"/>
                    <a:pt x="688501" y="246768"/>
                    <a:pt x="770393" y="301363"/>
                  </a:cubicBezTo>
                  <a:cubicBezTo>
                    <a:pt x="776743" y="310888"/>
                    <a:pt x="782114" y="321144"/>
                    <a:pt x="789443" y="329938"/>
                  </a:cubicBezTo>
                  <a:cubicBezTo>
                    <a:pt x="798067" y="340286"/>
                    <a:pt x="810546" y="347305"/>
                    <a:pt x="818018" y="358513"/>
                  </a:cubicBezTo>
                  <a:cubicBezTo>
                    <a:pt x="823587" y="366867"/>
                    <a:pt x="822667" y="378311"/>
                    <a:pt x="827543" y="387088"/>
                  </a:cubicBezTo>
                  <a:cubicBezTo>
                    <a:pt x="838662" y="407102"/>
                    <a:pt x="852943" y="425188"/>
                    <a:pt x="865643" y="444238"/>
                  </a:cubicBezTo>
                  <a:cubicBezTo>
                    <a:pt x="871993" y="453763"/>
                    <a:pt x="881073" y="461953"/>
                    <a:pt x="884693" y="472813"/>
                  </a:cubicBezTo>
                  <a:cubicBezTo>
                    <a:pt x="901432" y="523031"/>
                    <a:pt x="883155" y="482397"/>
                    <a:pt x="922793" y="529963"/>
                  </a:cubicBezTo>
                  <a:cubicBezTo>
                    <a:pt x="962480" y="577588"/>
                    <a:pt x="918030" y="542663"/>
                    <a:pt x="970418" y="577588"/>
                  </a:cubicBezTo>
                  <a:cubicBezTo>
                    <a:pt x="973593" y="587113"/>
                    <a:pt x="974107" y="597993"/>
                    <a:pt x="979943" y="606163"/>
                  </a:cubicBezTo>
                  <a:cubicBezTo>
                    <a:pt x="990382" y="620778"/>
                    <a:pt x="1004018" y="633043"/>
                    <a:pt x="1018043" y="644263"/>
                  </a:cubicBezTo>
                  <a:cubicBezTo>
                    <a:pt x="1064832" y="681694"/>
                    <a:pt x="1061680" y="677859"/>
                    <a:pt x="1103768" y="691888"/>
                  </a:cubicBezTo>
                  <a:lnTo>
                    <a:pt x="1122818" y="720463"/>
                  </a:lnTo>
                  <a:cubicBezTo>
                    <a:pt x="1066402" y="678151"/>
                    <a:pt x="1097927" y="700694"/>
                    <a:pt x="1027568" y="653788"/>
                  </a:cubicBezTo>
                  <a:cubicBezTo>
                    <a:pt x="1018043" y="647438"/>
                    <a:pt x="1009853" y="638358"/>
                    <a:pt x="998993" y="634738"/>
                  </a:cubicBezTo>
                  <a:lnTo>
                    <a:pt x="941843" y="615688"/>
                  </a:lnTo>
                  <a:cubicBezTo>
                    <a:pt x="932318" y="612513"/>
                    <a:pt x="921622" y="611732"/>
                    <a:pt x="913268" y="606163"/>
                  </a:cubicBezTo>
                  <a:lnTo>
                    <a:pt x="856118" y="568063"/>
                  </a:lnTo>
                  <a:lnTo>
                    <a:pt x="827543" y="549013"/>
                  </a:lnTo>
                  <a:lnTo>
                    <a:pt x="789443" y="491863"/>
                  </a:lnTo>
                  <a:cubicBezTo>
                    <a:pt x="783093" y="482338"/>
                    <a:pt x="779918" y="469638"/>
                    <a:pt x="770393" y="463288"/>
                  </a:cubicBezTo>
                  <a:cubicBezTo>
                    <a:pt x="688501" y="408693"/>
                    <a:pt x="792113" y="474148"/>
                    <a:pt x="713243" y="434713"/>
                  </a:cubicBezTo>
                  <a:cubicBezTo>
                    <a:pt x="703004" y="429593"/>
                    <a:pt x="695190" y="420172"/>
                    <a:pt x="684668" y="415663"/>
                  </a:cubicBezTo>
                  <a:cubicBezTo>
                    <a:pt x="672636" y="410506"/>
                    <a:pt x="659155" y="409734"/>
                    <a:pt x="646568" y="406138"/>
                  </a:cubicBezTo>
                  <a:cubicBezTo>
                    <a:pt x="636914" y="403380"/>
                    <a:pt x="627518" y="399788"/>
                    <a:pt x="617993" y="396613"/>
                  </a:cubicBezTo>
                  <a:cubicBezTo>
                    <a:pt x="605293" y="387088"/>
                    <a:pt x="592811" y="377265"/>
                    <a:pt x="579893" y="368038"/>
                  </a:cubicBezTo>
                  <a:cubicBezTo>
                    <a:pt x="570578" y="361384"/>
                    <a:pt x="559413" y="357083"/>
                    <a:pt x="551318" y="348988"/>
                  </a:cubicBezTo>
                  <a:cubicBezTo>
                    <a:pt x="516922" y="314592"/>
                    <a:pt x="547085" y="300305"/>
                    <a:pt x="475118" y="282313"/>
                  </a:cubicBezTo>
                  <a:lnTo>
                    <a:pt x="398918" y="263263"/>
                  </a:lnTo>
                  <a:cubicBezTo>
                    <a:pt x="386218" y="260088"/>
                    <a:pt x="373237" y="257878"/>
                    <a:pt x="360818" y="253738"/>
                  </a:cubicBezTo>
                  <a:lnTo>
                    <a:pt x="303668" y="234688"/>
                  </a:lnTo>
                  <a:lnTo>
                    <a:pt x="275093" y="225163"/>
                  </a:lnTo>
                  <a:cubicBezTo>
                    <a:pt x="265568" y="221988"/>
                    <a:pt x="254872" y="221207"/>
                    <a:pt x="246518" y="215638"/>
                  </a:cubicBezTo>
                  <a:cubicBezTo>
                    <a:pt x="236993" y="209288"/>
                    <a:pt x="228404" y="201237"/>
                    <a:pt x="217943" y="196588"/>
                  </a:cubicBezTo>
                  <a:cubicBezTo>
                    <a:pt x="199593" y="188433"/>
                    <a:pt x="177501" y="188677"/>
                    <a:pt x="160793" y="177538"/>
                  </a:cubicBezTo>
                  <a:cubicBezTo>
                    <a:pt x="123864" y="152919"/>
                    <a:pt x="143078" y="162108"/>
                    <a:pt x="103643" y="148963"/>
                  </a:cubicBezTo>
                  <a:lnTo>
                    <a:pt x="65543" y="91813"/>
                  </a:lnTo>
                  <a:cubicBezTo>
                    <a:pt x="59193" y="82288"/>
                    <a:pt x="50113" y="74098"/>
                    <a:pt x="46493" y="63238"/>
                  </a:cubicBezTo>
                  <a:cubicBezTo>
                    <a:pt x="43318" y="53713"/>
                    <a:pt x="41458" y="43643"/>
                    <a:pt x="36968" y="34663"/>
                  </a:cubicBezTo>
                  <a:cubicBezTo>
                    <a:pt x="31848" y="24424"/>
                    <a:pt x="23808" y="15904"/>
                    <a:pt x="17918" y="6088"/>
                  </a:cubicBezTo>
                  <a:cubicBezTo>
                    <a:pt x="14265" y="0"/>
                    <a:pt x="6806" y="7676"/>
                    <a:pt x="17918" y="15613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40" name="Ovale 39"/>
            <p:cNvSpPr/>
            <p:nvPr/>
          </p:nvSpPr>
          <p:spPr>
            <a:xfrm>
              <a:off x="4860032" y="1844824"/>
              <a:ext cx="144016" cy="14401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</p:grpSp>
      <p:grpSp>
        <p:nvGrpSpPr>
          <p:cNvPr id="41" name="Gruppo 40"/>
          <p:cNvGrpSpPr/>
          <p:nvPr/>
        </p:nvGrpSpPr>
        <p:grpSpPr>
          <a:xfrm rot="16941666">
            <a:off x="7213841" y="2433869"/>
            <a:ext cx="572631" cy="537959"/>
            <a:chOff x="4249282" y="1556012"/>
            <a:chExt cx="1122818" cy="720463"/>
          </a:xfrm>
        </p:grpSpPr>
        <p:sp>
          <p:nvSpPr>
            <p:cNvPr id="42" name="Figura a mano libera 41"/>
            <p:cNvSpPr/>
            <p:nvPr/>
          </p:nvSpPr>
          <p:spPr>
            <a:xfrm>
              <a:off x="4249282" y="1556012"/>
              <a:ext cx="1122818" cy="720463"/>
            </a:xfrm>
            <a:custGeom>
              <a:avLst/>
              <a:gdLst>
                <a:gd name="connsiteX0" fmla="*/ 17918 w 1122818"/>
                <a:gd name="connsiteY0" fmla="*/ 15613 h 720463"/>
                <a:gd name="connsiteX1" fmla="*/ 84593 w 1122818"/>
                <a:gd name="connsiteY1" fmla="*/ 53713 h 720463"/>
                <a:gd name="connsiteX2" fmla="*/ 113168 w 1122818"/>
                <a:gd name="connsiteY2" fmla="*/ 72763 h 720463"/>
                <a:gd name="connsiteX3" fmla="*/ 141743 w 1122818"/>
                <a:gd name="connsiteY3" fmla="*/ 82288 h 720463"/>
                <a:gd name="connsiteX4" fmla="*/ 170318 w 1122818"/>
                <a:gd name="connsiteY4" fmla="*/ 101338 h 720463"/>
                <a:gd name="connsiteX5" fmla="*/ 198893 w 1122818"/>
                <a:gd name="connsiteY5" fmla="*/ 110863 h 720463"/>
                <a:gd name="connsiteX6" fmla="*/ 246518 w 1122818"/>
                <a:gd name="connsiteY6" fmla="*/ 129913 h 720463"/>
                <a:gd name="connsiteX7" fmla="*/ 313193 w 1122818"/>
                <a:gd name="connsiteY7" fmla="*/ 148963 h 720463"/>
                <a:gd name="connsiteX8" fmla="*/ 341768 w 1122818"/>
                <a:gd name="connsiteY8" fmla="*/ 168013 h 720463"/>
                <a:gd name="connsiteX9" fmla="*/ 379868 w 1122818"/>
                <a:gd name="connsiteY9" fmla="*/ 177538 h 720463"/>
                <a:gd name="connsiteX10" fmla="*/ 408443 w 1122818"/>
                <a:gd name="connsiteY10" fmla="*/ 187063 h 720463"/>
                <a:gd name="connsiteX11" fmla="*/ 446543 w 1122818"/>
                <a:gd name="connsiteY11" fmla="*/ 196588 h 720463"/>
                <a:gd name="connsiteX12" fmla="*/ 475118 w 1122818"/>
                <a:gd name="connsiteY12" fmla="*/ 206113 h 720463"/>
                <a:gd name="connsiteX13" fmla="*/ 589418 w 1122818"/>
                <a:gd name="connsiteY13" fmla="*/ 225163 h 720463"/>
                <a:gd name="connsiteX14" fmla="*/ 684668 w 1122818"/>
                <a:gd name="connsiteY14" fmla="*/ 253738 h 720463"/>
                <a:gd name="connsiteX15" fmla="*/ 713243 w 1122818"/>
                <a:gd name="connsiteY15" fmla="*/ 272788 h 720463"/>
                <a:gd name="connsiteX16" fmla="*/ 770393 w 1122818"/>
                <a:gd name="connsiteY16" fmla="*/ 301363 h 720463"/>
                <a:gd name="connsiteX17" fmla="*/ 789443 w 1122818"/>
                <a:gd name="connsiteY17" fmla="*/ 329938 h 720463"/>
                <a:gd name="connsiteX18" fmla="*/ 818018 w 1122818"/>
                <a:gd name="connsiteY18" fmla="*/ 358513 h 720463"/>
                <a:gd name="connsiteX19" fmla="*/ 827543 w 1122818"/>
                <a:gd name="connsiteY19" fmla="*/ 387088 h 720463"/>
                <a:gd name="connsiteX20" fmla="*/ 865643 w 1122818"/>
                <a:gd name="connsiteY20" fmla="*/ 444238 h 720463"/>
                <a:gd name="connsiteX21" fmla="*/ 884693 w 1122818"/>
                <a:gd name="connsiteY21" fmla="*/ 472813 h 720463"/>
                <a:gd name="connsiteX22" fmla="*/ 922793 w 1122818"/>
                <a:gd name="connsiteY22" fmla="*/ 529963 h 720463"/>
                <a:gd name="connsiteX23" fmla="*/ 970418 w 1122818"/>
                <a:gd name="connsiteY23" fmla="*/ 577588 h 720463"/>
                <a:gd name="connsiteX24" fmla="*/ 979943 w 1122818"/>
                <a:gd name="connsiteY24" fmla="*/ 606163 h 720463"/>
                <a:gd name="connsiteX25" fmla="*/ 1018043 w 1122818"/>
                <a:gd name="connsiteY25" fmla="*/ 644263 h 720463"/>
                <a:gd name="connsiteX26" fmla="*/ 1103768 w 1122818"/>
                <a:gd name="connsiteY26" fmla="*/ 691888 h 720463"/>
                <a:gd name="connsiteX27" fmla="*/ 1122818 w 1122818"/>
                <a:gd name="connsiteY27" fmla="*/ 720463 h 720463"/>
                <a:gd name="connsiteX28" fmla="*/ 1027568 w 1122818"/>
                <a:gd name="connsiteY28" fmla="*/ 653788 h 720463"/>
                <a:gd name="connsiteX29" fmla="*/ 998993 w 1122818"/>
                <a:gd name="connsiteY29" fmla="*/ 634738 h 720463"/>
                <a:gd name="connsiteX30" fmla="*/ 941843 w 1122818"/>
                <a:gd name="connsiteY30" fmla="*/ 615688 h 720463"/>
                <a:gd name="connsiteX31" fmla="*/ 913268 w 1122818"/>
                <a:gd name="connsiteY31" fmla="*/ 606163 h 720463"/>
                <a:gd name="connsiteX32" fmla="*/ 856118 w 1122818"/>
                <a:gd name="connsiteY32" fmla="*/ 568063 h 720463"/>
                <a:gd name="connsiteX33" fmla="*/ 827543 w 1122818"/>
                <a:gd name="connsiteY33" fmla="*/ 549013 h 720463"/>
                <a:gd name="connsiteX34" fmla="*/ 789443 w 1122818"/>
                <a:gd name="connsiteY34" fmla="*/ 491863 h 720463"/>
                <a:gd name="connsiteX35" fmla="*/ 770393 w 1122818"/>
                <a:gd name="connsiteY35" fmla="*/ 463288 h 720463"/>
                <a:gd name="connsiteX36" fmla="*/ 713243 w 1122818"/>
                <a:gd name="connsiteY36" fmla="*/ 434713 h 720463"/>
                <a:gd name="connsiteX37" fmla="*/ 684668 w 1122818"/>
                <a:gd name="connsiteY37" fmla="*/ 415663 h 720463"/>
                <a:gd name="connsiteX38" fmla="*/ 646568 w 1122818"/>
                <a:gd name="connsiteY38" fmla="*/ 406138 h 720463"/>
                <a:gd name="connsiteX39" fmla="*/ 617993 w 1122818"/>
                <a:gd name="connsiteY39" fmla="*/ 396613 h 720463"/>
                <a:gd name="connsiteX40" fmla="*/ 579893 w 1122818"/>
                <a:gd name="connsiteY40" fmla="*/ 368038 h 720463"/>
                <a:gd name="connsiteX41" fmla="*/ 551318 w 1122818"/>
                <a:gd name="connsiteY41" fmla="*/ 348988 h 720463"/>
                <a:gd name="connsiteX42" fmla="*/ 475118 w 1122818"/>
                <a:gd name="connsiteY42" fmla="*/ 282313 h 720463"/>
                <a:gd name="connsiteX43" fmla="*/ 398918 w 1122818"/>
                <a:gd name="connsiteY43" fmla="*/ 263263 h 720463"/>
                <a:gd name="connsiteX44" fmla="*/ 360818 w 1122818"/>
                <a:gd name="connsiteY44" fmla="*/ 253738 h 720463"/>
                <a:gd name="connsiteX45" fmla="*/ 303668 w 1122818"/>
                <a:gd name="connsiteY45" fmla="*/ 234688 h 720463"/>
                <a:gd name="connsiteX46" fmla="*/ 275093 w 1122818"/>
                <a:gd name="connsiteY46" fmla="*/ 225163 h 720463"/>
                <a:gd name="connsiteX47" fmla="*/ 246518 w 1122818"/>
                <a:gd name="connsiteY47" fmla="*/ 215638 h 720463"/>
                <a:gd name="connsiteX48" fmla="*/ 217943 w 1122818"/>
                <a:gd name="connsiteY48" fmla="*/ 196588 h 720463"/>
                <a:gd name="connsiteX49" fmla="*/ 160793 w 1122818"/>
                <a:gd name="connsiteY49" fmla="*/ 177538 h 720463"/>
                <a:gd name="connsiteX50" fmla="*/ 103643 w 1122818"/>
                <a:gd name="connsiteY50" fmla="*/ 148963 h 720463"/>
                <a:gd name="connsiteX51" fmla="*/ 65543 w 1122818"/>
                <a:gd name="connsiteY51" fmla="*/ 91813 h 720463"/>
                <a:gd name="connsiteX52" fmla="*/ 46493 w 1122818"/>
                <a:gd name="connsiteY52" fmla="*/ 63238 h 720463"/>
                <a:gd name="connsiteX53" fmla="*/ 36968 w 1122818"/>
                <a:gd name="connsiteY53" fmla="*/ 34663 h 720463"/>
                <a:gd name="connsiteX54" fmla="*/ 17918 w 1122818"/>
                <a:gd name="connsiteY54" fmla="*/ 6088 h 720463"/>
                <a:gd name="connsiteX55" fmla="*/ 17918 w 1122818"/>
                <a:gd name="connsiteY55" fmla="*/ 15613 h 72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22818" h="720463">
                  <a:moveTo>
                    <a:pt x="17918" y="15613"/>
                  </a:moveTo>
                  <a:cubicBezTo>
                    <a:pt x="29031" y="23551"/>
                    <a:pt x="0" y="5374"/>
                    <a:pt x="84593" y="53713"/>
                  </a:cubicBezTo>
                  <a:cubicBezTo>
                    <a:pt x="94532" y="59393"/>
                    <a:pt x="102929" y="67643"/>
                    <a:pt x="113168" y="72763"/>
                  </a:cubicBezTo>
                  <a:cubicBezTo>
                    <a:pt x="122148" y="77253"/>
                    <a:pt x="132763" y="77798"/>
                    <a:pt x="141743" y="82288"/>
                  </a:cubicBezTo>
                  <a:cubicBezTo>
                    <a:pt x="151982" y="87408"/>
                    <a:pt x="160079" y="96218"/>
                    <a:pt x="170318" y="101338"/>
                  </a:cubicBezTo>
                  <a:cubicBezTo>
                    <a:pt x="179298" y="105828"/>
                    <a:pt x="189492" y="107338"/>
                    <a:pt x="198893" y="110863"/>
                  </a:cubicBezTo>
                  <a:cubicBezTo>
                    <a:pt x="214902" y="116866"/>
                    <a:pt x="230298" y="124506"/>
                    <a:pt x="246518" y="129913"/>
                  </a:cubicBezTo>
                  <a:cubicBezTo>
                    <a:pt x="264829" y="136017"/>
                    <a:pt x="294847" y="139790"/>
                    <a:pt x="313193" y="148963"/>
                  </a:cubicBezTo>
                  <a:cubicBezTo>
                    <a:pt x="323432" y="154083"/>
                    <a:pt x="331246" y="163504"/>
                    <a:pt x="341768" y="168013"/>
                  </a:cubicBezTo>
                  <a:cubicBezTo>
                    <a:pt x="353800" y="173170"/>
                    <a:pt x="367281" y="173942"/>
                    <a:pt x="379868" y="177538"/>
                  </a:cubicBezTo>
                  <a:cubicBezTo>
                    <a:pt x="389522" y="180296"/>
                    <a:pt x="398789" y="184305"/>
                    <a:pt x="408443" y="187063"/>
                  </a:cubicBezTo>
                  <a:cubicBezTo>
                    <a:pt x="421030" y="190659"/>
                    <a:pt x="433956" y="192992"/>
                    <a:pt x="446543" y="196588"/>
                  </a:cubicBezTo>
                  <a:cubicBezTo>
                    <a:pt x="456197" y="199346"/>
                    <a:pt x="465273" y="204144"/>
                    <a:pt x="475118" y="206113"/>
                  </a:cubicBezTo>
                  <a:cubicBezTo>
                    <a:pt x="512993" y="213688"/>
                    <a:pt x="552775" y="212949"/>
                    <a:pt x="589418" y="225163"/>
                  </a:cubicBezTo>
                  <a:cubicBezTo>
                    <a:pt x="658987" y="248353"/>
                    <a:pt x="627087" y="239343"/>
                    <a:pt x="684668" y="253738"/>
                  </a:cubicBezTo>
                  <a:cubicBezTo>
                    <a:pt x="694193" y="260088"/>
                    <a:pt x="703004" y="267668"/>
                    <a:pt x="713243" y="272788"/>
                  </a:cubicBezTo>
                  <a:cubicBezTo>
                    <a:pt x="792113" y="312223"/>
                    <a:pt x="688501" y="246768"/>
                    <a:pt x="770393" y="301363"/>
                  </a:cubicBezTo>
                  <a:cubicBezTo>
                    <a:pt x="776743" y="310888"/>
                    <a:pt x="782114" y="321144"/>
                    <a:pt x="789443" y="329938"/>
                  </a:cubicBezTo>
                  <a:cubicBezTo>
                    <a:pt x="798067" y="340286"/>
                    <a:pt x="810546" y="347305"/>
                    <a:pt x="818018" y="358513"/>
                  </a:cubicBezTo>
                  <a:cubicBezTo>
                    <a:pt x="823587" y="366867"/>
                    <a:pt x="822667" y="378311"/>
                    <a:pt x="827543" y="387088"/>
                  </a:cubicBezTo>
                  <a:cubicBezTo>
                    <a:pt x="838662" y="407102"/>
                    <a:pt x="852943" y="425188"/>
                    <a:pt x="865643" y="444238"/>
                  </a:cubicBezTo>
                  <a:cubicBezTo>
                    <a:pt x="871993" y="453763"/>
                    <a:pt x="881073" y="461953"/>
                    <a:pt x="884693" y="472813"/>
                  </a:cubicBezTo>
                  <a:cubicBezTo>
                    <a:pt x="901432" y="523031"/>
                    <a:pt x="883155" y="482397"/>
                    <a:pt x="922793" y="529963"/>
                  </a:cubicBezTo>
                  <a:cubicBezTo>
                    <a:pt x="962480" y="577588"/>
                    <a:pt x="918030" y="542663"/>
                    <a:pt x="970418" y="577588"/>
                  </a:cubicBezTo>
                  <a:cubicBezTo>
                    <a:pt x="973593" y="587113"/>
                    <a:pt x="974107" y="597993"/>
                    <a:pt x="979943" y="606163"/>
                  </a:cubicBezTo>
                  <a:cubicBezTo>
                    <a:pt x="990382" y="620778"/>
                    <a:pt x="1004018" y="633043"/>
                    <a:pt x="1018043" y="644263"/>
                  </a:cubicBezTo>
                  <a:cubicBezTo>
                    <a:pt x="1064832" y="681694"/>
                    <a:pt x="1061680" y="677859"/>
                    <a:pt x="1103768" y="691888"/>
                  </a:cubicBezTo>
                  <a:lnTo>
                    <a:pt x="1122818" y="720463"/>
                  </a:lnTo>
                  <a:cubicBezTo>
                    <a:pt x="1066402" y="678151"/>
                    <a:pt x="1097927" y="700694"/>
                    <a:pt x="1027568" y="653788"/>
                  </a:cubicBezTo>
                  <a:cubicBezTo>
                    <a:pt x="1018043" y="647438"/>
                    <a:pt x="1009853" y="638358"/>
                    <a:pt x="998993" y="634738"/>
                  </a:cubicBezTo>
                  <a:lnTo>
                    <a:pt x="941843" y="615688"/>
                  </a:lnTo>
                  <a:cubicBezTo>
                    <a:pt x="932318" y="612513"/>
                    <a:pt x="921622" y="611732"/>
                    <a:pt x="913268" y="606163"/>
                  </a:cubicBezTo>
                  <a:lnTo>
                    <a:pt x="856118" y="568063"/>
                  </a:lnTo>
                  <a:lnTo>
                    <a:pt x="827543" y="549013"/>
                  </a:lnTo>
                  <a:lnTo>
                    <a:pt x="789443" y="491863"/>
                  </a:lnTo>
                  <a:cubicBezTo>
                    <a:pt x="783093" y="482338"/>
                    <a:pt x="779918" y="469638"/>
                    <a:pt x="770393" y="463288"/>
                  </a:cubicBezTo>
                  <a:cubicBezTo>
                    <a:pt x="688501" y="408693"/>
                    <a:pt x="792113" y="474148"/>
                    <a:pt x="713243" y="434713"/>
                  </a:cubicBezTo>
                  <a:cubicBezTo>
                    <a:pt x="703004" y="429593"/>
                    <a:pt x="695190" y="420172"/>
                    <a:pt x="684668" y="415663"/>
                  </a:cubicBezTo>
                  <a:cubicBezTo>
                    <a:pt x="672636" y="410506"/>
                    <a:pt x="659155" y="409734"/>
                    <a:pt x="646568" y="406138"/>
                  </a:cubicBezTo>
                  <a:cubicBezTo>
                    <a:pt x="636914" y="403380"/>
                    <a:pt x="627518" y="399788"/>
                    <a:pt x="617993" y="396613"/>
                  </a:cubicBezTo>
                  <a:cubicBezTo>
                    <a:pt x="605293" y="387088"/>
                    <a:pt x="592811" y="377265"/>
                    <a:pt x="579893" y="368038"/>
                  </a:cubicBezTo>
                  <a:cubicBezTo>
                    <a:pt x="570578" y="361384"/>
                    <a:pt x="559413" y="357083"/>
                    <a:pt x="551318" y="348988"/>
                  </a:cubicBezTo>
                  <a:cubicBezTo>
                    <a:pt x="516922" y="314592"/>
                    <a:pt x="547085" y="300305"/>
                    <a:pt x="475118" y="282313"/>
                  </a:cubicBezTo>
                  <a:lnTo>
                    <a:pt x="398918" y="263263"/>
                  </a:lnTo>
                  <a:cubicBezTo>
                    <a:pt x="386218" y="260088"/>
                    <a:pt x="373237" y="257878"/>
                    <a:pt x="360818" y="253738"/>
                  </a:cubicBezTo>
                  <a:lnTo>
                    <a:pt x="303668" y="234688"/>
                  </a:lnTo>
                  <a:lnTo>
                    <a:pt x="275093" y="225163"/>
                  </a:lnTo>
                  <a:cubicBezTo>
                    <a:pt x="265568" y="221988"/>
                    <a:pt x="254872" y="221207"/>
                    <a:pt x="246518" y="215638"/>
                  </a:cubicBezTo>
                  <a:cubicBezTo>
                    <a:pt x="236993" y="209288"/>
                    <a:pt x="228404" y="201237"/>
                    <a:pt x="217943" y="196588"/>
                  </a:cubicBezTo>
                  <a:cubicBezTo>
                    <a:pt x="199593" y="188433"/>
                    <a:pt x="177501" y="188677"/>
                    <a:pt x="160793" y="177538"/>
                  </a:cubicBezTo>
                  <a:cubicBezTo>
                    <a:pt x="123864" y="152919"/>
                    <a:pt x="143078" y="162108"/>
                    <a:pt x="103643" y="148963"/>
                  </a:cubicBezTo>
                  <a:lnTo>
                    <a:pt x="65543" y="91813"/>
                  </a:lnTo>
                  <a:cubicBezTo>
                    <a:pt x="59193" y="82288"/>
                    <a:pt x="50113" y="74098"/>
                    <a:pt x="46493" y="63238"/>
                  </a:cubicBezTo>
                  <a:cubicBezTo>
                    <a:pt x="43318" y="53713"/>
                    <a:pt x="41458" y="43643"/>
                    <a:pt x="36968" y="34663"/>
                  </a:cubicBezTo>
                  <a:cubicBezTo>
                    <a:pt x="31848" y="24424"/>
                    <a:pt x="23808" y="15904"/>
                    <a:pt x="17918" y="6088"/>
                  </a:cubicBezTo>
                  <a:cubicBezTo>
                    <a:pt x="14265" y="0"/>
                    <a:pt x="6806" y="7676"/>
                    <a:pt x="17918" y="15613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43" name="Ovale 42"/>
            <p:cNvSpPr/>
            <p:nvPr/>
          </p:nvSpPr>
          <p:spPr>
            <a:xfrm>
              <a:off x="4860032" y="1844824"/>
              <a:ext cx="144016" cy="14401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</p:grpSp>
      <p:grpSp>
        <p:nvGrpSpPr>
          <p:cNvPr id="44" name="Gruppo 43"/>
          <p:cNvGrpSpPr/>
          <p:nvPr/>
        </p:nvGrpSpPr>
        <p:grpSpPr>
          <a:xfrm rot="20093631">
            <a:off x="7854147" y="2204482"/>
            <a:ext cx="1122818" cy="720463"/>
            <a:chOff x="4249282" y="1556012"/>
            <a:chExt cx="1122818" cy="720463"/>
          </a:xfrm>
        </p:grpSpPr>
        <p:sp>
          <p:nvSpPr>
            <p:cNvPr id="45" name="Figura a mano libera 44"/>
            <p:cNvSpPr/>
            <p:nvPr/>
          </p:nvSpPr>
          <p:spPr>
            <a:xfrm>
              <a:off x="4249282" y="1556012"/>
              <a:ext cx="1122818" cy="720463"/>
            </a:xfrm>
            <a:custGeom>
              <a:avLst/>
              <a:gdLst>
                <a:gd name="connsiteX0" fmla="*/ 17918 w 1122818"/>
                <a:gd name="connsiteY0" fmla="*/ 15613 h 720463"/>
                <a:gd name="connsiteX1" fmla="*/ 84593 w 1122818"/>
                <a:gd name="connsiteY1" fmla="*/ 53713 h 720463"/>
                <a:gd name="connsiteX2" fmla="*/ 113168 w 1122818"/>
                <a:gd name="connsiteY2" fmla="*/ 72763 h 720463"/>
                <a:gd name="connsiteX3" fmla="*/ 141743 w 1122818"/>
                <a:gd name="connsiteY3" fmla="*/ 82288 h 720463"/>
                <a:gd name="connsiteX4" fmla="*/ 170318 w 1122818"/>
                <a:gd name="connsiteY4" fmla="*/ 101338 h 720463"/>
                <a:gd name="connsiteX5" fmla="*/ 198893 w 1122818"/>
                <a:gd name="connsiteY5" fmla="*/ 110863 h 720463"/>
                <a:gd name="connsiteX6" fmla="*/ 246518 w 1122818"/>
                <a:gd name="connsiteY6" fmla="*/ 129913 h 720463"/>
                <a:gd name="connsiteX7" fmla="*/ 313193 w 1122818"/>
                <a:gd name="connsiteY7" fmla="*/ 148963 h 720463"/>
                <a:gd name="connsiteX8" fmla="*/ 341768 w 1122818"/>
                <a:gd name="connsiteY8" fmla="*/ 168013 h 720463"/>
                <a:gd name="connsiteX9" fmla="*/ 379868 w 1122818"/>
                <a:gd name="connsiteY9" fmla="*/ 177538 h 720463"/>
                <a:gd name="connsiteX10" fmla="*/ 408443 w 1122818"/>
                <a:gd name="connsiteY10" fmla="*/ 187063 h 720463"/>
                <a:gd name="connsiteX11" fmla="*/ 446543 w 1122818"/>
                <a:gd name="connsiteY11" fmla="*/ 196588 h 720463"/>
                <a:gd name="connsiteX12" fmla="*/ 475118 w 1122818"/>
                <a:gd name="connsiteY12" fmla="*/ 206113 h 720463"/>
                <a:gd name="connsiteX13" fmla="*/ 589418 w 1122818"/>
                <a:gd name="connsiteY13" fmla="*/ 225163 h 720463"/>
                <a:gd name="connsiteX14" fmla="*/ 684668 w 1122818"/>
                <a:gd name="connsiteY14" fmla="*/ 253738 h 720463"/>
                <a:gd name="connsiteX15" fmla="*/ 713243 w 1122818"/>
                <a:gd name="connsiteY15" fmla="*/ 272788 h 720463"/>
                <a:gd name="connsiteX16" fmla="*/ 770393 w 1122818"/>
                <a:gd name="connsiteY16" fmla="*/ 301363 h 720463"/>
                <a:gd name="connsiteX17" fmla="*/ 789443 w 1122818"/>
                <a:gd name="connsiteY17" fmla="*/ 329938 h 720463"/>
                <a:gd name="connsiteX18" fmla="*/ 818018 w 1122818"/>
                <a:gd name="connsiteY18" fmla="*/ 358513 h 720463"/>
                <a:gd name="connsiteX19" fmla="*/ 827543 w 1122818"/>
                <a:gd name="connsiteY19" fmla="*/ 387088 h 720463"/>
                <a:gd name="connsiteX20" fmla="*/ 865643 w 1122818"/>
                <a:gd name="connsiteY20" fmla="*/ 444238 h 720463"/>
                <a:gd name="connsiteX21" fmla="*/ 884693 w 1122818"/>
                <a:gd name="connsiteY21" fmla="*/ 472813 h 720463"/>
                <a:gd name="connsiteX22" fmla="*/ 922793 w 1122818"/>
                <a:gd name="connsiteY22" fmla="*/ 529963 h 720463"/>
                <a:gd name="connsiteX23" fmla="*/ 970418 w 1122818"/>
                <a:gd name="connsiteY23" fmla="*/ 577588 h 720463"/>
                <a:gd name="connsiteX24" fmla="*/ 979943 w 1122818"/>
                <a:gd name="connsiteY24" fmla="*/ 606163 h 720463"/>
                <a:gd name="connsiteX25" fmla="*/ 1018043 w 1122818"/>
                <a:gd name="connsiteY25" fmla="*/ 644263 h 720463"/>
                <a:gd name="connsiteX26" fmla="*/ 1103768 w 1122818"/>
                <a:gd name="connsiteY26" fmla="*/ 691888 h 720463"/>
                <a:gd name="connsiteX27" fmla="*/ 1122818 w 1122818"/>
                <a:gd name="connsiteY27" fmla="*/ 720463 h 720463"/>
                <a:gd name="connsiteX28" fmla="*/ 1027568 w 1122818"/>
                <a:gd name="connsiteY28" fmla="*/ 653788 h 720463"/>
                <a:gd name="connsiteX29" fmla="*/ 998993 w 1122818"/>
                <a:gd name="connsiteY29" fmla="*/ 634738 h 720463"/>
                <a:gd name="connsiteX30" fmla="*/ 941843 w 1122818"/>
                <a:gd name="connsiteY30" fmla="*/ 615688 h 720463"/>
                <a:gd name="connsiteX31" fmla="*/ 913268 w 1122818"/>
                <a:gd name="connsiteY31" fmla="*/ 606163 h 720463"/>
                <a:gd name="connsiteX32" fmla="*/ 856118 w 1122818"/>
                <a:gd name="connsiteY32" fmla="*/ 568063 h 720463"/>
                <a:gd name="connsiteX33" fmla="*/ 827543 w 1122818"/>
                <a:gd name="connsiteY33" fmla="*/ 549013 h 720463"/>
                <a:gd name="connsiteX34" fmla="*/ 789443 w 1122818"/>
                <a:gd name="connsiteY34" fmla="*/ 491863 h 720463"/>
                <a:gd name="connsiteX35" fmla="*/ 770393 w 1122818"/>
                <a:gd name="connsiteY35" fmla="*/ 463288 h 720463"/>
                <a:gd name="connsiteX36" fmla="*/ 713243 w 1122818"/>
                <a:gd name="connsiteY36" fmla="*/ 434713 h 720463"/>
                <a:gd name="connsiteX37" fmla="*/ 684668 w 1122818"/>
                <a:gd name="connsiteY37" fmla="*/ 415663 h 720463"/>
                <a:gd name="connsiteX38" fmla="*/ 646568 w 1122818"/>
                <a:gd name="connsiteY38" fmla="*/ 406138 h 720463"/>
                <a:gd name="connsiteX39" fmla="*/ 617993 w 1122818"/>
                <a:gd name="connsiteY39" fmla="*/ 396613 h 720463"/>
                <a:gd name="connsiteX40" fmla="*/ 579893 w 1122818"/>
                <a:gd name="connsiteY40" fmla="*/ 368038 h 720463"/>
                <a:gd name="connsiteX41" fmla="*/ 551318 w 1122818"/>
                <a:gd name="connsiteY41" fmla="*/ 348988 h 720463"/>
                <a:gd name="connsiteX42" fmla="*/ 475118 w 1122818"/>
                <a:gd name="connsiteY42" fmla="*/ 282313 h 720463"/>
                <a:gd name="connsiteX43" fmla="*/ 398918 w 1122818"/>
                <a:gd name="connsiteY43" fmla="*/ 263263 h 720463"/>
                <a:gd name="connsiteX44" fmla="*/ 360818 w 1122818"/>
                <a:gd name="connsiteY44" fmla="*/ 253738 h 720463"/>
                <a:gd name="connsiteX45" fmla="*/ 303668 w 1122818"/>
                <a:gd name="connsiteY45" fmla="*/ 234688 h 720463"/>
                <a:gd name="connsiteX46" fmla="*/ 275093 w 1122818"/>
                <a:gd name="connsiteY46" fmla="*/ 225163 h 720463"/>
                <a:gd name="connsiteX47" fmla="*/ 246518 w 1122818"/>
                <a:gd name="connsiteY47" fmla="*/ 215638 h 720463"/>
                <a:gd name="connsiteX48" fmla="*/ 217943 w 1122818"/>
                <a:gd name="connsiteY48" fmla="*/ 196588 h 720463"/>
                <a:gd name="connsiteX49" fmla="*/ 160793 w 1122818"/>
                <a:gd name="connsiteY49" fmla="*/ 177538 h 720463"/>
                <a:gd name="connsiteX50" fmla="*/ 103643 w 1122818"/>
                <a:gd name="connsiteY50" fmla="*/ 148963 h 720463"/>
                <a:gd name="connsiteX51" fmla="*/ 65543 w 1122818"/>
                <a:gd name="connsiteY51" fmla="*/ 91813 h 720463"/>
                <a:gd name="connsiteX52" fmla="*/ 46493 w 1122818"/>
                <a:gd name="connsiteY52" fmla="*/ 63238 h 720463"/>
                <a:gd name="connsiteX53" fmla="*/ 36968 w 1122818"/>
                <a:gd name="connsiteY53" fmla="*/ 34663 h 720463"/>
                <a:gd name="connsiteX54" fmla="*/ 17918 w 1122818"/>
                <a:gd name="connsiteY54" fmla="*/ 6088 h 720463"/>
                <a:gd name="connsiteX55" fmla="*/ 17918 w 1122818"/>
                <a:gd name="connsiteY55" fmla="*/ 15613 h 72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22818" h="720463">
                  <a:moveTo>
                    <a:pt x="17918" y="15613"/>
                  </a:moveTo>
                  <a:cubicBezTo>
                    <a:pt x="29031" y="23551"/>
                    <a:pt x="0" y="5374"/>
                    <a:pt x="84593" y="53713"/>
                  </a:cubicBezTo>
                  <a:cubicBezTo>
                    <a:pt x="94532" y="59393"/>
                    <a:pt x="102929" y="67643"/>
                    <a:pt x="113168" y="72763"/>
                  </a:cubicBezTo>
                  <a:cubicBezTo>
                    <a:pt x="122148" y="77253"/>
                    <a:pt x="132763" y="77798"/>
                    <a:pt x="141743" y="82288"/>
                  </a:cubicBezTo>
                  <a:cubicBezTo>
                    <a:pt x="151982" y="87408"/>
                    <a:pt x="160079" y="96218"/>
                    <a:pt x="170318" y="101338"/>
                  </a:cubicBezTo>
                  <a:cubicBezTo>
                    <a:pt x="179298" y="105828"/>
                    <a:pt x="189492" y="107338"/>
                    <a:pt x="198893" y="110863"/>
                  </a:cubicBezTo>
                  <a:cubicBezTo>
                    <a:pt x="214902" y="116866"/>
                    <a:pt x="230298" y="124506"/>
                    <a:pt x="246518" y="129913"/>
                  </a:cubicBezTo>
                  <a:cubicBezTo>
                    <a:pt x="264829" y="136017"/>
                    <a:pt x="294847" y="139790"/>
                    <a:pt x="313193" y="148963"/>
                  </a:cubicBezTo>
                  <a:cubicBezTo>
                    <a:pt x="323432" y="154083"/>
                    <a:pt x="331246" y="163504"/>
                    <a:pt x="341768" y="168013"/>
                  </a:cubicBezTo>
                  <a:cubicBezTo>
                    <a:pt x="353800" y="173170"/>
                    <a:pt x="367281" y="173942"/>
                    <a:pt x="379868" y="177538"/>
                  </a:cubicBezTo>
                  <a:cubicBezTo>
                    <a:pt x="389522" y="180296"/>
                    <a:pt x="398789" y="184305"/>
                    <a:pt x="408443" y="187063"/>
                  </a:cubicBezTo>
                  <a:cubicBezTo>
                    <a:pt x="421030" y="190659"/>
                    <a:pt x="433956" y="192992"/>
                    <a:pt x="446543" y="196588"/>
                  </a:cubicBezTo>
                  <a:cubicBezTo>
                    <a:pt x="456197" y="199346"/>
                    <a:pt x="465273" y="204144"/>
                    <a:pt x="475118" y="206113"/>
                  </a:cubicBezTo>
                  <a:cubicBezTo>
                    <a:pt x="512993" y="213688"/>
                    <a:pt x="552775" y="212949"/>
                    <a:pt x="589418" y="225163"/>
                  </a:cubicBezTo>
                  <a:cubicBezTo>
                    <a:pt x="658987" y="248353"/>
                    <a:pt x="627087" y="239343"/>
                    <a:pt x="684668" y="253738"/>
                  </a:cubicBezTo>
                  <a:cubicBezTo>
                    <a:pt x="694193" y="260088"/>
                    <a:pt x="703004" y="267668"/>
                    <a:pt x="713243" y="272788"/>
                  </a:cubicBezTo>
                  <a:cubicBezTo>
                    <a:pt x="792113" y="312223"/>
                    <a:pt x="688501" y="246768"/>
                    <a:pt x="770393" y="301363"/>
                  </a:cubicBezTo>
                  <a:cubicBezTo>
                    <a:pt x="776743" y="310888"/>
                    <a:pt x="782114" y="321144"/>
                    <a:pt x="789443" y="329938"/>
                  </a:cubicBezTo>
                  <a:cubicBezTo>
                    <a:pt x="798067" y="340286"/>
                    <a:pt x="810546" y="347305"/>
                    <a:pt x="818018" y="358513"/>
                  </a:cubicBezTo>
                  <a:cubicBezTo>
                    <a:pt x="823587" y="366867"/>
                    <a:pt x="822667" y="378311"/>
                    <a:pt x="827543" y="387088"/>
                  </a:cubicBezTo>
                  <a:cubicBezTo>
                    <a:pt x="838662" y="407102"/>
                    <a:pt x="852943" y="425188"/>
                    <a:pt x="865643" y="444238"/>
                  </a:cubicBezTo>
                  <a:cubicBezTo>
                    <a:pt x="871993" y="453763"/>
                    <a:pt x="881073" y="461953"/>
                    <a:pt x="884693" y="472813"/>
                  </a:cubicBezTo>
                  <a:cubicBezTo>
                    <a:pt x="901432" y="523031"/>
                    <a:pt x="883155" y="482397"/>
                    <a:pt x="922793" y="529963"/>
                  </a:cubicBezTo>
                  <a:cubicBezTo>
                    <a:pt x="962480" y="577588"/>
                    <a:pt x="918030" y="542663"/>
                    <a:pt x="970418" y="577588"/>
                  </a:cubicBezTo>
                  <a:cubicBezTo>
                    <a:pt x="973593" y="587113"/>
                    <a:pt x="974107" y="597993"/>
                    <a:pt x="979943" y="606163"/>
                  </a:cubicBezTo>
                  <a:cubicBezTo>
                    <a:pt x="990382" y="620778"/>
                    <a:pt x="1004018" y="633043"/>
                    <a:pt x="1018043" y="644263"/>
                  </a:cubicBezTo>
                  <a:cubicBezTo>
                    <a:pt x="1064832" y="681694"/>
                    <a:pt x="1061680" y="677859"/>
                    <a:pt x="1103768" y="691888"/>
                  </a:cubicBezTo>
                  <a:lnTo>
                    <a:pt x="1122818" y="720463"/>
                  </a:lnTo>
                  <a:cubicBezTo>
                    <a:pt x="1066402" y="678151"/>
                    <a:pt x="1097927" y="700694"/>
                    <a:pt x="1027568" y="653788"/>
                  </a:cubicBezTo>
                  <a:cubicBezTo>
                    <a:pt x="1018043" y="647438"/>
                    <a:pt x="1009853" y="638358"/>
                    <a:pt x="998993" y="634738"/>
                  </a:cubicBezTo>
                  <a:lnTo>
                    <a:pt x="941843" y="615688"/>
                  </a:lnTo>
                  <a:cubicBezTo>
                    <a:pt x="932318" y="612513"/>
                    <a:pt x="921622" y="611732"/>
                    <a:pt x="913268" y="606163"/>
                  </a:cubicBezTo>
                  <a:lnTo>
                    <a:pt x="856118" y="568063"/>
                  </a:lnTo>
                  <a:lnTo>
                    <a:pt x="827543" y="549013"/>
                  </a:lnTo>
                  <a:lnTo>
                    <a:pt x="789443" y="491863"/>
                  </a:lnTo>
                  <a:cubicBezTo>
                    <a:pt x="783093" y="482338"/>
                    <a:pt x="779918" y="469638"/>
                    <a:pt x="770393" y="463288"/>
                  </a:cubicBezTo>
                  <a:cubicBezTo>
                    <a:pt x="688501" y="408693"/>
                    <a:pt x="792113" y="474148"/>
                    <a:pt x="713243" y="434713"/>
                  </a:cubicBezTo>
                  <a:cubicBezTo>
                    <a:pt x="703004" y="429593"/>
                    <a:pt x="695190" y="420172"/>
                    <a:pt x="684668" y="415663"/>
                  </a:cubicBezTo>
                  <a:cubicBezTo>
                    <a:pt x="672636" y="410506"/>
                    <a:pt x="659155" y="409734"/>
                    <a:pt x="646568" y="406138"/>
                  </a:cubicBezTo>
                  <a:cubicBezTo>
                    <a:pt x="636914" y="403380"/>
                    <a:pt x="627518" y="399788"/>
                    <a:pt x="617993" y="396613"/>
                  </a:cubicBezTo>
                  <a:cubicBezTo>
                    <a:pt x="605293" y="387088"/>
                    <a:pt x="592811" y="377265"/>
                    <a:pt x="579893" y="368038"/>
                  </a:cubicBezTo>
                  <a:cubicBezTo>
                    <a:pt x="570578" y="361384"/>
                    <a:pt x="559413" y="357083"/>
                    <a:pt x="551318" y="348988"/>
                  </a:cubicBezTo>
                  <a:cubicBezTo>
                    <a:pt x="516922" y="314592"/>
                    <a:pt x="547085" y="300305"/>
                    <a:pt x="475118" y="282313"/>
                  </a:cubicBezTo>
                  <a:lnTo>
                    <a:pt x="398918" y="263263"/>
                  </a:lnTo>
                  <a:cubicBezTo>
                    <a:pt x="386218" y="260088"/>
                    <a:pt x="373237" y="257878"/>
                    <a:pt x="360818" y="253738"/>
                  </a:cubicBezTo>
                  <a:lnTo>
                    <a:pt x="303668" y="234688"/>
                  </a:lnTo>
                  <a:lnTo>
                    <a:pt x="275093" y="225163"/>
                  </a:lnTo>
                  <a:cubicBezTo>
                    <a:pt x="265568" y="221988"/>
                    <a:pt x="254872" y="221207"/>
                    <a:pt x="246518" y="215638"/>
                  </a:cubicBezTo>
                  <a:cubicBezTo>
                    <a:pt x="236993" y="209288"/>
                    <a:pt x="228404" y="201237"/>
                    <a:pt x="217943" y="196588"/>
                  </a:cubicBezTo>
                  <a:cubicBezTo>
                    <a:pt x="199593" y="188433"/>
                    <a:pt x="177501" y="188677"/>
                    <a:pt x="160793" y="177538"/>
                  </a:cubicBezTo>
                  <a:cubicBezTo>
                    <a:pt x="123864" y="152919"/>
                    <a:pt x="143078" y="162108"/>
                    <a:pt x="103643" y="148963"/>
                  </a:cubicBezTo>
                  <a:lnTo>
                    <a:pt x="65543" y="91813"/>
                  </a:lnTo>
                  <a:cubicBezTo>
                    <a:pt x="59193" y="82288"/>
                    <a:pt x="50113" y="74098"/>
                    <a:pt x="46493" y="63238"/>
                  </a:cubicBezTo>
                  <a:cubicBezTo>
                    <a:pt x="43318" y="53713"/>
                    <a:pt x="41458" y="43643"/>
                    <a:pt x="36968" y="34663"/>
                  </a:cubicBezTo>
                  <a:cubicBezTo>
                    <a:pt x="31848" y="24424"/>
                    <a:pt x="23808" y="15904"/>
                    <a:pt x="17918" y="6088"/>
                  </a:cubicBezTo>
                  <a:cubicBezTo>
                    <a:pt x="14265" y="0"/>
                    <a:pt x="6806" y="7676"/>
                    <a:pt x="17918" y="15613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46" name="Ovale 45"/>
            <p:cNvSpPr/>
            <p:nvPr/>
          </p:nvSpPr>
          <p:spPr>
            <a:xfrm>
              <a:off x="4860032" y="1844824"/>
              <a:ext cx="144016" cy="14401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</p:grpSp>
      <p:sp>
        <p:nvSpPr>
          <p:cNvPr id="47" name="CasellaDiTesto 46"/>
          <p:cNvSpPr txBox="1"/>
          <p:nvPr/>
        </p:nvSpPr>
        <p:spPr>
          <a:xfrm>
            <a:off x="5951984" y="4077072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Surfactant</a:t>
            </a:r>
            <a:r>
              <a:rPr lang="it-IT" sz="1600" dirty="0"/>
              <a:t> SPA</a:t>
            </a:r>
          </a:p>
        </p:txBody>
      </p:sp>
      <p:sp>
        <p:nvSpPr>
          <p:cNvPr id="48" name="CasellaDiTesto 47"/>
          <p:cNvSpPr txBox="1"/>
          <p:nvPr/>
        </p:nvSpPr>
        <p:spPr>
          <a:xfrm>
            <a:off x="6413987" y="2348497"/>
            <a:ext cx="702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TAp63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5477883" y="3140585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Symbol" pitchFamily="18" charset="2"/>
              </a:rPr>
              <a:t>b</a:t>
            </a:r>
            <a:r>
              <a:rPr lang="it-IT" sz="1600" dirty="0" err="1"/>
              <a:t>-catenin</a:t>
            </a:r>
            <a:endParaRPr lang="it-IT" sz="1600" dirty="0"/>
          </a:p>
        </p:txBody>
      </p:sp>
      <p:sp>
        <p:nvSpPr>
          <p:cNvPr id="50" name="CasellaDiTesto 49"/>
          <p:cNvSpPr txBox="1"/>
          <p:nvPr/>
        </p:nvSpPr>
        <p:spPr>
          <a:xfrm>
            <a:off x="5735960" y="2780545"/>
            <a:ext cx="707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C-Myc</a:t>
            </a:r>
            <a:endParaRPr lang="it-IT" sz="1600" dirty="0"/>
          </a:p>
        </p:txBody>
      </p:sp>
      <p:grpSp>
        <p:nvGrpSpPr>
          <p:cNvPr id="53" name="Gruppo 52"/>
          <p:cNvGrpSpPr/>
          <p:nvPr/>
        </p:nvGrpSpPr>
        <p:grpSpPr>
          <a:xfrm>
            <a:off x="2351584" y="5013176"/>
            <a:ext cx="666750" cy="213500"/>
            <a:chOff x="1076325" y="4648200"/>
            <a:chExt cx="666750" cy="213500"/>
          </a:xfrm>
        </p:grpSpPr>
        <p:sp>
          <p:nvSpPr>
            <p:cNvPr id="51" name="Figura a mano libera 50"/>
            <p:cNvSpPr/>
            <p:nvPr/>
          </p:nvSpPr>
          <p:spPr>
            <a:xfrm>
              <a:off x="1076325" y="4648200"/>
              <a:ext cx="666750" cy="213500"/>
            </a:xfrm>
            <a:custGeom>
              <a:avLst/>
              <a:gdLst>
                <a:gd name="connsiteX0" fmla="*/ 0 w 666750"/>
                <a:gd name="connsiteY0" fmla="*/ 104775 h 213500"/>
                <a:gd name="connsiteX1" fmla="*/ 133350 w 666750"/>
                <a:gd name="connsiteY1" fmla="*/ 76200 h 213500"/>
                <a:gd name="connsiteX2" fmla="*/ 190500 w 666750"/>
                <a:gd name="connsiteY2" fmla="*/ 47625 h 213500"/>
                <a:gd name="connsiteX3" fmla="*/ 219075 w 666750"/>
                <a:gd name="connsiteY3" fmla="*/ 38100 h 213500"/>
                <a:gd name="connsiteX4" fmla="*/ 247650 w 666750"/>
                <a:gd name="connsiteY4" fmla="*/ 19050 h 213500"/>
                <a:gd name="connsiteX5" fmla="*/ 323850 w 666750"/>
                <a:gd name="connsiteY5" fmla="*/ 0 h 213500"/>
                <a:gd name="connsiteX6" fmla="*/ 409575 w 666750"/>
                <a:gd name="connsiteY6" fmla="*/ 9525 h 213500"/>
                <a:gd name="connsiteX7" fmla="*/ 447675 w 666750"/>
                <a:gd name="connsiteY7" fmla="*/ 28575 h 213500"/>
                <a:gd name="connsiteX8" fmla="*/ 514350 w 666750"/>
                <a:gd name="connsiteY8" fmla="*/ 47625 h 213500"/>
                <a:gd name="connsiteX9" fmla="*/ 552450 w 666750"/>
                <a:gd name="connsiteY9" fmla="*/ 66675 h 213500"/>
                <a:gd name="connsiteX10" fmla="*/ 628650 w 666750"/>
                <a:gd name="connsiteY10" fmla="*/ 85725 h 213500"/>
                <a:gd name="connsiteX11" fmla="*/ 666750 w 666750"/>
                <a:gd name="connsiteY11" fmla="*/ 95250 h 213500"/>
                <a:gd name="connsiteX12" fmla="*/ 600075 w 666750"/>
                <a:gd name="connsiteY12" fmla="*/ 123825 h 213500"/>
                <a:gd name="connsiteX13" fmla="*/ 533400 w 666750"/>
                <a:gd name="connsiteY13" fmla="*/ 142875 h 213500"/>
                <a:gd name="connsiteX14" fmla="*/ 209550 w 666750"/>
                <a:gd name="connsiteY14" fmla="*/ 152400 h 213500"/>
                <a:gd name="connsiteX15" fmla="*/ 152400 w 666750"/>
                <a:gd name="connsiteY15" fmla="*/ 114300 h 213500"/>
                <a:gd name="connsiteX16" fmla="*/ 123825 w 666750"/>
                <a:gd name="connsiteY16" fmla="*/ 95250 h 213500"/>
                <a:gd name="connsiteX17" fmla="*/ 47625 w 666750"/>
                <a:gd name="connsiteY17" fmla="*/ 85725 h 21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66750" h="213500">
                  <a:moveTo>
                    <a:pt x="0" y="104775"/>
                  </a:moveTo>
                  <a:cubicBezTo>
                    <a:pt x="74211" y="67669"/>
                    <a:pt x="6957" y="95645"/>
                    <a:pt x="133350" y="76200"/>
                  </a:cubicBezTo>
                  <a:cubicBezTo>
                    <a:pt x="167932" y="70880"/>
                    <a:pt x="159105" y="63323"/>
                    <a:pt x="190500" y="47625"/>
                  </a:cubicBezTo>
                  <a:cubicBezTo>
                    <a:pt x="199480" y="43135"/>
                    <a:pt x="210095" y="42590"/>
                    <a:pt x="219075" y="38100"/>
                  </a:cubicBezTo>
                  <a:cubicBezTo>
                    <a:pt x="229314" y="32980"/>
                    <a:pt x="237411" y="24170"/>
                    <a:pt x="247650" y="19050"/>
                  </a:cubicBezTo>
                  <a:cubicBezTo>
                    <a:pt x="267176" y="9287"/>
                    <a:pt x="305736" y="3623"/>
                    <a:pt x="323850" y="0"/>
                  </a:cubicBezTo>
                  <a:cubicBezTo>
                    <a:pt x="352425" y="3175"/>
                    <a:pt x="381560" y="3060"/>
                    <a:pt x="409575" y="9525"/>
                  </a:cubicBezTo>
                  <a:cubicBezTo>
                    <a:pt x="423410" y="12718"/>
                    <a:pt x="434380" y="23589"/>
                    <a:pt x="447675" y="28575"/>
                  </a:cubicBezTo>
                  <a:cubicBezTo>
                    <a:pt x="512121" y="52742"/>
                    <a:pt x="460620" y="24598"/>
                    <a:pt x="514350" y="47625"/>
                  </a:cubicBezTo>
                  <a:cubicBezTo>
                    <a:pt x="527401" y="53218"/>
                    <a:pt x="538980" y="62185"/>
                    <a:pt x="552450" y="66675"/>
                  </a:cubicBezTo>
                  <a:cubicBezTo>
                    <a:pt x="577288" y="74954"/>
                    <a:pt x="603250" y="79375"/>
                    <a:pt x="628650" y="85725"/>
                  </a:cubicBezTo>
                  <a:lnTo>
                    <a:pt x="666750" y="95250"/>
                  </a:lnTo>
                  <a:cubicBezTo>
                    <a:pt x="587456" y="115074"/>
                    <a:pt x="665854" y="90936"/>
                    <a:pt x="600075" y="123825"/>
                  </a:cubicBezTo>
                  <a:cubicBezTo>
                    <a:pt x="586410" y="130657"/>
                    <a:pt x="545607" y="139823"/>
                    <a:pt x="533400" y="142875"/>
                  </a:cubicBezTo>
                  <a:cubicBezTo>
                    <a:pt x="427463" y="213500"/>
                    <a:pt x="476913" y="188530"/>
                    <a:pt x="209550" y="152400"/>
                  </a:cubicBezTo>
                  <a:cubicBezTo>
                    <a:pt x="186861" y="149334"/>
                    <a:pt x="171450" y="127000"/>
                    <a:pt x="152400" y="114300"/>
                  </a:cubicBezTo>
                  <a:cubicBezTo>
                    <a:pt x="142875" y="107950"/>
                    <a:pt x="135117" y="97132"/>
                    <a:pt x="123825" y="95250"/>
                  </a:cubicBezTo>
                  <a:cubicBezTo>
                    <a:pt x="60411" y="84681"/>
                    <a:pt x="85988" y="85725"/>
                    <a:pt x="47625" y="85725"/>
                  </a:cubicBezTo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Ovale 51"/>
            <p:cNvSpPr/>
            <p:nvPr/>
          </p:nvSpPr>
          <p:spPr>
            <a:xfrm>
              <a:off x="1331640" y="4725144"/>
              <a:ext cx="216024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54" name="Gruppo 53"/>
          <p:cNvGrpSpPr/>
          <p:nvPr/>
        </p:nvGrpSpPr>
        <p:grpSpPr>
          <a:xfrm>
            <a:off x="2783632" y="4941168"/>
            <a:ext cx="666750" cy="213500"/>
            <a:chOff x="1076325" y="4648200"/>
            <a:chExt cx="666750" cy="213500"/>
          </a:xfrm>
        </p:grpSpPr>
        <p:sp>
          <p:nvSpPr>
            <p:cNvPr id="55" name="Figura a mano libera 54"/>
            <p:cNvSpPr/>
            <p:nvPr/>
          </p:nvSpPr>
          <p:spPr>
            <a:xfrm>
              <a:off x="1076325" y="4648200"/>
              <a:ext cx="666750" cy="213500"/>
            </a:xfrm>
            <a:custGeom>
              <a:avLst/>
              <a:gdLst>
                <a:gd name="connsiteX0" fmla="*/ 0 w 666750"/>
                <a:gd name="connsiteY0" fmla="*/ 104775 h 213500"/>
                <a:gd name="connsiteX1" fmla="*/ 133350 w 666750"/>
                <a:gd name="connsiteY1" fmla="*/ 76200 h 213500"/>
                <a:gd name="connsiteX2" fmla="*/ 190500 w 666750"/>
                <a:gd name="connsiteY2" fmla="*/ 47625 h 213500"/>
                <a:gd name="connsiteX3" fmla="*/ 219075 w 666750"/>
                <a:gd name="connsiteY3" fmla="*/ 38100 h 213500"/>
                <a:gd name="connsiteX4" fmla="*/ 247650 w 666750"/>
                <a:gd name="connsiteY4" fmla="*/ 19050 h 213500"/>
                <a:gd name="connsiteX5" fmla="*/ 323850 w 666750"/>
                <a:gd name="connsiteY5" fmla="*/ 0 h 213500"/>
                <a:gd name="connsiteX6" fmla="*/ 409575 w 666750"/>
                <a:gd name="connsiteY6" fmla="*/ 9525 h 213500"/>
                <a:gd name="connsiteX7" fmla="*/ 447675 w 666750"/>
                <a:gd name="connsiteY7" fmla="*/ 28575 h 213500"/>
                <a:gd name="connsiteX8" fmla="*/ 514350 w 666750"/>
                <a:gd name="connsiteY8" fmla="*/ 47625 h 213500"/>
                <a:gd name="connsiteX9" fmla="*/ 552450 w 666750"/>
                <a:gd name="connsiteY9" fmla="*/ 66675 h 213500"/>
                <a:gd name="connsiteX10" fmla="*/ 628650 w 666750"/>
                <a:gd name="connsiteY10" fmla="*/ 85725 h 213500"/>
                <a:gd name="connsiteX11" fmla="*/ 666750 w 666750"/>
                <a:gd name="connsiteY11" fmla="*/ 95250 h 213500"/>
                <a:gd name="connsiteX12" fmla="*/ 600075 w 666750"/>
                <a:gd name="connsiteY12" fmla="*/ 123825 h 213500"/>
                <a:gd name="connsiteX13" fmla="*/ 533400 w 666750"/>
                <a:gd name="connsiteY13" fmla="*/ 142875 h 213500"/>
                <a:gd name="connsiteX14" fmla="*/ 209550 w 666750"/>
                <a:gd name="connsiteY14" fmla="*/ 152400 h 213500"/>
                <a:gd name="connsiteX15" fmla="*/ 152400 w 666750"/>
                <a:gd name="connsiteY15" fmla="*/ 114300 h 213500"/>
                <a:gd name="connsiteX16" fmla="*/ 123825 w 666750"/>
                <a:gd name="connsiteY16" fmla="*/ 95250 h 213500"/>
                <a:gd name="connsiteX17" fmla="*/ 47625 w 666750"/>
                <a:gd name="connsiteY17" fmla="*/ 85725 h 21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66750" h="213500">
                  <a:moveTo>
                    <a:pt x="0" y="104775"/>
                  </a:moveTo>
                  <a:cubicBezTo>
                    <a:pt x="74211" y="67669"/>
                    <a:pt x="6957" y="95645"/>
                    <a:pt x="133350" y="76200"/>
                  </a:cubicBezTo>
                  <a:cubicBezTo>
                    <a:pt x="167932" y="70880"/>
                    <a:pt x="159105" y="63323"/>
                    <a:pt x="190500" y="47625"/>
                  </a:cubicBezTo>
                  <a:cubicBezTo>
                    <a:pt x="199480" y="43135"/>
                    <a:pt x="210095" y="42590"/>
                    <a:pt x="219075" y="38100"/>
                  </a:cubicBezTo>
                  <a:cubicBezTo>
                    <a:pt x="229314" y="32980"/>
                    <a:pt x="237411" y="24170"/>
                    <a:pt x="247650" y="19050"/>
                  </a:cubicBezTo>
                  <a:cubicBezTo>
                    <a:pt x="267176" y="9287"/>
                    <a:pt x="305736" y="3623"/>
                    <a:pt x="323850" y="0"/>
                  </a:cubicBezTo>
                  <a:cubicBezTo>
                    <a:pt x="352425" y="3175"/>
                    <a:pt x="381560" y="3060"/>
                    <a:pt x="409575" y="9525"/>
                  </a:cubicBezTo>
                  <a:cubicBezTo>
                    <a:pt x="423410" y="12718"/>
                    <a:pt x="434380" y="23589"/>
                    <a:pt x="447675" y="28575"/>
                  </a:cubicBezTo>
                  <a:cubicBezTo>
                    <a:pt x="512121" y="52742"/>
                    <a:pt x="460620" y="24598"/>
                    <a:pt x="514350" y="47625"/>
                  </a:cubicBezTo>
                  <a:cubicBezTo>
                    <a:pt x="527401" y="53218"/>
                    <a:pt x="538980" y="62185"/>
                    <a:pt x="552450" y="66675"/>
                  </a:cubicBezTo>
                  <a:cubicBezTo>
                    <a:pt x="577288" y="74954"/>
                    <a:pt x="603250" y="79375"/>
                    <a:pt x="628650" y="85725"/>
                  </a:cubicBezTo>
                  <a:lnTo>
                    <a:pt x="666750" y="95250"/>
                  </a:lnTo>
                  <a:cubicBezTo>
                    <a:pt x="587456" y="115074"/>
                    <a:pt x="665854" y="90936"/>
                    <a:pt x="600075" y="123825"/>
                  </a:cubicBezTo>
                  <a:cubicBezTo>
                    <a:pt x="586410" y="130657"/>
                    <a:pt x="545607" y="139823"/>
                    <a:pt x="533400" y="142875"/>
                  </a:cubicBezTo>
                  <a:cubicBezTo>
                    <a:pt x="427463" y="213500"/>
                    <a:pt x="476913" y="188530"/>
                    <a:pt x="209550" y="152400"/>
                  </a:cubicBezTo>
                  <a:cubicBezTo>
                    <a:pt x="186861" y="149334"/>
                    <a:pt x="171450" y="127000"/>
                    <a:pt x="152400" y="114300"/>
                  </a:cubicBezTo>
                  <a:cubicBezTo>
                    <a:pt x="142875" y="107950"/>
                    <a:pt x="135117" y="97132"/>
                    <a:pt x="123825" y="95250"/>
                  </a:cubicBezTo>
                  <a:cubicBezTo>
                    <a:pt x="60411" y="84681"/>
                    <a:pt x="85988" y="85725"/>
                    <a:pt x="47625" y="85725"/>
                  </a:cubicBezTo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6" name="Ovale 55"/>
            <p:cNvSpPr/>
            <p:nvPr/>
          </p:nvSpPr>
          <p:spPr>
            <a:xfrm>
              <a:off x="1331640" y="4725144"/>
              <a:ext cx="216024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57" name="Gruppo 56"/>
          <p:cNvGrpSpPr/>
          <p:nvPr/>
        </p:nvGrpSpPr>
        <p:grpSpPr>
          <a:xfrm>
            <a:off x="3359696" y="5013176"/>
            <a:ext cx="666750" cy="213500"/>
            <a:chOff x="1076325" y="4648200"/>
            <a:chExt cx="666750" cy="213500"/>
          </a:xfrm>
        </p:grpSpPr>
        <p:sp>
          <p:nvSpPr>
            <p:cNvPr id="58" name="Figura a mano libera 57"/>
            <p:cNvSpPr/>
            <p:nvPr/>
          </p:nvSpPr>
          <p:spPr>
            <a:xfrm>
              <a:off x="1076325" y="4648200"/>
              <a:ext cx="666750" cy="213500"/>
            </a:xfrm>
            <a:custGeom>
              <a:avLst/>
              <a:gdLst>
                <a:gd name="connsiteX0" fmla="*/ 0 w 666750"/>
                <a:gd name="connsiteY0" fmla="*/ 104775 h 213500"/>
                <a:gd name="connsiteX1" fmla="*/ 133350 w 666750"/>
                <a:gd name="connsiteY1" fmla="*/ 76200 h 213500"/>
                <a:gd name="connsiteX2" fmla="*/ 190500 w 666750"/>
                <a:gd name="connsiteY2" fmla="*/ 47625 h 213500"/>
                <a:gd name="connsiteX3" fmla="*/ 219075 w 666750"/>
                <a:gd name="connsiteY3" fmla="*/ 38100 h 213500"/>
                <a:gd name="connsiteX4" fmla="*/ 247650 w 666750"/>
                <a:gd name="connsiteY4" fmla="*/ 19050 h 213500"/>
                <a:gd name="connsiteX5" fmla="*/ 323850 w 666750"/>
                <a:gd name="connsiteY5" fmla="*/ 0 h 213500"/>
                <a:gd name="connsiteX6" fmla="*/ 409575 w 666750"/>
                <a:gd name="connsiteY6" fmla="*/ 9525 h 213500"/>
                <a:gd name="connsiteX7" fmla="*/ 447675 w 666750"/>
                <a:gd name="connsiteY7" fmla="*/ 28575 h 213500"/>
                <a:gd name="connsiteX8" fmla="*/ 514350 w 666750"/>
                <a:gd name="connsiteY8" fmla="*/ 47625 h 213500"/>
                <a:gd name="connsiteX9" fmla="*/ 552450 w 666750"/>
                <a:gd name="connsiteY9" fmla="*/ 66675 h 213500"/>
                <a:gd name="connsiteX10" fmla="*/ 628650 w 666750"/>
                <a:gd name="connsiteY10" fmla="*/ 85725 h 213500"/>
                <a:gd name="connsiteX11" fmla="*/ 666750 w 666750"/>
                <a:gd name="connsiteY11" fmla="*/ 95250 h 213500"/>
                <a:gd name="connsiteX12" fmla="*/ 600075 w 666750"/>
                <a:gd name="connsiteY12" fmla="*/ 123825 h 213500"/>
                <a:gd name="connsiteX13" fmla="*/ 533400 w 666750"/>
                <a:gd name="connsiteY13" fmla="*/ 142875 h 213500"/>
                <a:gd name="connsiteX14" fmla="*/ 209550 w 666750"/>
                <a:gd name="connsiteY14" fmla="*/ 152400 h 213500"/>
                <a:gd name="connsiteX15" fmla="*/ 152400 w 666750"/>
                <a:gd name="connsiteY15" fmla="*/ 114300 h 213500"/>
                <a:gd name="connsiteX16" fmla="*/ 123825 w 666750"/>
                <a:gd name="connsiteY16" fmla="*/ 95250 h 213500"/>
                <a:gd name="connsiteX17" fmla="*/ 47625 w 666750"/>
                <a:gd name="connsiteY17" fmla="*/ 85725 h 21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66750" h="213500">
                  <a:moveTo>
                    <a:pt x="0" y="104775"/>
                  </a:moveTo>
                  <a:cubicBezTo>
                    <a:pt x="74211" y="67669"/>
                    <a:pt x="6957" y="95645"/>
                    <a:pt x="133350" y="76200"/>
                  </a:cubicBezTo>
                  <a:cubicBezTo>
                    <a:pt x="167932" y="70880"/>
                    <a:pt x="159105" y="63323"/>
                    <a:pt x="190500" y="47625"/>
                  </a:cubicBezTo>
                  <a:cubicBezTo>
                    <a:pt x="199480" y="43135"/>
                    <a:pt x="210095" y="42590"/>
                    <a:pt x="219075" y="38100"/>
                  </a:cubicBezTo>
                  <a:cubicBezTo>
                    <a:pt x="229314" y="32980"/>
                    <a:pt x="237411" y="24170"/>
                    <a:pt x="247650" y="19050"/>
                  </a:cubicBezTo>
                  <a:cubicBezTo>
                    <a:pt x="267176" y="9287"/>
                    <a:pt x="305736" y="3623"/>
                    <a:pt x="323850" y="0"/>
                  </a:cubicBezTo>
                  <a:cubicBezTo>
                    <a:pt x="352425" y="3175"/>
                    <a:pt x="381560" y="3060"/>
                    <a:pt x="409575" y="9525"/>
                  </a:cubicBezTo>
                  <a:cubicBezTo>
                    <a:pt x="423410" y="12718"/>
                    <a:pt x="434380" y="23589"/>
                    <a:pt x="447675" y="28575"/>
                  </a:cubicBezTo>
                  <a:cubicBezTo>
                    <a:pt x="512121" y="52742"/>
                    <a:pt x="460620" y="24598"/>
                    <a:pt x="514350" y="47625"/>
                  </a:cubicBezTo>
                  <a:cubicBezTo>
                    <a:pt x="527401" y="53218"/>
                    <a:pt x="538980" y="62185"/>
                    <a:pt x="552450" y="66675"/>
                  </a:cubicBezTo>
                  <a:cubicBezTo>
                    <a:pt x="577288" y="74954"/>
                    <a:pt x="603250" y="79375"/>
                    <a:pt x="628650" y="85725"/>
                  </a:cubicBezTo>
                  <a:lnTo>
                    <a:pt x="666750" y="95250"/>
                  </a:lnTo>
                  <a:cubicBezTo>
                    <a:pt x="587456" y="115074"/>
                    <a:pt x="665854" y="90936"/>
                    <a:pt x="600075" y="123825"/>
                  </a:cubicBezTo>
                  <a:cubicBezTo>
                    <a:pt x="586410" y="130657"/>
                    <a:pt x="545607" y="139823"/>
                    <a:pt x="533400" y="142875"/>
                  </a:cubicBezTo>
                  <a:cubicBezTo>
                    <a:pt x="427463" y="213500"/>
                    <a:pt x="476913" y="188530"/>
                    <a:pt x="209550" y="152400"/>
                  </a:cubicBezTo>
                  <a:cubicBezTo>
                    <a:pt x="186861" y="149334"/>
                    <a:pt x="171450" y="127000"/>
                    <a:pt x="152400" y="114300"/>
                  </a:cubicBezTo>
                  <a:cubicBezTo>
                    <a:pt x="142875" y="107950"/>
                    <a:pt x="135117" y="97132"/>
                    <a:pt x="123825" y="95250"/>
                  </a:cubicBezTo>
                  <a:cubicBezTo>
                    <a:pt x="60411" y="84681"/>
                    <a:pt x="85988" y="85725"/>
                    <a:pt x="47625" y="85725"/>
                  </a:cubicBezTo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9" name="Ovale 58"/>
            <p:cNvSpPr/>
            <p:nvPr/>
          </p:nvSpPr>
          <p:spPr>
            <a:xfrm>
              <a:off x="1331640" y="4725144"/>
              <a:ext cx="216024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0" name="Gruppo 59"/>
          <p:cNvGrpSpPr/>
          <p:nvPr/>
        </p:nvGrpSpPr>
        <p:grpSpPr>
          <a:xfrm>
            <a:off x="3791744" y="5085184"/>
            <a:ext cx="666750" cy="213500"/>
            <a:chOff x="1076325" y="4648200"/>
            <a:chExt cx="666750" cy="213500"/>
          </a:xfrm>
        </p:grpSpPr>
        <p:sp>
          <p:nvSpPr>
            <p:cNvPr id="61" name="Figura a mano libera 60"/>
            <p:cNvSpPr/>
            <p:nvPr/>
          </p:nvSpPr>
          <p:spPr>
            <a:xfrm>
              <a:off x="1076325" y="4648200"/>
              <a:ext cx="666750" cy="213500"/>
            </a:xfrm>
            <a:custGeom>
              <a:avLst/>
              <a:gdLst>
                <a:gd name="connsiteX0" fmla="*/ 0 w 666750"/>
                <a:gd name="connsiteY0" fmla="*/ 104775 h 213500"/>
                <a:gd name="connsiteX1" fmla="*/ 133350 w 666750"/>
                <a:gd name="connsiteY1" fmla="*/ 76200 h 213500"/>
                <a:gd name="connsiteX2" fmla="*/ 190500 w 666750"/>
                <a:gd name="connsiteY2" fmla="*/ 47625 h 213500"/>
                <a:gd name="connsiteX3" fmla="*/ 219075 w 666750"/>
                <a:gd name="connsiteY3" fmla="*/ 38100 h 213500"/>
                <a:gd name="connsiteX4" fmla="*/ 247650 w 666750"/>
                <a:gd name="connsiteY4" fmla="*/ 19050 h 213500"/>
                <a:gd name="connsiteX5" fmla="*/ 323850 w 666750"/>
                <a:gd name="connsiteY5" fmla="*/ 0 h 213500"/>
                <a:gd name="connsiteX6" fmla="*/ 409575 w 666750"/>
                <a:gd name="connsiteY6" fmla="*/ 9525 h 213500"/>
                <a:gd name="connsiteX7" fmla="*/ 447675 w 666750"/>
                <a:gd name="connsiteY7" fmla="*/ 28575 h 213500"/>
                <a:gd name="connsiteX8" fmla="*/ 514350 w 666750"/>
                <a:gd name="connsiteY8" fmla="*/ 47625 h 213500"/>
                <a:gd name="connsiteX9" fmla="*/ 552450 w 666750"/>
                <a:gd name="connsiteY9" fmla="*/ 66675 h 213500"/>
                <a:gd name="connsiteX10" fmla="*/ 628650 w 666750"/>
                <a:gd name="connsiteY10" fmla="*/ 85725 h 213500"/>
                <a:gd name="connsiteX11" fmla="*/ 666750 w 666750"/>
                <a:gd name="connsiteY11" fmla="*/ 95250 h 213500"/>
                <a:gd name="connsiteX12" fmla="*/ 600075 w 666750"/>
                <a:gd name="connsiteY12" fmla="*/ 123825 h 213500"/>
                <a:gd name="connsiteX13" fmla="*/ 533400 w 666750"/>
                <a:gd name="connsiteY13" fmla="*/ 142875 h 213500"/>
                <a:gd name="connsiteX14" fmla="*/ 209550 w 666750"/>
                <a:gd name="connsiteY14" fmla="*/ 152400 h 213500"/>
                <a:gd name="connsiteX15" fmla="*/ 152400 w 666750"/>
                <a:gd name="connsiteY15" fmla="*/ 114300 h 213500"/>
                <a:gd name="connsiteX16" fmla="*/ 123825 w 666750"/>
                <a:gd name="connsiteY16" fmla="*/ 95250 h 213500"/>
                <a:gd name="connsiteX17" fmla="*/ 47625 w 666750"/>
                <a:gd name="connsiteY17" fmla="*/ 85725 h 21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66750" h="213500">
                  <a:moveTo>
                    <a:pt x="0" y="104775"/>
                  </a:moveTo>
                  <a:cubicBezTo>
                    <a:pt x="74211" y="67669"/>
                    <a:pt x="6957" y="95645"/>
                    <a:pt x="133350" y="76200"/>
                  </a:cubicBezTo>
                  <a:cubicBezTo>
                    <a:pt x="167932" y="70880"/>
                    <a:pt x="159105" y="63323"/>
                    <a:pt x="190500" y="47625"/>
                  </a:cubicBezTo>
                  <a:cubicBezTo>
                    <a:pt x="199480" y="43135"/>
                    <a:pt x="210095" y="42590"/>
                    <a:pt x="219075" y="38100"/>
                  </a:cubicBezTo>
                  <a:cubicBezTo>
                    <a:pt x="229314" y="32980"/>
                    <a:pt x="237411" y="24170"/>
                    <a:pt x="247650" y="19050"/>
                  </a:cubicBezTo>
                  <a:cubicBezTo>
                    <a:pt x="267176" y="9287"/>
                    <a:pt x="305736" y="3623"/>
                    <a:pt x="323850" y="0"/>
                  </a:cubicBezTo>
                  <a:cubicBezTo>
                    <a:pt x="352425" y="3175"/>
                    <a:pt x="381560" y="3060"/>
                    <a:pt x="409575" y="9525"/>
                  </a:cubicBezTo>
                  <a:cubicBezTo>
                    <a:pt x="423410" y="12718"/>
                    <a:pt x="434380" y="23589"/>
                    <a:pt x="447675" y="28575"/>
                  </a:cubicBezTo>
                  <a:cubicBezTo>
                    <a:pt x="512121" y="52742"/>
                    <a:pt x="460620" y="24598"/>
                    <a:pt x="514350" y="47625"/>
                  </a:cubicBezTo>
                  <a:cubicBezTo>
                    <a:pt x="527401" y="53218"/>
                    <a:pt x="538980" y="62185"/>
                    <a:pt x="552450" y="66675"/>
                  </a:cubicBezTo>
                  <a:cubicBezTo>
                    <a:pt x="577288" y="74954"/>
                    <a:pt x="603250" y="79375"/>
                    <a:pt x="628650" y="85725"/>
                  </a:cubicBezTo>
                  <a:lnTo>
                    <a:pt x="666750" y="95250"/>
                  </a:lnTo>
                  <a:cubicBezTo>
                    <a:pt x="587456" y="115074"/>
                    <a:pt x="665854" y="90936"/>
                    <a:pt x="600075" y="123825"/>
                  </a:cubicBezTo>
                  <a:cubicBezTo>
                    <a:pt x="586410" y="130657"/>
                    <a:pt x="545607" y="139823"/>
                    <a:pt x="533400" y="142875"/>
                  </a:cubicBezTo>
                  <a:cubicBezTo>
                    <a:pt x="427463" y="213500"/>
                    <a:pt x="476913" y="188530"/>
                    <a:pt x="209550" y="152400"/>
                  </a:cubicBezTo>
                  <a:cubicBezTo>
                    <a:pt x="186861" y="149334"/>
                    <a:pt x="171450" y="127000"/>
                    <a:pt x="152400" y="114300"/>
                  </a:cubicBezTo>
                  <a:cubicBezTo>
                    <a:pt x="142875" y="107950"/>
                    <a:pt x="135117" y="97132"/>
                    <a:pt x="123825" y="95250"/>
                  </a:cubicBezTo>
                  <a:cubicBezTo>
                    <a:pt x="60411" y="84681"/>
                    <a:pt x="85988" y="85725"/>
                    <a:pt x="47625" y="85725"/>
                  </a:cubicBezTo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2" name="Ovale 61"/>
            <p:cNvSpPr/>
            <p:nvPr/>
          </p:nvSpPr>
          <p:spPr>
            <a:xfrm>
              <a:off x="1331640" y="4725144"/>
              <a:ext cx="216024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3" name="Gruppo 62"/>
          <p:cNvGrpSpPr/>
          <p:nvPr/>
        </p:nvGrpSpPr>
        <p:grpSpPr>
          <a:xfrm>
            <a:off x="4943872" y="5157192"/>
            <a:ext cx="666750" cy="213500"/>
            <a:chOff x="1076325" y="4648200"/>
            <a:chExt cx="666750" cy="213500"/>
          </a:xfrm>
        </p:grpSpPr>
        <p:sp>
          <p:nvSpPr>
            <p:cNvPr id="64" name="Figura a mano libera 63"/>
            <p:cNvSpPr/>
            <p:nvPr/>
          </p:nvSpPr>
          <p:spPr>
            <a:xfrm>
              <a:off x="1076325" y="4648200"/>
              <a:ext cx="666750" cy="213500"/>
            </a:xfrm>
            <a:custGeom>
              <a:avLst/>
              <a:gdLst>
                <a:gd name="connsiteX0" fmla="*/ 0 w 666750"/>
                <a:gd name="connsiteY0" fmla="*/ 104775 h 213500"/>
                <a:gd name="connsiteX1" fmla="*/ 133350 w 666750"/>
                <a:gd name="connsiteY1" fmla="*/ 76200 h 213500"/>
                <a:gd name="connsiteX2" fmla="*/ 190500 w 666750"/>
                <a:gd name="connsiteY2" fmla="*/ 47625 h 213500"/>
                <a:gd name="connsiteX3" fmla="*/ 219075 w 666750"/>
                <a:gd name="connsiteY3" fmla="*/ 38100 h 213500"/>
                <a:gd name="connsiteX4" fmla="*/ 247650 w 666750"/>
                <a:gd name="connsiteY4" fmla="*/ 19050 h 213500"/>
                <a:gd name="connsiteX5" fmla="*/ 323850 w 666750"/>
                <a:gd name="connsiteY5" fmla="*/ 0 h 213500"/>
                <a:gd name="connsiteX6" fmla="*/ 409575 w 666750"/>
                <a:gd name="connsiteY6" fmla="*/ 9525 h 213500"/>
                <a:gd name="connsiteX7" fmla="*/ 447675 w 666750"/>
                <a:gd name="connsiteY7" fmla="*/ 28575 h 213500"/>
                <a:gd name="connsiteX8" fmla="*/ 514350 w 666750"/>
                <a:gd name="connsiteY8" fmla="*/ 47625 h 213500"/>
                <a:gd name="connsiteX9" fmla="*/ 552450 w 666750"/>
                <a:gd name="connsiteY9" fmla="*/ 66675 h 213500"/>
                <a:gd name="connsiteX10" fmla="*/ 628650 w 666750"/>
                <a:gd name="connsiteY10" fmla="*/ 85725 h 213500"/>
                <a:gd name="connsiteX11" fmla="*/ 666750 w 666750"/>
                <a:gd name="connsiteY11" fmla="*/ 95250 h 213500"/>
                <a:gd name="connsiteX12" fmla="*/ 600075 w 666750"/>
                <a:gd name="connsiteY12" fmla="*/ 123825 h 213500"/>
                <a:gd name="connsiteX13" fmla="*/ 533400 w 666750"/>
                <a:gd name="connsiteY13" fmla="*/ 142875 h 213500"/>
                <a:gd name="connsiteX14" fmla="*/ 209550 w 666750"/>
                <a:gd name="connsiteY14" fmla="*/ 152400 h 213500"/>
                <a:gd name="connsiteX15" fmla="*/ 152400 w 666750"/>
                <a:gd name="connsiteY15" fmla="*/ 114300 h 213500"/>
                <a:gd name="connsiteX16" fmla="*/ 123825 w 666750"/>
                <a:gd name="connsiteY16" fmla="*/ 95250 h 213500"/>
                <a:gd name="connsiteX17" fmla="*/ 47625 w 666750"/>
                <a:gd name="connsiteY17" fmla="*/ 85725 h 21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66750" h="213500">
                  <a:moveTo>
                    <a:pt x="0" y="104775"/>
                  </a:moveTo>
                  <a:cubicBezTo>
                    <a:pt x="74211" y="67669"/>
                    <a:pt x="6957" y="95645"/>
                    <a:pt x="133350" y="76200"/>
                  </a:cubicBezTo>
                  <a:cubicBezTo>
                    <a:pt x="167932" y="70880"/>
                    <a:pt x="159105" y="63323"/>
                    <a:pt x="190500" y="47625"/>
                  </a:cubicBezTo>
                  <a:cubicBezTo>
                    <a:pt x="199480" y="43135"/>
                    <a:pt x="210095" y="42590"/>
                    <a:pt x="219075" y="38100"/>
                  </a:cubicBezTo>
                  <a:cubicBezTo>
                    <a:pt x="229314" y="32980"/>
                    <a:pt x="237411" y="24170"/>
                    <a:pt x="247650" y="19050"/>
                  </a:cubicBezTo>
                  <a:cubicBezTo>
                    <a:pt x="267176" y="9287"/>
                    <a:pt x="305736" y="3623"/>
                    <a:pt x="323850" y="0"/>
                  </a:cubicBezTo>
                  <a:cubicBezTo>
                    <a:pt x="352425" y="3175"/>
                    <a:pt x="381560" y="3060"/>
                    <a:pt x="409575" y="9525"/>
                  </a:cubicBezTo>
                  <a:cubicBezTo>
                    <a:pt x="423410" y="12718"/>
                    <a:pt x="434380" y="23589"/>
                    <a:pt x="447675" y="28575"/>
                  </a:cubicBezTo>
                  <a:cubicBezTo>
                    <a:pt x="512121" y="52742"/>
                    <a:pt x="460620" y="24598"/>
                    <a:pt x="514350" y="47625"/>
                  </a:cubicBezTo>
                  <a:cubicBezTo>
                    <a:pt x="527401" y="53218"/>
                    <a:pt x="538980" y="62185"/>
                    <a:pt x="552450" y="66675"/>
                  </a:cubicBezTo>
                  <a:cubicBezTo>
                    <a:pt x="577288" y="74954"/>
                    <a:pt x="603250" y="79375"/>
                    <a:pt x="628650" y="85725"/>
                  </a:cubicBezTo>
                  <a:lnTo>
                    <a:pt x="666750" y="95250"/>
                  </a:lnTo>
                  <a:cubicBezTo>
                    <a:pt x="587456" y="115074"/>
                    <a:pt x="665854" y="90936"/>
                    <a:pt x="600075" y="123825"/>
                  </a:cubicBezTo>
                  <a:cubicBezTo>
                    <a:pt x="586410" y="130657"/>
                    <a:pt x="545607" y="139823"/>
                    <a:pt x="533400" y="142875"/>
                  </a:cubicBezTo>
                  <a:cubicBezTo>
                    <a:pt x="427463" y="213500"/>
                    <a:pt x="476913" y="188530"/>
                    <a:pt x="209550" y="152400"/>
                  </a:cubicBezTo>
                  <a:cubicBezTo>
                    <a:pt x="186861" y="149334"/>
                    <a:pt x="171450" y="127000"/>
                    <a:pt x="152400" y="114300"/>
                  </a:cubicBezTo>
                  <a:cubicBezTo>
                    <a:pt x="142875" y="107950"/>
                    <a:pt x="135117" y="97132"/>
                    <a:pt x="123825" y="95250"/>
                  </a:cubicBezTo>
                  <a:cubicBezTo>
                    <a:pt x="60411" y="84681"/>
                    <a:pt x="85988" y="85725"/>
                    <a:pt x="47625" y="85725"/>
                  </a:cubicBezTo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Ovale 64"/>
            <p:cNvSpPr/>
            <p:nvPr/>
          </p:nvSpPr>
          <p:spPr>
            <a:xfrm>
              <a:off x="1331640" y="4725144"/>
              <a:ext cx="216024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6" name="Gruppo 65"/>
          <p:cNvGrpSpPr/>
          <p:nvPr/>
        </p:nvGrpSpPr>
        <p:grpSpPr>
          <a:xfrm>
            <a:off x="4367808" y="5085184"/>
            <a:ext cx="666750" cy="213500"/>
            <a:chOff x="1076325" y="4648200"/>
            <a:chExt cx="666750" cy="213500"/>
          </a:xfrm>
        </p:grpSpPr>
        <p:sp>
          <p:nvSpPr>
            <p:cNvPr id="67" name="Figura a mano libera 66"/>
            <p:cNvSpPr/>
            <p:nvPr/>
          </p:nvSpPr>
          <p:spPr>
            <a:xfrm>
              <a:off x="1076325" y="4648200"/>
              <a:ext cx="666750" cy="213500"/>
            </a:xfrm>
            <a:custGeom>
              <a:avLst/>
              <a:gdLst>
                <a:gd name="connsiteX0" fmla="*/ 0 w 666750"/>
                <a:gd name="connsiteY0" fmla="*/ 104775 h 213500"/>
                <a:gd name="connsiteX1" fmla="*/ 133350 w 666750"/>
                <a:gd name="connsiteY1" fmla="*/ 76200 h 213500"/>
                <a:gd name="connsiteX2" fmla="*/ 190500 w 666750"/>
                <a:gd name="connsiteY2" fmla="*/ 47625 h 213500"/>
                <a:gd name="connsiteX3" fmla="*/ 219075 w 666750"/>
                <a:gd name="connsiteY3" fmla="*/ 38100 h 213500"/>
                <a:gd name="connsiteX4" fmla="*/ 247650 w 666750"/>
                <a:gd name="connsiteY4" fmla="*/ 19050 h 213500"/>
                <a:gd name="connsiteX5" fmla="*/ 323850 w 666750"/>
                <a:gd name="connsiteY5" fmla="*/ 0 h 213500"/>
                <a:gd name="connsiteX6" fmla="*/ 409575 w 666750"/>
                <a:gd name="connsiteY6" fmla="*/ 9525 h 213500"/>
                <a:gd name="connsiteX7" fmla="*/ 447675 w 666750"/>
                <a:gd name="connsiteY7" fmla="*/ 28575 h 213500"/>
                <a:gd name="connsiteX8" fmla="*/ 514350 w 666750"/>
                <a:gd name="connsiteY8" fmla="*/ 47625 h 213500"/>
                <a:gd name="connsiteX9" fmla="*/ 552450 w 666750"/>
                <a:gd name="connsiteY9" fmla="*/ 66675 h 213500"/>
                <a:gd name="connsiteX10" fmla="*/ 628650 w 666750"/>
                <a:gd name="connsiteY10" fmla="*/ 85725 h 213500"/>
                <a:gd name="connsiteX11" fmla="*/ 666750 w 666750"/>
                <a:gd name="connsiteY11" fmla="*/ 95250 h 213500"/>
                <a:gd name="connsiteX12" fmla="*/ 600075 w 666750"/>
                <a:gd name="connsiteY12" fmla="*/ 123825 h 213500"/>
                <a:gd name="connsiteX13" fmla="*/ 533400 w 666750"/>
                <a:gd name="connsiteY13" fmla="*/ 142875 h 213500"/>
                <a:gd name="connsiteX14" fmla="*/ 209550 w 666750"/>
                <a:gd name="connsiteY14" fmla="*/ 152400 h 213500"/>
                <a:gd name="connsiteX15" fmla="*/ 152400 w 666750"/>
                <a:gd name="connsiteY15" fmla="*/ 114300 h 213500"/>
                <a:gd name="connsiteX16" fmla="*/ 123825 w 666750"/>
                <a:gd name="connsiteY16" fmla="*/ 95250 h 213500"/>
                <a:gd name="connsiteX17" fmla="*/ 47625 w 666750"/>
                <a:gd name="connsiteY17" fmla="*/ 85725 h 21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66750" h="213500">
                  <a:moveTo>
                    <a:pt x="0" y="104775"/>
                  </a:moveTo>
                  <a:cubicBezTo>
                    <a:pt x="74211" y="67669"/>
                    <a:pt x="6957" y="95645"/>
                    <a:pt x="133350" y="76200"/>
                  </a:cubicBezTo>
                  <a:cubicBezTo>
                    <a:pt x="167932" y="70880"/>
                    <a:pt x="159105" y="63323"/>
                    <a:pt x="190500" y="47625"/>
                  </a:cubicBezTo>
                  <a:cubicBezTo>
                    <a:pt x="199480" y="43135"/>
                    <a:pt x="210095" y="42590"/>
                    <a:pt x="219075" y="38100"/>
                  </a:cubicBezTo>
                  <a:cubicBezTo>
                    <a:pt x="229314" y="32980"/>
                    <a:pt x="237411" y="24170"/>
                    <a:pt x="247650" y="19050"/>
                  </a:cubicBezTo>
                  <a:cubicBezTo>
                    <a:pt x="267176" y="9287"/>
                    <a:pt x="305736" y="3623"/>
                    <a:pt x="323850" y="0"/>
                  </a:cubicBezTo>
                  <a:cubicBezTo>
                    <a:pt x="352425" y="3175"/>
                    <a:pt x="381560" y="3060"/>
                    <a:pt x="409575" y="9525"/>
                  </a:cubicBezTo>
                  <a:cubicBezTo>
                    <a:pt x="423410" y="12718"/>
                    <a:pt x="434380" y="23589"/>
                    <a:pt x="447675" y="28575"/>
                  </a:cubicBezTo>
                  <a:cubicBezTo>
                    <a:pt x="512121" y="52742"/>
                    <a:pt x="460620" y="24598"/>
                    <a:pt x="514350" y="47625"/>
                  </a:cubicBezTo>
                  <a:cubicBezTo>
                    <a:pt x="527401" y="53218"/>
                    <a:pt x="538980" y="62185"/>
                    <a:pt x="552450" y="66675"/>
                  </a:cubicBezTo>
                  <a:cubicBezTo>
                    <a:pt x="577288" y="74954"/>
                    <a:pt x="603250" y="79375"/>
                    <a:pt x="628650" y="85725"/>
                  </a:cubicBezTo>
                  <a:lnTo>
                    <a:pt x="666750" y="95250"/>
                  </a:lnTo>
                  <a:cubicBezTo>
                    <a:pt x="587456" y="115074"/>
                    <a:pt x="665854" y="90936"/>
                    <a:pt x="600075" y="123825"/>
                  </a:cubicBezTo>
                  <a:cubicBezTo>
                    <a:pt x="586410" y="130657"/>
                    <a:pt x="545607" y="139823"/>
                    <a:pt x="533400" y="142875"/>
                  </a:cubicBezTo>
                  <a:cubicBezTo>
                    <a:pt x="427463" y="213500"/>
                    <a:pt x="476913" y="188530"/>
                    <a:pt x="209550" y="152400"/>
                  </a:cubicBezTo>
                  <a:cubicBezTo>
                    <a:pt x="186861" y="149334"/>
                    <a:pt x="171450" y="127000"/>
                    <a:pt x="152400" y="114300"/>
                  </a:cubicBezTo>
                  <a:cubicBezTo>
                    <a:pt x="142875" y="107950"/>
                    <a:pt x="135117" y="97132"/>
                    <a:pt x="123825" y="95250"/>
                  </a:cubicBezTo>
                  <a:cubicBezTo>
                    <a:pt x="60411" y="84681"/>
                    <a:pt x="85988" y="85725"/>
                    <a:pt x="47625" y="85725"/>
                  </a:cubicBezTo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Ovale 67"/>
            <p:cNvSpPr/>
            <p:nvPr/>
          </p:nvSpPr>
          <p:spPr>
            <a:xfrm>
              <a:off x="1331640" y="4725144"/>
              <a:ext cx="216024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73" name="Gruppo 72"/>
          <p:cNvGrpSpPr/>
          <p:nvPr/>
        </p:nvGrpSpPr>
        <p:grpSpPr>
          <a:xfrm>
            <a:off x="2351585" y="4293096"/>
            <a:ext cx="435507" cy="697930"/>
            <a:chOff x="1403648" y="3488462"/>
            <a:chExt cx="435507" cy="697930"/>
          </a:xfrm>
        </p:grpSpPr>
        <p:sp>
          <p:nvSpPr>
            <p:cNvPr id="70" name="Figura a mano libera 69"/>
            <p:cNvSpPr/>
            <p:nvPr/>
          </p:nvSpPr>
          <p:spPr>
            <a:xfrm>
              <a:off x="1403648" y="3645024"/>
              <a:ext cx="435507" cy="541368"/>
            </a:xfrm>
            <a:custGeom>
              <a:avLst/>
              <a:gdLst>
                <a:gd name="connsiteX0" fmla="*/ 95250 w 435507"/>
                <a:gd name="connsiteY0" fmla="*/ 57150 h 541368"/>
                <a:gd name="connsiteX1" fmla="*/ 28575 w 435507"/>
                <a:gd name="connsiteY1" fmla="*/ 95250 h 541368"/>
                <a:gd name="connsiteX2" fmla="*/ 9525 w 435507"/>
                <a:gd name="connsiteY2" fmla="*/ 152400 h 541368"/>
                <a:gd name="connsiteX3" fmla="*/ 0 w 435507"/>
                <a:gd name="connsiteY3" fmla="*/ 180975 h 541368"/>
                <a:gd name="connsiteX4" fmla="*/ 9525 w 435507"/>
                <a:gd name="connsiteY4" fmla="*/ 304800 h 541368"/>
                <a:gd name="connsiteX5" fmla="*/ 28575 w 435507"/>
                <a:gd name="connsiteY5" fmla="*/ 390525 h 541368"/>
                <a:gd name="connsiteX6" fmla="*/ 47625 w 435507"/>
                <a:gd name="connsiteY6" fmla="*/ 447675 h 541368"/>
                <a:gd name="connsiteX7" fmla="*/ 114300 w 435507"/>
                <a:gd name="connsiteY7" fmla="*/ 504825 h 541368"/>
                <a:gd name="connsiteX8" fmla="*/ 190500 w 435507"/>
                <a:gd name="connsiteY8" fmla="*/ 533400 h 541368"/>
                <a:gd name="connsiteX9" fmla="*/ 361950 w 435507"/>
                <a:gd name="connsiteY9" fmla="*/ 504825 h 541368"/>
                <a:gd name="connsiteX10" fmla="*/ 381000 w 435507"/>
                <a:gd name="connsiteY10" fmla="*/ 476250 h 541368"/>
                <a:gd name="connsiteX11" fmla="*/ 400050 w 435507"/>
                <a:gd name="connsiteY11" fmla="*/ 419100 h 541368"/>
                <a:gd name="connsiteX12" fmla="*/ 409575 w 435507"/>
                <a:gd name="connsiteY12" fmla="*/ 295275 h 541368"/>
                <a:gd name="connsiteX13" fmla="*/ 409575 w 435507"/>
                <a:gd name="connsiteY13" fmla="*/ 57150 h 541368"/>
                <a:gd name="connsiteX14" fmla="*/ 381000 w 435507"/>
                <a:gd name="connsiteY14" fmla="*/ 47625 h 541368"/>
                <a:gd name="connsiteX15" fmla="*/ 352425 w 435507"/>
                <a:gd name="connsiteY15" fmla="*/ 28575 h 541368"/>
                <a:gd name="connsiteX16" fmla="*/ 323850 w 435507"/>
                <a:gd name="connsiteY16" fmla="*/ 19050 h 541368"/>
                <a:gd name="connsiteX17" fmla="*/ 219075 w 435507"/>
                <a:gd name="connsiteY17" fmla="*/ 0 h 541368"/>
                <a:gd name="connsiteX18" fmla="*/ 171450 w 435507"/>
                <a:gd name="connsiteY18" fmla="*/ 9525 h 541368"/>
                <a:gd name="connsiteX19" fmla="*/ 114300 w 435507"/>
                <a:gd name="connsiteY19" fmla="*/ 28575 h 541368"/>
                <a:gd name="connsiteX20" fmla="*/ 95250 w 435507"/>
                <a:gd name="connsiteY20" fmla="*/ 57150 h 54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5507" h="541368">
                  <a:moveTo>
                    <a:pt x="95250" y="57150"/>
                  </a:moveTo>
                  <a:cubicBezTo>
                    <a:pt x="80963" y="68263"/>
                    <a:pt x="46881" y="62300"/>
                    <a:pt x="28575" y="95250"/>
                  </a:cubicBezTo>
                  <a:cubicBezTo>
                    <a:pt x="18823" y="112803"/>
                    <a:pt x="15875" y="133350"/>
                    <a:pt x="9525" y="152400"/>
                  </a:cubicBezTo>
                  <a:lnTo>
                    <a:pt x="0" y="180975"/>
                  </a:lnTo>
                  <a:cubicBezTo>
                    <a:pt x="3175" y="222250"/>
                    <a:pt x="4953" y="263656"/>
                    <a:pt x="9525" y="304800"/>
                  </a:cubicBezTo>
                  <a:cubicBezTo>
                    <a:pt x="11124" y="319195"/>
                    <a:pt x="23608" y="373969"/>
                    <a:pt x="28575" y="390525"/>
                  </a:cubicBezTo>
                  <a:cubicBezTo>
                    <a:pt x="34345" y="409759"/>
                    <a:pt x="33426" y="433476"/>
                    <a:pt x="47625" y="447675"/>
                  </a:cubicBezTo>
                  <a:cubicBezTo>
                    <a:pt x="69281" y="469331"/>
                    <a:pt x="86807" y="489551"/>
                    <a:pt x="114300" y="504825"/>
                  </a:cubicBezTo>
                  <a:cubicBezTo>
                    <a:pt x="131384" y="514316"/>
                    <a:pt x="169113" y="526271"/>
                    <a:pt x="190500" y="533400"/>
                  </a:cubicBezTo>
                  <a:cubicBezTo>
                    <a:pt x="230969" y="530509"/>
                    <a:pt x="318098" y="541368"/>
                    <a:pt x="361950" y="504825"/>
                  </a:cubicBezTo>
                  <a:cubicBezTo>
                    <a:pt x="370744" y="497496"/>
                    <a:pt x="376351" y="486711"/>
                    <a:pt x="381000" y="476250"/>
                  </a:cubicBezTo>
                  <a:cubicBezTo>
                    <a:pt x="389155" y="457900"/>
                    <a:pt x="400050" y="419100"/>
                    <a:pt x="400050" y="419100"/>
                  </a:cubicBezTo>
                  <a:cubicBezTo>
                    <a:pt x="403225" y="377825"/>
                    <a:pt x="405650" y="336485"/>
                    <a:pt x="409575" y="295275"/>
                  </a:cubicBezTo>
                  <a:cubicBezTo>
                    <a:pt x="418750" y="198935"/>
                    <a:pt x="435507" y="173846"/>
                    <a:pt x="409575" y="57150"/>
                  </a:cubicBezTo>
                  <a:cubicBezTo>
                    <a:pt x="407397" y="47349"/>
                    <a:pt x="389980" y="52115"/>
                    <a:pt x="381000" y="47625"/>
                  </a:cubicBezTo>
                  <a:cubicBezTo>
                    <a:pt x="370761" y="42505"/>
                    <a:pt x="362664" y="33695"/>
                    <a:pt x="352425" y="28575"/>
                  </a:cubicBezTo>
                  <a:cubicBezTo>
                    <a:pt x="343445" y="24085"/>
                    <a:pt x="333504" y="21808"/>
                    <a:pt x="323850" y="19050"/>
                  </a:cubicBezTo>
                  <a:cubicBezTo>
                    <a:pt x="278940" y="6219"/>
                    <a:pt x="273036" y="7709"/>
                    <a:pt x="219075" y="0"/>
                  </a:cubicBezTo>
                  <a:cubicBezTo>
                    <a:pt x="203200" y="3175"/>
                    <a:pt x="187069" y="5265"/>
                    <a:pt x="171450" y="9525"/>
                  </a:cubicBezTo>
                  <a:cubicBezTo>
                    <a:pt x="152077" y="14809"/>
                    <a:pt x="114300" y="28575"/>
                    <a:pt x="114300" y="28575"/>
                  </a:cubicBezTo>
                  <a:cubicBezTo>
                    <a:pt x="93489" y="59792"/>
                    <a:pt x="109538" y="46038"/>
                    <a:pt x="95250" y="5715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Figura a mano libera 70"/>
            <p:cNvSpPr/>
            <p:nvPr/>
          </p:nvSpPr>
          <p:spPr>
            <a:xfrm>
              <a:off x="1403932" y="3488462"/>
              <a:ext cx="399305" cy="226288"/>
            </a:xfrm>
            <a:custGeom>
              <a:avLst/>
              <a:gdLst>
                <a:gd name="connsiteX0" fmla="*/ 24818 w 399305"/>
                <a:gd name="connsiteY0" fmla="*/ 226288 h 226288"/>
                <a:gd name="connsiteX1" fmla="*/ 34343 w 399305"/>
                <a:gd name="connsiteY1" fmla="*/ 54838 h 226288"/>
                <a:gd name="connsiteX2" fmla="*/ 53393 w 399305"/>
                <a:gd name="connsiteY2" fmla="*/ 188188 h 226288"/>
                <a:gd name="connsiteX3" fmla="*/ 81968 w 399305"/>
                <a:gd name="connsiteY3" fmla="*/ 178663 h 226288"/>
                <a:gd name="connsiteX4" fmla="*/ 91493 w 399305"/>
                <a:gd name="connsiteY4" fmla="*/ 150088 h 226288"/>
                <a:gd name="connsiteX5" fmla="*/ 101018 w 399305"/>
                <a:gd name="connsiteY5" fmla="*/ 92938 h 226288"/>
                <a:gd name="connsiteX6" fmla="*/ 148643 w 399305"/>
                <a:gd name="connsiteY6" fmla="*/ 131038 h 226288"/>
                <a:gd name="connsiteX7" fmla="*/ 177218 w 399305"/>
                <a:gd name="connsiteY7" fmla="*/ 111988 h 226288"/>
                <a:gd name="connsiteX8" fmla="*/ 196268 w 399305"/>
                <a:gd name="connsiteY8" fmla="*/ 92938 h 226288"/>
                <a:gd name="connsiteX9" fmla="*/ 224843 w 399305"/>
                <a:gd name="connsiteY9" fmla="*/ 111988 h 226288"/>
                <a:gd name="connsiteX10" fmla="*/ 243893 w 399305"/>
                <a:gd name="connsiteY10" fmla="*/ 83413 h 226288"/>
                <a:gd name="connsiteX11" fmla="*/ 253418 w 399305"/>
                <a:gd name="connsiteY11" fmla="*/ 45313 h 226288"/>
                <a:gd name="connsiteX12" fmla="*/ 262943 w 399305"/>
                <a:gd name="connsiteY12" fmla="*/ 16738 h 226288"/>
                <a:gd name="connsiteX13" fmla="*/ 272468 w 399305"/>
                <a:gd name="connsiteY13" fmla="*/ 111988 h 226288"/>
                <a:gd name="connsiteX14" fmla="*/ 301043 w 399305"/>
                <a:gd name="connsiteY14" fmla="*/ 92938 h 226288"/>
                <a:gd name="connsiteX15" fmla="*/ 310568 w 399305"/>
                <a:gd name="connsiteY15" fmla="*/ 45313 h 226288"/>
                <a:gd name="connsiteX16" fmla="*/ 320093 w 399305"/>
                <a:gd name="connsiteY16" fmla="*/ 83413 h 226288"/>
                <a:gd name="connsiteX17" fmla="*/ 329618 w 399305"/>
                <a:gd name="connsiteY17" fmla="*/ 140563 h 226288"/>
                <a:gd name="connsiteX18" fmla="*/ 339143 w 399305"/>
                <a:gd name="connsiteY18" fmla="*/ 111988 h 226288"/>
                <a:gd name="connsiteX19" fmla="*/ 348668 w 399305"/>
                <a:gd name="connsiteY19" fmla="*/ 54838 h 226288"/>
                <a:gd name="connsiteX20" fmla="*/ 367718 w 399305"/>
                <a:gd name="connsiteY20" fmla="*/ 111988 h 226288"/>
                <a:gd name="connsiteX21" fmla="*/ 377243 w 399305"/>
                <a:gd name="connsiteY21" fmla="*/ 150088 h 226288"/>
                <a:gd name="connsiteX22" fmla="*/ 396293 w 399305"/>
                <a:gd name="connsiteY22" fmla="*/ 178663 h 22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9305" h="226288">
                  <a:moveTo>
                    <a:pt x="24818" y="226288"/>
                  </a:moveTo>
                  <a:cubicBezTo>
                    <a:pt x="27993" y="169138"/>
                    <a:pt x="0" y="100629"/>
                    <a:pt x="34343" y="54838"/>
                  </a:cubicBezTo>
                  <a:cubicBezTo>
                    <a:pt x="61284" y="18917"/>
                    <a:pt x="53393" y="188188"/>
                    <a:pt x="53393" y="188188"/>
                  </a:cubicBezTo>
                  <a:cubicBezTo>
                    <a:pt x="62918" y="185013"/>
                    <a:pt x="74868" y="185763"/>
                    <a:pt x="81968" y="178663"/>
                  </a:cubicBezTo>
                  <a:cubicBezTo>
                    <a:pt x="89068" y="171563"/>
                    <a:pt x="89315" y="159889"/>
                    <a:pt x="91493" y="150088"/>
                  </a:cubicBezTo>
                  <a:cubicBezTo>
                    <a:pt x="95683" y="131235"/>
                    <a:pt x="97843" y="111988"/>
                    <a:pt x="101018" y="92938"/>
                  </a:cubicBezTo>
                  <a:cubicBezTo>
                    <a:pt x="112148" y="109634"/>
                    <a:pt x="121038" y="135639"/>
                    <a:pt x="148643" y="131038"/>
                  </a:cubicBezTo>
                  <a:cubicBezTo>
                    <a:pt x="159935" y="129156"/>
                    <a:pt x="167693" y="118338"/>
                    <a:pt x="177218" y="111988"/>
                  </a:cubicBezTo>
                  <a:cubicBezTo>
                    <a:pt x="195883" y="0"/>
                    <a:pt x="177323" y="64520"/>
                    <a:pt x="196268" y="92938"/>
                  </a:cubicBezTo>
                  <a:cubicBezTo>
                    <a:pt x="202618" y="102463"/>
                    <a:pt x="215318" y="105638"/>
                    <a:pt x="224843" y="111988"/>
                  </a:cubicBezTo>
                  <a:cubicBezTo>
                    <a:pt x="231193" y="102463"/>
                    <a:pt x="239384" y="93935"/>
                    <a:pt x="243893" y="83413"/>
                  </a:cubicBezTo>
                  <a:cubicBezTo>
                    <a:pt x="249050" y="71381"/>
                    <a:pt x="249822" y="57900"/>
                    <a:pt x="253418" y="45313"/>
                  </a:cubicBezTo>
                  <a:cubicBezTo>
                    <a:pt x="256176" y="35659"/>
                    <a:pt x="259768" y="26263"/>
                    <a:pt x="262943" y="16738"/>
                  </a:cubicBezTo>
                  <a:cubicBezTo>
                    <a:pt x="266118" y="48488"/>
                    <a:pt x="258198" y="83448"/>
                    <a:pt x="272468" y="111988"/>
                  </a:cubicBezTo>
                  <a:cubicBezTo>
                    <a:pt x="277588" y="122227"/>
                    <a:pt x="295363" y="102877"/>
                    <a:pt x="301043" y="92938"/>
                  </a:cubicBezTo>
                  <a:cubicBezTo>
                    <a:pt x="309075" y="78882"/>
                    <a:pt x="307393" y="61188"/>
                    <a:pt x="310568" y="45313"/>
                  </a:cubicBezTo>
                  <a:cubicBezTo>
                    <a:pt x="313743" y="58013"/>
                    <a:pt x="317526" y="70576"/>
                    <a:pt x="320093" y="83413"/>
                  </a:cubicBezTo>
                  <a:cubicBezTo>
                    <a:pt x="323881" y="102351"/>
                    <a:pt x="318905" y="124494"/>
                    <a:pt x="329618" y="140563"/>
                  </a:cubicBezTo>
                  <a:cubicBezTo>
                    <a:pt x="335187" y="148917"/>
                    <a:pt x="336965" y="121789"/>
                    <a:pt x="339143" y="111988"/>
                  </a:cubicBezTo>
                  <a:cubicBezTo>
                    <a:pt x="343333" y="93135"/>
                    <a:pt x="345493" y="73888"/>
                    <a:pt x="348668" y="54838"/>
                  </a:cubicBezTo>
                  <a:cubicBezTo>
                    <a:pt x="355018" y="73888"/>
                    <a:pt x="362848" y="92507"/>
                    <a:pt x="367718" y="111988"/>
                  </a:cubicBezTo>
                  <a:cubicBezTo>
                    <a:pt x="370893" y="124688"/>
                    <a:pt x="373481" y="137549"/>
                    <a:pt x="377243" y="150088"/>
                  </a:cubicBezTo>
                  <a:cubicBezTo>
                    <a:pt x="399305" y="223628"/>
                    <a:pt x="396293" y="223830"/>
                    <a:pt x="396293" y="17866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Ovale 71"/>
            <p:cNvSpPr/>
            <p:nvPr/>
          </p:nvSpPr>
          <p:spPr>
            <a:xfrm>
              <a:off x="1475656" y="3789040"/>
              <a:ext cx="288032" cy="288032"/>
            </a:xfrm>
            <a:prstGeom prst="ellipse">
              <a:avLst/>
            </a:prstGeom>
            <a:solidFill>
              <a:srgbClr val="99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74" name="Gruppo 73"/>
          <p:cNvGrpSpPr/>
          <p:nvPr/>
        </p:nvGrpSpPr>
        <p:grpSpPr>
          <a:xfrm>
            <a:off x="2855641" y="4221088"/>
            <a:ext cx="435507" cy="697930"/>
            <a:chOff x="1403648" y="3488462"/>
            <a:chExt cx="435507" cy="697930"/>
          </a:xfrm>
        </p:grpSpPr>
        <p:sp>
          <p:nvSpPr>
            <p:cNvPr id="75" name="Figura a mano libera 74"/>
            <p:cNvSpPr/>
            <p:nvPr/>
          </p:nvSpPr>
          <p:spPr>
            <a:xfrm>
              <a:off x="1403648" y="3645024"/>
              <a:ext cx="435507" cy="541368"/>
            </a:xfrm>
            <a:custGeom>
              <a:avLst/>
              <a:gdLst>
                <a:gd name="connsiteX0" fmla="*/ 95250 w 435507"/>
                <a:gd name="connsiteY0" fmla="*/ 57150 h 541368"/>
                <a:gd name="connsiteX1" fmla="*/ 28575 w 435507"/>
                <a:gd name="connsiteY1" fmla="*/ 95250 h 541368"/>
                <a:gd name="connsiteX2" fmla="*/ 9525 w 435507"/>
                <a:gd name="connsiteY2" fmla="*/ 152400 h 541368"/>
                <a:gd name="connsiteX3" fmla="*/ 0 w 435507"/>
                <a:gd name="connsiteY3" fmla="*/ 180975 h 541368"/>
                <a:gd name="connsiteX4" fmla="*/ 9525 w 435507"/>
                <a:gd name="connsiteY4" fmla="*/ 304800 h 541368"/>
                <a:gd name="connsiteX5" fmla="*/ 28575 w 435507"/>
                <a:gd name="connsiteY5" fmla="*/ 390525 h 541368"/>
                <a:gd name="connsiteX6" fmla="*/ 47625 w 435507"/>
                <a:gd name="connsiteY6" fmla="*/ 447675 h 541368"/>
                <a:gd name="connsiteX7" fmla="*/ 114300 w 435507"/>
                <a:gd name="connsiteY7" fmla="*/ 504825 h 541368"/>
                <a:gd name="connsiteX8" fmla="*/ 190500 w 435507"/>
                <a:gd name="connsiteY8" fmla="*/ 533400 h 541368"/>
                <a:gd name="connsiteX9" fmla="*/ 361950 w 435507"/>
                <a:gd name="connsiteY9" fmla="*/ 504825 h 541368"/>
                <a:gd name="connsiteX10" fmla="*/ 381000 w 435507"/>
                <a:gd name="connsiteY10" fmla="*/ 476250 h 541368"/>
                <a:gd name="connsiteX11" fmla="*/ 400050 w 435507"/>
                <a:gd name="connsiteY11" fmla="*/ 419100 h 541368"/>
                <a:gd name="connsiteX12" fmla="*/ 409575 w 435507"/>
                <a:gd name="connsiteY12" fmla="*/ 295275 h 541368"/>
                <a:gd name="connsiteX13" fmla="*/ 409575 w 435507"/>
                <a:gd name="connsiteY13" fmla="*/ 57150 h 541368"/>
                <a:gd name="connsiteX14" fmla="*/ 381000 w 435507"/>
                <a:gd name="connsiteY14" fmla="*/ 47625 h 541368"/>
                <a:gd name="connsiteX15" fmla="*/ 352425 w 435507"/>
                <a:gd name="connsiteY15" fmla="*/ 28575 h 541368"/>
                <a:gd name="connsiteX16" fmla="*/ 323850 w 435507"/>
                <a:gd name="connsiteY16" fmla="*/ 19050 h 541368"/>
                <a:gd name="connsiteX17" fmla="*/ 219075 w 435507"/>
                <a:gd name="connsiteY17" fmla="*/ 0 h 541368"/>
                <a:gd name="connsiteX18" fmla="*/ 171450 w 435507"/>
                <a:gd name="connsiteY18" fmla="*/ 9525 h 541368"/>
                <a:gd name="connsiteX19" fmla="*/ 114300 w 435507"/>
                <a:gd name="connsiteY19" fmla="*/ 28575 h 541368"/>
                <a:gd name="connsiteX20" fmla="*/ 95250 w 435507"/>
                <a:gd name="connsiteY20" fmla="*/ 57150 h 54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5507" h="541368">
                  <a:moveTo>
                    <a:pt x="95250" y="57150"/>
                  </a:moveTo>
                  <a:cubicBezTo>
                    <a:pt x="80963" y="68263"/>
                    <a:pt x="46881" y="62300"/>
                    <a:pt x="28575" y="95250"/>
                  </a:cubicBezTo>
                  <a:cubicBezTo>
                    <a:pt x="18823" y="112803"/>
                    <a:pt x="15875" y="133350"/>
                    <a:pt x="9525" y="152400"/>
                  </a:cubicBezTo>
                  <a:lnTo>
                    <a:pt x="0" y="180975"/>
                  </a:lnTo>
                  <a:cubicBezTo>
                    <a:pt x="3175" y="222250"/>
                    <a:pt x="4953" y="263656"/>
                    <a:pt x="9525" y="304800"/>
                  </a:cubicBezTo>
                  <a:cubicBezTo>
                    <a:pt x="11124" y="319195"/>
                    <a:pt x="23608" y="373969"/>
                    <a:pt x="28575" y="390525"/>
                  </a:cubicBezTo>
                  <a:cubicBezTo>
                    <a:pt x="34345" y="409759"/>
                    <a:pt x="33426" y="433476"/>
                    <a:pt x="47625" y="447675"/>
                  </a:cubicBezTo>
                  <a:cubicBezTo>
                    <a:pt x="69281" y="469331"/>
                    <a:pt x="86807" y="489551"/>
                    <a:pt x="114300" y="504825"/>
                  </a:cubicBezTo>
                  <a:cubicBezTo>
                    <a:pt x="131384" y="514316"/>
                    <a:pt x="169113" y="526271"/>
                    <a:pt x="190500" y="533400"/>
                  </a:cubicBezTo>
                  <a:cubicBezTo>
                    <a:pt x="230969" y="530509"/>
                    <a:pt x="318098" y="541368"/>
                    <a:pt x="361950" y="504825"/>
                  </a:cubicBezTo>
                  <a:cubicBezTo>
                    <a:pt x="370744" y="497496"/>
                    <a:pt x="376351" y="486711"/>
                    <a:pt x="381000" y="476250"/>
                  </a:cubicBezTo>
                  <a:cubicBezTo>
                    <a:pt x="389155" y="457900"/>
                    <a:pt x="400050" y="419100"/>
                    <a:pt x="400050" y="419100"/>
                  </a:cubicBezTo>
                  <a:cubicBezTo>
                    <a:pt x="403225" y="377825"/>
                    <a:pt x="405650" y="336485"/>
                    <a:pt x="409575" y="295275"/>
                  </a:cubicBezTo>
                  <a:cubicBezTo>
                    <a:pt x="418750" y="198935"/>
                    <a:pt x="435507" y="173846"/>
                    <a:pt x="409575" y="57150"/>
                  </a:cubicBezTo>
                  <a:cubicBezTo>
                    <a:pt x="407397" y="47349"/>
                    <a:pt x="389980" y="52115"/>
                    <a:pt x="381000" y="47625"/>
                  </a:cubicBezTo>
                  <a:cubicBezTo>
                    <a:pt x="370761" y="42505"/>
                    <a:pt x="362664" y="33695"/>
                    <a:pt x="352425" y="28575"/>
                  </a:cubicBezTo>
                  <a:cubicBezTo>
                    <a:pt x="343445" y="24085"/>
                    <a:pt x="333504" y="21808"/>
                    <a:pt x="323850" y="19050"/>
                  </a:cubicBezTo>
                  <a:cubicBezTo>
                    <a:pt x="278940" y="6219"/>
                    <a:pt x="273036" y="7709"/>
                    <a:pt x="219075" y="0"/>
                  </a:cubicBezTo>
                  <a:cubicBezTo>
                    <a:pt x="203200" y="3175"/>
                    <a:pt x="187069" y="5265"/>
                    <a:pt x="171450" y="9525"/>
                  </a:cubicBezTo>
                  <a:cubicBezTo>
                    <a:pt x="152077" y="14809"/>
                    <a:pt x="114300" y="28575"/>
                    <a:pt x="114300" y="28575"/>
                  </a:cubicBezTo>
                  <a:cubicBezTo>
                    <a:pt x="93489" y="59792"/>
                    <a:pt x="109538" y="46038"/>
                    <a:pt x="95250" y="5715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6" name="Figura a mano libera 75"/>
            <p:cNvSpPr/>
            <p:nvPr/>
          </p:nvSpPr>
          <p:spPr>
            <a:xfrm>
              <a:off x="1403932" y="3488462"/>
              <a:ext cx="399305" cy="226288"/>
            </a:xfrm>
            <a:custGeom>
              <a:avLst/>
              <a:gdLst>
                <a:gd name="connsiteX0" fmla="*/ 24818 w 399305"/>
                <a:gd name="connsiteY0" fmla="*/ 226288 h 226288"/>
                <a:gd name="connsiteX1" fmla="*/ 34343 w 399305"/>
                <a:gd name="connsiteY1" fmla="*/ 54838 h 226288"/>
                <a:gd name="connsiteX2" fmla="*/ 53393 w 399305"/>
                <a:gd name="connsiteY2" fmla="*/ 188188 h 226288"/>
                <a:gd name="connsiteX3" fmla="*/ 81968 w 399305"/>
                <a:gd name="connsiteY3" fmla="*/ 178663 h 226288"/>
                <a:gd name="connsiteX4" fmla="*/ 91493 w 399305"/>
                <a:gd name="connsiteY4" fmla="*/ 150088 h 226288"/>
                <a:gd name="connsiteX5" fmla="*/ 101018 w 399305"/>
                <a:gd name="connsiteY5" fmla="*/ 92938 h 226288"/>
                <a:gd name="connsiteX6" fmla="*/ 148643 w 399305"/>
                <a:gd name="connsiteY6" fmla="*/ 131038 h 226288"/>
                <a:gd name="connsiteX7" fmla="*/ 177218 w 399305"/>
                <a:gd name="connsiteY7" fmla="*/ 111988 h 226288"/>
                <a:gd name="connsiteX8" fmla="*/ 196268 w 399305"/>
                <a:gd name="connsiteY8" fmla="*/ 92938 h 226288"/>
                <a:gd name="connsiteX9" fmla="*/ 224843 w 399305"/>
                <a:gd name="connsiteY9" fmla="*/ 111988 h 226288"/>
                <a:gd name="connsiteX10" fmla="*/ 243893 w 399305"/>
                <a:gd name="connsiteY10" fmla="*/ 83413 h 226288"/>
                <a:gd name="connsiteX11" fmla="*/ 253418 w 399305"/>
                <a:gd name="connsiteY11" fmla="*/ 45313 h 226288"/>
                <a:gd name="connsiteX12" fmla="*/ 262943 w 399305"/>
                <a:gd name="connsiteY12" fmla="*/ 16738 h 226288"/>
                <a:gd name="connsiteX13" fmla="*/ 272468 w 399305"/>
                <a:gd name="connsiteY13" fmla="*/ 111988 h 226288"/>
                <a:gd name="connsiteX14" fmla="*/ 301043 w 399305"/>
                <a:gd name="connsiteY14" fmla="*/ 92938 h 226288"/>
                <a:gd name="connsiteX15" fmla="*/ 310568 w 399305"/>
                <a:gd name="connsiteY15" fmla="*/ 45313 h 226288"/>
                <a:gd name="connsiteX16" fmla="*/ 320093 w 399305"/>
                <a:gd name="connsiteY16" fmla="*/ 83413 h 226288"/>
                <a:gd name="connsiteX17" fmla="*/ 329618 w 399305"/>
                <a:gd name="connsiteY17" fmla="*/ 140563 h 226288"/>
                <a:gd name="connsiteX18" fmla="*/ 339143 w 399305"/>
                <a:gd name="connsiteY18" fmla="*/ 111988 h 226288"/>
                <a:gd name="connsiteX19" fmla="*/ 348668 w 399305"/>
                <a:gd name="connsiteY19" fmla="*/ 54838 h 226288"/>
                <a:gd name="connsiteX20" fmla="*/ 367718 w 399305"/>
                <a:gd name="connsiteY20" fmla="*/ 111988 h 226288"/>
                <a:gd name="connsiteX21" fmla="*/ 377243 w 399305"/>
                <a:gd name="connsiteY21" fmla="*/ 150088 h 226288"/>
                <a:gd name="connsiteX22" fmla="*/ 396293 w 399305"/>
                <a:gd name="connsiteY22" fmla="*/ 178663 h 22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9305" h="226288">
                  <a:moveTo>
                    <a:pt x="24818" y="226288"/>
                  </a:moveTo>
                  <a:cubicBezTo>
                    <a:pt x="27993" y="169138"/>
                    <a:pt x="0" y="100629"/>
                    <a:pt x="34343" y="54838"/>
                  </a:cubicBezTo>
                  <a:cubicBezTo>
                    <a:pt x="61284" y="18917"/>
                    <a:pt x="53393" y="188188"/>
                    <a:pt x="53393" y="188188"/>
                  </a:cubicBezTo>
                  <a:cubicBezTo>
                    <a:pt x="62918" y="185013"/>
                    <a:pt x="74868" y="185763"/>
                    <a:pt x="81968" y="178663"/>
                  </a:cubicBezTo>
                  <a:cubicBezTo>
                    <a:pt x="89068" y="171563"/>
                    <a:pt x="89315" y="159889"/>
                    <a:pt x="91493" y="150088"/>
                  </a:cubicBezTo>
                  <a:cubicBezTo>
                    <a:pt x="95683" y="131235"/>
                    <a:pt x="97843" y="111988"/>
                    <a:pt x="101018" y="92938"/>
                  </a:cubicBezTo>
                  <a:cubicBezTo>
                    <a:pt x="112148" y="109634"/>
                    <a:pt x="121038" y="135639"/>
                    <a:pt x="148643" y="131038"/>
                  </a:cubicBezTo>
                  <a:cubicBezTo>
                    <a:pt x="159935" y="129156"/>
                    <a:pt x="167693" y="118338"/>
                    <a:pt x="177218" y="111988"/>
                  </a:cubicBezTo>
                  <a:cubicBezTo>
                    <a:pt x="195883" y="0"/>
                    <a:pt x="177323" y="64520"/>
                    <a:pt x="196268" y="92938"/>
                  </a:cubicBezTo>
                  <a:cubicBezTo>
                    <a:pt x="202618" y="102463"/>
                    <a:pt x="215318" y="105638"/>
                    <a:pt x="224843" y="111988"/>
                  </a:cubicBezTo>
                  <a:cubicBezTo>
                    <a:pt x="231193" y="102463"/>
                    <a:pt x="239384" y="93935"/>
                    <a:pt x="243893" y="83413"/>
                  </a:cubicBezTo>
                  <a:cubicBezTo>
                    <a:pt x="249050" y="71381"/>
                    <a:pt x="249822" y="57900"/>
                    <a:pt x="253418" y="45313"/>
                  </a:cubicBezTo>
                  <a:cubicBezTo>
                    <a:pt x="256176" y="35659"/>
                    <a:pt x="259768" y="26263"/>
                    <a:pt x="262943" y="16738"/>
                  </a:cubicBezTo>
                  <a:cubicBezTo>
                    <a:pt x="266118" y="48488"/>
                    <a:pt x="258198" y="83448"/>
                    <a:pt x="272468" y="111988"/>
                  </a:cubicBezTo>
                  <a:cubicBezTo>
                    <a:pt x="277588" y="122227"/>
                    <a:pt x="295363" y="102877"/>
                    <a:pt x="301043" y="92938"/>
                  </a:cubicBezTo>
                  <a:cubicBezTo>
                    <a:pt x="309075" y="78882"/>
                    <a:pt x="307393" y="61188"/>
                    <a:pt x="310568" y="45313"/>
                  </a:cubicBezTo>
                  <a:cubicBezTo>
                    <a:pt x="313743" y="58013"/>
                    <a:pt x="317526" y="70576"/>
                    <a:pt x="320093" y="83413"/>
                  </a:cubicBezTo>
                  <a:cubicBezTo>
                    <a:pt x="323881" y="102351"/>
                    <a:pt x="318905" y="124494"/>
                    <a:pt x="329618" y="140563"/>
                  </a:cubicBezTo>
                  <a:cubicBezTo>
                    <a:pt x="335187" y="148917"/>
                    <a:pt x="336965" y="121789"/>
                    <a:pt x="339143" y="111988"/>
                  </a:cubicBezTo>
                  <a:cubicBezTo>
                    <a:pt x="343333" y="93135"/>
                    <a:pt x="345493" y="73888"/>
                    <a:pt x="348668" y="54838"/>
                  </a:cubicBezTo>
                  <a:cubicBezTo>
                    <a:pt x="355018" y="73888"/>
                    <a:pt x="362848" y="92507"/>
                    <a:pt x="367718" y="111988"/>
                  </a:cubicBezTo>
                  <a:cubicBezTo>
                    <a:pt x="370893" y="124688"/>
                    <a:pt x="373481" y="137549"/>
                    <a:pt x="377243" y="150088"/>
                  </a:cubicBezTo>
                  <a:cubicBezTo>
                    <a:pt x="399305" y="223628"/>
                    <a:pt x="396293" y="223830"/>
                    <a:pt x="396293" y="17866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7" name="Ovale 76"/>
            <p:cNvSpPr/>
            <p:nvPr/>
          </p:nvSpPr>
          <p:spPr>
            <a:xfrm>
              <a:off x="1475656" y="3789040"/>
              <a:ext cx="288032" cy="288032"/>
            </a:xfrm>
            <a:prstGeom prst="ellipse">
              <a:avLst/>
            </a:prstGeom>
            <a:solidFill>
              <a:srgbClr val="99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78" name="Gruppo 77"/>
          <p:cNvGrpSpPr/>
          <p:nvPr/>
        </p:nvGrpSpPr>
        <p:grpSpPr>
          <a:xfrm>
            <a:off x="3719737" y="4365104"/>
            <a:ext cx="435507" cy="697930"/>
            <a:chOff x="1403648" y="3488462"/>
            <a:chExt cx="435507" cy="697930"/>
          </a:xfrm>
        </p:grpSpPr>
        <p:sp>
          <p:nvSpPr>
            <p:cNvPr id="79" name="Figura a mano libera 78"/>
            <p:cNvSpPr/>
            <p:nvPr/>
          </p:nvSpPr>
          <p:spPr>
            <a:xfrm>
              <a:off x="1403648" y="3645024"/>
              <a:ext cx="435507" cy="541368"/>
            </a:xfrm>
            <a:custGeom>
              <a:avLst/>
              <a:gdLst>
                <a:gd name="connsiteX0" fmla="*/ 95250 w 435507"/>
                <a:gd name="connsiteY0" fmla="*/ 57150 h 541368"/>
                <a:gd name="connsiteX1" fmla="*/ 28575 w 435507"/>
                <a:gd name="connsiteY1" fmla="*/ 95250 h 541368"/>
                <a:gd name="connsiteX2" fmla="*/ 9525 w 435507"/>
                <a:gd name="connsiteY2" fmla="*/ 152400 h 541368"/>
                <a:gd name="connsiteX3" fmla="*/ 0 w 435507"/>
                <a:gd name="connsiteY3" fmla="*/ 180975 h 541368"/>
                <a:gd name="connsiteX4" fmla="*/ 9525 w 435507"/>
                <a:gd name="connsiteY4" fmla="*/ 304800 h 541368"/>
                <a:gd name="connsiteX5" fmla="*/ 28575 w 435507"/>
                <a:gd name="connsiteY5" fmla="*/ 390525 h 541368"/>
                <a:gd name="connsiteX6" fmla="*/ 47625 w 435507"/>
                <a:gd name="connsiteY6" fmla="*/ 447675 h 541368"/>
                <a:gd name="connsiteX7" fmla="*/ 114300 w 435507"/>
                <a:gd name="connsiteY7" fmla="*/ 504825 h 541368"/>
                <a:gd name="connsiteX8" fmla="*/ 190500 w 435507"/>
                <a:gd name="connsiteY8" fmla="*/ 533400 h 541368"/>
                <a:gd name="connsiteX9" fmla="*/ 361950 w 435507"/>
                <a:gd name="connsiteY9" fmla="*/ 504825 h 541368"/>
                <a:gd name="connsiteX10" fmla="*/ 381000 w 435507"/>
                <a:gd name="connsiteY10" fmla="*/ 476250 h 541368"/>
                <a:gd name="connsiteX11" fmla="*/ 400050 w 435507"/>
                <a:gd name="connsiteY11" fmla="*/ 419100 h 541368"/>
                <a:gd name="connsiteX12" fmla="*/ 409575 w 435507"/>
                <a:gd name="connsiteY12" fmla="*/ 295275 h 541368"/>
                <a:gd name="connsiteX13" fmla="*/ 409575 w 435507"/>
                <a:gd name="connsiteY13" fmla="*/ 57150 h 541368"/>
                <a:gd name="connsiteX14" fmla="*/ 381000 w 435507"/>
                <a:gd name="connsiteY14" fmla="*/ 47625 h 541368"/>
                <a:gd name="connsiteX15" fmla="*/ 352425 w 435507"/>
                <a:gd name="connsiteY15" fmla="*/ 28575 h 541368"/>
                <a:gd name="connsiteX16" fmla="*/ 323850 w 435507"/>
                <a:gd name="connsiteY16" fmla="*/ 19050 h 541368"/>
                <a:gd name="connsiteX17" fmla="*/ 219075 w 435507"/>
                <a:gd name="connsiteY17" fmla="*/ 0 h 541368"/>
                <a:gd name="connsiteX18" fmla="*/ 171450 w 435507"/>
                <a:gd name="connsiteY18" fmla="*/ 9525 h 541368"/>
                <a:gd name="connsiteX19" fmla="*/ 114300 w 435507"/>
                <a:gd name="connsiteY19" fmla="*/ 28575 h 541368"/>
                <a:gd name="connsiteX20" fmla="*/ 95250 w 435507"/>
                <a:gd name="connsiteY20" fmla="*/ 57150 h 54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5507" h="541368">
                  <a:moveTo>
                    <a:pt x="95250" y="57150"/>
                  </a:moveTo>
                  <a:cubicBezTo>
                    <a:pt x="80963" y="68263"/>
                    <a:pt x="46881" y="62300"/>
                    <a:pt x="28575" y="95250"/>
                  </a:cubicBezTo>
                  <a:cubicBezTo>
                    <a:pt x="18823" y="112803"/>
                    <a:pt x="15875" y="133350"/>
                    <a:pt x="9525" y="152400"/>
                  </a:cubicBezTo>
                  <a:lnTo>
                    <a:pt x="0" y="180975"/>
                  </a:lnTo>
                  <a:cubicBezTo>
                    <a:pt x="3175" y="222250"/>
                    <a:pt x="4953" y="263656"/>
                    <a:pt x="9525" y="304800"/>
                  </a:cubicBezTo>
                  <a:cubicBezTo>
                    <a:pt x="11124" y="319195"/>
                    <a:pt x="23608" y="373969"/>
                    <a:pt x="28575" y="390525"/>
                  </a:cubicBezTo>
                  <a:cubicBezTo>
                    <a:pt x="34345" y="409759"/>
                    <a:pt x="33426" y="433476"/>
                    <a:pt x="47625" y="447675"/>
                  </a:cubicBezTo>
                  <a:cubicBezTo>
                    <a:pt x="69281" y="469331"/>
                    <a:pt x="86807" y="489551"/>
                    <a:pt x="114300" y="504825"/>
                  </a:cubicBezTo>
                  <a:cubicBezTo>
                    <a:pt x="131384" y="514316"/>
                    <a:pt x="169113" y="526271"/>
                    <a:pt x="190500" y="533400"/>
                  </a:cubicBezTo>
                  <a:cubicBezTo>
                    <a:pt x="230969" y="530509"/>
                    <a:pt x="318098" y="541368"/>
                    <a:pt x="361950" y="504825"/>
                  </a:cubicBezTo>
                  <a:cubicBezTo>
                    <a:pt x="370744" y="497496"/>
                    <a:pt x="376351" y="486711"/>
                    <a:pt x="381000" y="476250"/>
                  </a:cubicBezTo>
                  <a:cubicBezTo>
                    <a:pt x="389155" y="457900"/>
                    <a:pt x="400050" y="419100"/>
                    <a:pt x="400050" y="419100"/>
                  </a:cubicBezTo>
                  <a:cubicBezTo>
                    <a:pt x="403225" y="377825"/>
                    <a:pt x="405650" y="336485"/>
                    <a:pt x="409575" y="295275"/>
                  </a:cubicBezTo>
                  <a:cubicBezTo>
                    <a:pt x="418750" y="198935"/>
                    <a:pt x="435507" y="173846"/>
                    <a:pt x="409575" y="57150"/>
                  </a:cubicBezTo>
                  <a:cubicBezTo>
                    <a:pt x="407397" y="47349"/>
                    <a:pt x="389980" y="52115"/>
                    <a:pt x="381000" y="47625"/>
                  </a:cubicBezTo>
                  <a:cubicBezTo>
                    <a:pt x="370761" y="42505"/>
                    <a:pt x="362664" y="33695"/>
                    <a:pt x="352425" y="28575"/>
                  </a:cubicBezTo>
                  <a:cubicBezTo>
                    <a:pt x="343445" y="24085"/>
                    <a:pt x="333504" y="21808"/>
                    <a:pt x="323850" y="19050"/>
                  </a:cubicBezTo>
                  <a:cubicBezTo>
                    <a:pt x="278940" y="6219"/>
                    <a:pt x="273036" y="7709"/>
                    <a:pt x="219075" y="0"/>
                  </a:cubicBezTo>
                  <a:cubicBezTo>
                    <a:pt x="203200" y="3175"/>
                    <a:pt x="187069" y="5265"/>
                    <a:pt x="171450" y="9525"/>
                  </a:cubicBezTo>
                  <a:cubicBezTo>
                    <a:pt x="152077" y="14809"/>
                    <a:pt x="114300" y="28575"/>
                    <a:pt x="114300" y="28575"/>
                  </a:cubicBezTo>
                  <a:cubicBezTo>
                    <a:pt x="93489" y="59792"/>
                    <a:pt x="109538" y="46038"/>
                    <a:pt x="95250" y="5715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0" name="Figura a mano libera 79"/>
            <p:cNvSpPr/>
            <p:nvPr/>
          </p:nvSpPr>
          <p:spPr>
            <a:xfrm>
              <a:off x="1403932" y="3488462"/>
              <a:ext cx="399305" cy="226288"/>
            </a:xfrm>
            <a:custGeom>
              <a:avLst/>
              <a:gdLst>
                <a:gd name="connsiteX0" fmla="*/ 24818 w 399305"/>
                <a:gd name="connsiteY0" fmla="*/ 226288 h 226288"/>
                <a:gd name="connsiteX1" fmla="*/ 34343 w 399305"/>
                <a:gd name="connsiteY1" fmla="*/ 54838 h 226288"/>
                <a:gd name="connsiteX2" fmla="*/ 53393 w 399305"/>
                <a:gd name="connsiteY2" fmla="*/ 188188 h 226288"/>
                <a:gd name="connsiteX3" fmla="*/ 81968 w 399305"/>
                <a:gd name="connsiteY3" fmla="*/ 178663 h 226288"/>
                <a:gd name="connsiteX4" fmla="*/ 91493 w 399305"/>
                <a:gd name="connsiteY4" fmla="*/ 150088 h 226288"/>
                <a:gd name="connsiteX5" fmla="*/ 101018 w 399305"/>
                <a:gd name="connsiteY5" fmla="*/ 92938 h 226288"/>
                <a:gd name="connsiteX6" fmla="*/ 148643 w 399305"/>
                <a:gd name="connsiteY6" fmla="*/ 131038 h 226288"/>
                <a:gd name="connsiteX7" fmla="*/ 177218 w 399305"/>
                <a:gd name="connsiteY7" fmla="*/ 111988 h 226288"/>
                <a:gd name="connsiteX8" fmla="*/ 196268 w 399305"/>
                <a:gd name="connsiteY8" fmla="*/ 92938 h 226288"/>
                <a:gd name="connsiteX9" fmla="*/ 224843 w 399305"/>
                <a:gd name="connsiteY9" fmla="*/ 111988 h 226288"/>
                <a:gd name="connsiteX10" fmla="*/ 243893 w 399305"/>
                <a:gd name="connsiteY10" fmla="*/ 83413 h 226288"/>
                <a:gd name="connsiteX11" fmla="*/ 253418 w 399305"/>
                <a:gd name="connsiteY11" fmla="*/ 45313 h 226288"/>
                <a:gd name="connsiteX12" fmla="*/ 262943 w 399305"/>
                <a:gd name="connsiteY12" fmla="*/ 16738 h 226288"/>
                <a:gd name="connsiteX13" fmla="*/ 272468 w 399305"/>
                <a:gd name="connsiteY13" fmla="*/ 111988 h 226288"/>
                <a:gd name="connsiteX14" fmla="*/ 301043 w 399305"/>
                <a:gd name="connsiteY14" fmla="*/ 92938 h 226288"/>
                <a:gd name="connsiteX15" fmla="*/ 310568 w 399305"/>
                <a:gd name="connsiteY15" fmla="*/ 45313 h 226288"/>
                <a:gd name="connsiteX16" fmla="*/ 320093 w 399305"/>
                <a:gd name="connsiteY16" fmla="*/ 83413 h 226288"/>
                <a:gd name="connsiteX17" fmla="*/ 329618 w 399305"/>
                <a:gd name="connsiteY17" fmla="*/ 140563 h 226288"/>
                <a:gd name="connsiteX18" fmla="*/ 339143 w 399305"/>
                <a:gd name="connsiteY18" fmla="*/ 111988 h 226288"/>
                <a:gd name="connsiteX19" fmla="*/ 348668 w 399305"/>
                <a:gd name="connsiteY19" fmla="*/ 54838 h 226288"/>
                <a:gd name="connsiteX20" fmla="*/ 367718 w 399305"/>
                <a:gd name="connsiteY20" fmla="*/ 111988 h 226288"/>
                <a:gd name="connsiteX21" fmla="*/ 377243 w 399305"/>
                <a:gd name="connsiteY21" fmla="*/ 150088 h 226288"/>
                <a:gd name="connsiteX22" fmla="*/ 396293 w 399305"/>
                <a:gd name="connsiteY22" fmla="*/ 178663 h 22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9305" h="226288">
                  <a:moveTo>
                    <a:pt x="24818" y="226288"/>
                  </a:moveTo>
                  <a:cubicBezTo>
                    <a:pt x="27993" y="169138"/>
                    <a:pt x="0" y="100629"/>
                    <a:pt x="34343" y="54838"/>
                  </a:cubicBezTo>
                  <a:cubicBezTo>
                    <a:pt x="61284" y="18917"/>
                    <a:pt x="53393" y="188188"/>
                    <a:pt x="53393" y="188188"/>
                  </a:cubicBezTo>
                  <a:cubicBezTo>
                    <a:pt x="62918" y="185013"/>
                    <a:pt x="74868" y="185763"/>
                    <a:pt x="81968" y="178663"/>
                  </a:cubicBezTo>
                  <a:cubicBezTo>
                    <a:pt x="89068" y="171563"/>
                    <a:pt x="89315" y="159889"/>
                    <a:pt x="91493" y="150088"/>
                  </a:cubicBezTo>
                  <a:cubicBezTo>
                    <a:pt x="95683" y="131235"/>
                    <a:pt x="97843" y="111988"/>
                    <a:pt x="101018" y="92938"/>
                  </a:cubicBezTo>
                  <a:cubicBezTo>
                    <a:pt x="112148" y="109634"/>
                    <a:pt x="121038" y="135639"/>
                    <a:pt x="148643" y="131038"/>
                  </a:cubicBezTo>
                  <a:cubicBezTo>
                    <a:pt x="159935" y="129156"/>
                    <a:pt x="167693" y="118338"/>
                    <a:pt x="177218" y="111988"/>
                  </a:cubicBezTo>
                  <a:cubicBezTo>
                    <a:pt x="195883" y="0"/>
                    <a:pt x="177323" y="64520"/>
                    <a:pt x="196268" y="92938"/>
                  </a:cubicBezTo>
                  <a:cubicBezTo>
                    <a:pt x="202618" y="102463"/>
                    <a:pt x="215318" y="105638"/>
                    <a:pt x="224843" y="111988"/>
                  </a:cubicBezTo>
                  <a:cubicBezTo>
                    <a:pt x="231193" y="102463"/>
                    <a:pt x="239384" y="93935"/>
                    <a:pt x="243893" y="83413"/>
                  </a:cubicBezTo>
                  <a:cubicBezTo>
                    <a:pt x="249050" y="71381"/>
                    <a:pt x="249822" y="57900"/>
                    <a:pt x="253418" y="45313"/>
                  </a:cubicBezTo>
                  <a:cubicBezTo>
                    <a:pt x="256176" y="35659"/>
                    <a:pt x="259768" y="26263"/>
                    <a:pt x="262943" y="16738"/>
                  </a:cubicBezTo>
                  <a:cubicBezTo>
                    <a:pt x="266118" y="48488"/>
                    <a:pt x="258198" y="83448"/>
                    <a:pt x="272468" y="111988"/>
                  </a:cubicBezTo>
                  <a:cubicBezTo>
                    <a:pt x="277588" y="122227"/>
                    <a:pt x="295363" y="102877"/>
                    <a:pt x="301043" y="92938"/>
                  </a:cubicBezTo>
                  <a:cubicBezTo>
                    <a:pt x="309075" y="78882"/>
                    <a:pt x="307393" y="61188"/>
                    <a:pt x="310568" y="45313"/>
                  </a:cubicBezTo>
                  <a:cubicBezTo>
                    <a:pt x="313743" y="58013"/>
                    <a:pt x="317526" y="70576"/>
                    <a:pt x="320093" y="83413"/>
                  </a:cubicBezTo>
                  <a:cubicBezTo>
                    <a:pt x="323881" y="102351"/>
                    <a:pt x="318905" y="124494"/>
                    <a:pt x="329618" y="140563"/>
                  </a:cubicBezTo>
                  <a:cubicBezTo>
                    <a:pt x="335187" y="148917"/>
                    <a:pt x="336965" y="121789"/>
                    <a:pt x="339143" y="111988"/>
                  </a:cubicBezTo>
                  <a:cubicBezTo>
                    <a:pt x="343333" y="93135"/>
                    <a:pt x="345493" y="73888"/>
                    <a:pt x="348668" y="54838"/>
                  </a:cubicBezTo>
                  <a:cubicBezTo>
                    <a:pt x="355018" y="73888"/>
                    <a:pt x="362848" y="92507"/>
                    <a:pt x="367718" y="111988"/>
                  </a:cubicBezTo>
                  <a:cubicBezTo>
                    <a:pt x="370893" y="124688"/>
                    <a:pt x="373481" y="137549"/>
                    <a:pt x="377243" y="150088"/>
                  </a:cubicBezTo>
                  <a:cubicBezTo>
                    <a:pt x="399305" y="223628"/>
                    <a:pt x="396293" y="223830"/>
                    <a:pt x="396293" y="17866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1" name="Ovale 80"/>
            <p:cNvSpPr/>
            <p:nvPr/>
          </p:nvSpPr>
          <p:spPr>
            <a:xfrm>
              <a:off x="1475656" y="3789040"/>
              <a:ext cx="288032" cy="288032"/>
            </a:xfrm>
            <a:prstGeom prst="ellipse">
              <a:avLst/>
            </a:prstGeom>
            <a:solidFill>
              <a:srgbClr val="99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2" name="Gruppo 81"/>
          <p:cNvGrpSpPr/>
          <p:nvPr/>
        </p:nvGrpSpPr>
        <p:grpSpPr>
          <a:xfrm>
            <a:off x="4223793" y="4437112"/>
            <a:ext cx="435507" cy="697930"/>
            <a:chOff x="1403648" y="3488462"/>
            <a:chExt cx="435507" cy="697930"/>
          </a:xfrm>
        </p:grpSpPr>
        <p:sp>
          <p:nvSpPr>
            <p:cNvPr id="83" name="Figura a mano libera 82"/>
            <p:cNvSpPr/>
            <p:nvPr/>
          </p:nvSpPr>
          <p:spPr>
            <a:xfrm>
              <a:off x="1403648" y="3645024"/>
              <a:ext cx="435507" cy="541368"/>
            </a:xfrm>
            <a:custGeom>
              <a:avLst/>
              <a:gdLst>
                <a:gd name="connsiteX0" fmla="*/ 95250 w 435507"/>
                <a:gd name="connsiteY0" fmla="*/ 57150 h 541368"/>
                <a:gd name="connsiteX1" fmla="*/ 28575 w 435507"/>
                <a:gd name="connsiteY1" fmla="*/ 95250 h 541368"/>
                <a:gd name="connsiteX2" fmla="*/ 9525 w 435507"/>
                <a:gd name="connsiteY2" fmla="*/ 152400 h 541368"/>
                <a:gd name="connsiteX3" fmla="*/ 0 w 435507"/>
                <a:gd name="connsiteY3" fmla="*/ 180975 h 541368"/>
                <a:gd name="connsiteX4" fmla="*/ 9525 w 435507"/>
                <a:gd name="connsiteY4" fmla="*/ 304800 h 541368"/>
                <a:gd name="connsiteX5" fmla="*/ 28575 w 435507"/>
                <a:gd name="connsiteY5" fmla="*/ 390525 h 541368"/>
                <a:gd name="connsiteX6" fmla="*/ 47625 w 435507"/>
                <a:gd name="connsiteY6" fmla="*/ 447675 h 541368"/>
                <a:gd name="connsiteX7" fmla="*/ 114300 w 435507"/>
                <a:gd name="connsiteY7" fmla="*/ 504825 h 541368"/>
                <a:gd name="connsiteX8" fmla="*/ 190500 w 435507"/>
                <a:gd name="connsiteY8" fmla="*/ 533400 h 541368"/>
                <a:gd name="connsiteX9" fmla="*/ 361950 w 435507"/>
                <a:gd name="connsiteY9" fmla="*/ 504825 h 541368"/>
                <a:gd name="connsiteX10" fmla="*/ 381000 w 435507"/>
                <a:gd name="connsiteY10" fmla="*/ 476250 h 541368"/>
                <a:gd name="connsiteX11" fmla="*/ 400050 w 435507"/>
                <a:gd name="connsiteY11" fmla="*/ 419100 h 541368"/>
                <a:gd name="connsiteX12" fmla="*/ 409575 w 435507"/>
                <a:gd name="connsiteY12" fmla="*/ 295275 h 541368"/>
                <a:gd name="connsiteX13" fmla="*/ 409575 w 435507"/>
                <a:gd name="connsiteY13" fmla="*/ 57150 h 541368"/>
                <a:gd name="connsiteX14" fmla="*/ 381000 w 435507"/>
                <a:gd name="connsiteY14" fmla="*/ 47625 h 541368"/>
                <a:gd name="connsiteX15" fmla="*/ 352425 w 435507"/>
                <a:gd name="connsiteY15" fmla="*/ 28575 h 541368"/>
                <a:gd name="connsiteX16" fmla="*/ 323850 w 435507"/>
                <a:gd name="connsiteY16" fmla="*/ 19050 h 541368"/>
                <a:gd name="connsiteX17" fmla="*/ 219075 w 435507"/>
                <a:gd name="connsiteY17" fmla="*/ 0 h 541368"/>
                <a:gd name="connsiteX18" fmla="*/ 171450 w 435507"/>
                <a:gd name="connsiteY18" fmla="*/ 9525 h 541368"/>
                <a:gd name="connsiteX19" fmla="*/ 114300 w 435507"/>
                <a:gd name="connsiteY19" fmla="*/ 28575 h 541368"/>
                <a:gd name="connsiteX20" fmla="*/ 95250 w 435507"/>
                <a:gd name="connsiteY20" fmla="*/ 57150 h 54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5507" h="541368">
                  <a:moveTo>
                    <a:pt x="95250" y="57150"/>
                  </a:moveTo>
                  <a:cubicBezTo>
                    <a:pt x="80963" y="68263"/>
                    <a:pt x="46881" y="62300"/>
                    <a:pt x="28575" y="95250"/>
                  </a:cubicBezTo>
                  <a:cubicBezTo>
                    <a:pt x="18823" y="112803"/>
                    <a:pt x="15875" y="133350"/>
                    <a:pt x="9525" y="152400"/>
                  </a:cubicBezTo>
                  <a:lnTo>
                    <a:pt x="0" y="180975"/>
                  </a:lnTo>
                  <a:cubicBezTo>
                    <a:pt x="3175" y="222250"/>
                    <a:pt x="4953" y="263656"/>
                    <a:pt x="9525" y="304800"/>
                  </a:cubicBezTo>
                  <a:cubicBezTo>
                    <a:pt x="11124" y="319195"/>
                    <a:pt x="23608" y="373969"/>
                    <a:pt x="28575" y="390525"/>
                  </a:cubicBezTo>
                  <a:cubicBezTo>
                    <a:pt x="34345" y="409759"/>
                    <a:pt x="33426" y="433476"/>
                    <a:pt x="47625" y="447675"/>
                  </a:cubicBezTo>
                  <a:cubicBezTo>
                    <a:pt x="69281" y="469331"/>
                    <a:pt x="86807" y="489551"/>
                    <a:pt x="114300" y="504825"/>
                  </a:cubicBezTo>
                  <a:cubicBezTo>
                    <a:pt x="131384" y="514316"/>
                    <a:pt x="169113" y="526271"/>
                    <a:pt x="190500" y="533400"/>
                  </a:cubicBezTo>
                  <a:cubicBezTo>
                    <a:pt x="230969" y="530509"/>
                    <a:pt x="318098" y="541368"/>
                    <a:pt x="361950" y="504825"/>
                  </a:cubicBezTo>
                  <a:cubicBezTo>
                    <a:pt x="370744" y="497496"/>
                    <a:pt x="376351" y="486711"/>
                    <a:pt x="381000" y="476250"/>
                  </a:cubicBezTo>
                  <a:cubicBezTo>
                    <a:pt x="389155" y="457900"/>
                    <a:pt x="400050" y="419100"/>
                    <a:pt x="400050" y="419100"/>
                  </a:cubicBezTo>
                  <a:cubicBezTo>
                    <a:pt x="403225" y="377825"/>
                    <a:pt x="405650" y="336485"/>
                    <a:pt x="409575" y="295275"/>
                  </a:cubicBezTo>
                  <a:cubicBezTo>
                    <a:pt x="418750" y="198935"/>
                    <a:pt x="435507" y="173846"/>
                    <a:pt x="409575" y="57150"/>
                  </a:cubicBezTo>
                  <a:cubicBezTo>
                    <a:pt x="407397" y="47349"/>
                    <a:pt x="389980" y="52115"/>
                    <a:pt x="381000" y="47625"/>
                  </a:cubicBezTo>
                  <a:cubicBezTo>
                    <a:pt x="370761" y="42505"/>
                    <a:pt x="362664" y="33695"/>
                    <a:pt x="352425" y="28575"/>
                  </a:cubicBezTo>
                  <a:cubicBezTo>
                    <a:pt x="343445" y="24085"/>
                    <a:pt x="333504" y="21808"/>
                    <a:pt x="323850" y="19050"/>
                  </a:cubicBezTo>
                  <a:cubicBezTo>
                    <a:pt x="278940" y="6219"/>
                    <a:pt x="273036" y="7709"/>
                    <a:pt x="219075" y="0"/>
                  </a:cubicBezTo>
                  <a:cubicBezTo>
                    <a:pt x="203200" y="3175"/>
                    <a:pt x="187069" y="5265"/>
                    <a:pt x="171450" y="9525"/>
                  </a:cubicBezTo>
                  <a:cubicBezTo>
                    <a:pt x="152077" y="14809"/>
                    <a:pt x="114300" y="28575"/>
                    <a:pt x="114300" y="28575"/>
                  </a:cubicBezTo>
                  <a:cubicBezTo>
                    <a:pt x="93489" y="59792"/>
                    <a:pt x="109538" y="46038"/>
                    <a:pt x="95250" y="5715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4" name="Figura a mano libera 83"/>
            <p:cNvSpPr/>
            <p:nvPr/>
          </p:nvSpPr>
          <p:spPr>
            <a:xfrm>
              <a:off x="1403932" y="3488462"/>
              <a:ext cx="399305" cy="226288"/>
            </a:xfrm>
            <a:custGeom>
              <a:avLst/>
              <a:gdLst>
                <a:gd name="connsiteX0" fmla="*/ 24818 w 399305"/>
                <a:gd name="connsiteY0" fmla="*/ 226288 h 226288"/>
                <a:gd name="connsiteX1" fmla="*/ 34343 w 399305"/>
                <a:gd name="connsiteY1" fmla="*/ 54838 h 226288"/>
                <a:gd name="connsiteX2" fmla="*/ 53393 w 399305"/>
                <a:gd name="connsiteY2" fmla="*/ 188188 h 226288"/>
                <a:gd name="connsiteX3" fmla="*/ 81968 w 399305"/>
                <a:gd name="connsiteY3" fmla="*/ 178663 h 226288"/>
                <a:gd name="connsiteX4" fmla="*/ 91493 w 399305"/>
                <a:gd name="connsiteY4" fmla="*/ 150088 h 226288"/>
                <a:gd name="connsiteX5" fmla="*/ 101018 w 399305"/>
                <a:gd name="connsiteY5" fmla="*/ 92938 h 226288"/>
                <a:gd name="connsiteX6" fmla="*/ 148643 w 399305"/>
                <a:gd name="connsiteY6" fmla="*/ 131038 h 226288"/>
                <a:gd name="connsiteX7" fmla="*/ 177218 w 399305"/>
                <a:gd name="connsiteY7" fmla="*/ 111988 h 226288"/>
                <a:gd name="connsiteX8" fmla="*/ 196268 w 399305"/>
                <a:gd name="connsiteY8" fmla="*/ 92938 h 226288"/>
                <a:gd name="connsiteX9" fmla="*/ 224843 w 399305"/>
                <a:gd name="connsiteY9" fmla="*/ 111988 h 226288"/>
                <a:gd name="connsiteX10" fmla="*/ 243893 w 399305"/>
                <a:gd name="connsiteY10" fmla="*/ 83413 h 226288"/>
                <a:gd name="connsiteX11" fmla="*/ 253418 w 399305"/>
                <a:gd name="connsiteY11" fmla="*/ 45313 h 226288"/>
                <a:gd name="connsiteX12" fmla="*/ 262943 w 399305"/>
                <a:gd name="connsiteY12" fmla="*/ 16738 h 226288"/>
                <a:gd name="connsiteX13" fmla="*/ 272468 w 399305"/>
                <a:gd name="connsiteY13" fmla="*/ 111988 h 226288"/>
                <a:gd name="connsiteX14" fmla="*/ 301043 w 399305"/>
                <a:gd name="connsiteY14" fmla="*/ 92938 h 226288"/>
                <a:gd name="connsiteX15" fmla="*/ 310568 w 399305"/>
                <a:gd name="connsiteY15" fmla="*/ 45313 h 226288"/>
                <a:gd name="connsiteX16" fmla="*/ 320093 w 399305"/>
                <a:gd name="connsiteY16" fmla="*/ 83413 h 226288"/>
                <a:gd name="connsiteX17" fmla="*/ 329618 w 399305"/>
                <a:gd name="connsiteY17" fmla="*/ 140563 h 226288"/>
                <a:gd name="connsiteX18" fmla="*/ 339143 w 399305"/>
                <a:gd name="connsiteY18" fmla="*/ 111988 h 226288"/>
                <a:gd name="connsiteX19" fmla="*/ 348668 w 399305"/>
                <a:gd name="connsiteY19" fmla="*/ 54838 h 226288"/>
                <a:gd name="connsiteX20" fmla="*/ 367718 w 399305"/>
                <a:gd name="connsiteY20" fmla="*/ 111988 h 226288"/>
                <a:gd name="connsiteX21" fmla="*/ 377243 w 399305"/>
                <a:gd name="connsiteY21" fmla="*/ 150088 h 226288"/>
                <a:gd name="connsiteX22" fmla="*/ 396293 w 399305"/>
                <a:gd name="connsiteY22" fmla="*/ 178663 h 22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9305" h="226288">
                  <a:moveTo>
                    <a:pt x="24818" y="226288"/>
                  </a:moveTo>
                  <a:cubicBezTo>
                    <a:pt x="27993" y="169138"/>
                    <a:pt x="0" y="100629"/>
                    <a:pt x="34343" y="54838"/>
                  </a:cubicBezTo>
                  <a:cubicBezTo>
                    <a:pt x="61284" y="18917"/>
                    <a:pt x="53393" y="188188"/>
                    <a:pt x="53393" y="188188"/>
                  </a:cubicBezTo>
                  <a:cubicBezTo>
                    <a:pt x="62918" y="185013"/>
                    <a:pt x="74868" y="185763"/>
                    <a:pt x="81968" y="178663"/>
                  </a:cubicBezTo>
                  <a:cubicBezTo>
                    <a:pt x="89068" y="171563"/>
                    <a:pt x="89315" y="159889"/>
                    <a:pt x="91493" y="150088"/>
                  </a:cubicBezTo>
                  <a:cubicBezTo>
                    <a:pt x="95683" y="131235"/>
                    <a:pt x="97843" y="111988"/>
                    <a:pt x="101018" y="92938"/>
                  </a:cubicBezTo>
                  <a:cubicBezTo>
                    <a:pt x="112148" y="109634"/>
                    <a:pt x="121038" y="135639"/>
                    <a:pt x="148643" y="131038"/>
                  </a:cubicBezTo>
                  <a:cubicBezTo>
                    <a:pt x="159935" y="129156"/>
                    <a:pt x="167693" y="118338"/>
                    <a:pt x="177218" y="111988"/>
                  </a:cubicBezTo>
                  <a:cubicBezTo>
                    <a:pt x="195883" y="0"/>
                    <a:pt x="177323" y="64520"/>
                    <a:pt x="196268" y="92938"/>
                  </a:cubicBezTo>
                  <a:cubicBezTo>
                    <a:pt x="202618" y="102463"/>
                    <a:pt x="215318" y="105638"/>
                    <a:pt x="224843" y="111988"/>
                  </a:cubicBezTo>
                  <a:cubicBezTo>
                    <a:pt x="231193" y="102463"/>
                    <a:pt x="239384" y="93935"/>
                    <a:pt x="243893" y="83413"/>
                  </a:cubicBezTo>
                  <a:cubicBezTo>
                    <a:pt x="249050" y="71381"/>
                    <a:pt x="249822" y="57900"/>
                    <a:pt x="253418" y="45313"/>
                  </a:cubicBezTo>
                  <a:cubicBezTo>
                    <a:pt x="256176" y="35659"/>
                    <a:pt x="259768" y="26263"/>
                    <a:pt x="262943" y="16738"/>
                  </a:cubicBezTo>
                  <a:cubicBezTo>
                    <a:pt x="266118" y="48488"/>
                    <a:pt x="258198" y="83448"/>
                    <a:pt x="272468" y="111988"/>
                  </a:cubicBezTo>
                  <a:cubicBezTo>
                    <a:pt x="277588" y="122227"/>
                    <a:pt x="295363" y="102877"/>
                    <a:pt x="301043" y="92938"/>
                  </a:cubicBezTo>
                  <a:cubicBezTo>
                    <a:pt x="309075" y="78882"/>
                    <a:pt x="307393" y="61188"/>
                    <a:pt x="310568" y="45313"/>
                  </a:cubicBezTo>
                  <a:cubicBezTo>
                    <a:pt x="313743" y="58013"/>
                    <a:pt x="317526" y="70576"/>
                    <a:pt x="320093" y="83413"/>
                  </a:cubicBezTo>
                  <a:cubicBezTo>
                    <a:pt x="323881" y="102351"/>
                    <a:pt x="318905" y="124494"/>
                    <a:pt x="329618" y="140563"/>
                  </a:cubicBezTo>
                  <a:cubicBezTo>
                    <a:pt x="335187" y="148917"/>
                    <a:pt x="336965" y="121789"/>
                    <a:pt x="339143" y="111988"/>
                  </a:cubicBezTo>
                  <a:cubicBezTo>
                    <a:pt x="343333" y="93135"/>
                    <a:pt x="345493" y="73888"/>
                    <a:pt x="348668" y="54838"/>
                  </a:cubicBezTo>
                  <a:cubicBezTo>
                    <a:pt x="355018" y="73888"/>
                    <a:pt x="362848" y="92507"/>
                    <a:pt x="367718" y="111988"/>
                  </a:cubicBezTo>
                  <a:cubicBezTo>
                    <a:pt x="370893" y="124688"/>
                    <a:pt x="373481" y="137549"/>
                    <a:pt x="377243" y="150088"/>
                  </a:cubicBezTo>
                  <a:cubicBezTo>
                    <a:pt x="399305" y="223628"/>
                    <a:pt x="396293" y="223830"/>
                    <a:pt x="396293" y="17866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5" name="Ovale 84"/>
            <p:cNvSpPr/>
            <p:nvPr/>
          </p:nvSpPr>
          <p:spPr>
            <a:xfrm>
              <a:off x="1475656" y="3789040"/>
              <a:ext cx="288032" cy="288032"/>
            </a:xfrm>
            <a:prstGeom prst="ellipse">
              <a:avLst/>
            </a:prstGeom>
            <a:solidFill>
              <a:srgbClr val="99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6" name="Gruppo 85"/>
          <p:cNvGrpSpPr/>
          <p:nvPr/>
        </p:nvGrpSpPr>
        <p:grpSpPr>
          <a:xfrm>
            <a:off x="4655841" y="4365104"/>
            <a:ext cx="435507" cy="697930"/>
            <a:chOff x="1403648" y="3488462"/>
            <a:chExt cx="435507" cy="697930"/>
          </a:xfrm>
        </p:grpSpPr>
        <p:sp>
          <p:nvSpPr>
            <p:cNvPr id="87" name="Figura a mano libera 86"/>
            <p:cNvSpPr/>
            <p:nvPr/>
          </p:nvSpPr>
          <p:spPr>
            <a:xfrm>
              <a:off x="1403648" y="3645024"/>
              <a:ext cx="435507" cy="541368"/>
            </a:xfrm>
            <a:custGeom>
              <a:avLst/>
              <a:gdLst>
                <a:gd name="connsiteX0" fmla="*/ 95250 w 435507"/>
                <a:gd name="connsiteY0" fmla="*/ 57150 h 541368"/>
                <a:gd name="connsiteX1" fmla="*/ 28575 w 435507"/>
                <a:gd name="connsiteY1" fmla="*/ 95250 h 541368"/>
                <a:gd name="connsiteX2" fmla="*/ 9525 w 435507"/>
                <a:gd name="connsiteY2" fmla="*/ 152400 h 541368"/>
                <a:gd name="connsiteX3" fmla="*/ 0 w 435507"/>
                <a:gd name="connsiteY3" fmla="*/ 180975 h 541368"/>
                <a:gd name="connsiteX4" fmla="*/ 9525 w 435507"/>
                <a:gd name="connsiteY4" fmla="*/ 304800 h 541368"/>
                <a:gd name="connsiteX5" fmla="*/ 28575 w 435507"/>
                <a:gd name="connsiteY5" fmla="*/ 390525 h 541368"/>
                <a:gd name="connsiteX6" fmla="*/ 47625 w 435507"/>
                <a:gd name="connsiteY6" fmla="*/ 447675 h 541368"/>
                <a:gd name="connsiteX7" fmla="*/ 114300 w 435507"/>
                <a:gd name="connsiteY7" fmla="*/ 504825 h 541368"/>
                <a:gd name="connsiteX8" fmla="*/ 190500 w 435507"/>
                <a:gd name="connsiteY8" fmla="*/ 533400 h 541368"/>
                <a:gd name="connsiteX9" fmla="*/ 361950 w 435507"/>
                <a:gd name="connsiteY9" fmla="*/ 504825 h 541368"/>
                <a:gd name="connsiteX10" fmla="*/ 381000 w 435507"/>
                <a:gd name="connsiteY10" fmla="*/ 476250 h 541368"/>
                <a:gd name="connsiteX11" fmla="*/ 400050 w 435507"/>
                <a:gd name="connsiteY11" fmla="*/ 419100 h 541368"/>
                <a:gd name="connsiteX12" fmla="*/ 409575 w 435507"/>
                <a:gd name="connsiteY12" fmla="*/ 295275 h 541368"/>
                <a:gd name="connsiteX13" fmla="*/ 409575 w 435507"/>
                <a:gd name="connsiteY13" fmla="*/ 57150 h 541368"/>
                <a:gd name="connsiteX14" fmla="*/ 381000 w 435507"/>
                <a:gd name="connsiteY14" fmla="*/ 47625 h 541368"/>
                <a:gd name="connsiteX15" fmla="*/ 352425 w 435507"/>
                <a:gd name="connsiteY15" fmla="*/ 28575 h 541368"/>
                <a:gd name="connsiteX16" fmla="*/ 323850 w 435507"/>
                <a:gd name="connsiteY16" fmla="*/ 19050 h 541368"/>
                <a:gd name="connsiteX17" fmla="*/ 219075 w 435507"/>
                <a:gd name="connsiteY17" fmla="*/ 0 h 541368"/>
                <a:gd name="connsiteX18" fmla="*/ 171450 w 435507"/>
                <a:gd name="connsiteY18" fmla="*/ 9525 h 541368"/>
                <a:gd name="connsiteX19" fmla="*/ 114300 w 435507"/>
                <a:gd name="connsiteY19" fmla="*/ 28575 h 541368"/>
                <a:gd name="connsiteX20" fmla="*/ 95250 w 435507"/>
                <a:gd name="connsiteY20" fmla="*/ 57150 h 54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5507" h="541368">
                  <a:moveTo>
                    <a:pt x="95250" y="57150"/>
                  </a:moveTo>
                  <a:cubicBezTo>
                    <a:pt x="80963" y="68263"/>
                    <a:pt x="46881" y="62300"/>
                    <a:pt x="28575" y="95250"/>
                  </a:cubicBezTo>
                  <a:cubicBezTo>
                    <a:pt x="18823" y="112803"/>
                    <a:pt x="15875" y="133350"/>
                    <a:pt x="9525" y="152400"/>
                  </a:cubicBezTo>
                  <a:lnTo>
                    <a:pt x="0" y="180975"/>
                  </a:lnTo>
                  <a:cubicBezTo>
                    <a:pt x="3175" y="222250"/>
                    <a:pt x="4953" y="263656"/>
                    <a:pt x="9525" y="304800"/>
                  </a:cubicBezTo>
                  <a:cubicBezTo>
                    <a:pt x="11124" y="319195"/>
                    <a:pt x="23608" y="373969"/>
                    <a:pt x="28575" y="390525"/>
                  </a:cubicBezTo>
                  <a:cubicBezTo>
                    <a:pt x="34345" y="409759"/>
                    <a:pt x="33426" y="433476"/>
                    <a:pt x="47625" y="447675"/>
                  </a:cubicBezTo>
                  <a:cubicBezTo>
                    <a:pt x="69281" y="469331"/>
                    <a:pt x="86807" y="489551"/>
                    <a:pt x="114300" y="504825"/>
                  </a:cubicBezTo>
                  <a:cubicBezTo>
                    <a:pt x="131384" y="514316"/>
                    <a:pt x="169113" y="526271"/>
                    <a:pt x="190500" y="533400"/>
                  </a:cubicBezTo>
                  <a:cubicBezTo>
                    <a:pt x="230969" y="530509"/>
                    <a:pt x="318098" y="541368"/>
                    <a:pt x="361950" y="504825"/>
                  </a:cubicBezTo>
                  <a:cubicBezTo>
                    <a:pt x="370744" y="497496"/>
                    <a:pt x="376351" y="486711"/>
                    <a:pt x="381000" y="476250"/>
                  </a:cubicBezTo>
                  <a:cubicBezTo>
                    <a:pt x="389155" y="457900"/>
                    <a:pt x="400050" y="419100"/>
                    <a:pt x="400050" y="419100"/>
                  </a:cubicBezTo>
                  <a:cubicBezTo>
                    <a:pt x="403225" y="377825"/>
                    <a:pt x="405650" y="336485"/>
                    <a:pt x="409575" y="295275"/>
                  </a:cubicBezTo>
                  <a:cubicBezTo>
                    <a:pt x="418750" y="198935"/>
                    <a:pt x="435507" y="173846"/>
                    <a:pt x="409575" y="57150"/>
                  </a:cubicBezTo>
                  <a:cubicBezTo>
                    <a:pt x="407397" y="47349"/>
                    <a:pt x="389980" y="52115"/>
                    <a:pt x="381000" y="47625"/>
                  </a:cubicBezTo>
                  <a:cubicBezTo>
                    <a:pt x="370761" y="42505"/>
                    <a:pt x="362664" y="33695"/>
                    <a:pt x="352425" y="28575"/>
                  </a:cubicBezTo>
                  <a:cubicBezTo>
                    <a:pt x="343445" y="24085"/>
                    <a:pt x="333504" y="21808"/>
                    <a:pt x="323850" y="19050"/>
                  </a:cubicBezTo>
                  <a:cubicBezTo>
                    <a:pt x="278940" y="6219"/>
                    <a:pt x="273036" y="7709"/>
                    <a:pt x="219075" y="0"/>
                  </a:cubicBezTo>
                  <a:cubicBezTo>
                    <a:pt x="203200" y="3175"/>
                    <a:pt x="187069" y="5265"/>
                    <a:pt x="171450" y="9525"/>
                  </a:cubicBezTo>
                  <a:cubicBezTo>
                    <a:pt x="152077" y="14809"/>
                    <a:pt x="114300" y="28575"/>
                    <a:pt x="114300" y="28575"/>
                  </a:cubicBezTo>
                  <a:cubicBezTo>
                    <a:pt x="93489" y="59792"/>
                    <a:pt x="109538" y="46038"/>
                    <a:pt x="95250" y="5715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8" name="Figura a mano libera 87"/>
            <p:cNvSpPr/>
            <p:nvPr/>
          </p:nvSpPr>
          <p:spPr>
            <a:xfrm>
              <a:off x="1403932" y="3488462"/>
              <a:ext cx="399305" cy="226288"/>
            </a:xfrm>
            <a:custGeom>
              <a:avLst/>
              <a:gdLst>
                <a:gd name="connsiteX0" fmla="*/ 24818 w 399305"/>
                <a:gd name="connsiteY0" fmla="*/ 226288 h 226288"/>
                <a:gd name="connsiteX1" fmla="*/ 34343 w 399305"/>
                <a:gd name="connsiteY1" fmla="*/ 54838 h 226288"/>
                <a:gd name="connsiteX2" fmla="*/ 53393 w 399305"/>
                <a:gd name="connsiteY2" fmla="*/ 188188 h 226288"/>
                <a:gd name="connsiteX3" fmla="*/ 81968 w 399305"/>
                <a:gd name="connsiteY3" fmla="*/ 178663 h 226288"/>
                <a:gd name="connsiteX4" fmla="*/ 91493 w 399305"/>
                <a:gd name="connsiteY4" fmla="*/ 150088 h 226288"/>
                <a:gd name="connsiteX5" fmla="*/ 101018 w 399305"/>
                <a:gd name="connsiteY5" fmla="*/ 92938 h 226288"/>
                <a:gd name="connsiteX6" fmla="*/ 148643 w 399305"/>
                <a:gd name="connsiteY6" fmla="*/ 131038 h 226288"/>
                <a:gd name="connsiteX7" fmla="*/ 177218 w 399305"/>
                <a:gd name="connsiteY7" fmla="*/ 111988 h 226288"/>
                <a:gd name="connsiteX8" fmla="*/ 196268 w 399305"/>
                <a:gd name="connsiteY8" fmla="*/ 92938 h 226288"/>
                <a:gd name="connsiteX9" fmla="*/ 224843 w 399305"/>
                <a:gd name="connsiteY9" fmla="*/ 111988 h 226288"/>
                <a:gd name="connsiteX10" fmla="*/ 243893 w 399305"/>
                <a:gd name="connsiteY10" fmla="*/ 83413 h 226288"/>
                <a:gd name="connsiteX11" fmla="*/ 253418 w 399305"/>
                <a:gd name="connsiteY11" fmla="*/ 45313 h 226288"/>
                <a:gd name="connsiteX12" fmla="*/ 262943 w 399305"/>
                <a:gd name="connsiteY12" fmla="*/ 16738 h 226288"/>
                <a:gd name="connsiteX13" fmla="*/ 272468 w 399305"/>
                <a:gd name="connsiteY13" fmla="*/ 111988 h 226288"/>
                <a:gd name="connsiteX14" fmla="*/ 301043 w 399305"/>
                <a:gd name="connsiteY14" fmla="*/ 92938 h 226288"/>
                <a:gd name="connsiteX15" fmla="*/ 310568 w 399305"/>
                <a:gd name="connsiteY15" fmla="*/ 45313 h 226288"/>
                <a:gd name="connsiteX16" fmla="*/ 320093 w 399305"/>
                <a:gd name="connsiteY16" fmla="*/ 83413 h 226288"/>
                <a:gd name="connsiteX17" fmla="*/ 329618 w 399305"/>
                <a:gd name="connsiteY17" fmla="*/ 140563 h 226288"/>
                <a:gd name="connsiteX18" fmla="*/ 339143 w 399305"/>
                <a:gd name="connsiteY18" fmla="*/ 111988 h 226288"/>
                <a:gd name="connsiteX19" fmla="*/ 348668 w 399305"/>
                <a:gd name="connsiteY19" fmla="*/ 54838 h 226288"/>
                <a:gd name="connsiteX20" fmla="*/ 367718 w 399305"/>
                <a:gd name="connsiteY20" fmla="*/ 111988 h 226288"/>
                <a:gd name="connsiteX21" fmla="*/ 377243 w 399305"/>
                <a:gd name="connsiteY21" fmla="*/ 150088 h 226288"/>
                <a:gd name="connsiteX22" fmla="*/ 396293 w 399305"/>
                <a:gd name="connsiteY22" fmla="*/ 178663 h 22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9305" h="226288">
                  <a:moveTo>
                    <a:pt x="24818" y="226288"/>
                  </a:moveTo>
                  <a:cubicBezTo>
                    <a:pt x="27993" y="169138"/>
                    <a:pt x="0" y="100629"/>
                    <a:pt x="34343" y="54838"/>
                  </a:cubicBezTo>
                  <a:cubicBezTo>
                    <a:pt x="61284" y="18917"/>
                    <a:pt x="53393" y="188188"/>
                    <a:pt x="53393" y="188188"/>
                  </a:cubicBezTo>
                  <a:cubicBezTo>
                    <a:pt x="62918" y="185013"/>
                    <a:pt x="74868" y="185763"/>
                    <a:pt x="81968" y="178663"/>
                  </a:cubicBezTo>
                  <a:cubicBezTo>
                    <a:pt x="89068" y="171563"/>
                    <a:pt x="89315" y="159889"/>
                    <a:pt x="91493" y="150088"/>
                  </a:cubicBezTo>
                  <a:cubicBezTo>
                    <a:pt x="95683" y="131235"/>
                    <a:pt x="97843" y="111988"/>
                    <a:pt x="101018" y="92938"/>
                  </a:cubicBezTo>
                  <a:cubicBezTo>
                    <a:pt x="112148" y="109634"/>
                    <a:pt x="121038" y="135639"/>
                    <a:pt x="148643" y="131038"/>
                  </a:cubicBezTo>
                  <a:cubicBezTo>
                    <a:pt x="159935" y="129156"/>
                    <a:pt x="167693" y="118338"/>
                    <a:pt x="177218" y="111988"/>
                  </a:cubicBezTo>
                  <a:cubicBezTo>
                    <a:pt x="195883" y="0"/>
                    <a:pt x="177323" y="64520"/>
                    <a:pt x="196268" y="92938"/>
                  </a:cubicBezTo>
                  <a:cubicBezTo>
                    <a:pt x="202618" y="102463"/>
                    <a:pt x="215318" y="105638"/>
                    <a:pt x="224843" y="111988"/>
                  </a:cubicBezTo>
                  <a:cubicBezTo>
                    <a:pt x="231193" y="102463"/>
                    <a:pt x="239384" y="93935"/>
                    <a:pt x="243893" y="83413"/>
                  </a:cubicBezTo>
                  <a:cubicBezTo>
                    <a:pt x="249050" y="71381"/>
                    <a:pt x="249822" y="57900"/>
                    <a:pt x="253418" y="45313"/>
                  </a:cubicBezTo>
                  <a:cubicBezTo>
                    <a:pt x="256176" y="35659"/>
                    <a:pt x="259768" y="26263"/>
                    <a:pt x="262943" y="16738"/>
                  </a:cubicBezTo>
                  <a:cubicBezTo>
                    <a:pt x="266118" y="48488"/>
                    <a:pt x="258198" y="83448"/>
                    <a:pt x="272468" y="111988"/>
                  </a:cubicBezTo>
                  <a:cubicBezTo>
                    <a:pt x="277588" y="122227"/>
                    <a:pt x="295363" y="102877"/>
                    <a:pt x="301043" y="92938"/>
                  </a:cubicBezTo>
                  <a:cubicBezTo>
                    <a:pt x="309075" y="78882"/>
                    <a:pt x="307393" y="61188"/>
                    <a:pt x="310568" y="45313"/>
                  </a:cubicBezTo>
                  <a:cubicBezTo>
                    <a:pt x="313743" y="58013"/>
                    <a:pt x="317526" y="70576"/>
                    <a:pt x="320093" y="83413"/>
                  </a:cubicBezTo>
                  <a:cubicBezTo>
                    <a:pt x="323881" y="102351"/>
                    <a:pt x="318905" y="124494"/>
                    <a:pt x="329618" y="140563"/>
                  </a:cubicBezTo>
                  <a:cubicBezTo>
                    <a:pt x="335187" y="148917"/>
                    <a:pt x="336965" y="121789"/>
                    <a:pt x="339143" y="111988"/>
                  </a:cubicBezTo>
                  <a:cubicBezTo>
                    <a:pt x="343333" y="93135"/>
                    <a:pt x="345493" y="73888"/>
                    <a:pt x="348668" y="54838"/>
                  </a:cubicBezTo>
                  <a:cubicBezTo>
                    <a:pt x="355018" y="73888"/>
                    <a:pt x="362848" y="92507"/>
                    <a:pt x="367718" y="111988"/>
                  </a:cubicBezTo>
                  <a:cubicBezTo>
                    <a:pt x="370893" y="124688"/>
                    <a:pt x="373481" y="137549"/>
                    <a:pt x="377243" y="150088"/>
                  </a:cubicBezTo>
                  <a:cubicBezTo>
                    <a:pt x="399305" y="223628"/>
                    <a:pt x="396293" y="223830"/>
                    <a:pt x="396293" y="17866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9" name="Ovale 88"/>
            <p:cNvSpPr/>
            <p:nvPr/>
          </p:nvSpPr>
          <p:spPr>
            <a:xfrm>
              <a:off x="1475656" y="3789040"/>
              <a:ext cx="288032" cy="288032"/>
            </a:xfrm>
            <a:prstGeom prst="ellipse">
              <a:avLst/>
            </a:prstGeom>
            <a:solidFill>
              <a:srgbClr val="99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0" name="Gruppo 89"/>
          <p:cNvGrpSpPr/>
          <p:nvPr/>
        </p:nvGrpSpPr>
        <p:grpSpPr>
          <a:xfrm>
            <a:off x="3287689" y="4293096"/>
            <a:ext cx="435507" cy="697930"/>
            <a:chOff x="1403648" y="3488462"/>
            <a:chExt cx="435507" cy="697930"/>
          </a:xfrm>
        </p:grpSpPr>
        <p:sp>
          <p:nvSpPr>
            <p:cNvPr id="91" name="Figura a mano libera 90"/>
            <p:cNvSpPr/>
            <p:nvPr/>
          </p:nvSpPr>
          <p:spPr>
            <a:xfrm>
              <a:off x="1403648" y="3645024"/>
              <a:ext cx="435507" cy="541368"/>
            </a:xfrm>
            <a:custGeom>
              <a:avLst/>
              <a:gdLst>
                <a:gd name="connsiteX0" fmla="*/ 95250 w 435507"/>
                <a:gd name="connsiteY0" fmla="*/ 57150 h 541368"/>
                <a:gd name="connsiteX1" fmla="*/ 28575 w 435507"/>
                <a:gd name="connsiteY1" fmla="*/ 95250 h 541368"/>
                <a:gd name="connsiteX2" fmla="*/ 9525 w 435507"/>
                <a:gd name="connsiteY2" fmla="*/ 152400 h 541368"/>
                <a:gd name="connsiteX3" fmla="*/ 0 w 435507"/>
                <a:gd name="connsiteY3" fmla="*/ 180975 h 541368"/>
                <a:gd name="connsiteX4" fmla="*/ 9525 w 435507"/>
                <a:gd name="connsiteY4" fmla="*/ 304800 h 541368"/>
                <a:gd name="connsiteX5" fmla="*/ 28575 w 435507"/>
                <a:gd name="connsiteY5" fmla="*/ 390525 h 541368"/>
                <a:gd name="connsiteX6" fmla="*/ 47625 w 435507"/>
                <a:gd name="connsiteY6" fmla="*/ 447675 h 541368"/>
                <a:gd name="connsiteX7" fmla="*/ 114300 w 435507"/>
                <a:gd name="connsiteY7" fmla="*/ 504825 h 541368"/>
                <a:gd name="connsiteX8" fmla="*/ 190500 w 435507"/>
                <a:gd name="connsiteY8" fmla="*/ 533400 h 541368"/>
                <a:gd name="connsiteX9" fmla="*/ 361950 w 435507"/>
                <a:gd name="connsiteY9" fmla="*/ 504825 h 541368"/>
                <a:gd name="connsiteX10" fmla="*/ 381000 w 435507"/>
                <a:gd name="connsiteY10" fmla="*/ 476250 h 541368"/>
                <a:gd name="connsiteX11" fmla="*/ 400050 w 435507"/>
                <a:gd name="connsiteY11" fmla="*/ 419100 h 541368"/>
                <a:gd name="connsiteX12" fmla="*/ 409575 w 435507"/>
                <a:gd name="connsiteY12" fmla="*/ 295275 h 541368"/>
                <a:gd name="connsiteX13" fmla="*/ 409575 w 435507"/>
                <a:gd name="connsiteY13" fmla="*/ 57150 h 541368"/>
                <a:gd name="connsiteX14" fmla="*/ 381000 w 435507"/>
                <a:gd name="connsiteY14" fmla="*/ 47625 h 541368"/>
                <a:gd name="connsiteX15" fmla="*/ 352425 w 435507"/>
                <a:gd name="connsiteY15" fmla="*/ 28575 h 541368"/>
                <a:gd name="connsiteX16" fmla="*/ 323850 w 435507"/>
                <a:gd name="connsiteY16" fmla="*/ 19050 h 541368"/>
                <a:gd name="connsiteX17" fmla="*/ 219075 w 435507"/>
                <a:gd name="connsiteY17" fmla="*/ 0 h 541368"/>
                <a:gd name="connsiteX18" fmla="*/ 171450 w 435507"/>
                <a:gd name="connsiteY18" fmla="*/ 9525 h 541368"/>
                <a:gd name="connsiteX19" fmla="*/ 114300 w 435507"/>
                <a:gd name="connsiteY19" fmla="*/ 28575 h 541368"/>
                <a:gd name="connsiteX20" fmla="*/ 95250 w 435507"/>
                <a:gd name="connsiteY20" fmla="*/ 57150 h 54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5507" h="541368">
                  <a:moveTo>
                    <a:pt x="95250" y="57150"/>
                  </a:moveTo>
                  <a:cubicBezTo>
                    <a:pt x="80963" y="68263"/>
                    <a:pt x="46881" y="62300"/>
                    <a:pt x="28575" y="95250"/>
                  </a:cubicBezTo>
                  <a:cubicBezTo>
                    <a:pt x="18823" y="112803"/>
                    <a:pt x="15875" y="133350"/>
                    <a:pt x="9525" y="152400"/>
                  </a:cubicBezTo>
                  <a:lnTo>
                    <a:pt x="0" y="180975"/>
                  </a:lnTo>
                  <a:cubicBezTo>
                    <a:pt x="3175" y="222250"/>
                    <a:pt x="4953" y="263656"/>
                    <a:pt x="9525" y="304800"/>
                  </a:cubicBezTo>
                  <a:cubicBezTo>
                    <a:pt x="11124" y="319195"/>
                    <a:pt x="23608" y="373969"/>
                    <a:pt x="28575" y="390525"/>
                  </a:cubicBezTo>
                  <a:cubicBezTo>
                    <a:pt x="34345" y="409759"/>
                    <a:pt x="33426" y="433476"/>
                    <a:pt x="47625" y="447675"/>
                  </a:cubicBezTo>
                  <a:cubicBezTo>
                    <a:pt x="69281" y="469331"/>
                    <a:pt x="86807" y="489551"/>
                    <a:pt x="114300" y="504825"/>
                  </a:cubicBezTo>
                  <a:cubicBezTo>
                    <a:pt x="131384" y="514316"/>
                    <a:pt x="169113" y="526271"/>
                    <a:pt x="190500" y="533400"/>
                  </a:cubicBezTo>
                  <a:cubicBezTo>
                    <a:pt x="230969" y="530509"/>
                    <a:pt x="318098" y="541368"/>
                    <a:pt x="361950" y="504825"/>
                  </a:cubicBezTo>
                  <a:cubicBezTo>
                    <a:pt x="370744" y="497496"/>
                    <a:pt x="376351" y="486711"/>
                    <a:pt x="381000" y="476250"/>
                  </a:cubicBezTo>
                  <a:cubicBezTo>
                    <a:pt x="389155" y="457900"/>
                    <a:pt x="400050" y="419100"/>
                    <a:pt x="400050" y="419100"/>
                  </a:cubicBezTo>
                  <a:cubicBezTo>
                    <a:pt x="403225" y="377825"/>
                    <a:pt x="405650" y="336485"/>
                    <a:pt x="409575" y="295275"/>
                  </a:cubicBezTo>
                  <a:cubicBezTo>
                    <a:pt x="418750" y="198935"/>
                    <a:pt x="435507" y="173846"/>
                    <a:pt x="409575" y="57150"/>
                  </a:cubicBezTo>
                  <a:cubicBezTo>
                    <a:pt x="407397" y="47349"/>
                    <a:pt x="389980" y="52115"/>
                    <a:pt x="381000" y="47625"/>
                  </a:cubicBezTo>
                  <a:cubicBezTo>
                    <a:pt x="370761" y="42505"/>
                    <a:pt x="362664" y="33695"/>
                    <a:pt x="352425" y="28575"/>
                  </a:cubicBezTo>
                  <a:cubicBezTo>
                    <a:pt x="343445" y="24085"/>
                    <a:pt x="333504" y="21808"/>
                    <a:pt x="323850" y="19050"/>
                  </a:cubicBezTo>
                  <a:cubicBezTo>
                    <a:pt x="278940" y="6219"/>
                    <a:pt x="273036" y="7709"/>
                    <a:pt x="219075" y="0"/>
                  </a:cubicBezTo>
                  <a:cubicBezTo>
                    <a:pt x="203200" y="3175"/>
                    <a:pt x="187069" y="5265"/>
                    <a:pt x="171450" y="9525"/>
                  </a:cubicBezTo>
                  <a:cubicBezTo>
                    <a:pt x="152077" y="14809"/>
                    <a:pt x="114300" y="28575"/>
                    <a:pt x="114300" y="28575"/>
                  </a:cubicBezTo>
                  <a:cubicBezTo>
                    <a:pt x="93489" y="59792"/>
                    <a:pt x="109538" y="46038"/>
                    <a:pt x="95250" y="5715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2" name="Figura a mano libera 91"/>
            <p:cNvSpPr/>
            <p:nvPr/>
          </p:nvSpPr>
          <p:spPr>
            <a:xfrm>
              <a:off x="1403932" y="3488462"/>
              <a:ext cx="399305" cy="226288"/>
            </a:xfrm>
            <a:custGeom>
              <a:avLst/>
              <a:gdLst>
                <a:gd name="connsiteX0" fmla="*/ 24818 w 399305"/>
                <a:gd name="connsiteY0" fmla="*/ 226288 h 226288"/>
                <a:gd name="connsiteX1" fmla="*/ 34343 w 399305"/>
                <a:gd name="connsiteY1" fmla="*/ 54838 h 226288"/>
                <a:gd name="connsiteX2" fmla="*/ 53393 w 399305"/>
                <a:gd name="connsiteY2" fmla="*/ 188188 h 226288"/>
                <a:gd name="connsiteX3" fmla="*/ 81968 w 399305"/>
                <a:gd name="connsiteY3" fmla="*/ 178663 h 226288"/>
                <a:gd name="connsiteX4" fmla="*/ 91493 w 399305"/>
                <a:gd name="connsiteY4" fmla="*/ 150088 h 226288"/>
                <a:gd name="connsiteX5" fmla="*/ 101018 w 399305"/>
                <a:gd name="connsiteY5" fmla="*/ 92938 h 226288"/>
                <a:gd name="connsiteX6" fmla="*/ 148643 w 399305"/>
                <a:gd name="connsiteY6" fmla="*/ 131038 h 226288"/>
                <a:gd name="connsiteX7" fmla="*/ 177218 w 399305"/>
                <a:gd name="connsiteY7" fmla="*/ 111988 h 226288"/>
                <a:gd name="connsiteX8" fmla="*/ 196268 w 399305"/>
                <a:gd name="connsiteY8" fmla="*/ 92938 h 226288"/>
                <a:gd name="connsiteX9" fmla="*/ 224843 w 399305"/>
                <a:gd name="connsiteY9" fmla="*/ 111988 h 226288"/>
                <a:gd name="connsiteX10" fmla="*/ 243893 w 399305"/>
                <a:gd name="connsiteY10" fmla="*/ 83413 h 226288"/>
                <a:gd name="connsiteX11" fmla="*/ 253418 w 399305"/>
                <a:gd name="connsiteY11" fmla="*/ 45313 h 226288"/>
                <a:gd name="connsiteX12" fmla="*/ 262943 w 399305"/>
                <a:gd name="connsiteY12" fmla="*/ 16738 h 226288"/>
                <a:gd name="connsiteX13" fmla="*/ 272468 w 399305"/>
                <a:gd name="connsiteY13" fmla="*/ 111988 h 226288"/>
                <a:gd name="connsiteX14" fmla="*/ 301043 w 399305"/>
                <a:gd name="connsiteY14" fmla="*/ 92938 h 226288"/>
                <a:gd name="connsiteX15" fmla="*/ 310568 w 399305"/>
                <a:gd name="connsiteY15" fmla="*/ 45313 h 226288"/>
                <a:gd name="connsiteX16" fmla="*/ 320093 w 399305"/>
                <a:gd name="connsiteY16" fmla="*/ 83413 h 226288"/>
                <a:gd name="connsiteX17" fmla="*/ 329618 w 399305"/>
                <a:gd name="connsiteY17" fmla="*/ 140563 h 226288"/>
                <a:gd name="connsiteX18" fmla="*/ 339143 w 399305"/>
                <a:gd name="connsiteY18" fmla="*/ 111988 h 226288"/>
                <a:gd name="connsiteX19" fmla="*/ 348668 w 399305"/>
                <a:gd name="connsiteY19" fmla="*/ 54838 h 226288"/>
                <a:gd name="connsiteX20" fmla="*/ 367718 w 399305"/>
                <a:gd name="connsiteY20" fmla="*/ 111988 h 226288"/>
                <a:gd name="connsiteX21" fmla="*/ 377243 w 399305"/>
                <a:gd name="connsiteY21" fmla="*/ 150088 h 226288"/>
                <a:gd name="connsiteX22" fmla="*/ 396293 w 399305"/>
                <a:gd name="connsiteY22" fmla="*/ 178663 h 22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9305" h="226288">
                  <a:moveTo>
                    <a:pt x="24818" y="226288"/>
                  </a:moveTo>
                  <a:cubicBezTo>
                    <a:pt x="27993" y="169138"/>
                    <a:pt x="0" y="100629"/>
                    <a:pt x="34343" y="54838"/>
                  </a:cubicBezTo>
                  <a:cubicBezTo>
                    <a:pt x="61284" y="18917"/>
                    <a:pt x="53393" y="188188"/>
                    <a:pt x="53393" y="188188"/>
                  </a:cubicBezTo>
                  <a:cubicBezTo>
                    <a:pt x="62918" y="185013"/>
                    <a:pt x="74868" y="185763"/>
                    <a:pt x="81968" y="178663"/>
                  </a:cubicBezTo>
                  <a:cubicBezTo>
                    <a:pt x="89068" y="171563"/>
                    <a:pt x="89315" y="159889"/>
                    <a:pt x="91493" y="150088"/>
                  </a:cubicBezTo>
                  <a:cubicBezTo>
                    <a:pt x="95683" y="131235"/>
                    <a:pt x="97843" y="111988"/>
                    <a:pt x="101018" y="92938"/>
                  </a:cubicBezTo>
                  <a:cubicBezTo>
                    <a:pt x="112148" y="109634"/>
                    <a:pt x="121038" y="135639"/>
                    <a:pt x="148643" y="131038"/>
                  </a:cubicBezTo>
                  <a:cubicBezTo>
                    <a:pt x="159935" y="129156"/>
                    <a:pt x="167693" y="118338"/>
                    <a:pt x="177218" y="111988"/>
                  </a:cubicBezTo>
                  <a:cubicBezTo>
                    <a:pt x="195883" y="0"/>
                    <a:pt x="177323" y="64520"/>
                    <a:pt x="196268" y="92938"/>
                  </a:cubicBezTo>
                  <a:cubicBezTo>
                    <a:pt x="202618" y="102463"/>
                    <a:pt x="215318" y="105638"/>
                    <a:pt x="224843" y="111988"/>
                  </a:cubicBezTo>
                  <a:cubicBezTo>
                    <a:pt x="231193" y="102463"/>
                    <a:pt x="239384" y="93935"/>
                    <a:pt x="243893" y="83413"/>
                  </a:cubicBezTo>
                  <a:cubicBezTo>
                    <a:pt x="249050" y="71381"/>
                    <a:pt x="249822" y="57900"/>
                    <a:pt x="253418" y="45313"/>
                  </a:cubicBezTo>
                  <a:cubicBezTo>
                    <a:pt x="256176" y="35659"/>
                    <a:pt x="259768" y="26263"/>
                    <a:pt x="262943" y="16738"/>
                  </a:cubicBezTo>
                  <a:cubicBezTo>
                    <a:pt x="266118" y="48488"/>
                    <a:pt x="258198" y="83448"/>
                    <a:pt x="272468" y="111988"/>
                  </a:cubicBezTo>
                  <a:cubicBezTo>
                    <a:pt x="277588" y="122227"/>
                    <a:pt x="295363" y="102877"/>
                    <a:pt x="301043" y="92938"/>
                  </a:cubicBezTo>
                  <a:cubicBezTo>
                    <a:pt x="309075" y="78882"/>
                    <a:pt x="307393" y="61188"/>
                    <a:pt x="310568" y="45313"/>
                  </a:cubicBezTo>
                  <a:cubicBezTo>
                    <a:pt x="313743" y="58013"/>
                    <a:pt x="317526" y="70576"/>
                    <a:pt x="320093" y="83413"/>
                  </a:cubicBezTo>
                  <a:cubicBezTo>
                    <a:pt x="323881" y="102351"/>
                    <a:pt x="318905" y="124494"/>
                    <a:pt x="329618" y="140563"/>
                  </a:cubicBezTo>
                  <a:cubicBezTo>
                    <a:pt x="335187" y="148917"/>
                    <a:pt x="336965" y="121789"/>
                    <a:pt x="339143" y="111988"/>
                  </a:cubicBezTo>
                  <a:cubicBezTo>
                    <a:pt x="343333" y="93135"/>
                    <a:pt x="345493" y="73888"/>
                    <a:pt x="348668" y="54838"/>
                  </a:cubicBezTo>
                  <a:cubicBezTo>
                    <a:pt x="355018" y="73888"/>
                    <a:pt x="362848" y="92507"/>
                    <a:pt x="367718" y="111988"/>
                  </a:cubicBezTo>
                  <a:cubicBezTo>
                    <a:pt x="370893" y="124688"/>
                    <a:pt x="373481" y="137549"/>
                    <a:pt x="377243" y="150088"/>
                  </a:cubicBezTo>
                  <a:cubicBezTo>
                    <a:pt x="399305" y="223628"/>
                    <a:pt x="396293" y="223830"/>
                    <a:pt x="396293" y="17866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3" name="Ovale 92"/>
            <p:cNvSpPr/>
            <p:nvPr/>
          </p:nvSpPr>
          <p:spPr>
            <a:xfrm>
              <a:off x="1475656" y="3789040"/>
              <a:ext cx="288032" cy="288032"/>
            </a:xfrm>
            <a:prstGeom prst="ellipse">
              <a:avLst/>
            </a:prstGeom>
            <a:solidFill>
              <a:srgbClr val="99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4" name="CasellaDiTesto 93"/>
          <p:cNvSpPr txBox="1"/>
          <p:nvPr/>
        </p:nvSpPr>
        <p:spPr>
          <a:xfrm>
            <a:off x="2279576" y="5229201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Symbol" pitchFamily="18" charset="2"/>
              </a:rPr>
              <a:t>D</a:t>
            </a:r>
            <a:r>
              <a:rPr lang="it-IT" sz="1400" dirty="0"/>
              <a:t>N-p63</a:t>
            </a:r>
          </a:p>
        </p:txBody>
      </p:sp>
      <p:sp>
        <p:nvSpPr>
          <p:cNvPr id="95" name="CasellaDiTesto 94"/>
          <p:cNvSpPr txBox="1"/>
          <p:nvPr/>
        </p:nvSpPr>
        <p:spPr>
          <a:xfrm>
            <a:off x="3287689" y="5301208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Hsp-27</a:t>
            </a:r>
          </a:p>
        </p:txBody>
      </p:sp>
      <p:sp>
        <p:nvSpPr>
          <p:cNvPr id="96" name="CasellaDiTesto 95"/>
          <p:cNvSpPr txBox="1"/>
          <p:nvPr/>
        </p:nvSpPr>
        <p:spPr>
          <a:xfrm>
            <a:off x="4367808" y="5301208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CK5</a:t>
            </a:r>
          </a:p>
        </p:txBody>
      </p:sp>
      <p:sp>
        <p:nvSpPr>
          <p:cNvPr id="97" name="CasellaDiTesto 96"/>
          <p:cNvSpPr txBox="1"/>
          <p:nvPr/>
        </p:nvSpPr>
        <p:spPr>
          <a:xfrm>
            <a:off x="2711625" y="548680"/>
            <a:ext cx="622388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</a:t>
            </a: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renewal</a:t>
            </a: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strategies</a:t>
            </a: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it-IT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bronchiolar</a:t>
            </a: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it-IT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alveolar</a:t>
            </a: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epithelia</a:t>
            </a:r>
            <a:endParaRPr 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" name="CasellaDiTesto 97"/>
          <p:cNvSpPr txBox="1"/>
          <p:nvPr/>
        </p:nvSpPr>
        <p:spPr>
          <a:xfrm>
            <a:off x="9408369" y="2564904"/>
            <a:ext cx="1240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telomerase</a:t>
            </a:r>
            <a:endParaRPr lang="it-IT" dirty="0"/>
          </a:p>
        </p:txBody>
      </p:sp>
      <p:sp>
        <p:nvSpPr>
          <p:cNvPr id="99" name="CasellaDiTesto 98"/>
          <p:cNvSpPr txBox="1"/>
          <p:nvPr/>
        </p:nvSpPr>
        <p:spPr>
          <a:xfrm>
            <a:off x="7536160" y="3356992"/>
            <a:ext cx="63831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PN-II</a:t>
            </a:r>
          </a:p>
        </p:txBody>
      </p:sp>
      <p:sp>
        <p:nvSpPr>
          <p:cNvPr id="100" name="CasellaDiTesto 99"/>
          <p:cNvSpPr txBox="1"/>
          <p:nvPr/>
        </p:nvSpPr>
        <p:spPr>
          <a:xfrm>
            <a:off x="8401997" y="4293096"/>
            <a:ext cx="58060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PN-I</a:t>
            </a:r>
          </a:p>
        </p:txBody>
      </p:sp>
      <p:pic>
        <p:nvPicPr>
          <p:cNvPr id="101" name="Picture 4" descr="http://spazioinwind.libero.it/carte/immagini/poker.jpg"/>
          <p:cNvPicPr>
            <a:picLocks noChangeAspect="1" noChangeArrowheads="1"/>
          </p:cNvPicPr>
          <p:nvPr/>
        </p:nvPicPr>
        <p:blipFill>
          <a:blip r:embed="rId2" cstate="print"/>
          <a:srcRect r="21632" b="14542"/>
          <a:stretch>
            <a:fillRect/>
          </a:stretch>
        </p:blipFill>
        <p:spPr bwMode="auto">
          <a:xfrm>
            <a:off x="2063552" y="1556792"/>
            <a:ext cx="1595254" cy="1152128"/>
          </a:xfrm>
          <a:prstGeom prst="rect">
            <a:avLst/>
          </a:prstGeom>
          <a:noFill/>
          <a:ln>
            <a:solidFill>
              <a:srgbClr val="333399"/>
            </a:solidFill>
          </a:ln>
        </p:spPr>
      </p:pic>
      <p:sp>
        <p:nvSpPr>
          <p:cNvPr id="102" name="CasellaDiTesto 101"/>
          <p:cNvSpPr txBox="1"/>
          <p:nvPr/>
        </p:nvSpPr>
        <p:spPr>
          <a:xfrm>
            <a:off x="2063552" y="2852936"/>
            <a:ext cx="1412566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it-IT" i="1" dirty="0" err="1"/>
              <a:t>Rigged</a:t>
            </a:r>
            <a:r>
              <a:rPr lang="it-IT" i="1" dirty="0"/>
              <a:t> game</a:t>
            </a:r>
          </a:p>
        </p:txBody>
      </p:sp>
    </p:spTree>
    <p:extLst>
      <p:ext uri="{BB962C8B-B14F-4D97-AF65-F5344CB8AC3E}">
        <p14:creationId xmlns:p14="http://schemas.microsoft.com/office/powerpoint/2010/main" val="1969350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Ovale 3">
            <a:extLst>
              <a:ext uri="{FF2B5EF4-FFF2-40B4-BE49-F238E27FC236}">
                <a16:creationId xmlns:a16="http://schemas.microsoft.com/office/drawing/2014/main" id="{77467219-2684-A44E-BB1E-0ADC9A855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5" y="2424113"/>
            <a:ext cx="914400" cy="9144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it-IT"/>
          </a:p>
        </p:txBody>
      </p:sp>
      <p:sp>
        <p:nvSpPr>
          <p:cNvPr id="3" name="Figura a mano libera 2">
            <a:extLst>
              <a:ext uri="{FF2B5EF4-FFF2-40B4-BE49-F238E27FC236}">
                <a16:creationId xmlns:a16="http://schemas.microsoft.com/office/drawing/2014/main" id="{E735176E-3F7F-F341-A27D-F27E028D802A}"/>
              </a:ext>
            </a:extLst>
          </p:cNvPr>
          <p:cNvSpPr/>
          <p:nvPr/>
        </p:nvSpPr>
        <p:spPr bwMode="auto">
          <a:xfrm>
            <a:off x="1524000" y="908050"/>
            <a:ext cx="9101138" cy="5949950"/>
          </a:xfrm>
          <a:custGeom>
            <a:avLst/>
            <a:gdLst>
              <a:gd name="connsiteX0" fmla="*/ 0 w 8163674"/>
              <a:gd name="connsiteY0" fmla="*/ 2215330 h 5077283"/>
              <a:gd name="connsiteX1" fmla="*/ 178130 w 8163674"/>
              <a:gd name="connsiteY1" fmla="*/ 1514686 h 5077283"/>
              <a:gd name="connsiteX2" fmla="*/ 463137 w 8163674"/>
              <a:gd name="connsiteY2" fmla="*/ 1015922 h 5077283"/>
              <a:gd name="connsiteX3" fmla="*/ 629392 w 8163674"/>
              <a:gd name="connsiteY3" fmla="*/ 766540 h 5077283"/>
              <a:gd name="connsiteX4" fmla="*/ 795646 w 8163674"/>
              <a:gd name="connsiteY4" fmla="*/ 588410 h 5077283"/>
              <a:gd name="connsiteX5" fmla="*/ 866898 w 8163674"/>
              <a:gd name="connsiteY5" fmla="*/ 517158 h 5077283"/>
              <a:gd name="connsiteX6" fmla="*/ 1021278 w 8163674"/>
              <a:gd name="connsiteY6" fmla="*/ 398405 h 5077283"/>
              <a:gd name="connsiteX7" fmla="*/ 1116280 w 8163674"/>
              <a:gd name="connsiteY7" fmla="*/ 339028 h 5077283"/>
              <a:gd name="connsiteX8" fmla="*/ 1175657 w 8163674"/>
              <a:gd name="connsiteY8" fmla="*/ 291527 h 5077283"/>
              <a:gd name="connsiteX9" fmla="*/ 1282535 w 8163674"/>
              <a:gd name="connsiteY9" fmla="*/ 232151 h 5077283"/>
              <a:gd name="connsiteX10" fmla="*/ 1353787 w 8163674"/>
              <a:gd name="connsiteY10" fmla="*/ 172774 h 5077283"/>
              <a:gd name="connsiteX11" fmla="*/ 1472540 w 8163674"/>
              <a:gd name="connsiteY11" fmla="*/ 125273 h 5077283"/>
              <a:gd name="connsiteX12" fmla="*/ 1543792 w 8163674"/>
              <a:gd name="connsiteY12" fmla="*/ 89647 h 5077283"/>
              <a:gd name="connsiteX13" fmla="*/ 1650670 w 8163674"/>
              <a:gd name="connsiteY13" fmla="*/ 65896 h 5077283"/>
              <a:gd name="connsiteX14" fmla="*/ 1769423 w 8163674"/>
              <a:gd name="connsiteY14" fmla="*/ 18395 h 5077283"/>
              <a:gd name="connsiteX15" fmla="*/ 1828800 w 8163674"/>
              <a:gd name="connsiteY15" fmla="*/ 6519 h 5077283"/>
              <a:gd name="connsiteX16" fmla="*/ 2113807 w 8163674"/>
              <a:gd name="connsiteY16" fmla="*/ 18395 h 5077283"/>
              <a:gd name="connsiteX17" fmla="*/ 2220685 w 8163674"/>
              <a:gd name="connsiteY17" fmla="*/ 54021 h 5077283"/>
              <a:gd name="connsiteX18" fmla="*/ 2363189 w 8163674"/>
              <a:gd name="connsiteY18" fmla="*/ 89647 h 5077283"/>
              <a:gd name="connsiteX19" fmla="*/ 2422566 w 8163674"/>
              <a:gd name="connsiteY19" fmla="*/ 113397 h 5077283"/>
              <a:gd name="connsiteX20" fmla="*/ 2600696 w 8163674"/>
              <a:gd name="connsiteY20" fmla="*/ 160899 h 5077283"/>
              <a:gd name="connsiteX21" fmla="*/ 2660072 w 8163674"/>
              <a:gd name="connsiteY21" fmla="*/ 172774 h 5077283"/>
              <a:gd name="connsiteX22" fmla="*/ 2707574 w 8163674"/>
              <a:gd name="connsiteY22" fmla="*/ 184649 h 5077283"/>
              <a:gd name="connsiteX23" fmla="*/ 2766950 w 8163674"/>
              <a:gd name="connsiteY23" fmla="*/ 196525 h 5077283"/>
              <a:gd name="connsiteX24" fmla="*/ 2814452 w 8163674"/>
              <a:gd name="connsiteY24" fmla="*/ 208400 h 5077283"/>
              <a:gd name="connsiteX25" fmla="*/ 2945080 w 8163674"/>
              <a:gd name="connsiteY25" fmla="*/ 232151 h 5077283"/>
              <a:gd name="connsiteX26" fmla="*/ 3051958 w 8163674"/>
              <a:gd name="connsiteY26" fmla="*/ 267776 h 5077283"/>
              <a:gd name="connsiteX27" fmla="*/ 3087584 w 8163674"/>
              <a:gd name="connsiteY27" fmla="*/ 291527 h 5077283"/>
              <a:gd name="connsiteX28" fmla="*/ 3170711 w 8163674"/>
              <a:gd name="connsiteY28" fmla="*/ 327153 h 5077283"/>
              <a:gd name="connsiteX29" fmla="*/ 3206337 w 8163674"/>
              <a:gd name="connsiteY29" fmla="*/ 350904 h 5077283"/>
              <a:gd name="connsiteX30" fmla="*/ 3253839 w 8163674"/>
              <a:gd name="connsiteY30" fmla="*/ 374654 h 5077283"/>
              <a:gd name="connsiteX31" fmla="*/ 3431968 w 8163674"/>
              <a:gd name="connsiteY31" fmla="*/ 457782 h 5077283"/>
              <a:gd name="connsiteX32" fmla="*/ 3942607 w 8163674"/>
              <a:gd name="connsiteY32" fmla="*/ 552784 h 5077283"/>
              <a:gd name="connsiteX33" fmla="*/ 4061361 w 8163674"/>
              <a:gd name="connsiteY33" fmla="*/ 576535 h 5077283"/>
              <a:gd name="connsiteX34" fmla="*/ 4358244 w 8163674"/>
              <a:gd name="connsiteY34" fmla="*/ 612161 h 5077283"/>
              <a:gd name="connsiteX35" fmla="*/ 4583875 w 8163674"/>
              <a:gd name="connsiteY35" fmla="*/ 683413 h 5077283"/>
              <a:gd name="connsiteX36" fmla="*/ 4667002 w 8163674"/>
              <a:gd name="connsiteY36" fmla="*/ 707164 h 5077283"/>
              <a:gd name="connsiteX37" fmla="*/ 4797631 w 8163674"/>
              <a:gd name="connsiteY37" fmla="*/ 778415 h 5077283"/>
              <a:gd name="connsiteX38" fmla="*/ 4845132 w 8163674"/>
              <a:gd name="connsiteY38" fmla="*/ 825917 h 5077283"/>
              <a:gd name="connsiteX39" fmla="*/ 4916384 w 8163674"/>
              <a:gd name="connsiteY39" fmla="*/ 885293 h 5077283"/>
              <a:gd name="connsiteX40" fmla="*/ 4987636 w 8163674"/>
              <a:gd name="connsiteY40" fmla="*/ 968421 h 5077283"/>
              <a:gd name="connsiteX41" fmla="*/ 5058888 w 8163674"/>
              <a:gd name="connsiteY41" fmla="*/ 1075299 h 5077283"/>
              <a:gd name="connsiteX42" fmla="*/ 5082639 w 8163674"/>
              <a:gd name="connsiteY42" fmla="*/ 1170301 h 5077283"/>
              <a:gd name="connsiteX43" fmla="*/ 5070763 w 8163674"/>
              <a:gd name="connsiteY43" fmla="*/ 1336556 h 5077283"/>
              <a:gd name="connsiteX44" fmla="*/ 5082639 w 8163674"/>
              <a:gd name="connsiteY44" fmla="*/ 1384057 h 5077283"/>
              <a:gd name="connsiteX45" fmla="*/ 5189517 w 8163674"/>
              <a:gd name="connsiteY45" fmla="*/ 1336556 h 5077283"/>
              <a:gd name="connsiteX46" fmla="*/ 5391397 w 8163674"/>
              <a:gd name="connsiteY46" fmla="*/ 1348431 h 5077283"/>
              <a:gd name="connsiteX47" fmla="*/ 5462649 w 8163674"/>
              <a:gd name="connsiteY47" fmla="*/ 1384057 h 5077283"/>
              <a:gd name="connsiteX48" fmla="*/ 5510150 w 8163674"/>
              <a:gd name="connsiteY48" fmla="*/ 1395932 h 5077283"/>
              <a:gd name="connsiteX49" fmla="*/ 5628904 w 8163674"/>
              <a:gd name="connsiteY49" fmla="*/ 1490935 h 5077283"/>
              <a:gd name="connsiteX50" fmla="*/ 5723906 w 8163674"/>
              <a:gd name="connsiteY50" fmla="*/ 1585938 h 5077283"/>
              <a:gd name="connsiteX51" fmla="*/ 5795158 w 8163674"/>
              <a:gd name="connsiteY51" fmla="*/ 1728441 h 5077283"/>
              <a:gd name="connsiteX52" fmla="*/ 5830784 w 8163674"/>
              <a:gd name="connsiteY52" fmla="*/ 1775943 h 5077283"/>
              <a:gd name="connsiteX53" fmla="*/ 5866410 w 8163674"/>
              <a:gd name="connsiteY53" fmla="*/ 1847195 h 5077283"/>
              <a:gd name="connsiteX54" fmla="*/ 5890161 w 8163674"/>
              <a:gd name="connsiteY54" fmla="*/ 1882821 h 5077283"/>
              <a:gd name="connsiteX55" fmla="*/ 5913911 w 8163674"/>
              <a:gd name="connsiteY55" fmla="*/ 1942197 h 5077283"/>
              <a:gd name="connsiteX56" fmla="*/ 5961413 w 8163674"/>
              <a:gd name="connsiteY56" fmla="*/ 2013449 h 5077283"/>
              <a:gd name="connsiteX57" fmla="*/ 5997039 w 8163674"/>
              <a:gd name="connsiteY57" fmla="*/ 2025325 h 5077283"/>
              <a:gd name="connsiteX58" fmla="*/ 6044540 w 8163674"/>
              <a:gd name="connsiteY58" fmla="*/ 2037200 h 5077283"/>
              <a:gd name="connsiteX59" fmla="*/ 6198919 w 8163674"/>
              <a:gd name="connsiteY59" fmla="*/ 2108452 h 5077283"/>
              <a:gd name="connsiteX60" fmla="*/ 6317672 w 8163674"/>
              <a:gd name="connsiteY60" fmla="*/ 2144078 h 5077283"/>
              <a:gd name="connsiteX61" fmla="*/ 6531428 w 8163674"/>
              <a:gd name="connsiteY61" fmla="*/ 2215330 h 5077283"/>
              <a:gd name="connsiteX62" fmla="*/ 6911439 w 8163674"/>
              <a:gd name="connsiteY62" fmla="*/ 2417210 h 5077283"/>
              <a:gd name="connsiteX63" fmla="*/ 7291449 w 8163674"/>
              <a:gd name="connsiteY63" fmla="*/ 2595340 h 5077283"/>
              <a:gd name="connsiteX64" fmla="*/ 7564581 w 8163674"/>
              <a:gd name="connsiteY64" fmla="*/ 2785345 h 5077283"/>
              <a:gd name="connsiteX65" fmla="*/ 7659584 w 8163674"/>
              <a:gd name="connsiteY65" fmla="*/ 2832847 h 5077283"/>
              <a:gd name="connsiteX66" fmla="*/ 7837714 w 8163674"/>
              <a:gd name="connsiteY66" fmla="*/ 2975351 h 5077283"/>
              <a:gd name="connsiteX67" fmla="*/ 7885215 w 8163674"/>
              <a:gd name="connsiteY67" fmla="*/ 3022852 h 5077283"/>
              <a:gd name="connsiteX68" fmla="*/ 7944592 w 8163674"/>
              <a:gd name="connsiteY68" fmla="*/ 3058478 h 5077283"/>
              <a:gd name="connsiteX69" fmla="*/ 8027719 w 8163674"/>
              <a:gd name="connsiteY69" fmla="*/ 3165356 h 5077283"/>
              <a:gd name="connsiteX70" fmla="*/ 8063345 w 8163674"/>
              <a:gd name="connsiteY70" fmla="*/ 3212857 h 5077283"/>
              <a:gd name="connsiteX71" fmla="*/ 8098971 w 8163674"/>
              <a:gd name="connsiteY71" fmla="*/ 3248483 h 5077283"/>
              <a:gd name="connsiteX72" fmla="*/ 8146472 w 8163674"/>
              <a:gd name="connsiteY72" fmla="*/ 3379112 h 5077283"/>
              <a:gd name="connsiteX73" fmla="*/ 8158348 w 8163674"/>
              <a:gd name="connsiteY73" fmla="*/ 3414738 h 5077283"/>
              <a:gd name="connsiteX74" fmla="*/ 8134597 w 8163674"/>
              <a:gd name="connsiteY74" fmla="*/ 3628493 h 5077283"/>
              <a:gd name="connsiteX75" fmla="*/ 8015844 w 8163674"/>
              <a:gd name="connsiteY75" fmla="*/ 3806623 h 5077283"/>
              <a:gd name="connsiteX76" fmla="*/ 7932717 w 8163674"/>
              <a:gd name="connsiteY76" fmla="*/ 3901626 h 5077283"/>
              <a:gd name="connsiteX77" fmla="*/ 7897091 w 8163674"/>
              <a:gd name="connsiteY77" fmla="*/ 3949127 h 5077283"/>
              <a:gd name="connsiteX78" fmla="*/ 7861465 w 8163674"/>
              <a:gd name="connsiteY78" fmla="*/ 3972878 h 5077283"/>
              <a:gd name="connsiteX79" fmla="*/ 7790213 w 8163674"/>
              <a:gd name="connsiteY79" fmla="*/ 4056005 h 5077283"/>
              <a:gd name="connsiteX80" fmla="*/ 7754587 w 8163674"/>
              <a:gd name="connsiteY80" fmla="*/ 4079756 h 5077283"/>
              <a:gd name="connsiteX81" fmla="*/ 7635833 w 8163674"/>
              <a:gd name="connsiteY81" fmla="*/ 4222260 h 5077283"/>
              <a:gd name="connsiteX82" fmla="*/ 7588332 w 8163674"/>
              <a:gd name="connsiteY82" fmla="*/ 4269761 h 5077283"/>
              <a:gd name="connsiteX83" fmla="*/ 7505205 w 8163674"/>
              <a:gd name="connsiteY83" fmla="*/ 4400389 h 5077283"/>
              <a:gd name="connsiteX84" fmla="*/ 7445828 w 8163674"/>
              <a:gd name="connsiteY84" fmla="*/ 4447891 h 5077283"/>
              <a:gd name="connsiteX85" fmla="*/ 7422078 w 8163674"/>
              <a:gd name="connsiteY85" fmla="*/ 4483517 h 5077283"/>
              <a:gd name="connsiteX86" fmla="*/ 7386452 w 8163674"/>
              <a:gd name="connsiteY86" fmla="*/ 4507267 h 5077283"/>
              <a:gd name="connsiteX87" fmla="*/ 7327075 w 8163674"/>
              <a:gd name="connsiteY87" fmla="*/ 4554769 h 5077283"/>
              <a:gd name="connsiteX88" fmla="*/ 7243948 w 8163674"/>
              <a:gd name="connsiteY88" fmla="*/ 4637896 h 5077283"/>
              <a:gd name="connsiteX89" fmla="*/ 7089568 w 8163674"/>
              <a:gd name="connsiteY89" fmla="*/ 4721023 h 5077283"/>
              <a:gd name="connsiteX90" fmla="*/ 6970815 w 8163674"/>
              <a:gd name="connsiteY90" fmla="*/ 4792275 h 5077283"/>
              <a:gd name="connsiteX91" fmla="*/ 6863937 w 8163674"/>
              <a:gd name="connsiteY91" fmla="*/ 4851652 h 5077283"/>
              <a:gd name="connsiteX92" fmla="*/ 6768935 w 8163674"/>
              <a:gd name="connsiteY92" fmla="*/ 4887278 h 5077283"/>
              <a:gd name="connsiteX93" fmla="*/ 6543304 w 8163674"/>
              <a:gd name="connsiteY93" fmla="*/ 4982280 h 5077283"/>
              <a:gd name="connsiteX94" fmla="*/ 6448301 w 8163674"/>
              <a:gd name="connsiteY94" fmla="*/ 5017906 h 5077283"/>
              <a:gd name="connsiteX95" fmla="*/ 6377049 w 8163674"/>
              <a:gd name="connsiteY95" fmla="*/ 5041657 h 5077283"/>
              <a:gd name="connsiteX96" fmla="*/ 6175168 w 8163674"/>
              <a:gd name="connsiteY96" fmla="*/ 5077283 h 5077283"/>
              <a:gd name="connsiteX97" fmla="*/ 5557652 w 8163674"/>
              <a:gd name="connsiteY97" fmla="*/ 5053532 h 5077283"/>
              <a:gd name="connsiteX98" fmla="*/ 5450774 w 8163674"/>
              <a:gd name="connsiteY98" fmla="*/ 5041657 h 5077283"/>
              <a:gd name="connsiteX99" fmla="*/ 5296394 w 8163674"/>
              <a:gd name="connsiteY99" fmla="*/ 5029782 h 5077283"/>
              <a:gd name="connsiteX100" fmla="*/ 4952010 w 8163674"/>
              <a:gd name="connsiteY100" fmla="*/ 5006031 h 5077283"/>
              <a:gd name="connsiteX101" fmla="*/ 3930732 w 8163674"/>
              <a:gd name="connsiteY101" fmla="*/ 5006031 h 507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8163674" h="5077283">
                <a:moveTo>
                  <a:pt x="0" y="2215330"/>
                </a:moveTo>
                <a:cubicBezTo>
                  <a:pt x="37318" y="2016299"/>
                  <a:pt x="78309" y="1702584"/>
                  <a:pt x="178130" y="1514686"/>
                </a:cubicBezTo>
                <a:cubicBezTo>
                  <a:pt x="550027" y="814641"/>
                  <a:pt x="248118" y="1345617"/>
                  <a:pt x="463137" y="1015922"/>
                </a:cubicBezTo>
                <a:cubicBezTo>
                  <a:pt x="528080" y="916343"/>
                  <a:pt x="555171" y="851895"/>
                  <a:pt x="629392" y="766540"/>
                </a:cubicBezTo>
                <a:cubicBezTo>
                  <a:pt x="682687" y="705251"/>
                  <a:pt x="739632" y="647225"/>
                  <a:pt x="795646" y="588410"/>
                </a:cubicBezTo>
                <a:cubicBezTo>
                  <a:pt x="818810" y="564087"/>
                  <a:pt x="838951" y="535789"/>
                  <a:pt x="866898" y="517158"/>
                </a:cubicBezTo>
                <a:cubicBezTo>
                  <a:pt x="1120720" y="347945"/>
                  <a:pt x="721880" y="617964"/>
                  <a:pt x="1021278" y="398405"/>
                </a:cubicBezTo>
                <a:cubicBezTo>
                  <a:pt x="1051392" y="376321"/>
                  <a:pt x="1085576" y="360284"/>
                  <a:pt x="1116280" y="339028"/>
                </a:cubicBezTo>
                <a:cubicBezTo>
                  <a:pt x="1137120" y="324601"/>
                  <a:pt x="1154336" y="305233"/>
                  <a:pt x="1175657" y="291527"/>
                </a:cubicBezTo>
                <a:cubicBezTo>
                  <a:pt x="1209939" y="269489"/>
                  <a:pt x="1248625" y="254758"/>
                  <a:pt x="1282535" y="232151"/>
                </a:cubicBezTo>
                <a:cubicBezTo>
                  <a:pt x="1308259" y="215002"/>
                  <a:pt x="1326841" y="187931"/>
                  <a:pt x="1353787" y="172774"/>
                </a:cubicBezTo>
                <a:cubicBezTo>
                  <a:pt x="1390945" y="151872"/>
                  <a:pt x="1433481" y="142361"/>
                  <a:pt x="1472540" y="125273"/>
                </a:cubicBezTo>
                <a:cubicBezTo>
                  <a:pt x="1496868" y="114630"/>
                  <a:pt x="1518601" y="98044"/>
                  <a:pt x="1543792" y="89647"/>
                </a:cubicBezTo>
                <a:cubicBezTo>
                  <a:pt x="1578414" y="78106"/>
                  <a:pt x="1615407" y="75300"/>
                  <a:pt x="1650670" y="65896"/>
                </a:cubicBezTo>
                <a:cubicBezTo>
                  <a:pt x="1897776" y="0"/>
                  <a:pt x="1587059" y="79183"/>
                  <a:pt x="1769423" y="18395"/>
                </a:cubicBezTo>
                <a:cubicBezTo>
                  <a:pt x="1788572" y="12012"/>
                  <a:pt x="1809008" y="10478"/>
                  <a:pt x="1828800" y="6519"/>
                </a:cubicBezTo>
                <a:cubicBezTo>
                  <a:pt x="1923802" y="10478"/>
                  <a:pt x="2019413" y="6953"/>
                  <a:pt x="2113807" y="18395"/>
                </a:cubicBezTo>
                <a:cubicBezTo>
                  <a:pt x="2151087" y="22914"/>
                  <a:pt x="2184253" y="44913"/>
                  <a:pt x="2220685" y="54021"/>
                </a:cubicBezTo>
                <a:cubicBezTo>
                  <a:pt x="2268186" y="65896"/>
                  <a:pt x="2317728" y="71463"/>
                  <a:pt x="2363189" y="89647"/>
                </a:cubicBezTo>
                <a:cubicBezTo>
                  <a:pt x="2382981" y="97564"/>
                  <a:pt x="2402343" y="106656"/>
                  <a:pt x="2422566" y="113397"/>
                </a:cubicBezTo>
                <a:cubicBezTo>
                  <a:pt x="2455476" y="124367"/>
                  <a:pt x="2570168" y="154794"/>
                  <a:pt x="2600696" y="160899"/>
                </a:cubicBezTo>
                <a:cubicBezTo>
                  <a:pt x="2620488" y="164857"/>
                  <a:pt x="2640369" y="168396"/>
                  <a:pt x="2660072" y="172774"/>
                </a:cubicBezTo>
                <a:cubicBezTo>
                  <a:pt x="2676005" y="176314"/>
                  <a:pt x="2691641" y="181108"/>
                  <a:pt x="2707574" y="184649"/>
                </a:cubicBezTo>
                <a:cubicBezTo>
                  <a:pt x="2727277" y="189028"/>
                  <a:pt x="2747247" y="192146"/>
                  <a:pt x="2766950" y="196525"/>
                </a:cubicBezTo>
                <a:cubicBezTo>
                  <a:pt x="2782883" y="200066"/>
                  <a:pt x="2798519" y="204860"/>
                  <a:pt x="2814452" y="208400"/>
                </a:cubicBezTo>
                <a:cubicBezTo>
                  <a:pt x="2864239" y="219463"/>
                  <a:pt x="2893524" y="223558"/>
                  <a:pt x="2945080" y="232151"/>
                </a:cubicBezTo>
                <a:cubicBezTo>
                  <a:pt x="3104865" y="312042"/>
                  <a:pt x="2867781" y="198710"/>
                  <a:pt x="3051958" y="267776"/>
                </a:cubicBezTo>
                <a:cubicBezTo>
                  <a:pt x="3065322" y="272787"/>
                  <a:pt x="3074818" y="285144"/>
                  <a:pt x="3087584" y="291527"/>
                </a:cubicBezTo>
                <a:cubicBezTo>
                  <a:pt x="3220808" y="358139"/>
                  <a:pt x="2997740" y="228310"/>
                  <a:pt x="3170711" y="327153"/>
                </a:cubicBezTo>
                <a:cubicBezTo>
                  <a:pt x="3183103" y="334234"/>
                  <a:pt x="3193945" y="343823"/>
                  <a:pt x="3206337" y="350904"/>
                </a:cubicBezTo>
                <a:cubicBezTo>
                  <a:pt x="3221707" y="359687"/>
                  <a:pt x="3238298" y="366177"/>
                  <a:pt x="3253839" y="374654"/>
                </a:cubicBezTo>
                <a:cubicBezTo>
                  <a:pt x="3332856" y="417754"/>
                  <a:pt x="3342558" y="433397"/>
                  <a:pt x="3431968" y="457782"/>
                </a:cubicBezTo>
                <a:cubicBezTo>
                  <a:pt x="3560866" y="492936"/>
                  <a:pt x="3853259" y="534914"/>
                  <a:pt x="3942607" y="552784"/>
                </a:cubicBezTo>
                <a:cubicBezTo>
                  <a:pt x="3982192" y="560701"/>
                  <a:pt x="4021499" y="570157"/>
                  <a:pt x="4061361" y="576535"/>
                </a:cubicBezTo>
                <a:cubicBezTo>
                  <a:pt x="4182236" y="595875"/>
                  <a:pt x="4244097" y="600747"/>
                  <a:pt x="4358244" y="612161"/>
                </a:cubicBezTo>
                <a:cubicBezTo>
                  <a:pt x="4433454" y="635912"/>
                  <a:pt x="4508038" y="661745"/>
                  <a:pt x="4583875" y="683413"/>
                </a:cubicBezTo>
                <a:cubicBezTo>
                  <a:pt x="4611584" y="691330"/>
                  <a:pt x="4640245" y="696461"/>
                  <a:pt x="4667002" y="707164"/>
                </a:cubicBezTo>
                <a:cubicBezTo>
                  <a:pt x="4683916" y="713930"/>
                  <a:pt x="4769170" y="754020"/>
                  <a:pt x="4797631" y="778415"/>
                </a:cubicBezTo>
                <a:cubicBezTo>
                  <a:pt x="4814633" y="792988"/>
                  <a:pt x="4828488" y="810937"/>
                  <a:pt x="4845132" y="825917"/>
                </a:cubicBezTo>
                <a:cubicBezTo>
                  <a:pt x="4868112" y="846599"/>
                  <a:pt x="4893404" y="864611"/>
                  <a:pt x="4916384" y="885293"/>
                </a:cubicBezTo>
                <a:cubicBezTo>
                  <a:pt x="4982510" y="944807"/>
                  <a:pt x="4946025" y="912940"/>
                  <a:pt x="4987636" y="968421"/>
                </a:cubicBezTo>
                <a:cubicBezTo>
                  <a:pt x="5034330" y="1030680"/>
                  <a:pt x="5032089" y="1012768"/>
                  <a:pt x="5058888" y="1075299"/>
                </a:cubicBezTo>
                <a:cubicBezTo>
                  <a:pt x="5072580" y="1107248"/>
                  <a:pt x="5075669" y="1135456"/>
                  <a:pt x="5082639" y="1170301"/>
                </a:cubicBezTo>
                <a:cubicBezTo>
                  <a:pt x="5078680" y="1225719"/>
                  <a:pt x="5070763" y="1280996"/>
                  <a:pt x="5070763" y="1336556"/>
                </a:cubicBezTo>
                <a:cubicBezTo>
                  <a:pt x="5070763" y="1352877"/>
                  <a:pt x="5066946" y="1379573"/>
                  <a:pt x="5082639" y="1384057"/>
                </a:cubicBezTo>
                <a:cubicBezTo>
                  <a:pt x="5112315" y="1392536"/>
                  <a:pt x="5164481" y="1353246"/>
                  <a:pt x="5189517" y="1336556"/>
                </a:cubicBezTo>
                <a:cubicBezTo>
                  <a:pt x="5256810" y="1340514"/>
                  <a:pt x="5324322" y="1341724"/>
                  <a:pt x="5391397" y="1348431"/>
                </a:cubicBezTo>
                <a:cubicBezTo>
                  <a:pt x="5434911" y="1352782"/>
                  <a:pt x="5423052" y="1367087"/>
                  <a:pt x="5462649" y="1384057"/>
                </a:cubicBezTo>
                <a:cubicBezTo>
                  <a:pt x="5477650" y="1390486"/>
                  <a:pt x="5494316" y="1391974"/>
                  <a:pt x="5510150" y="1395932"/>
                </a:cubicBezTo>
                <a:cubicBezTo>
                  <a:pt x="5651802" y="1490368"/>
                  <a:pt x="5520607" y="1396176"/>
                  <a:pt x="5628904" y="1490935"/>
                </a:cubicBezTo>
                <a:cubicBezTo>
                  <a:pt x="5681454" y="1536915"/>
                  <a:pt x="5683543" y="1517321"/>
                  <a:pt x="5723906" y="1585938"/>
                </a:cubicBezTo>
                <a:cubicBezTo>
                  <a:pt x="5750833" y="1631713"/>
                  <a:pt x="5763294" y="1685955"/>
                  <a:pt x="5795158" y="1728441"/>
                </a:cubicBezTo>
                <a:cubicBezTo>
                  <a:pt x="5807033" y="1744275"/>
                  <a:pt x="5820601" y="1758971"/>
                  <a:pt x="5830784" y="1775943"/>
                </a:cubicBezTo>
                <a:cubicBezTo>
                  <a:pt x="5844446" y="1798713"/>
                  <a:pt x="5853514" y="1823983"/>
                  <a:pt x="5866410" y="1847195"/>
                </a:cubicBezTo>
                <a:cubicBezTo>
                  <a:pt x="5873341" y="1859671"/>
                  <a:pt x="5883778" y="1870055"/>
                  <a:pt x="5890161" y="1882821"/>
                </a:cubicBezTo>
                <a:cubicBezTo>
                  <a:pt x="5899694" y="1901887"/>
                  <a:pt x="5903703" y="1923483"/>
                  <a:pt x="5913911" y="1942197"/>
                </a:cubicBezTo>
                <a:cubicBezTo>
                  <a:pt x="5927580" y="1967256"/>
                  <a:pt x="5934333" y="2004422"/>
                  <a:pt x="5961413" y="2013449"/>
                </a:cubicBezTo>
                <a:cubicBezTo>
                  <a:pt x="5973288" y="2017408"/>
                  <a:pt x="5985003" y="2021886"/>
                  <a:pt x="5997039" y="2025325"/>
                </a:cubicBezTo>
                <a:cubicBezTo>
                  <a:pt x="6012732" y="2029809"/>
                  <a:pt x="6029448" y="2030986"/>
                  <a:pt x="6044540" y="2037200"/>
                </a:cubicBezTo>
                <a:cubicBezTo>
                  <a:pt x="6096947" y="2058779"/>
                  <a:pt x="6146140" y="2087799"/>
                  <a:pt x="6198919" y="2108452"/>
                </a:cubicBezTo>
                <a:cubicBezTo>
                  <a:pt x="6237405" y="2123512"/>
                  <a:pt x="6278327" y="2131431"/>
                  <a:pt x="6317672" y="2144078"/>
                </a:cubicBezTo>
                <a:cubicBezTo>
                  <a:pt x="6389175" y="2167061"/>
                  <a:pt x="6461386" y="2188217"/>
                  <a:pt x="6531428" y="2215330"/>
                </a:cubicBezTo>
                <a:cubicBezTo>
                  <a:pt x="6724121" y="2289921"/>
                  <a:pt x="6699002" y="2308909"/>
                  <a:pt x="6911439" y="2417210"/>
                </a:cubicBezTo>
                <a:cubicBezTo>
                  <a:pt x="7036073" y="2480749"/>
                  <a:pt x="7176608" y="2515450"/>
                  <a:pt x="7291449" y="2595340"/>
                </a:cubicBezTo>
                <a:cubicBezTo>
                  <a:pt x="7382493" y="2658675"/>
                  <a:pt x="7465383" y="2735746"/>
                  <a:pt x="7564581" y="2785345"/>
                </a:cubicBezTo>
                <a:cubicBezTo>
                  <a:pt x="7596249" y="2801179"/>
                  <a:pt x="7630519" y="2812628"/>
                  <a:pt x="7659584" y="2832847"/>
                </a:cubicBezTo>
                <a:cubicBezTo>
                  <a:pt x="7722005" y="2876270"/>
                  <a:pt x="7783946" y="2921583"/>
                  <a:pt x="7837714" y="2975351"/>
                </a:cubicBezTo>
                <a:cubicBezTo>
                  <a:pt x="7853548" y="2991185"/>
                  <a:pt x="7867540" y="3009105"/>
                  <a:pt x="7885215" y="3022852"/>
                </a:cubicBezTo>
                <a:cubicBezTo>
                  <a:pt x="7903435" y="3037023"/>
                  <a:pt x="7924800" y="3046603"/>
                  <a:pt x="7944592" y="3058478"/>
                </a:cubicBezTo>
                <a:lnTo>
                  <a:pt x="8027719" y="3165356"/>
                </a:lnTo>
                <a:cubicBezTo>
                  <a:pt x="8039786" y="3181044"/>
                  <a:pt x="8049350" y="3198862"/>
                  <a:pt x="8063345" y="3212857"/>
                </a:cubicBezTo>
                <a:lnTo>
                  <a:pt x="8098971" y="3248483"/>
                </a:lnTo>
                <a:cubicBezTo>
                  <a:pt x="8132024" y="3331116"/>
                  <a:pt x="8115976" y="3287624"/>
                  <a:pt x="8146472" y="3379112"/>
                </a:cubicBezTo>
                <a:lnTo>
                  <a:pt x="8158348" y="3414738"/>
                </a:lnTo>
                <a:cubicBezTo>
                  <a:pt x="8153320" y="3490151"/>
                  <a:pt x="8163674" y="3560646"/>
                  <a:pt x="8134597" y="3628493"/>
                </a:cubicBezTo>
                <a:cubicBezTo>
                  <a:pt x="8095519" y="3719675"/>
                  <a:pt x="8094643" y="3675291"/>
                  <a:pt x="8015844" y="3806623"/>
                </a:cubicBezTo>
                <a:cubicBezTo>
                  <a:pt x="7941187" y="3931051"/>
                  <a:pt x="8023420" y="3810923"/>
                  <a:pt x="7932717" y="3901626"/>
                </a:cubicBezTo>
                <a:cubicBezTo>
                  <a:pt x="7918722" y="3915621"/>
                  <a:pt x="7911086" y="3935132"/>
                  <a:pt x="7897091" y="3949127"/>
                </a:cubicBezTo>
                <a:cubicBezTo>
                  <a:pt x="7886999" y="3959219"/>
                  <a:pt x="7872301" y="3963590"/>
                  <a:pt x="7861465" y="3972878"/>
                </a:cubicBezTo>
                <a:cubicBezTo>
                  <a:pt x="7662847" y="4143121"/>
                  <a:pt x="7916268" y="3929948"/>
                  <a:pt x="7790213" y="4056005"/>
                </a:cubicBezTo>
                <a:cubicBezTo>
                  <a:pt x="7780121" y="4066097"/>
                  <a:pt x="7765254" y="4070274"/>
                  <a:pt x="7754587" y="4079756"/>
                </a:cubicBezTo>
                <a:cubicBezTo>
                  <a:pt x="7637412" y="4183912"/>
                  <a:pt x="7723841" y="4112251"/>
                  <a:pt x="7635833" y="4222260"/>
                </a:cubicBezTo>
                <a:cubicBezTo>
                  <a:pt x="7621845" y="4239745"/>
                  <a:pt x="7604166" y="4253927"/>
                  <a:pt x="7588332" y="4269761"/>
                </a:cubicBezTo>
                <a:cubicBezTo>
                  <a:pt x="7569977" y="4324827"/>
                  <a:pt x="7564875" y="4352653"/>
                  <a:pt x="7505205" y="4400389"/>
                </a:cubicBezTo>
                <a:cubicBezTo>
                  <a:pt x="7485413" y="4416223"/>
                  <a:pt x="7463751" y="4429968"/>
                  <a:pt x="7445828" y="4447891"/>
                </a:cubicBezTo>
                <a:cubicBezTo>
                  <a:pt x="7435736" y="4457983"/>
                  <a:pt x="7432170" y="4473425"/>
                  <a:pt x="7422078" y="4483517"/>
                </a:cubicBezTo>
                <a:cubicBezTo>
                  <a:pt x="7411986" y="4493609"/>
                  <a:pt x="7397870" y="4498704"/>
                  <a:pt x="7386452" y="4507267"/>
                </a:cubicBezTo>
                <a:cubicBezTo>
                  <a:pt x="7366175" y="4522475"/>
                  <a:pt x="7345759" y="4537642"/>
                  <a:pt x="7327075" y="4554769"/>
                </a:cubicBezTo>
                <a:cubicBezTo>
                  <a:pt x="7298189" y="4581248"/>
                  <a:pt x="7277550" y="4617735"/>
                  <a:pt x="7243948" y="4637896"/>
                </a:cubicBezTo>
                <a:cubicBezTo>
                  <a:pt x="7114460" y="4715588"/>
                  <a:pt x="7168988" y="4694550"/>
                  <a:pt x="7089568" y="4721023"/>
                </a:cubicBezTo>
                <a:cubicBezTo>
                  <a:pt x="6915276" y="4837221"/>
                  <a:pt x="7098617" y="4719246"/>
                  <a:pt x="6970815" y="4792275"/>
                </a:cubicBezTo>
                <a:cubicBezTo>
                  <a:pt x="6897185" y="4834349"/>
                  <a:pt x="6977555" y="4802958"/>
                  <a:pt x="6863937" y="4851652"/>
                </a:cubicBezTo>
                <a:cubicBezTo>
                  <a:pt x="6832851" y="4864975"/>
                  <a:pt x="6800238" y="4874472"/>
                  <a:pt x="6768935" y="4887278"/>
                </a:cubicBezTo>
                <a:cubicBezTo>
                  <a:pt x="6640218" y="4939935"/>
                  <a:pt x="6638463" y="4945681"/>
                  <a:pt x="6543304" y="4982280"/>
                </a:cubicBezTo>
                <a:cubicBezTo>
                  <a:pt x="6511737" y="4994421"/>
                  <a:pt x="6480386" y="5007211"/>
                  <a:pt x="6448301" y="5017906"/>
                </a:cubicBezTo>
                <a:cubicBezTo>
                  <a:pt x="6424550" y="5025823"/>
                  <a:pt x="6401337" y="5035585"/>
                  <a:pt x="6377049" y="5041657"/>
                </a:cubicBezTo>
                <a:cubicBezTo>
                  <a:pt x="6299071" y="5061152"/>
                  <a:pt x="6250955" y="5066457"/>
                  <a:pt x="6175168" y="5077283"/>
                </a:cubicBezTo>
                <a:cubicBezTo>
                  <a:pt x="5887705" y="5069718"/>
                  <a:pt x="5793009" y="5073998"/>
                  <a:pt x="5557652" y="5053532"/>
                </a:cubicBezTo>
                <a:cubicBezTo>
                  <a:pt x="5521942" y="5050427"/>
                  <a:pt x="5486472" y="5044902"/>
                  <a:pt x="5450774" y="5041657"/>
                </a:cubicBezTo>
                <a:cubicBezTo>
                  <a:pt x="5399374" y="5036984"/>
                  <a:pt x="5347774" y="5034675"/>
                  <a:pt x="5296394" y="5029782"/>
                </a:cubicBezTo>
                <a:cubicBezTo>
                  <a:pt x="5105327" y="5011585"/>
                  <a:pt x="5268437" y="5008988"/>
                  <a:pt x="4952010" y="5006031"/>
                </a:cubicBezTo>
                <a:lnTo>
                  <a:pt x="3930732" y="5006031"/>
                </a:lnTo>
              </a:path>
            </a:pathLst>
          </a:custGeom>
          <a:blipFill>
            <a:blip r:embed="rId2" cstate="print"/>
            <a:tile tx="0" ty="0" sx="100000" sy="100000" flip="none" algn="tl"/>
          </a:blipFill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it-IT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999EB3C0-208C-6C41-BB96-1A5B0CBA328A}"/>
              </a:ext>
            </a:extLst>
          </p:cNvPr>
          <p:cNvSpPr/>
          <p:nvPr/>
        </p:nvSpPr>
        <p:spPr bwMode="auto">
          <a:xfrm>
            <a:off x="5167279" y="3865978"/>
            <a:ext cx="863600" cy="792163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5715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25958" name="CasellaDiTesto 6">
            <a:extLst>
              <a:ext uri="{FF2B5EF4-FFF2-40B4-BE49-F238E27FC236}">
                <a16:creationId xmlns:a16="http://schemas.microsoft.com/office/drawing/2014/main" id="{750CC8D7-8BAE-C74C-BE47-D79C41A14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9" y="623888"/>
            <a:ext cx="815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1800">
                <a:latin typeface="Tahoma" panose="020B0604030504040204" pitchFamily="34" charset="0"/>
                <a:cs typeface="Tahoma" panose="020B0604030504040204" pitchFamily="34" charset="0"/>
              </a:rPr>
              <a:t>pleura</a:t>
            </a:r>
          </a:p>
        </p:txBody>
      </p:sp>
      <p:sp>
        <p:nvSpPr>
          <p:cNvPr id="125959" name="Figura a mano libera 13">
            <a:extLst>
              <a:ext uri="{FF2B5EF4-FFF2-40B4-BE49-F238E27FC236}">
                <a16:creationId xmlns:a16="http://schemas.microsoft.com/office/drawing/2014/main" id="{90AFB826-2523-104C-B9AB-BA54E9CDC379}"/>
              </a:ext>
            </a:extLst>
          </p:cNvPr>
          <p:cNvSpPr>
            <a:spLocks/>
          </p:cNvSpPr>
          <p:nvPr/>
        </p:nvSpPr>
        <p:spPr bwMode="auto">
          <a:xfrm>
            <a:off x="4243388" y="1487489"/>
            <a:ext cx="2849562" cy="949325"/>
          </a:xfrm>
          <a:custGeom>
            <a:avLst/>
            <a:gdLst>
              <a:gd name="T0" fmla="*/ 0 w 2850078"/>
              <a:gd name="T1" fmla="*/ 34460 h 950026"/>
              <a:gd name="T2" fmla="*/ 35356 w 2850078"/>
              <a:gd name="T3" fmla="*/ 22984 h 950026"/>
              <a:gd name="T4" fmla="*/ 176690 w 2850078"/>
              <a:gd name="T5" fmla="*/ 0 h 950026"/>
              <a:gd name="T6" fmla="*/ 506498 w 2850078"/>
              <a:gd name="T7" fmla="*/ 11475 h 950026"/>
              <a:gd name="T8" fmla="*/ 541835 w 2850078"/>
              <a:gd name="T9" fmla="*/ 22984 h 950026"/>
              <a:gd name="T10" fmla="*/ 624287 w 2850078"/>
              <a:gd name="T11" fmla="*/ 68927 h 950026"/>
              <a:gd name="T12" fmla="*/ 742076 w 2850078"/>
              <a:gd name="T13" fmla="*/ 103385 h 950026"/>
              <a:gd name="T14" fmla="*/ 989429 w 2850078"/>
              <a:gd name="T15" fmla="*/ 114874 h 950026"/>
              <a:gd name="T16" fmla="*/ 1107226 w 2850078"/>
              <a:gd name="T17" fmla="*/ 103385 h 950026"/>
              <a:gd name="T18" fmla="*/ 1366361 w 2850078"/>
              <a:gd name="T19" fmla="*/ 114874 h 950026"/>
              <a:gd name="T20" fmla="*/ 1448812 w 2850078"/>
              <a:gd name="T21" fmla="*/ 195285 h 950026"/>
              <a:gd name="T22" fmla="*/ 1495928 w 2850078"/>
              <a:gd name="T23" fmla="*/ 218260 h 950026"/>
              <a:gd name="T24" fmla="*/ 1543041 w 2850078"/>
              <a:gd name="T25" fmla="*/ 229747 h 950026"/>
              <a:gd name="T26" fmla="*/ 1625492 w 2850078"/>
              <a:gd name="T27" fmla="*/ 264212 h 950026"/>
              <a:gd name="T28" fmla="*/ 1696166 w 2850078"/>
              <a:gd name="T29" fmla="*/ 275699 h 950026"/>
              <a:gd name="T30" fmla="*/ 1731501 w 2850078"/>
              <a:gd name="T31" fmla="*/ 287186 h 950026"/>
              <a:gd name="T32" fmla="*/ 1790395 w 2850078"/>
              <a:gd name="T33" fmla="*/ 298674 h 950026"/>
              <a:gd name="T34" fmla="*/ 1825734 w 2850078"/>
              <a:gd name="T35" fmla="*/ 310160 h 950026"/>
              <a:gd name="T36" fmla="*/ 1931742 w 2850078"/>
              <a:gd name="T37" fmla="*/ 333133 h 950026"/>
              <a:gd name="T38" fmla="*/ 2014193 w 2850078"/>
              <a:gd name="T39" fmla="*/ 379083 h 950026"/>
              <a:gd name="T40" fmla="*/ 2049530 w 2850078"/>
              <a:gd name="T41" fmla="*/ 413545 h 950026"/>
              <a:gd name="T42" fmla="*/ 2084870 w 2850078"/>
              <a:gd name="T43" fmla="*/ 436519 h 950026"/>
              <a:gd name="T44" fmla="*/ 2179090 w 2850078"/>
              <a:gd name="T45" fmla="*/ 528423 h 950026"/>
              <a:gd name="T46" fmla="*/ 2226211 w 2850078"/>
              <a:gd name="T47" fmla="*/ 562885 h 950026"/>
              <a:gd name="T48" fmla="*/ 2438231 w 2850078"/>
              <a:gd name="T49" fmla="*/ 574372 h 950026"/>
              <a:gd name="T50" fmla="*/ 2508898 w 2850078"/>
              <a:gd name="T51" fmla="*/ 585859 h 950026"/>
              <a:gd name="T52" fmla="*/ 2544237 w 2850078"/>
              <a:gd name="T53" fmla="*/ 597342 h 950026"/>
              <a:gd name="T54" fmla="*/ 2603133 w 2850078"/>
              <a:gd name="T55" fmla="*/ 608834 h 950026"/>
              <a:gd name="T56" fmla="*/ 2673804 w 2850078"/>
              <a:gd name="T57" fmla="*/ 631808 h 950026"/>
              <a:gd name="T58" fmla="*/ 2756255 w 2850078"/>
              <a:gd name="T59" fmla="*/ 689242 h 950026"/>
              <a:gd name="T60" fmla="*/ 2779813 w 2850078"/>
              <a:gd name="T61" fmla="*/ 723704 h 950026"/>
              <a:gd name="T62" fmla="*/ 2815150 w 2850078"/>
              <a:gd name="T63" fmla="*/ 758167 h 950026"/>
              <a:gd name="T64" fmla="*/ 2826928 w 2850078"/>
              <a:gd name="T65" fmla="*/ 918987 h 95002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850078"/>
              <a:gd name="T100" fmla="*/ 0 h 950026"/>
              <a:gd name="T101" fmla="*/ 2850078 w 2850078"/>
              <a:gd name="T102" fmla="*/ 950026 h 95002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850078" h="950026">
                <a:moveTo>
                  <a:pt x="0" y="35626"/>
                </a:moveTo>
                <a:cubicBezTo>
                  <a:pt x="11875" y="31668"/>
                  <a:pt x="23482" y="26787"/>
                  <a:pt x="35626" y="23751"/>
                </a:cubicBezTo>
                <a:cubicBezTo>
                  <a:pt x="81940" y="12172"/>
                  <a:pt x="131197" y="6705"/>
                  <a:pt x="178130" y="0"/>
                </a:cubicBezTo>
                <a:cubicBezTo>
                  <a:pt x="288966" y="3958"/>
                  <a:pt x="399962" y="4734"/>
                  <a:pt x="510639" y="11875"/>
                </a:cubicBezTo>
                <a:cubicBezTo>
                  <a:pt x="523131" y="12681"/>
                  <a:pt x="534759" y="18820"/>
                  <a:pt x="546265" y="23751"/>
                </a:cubicBezTo>
                <a:cubicBezTo>
                  <a:pt x="691999" y="86208"/>
                  <a:pt x="510133" y="11621"/>
                  <a:pt x="629393" y="71252"/>
                </a:cubicBezTo>
                <a:cubicBezTo>
                  <a:pt x="681472" y="97292"/>
                  <a:pt x="692520" y="95753"/>
                  <a:pt x="748146" y="106878"/>
                </a:cubicBezTo>
                <a:cubicBezTo>
                  <a:pt x="842168" y="169560"/>
                  <a:pt x="774424" y="134689"/>
                  <a:pt x="997528" y="118753"/>
                </a:cubicBezTo>
                <a:cubicBezTo>
                  <a:pt x="1037209" y="115919"/>
                  <a:pt x="1076697" y="110836"/>
                  <a:pt x="1116281" y="106878"/>
                </a:cubicBezTo>
                <a:cubicBezTo>
                  <a:pt x="1203367" y="110836"/>
                  <a:pt x="1290640" y="111801"/>
                  <a:pt x="1377538" y="118753"/>
                </a:cubicBezTo>
                <a:cubicBezTo>
                  <a:pt x="1459268" y="125292"/>
                  <a:pt x="1362838" y="152970"/>
                  <a:pt x="1460665" y="201881"/>
                </a:cubicBezTo>
                <a:cubicBezTo>
                  <a:pt x="1476499" y="209798"/>
                  <a:pt x="1491591" y="219415"/>
                  <a:pt x="1508167" y="225631"/>
                </a:cubicBezTo>
                <a:cubicBezTo>
                  <a:pt x="1523449" y="231362"/>
                  <a:pt x="1540386" y="231776"/>
                  <a:pt x="1555668" y="237507"/>
                </a:cubicBezTo>
                <a:cubicBezTo>
                  <a:pt x="1608477" y="257310"/>
                  <a:pt x="1590539" y="262408"/>
                  <a:pt x="1638795" y="273132"/>
                </a:cubicBezTo>
                <a:cubicBezTo>
                  <a:pt x="1662300" y="278355"/>
                  <a:pt x="1686542" y="279785"/>
                  <a:pt x="1710047" y="285008"/>
                </a:cubicBezTo>
                <a:cubicBezTo>
                  <a:pt x="1722267" y="287723"/>
                  <a:pt x="1733529" y="293847"/>
                  <a:pt x="1745673" y="296883"/>
                </a:cubicBezTo>
                <a:cubicBezTo>
                  <a:pt x="1765255" y="301778"/>
                  <a:pt x="1785468" y="303863"/>
                  <a:pt x="1805050" y="308758"/>
                </a:cubicBezTo>
                <a:cubicBezTo>
                  <a:pt x="1817194" y="311794"/>
                  <a:pt x="1828640" y="317195"/>
                  <a:pt x="1840676" y="320634"/>
                </a:cubicBezTo>
                <a:cubicBezTo>
                  <a:pt x="1879803" y="331813"/>
                  <a:pt x="1906746" y="336223"/>
                  <a:pt x="1947554" y="344384"/>
                </a:cubicBezTo>
                <a:cubicBezTo>
                  <a:pt x="1976592" y="358903"/>
                  <a:pt x="2005503" y="370904"/>
                  <a:pt x="2030681" y="391886"/>
                </a:cubicBezTo>
                <a:cubicBezTo>
                  <a:pt x="2043583" y="402637"/>
                  <a:pt x="2053405" y="416761"/>
                  <a:pt x="2066307" y="427512"/>
                </a:cubicBezTo>
                <a:cubicBezTo>
                  <a:pt x="2077271" y="436649"/>
                  <a:pt x="2091372" y="441661"/>
                  <a:pt x="2101933" y="451262"/>
                </a:cubicBezTo>
                <a:cubicBezTo>
                  <a:pt x="2135071" y="481387"/>
                  <a:pt x="2161107" y="519394"/>
                  <a:pt x="2196935" y="546265"/>
                </a:cubicBezTo>
                <a:cubicBezTo>
                  <a:pt x="2212769" y="558140"/>
                  <a:pt x="2224964" y="578350"/>
                  <a:pt x="2244437" y="581891"/>
                </a:cubicBezTo>
                <a:cubicBezTo>
                  <a:pt x="2314648" y="594656"/>
                  <a:pt x="2386941" y="589808"/>
                  <a:pt x="2458193" y="593766"/>
                </a:cubicBezTo>
                <a:cubicBezTo>
                  <a:pt x="2481944" y="597725"/>
                  <a:pt x="2505940" y="600419"/>
                  <a:pt x="2529445" y="605642"/>
                </a:cubicBezTo>
                <a:cubicBezTo>
                  <a:pt x="2541664" y="608357"/>
                  <a:pt x="2552926" y="614481"/>
                  <a:pt x="2565070" y="617517"/>
                </a:cubicBezTo>
                <a:cubicBezTo>
                  <a:pt x="2584652" y="622412"/>
                  <a:pt x="2604974" y="624081"/>
                  <a:pt x="2624447" y="629392"/>
                </a:cubicBezTo>
                <a:cubicBezTo>
                  <a:pt x="2648600" y="635979"/>
                  <a:pt x="2695699" y="653143"/>
                  <a:pt x="2695699" y="653143"/>
                </a:cubicBezTo>
                <a:cubicBezTo>
                  <a:pt x="2715924" y="666627"/>
                  <a:pt x="2764100" y="697793"/>
                  <a:pt x="2778826" y="712519"/>
                </a:cubicBezTo>
                <a:cubicBezTo>
                  <a:pt x="2788918" y="722611"/>
                  <a:pt x="2793440" y="737181"/>
                  <a:pt x="2802577" y="748145"/>
                </a:cubicBezTo>
                <a:cubicBezTo>
                  <a:pt x="2813328" y="761047"/>
                  <a:pt x="2826328" y="771896"/>
                  <a:pt x="2838203" y="783771"/>
                </a:cubicBezTo>
                <a:lnTo>
                  <a:pt x="2850078" y="950026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5960" name="Figura a mano libera 14">
            <a:extLst>
              <a:ext uri="{FF2B5EF4-FFF2-40B4-BE49-F238E27FC236}">
                <a16:creationId xmlns:a16="http://schemas.microsoft.com/office/drawing/2014/main" id="{2590858D-5B44-3949-9F76-1CF867A2AB81}"/>
              </a:ext>
            </a:extLst>
          </p:cNvPr>
          <p:cNvSpPr>
            <a:spLocks/>
          </p:cNvSpPr>
          <p:nvPr/>
        </p:nvSpPr>
        <p:spPr bwMode="auto">
          <a:xfrm>
            <a:off x="4395788" y="1905001"/>
            <a:ext cx="2849562" cy="950913"/>
          </a:xfrm>
          <a:custGeom>
            <a:avLst/>
            <a:gdLst>
              <a:gd name="T0" fmla="*/ 0 w 2850078"/>
              <a:gd name="T1" fmla="*/ 37152 h 950026"/>
              <a:gd name="T2" fmla="*/ 35356 w 2850078"/>
              <a:gd name="T3" fmla="*/ 24769 h 950026"/>
              <a:gd name="T4" fmla="*/ 176690 w 2850078"/>
              <a:gd name="T5" fmla="*/ 0 h 950026"/>
              <a:gd name="T6" fmla="*/ 506498 w 2850078"/>
              <a:gd name="T7" fmla="*/ 12374 h 950026"/>
              <a:gd name="T8" fmla="*/ 541835 w 2850078"/>
              <a:gd name="T9" fmla="*/ 24769 h 950026"/>
              <a:gd name="T10" fmla="*/ 624287 w 2850078"/>
              <a:gd name="T11" fmla="*/ 74307 h 950026"/>
              <a:gd name="T12" fmla="*/ 742076 w 2850078"/>
              <a:gd name="T13" fmla="*/ 111461 h 950026"/>
              <a:gd name="T14" fmla="*/ 989429 w 2850078"/>
              <a:gd name="T15" fmla="*/ 123843 h 950026"/>
              <a:gd name="T16" fmla="*/ 1107226 w 2850078"/>
              <a:gd name="T17" fmla="*/ 111461 h 950026"/>
              <a:gd name="T18" fmla="*/ 1366361 w 2850078"/>
              <a:gd name="T19" fmla="*/ 123843 h 950026"/>
              <a:gd name="T20" fmla="*/ 1448812 w 2850078"/>
              <a:gd name="T21" fmla="*/ 210534 h 950026"/>
              <a:gd name="T22" fmla="*/ 1495928 w 2850078"/>
              <a:gd name="T23" fmla="*/ 235302 h 950026"/>
              <a:gd name="T24" fmla="*/ 1543041 w 2850078"/>
              <a:gd name="T25" fmla="*/ 247690 h 950026"/>
              <a:gd name="T26" fmla="*/ 1625492 w 2850078"/>
              <a:gd name="T27" fmla="*/ 284845 h 950026"/>
              <a:gd name="T28" fmla="*/ 1696166 w 2850078"/>
              <a:gd name="T29" fmla="*/ 297227 h 950026"/>
              <a:gd name="T30" fmla="*/ 1731501 w 2850078"/>
              <a:gd name="T31" fmla="*/ 309613 h 950026"/>
              <a:gd name="T32" fmla="*/ 1790395 w 2850078"/>
              <a:gd name="T33" fmla="*/ 321996 h 950026"/>
              <a:gd name="T34" fmla="*/ 1825734 w 2850078"/>
              <a:gd name="T35" fmla="*/ 334380 h 950026"/>
              <a:gd name="T36" fmla="*/ 1931742 w 2850078"/>
              <a:gd name="T37" fmla="*/ 359149 h 950026"/>
              <a:gd name="T38" fmla="*/ 2014193 w 2850078"/>
              <a:gd name="T39" fmla="*/ 408687 h 950026"/>
              <a:gd name="T40" fmla="*/ 2049530 w 2850078"/>
              <a:gd name="T41" fmla="*/ 445838 h 950026"/>
              <a:gd name="T42" fmla="*/ 2084870 w 2850078"/>
              <a:gd name="T43" fmla="*/ 470607 h 950026"/>
              <a:gd name="T44" fmla="*/ 2179090 w 2850078"/>
              <a:gd name="T45" fmla="*/ 569691 h 950026"/>
              <a:gd name="T46" fmla="*/ 2226211 w 2850078"/>
              <a:gd name="T47" fmla="*/ 606839 h 950026"/>
              <a:gd name="T48" fmla="*/ 2438231 w 2850078"/>
              <a:gd name="T49" fmla="*/ 619224 h 950026"/>
              <a:gd name="T50" fmla="*/ 2508898 w 2850078"/>
              <a:gd name="T51" fmla="*/ 631608 h 950026"/>
              <a:gd name="T52" fmla="*/ 2544237 w 2850078"/>
              <a:gd name="T53" fmla="*/ 643994 h 950026"/>
              <a:gd name="T54" fmla="*/ 2603133 w 2850078"/>
              <a:gd name="T55" fmla="*/ 656376 h 950026"/>
              <a:gd name="T56" fmla="*/ 2673804 w 2850078"/>
              <a:gd name="T57" fmla="*/ 681145 h 950026"/>
              <a:gd name="T58" fmla="*/ 2756255 w 2850078"/>
              <a:gd name="T59" fmla="*/ 743067 h 950026"/>
              <a:gd name="T60" fmla="*/ 2779813 w 2850078"/>
              <a:gd name="T61" fmla="*/ 780218 h 950026"/>
              <a:gd name="T62" fmla="*/ 2815150 w 2850078"/>
              <a:gd name="T63" fmla="*/ 817372 h 950026"/>
              <a:gd name="T64" fmla="*/ 2826928 w 2850078"/>
              <a:gd name="T65" fmla="*/ 990751 h 95002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850078"/>
              <a:gd name="T100" fmla="*/ 0 h 950026"/>
              <a:gd name="T101" fmla="*/ 2850078 w 2850078"/>
              <a:gd name="T102" fmla="*/ 950026 h 95002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850078" h="950026">
                <a:moveTo>
                  <a:pt x="0" y="35626"/>
                </a:moveTo>
                <a:cubicBezTo>
                  <a:pt x="11875" y="31668"/>
                  <a:pt x="23482" y="26787"/>
                  <a:pt x="35626" y="23751"/>
                </a:cubicBezTo>
                <a:cubicBezTo>
                  <a:pt x="81940" y="12172"/>
                  <a:pt x="131197" y="6705"/>
                  <a:pt x="178130" y="0"/>
                </a:cubicBezTo>
                <a:cubicBezTo>
                  <a:pt x="288966" y="3958"/>
                  <a:pt x="399962" y="4734"/>
                  <a:pt x="510639" y="11875"/>
                </a:cubicBezTo>
                <a:cubicBezTo>
                  <a:pt x="523131" y="12681"/>
                  <a:pt x="534759" y="18820"/>
                  <a:pt x="546265" y="23751"/>
                </a:cubicBezTo>
                <a:cubicBezTo>
                  <a:pt x="691999" y="86208"/>
                  <a:pt x="510133" y="11621"/>
                  <a:pt x="629393" y="71252"/>
                </a:cubicBezTo>
                <a:cubicBezTo>
                  <a:pt x="681472" y="97292"/>
                  <a:pt x="692520" y="95753"/>
                  <a:pt x="748146" y="106878"/>
                </a:cubicBezTo>
                <a:cubicBezTo>
                  <a:pt x="842168" y="169560"/>
                  <a:pt x="774424" y="134689"/>
                  <a:pt x="997528" y="118753"/>
                </a:cubicBezTo>
                <a:cubicBezTo>
                  <a:pt x="1037209" y="115919"/>
                  <a:pt x="1076697" y="110836"/>
                  <a:pt x="1116281" y="106878"/>
                </a:cubicBezTo>
                <a:cubicBezTo>
                  <a:pt x="1203367" y="110836"/>
                  <a:pt x="1290640" y="111801"/>
                  <a:pt x="1377538" y="118753"/>
                </a:cubicBezTo>
                <a:cubicBezTo>
                  <a:pt x="1459268" y="125292"/>
                  <a:pt x="1362838" y="152970"/>
                  <a:pt x="1460665" y="201881"/>
                </a:cubicBezTo>
                <a:cubicBezTo>
                  <a:pt x="1476499" y="209798"/>
                  <a:pt x="1491591" y="219415"/>
                  <a:pt x="1508167" y="225631"/>
                </a:cubicBezTo>
                <a:cubicBezTo>
                  <a:pt x="1523449" y="231362"/>
                  <a:pt x="1540386" y="231776"/>
                  <a:pt x="1555668" y="237507"/>
                </a:cubicBezTo>
                <a:cubicBezTo>
                  <a:pt x="1608477" y="257310"/>
                  <a:pt x="1590539" y="262408"/>
                  <a:pt x="1638795" y="273132"/>
                </a:cubicBezTo>
                <a:cubicBezTo>
                  <a:pt x="1662300" y="278355"/>
                  <a:pt x="1686542" y="279785"/>
                  <a:pt x="1710047" y="285008"/>
                </a:cubicBezTo>
                <a:cubicBezTo>
                  <a:pt x="1722267" y="287723"/>
                  <a:pt x="1733529" y="293847"/>
                  <a:pt x="1745673" y="296883"/>
                </a:cubicBezTo>
                <a:cubicBezTo>
                  <a:pt x="1765255" y="301778"/>
                  <a:pt x="1785468" y="303863"/>
                  <a:pt x="1805050" y="308758"/>
                </a:cubicBezTo>
                <a:cubicBezTo>
                  <a:pt x="1817194" y="311794"/>
                  <a:pt x="1828640" y="317195"/>
                  <a:pt x="1840676" y="320634"/>
                </a:cubicBezTo>
                <a:cubicBezTo>
                  <a:pt x="1879803" y="331813"/>
                  <a:pt x="1906746" y="336223"/>
                  <a:pt x="1947554" y="344384"/>
                </a:cubicBezTo>
                <a:cubicBezTo>
                  <a:pt x="1976592" y="358903"/>
                  <a:pt x="2005503" y="370904"/>
                  <a:pt x="2030681" y="391886"/>
                </a:cubicBezTo>
                <a:cubicBezTo>
                  <a:pt x="2043583" y="402637"/>
                  <a:pt x="2053405" y="416761"/>
                  <a:pt x="2066307" y="427512"/>
                </a:cubicBezTo>
                <a:cubicBezTo>
                  <a:pt x="2077271" y="436649"/>
                  <a:pt x="2091372" y="441661"/>
                  <a:pt x="2101933" y="451262"/>
                </a:cubicBezTo>
                <a:cubicBezTo>
                  <a:pt x="2135071" y="481387"/>
                  <a:pt x="2161107" y="519394"/>
                  <a:pt x="2196935" y="546265"/>
                </a:cubicBezTo>
                <a:cubicBezTo>
                  <a:pt x="2212769" y="558140"/>
                  <a:pt x="2224964" y="578350"/>
                  <a:pt x="2244437" y="581891"/>
                </a:cubicBezTo>
                <a:cubicBezTo>
                  <a:pt x="2314648" y="594656"/>
                  <a:pt x="2386941" y="589808"/>
                  <a:pt x="2458193" y="593766"/>
                </a:cubicBezTo>
                <a:cubicBezTo>
                  <a:pt x="2481944" y="597725"/>
                  <a:pt x="2505940" y="600419"/>
                  <a:pt x="2529445" y="605642"/>
                </a:cubicBezTo>
                <a:cubicBezTo>
                  <a:pt x="2541664" y="608357"/>
                  <a:pt x="2552926" y="614481"/>
                  <a:pt x="2565070" y="617517"/>
                </a:cubicBezTo>
                <a:cubicBezTo>
                  <a:pt x="2584652" y="622412"/>
                  <a:pt x="2604974" y="624081"/>
                  <a:pt x="2624447" y="629392"/>
                </a:cubicBezTo>
                <a:cubicBezTo>
                  <a:pt x="2648600" y="635979"/>
                  <a:pt x="2695699" y="653143"/>
                  <a:pt x="2695699" y="653143"/>
                </a:cubicBezTo>
                <a:cubicBezTo>
                  <a:pt x="2715924" y="666627"/>
                  <a:pt x="2764100" y="697793"/>
                  <a:pt x="2778826" y="712519"/>
                </a:cubicBezTo>
                <a:cubicBezTo>
                  <a:pt x="2788918" y="722611"/>
                  <a:pt x="2793440" y="737181"/>
                  <a:pt x="2802577" y="748145"/>
                </a:cubicBezTo>
                <a:cubicBezTo>
                  <a:pt x="2813328" y="761047"/>
                  <a:pt x="2826328" y="771896"/>
                  <a:pt x="2838203" y="783771"/>
                </a:cubicBezTo>
                <a:lnTo>
                  <a:pt x="2850078" y="950026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5961" name="Figura a mano libera 15">
            <a:extLst>
              <a:ext uri="{FF2B5EF4-FFF2-40B4-BE49-F238E27FC236}">
                <a16:creationId xmlns:a16="http://schemas.microsoft.com/office/drawing/2014/main" id="{EE531599-DA02-2B46-ACB2-1DD4F88F66EA}"/>
              </a:ext>
            </a:extLst>
          </p:cNvPr>
          <p:cNvSpPr>
            <a:spLocks/>
          </p:cNvSpPr>
          <p:nvPr/>
        </p:nvSpPr>
        <p:spPr bwMode="auto">
          <a:xfrm>
            <a:off x="4548188" y="2552701"/>
            <a:ext cx="2849562" cy="950913"/>
          </a:xfrm>
          <a:custGeom>
            <a:avLst/>
            <a:gdLst>
              <a:gd name="T0" fmla="*/ 0 w 2850078"/>
              <a:gd name="T1" fmla="*/ 37152 h 950026"/>
              <a:gd name="T2" fmla="*/ 35356 w 2850078"/>
              <a:gd name="T3" fmla="*/ 24769 h 950026"/>
              <a:gd name="T4" fmla="*/ 176690 w 2850078"/>
              <a:gd name="T5" fmla="*/ 0 h 950026"/>
              <a:gd name="T6" fmla="*/ 506498 w 2850078"/>
              <a:gd name="T7" fmla="*/ 12374 h 950026"/>
              <a:gd name="T8" fmla="*/ 541835 w 2850078"/>
              <a:gd name="T9" fmla="*/ 24769 h 950026"/>
              <a:gd name="T10" fmla="*/ 624287 w 2850078"/>
              <a:gd name="T11" fmla="*/ 74307 h 950026"/>
              <a:gd name="T12" fmla="*/ 742076 w 2850078"/>
              <a:gd name="T13" fmla="*/ 111461 h 950026"/>
              <a:gd name="T14" fmla="*/ 989429 w 2850078"/>
              <a:gd name="T15" fmla="*/ 123843 h 950026"/>
              <a:gd name="T16" fmla="*/ 1107226 w 2850078"/>
              <a:gd name="T17" fmla="*/ 111461 h 950026"/>
              <a:gd name="T18" fmla="*/ 1366361 w 2850078"/>
              <a:gd name="T19" fmla="*/ 123843 h 950026"/>
              <a:gd name="T20" fmla="*/ 1448812 w 2850078"/>
              <a:gd name="T21" fmla="*/ 210534 h 950026"/>
              <a:gd name="T22" fmla="*/ 1495928 w 2850078"/>
              <a:gd name="T23" fmla="*/ 235302 h 950026"/>
              <a:gd name="T24" fmla="*/ 1543041 w 2850078"/>
              <a:gd name="T25" fmla="*/ 247690 h 950026"/>
              <a:gd name="T26" fmla="*/ 1625492 w 2850078"/>
              <a:gd name="T27" fmla="*/ 284845 h 950026"/>
              <a:gd name="T28" fmla="*/ 1696166 w 2850078"/>
              <a:gd name="T29" fmla="*/ 297227 h 950026"/>
              <a:gd name="T30" fmla="*/ 1731501 w 2850078"/>
              <a:gd name="T31" fmla="*/ 309613 h 950026"/>
              <a:gd name="T32" fmla="*/ 1790395 w 2850078"/>
              <a:gd name="T33" fmla="*/ 321996 h 950026"/>
              <a:gd name="T34" fmla="*/ 1825734 w 2850078"/>
              <a:gd name="T35" fmla="*/ 334380 h 950026"/>
              <a:gd name="T36" fmla="*/ 1931742 w 2850078"/>
              <a:gd name="T37" fmla="*/ 359149 h 950026"/>
              <a:gd name="T38" fmla="*/ 2014193 w 2850078"/>
              <a:gd name="T39" fmla="*/ 408687 h 950026"/>
              <a:gd name="T40" fmla="*/ 2049530 w 2850078"/>
              <a:gd name="T41" fmla="*/ 445838 h 950026"/>
              <a:gd name="T42" fmla="*/ 2084870 w 2850078"/>
              <a:gd name="T43" fmla="*/ 470607 h 950026"/>
              <a:gd name="T44" fmla="*/ 2179090 w 2850078"/>
              <a:gd name="T45" fmla="*/ 569691 h 950026"/>
              <a:gd name="T46" fmla="*/ 2226211 w 2850078"/>
              <a:gd name="T47" fmla="*/ 606839 h 950026"/>
              <a:gd name="T48" fmla="*/ 2438231 w 2850078"/>
              <a:gd name="T49" fmla="*/ 619224 h 950026"/>
              <a:gd name="T50" fmla="*/ 2508898 w 2850078"/>
              <a:gd name="T51" fmla="*/ 631608 h 950026"/>
              <a:gd name="T52" fmla="*/ 2544237 w 2850078"/>
              <a:gd name="T53" fmla="*/ 643994 h 950026"/>
              <a:gd name="T54" fmla="*/ 2603133 w 2850078"/>
              <a:gd name="T55" fmla="*/ 656376 h 950026"/>
              <a:gd name="T56" fmla="*/ 2673804 w 2850078"/>
              <a:gd name="T57" fmla="*/ 681145 h 950026"/>
              <a:gd name="T58" fmla="*/ 2756255 w 2850078"/>
              <a:gd name="T59" fmla="*/ 743067 h 950026"/>
              <a:gd name="T60" fmla="*/ 2779813 w 2850078"/>
              <a:gd name="T61" fmla="*/ 780218 h 950026"/>
              <a:gd name="T62" fmla="*/ 2815150 w 2850078"/>
              <a:gd name="T63" fmla="*/ 817372 h 950026"/>
              <a:gd name="T64" fmla="*/ 2826928 w 2850078"/>
              <a:gd name="T65" fmla="*/ 990751 h 95002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850078"/>
              <a:gd name="T100" fmla="*/ 0 h 950026"/>
              <a:gd name="T101" fmla="*/ 2850078 w 2850078"/>
              <a:gd name="T102" fmla="*/ 950026 h 95002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850078" h="950026">
                <a:moveTo>
                  <a:pt x="0" y="35626"/>
                </a:moveTo>
                <a:cubicBezTo>
                  <a:pt x="11875" y="31668"/>
                  <a:pt x="23482" y="26787"/>
                  <a:pt x="35626" y="23751"/>
                </a:cubicBezTo>
                <a:cubicBezTo>
                  <a:pt x="81940" y="12172"/>
                  <a:pt x="131197" y="6705"/>
                  <a:pt x="178130" y="0"/>
                </a:cubicBezTo>
                <a:cubicBezTo>
                  <a:pt x="288966" y="3958"/>
                  <a:pt x="399962" y="4734"/>
                  <a:pt x="510639" y="11875"/>
                </a:cubicBezTo>
                <a:cubicBezTo>
                  <a:pt x="523131" y="12681"/>
                  <a:pt x="534759" y="18820"/>
                  <a:pt x="546265" y="23751"/>
                </a:cubicBezTo>
                <a:cubicBezTo>
                  <a:pt x="691999" y="86208"/>
                  <a:pt x="510133" y="11621"/>
                  <a:pt x="629393" y="71252"/>
                </a:cubicBezTo>
                <a:cubicBezTo>
                  <a:pt x="681472" y="97292"/>
                  <a:pt x="692520" y="95753"/>
                  <a:pt x="748146" y="106878"/>
                </a:cubicBezTo>
                <a:cubicBezTo>
                  <a:pt x="842168" y="169560"/>
                  <a:pt x="774424" y="134689"/>
                  <a:pt x="997528" y="118753"/>
                </a:cubicBezTo>
                <a:cubicBezTo>
                  <a:pt x="1037209" y="115919"/>
                  <a:pt x="1076697" y="110836"/>
                  <a:pt x="1116281" y="106878"/>
                </a:cubicBezTo>
                <a:cubicBezTo>
                  <a:pt x="1203367" y="110836"/>
                  <a:pt x="1290640" y="111801"/>
                  <a:pt x="1377538" y="118753"/>
                </a:cubicBezTo>
                <a:cubicBezTo>
                  <a:pt x="1459268" y="125292"/>
                  <a:pt x="1362838" y="152970"/>
                  <a:pt x="1460665" y="201881"/>
                </a:cubicBezTo>
                <a:cubicBezTo>
                  <a:pt x="1476499" y="209798"/>
                  <a:pt x="1491591" y="219415"/>
                  <a:pt x="1508167" y="225631"/>
                </a:cubicBezTo>
                <a:cubicBezTo>
                  <a:pt x="1523449" y="231362"/>
                  <a:pt x="1540386" y="231776"/>
                  <a:pt x="1555668" y="237507"/>
                </a:cubicBezTo>
                <a:cubicBezTo>
                  <a:pt x="1608477" y="257310"/>
                  <a:pt x="1590539" y="262408"/>
                  <a:pt x="1638795" y="273132"/>
                </a:cubicBezTo>
                <a:cubicBezTo>
                  <a:pt x="1662300" y="278355"/>
                  <a:pt x="1686542" y="279785"/>
                  <a:pt x="1710047" y="285008"/>
                </a:cubicBezTo>
                <a:cubicBezTo>
                  <a:pt x="1722267" y="287723"/>
                  <a:pt x="1733529" y="293847"/>
                  <a:pt x="1745673" y="296883"/>
                </a:cubicBezTo>
                <a:cubicBezTo>
                  <a:pt x="1765255" y="301778"/>
                  <a:pt x="1785468" y="303863"/>
                  <a:pt x="1805050" y="308758"/>
                </a:cubicBezTo>
                <a:cubicBezTo>
                  <a:pt x="1817194" y="311794"/>
                  <a:pt x="1828640" y="317195"/>
                  <a:pt x="1840676" y="320634"/>
                </a:cubicBezTo>
                <a:cubicBezTo>
                  <a:pt x="1879803" y="331813"/>
                  <a:pt x="1906746" y="336223"/>
                  <a:pt x="1947554" y="344384"/>
                </a:cubicBezTo>
                <a:cubicBezTo>
                  <a:pt x="1976592" y="358903"/>
                  <a:pt x="2005503" y="370904"/>
                  <a:pt x="2030681" y="391886"/>
                </a:cubicBezTo>
                <a:cubicBezTo>
                  <a:pt x="2043583" y="402637"/>
                  <a:pt x="2053405" y="416761"/>
                  <a:pt x="2066307" y="427512"/>
                </a:cubicBezTo>
                <a:cubicBezTo>
                  <a:pt x="2077271" y="436649"/>
                  <a:pt x="2091372" y="441661"/>
                  <a:pt x="2101933" y="451262"/>
                </a:cubicBezTo>
                <a:cubicBezTo>
                  <a:pt x="2135071" y="481387"/>
                  <a:pt x="2161107" y="519394"/>
                  <a:pt x="2196935" y="546265"/>
                </a:cubicBezTo>
                <a:cubicBezTo>
                  <a:pt x="2212769" y="558140"/>
                  <a:pt x="2224964" y="578350"/>
                  <a:pt x="2244437" y="581891"/>
                </a:cubicBezTo>
                <a:cubicBezTo>
                  <a:pt x="2314648" y="594656"/>
                  <a:pt x="2386941" y="589808"/>
                  <a:pt x="2458193" y="593766"/>
                </a:cubicBezTo>
                <a:cubicBezTo>
                  <a:pt x="2481944" y="597725"/>
                  <a:pt x="2505940" y="600419"/>
                  <a:pt x="2529445" y="605642"/>
                </a:cubicBezTo>
                <a:cubicBezTo>
                  <a:pt x="2541664" y="608357"/>
                  <a:pt x="2552926" y="614481"/>
                  <a:pt x="2565070" y="617517"/>
                </a:cubicBezTo>
                <a:cubicBezTo>
                  <a:pt x="2584652" y="622412"/>
                  <a:pt x="2604974" y="624081"/>
                  <a:pt x="2624447" y="629392"/>
                </a:cubicBezTo>
                <a:cubicBezTo>
                  <a:pt x="2648600" y="635979"/>
                  <a:pt x="2695699" y="653143"/>
                  <a:pt x="2695699" y="653143"/>
                </a:cubicBezTo>
                <a:cubicBezTo>
                  <a:pt x="2715924" y="666627"/>
                  <a:pt x="2764100" y="697793"/>
                  <a:pt x="2778826" y="712519"/>
                </a:cubicBezTo>
                <a:cubicBezTo>
                  <a:pt x="2788918" y="722611"/>
                  <a:pt x="2793440" y="737181"/>
                  <a:pt x="2802577" y="748145"/>
                </a:cubicBezTo>
                <a:cubicBezTo>
                  <a:pt x="2813328" y="761047"/>
                  <a:pt x="2826328" y="771896"/>
                  <a:pt x="2838203" y="783771"/>
                </a:cubicBezTo>
                <a:lnTo>
                  <a:pt x="2850078" y="950026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5962" name="Figura a mano libera 16">
            <a:extLst>
              <a:ext uri="{FF2B5EF4-FFF2-40B4-BE49-F238E27FC236}">
                <a16:creationId xmlns:a16="http://schemas.microsoft.com/office/drawing/2014/main" id="{A3F84F26-29B4-3C45-90F6-F992EC5273A6}"/>
              </a:ext>
            </a:extLst>
          </p:cNvPr>
          <p:cNvSpPr>
            <a:spLocks/>
          </p:cNvSpPr>
          <p:nvPr/>
        </p:nvSpPr>
        <p:spPr bwMode="auto">
          <a:xfrm rot="856414">
            <a:off x="7710488" y="3944939"/>
            <a:ext cx="2849562" cy="949325"/>
          </a:xfrm>
          <a:custGeom>
            <a:avLst/>
            <a:gdLst>
              <a:gd name="T0" fmla="*/ 0 w 2850078"/>
              <a:gd name="T1" fmla="*/ 34460 h 950026"/>
              <a:gd name="T2" fmla="*/ 35356 w 2850078"/>
              <a:gd name="T3" fmla="*/ 22984 h 950026"/>
              <a:gd name="T4" fmla="*/ 176690 w 2850078"/>
              <a:gd name="T5" fmla="*/ 0 h 950026"/>
              <a:gd name="T6" fmla="*/ 506498 w 2850078"/>
              <a:gd name="T7" fmla="*/ 11475 h 950026"/>
              <a:gd name="T8" fmla="*/ 541835 w 2850078"/>
              <a:gd name="T9" fmla="*/ 22984 h 950026"/>
              <a:gd name="T10" fmla="*/ 624287 w 2850078"/>
              <a:gd name="T11" fmla="*/ 68927 h 950026"/>
              <a:gd name="T12" fmla="*/ 742076 w 2850078"/>
              <a:gd name="T13" fmla="*/ 103385 h 950026"/>
              <a:gd name="T14" fmla="*/ 989429 w 2850078"/>
              <a:gd name="T15" fmla="*/ 114874 h 950026"/>
              <a:gd name="T16" fmla="*/ 1107226 w 2850078"/>
              <a:gd name="T17" fmla="*/ 103385 h 950026"/>
              <a:gd name="T18" fmla="*/ 1366361 w 2850078"/>
              <a:gd name="T19" fmla="*/ 114874 h 950026"/>
              <a:gd name="T20" fmla="*/ 1448812 w 2850078"/>
              <a:gd name="T21" fmla="*/ 195285 h 950026"/>
              <a:gd name="T22" fmla="*/ 1495928 w 2850078"/>
              <a:gd name="T23" fmla="*/ 218260 h 950026"/>
              <a:gd name="T24" fmla="*/ 1543041 w 2850078"/>
              <a:gd name="T25" fmla="*/ 229747 h 950026"/>
              <a:gd name="T26" fmla="*/ 1625492 w 2850078"/>
              <a:gd name="T27" fmla="*/ 264212 h 950026"/>
              <a:gd name="T28" fmla="*/ 1696166 w 2850078"/>
              <a:gd name="T29" fmla="*/ 275699 h 950026"/>
              <a:gd name="T30" fmla="*/ 1731501 w 2850078"/>
              <a:gd name="T31" fmla="*/ 287186 h 950026"/>
              <a:gd name="T32" fmla="*/ 1790395 w 2850078"/>
              <a:gd name="T33" fmla="*/ 298674 h 950026"/>
              <a:gd name="T34" fmla="*/ 1825734 w 2850078"/>
              <a:gd name="T35" fmla="*/ 310160 h 950026"/>
              <a:gd name="T36" fmla="*/ 1931742 w 2850078"/>
              <a:gd name="T37" fmla="*/ 333133 h 950026"/>
              <a:gd name="T38" fmla="*/ 2014193 w 2850078"/>
              <a:gd name="T39" fmla="*/ 379083 h 950026"/>
              <a:gd name="T40" fmla="*/ 2049530 w 2850078"/>
              <a:gd name="T41" fmla="*/ 413545 h 950026"/>
              <a:gd name="T42" fmla="*/ 2084870 w 2850078"/>
              <a:gd name="T43" fmla="*/ 436519 h 950026"/>
              <a:gd name="T44" fmla="*/ 2179090 w 2850078"/>
              <a:gd name="T45" fmla="*/ 528423 h 950026"/>
              <a:gd name="T46" fmla="*/ 2226211 w 2850078"/>
              <a:gd name="T47" fmla="*/ 562885 h 950026"/>
              <a:gd name="T48" fmla="*/ 2438231 w 2850078"/>
              <a:gd name="T49" fmla="*/ 574372 h 950026"/>
              <a:gd name="T50" fmla="*/ 2508898 w 2850078"/>
              <a:gd name="T51" fmla="*/ 585859 h 950026"/>
              <a:gd name="T52" fmla="*/ 2544237 w 2850078"/>
              <a:gd name="T53" fmla="*/ 597342 h 950026"/>
              <a:gd name="T54" fmla="*/ 2603133 w 2850078"/>
              <a:gd name="T55" fmla="*/ 608834 h 950026"/>
              <a:gd name="T56" fmla="*/ 2673804 w 2850078"/>
              <a:gd name="T57" fmla="*/ 631808 h 950026"/>
              <a:gd name="T58" fmla="*/ 2756255 w 2850078"/>
              <a:gd name="T59" fmla="*/ 689242 h 950026"/>
              <a:gd name="T60" fmla="*/ 2779813 w 2850078"/>
              <a:gd name="T61" fmla="*/ 723704 h 950026"/>
              <a:gd name="T62" fmla="*/ 2815150 w 2850078"/>
              <a:gd name="T63" fmla="*/ 758167 h 950026"/>
              <a:gd name="T64" fmla="*/ 2826928 w 2850078"/>
              <a:gd name="T65" fmla="*/ 918987 h 95002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850078"/>
              <a:gd name="T100" fmla="*/ 0 h 950026"/>
              <a:gd name="T101" fmla="*/ 2850078 w 2850078"/>
              <a:gd name="T102" fmla="*/ 950026 h 95002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850078" h="950026">
                <a:moveTo>
                  <a:pt x="0" y="35626"/>
                </a:moveTo>
                <a:cubicBezTo>
                  <a:pt x="11875" y="31668"/>
                  <a:pt x="23482" y="26787"/>
                  <a:pt x="35626" y="23751"/>
                </a:cubicBezTo>
                <a:cubicBezTo>
                  <a:pt x="81940" y="12172"/>
                  <a:pt x="131197" y="6705"/>
                  <a:pt x="178130" y="0"/>
                </a:cubicBezTo>
                <a:cubicBezTo>
                  <a:pt x="288966" y="3958"/>
                  <a:pt x="399962" y="4734"/>
                  <a:pt x="510639" y="11875"/>
                </a:cubicBezTo>
                <a:cubicBezTo>
                  <a:pt x="523131" y="12681"/>
                  <a:pt x="534759" y="18820"/>
                  <a:pt x="546265" y="23751"/>
                </a:cubicBezTo>
                <a:cubicBezTo>
                  <a:pt x="691999" y="86208"/>
                  <a:pt x="510133" y="11621"/>
                  <a:pt x="629393" y="71252"/>
                </a:cubicBezTo>
                <a:cubicBezTo>
                  <a:pt x="681472" y="97292"/>
                  <a:pt x="692520" y="95753"/>
                  <a:pt x="748146" y="106878"/>
                </a:cubicBezTo>
                <a:cubicBezTo>
                  <a:pt x="842168" y="169560"/>
                  <a:pt x="774424" y="134689"/>
                  <a:pt x="997528" y="118753"/>
                </a:cubicBezTo>
                <a:cubicBezTo>
                  <a:pt x="1037209" y="115919"/>
                  <a:pt x="1076697" y="110836"/>
                  <a:pt x="1116281" y="106878"/>
                </a:cubicBezTo>
                <a:cubicBezTo>
                  <a:pt x="1203367" y="110836"/>
                  <a:pt x="1290640" y="111801"/>
                  <a:pt x="1377538" y="118753"/>
                </a:cubicBezTo>
                <a:cubicBezTo>
                  <a:pt x="1459268" y="125292"/>
                  <a:pt x="1362838" y="152970"/>
                  <a:pt x="1460665" y="201881"/>
                </a:cubicBezTo>
                <a:cubicBezTo>
                  <a:pt x="1476499" y="209798"/>
                  <a:pt x="1491591" y="219415"/>
                  <a:pt x="1508167" y="225631"/>
                </a:cubicBezTo>
                <a:cubicBezTo>
                  <a:pt x="1523449" y="231362"/>
                  <a:pt x="1540386" y="231776"/>
                  <a:pt x="1555668" y="237507"/>
                </a:cubicBezTo>
                <a:cubicBezTo>
                  <a:pt x="1608477" y="257310"/>
                  <a:pt x="1590539" y="262408"/>
                  <a:pt x="1638795" y="273132"/>
                </a:cubicBezTo>
                <a:cubicBezTo>
                  <a:pt x="1662300" y="278355"/>
                  <a:pt x="1686542" y="279785"/>
                  <a:pt x="1710047" y="285008"/>
                </a:cubicBezTo>
                <a:cubicBezTo>
                  <a:pt x="1722267" y="287723"/>
                  <a:pt x="1733529" y="293847"/>
                  <a:pt x="1745673" y="296883"/>
                </a:cubicBezTo>
                <a:cubicBezTo>
                  <a:pt x="1765255" y="301778"/>
                  <a:pt x="1785468" y="303863"/>
                  <a:pt x="1805050" y="308758"/>
                </a:cubicBezTo>
                <a:cubicBezTo>
                  <a:pt x="1817194" y="311794"/>
                  <a:pt x="1828640" y="317195"/>
                  <a:pt x="1840676" y="320634"/>
                </a:cubicBezTo>
                <a:cubicBezTo>
                  <a:pt x="1879803" y="331813"/>
                  <a:pt x="1906746" y="336223"/>
                  <a:pt x="1947554" y="344384"/>
                </a:cubicBezTo>
                <a:cubicBezTo>
                  <a:pt x="1976592" y="358903"/>
                  <a:pt x="2005503" y="370904"/>
                  <a:pt x="2030681" y="391886"/>
                </a:cubicBezTo>
                <a:cubicBezTo>
                  <a:pt x="2043583" y="402637"/>
                  <a:pt x="2053405" y="416761"/>
                  <a:pt x="2066307" y="427512"/>
                </a:cubicBezTo>
                <a:cubicBezTo>
                  <a:pt x="2077271" y="436649"/>
                  <a:pt x="2091372" y="441661"/>
                  <a:pt x="2101933" y="451262"/>
                </a:cubicBezTo>
                <a:cubicBezTo>
                  <a:pt x="2135071" y="481387"/>
                  <a:pt x="2161107" y="519394"/>
                  <a:pt x="2196935" y="546265"/>
                </a:cubicBezTo>
                <a:cubicBezTo>
                  <a:pt x="2212769" y="558140"/>
                  <a:pt x="2224964" y="578350"/>
                  <a:pt x="2244437" y="581891"/>
                </a:cubicBezTo>
                <a:cubicBezTo>
                  <a:pt x="2314648" y="594656"/>
                  <a:pt x="2386941" y="589808"/>
                  <a:pt x="2458193" y="593766"/>
                </a:cubicBezTo>
                <a:cubicBezTo>
                  <a:pt x="2481944" y="597725"/>
                  <a:pt x="2505940" y="600419"/>
                  <a:pt x="2529445" y="605642"/>
                </a:cubicBezTo>
                <a:cubicBezTo>
                  <a:pt x="2541664" y="608357"/>
                  <a:pt x="2552926" y="614481"/>
                  <a:pt x="2565070" y="617517"/>
                </a:cubicBezTo>
                <a:cubicBezTo>
                  <a:pt x="2584652" y="622412"/>
                  <a:pt x="2604974" y="624081"/>
                  <a:pt x="2624447" y="629392"/>
                </a:cubicBezTo>
                <a:cubicBezTo>
                  <a:pt x="2648600" y="635979"/>
                  <a:pt x="2695699" y="653143"/>
                  <a:pt x="2695699" y="653143"/>
                </a:cubicBezTo>
                <a:cubicBezTo>
                  <a:pt x="2715924" y="666627"/>
                  <a:pt x="2764100" y="697793"/>
                  <a:pt x="2778826" y="712519"/>
                </a:cubicBezTo>
                <a:cubicBezTo>
                  <a:pt x="2788918" y="722611"/>
                  <a:pt x="2793440" y="737181"/>
                  <a:pt x="2802577" y="748145"/>
                </a:cubicBezTo>
                <a:cubicBezTo>
                  <a:pt x="2813328" y="761047"/>
                  <a:pt x="2826328" y="771896"/>
                  <a:pt x="2838203" y="783771"/>
                </a:cubicBezTo>
                <a:lnTo>
                  <a:pt x="2850078" y="950026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5963" name="Figura a mano libera 18">
            <a:extLst>
              <a:ext uri="{FF2B5EF4-FFF2-40B4-BE49-F238E27FC236}">
                <a16:creationId xmlns:a16="http://schemas.microsoft.com/office/drawing/2014/main" id="{843B1164-4248-414C-AA7E-95CF55084324}"/>
              </a:ext>
            </a:extLst>
          </p:cNvPr>
          <p:cNvSpPr>
            <a:spLocks/>
          </p:cNvSpPr>
          <p:nvPr/>
        </p:nvSpPr>
        <p:spPr bwMode="auto">
          <a:xfrm>
            <a:off x="4511676" y="2193926"/>
            <a:ext cx="2849563" cy="949325"/>
          </a:xfrm>
          <a:custGeom>
            <a:avLst/>
            <a:gdLst>
              <a:gd name="T0" fmla="*/ 0 w 2850078"/>
              <a:gd name="T1" fmla="*/ 34460 h 950026"/>
              <a:gd name="T2" fmla="*/ 35356 w 2850078"/>
              <a:gd name="T3" fmla="*/ 22984 h 950026"/>
              <a:gd name="T4" fmla="*/ 176690 w 2850078"/>
              <a:gd name="T5" fmla="*/ 0 h 950026"/>
              <a:gd name="T6" fmla="*/ 506499 w 2850078"/>
              <a:gd name="T7" fmla="*/ 11475 h 950026"/>
              <a:gd name="T8" fmla="*/ 541846 w 2850078"/>
              <a:gd name="T9" fmla="*/ 22984 h 950026"/>
              <a:gd name="T10" fmla="*/ 624298 w 2850078"/>
              <a:gd name="T11" fmla="*/ 68927 h 950026"/>
              <a:gd name="T12" fmla="*/ 742087 w 2850078"/>
              <a:gd name="T13" fmla="*/ 103385 h 950026"/>
              <a:gd name="T14" fmla="*/ 989446 w 2850078"/>
              <a:gd name="T15" fmla="*/ 114874 h 950026"/>
              <a:gd name="T16" fmla="*/ 1107247 w 2850078"/>
              <a:gd name="T17" fmla="*/ 103385 h 950026"/>
              <a:gd name="T18" fmla="*/ 1366382 w 2850078"/>
              <a:gd name="T19" fmla="*/ 114874 h 950026"/>
              <a:gd name="T20" fmla="*/ 1448834 w 2850078"/>
              <a:gd name="T21" fmla="*/ 195285 h 950026"/>
              <a:gd name="T22" fmla="*/ 1495951 w 2850078"/>
              <a:gd name="T23" fmla="*/ 218260 h 950026"/>
              <a:gd name="T24" fmla="*/ 1543067 w 2850078"/>
              <a:gd name="T25" fmla="*/ 229747 h 950026"/>
              <a:gd name="T26" fmla="*/ 1625519 w 2850078"/>
              <a:gd name="T27" fmla="*/ 264212 h 950026"/>
              <a:gd name="T28" fmla="*/ 1696192 w 2850078"/>
              <a:gd name="T29" fmla="*/ 275699 h 950026"/>
              <a:gd name="T30" fmla="*/ 1731532 w 2850078"/>
              <a:gd name="T31" fmla="*/ 287186 h 950026"/>
              <a:gd name="T32" fmla="*/ 1790425 w 2850078"/>
              <a:gd name="T33" fmla="*/ 298674 h 950026"/>
              <a:gd name="T34" fmla="*/ 1825762 w 2850078"/>
              <a:gd name="T35" fmla="*/ 310160 h 950026"/>
              <a:gd name="T36" fmla="*/ 1931772 w 2850078"/>
              <a:gd name="T37" fmla="*/ 333133 h 950026"/>
              <a:gd name="T38" fmla="*/ 2014225 w 2850078"/>
              <a:gd name="T39" fmla="*/ 379083 h 950026"/>
              <a:gd name="T40" fmla="*/ 2049561 w 2850078"/>
              <a:gd name="T41" fmla="*/ 413545 h 950026"/>
              <a:gd name="T42" fmla="*/ 2084894 w 2850078"/>
              <a:gd name="T43" fmla="*/ 436519 h 950026"/>
              <a:gd name="T44" fmla="*/ 2179132 w 2850078"/>
              <a:gd name="T45" fmla="*/ 528423 h 950026"/>
              <a:gd name="T46" fmla="*/ 2226244 w 2850078"/>
              <a:gd name="T47" fmla="*/ 562885 h 950026"/>
              <a:gd name="T48" fmla="*/ 2438263 w 2850078"/>
              <a:gd name="T49" fmla="*/ 574372 h 950026"/>
              <a:gd name="T50" fmla="*/ 2508943 w 2850078"/>
              <a:gd name="T51" fmla="*/ 585859 h 950026"/>
              <a:gd name="T52" fmla="*/ 2544278 w 2850078"/>
              <a:gd name="T53" fmla="*/ 597342 h 950026"/>
              <a:gd name="T54" fmla="*/ 2603170 w 2850078"/>
              <a:gd name="T55" fmla="*/ 608834 h 950026"/>
              <a:gd name="T56" fmla="*/ 2673847 w 2850078"/>
              <a:gd name="T57" fmla="*/ 631808 h 950026"/>
              <a:gd name="T58" fmla="*/ 2756300 w 2850078"/>
              <a:gd name="T59" fmla="*/ 689242 h 950026"/>
              <a:gd name="T60" fmla="*/ 2779858 w 2850078"/>
              <a:gd name="T61" fmla="*/ 723704 h 950026"/>
              <a:gd name="T62" fmla="*/ 2815193 w 2850078"/>
              <a:gd name="T63" fmla="*/ 758167 h 950026"/>
              <a:gd name="T64" fmla="*/ 2826973 w 2850078"/>
              <a:gd name="T65" fmla="*/ 918987 h 95002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850078"/>
              <a:gd name="T100" fmla="*/ 0 h 950026"/>
              <a:gd name="T101" fmla="*/ 2850078 w 2850078"/>
              <a:gd name="T102" fmla="*/ 950026 h 95002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850078" h="950026">
                <a:moveTo>
                  <a:pt x="0" y="35626"/>
                </a:moveTo>
                <a:cubicBezTo>
                  <a:pt x="11875" y="31668"/>
                  <a:pt x="23482" y="26787"/>
                  <a:pt x="35626" y="23751"/>
                </a:cubicBezTo>
                <a:cubicBezTo>
                  <a:pt x="81940" y="12172"/>
                  <a:pt x="131197" y="6705"/>
                  <a:pt x="178130" y="0"/>
                </a:cubicBezTo>
                <a:cubicBezTo>
                  <a:pt x="288966" y="3958"/>
                  <a:pt x="399962" y="4734"/>
                  <a:pt x="510639" y="11875"/>
                </a:cubicBezTo>
                <a:cubicBezTo>
                  <a:pt x="523131" y="12681"/>
                  <a:pt x="534759" y="18820"/>
                  <a:pt x="546265" y="23751"/>
                </a:cubicBezTo>
                <a:cubicBezTo>
                  <a:pt x="691999" y="86208"/>
                  <a:pt x="510133" y="11621"/>
                  <a:pt x="629393" y="71252"/>
                </a:cubicBezTo>
                <a:cubicBezTo>
                  <a:pt x="681472" y="97292"/>
                  <a:pt x="692520" y="95753"/>
                  <a:pt x="748146" y="106878"/>
                </a:cubicBezTo>
                <a:cubicBezTo>
                  <a:pt x="842168" y="169560"/>
                  <a:pt x="774424" y="134689"/>
                  <a:pt x="997528" y="118753"/>
                </a:cubicBezTo>
                <a:cubicBezTo>
                  <a:pt x="1037209" y="115919"/>
                  <a:pt x="1076697" y="110836"/>
                  <a:pt x="1116281" y="106878"/>
                </a:cubicBezTo>
                <a:cubicBezTo>
                  <a:pt x="1203367" y="110836"/>
                  <a:pt x="1290640" y="111801"/>
                  <a:pt x="1377538" y="118753"/>
                </a:cubicBezTo>
                <a:cubicBezTo>
                  <a:pt x="1459268" y="125292"/>
                  <a:pt x="1362838" y="152970"/>
                  <a:pt x="1460665" y="201881"/>
                </a:cubicBezTo>
                <a:cubicBezTo>
                  <a:pt x="1476499" y="209798"/>
                  <a:pt x="1491591" y="219415"/>
                  <a:pt x="1508167" y="225631"/>
                </a:cubicBezTo>
                <a:cubicBezTo>
                  <a:pt x="1523449" y="231362"/>
                  <a:pt x="1540386" y="231776"/>
                  <a:pt x="1555668" y="237507"/>
                </a:cubicBezTo>
                <a:cubicBezTo>
                  <a:pt x="1608477" y="257310"/>
                  <a:pt x="1590539" y="262408"/>
                  <a:pt x="1638795" y="273132"/>
                </a:cubicBezTo>
                <a:cubicBezTo>
                  <a:pt x="1662300" y="278355"/>
                  <a:pt x="1686542" y="279785"/>
                  <a:pt x="1710047" y="285008"/>
                </a:cubicBezTo>
                <a:cubicBezTo>
                  <a:pt x="1722267" y="287723"/>
                  <a:pt x="1733529" y="293847"/>
                  <a:pt x="1745673" y="296883"/>
                </a:cubicBezTo>
                <a:cubicBezTo>
                  <a:pt x="1765255" y="301778"/>
                  <a:pt x="1785468" y="303863"/>
                  <a:pt x="1805050" y="308758"/>
                </a:cubicBezTo>
                <a:cubicBezTo>
                  <a:pt x="1817194" y="311794"/>
                  <a:pt x="1828640" y="317195"/>
                  <a:pt x="1840676" y="320634"/>
                </a:cubicBezTo>
                <a:cubicBezTo>
                  <a:pt x="1879803" y="331813"/>
                  <a:pt x="1906746" y="336223"/>
                  <a:pt x="1947554" y="344384"/>
                </a:cubicBezTo>
                <a:cubicBezTo>
                  <a:pt x="1976592" y="358903"/>
                  <a:pt x="2005503" y="370904"/>
                  <a:pt x="2030681" y="391886"/>
                </a:cubicBezTo>
                <a:cubicBezTo>
                  <a:pt x="2043583" y="402637"/>
                  <a:pt x="2053405" y="416761"/>
                  <a:pt x="2066307" y="427512"/>
                </a:cubicBezTo>
                <a:cubicBezTo>
                  <a:pt x="2077271" y="436649"/>
                  <a:pt x="2091372" y="441661"/>
                  <a:pt x="2101933" y="451262"/>
                </a:cubicBezTo>
                <a:cubicBezTo>
                  <a:pt x="2135071" y="481387"/>
                  <a:pt x="2161107" y="519394"/>
                  <a:pt x="2196935" y="546265"/>
                </a:cubicBezTo>
                <a:cubicBezTo>
                  <a:pt x="2212769" y="558140"/>
                  <a:pt x="2224964" y="578350"/>
                  <a:pt x="2244437" y="581891"/>
                </a:cubicBezTo>
                <a:cubicBezTo>
                  <a:pt x="2314648" y="594656"/>
                  <a:pt x="2386941" y="589808"/>
                  <a:pt x="2458193" y="593766"/>
                </a:cubicBezTo>
                <a:cubicBezTo>
                  <a:pt x="2481944" y="597725"/>
                  <a:pt x="2505940" y="600419"/>
                  <a:pt x="2529445" y="605642"/>
                </a:cubicBezTo>
                <a:cubicBezTo>
                  <a:pt x="2541664" y="608357"/>
                  <a:pt x="2552926" y="614481"/>
                  <a:pt x="2565070" y="617517"/>
                </a:cubicBezTo>
                <a:cubicBezTo>
                  <a:pt x="2584652" y="622412"/>
                  <a:pt x="2604974" y="624081"/>
                  <a:pt x="2624447" y="629392"/>
                </a:cubicBezTo>
                <a:cubicBezTo>
                  <a:pt x="2648600" y="635979"/>
                  <a:pt x="2695699" y="653143"/>
                  <a:pt x="2695699" y="653143"/>
                </a:cubicBezTo>
                <a:cubicBezTo>
                  <a:pt x="2715924" y="666627"/>
                  <a:pt x="2764100" y="697793"/>
                  <a:pt x="2778826" y="712519"/>
                </a:cubicBezTo>
                <a:cubicBezTo>
                  <a:pt x="2788918" y="722611"/>
                  <a:pt x="2793440" y="737181"/>
                  <a:pt x="2802577" y="748145"/>
                </a:cubicBezTo>
                <a:cubicBezTo>
                  <a:pt x="2813328" y="761047"/>
                  <a:pt x="2826328" y="771896"/>
                  <a:pt x="2838203" y="783771"/>
                </a:cubicBezTo>
                <a:lnTo>
                  <a:pt x="2850078" y="950026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4FD0092-1613-6941-9C4C-09B97E326F1C}"/>
              </a:ext>
            </a:extLst>
          </p:cNvPr>
          <p:cNvSpPr txBox="1"/>
          <p:nvPr/>
        </p:nvSpPr>
        <p:spPr>
          <a:xfrm>
            <a:off x="3381375" y="1271588"/>
            <a:ext cx="769938" cy="400050"/>
          </a:xfrm>
          <a:prstGeom prst="rect">
            <a:avLst/>
          </a:prstGeom>
          <a:solidFill>
            <a:srgbClr val="E5EFFD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Sun" pitchFamily="2" charset="-122"/>
              </a:rPr>
              <a:t>WNT</a:t>
            </a:r>
          </a:p>
        </p:txBody>
      </p:sp>
      <p:cxnSp>
        <p:nvCxnSpPr>
          <p:cNvPr id="125965" name="Connettore 2 16">
            <a:extLst>
              <a:ext uri="{FF2B5EF4-FFF2-40B4-BE49-F238E27FC236}">
                <a16:creationId xmlns:a16="http://schemas.microsoft.com/office/drawing/2014/main" id="{6BF4901A-DA89-F346-8F72-E6D6DC14A75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92538" y="1774825"/>
            <a:ext cx="0" cy="1081088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Ovale 17">
            <a:extLst>
              <a:ext uri="{FF2B5EF4-FFF2-40B4-BE49-F238E27FC236}">
                <a16:creationId xmlns:a16="http://schemas.microsoft.com/office/drawing/2014/main" id="{2D64070B-6382-9E45-9483-5A094D8E122D}"/>
              </a:ext>
            </a:extLst>
          </p:cNvPr>
          <p:cNvSpPr/>
          <p:nvPr/>
        </p:nvSpPr>
        <p:spPr bwMode="auto">
          <a:xfrm>
            <a:off x="2588474" y="3073284"/>
            <a:ext cx="863600" cy="79216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5715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7F88B63E-CBB0-9545-A5D8-75817AE7152B}"/>
              </a:ext>
            </a:extLst>
          </p:cNvPr>
          <p:cNvSpPr/>
          <p:nvPr/>
        </p:nvSpPr>
        <p:spPr bwMode="auto">
          <a:xfrm>
            <a:off x="7608888" y="4224338"/>
            <a:ext cx="863600" cy="79216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5715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25968" name="Freccia circolare in giù 19">
            <a:extLst>
              <a:ext uri="{FF2B5EF4-FFF2-40B4-BE49-F238E27FC236}">
                <a16:creationId xmlns:a16="http://schemas.microsoft.com/office/drawing/2014/main" id="{93A31858-B0E5-5D48-ABA5-65711CA13F98}"/>
              </a:ext>
            </a:extLst>
          </p:cNvPr>
          <p:cNvSpPr>
            <a:spLocks noChangeArrowheads="1"/>
          </p:cNvSpPr>
          <p:nvPr/>
        </p:nvSpPr>
        <p:spPr bwMode="auto">
          <a:xfrm rot="5601954">
            <a:off x="8016082" y="3623470"/>
            <a:ext cx="431800" cy="503237"/>
          </a:xfrm>
          <a:prstGeom prst="curvedDownArrow">
            <a:avLst>
              <a:gd name="adj1" fmla="val 25000"/>
              <a:gd name="adj2" fmla="val 50000"/>
              <a:gd name="adj3" fmla="val 24976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it-IT"/>
          </a:p>
        </p:txBody>
      </p:sp>
      <p:sp>
        <p:nvSpPr>
          <p:cNvPr id="125969" name="Freccia circolare in giù 20">
            <a:extLst>
              <a:ext uri="{FF2B5EF4-FFF2-40B4-BE49-F238E27FC236}">
                <a16:creationId xmlns:a16="http://schemas.microsoft.com/office/drawing/2014/main" id="{346EF850-23AB-4C48-89BA-89D20AD9EA6B}"/>
              </a:ext>
            </a:extLst>
          </p:cNvPr>
          <p:cNvSpPr>
            <a:spLocks noChangeArrowheads="1"/>
          </p:cNvSpPr>
          <p:nvPr/>
        </p:nvSpPr>
        <p:spPr bwMode="auto">
          <a:xfrm rot="5601954">
            <a:off x="9240838" y="4418013"/>
            <a:ext cx="431800" cy="504825"/>
          </a:xfrm>
          <a:prstGeom prst="curvedDownArrow">
            <a:avLst>
              <a:gd name="adj1" fmla="val 25000"/>
              <a:gd name="adj2" fmla="val 50000"/>
              <a:gd name="adj3" fmla="val 2505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it-IT"/>
          </a:p>
        </p:txBody>
      </p:sp>
      <p:sp>
        <p:nvSpPr>
          <p:cNvPr id="125970" name="Freccia circolare in giù 21">
            <a:extLst>
              <a:ext uri="{FF2B5EF4-FFF2-40B4-BE49-F238E27FC236}">
                <a16:creationId xmlns:a16="http://schemas.microsoft.com/office/drawing/2014/main" id="{6CAAE56F-0AA7-BC46-A369-F91D0FB92276}"/>
              </a:ext>
            </a:extLst>
          </p:cNvPr>
          <p:cNvSpPr>
            <a:spLocks noChangeArrowheads="1"/>
          </p:cNvSpPr>
          <p:nvPr/>
        </p:nvSpPr>
        <p:spPr bwMode="auto">
          <a:xfrm rot="5601954">
            <a:off x="6070601" y="2544763"/>
            <a:ext cx="433387" cy="503238"/>
          </a:xfrm>
          <a:prstGeom prst="curvedDownArrow">
            <a:avLst>
              <a:gd name="adj1" fmla="val 25000"/>
              <a:gd name="adj2" fmla="val 50000"/>
              <a:gd name="adj3" fmla="val 2488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it-IT"/>
          </a:p>
        </p:txBody>
      </p:sp>
      <p:sp>
        <p:nvSpPr>
          <p:cNvPr id="125971" name="Freccia circolare in giù 22">
            <a:extLst>
              <a:ext uri="{FF2B5EF4-FFF2-40B4-BE49-F238E27FC236}">
                <a16:creationId xmlns:a16="http://schemas.microsoft.com/office/drawing/2014/main" id="{952C5D26-5B4A-7144-9854-A27C589C65CE}"/>
              </a:ext>
            </a:extLst>
          </p:cNvPr>
          <p:cNvSpPr>
            <a:spLocks noChangeArrowheads="1"/>
          </p:cNvSpPr>
          <p:nvPr/>
        </p:nvSpPr>
        <p:spPr bwMode="auto">
          <a:xfrm rot="5601954">
            <a:off x="5280026" y="1609726"/>
            <a:ext cx="431800" cy="504825"/>
          </a:xfrm>
          <a:prstGeom prst="curvedDownArrow">
            <a:avLst>
              <a:gd name="adj1" fmla="val 25000"/>
              <a:gd name="adj2" fmla="val 50000"/>
              <a:gd name="adj3" fmla="val 2505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529BD5F-9DC3-9349-9601-0367F12CD887}"/>
              </a:ext>
            </a:extLst>
          </p:cNvPr>
          <p:cNvSpPr txBox="1"/>
          <p:nvPr/>
        </p:nvSpPr>
        <p:spPr>
          <a:xfrm>
            <a:off x="5232401" y="1196975"/>
            <a:ext cx="27781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Waves</a:t>
            </a:r>
            <a:r>
              <a:rPr lang="it-IT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of</a:t>
            </a:r>
            <a:r>
              <a:rPr lang="it-IT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abnormal</a:t>
            </a:r>
            <a:r>
              <a:rPr lang="it-IT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signaling</a:t>
            </a:r>
            <a:endParaRPr lang="it-IT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24EB2E1-F441-1342-8182-D7E9EC41D1B2}"/>
              </a:ext>
            </a:extLst>
          </p:cNvPr>
          <p:cNvSpPr txBox="1"/>
          <p:nvPr/>
        </p:nvSpPr>
        <p:spPr>
          <a:xfrm>
            <a:off x="7932738" y="2060575"/>
            <a:ext cx="2387192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it-IT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it-I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SASP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it-I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abnormal</a:t>
            </a:r>
            <a:r>
              <a:rPr lang="it-I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Induction</a:t>
            </a:r>
            <a:endParaRPr lang="it-IT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5974" name="CasellaDiTesto 7">
            <a:extLst>
              <a:ext uri="{FF2B5EF4-FFF2-40B4-BE49-F238E27FC236}">
                <a16:creationId xmlns:a16="http://schemas.microsoft.com/office/drawing/2014/main" id="{6E886240-7E40-1647-A563-2E96B90A3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235" y="3653042"/>
            <a:ext cx="1468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bronchioles</a:t>
            </a:r>
            <a:endParaRPr lang="it-IT" altLang="it-IT" sz="2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5975" name="Picture 2" descr="\\Gymmy\Desktop\master-DOCUMENTI\CHILOSI D\imaging\CHILOSI ICH IMAGES\CHILOSI CASI ICH\POLMONE\UIP TOT\ICH UIP\p16\06-4186\P16000100030004.tif">
            <a:extLst>
              <a:ext uri="{FF2B5EF4-FFF2-40B4-BE49-F238E27FC236}">
                <a16:creationId xmlns:a16="http://schemas.microsoft.com/office/drawing/2014/main" id="{3AB02B88-7B71-B34C-A56A-0B6364FA2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6" r="43417" b="13414"/>
          <a:stretch>
            <a:fillRect/>
          </a:stretch>
        </p:blipFill>
        <p:spPr bwMode="auto">
          <a:xfrm>
            <a:off x="8399463" y="260350"/>
            <a:ext cx="1568450" cy="1555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76" name="CasellaDiTesto 25">
            <a:extLst>
              <a:ext uri="{FF2B5EF4-FFF2-40B4-BE49-F238E27FC236}">
                <a16:creationId xmlns:a16="http://schemas.microsoft.com/office/drawing/2014/main" id="{0B1D183E-99E2-F040-82F9-5FA594316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8413" y="115888"/>
            <a:ext cx="30845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2400" i="1"/>
              <a:t>Attempted regeneration</a:t>
            </a:r>
          </a:p>
          <a:p>
            <a:r>
              <a:rPr lang="it-IT" altLang="it-IT" sz="2400" i="1"/>
              <a:t>Intrinsic PNII defects</a:t>
            </a:r>
          </a:p>
        </p:txBody>
      </p:sp>
      <p:sp>
        <p:nvSpPr>
          <p:cNvPr id="125977" name="Figura a mano libera 16">
            <a:extLst>
              <a:ext uri="{FF2B5EF4-FFF2-40B4-BE49-F238E27FC236}">
                <a16:creationId xmlns:a16="http://schemas.microsoft.com/office/drawing/2014/main" id="{F131D597-CFCE-6E46-A502-2DD683A8A633}"/>
              </a:ext>
            </a:extLst>
          </p:cNvPr>
          <p:cNvSpPr>
            <a:spLocks/>
          </p:cNvSpPr>
          <p:nvPr/>
        </p:nvSpPr>
        <p:spPr bwMode="auto">
          <a:xfrm rot="856414">
            <a:off x="7862888" y="3765551"/>
            <a:ext cx="2849562" cy="949325"/>
          </a:xfrm>
          <a:custGeom>
            <a:avLst/>
            <a:gdLst>
              <a:gd name="T0" fmla="*/ 0 w 2850078"/>
              <a:gd name="T1" fmla="*/ 34460 h 950026"/>
              <a:gd name="T2" fmla="*/ 35356 w 2850078"/>
              <a:gd name="T3" fmla="*/ 22984 h 950026"/>
              <a:gd name="T4" fmla="*/ 176690 w 2850078"/>
              <a:gd name="T5" fmla="*/ 0 h 950026"/>
              <a:gd name="T6" fmla="*/ 506498 w 2850078"/>
              <a:gd name="T7" fmla="*/ 11475 h 950026"/>
              <a:gd name="T8" fmla="*/ 541835 w 2850078"/>
              <a:gd name="T9" fmla="*/ 22984 h 950026"/>
              <a:gd name="T10" fmla="*/ 624287 w 2850078"/>
              <a:gd name="T11" fmla="*/ 68927 h 950026"/>
              <a:gd name="T12" fmla="*/ 742076 w 2850078"/>
              <a:gd name="T13" fmla="*/ 103385 h 950026"/>
              <a:gd name="T14" fmla="*/ 989429 w 2850078"/>
              <a:gd name="T15" fmla="*/ 114874 h 950026"/>
              <a:gd name="T16" fmla="*/ 1107226 w 2850078"/>
              <a:gd name="T17" fmla="*/ 103385 h 950026"/>
              <a:gd name="T18" fmla="*/ 1366361 w 2850078"/>
              <a:gd name="T19" fmla="*/ 114874 h 950026"/>
              <a:gd name="T20" fmla="*/ 1448812 w 2850078"/>
              <a:gd name="T21" fmla="*/ 195285 h 950026"/>
              <a:gd name="T22" fmla="*/ 1495928 w 2850078"/>
              <a:gd name="T23" fmla="*/ 218260 h 950026"/>
              <a:gd name="T24" fmla="*/ 1543041 w 2850078"/>
              <a:gd name="T25" fmla="*/ 229747 h 950026"/>
              <a:gd name="T26" fmla="*/ 1625492 w 2850078"/>
              <a:gd name="T27" fmla="*/ 264212 h 950026"/>
              <a:gd name="T28" fmla="*/ 1696166 w 2850078"/>
              <a:gd name="T29" fmla="*/ 275699 h 950026"/>
              <a:gd name="T30" fmla="*/ 1731501 w 2850078"/>
              <a:gd name="T31" fmla="*/ 287186 h 950026"/>
              <a:gd name="T32" fmla="*/ 1790395 w 2850078"/>
              <a:gd name="T33" fmla="*/ 298674 h 950026"/>
              <a:gd name="T34" fmla="*/ 1825734 w 2850078"/>
              <a:gd name="T35" fmla="*/ 310160 h 950026"/>
              <a:gd name="T36" fmla="*/ 1931742 w 2850078"/>
              <a:gd name="T37" fmla="*/ 333133 h 950026"/>
              <a:gd name="T38" fmla="*/ 2014193 w 2850078"/>
              <a:gd name="T39" fmla="*/ 379083 h 950026"/>
              <a:gd name="T40" fmla="*/ 2049530 w 2850078"/>
              <a:gd name="T41" fmla="*/ 413545 h 950026"/>
              <a:gd name="T42" fmla="*/ 2084870 w 2850078"/>
              <a:gd name="T43" fmla="*/ 436519 h 950026"/>
              <a:gd name="T44" fmla="*/ 2179090 w 2850078"/>
              <a:gd name="T45" fmla="*/ 528423 h 950026"/>
              <a:gd name="T46" fmla="*/ 2226211 w 2850078"/>
              <a:gd name="T47" fmla="*/ 562885 h 950026"/>
              <a:gd name="T48" fmla="*/ 2438231 w 2850078"/>
              <a:gd name="T49" fmla="*/ 574372 h 950026"/>
              <a:gd name="T50" fmla="*/ 2508898 w 2850078"/>
              <a:gd name="T51" fmla="*/ 585859 h 950026"/>
              <a:gd name="T52" fmla="*/ 2544237 w 2850078"/>
              <a:gd name="T53" fmla="*/ 597342 h 950026"/>
              <a:gd name="T54" fmla="*/ 2603133 w 2850078"/>
              <a:gd name="T55" fmla="*/ 608834 h 950026"/>
              <a:gd name="T56" fmla="*/ 2673804 w 2850078"/>
              <a:gd name="T57" fmla="*/ 631808 h 950026"/>
              <a:gd name="T58" fmla="*/ 2756255 w 2850078"/>
              <a:gd name="T59" fmla="*/ 689242 h 950026"/>
              <a:gd name="T60" fmla="*/ 2779813 w 2850078"/>
              <a:gd name="T61" fmla="*/ 723704 h 950026"/>
              <a:gd name="T62" fmla="*/ 2815150 w 2850078"/>
              <a:gd name="T63" fmla="*/ 758167 h 950026"/>
              <a:gd name="T64" fmla="*/ 2826928 w 2850078"/>
              <a:gd name="T65" fmla="*/ 918987 h 95002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850078"/>
              <a:gd name="T100" fmla="*/ 0 h 950026"/>
              <a:gd name="T101" fmla="*/ 2850078 w 2850078"/>
              <a:gd name="T102" fmla="*/ 950026 h 95002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850078" h="950026">
                <a:moveTo>
                  <a:pt x="0" y="35626"/>
                </a:moveTo>
                <a:cubicBezTo>
                  <a:pt x="11875" y="31668"/>
                  <a:pt x="23482" y="26787"/>
                  <a:pt x="35626" y="23751"/>
                </a:cubicBezTo>
                <a:cubicBezTo>
                  <a:pt x="81940" y="12172"/>
                  <a:pt x="131197" y="6705"/>
                  <a:pt x="178130" y="0"/>
                </a:cubicBezTo>
                <a:cubicBezTo>
                  <a:pt x="288966" y="3958"/>
                  <a:pt x="399962" y="4734"/>
                  <a:pt x="510639" y="11875"/>
                </a:cubicBezTo>
                <a:cubicBezTo>
                  <a:pt x="523131" y="12681"/>
                  <a:pt x="534759" y="18820"/>
                  <a:pt x="546265" y="23751"/>
                </a:cubicBezTo>
                <a:cubicBezTo>
                  <a:pt x="691999" y="86208"/>
                  <a:pt x="510133" y="11621"/>
                  <a:pt x="629393" y="71252"/>
                </a:cubicBezTo>
                <a:cubicBezTo>
                  <a:pt x="681472" y="97292"/>
                  <a:pt x="692520" y="95753"/>
                  <a:pt x="748146" y="106878"/>
                </a:cubicBezTo>
                <a:cubicBezTo>
                  <a:pt x="842168" y="169560"/>
                  <a:pt x="774424" y="134689"/>
                  <a:pt x="997528" y="118753"/>
                </a:cubicBezTo>
                <a:cubicBezTo>
                  <a:pt x="1037209" y="115919"/>
                  <a:pt x="1076697" y="110836"/>
                  <a:pt x="1116281" y="106878"/>
                </a:cubicBezTo>
                <a:cubicBezTo>
                  <a:pt x="1203367" y="110836"/>
                  <a:pt x="1290640" y="111801"/>
                  <a:pt x="1377538" y="118753"/>
                </a:cubicBezTo>
                <a:cubicBezTo>
                  <a:pt x="1459268" y="125292"/>
                  <a:pt x="1362838" y="152970"/>
                  <a:pt x="1460665" y="201881"/>
                </a:cubicBezTo>
                <a:cubicBezTo>
                  <a:pt x="1476499" y="209798"/>
                  <a:pt x="1491591" y="219415"/>
                  <a:pt x="1508167" y="225631"/>
                </a:cubicBezTo>
                <a:cubicBezTo>
                  <a:pt x="1523449" y="231362"/>
                  <a:pt x="1540386" y="231776"/>
                  <a:pt x="1555668" y="237507"/>
                </a:cubicBezTo>
                <a:cubicBezTo>
                  <a:pt x="1608477" y="257310"/>
                  <a:pt x="1590539" y="262408"/>
                  <a:pt x="1638795" y="273132"/>
                </a:cubicBezTo>
                <a:cubicBezTo>
                  <a:pt x="1662300" y="278355"/>
                  <a:pt x="1686542" y="279785"/>
                  <a:pt x="1710047" y="285008"/>
                </a:cubicBezTo>
                <a:cubicBezTo>
                  <a:pt x="1722267" y="287723"/>
                  <a:pt x="1733529" y="293847"/>
                  <a:pt x="1745673" y="296883"/>
                </a:cubicBezTo>
                <a:cubicBezTo>
                  <a:pt x="1765255" y="301778"/>
                  <a:pt x="1785468" y="303863"/>
                  <a:pt x="1805050" y="308758"/>
                </a:cubicBezTo>
                <a:cubicBezTo>
                  <a:pt x="1817194" y="311794"/>
                  <a:pt x="1828640" y="317195"/>
                  <a:pt x="1840676" y="320634"/>
                </a:cubicBezTo>
                <a:cubicBezTo>
                  <a:pt x="1879803" y="331813"/>
                  <a:pt x="1906746" y="336223"/>
                  <a:pt x="1947554" y="344384"/>
                </a:cubicBezTo>
                <a:cubicBezTo>
                  <a:pt x="1976592" y="358903"/>
                  <a:pt x="2005503" y="370904"/>
                  <a:pt x="2030681" y="391886"/>
                </a:cubicBezTo>
                <a:cubicBezTo>
                  <a:pt x="2043583" y="402637"/>
                  <a:pt x="2053405" y="416761"/>
                  <a:pt x="2066307" y="427512"/>
                </a:cubicBezTo>
                <a:cubicBezTo>
                  <a:pt x="2077271" y="436649"/>
                  <a:pt x="2091372" y="441661"/>
                  <a:pt x="2101933" y="451262"/>
                </a:cubicBezTo>
                <a:cubicBezTo>
                  <a:pt x="2135071" y="481387"/>
                  <a:pt x="2161107" y="519394"/>
                  <a:pt x="2196935" y="546265"/>
                </a:cubicBezTo>
                <a:cubicBezTo>
                  <a:pt x="2212769" y="558140"/>
                  <a:pt x="2224964" y="578350"/>
                  <a:pt x="2244437" y="581891"/>
                </a:cubicBezTo>
                <a:cubicBezTo>
                  <a:pt x="2314648" y="594656"/>
                  <a:pt x="2386941" y="589808"/>
                  <a:pt x="2458193" y="593766"/>
                </a:cubicBezTo>
                <a:cubicBezTo>
                  <a:pt x="2481944" y="597725"/>
                  <a:pt x="2505940" y="600419"/>
                  <a:pt x="2529445" y="605642"/>
                </a:cubicBezTo>
                <a:cubicBezTo>
                  <a:pt x="2541664" y="608357"/>
                  <a:pt x="2552926" y="614481"/>
                  <a:pt x="2565070" y="617517"/>
                </a:cubicBezTo>
                <a:cubicBezTo>
                  <a:pt x="2584652" y="622412"/>
                  <a:pt x="2604974" y="624081"/>
                  <a:pt x="2624447" y="629392"/>
                </a:cubicBezTo>
                <a:cubicBezTo>
                  <a:pt x="2648600" y="635979"/>
                  <a:pt x="2695699" y="653143"/>
                  <a:pt x="2695699" y="653143"/>
                </a:cubicBezTo>
                <a:cubicBezTo>
                  <a:pt x="2715924" y="666627"/>
                  <a:pt x="2764100" y="697793"/>
                  <a:pt x="2778826" y="712519"/>
                </a:cubicBezTo>
                <a:cubicBezTo>
                  <a:pt x="2788918" y="722611"/>
                  <a:pt x="2793440" y="737181"/>
                  <a:pt x="2802577" y="748145"/>
                </a:cubicBezTo>
                <a:cubicBezTo>
                  <a:pt x="2813328" y="761047"/>
                  <a:pt x="2826328" y="771896"/>
                  <a:pt x="2838203" y="783771"/>
                </a:cubicBezTo>
                <a:lnTo>
                  <a:pt x="2850078" y="950026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4EE01B1-63C0-244D-832A-CA9DE354227F}"/>
              </a:ext>
            </a:extLst>
          </p:cNvPr>
          <p:cNvSpPr txBox="1"/>
          <p:nvPr/>
        </p:nvSpPr>
        <p:spPr>
          <a:xfrm>
            <a:off x="3143250" y="3068639"/>
            <a:ext cx="3779838" cy="338137"/>
          </a:xfrm>
          <a:prstGeom prst="rect">
            <a:avLst/>
          </a:prstGeom>
          <a:solidFill>
            <a:srgbClr val="EB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Waves</a:t>
            </a:r>
            <a:r>
              <a:rPr lang="it-IT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of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abnormal</a:t>
            </a:r>
            <a:r>
              <a:rPr lang="it-IT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mesenchymal</a:t>
            </a:r>
            <a:r>
              <a:rPr lang="it-IT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cells</a:t>
            </a:r>
            <a:endParaRPr lang="it-IT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5979" name="Picture 12" descr="2358 CATE 18">
            <a:extLst>
              <a:ext uri="{FF2B5EF4-FFF2-40B4-BE49-F238E27FC236}">
                <a16:creationId xmlns:a16="http://schemas.microsoft.com/office/drawing/2014/main" id="{4F659B1C-83EC-8D44-AAD5-160EDE785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8" t="15770" r="21153" b="34615"/>
          <a:stretch>
            <a:fillRect/>
          </a:stretch>
        </p:blipFill>
        <p:spPr bwMode="auto">
          <a:xfrm rot="18877883">
            <a:off x="4215844" y="4385745"/>
            <a:ext cx="1008062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4" name="Picture 2" descr="02_20980010">
            <a:extLst>
              <a:ext uri="{FF2B5EF4-FFF2-40B4-BE49-F238E27FC236}">
                <a16:creationId xmlns:a16="http://schemas.microsoft.com/office/drawing/2014/main" id="{D9D20D64-6EC9-1A4A-A6CB-476D19B13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67" b="13528"/>
          <a:stretch>
            <a:fillRect/>
          </a:stretch>
        </p:blipFill>
        <p:spPr bwMode="auto">
          <a:xfrm>
            <a:off x="3269064" y="3740974"/>
            <a:ext cx="975491" cy="94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45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E ">
            <a:extLst>
              <a:ext uri="{FF2B5EF4-FFF2-40B4-BE49-F238E27FC236}">
                <a16:creationId xmlns:a16="http://schemas.microsoft.com/office/drawing/2014/main" id="{73794B50-7FBA-C446-86E4-58F4104FB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" t="9500" r="42430" b="22688"/>
          <a:stretch>
            <a:fillRect/>
          </a:stretch>
        </p:blipFill>
        <p:spPr bwMode="auto">
          <a:xfrm>
            <a:off x="1549355" y="6491"/>
            <a:ext cx="5410741" cy="6792466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2FE40C4-F7E6-1D43-96FF-82308645C190}"/>
              </a:ext>
            </a:extLst>
          </p:cNvPr>
          <p:cNvSpPr txBox="1"/>
          <p:nvPr/>
        </p:nvSpPr>
        <p:spPr>
          <a:xfrm>
            <a:off x="7044437" y="465730"/>
            <a:ext cx="5147563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IPF </a:t>
            </a:r>
            <a:r>
              <a:rPr lang="it-IT" sz="2000" b="1" dirty="0" err="1"/>
              <a:t>pathogenesis:key</a:t>
            </a:r>
            <a:r>
              <a:rPr lang="it-IT" sz="2000" b="1" dirty="0"/>
              <a:t> </a:t>
            </a:r>
            <a:r>
              <a:rPr lang="it-IT" sz="2000" b="1" dirty="0" err="1"/>
              <a:t>points</a:t>
            </a:r>
            <a:endParaRPr lang="it-IT" sz="2000" b="1" dirty="0"/>
          </a:p>
          <a:p>
            <a:endParaRPr lang="it-IT" sz="1600" dirty="0"/>
          </a:p>
          <a:p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*</a:t>
            </a:r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Alveolar</a:t>
            </a:r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 </a:t>
            </a:r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stem</a:t>
            </a:r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 </a:t>
            </a:r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cell</a:t>
            </a:r>
            <a:endParaRPr lang="it-IT" sz="1600" dirty="0">
              <a:latin typeface="Andale Mono" panose="020B0509000000000004" pitchFamily="49" charset="0"/>
              <a:cs typeface="Kartika" panose="02020503030404060203" pitchFamily="18" charset="0"/>
            </a:endParaRPr>
          </a:p>
          <a:p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Ex </a:t>
            </a:r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haustion</a:t>
            </a:r>
            <a:endParaRPr lang="it-IT" sz="1600" dirty="0">
              <a:latin typeface="Andale Mono" panose="020B0509000000000004" pitchFamily="49" charset="0"/>
              <a:cs typeface="Kartika" panose="02020503030404060203" pitchFamily="18" charset="0"/>
            </a:endParaRPr>
          </a:p>
          <a:p>
            <a:endParaRPr lang="it-IT" sz="1600" dirty="0">
              <a:latin typeface="Andale Mono" panose="020B0509000000000004" pitchFamily="49" charset="0"/>
              <a:cs typeface="Kartika" panose="02020503030404060203" pitchFamily="18" charset="0"/>
            </a:endParaRPr>
          </a:p>
          <a:p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*Pro-</a:t>
            </a:r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fibrotic</a:t>
            </a:r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 </a:t>
            </a:r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microenvinronment</a:t>
            </a:r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/</a:t>
            </a:r>
          </a:p>
          <a:p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bronchiolar</a:t>
            </a:r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 </a:t>
            </a:r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dysplastic</a:t>
            </a:r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 </a:t>
            </a:r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proliferation</a:t>
            </a:r>
            <a:endParaRPr lang="it-IT" sz="1600" dirty="0">
              <a:latin typeface="Andale Mono" panose="020B0509000000000004" pitchFamily="49" charset="0"/>
              <a:cs typeface="Kartika" panose="02020503030404060203" pitchFamily="18" charset="0"/>
            </a:endParaRPr>
          </a:p>
          <a:p>
            <a:endParaRPr lang="it-IT" sz="1600" dirty="0">
              <a:latin typeface="Andale Mono" panose="020B0509000000000004" pitchFamily="49" charset="0"/>
              <a:cs typeface="Kartika" panose="02020503030404060203" pitchFamily="18" charset="0"/>
            </a:endParaRPr>
          </a:p>
          <a:p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*</a:t>
            </a:r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Many</a:t>
            </a:r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 of the </a:t>
            </a:r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genes</a:t>
            </a:r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 and  gene  networks </a:t>
            </a:r>
          </a:p>
          <a:p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induced</a:t>
            </a:r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 or  </a:t>
            </a:r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activated</a:t>
            </a:r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 in IPF  are </a:t>
            </a:r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also</a:t>
            </a:r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 </a:t>
            </a:r>
          </a:p>
          <a:p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associated</a:t>
            </a:r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 with with </a:t>
            </a:r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lung</a:t>
            </a:r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 </a:t>
            </a:r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development</a:t>
            </a:r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,</a:t>
            </a:r>
          </a:p>
          <a:p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senescence</a:t>
            </a:r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 and  </a:t>
            </a:r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carcinogenesis</a:t>
            </a:r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.</a:t>
            </a:r>
          </a:p>
          <a:p>
            <a:endParaRPr lang="it-IT" sz="1600" dirty="0">
              <a:latin typeface="Andale Mono" panose="020B0509000000000004" pitchFamily="49" charset="0"/>
              <a:cs typeface="Kartika" panose="02020503030404060203" pitchFamily="18" charset="0"/>
            </a:endParaRPr>
          </a:p>
          <a:p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*</a:t>
            </a:r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It</a:t>
            </a:r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 </a:t>
            </a:r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is</a:t>
            </a:r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 </a:t>
            </a:r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mainly</a:t>
            </a:r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  </a:t>
            </a:r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limited</a:t>
            </a:r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 to </a:t>
            </a:r>
          </a:p>
          <a:p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the </a:t>
            </a:r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lung</a:t>
            </a:r>
            <a:endParaRPr lang="it-IT" sz="1600" dirty="0">
              <a:latin typeface="Andale Mono" panose="020B0509000000000004" pitchFamily="49" charset="0"/>
              <a:cs typeface="Kartika" panose="02020503030404060203" pitchFamily="18" charset="0"/>
            </a:endParaRPr>
          </a:p>
          <a:p>
            <a:endParaRPr lang="it-IT" sz="1600" dirty="0">
              <a:latin typeface="Andale Mono" panose="020B0509000000000004" pitchFamily="49" charset="0"/>
              <a:cs typeface="Kartika" panose="02020503030404060203" pitchFamily="18" charset="0"/>
            </a:endParaRPr>
          </a:p>
          <a:p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*</a:t>
            </a:r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chronic</a:t>
            </a:r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 HP: an IPF subset </a:t>
            </a:r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primed</a:t>
            </a:r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 </a:t>
            </a:r>
          </a:p>
          <a:p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by </a:t>
            </a:r>
            <a:r>
              <a:rPr lang="it-IT" sz="1600" dirty="0" err="1">
                <a:latin typeface="Andale Mono" panose="020B0509000000000004" pitchFamily="49" charset="0"/>
                <a:cs typeface="Kartika" panose="02020503030404060203" pitchFamily="18" charset="0"/>
              </a:rPr>
              <a:t>inhalation</a:t>
            </a:r>
            <a:r>
              <a:rPr lang="it-IT" sz="1600" dirty="0">
                <a:latin typeface="Andale Mono" panose="020B0509000000000004" pitchFamily="49" charset="0"/>
                <a:cs typeface="Kartika" panose="02020503030404060203" pitchFamily="18" charset="0"/>
              </a:rPr>
              <a:t> </a:t>
            </a:r>
          </a:p>
          <a:p>
            <a:endParaRPr lang="it-IT" i="1" dirty="0">
              <a:latin typeface="Andale Mono" panose="020B0509000000000004" pitchFamily="49" charset="0"/>
              <a:cs typeface="Kartika" panose="02020503030404060203" pitchFamily="18" charset="0"/>
            </a:endParaRPr>
          </a:p>
          <a:p>
            <a:r>
              <a:rPr lang="it-IT" i="1" dirty="0" err="1">
                <a:latin typeface="Andale Mono" panose="020B0509000000000004" pitchFamily="49" charset="0"/>
                <a:cs typeface="Kartika" panose="02020503030404060203" pitchFamily="18" charset="0"/>
              </a:rPr>
              <a:t>McDonough</a:t>
            </a:r>
            <a:r>
              <a:rPr lang="it-IT" i="1" dirty="0">
                <a:latin typeface="Andale Mono" panose="020B0509000000000004" pitchFamily="49" charset="0"/>
                <a:cs typeface="Kartika" panose="02020503030404060203" pitchFamily="18" charset="0"/>
              </a:rPr>
              <a:t> JE, et al. </a:t>
            </a:r>
            <a:r>
              <a:rPr lang="it-IT" i="1" dirty="0" err="1">
                <a:latin typeface="Andale Mono" panose="020B0509000000000004" pitchFamily="49" charset="0"/>
                <a:cs typeface="Kartika" panose="02020503030404060203" pitchFamily="18" charset="0"/>
              </a:rPr>
              <a:t>Thorax</a:t>
            </a:r>
            <a:r>
              <a:rPr lang="it-IT" i="1" dirty="0">
                <a:latin typeface="Andale Mono" panose="020B0509000000000004" pitchFamily="49" charset="0"/>
                <a:cs typeface="Kartika" panose="02020503030404060203" pitchFamily="18" charset="0"/>
              </a:rPr>
              <a:t> in press</a:t>
            </a:r>
          </a:p>
          <a:p>
            <a:r>
              <a:rPr lang="it-IT" i="1" dirty="0" err="1">
                <a:latin typeface="Andale Mono" panose="020B0509000000000004" pitchFamily="49" charset="0"/>
                <a:cs typeface="Kartika" panose="02020503030404060203" pitchFamily="18" charset="0"/>
              </a:rPr>
              <a:t>Ley</a:t>
            </a:r>
            <a:r>
              <a:rPr lang="it-IT" i="1" dirty="0">
                <a:latin typeface="Andale Mono" panose="020B0509000000000004" pitchFamily="49" charset="0"/>
                <a:cs typeface="Kartika" panose="02020503030404060203" pitchFamily="18" charset="0"/>
              </a:rPr>
              <a:t> B, et al. LRM 2017</a:t>
            </a:r>
          </a:p>
          <a:p>
            <a:r>
              <a:rPr lang="it-IT" i="1" dirty="0">
                <a:latin typeface="Andale Mono" panose="020B0509000000000004" pitchFamily="49" charset="0"/>
                <a:cs typeface="Kartika" panose="02020503030404060203" pitchFamily="18" charset="0"/>
              </a:rPr>
              <a:t>Chilosi M, et al. </a:t>
            </a:r>
            <a:r>
              <a:rPr lang="it-IT" i="1" dirty="0" err="1">
                <a:latin typeface="Andale Mono" panose="020B0509000000000004" pitchFamily="49" charset="0"/>
                <a:cs typeface="Kartika" panose="02020503030404060203" pitchFamily="18" charset="0"/>
              </a:rPr>
              <a:t>Transl</a:t>
            </a:r>
            <a:r>
              <a:rPr lang="it-IT" i="1" dirty="0">
                <a:latin typeface="Andale Mono" panose="020B0509000000000004" pitchFamily="49" charset="0"/>
                <a:cs typeface="Kartika" panose="02020503030404060203" pitchFamily="18" charset="0"/>
              </a:rPr>
              <a:t> Res 2013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E8F8E28-83ED-5A42-A74B-835D92F22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729" y="4293096"/>
            <a:ext cx="3229407" cy="245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46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3268A5C-4032-A24B-97FD-C7E7C36457D3}"/>
              </a:ext>
            </a:extLst>
          </p:cNvPr>
          <p:cNvSpPr txBox="1"/>
          <p:nvPr/>
        </p:nvSpPr>
        <p:spPr>
          <a:xfrm>
            <a:off x="854242" y="1503947"/>
            <a:ext cx="1071235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 61 y/o male, </a:t>
            </a:r>
            <a:r>
              <a:rPr lang="it-IT" dirty="0" err="1"/>
              <a:t>former</a:t>
            </a:r>
            <a:r>
              <a:rPr lang="it-IT" dirty="0"/>
              <a:t> </a:t>
            </a:r>
            <a:r>
              <a:rPr lang="it-IT"/>
              <a:t>smoker </a:t>
            </a:r>
            <a:r>
              <a:rPr lang="it-IT" dirty="0"/>
              <a:t>(22 </a:t>
            </a:r>
            <a:r>
              <a:rPr lang="it-IT" dirty="0" err="1"/>
              <a:t>p</a:t>
            </a:r>
            <a:r>
              <a:rPr lang="it-IT" dirty="0"/>
              <a:t>/y)</a:t>
            </a:r>
          </a:p>
          <a:p>
            <a:endParaRPr lang="it-IT" dirty="0"/>
          </a:p>
          <a:p>
            <a:r>
              <a:rPr lang="it-IT" dirty="0" err="1"/>
              <a:t>Dyspnea</a:t>
            </a:r>
            <a:r>
              <a:rPr lang="it-IT" dirty="0"/>
              <a:t> on </a:t>
            </a:r>
            <a:r>
              <a:rPr lang="it-IT" dirty="0" err="1"/>
              <a:t>effort</a:t>
            </a:r>
            <a:r>
              <a:rPr lang="it-IT" dirty="0"/>
              <a:t> </a:t>
            </a:r>
            <a:r>
              <a:rPr lang="it-IT" dirty="0" err="1"/>
              <a:t>since</a:t>
            </a:r>
            <a:r>
              <a:rPr lang="it-IT" dirty="0"/>
              <a:t> 6 </a:t>
            </a:r>
            <a:r>
              <a:rPr lang="it-IT" dirty="0" err="1"/>
              <a:t>months</a:t>
            </a:r>
            <a:endParaRPr lang="it-IT" dirty="0"/>
          </a:p>
          <a:p>
            <a:endParaRPr lang="it-IT" dirty="0"/>
          </a:p>
          <a:p>
            <a:r>
              <a:rPr lang="it-IT" dirty="0"/>
              <a:t>No </a:t>
            </a:r>
            <a:r>
              <a:rPr lang="it-IT" dirty="0" err="1"/>
              <a:t>evidence</a:t>
            </a:r>
            <a:r>
              <a:rPr lang="it-IT" dirty="0"/>
              <a:t> of </a:t>
            </a:r>
            <a:r>
              <a:rPr lang="it-IT" dirty="0" err="1"/>
              <a:t>exposures</a:t>
            </a:r>
            <a:endParaRPr lang="it-IT" dirty="0"/>
          </a:p>
          <a:p>
            <a:endParaRPr lang="it-IT" dirty="0"/>
          </a:p>
          <a:p>
            <a:r>
              <a:rPr lang="it-IT" dirty="0"/>
              <a:t>Velcro </a:t>
            </a:r>
            <a:r>
              <a:rPr lang="it-IT" dirty="0" err="1"/>
              <a:t>sounds</a:t>
            </a:r>
            <a:endParaRPr lang="it-IT" dirty="0"/>
          </a:p>
          <a:p>
            <a:endParaRPr lang="it-IT" dirty="0"/>
          </a:p>
          <a:p>
            <a:r>
              <a:rPr lang="it-IT" dirty="0"/>
              <a:t>HRCT indeterminate (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centrilobular</a:t>
            </a:r>
            <a:r>
              <a:rPr lang="it-IT" dirty="0"/>
              <a:t> </a:t>
            </a:r>
            <a:r>
              <a:rPr lang="it-IT" dirty="0" err="1"/>
              <a:t>nodules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reported</a:t>
            </a:r>
            <a:r>
              <a:rPr lang="it-IT" dirty="0"/>
              <a:t>; </a:t>
            </a:r>
            <a:r>
              <a:rPr lang="it-IT" dirty="0" err="1"/>
              <a:t>not</a:t>
            </a:r>
            <a:r>
              <a:rPr lang="it-IT" dirty="0"/>
              <a:t> cranio-</a:t>
            </a:r>
            <a:r>
              <a:rPr lang="it-IT" dirty="0" err="1"/>
              <a:t>caudal</a:t>
            </a:r>
            <a:r>
              <a:rPr lang="it-IT" dirty="0"/>
              <a:t> </a:t>
            </a:r>
            <a:r>
              <a:rPr lang="it-IT" dirty="0" err="1"/>
              <a:t>gradient</a:t>
            </a:r>
            <a:r>
              <a:rPr lang="it-IT" dirty="0"/>
              <a:t>)</a:t>
            </a:r>
          </a:p>
          <a:p>
            <a:endParaRPr lang="it-IT" dirty="0"/>
          </a:p>
          <a:p>
            <a:r>
              <a:rPr lang="it-IT" dirty="0" err="1"/>
              <a:t>Biopsy</a:t>
            </a:r>
            <a:r>
              <a:rPr lang="it-IT" dirty="0"/>
              <a:t>: UIP pattern with </a:t>
            </a:r>
            <a:r>
              <a:rPr lang="it-IT" dirty="0" err="1"/>
              <a:t>ancillary</a:t>
            </a:r>
            <a:r>
              <a:rPr lang="it-IT" dirty="0"/>
              <a:t> </a:t>
            </a:r>
            <a:r>
              <a:rPr lang="it-IT" dirty="0" err="1"/>
              <a:t>findings</a:t>
            </a:r>
            <a:r>
              <a:rPr lang="it-IT" dirty="0"/>
              <a:t> </a:t>
            </a:r>
            <a:r>
              <a:rPr lang="it-IT" dirty="0" err="1"/>
              <a:t>suggesting</a:t>
            </a:r>
            <a:r>
              <a:rPr lang="it-IT" dirty="0"/>
              <a:t> </a:t>
            </a:r>
            <a:r>
              <a:rPr lang="it-IT" dirty="0" err="1"/>
              <a:t>chronic</a:t>
            </a:r>
            <a:r>
              <a:rPr lang="it-IT" dirty="0"/>
              <a:t> HP (</a:t>
            </a:r>
            <a:r>
              <a:rPr lang="it-IT" dirty="0" err="1"/>
              <a:t>centrilobular</a:t>
            </a:r>
            <a:r>
              <a:rPr lang="it-IT" dirty="0"/>
              <a:t> </a:t>
            </a:r>
            <a:r>
              <a:rPr lang="it-IT" dirty="0" err="1"/>
              <a:t>fibrosis-obliterative</a:t>
            </a:r>
            <a:r>
              <a:rPr lang="it-IT" dirty="0"/>
              <a:t> </a:t>
            </a:r>
            <a:r>
              <a:rPr lang="it-IT" dirty="0" err="1"/>
              <a:t>bronchiolitis</a:t>
            </a:r>
            <a:r>
              <a:rPr lang="it-IT" dirty="0"/>
              <a:t>, </a:t>
            </a:r>
          </a:p>
          <a:p>
            <a:r>
              <a:rPr lang="it-IT" dirty="0" err="1"/>
              <a:t>scattered</a:t>
            </a:r>
            <a:r>
              <a:rPr lang="it-IT" dirty="0"/>
              <a:t> </a:t>
            </a:r>
            <a:r>
              <a:rPr lang="it-IT" dirty="0" err="1"/>
              <a:t>giant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, </a:t>
            </a:r>
            <a:r>
              <a:rPr lang="it-IT" dirty="0" err="1"/>
              <a:t>bridging</a:t>
            </a:r>
            <a:r>
              <a:rPr lang="it-IT" dirty="0"/>
              <a:t> </a:t>
            </a:r>
            <a:r>
              <a:rPr lang="it-IT" dirty="0" err="1"/>
              <a:t>fibrosis</a:t>
            </a:r>
            <a:r>
              <a:rPr lang="it-IT" dirty="0"/>
              <a:t>)</a:t>
            </a:r>
          </a:p>
          <a:p>
            <a:endParaRPr lang="it-IT" dirty="0"/>
          </a:p>
          <a:p>
            <a:r>
              <a:rPr lang="it-IT" b="1" dirty="0"/>
              <a:t>DIAGNOSIS?</a:t>
            </a:r>
          </a:p>
        </p:txBody>
      </p:sp>
    </p:spTree>
    <p:extLst>
      <p:ext uri="{BB962C8B-B14F-4D97-AF65-F5344CB8AC3E}">
        <p14:creationId xmlns:p14="http://schemas.microsoft.com/office/powerpoint/2010/main" val="271217256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A72E93B-357F-9F44-96C0-BB5F244F846F}"/>
              </a:ext>
            </a:extLst>
          </p:cNvPr>
          <p:cNvSpPr/>
          <p:nvPr/>
        </p:nvSpPr>
        <p:spPr>
          <a:xfrm>
            <a:off x="577516" y="1596708"/>
            <a:ext cx="1108108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Garcia-Sancho C, et al. </a:t>
            </a:r>
            <a:r>
              <a:rPr 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Familial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pulmonary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fibrosis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is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 the </a:t>
            </a:r>
            <a:r>
              <a:rPr 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strongest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risk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factor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 for </a:t>
            </a:r>
            <a:r>
              <a:rPr 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idiopathic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pulmonary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fibrosis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endParaRPr lang="it-IT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Respir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Med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 2011, 105: 1902-1907</a:t>
            </a:r>
          </a:p>
          <a:p>
            <a:endParaRPr lang="it-IT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In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this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study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we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performed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a case-control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analysis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including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100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patients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with IPF and 263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controls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matched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for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age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sex and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place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of residence. </a:t>
            </a: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The multivariate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analysis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revealed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that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 family 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history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 of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pulmonary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fibrosis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[OR = 6.1, CI95% 2.3-15.9;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&lt; 0.0001]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was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strongly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associated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with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increased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risk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 of IPF.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Actually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, 20% of the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cases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reported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a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parent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or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sibling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with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pulmonary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fibrosis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Gastroesophageal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reflux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[OR = 2.9, CI: 1.3-6.6;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= 0.007],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former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cigarette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smoking [OR = 2.5, CI: 1.4-4.6,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= 0.003], and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past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or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current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occupational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exposure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to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dusts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smokes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gases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or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chemicals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[OR = 2.8, CI: 1.5-5.5;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= 0.002]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were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also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associated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with the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disease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These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findings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indicate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that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 family 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history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 of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pulmonary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fibrosis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is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a strong 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risk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factor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for IPF. </a:t>
            </a:r>
          </a:p>
          <a:p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Also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we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confirmed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that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occupational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exposures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gastroesophageal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reflux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and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former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smoking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increase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the 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risk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 for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this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disease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it-IT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DF3CD1D-8F87-CB47-9461-2794BB4AEEDB}"/>
              </a:ext>
            </a:extLst>
          </p:cNvPr>
          <p:cNvSpPr txBox="1"/>
          <p:nvPr/>
        </p:nvSpPr>
        <p:spPr>
          <a:xfrm>
            <a:off x="3793382" y="397042"/>
            <a:ext cx="4649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GENETIC BACKGROUND IN IPF</a:t>
            </a:r>
          </a:p>
        </p:txBody>
      </p:sp>
    </p:spTree>
    <p:extLst>
      <p:ext uri="{BB962C8B-B14F-4D97-AF65-F5344CB8AC3E}">
        <p14:creationId xmlns:p14="http://schemas.microsoft.com/office/powerpoint/2010/main" val="2717926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63D3015-2E42-C74C-A5D1-1344889AE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175" y="293770"/>
            <a:ext cx="5922478" cy="130642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5D8715-E3D5-DD4C-9CCD-9D23EAC9D4C6}"/>
              </a:ext>
            </a:extLst>
          </p:cNvPr>
          <p:cNvSpPr txBox="1"/>
          <p:nvPr/>
        </p:nvSpPr>
        <p:spPr>
          <a:xfrm>
            <a:off x="8371314" y="1230867"/>
            <a:ext cx="2654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Arch</a:t>
            </a:r>
            <a:r>
              <a:rPr lang="it-IT" dirty="0"/>
              <a:t> </a:t>
            </a:r>
            <a:r>
              <a:rPr lang="it-IT" dirty="0" err="1"/>
              <a:t>Pathol</a:t>
            </a:r>
            <a:r>
              <a:rPr lang="it-IT" dirty="0"/>
              <a:t> Lab </a:t>
            </a:r>
            <a:r>
              <a:rPr lang="it-IT" dirty="0" err="1"/>
              <a:t>Med</a:t>
            </a:r>
            <a:r>
              <a:rPr lang="it-IT" dirty="0"/>
              <a:t> 2012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3B1DE67-5D10-FD43-8839-9B6D5C3CF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37" y="1691858"/>
            <a:ext cx="6946233" cy="492551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1A12D9E-9C57-D94D-A348-507552463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9370" y="2321760"/>
            <a:ext cx="4637948" cy="33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21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7285D41-7A5E-3041-AB6D-7F70989C1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9222"/>
            <a:ext cx="12240608" cy="415455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2A32BE7-0D8D-5542-90BE-9AB382A66149}"/>
              </a:ext>
            </a:extLst>
          </p:cNvPr>
          <p:cNvSpPr txBox="1"/>
          <p:nvPr/>
        </p:nvSpPr>
        <p:spPr>
          <a:xfrm>
            <a:off x="2133539" y="348916"/>
            <a:ext cx="8557023" cy="181588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dirty="0"/>
              <a:t>CHRONIC HP (MDT prone to </a:t>
            </a:r>
            <a:r>
              <a:rPr lang="it-IT" sz="2800" dirty="0" err="1"/>
              <a:t>guidelines</a:t>
            </a:r>
            <a:r>
              <a:rPr lang="it-IT" sz="2800" dirty="0"/>
              <a:t>)</a:t>
            </a:r>
          </a:p>
          <a:p>
            <a:r>
              <a:rPr lang="it-IT" sz="2800" dirty="0"/>
              <a:t>or</a:t>
            </a:r>
          </a:p>
          <a:p>
            <a:r>
              <a:rPr lang="it-IT" sz="2800" dirty="0"/>
              <a:t>IDIOPATHIC PULMONARY FIBROSIS </a:t>
            </a:r>
          </a:p>
          <a:p>
            <a:r>
              <a:rPr lang="it-IT" sz="2800" dirty="0"/>
              <a:t>(MDT led </a:t>
            </a:r>
            <a:r>
              <a:rPr lang="it-IT" sz="2800" dirty="0" err="1"/>
              <a:t>also</a:t>
            </a:r>
            <a:r>
              <a:rPr lang="it-IT" sz="2800" dirty="0"/>
              <a:t> by </a:t>
            </a:r>
            <a:r>
              <a:rPr lang="it-IT" sz="2800" dirty="0" err="1"/>
              <a:t>pathogenetic</a:t>
            </a:r>
            <a:r>
              <a:rPr lang="it-IT" sz="2800" dirty="0"/>
              <a:t> and </a:t>
            </a:r>
            <a:r>
              <a:rPr lang="it-IT" sz="2800" dirty="0" err="1"/>
              <a:t>clinical</a:t>
            </a:r>
            <a:r>
              <a:rPr lang="it-IT" sz="2800" dirty="0"/>
              <a:t> </a:t>
            </a:r>
            <a:r>
              <a:rPr lang="it-IT" sz="2800" dirty="0" err="1"/>
              <a:t>considerations</a:t>
            </a:r>
            <a:r>
              <a:rPr lang="it-IT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40389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7B92875-EE74-924A-967D-7D49F9516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26" y="834887"/>
            <a:ext cx="11351172" cy="2286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20CC379-992A-364E-815C-21F88FCD4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993" y="3120887"/>
            <a:ext cx="3577237" cy="373711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9E4BF3-6AD4-AA44-B2EF-BF9BC443FA87}"/>
              </a:ext>
            </a:extLst>
          </p:cNvPr>
          <p:cNvSpPr txBox="1"/>
          <p:nvPr/>
        </p:nvSpPr>
        <p:spPr>
          <a:xfrm>
            <a:off x="8293537" y="3773725"/>
            <a:ext cx="343966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</a:rPr>
              <a:t>IPF </a:t>
            </a:r>
            <a:r>
              <a:rPr lang="it-IT" sz="3200" b="1" dirty="0" err="1">
                <a:solidFill>
                  <a:srgbClr val="C00000"/>
                </a:solidFill>
              </a:rPr>
              <a:t>patient</a:t>
            </a:r>
            <a:endParaRPr lang="it-IT" sz="3200" b="1" dirty="0">
              <a:solidFill>
                <a:srgbClr val="C00000"/>
              </a:solidFill>
            </a:endParaRPr>
          </a:p>
          <a:p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Male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Smoker</a:t>
            </a:r>
            <a:r>
              <a:rPr lang="it-IT" sz="2400" dirty="0"/>
              <a:t>/</a:t>
            </a:r>
            <a:r>
              <a:rPr lang="it-IT" sz="2400" dirty="0" err="1"/>
              <a:t>former</a:t>
            </a:r>
            <a:r>
              <a:rPr lang="it-IT" sz="2400" dirty="0"/>
              <a:t> </a:t>
            </a:r>
            <a:r>
              <a:rPr lang="it-IT" sz="2400" dirty="0" err="1"/>
              <a:t>smoker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&gt;65 y/o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Comorbidities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344801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11C22CC-F094-B842-B440-04AA128C0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952" y="183598"/>
            <a:ext cx="5765800" cy="12827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BC25285-339B-4346-AF84-6438F72746EC}"/>
              </a:ext>
            </a:extLst>
          </p:cNvPr>
          <p:cNvSpPr txBox="1"/>
          <p:nvPr/>
        </p:nvSpPr>
        <p:spPr>
          <a:xfrm>
            <a:off x="2325755" y="1769164"/>
            <a:ext cx="83488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/>
              <a:t>Mortality</a:t>
            </a:r>
            <a:r>
              <a:rPr lang="it-IT" sz="3600" dirty="0"/>
              <a:t> </a:t>
            </a:r>
            <a:r>
              <a:rPr lang="it-IT" sz="3600" dirty="0" err="1"/>
              <a:t>at</a:t>
            </a:r>
            <a:r>
              <a:rPr lang="it-IT" sz="3600" dirty="0"/>
              <a:t> 30 </a:t>
            </a:r>
            <a:r>
              <a:rPr lang="it-IT" sz="3600" dirty="0" err="1"/>
              <a:t>days</a:t>
            </a:r>
            <a:r>
              <a:rPr lang="it-IT" sz="3600" dirty="0"/>
              <a:t> 1.7%</a:t>
            </a:r>
          </a:p>
          <a:p>
            <a:endParaRPr lang="it-IT" sz="3600" dirty="0"/>
          </a:p>
          <a:p>
            <a:r>
              <a:rPr lang="it-IT" sz="3600" dirty="0" err="1"/>
              <a:t>Significantly</a:t>
            </a:r>
            <a:r>
              <a:rPr lang="it-IT" sz="3600" dirty="0"/>
              <a:t> </a:t>
            </a:r>
            <a:r>
              <a:rPr lang="it-IT" sz="3600" dirty="0" err="1"/>
              <a:t>higher</a:t>
            </a:r>
            <a:r>
              <a:rPr lang="it-IT" sz="3600" dirty="0"/>
              <a:t> in </a:t>
            </a:r>
            <a:r>
              <a:rPr lang="it-IT" sz="3600" dirty="0" err="1"/>
              <a:t>not</a:t>
            </a:r>
            <a:r>
              <a:rPr lang="it-IT" sz="3600" dirty="0"/>
              <a:t> </a:t>
            </a:r>
            <a:r>
              <a:rPr lang="it-IT" sz="3600" dirty="0" err="1"/>
              <a:t>elective</a:t>
            </a:r>
            <a:r>
              <a:rPr lang="it-IT" sz="3600" dirty="0"/>
              <a:t> </a:t>
            </a:r>
            <a:r>
              <a:rPr lang="it-IT" sz="3600" dirty="0" err="1"/>
              <a:t>setting</a:t>
            </a:r>
            <a:endParaRPr lang="it-IT" sz="3600" dirty="0"/>
          </a:p>
          <a:p>
            <a:endParaRPr lang="it-IT" sz="3600" dirty="0"/>
          </a:p>
          <a:p>
            <a:r>
              <a:rPr lang="it-IT" sz="3600" b="1" dirty="0" err="1"/>
              <a:t>Higher</a:t>
            </a:r>
            <a:r>
              <a:rPr lang="it-IT" sz="3600" dirty="0"/>
              <a:t> </a:t>
            </a:r>
          </a:p>
          <a:p>
            <a:r>
              <a:rPr lang="it-IT" sz="3600" dirty="0"/>
              <a:t>*in  </a:t>
            </a:r>
            <a:r>
              <a:rPr lang="it-IT" sz="3600" dirty="0" err="1"/>
              <a:t>patients</a:t>
            </a:r>
            <a:r>
              <a:rPr lang="it-IT" sz="3600" dirty="0"/>
              <a:t> &gt;65 y/o or </a:t>
            </a:r>
            <a:r>
              <a:rPr lang="it-IT" sz="3600" dirty="0" err="1"/>
              <a:t>when</a:t>
            </a:r>
            <a:r>
              <a:rPr lang="it-IT" sz="3600" dirty="0"/>
              <a:t> a </a:t>
            </a:r>
            <a:r>
              <a:rPr lang="it-IT" sz="3600" dirty="0" err="1"/>
              <a:t>diagnosis</a:t>
            </a:r>
            <a:r>
              <a:rPr lang="it-IT" sz="3600" dirty="0"/>
              <a:t> of IPF </a:t>
            </a:r>
            <a:r>
              <a:rPr lang="it-IT" sz="3600" dirty="0" err="1"/>
              <a:t>is</a:t>
            </a:r>
            <a:r>
              <a:rPr lang="it-IT" sz="3600" dirty="0"/>
              <a:t> </a:t>
            </a:r>
            <a:r>
              <a:rPr lang="it-IT" sz="3600" dirty="0" err="1"/>
              <a:t>probable</a:t>
            </a:r>
            <a:endParaRPr lang="it-IT" sz="3600" dirty="0"/>
          </a:p>
          <a:p>
            <a:r>
              <a:rPr lang="it-IT" sz="3600" dirty="0"/>
              <a:t>*Lower </a:t>
            </a:r>
            <a:r>
              <a:rPr lang="it-IT" sz="3600" dirty="0" err="1"/>
              <a:t>pulmonary</a:t>
            </a:r>
            <a:r>
              <a:rPr lang="it-IT" sz="3600" dirty="0"/>
              <a:t> </a:t>
            </a:r>
            <a:r>
              <a:rPr lang="it-IT" sz="3600" dirty="0" err="1"/>
              <a:t>function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044069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033AF0E-A817-8845-BB68-72F531140C06}"/>
              </a:ext>
            </a:extLst>
          </p:cNvPr>
          <p:cNvSpPr/>
          <p:nvPr/>
        </p:nvSpPr>
        <p:spPr>
          <a:xfrm>
            <a:off x="319984" y="1582341"/>
            <a:ext cx="1155203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Times" pitchFamily="2" charset="0"/>
              </a:rPr>
              <a:t>55 </a:t>
            </a:r>
            <a:r>
              <a:rPr lang="it-IT" sz="2400" dirty="0" err="1">
                <a:latin typeface="Times" pitchFamily="2" charset="0"/>
              </a:rPr>
              <a:t>patients</a:t>
            </a:r>
            <a:r>
              <a:rPr lang="it-IT" sz="2400" dirty="0">
                <a:latin typeface="Times" pitchFamily="2" charset="0"/>
              </a:rPr>
              <a:t> (35 male) </a:t>
            </a:r>
            <a:r>
              <a:rPr lang="it-IT" sz="2400" dirty="0" err="1">
                <a:latin typeface="Times" pitchFamily="2" charset="0"/>
              </a:rPr>
              <a:t>Median</a:t>
            </a:r>
            <a:r>
              <a:rPr lang="it-IT" sz="2400" dirty="0">
                <a:latin typeface="Times" pitchFamily="2" charset="0"/>
              </a:rPr>
              <a:t> (interquartile </a:t>
            </a:r>
            <a:r>
              <a:rPr lang="it-IT" sz="2400" dirty="0" err="1">
                <a:latin typeface="Times" pitchFamily="2" charset="0"/>
              </a:rPr>
              <a:t>range</a:t>
            </a:r>
            <a:r>
              <a:rPr lang="it-IT" sz="2400" dirty="0">
                <a:latin typeface="Times" pitchFamily="2" charset="0"/>
              </a:rPr>
              <a:t>) </a:t>
            </a:r>
            <a:r>
              <a:rPr lang="it-IT" sz="2400" dirty="0" err="1">
                <a:latin typeface="Times" pitchFamily="2" charset="0"/>
              </a:rPr>
              <a:t>age</a:t>
            </a:r>
            <a:r>
              <a:rPr lang="it-IT" sz="2400" dirty="0">
                <a:latin typeface="Times" pitchFamily="2" charset="0"/>
              </a:rPr>
              <a:t> </a:t>
            </a:r>
            <a:r>
              <a:rPr lang="it-IT" sz="2400" dirty="0" err="1">
                <a:latin typeface="Times" pitchFamily="2" charset="0"/>
              </a:rPr>
              <a:t>was</a:t>
            </a:r>
            <a:r>
              <a:rPr lang="it-IT" sz="2400" dirty="0">
                <a:latin typeface="Times" pitchFamily="2" charset="0"/>
              </a:rPr>
              <a:t> 77 (76</a:t>
            </a:r>
            <a:r>
              <a:rPr lang="it-IT" sz="2400" dirty="0">
                <a:latin typeface="Helvetica" pitchFamily="2" charset="0"/>
              </a:rPr>
              <a:t>–</a:t>
            </a:r>
            <a:r>
              <a:rPr lang="it-IT" sz="2400" dirty="0">
                <a:latin typeface="Times" pitchFamily="2" charset="0"/>
              </a:rPr>
              <a:t>80) </a:t>
            </a:r>
            <a:r>
              <a:rPr lang="it-IT" sz="2400" dirty="0" err="1">
                <a:latin typeface="Times" pitchFamily="2" charset="0"/>
              </a:rPr>
              <a:t>years</a:t>
            </a:r>
            <a:r>
              <a:rPr lang="it-IT" sz="2400" dirty="0">
                <a:latin typeface="Times" pitchFamily="2" charset="0"/>
              </a:rPr>
              <a:t>.</a:t>
            </a:r>
          </a:p>
          <a:p>
            <a:endParaRPr lang="it-IT" sz="2400" dirty="0">
              <a:latin typeface="Times" pitchFamily="2" charset="0"/>
            </a:endParaRPr>
          </a:p>
          <a:p>
            <a:r>
              <a:rPr lang="it-IT" sz="2400" dirty="0" err="1">
                <a:latin typeface="Times" pitchFamily="2" charset="0"/>
              </a:rPr>
              <a:t>Forced</a:t>
            </a:r>
            <a:r>
              <a:rPr lang="it-IT" sz="2400" dirty="0">
                <a:latin typeface="Times" pitchFamily="2" charset="0"/>
              </a:rPr>
              <a:t> </a:t>
            </a:r>
            <a:r>
              <a:rPr lang="it-IT" sz="2400" dirty="0" err="1">
                <a:latin typeface="Times" pitchFamily="2" charset="0"/>
              </a:rPr>
              <a:t>vital</a:t>
            </a:r>
            <a:r>
              <a:rPr lang="it-IT" sz="2400" dirty="0">
                <a:latin typeface="Times" pitchFamily="2" charset="0"/>
              </a:rPr>
              <a:t> </a:t>
            </a:r>
            <a:r>
              <a:rPr lang="it-IT" sz="2400" dirty="0" err="1">
                <a:latin typeface="Times" pitchFamily="2" charset="0"/>
              </a:rPr>
              <a:t>capacity</a:t>
            </a:r>
            <a:r>
              <a:rPr lang="it-IT" sz="2400" dirty="0">
                <a:latin typeface="Times" pitchFamily="2" charset="0"/>
              </a:rPr>
              <a:t> </a:t>
            </a:r>
            <a:r>
              <a:rPr lang="it-IT" sz="2400" dirty="0" err="1">
                <a:latin typeface="Times" pitchFamily="2" charset="0"/>
              </a:rPr>
              <a:t>was</a:t>
            </a:r>
            <a:r>
              <a:rPr lang="it-IT" sz="2400" dirty="0">
                <a:latin typeface="Times" pitchFamily="2" charset="0"/>
              </a:rPr>
              <a:t> 70 (61</a:t>
            </a:r>
            <a:r>
              <a:rPr lang="it-IT" sz="2400" dirty="0">
                <a:latin typeface="Helvetica" pitchFamily="2" charset="0"/>
              </a:rPr>
              <a:t>–</a:t>
            </a:r>
            <a:r>
              <a:rPr lang="it-IT" sz="2400" dirty="0">
                <a:latin typeface="Times" pitchFamily="2" charset="0"/>
              </a:rPr>
              <a:t>76)% and DLCO </a:t>
            </a:r>
            <a:r>
              <a:rPr lang="it-IT" sz="2400" dirty="0" err="1">
                <a:latin typeface="Times" pitchFamily="2" charset="0"/>
              </a:rPr>
              <a:t>was</a:t>
            </a:r>
            <a:r>
              <a:rPr lang="it-IT" sz="2400" dirty="0">
                <a:latin typeface="Times" pitchFamily="2" charset="0"/>
              </a:rPr>
              <a:t> 48 (42</a:t>
            </a:r>
            <a:r>
              <a:rPr lang="it-IT" sz="2400" dirty="0">
                <a:latin typeface="Helvetica" pitchFamily="2" charset="0"/>
              </a:rPr>
              <a:t>–</a:t>
            </a:r>
            <a:r>
              <a:rPr lang="it-IT" sz="2400" dirty="0">
                <a:latin typeface="Times" pitchFamily="2" charset="0"/>
              </a:rPr>
              <a:t>54)% of </a:t>
            </a:r>
            <a:r>
              <a:rPr lang="it-IT" sz="2400" dirty="0" err="1">
                <a:latin typeface="Times" pitchFamily="2" charset="0"/>
              </a:rPr>
              <a:t>predicted</a:t>
            </a:r>
            <a:r>
              <a:rPr lang="it-IT" sz="2400" dirty="0">
                <a:latin typeface="Times" pitchFamily="2" charset="0"/>
              </a:rPr>
              <a:t>. </a:t>
            </a:r>
          </a:p>
          <a:p>
            <a:r>
              <a:rPr lang="it-IT" sz="2400" dirty="0">
                <a:latin typeface="Times" pitchFamily="2" charset="0"/>
              </a:rPr>
              <a:t>In </a:t>
            </a:r>
            <a:r>
              <a:rPr lang="it-IT" sz="2400" dirty="0" err="1">
                <a:latin typeface="Times" pitchFamily="2" charset="0"/>
              </a:rPr>
              <a:t>total</a:t>
            </a:r>
            <a:r>
              <a:rPr lang="it-IT" sz="2400" dirty="0">
                <a:latin typeface="Times" pitchFamily="2" charset="0"/>
              </a:rPr>
              <a:t>, 37 (67%) </a:t>
            </a:r>
            <a:r>
              <a:rPr lang="it-IT" sz="2400" dirty="0" err="1">
                <a:latin typeface="Times" pitchFamily="2" charset="0"/>
              </a:rPr>
              <a:t>patients</a:t>
            </a:r>
            <a:r>
              <a:rPr lang="it-IT" sz="2400" dirty="0">
                <a:latin typeface="Times" pitchFamily="2" charset="0"/>
              </a:rPr>
              <a:t> </a:t>
            </a:r>
            <a:r>
              <a:rPr lang="it-IT" sz="2400" dirty="0" err="1">
                <a:latin typeface="Times" pitchFamily="2" charset="0"/>
              </a:rPr>
              <a:t>had</a:t>
            </a:r>
            <a:r>
              <a:rPr lang="it-IT" sz="2400" dirty="0">
                <a:latin typeface="Times" pitchFamily="2" charset="0"/>
              </a:rPr>
              <a:t> IPF, </a:t>
            </a:r>
            <a:r>
              <a:rPr lang="it-IT" sz="2400" dirty="0" err="1">
                <a:latin typeface="Times" pitchFamily="2" charset="0"/>
              </a:rPr>
              <a:t>including</a:t>
            </a:r>
            <a:r>
              <a:rPr lang="it-IT" sz="2400" dirty="0">
                <a:latin typeface="Times" pitchFamily="2" charset="0"/>
              </a:rPr>
              <a:t> 61% of </a:t>
            </a:r>
            <a:r>
              <a:rPr lang="it-IT" sz="2400" dirty="0" err="1">
                <a:latin typeface="Times" pitchFamily="2" charset="0"/>
              </a:rPr>
              <a:t>those</a:t>
            </a:r>
            <a:r>
              <a:rPr lang="it-IT" sz="2400" dirty="0">
                <a:latin typeface="Times" pitchFamily="2" charset="0"/>
              </a:rPr>
              <a:t> with HRCT </a:t>
            </a:r>
            <a:r>
              <a:rPr lang="it-IT" sz="2400" dirty="0" err="1">
                <a:latin typeface="Helvetica" pitchFamily="2" charset="0"/>
              </a:rPr>
              <a:t>fi</a:t>
            </a:r>
            <a:r>
              <a:rPr lang="it-IT" sz="2400" dirty="0" err="1">
                <a:latin typeface="Times" pitchFamily="2" charset="0"/>
              </a:rPr>
              <a:t>ndings</a:t>
            </a:r>
            <a:endParaRPr lang="it-IT" sz="2400" dirty="0">
              <a:latin typeface="Times" pitchFamily="2" charset="0"/>
            </a:endParaRPr>
          </a:p>
          <a:p>
            <a:r>
              <a:rPr lang="it-IT" sz="2400" dirty="0" err="1">
                <a:latin typeface="Times" pitchFamily="2" charset="0"/>
              </a:rPr>
              <a:t>inconsistent</a:t>
            </a:r>
            <a:r>
              <a:rPr lang="it-IT" sz="2400" dirty="0">
                <a:latin typeface="Times" pitchFamily="2" charset="0"/>
              </a:rPr>
              <a:t> with UIP. </a:t>
            </a:r>
          </a:p>
          <a:p>
            <a:endParaRPr lang="it-IT" sz="2400" dirty="0">
              <a:latin typeface="Times" pitchFamily="2" charset="0"/>
            </a:endParaRPr>
          </a:p>
          <a:p>
            <a:r>
              <a:rPr lang="it-IT" sz="2400" dirty="0" err="1">
                <a:latin typeface="Times" pitchFamily="2" charset="0"/>
              </a:rPr>
              <a:t>Thirty-day</a:t>
            </a:r>
            <a:r>
              <a:rPr lang="it-IT" sz="2400" dirty="0">
                <a:latin typeface="Times" pitchFamily="2" charset="0"/>
              </a:rPr>
              <a:t> </a:t>
            </a:r>
            <a:r>
              <a:rPr lang="it-IT" sz="2400" dirty="0" err="1">
                <a:latin typeface="Times" pitchFamily="2" charset="0"/>
              </a:rPr>
              <a:t>mortality</a:t>
            </a:r>
            <a:r>
              <a:rPr lang="it-IT" sz="2400" dirty="0">
                <a:latin typeface="Times" pitchFamily="2" charset="0"/>
              </a:rPr>
              <a:t> </a:t>
            </a:r>
            <a:r>
              <a:rPr lang="it-IT" sz="2400" dirty="0" err="1">
                <a:latin typeface="Times" pitchFamily="2" charset="0"/>
              </a:rPr>
              <a:t>was</a:t>
            </a:r>
            <a:r>
              <a:rPr lang="it-IT" sz="2400" dirty="0">
                <a:latin typeface="Times" pitchFamily="2" charset="0"/>
              </a:rPr>
              <a:t> 10% and 90-day </a:t>
            </a:r>
            <a:r>
              <a:rPr lang="it-IT" sz="2400" dirty="0" err="1">
                <a:latin typeface="Times" pitchFamily="2" charset="0"/>
              </a:rPr>
              <a:t>mortality</a:t>
            </a:r>
            <a:r>
              <a:rPr lang="it-IT" sz="2400" dirty="0">
                <a:latin typeface="Times" pitchFamily="2" charset="0"/>
              </a:rPr>
              <a:t> </a:t>
            </a:r>
            <a:r>
              <a:rPr lang="it-IT" sz="2400" dirty="0" err="1">
                <a:latin typeface="Times" pitchFamily="2" charset="0"/>
              </a:rPr>
              <a:t>was</a:t>
            </a:r>
            <a:r>
              <a:rPr lang="it-IT" sz="2400" dirty="0">
                <a:latin typeface="Times" pitchFamily="2" charset="0"/>
              </a:rPr>
              <a:t> 15%.</a:t>
            </a:r>
          </a:p>
          <a:p>
            <a:endParaRPr lang="it-IT" sz="2400" dirty="0">
              <a:latin typeface="Times" pitchFamily="2" charset="0"/>
            </a:endParaRPr>
          </a:p>
          <a:p>
            <a:r>
              <a:rPr lang="it-IT" sz="2400" b="1" dirty="0" err="1">
                <a:latin typeface="Helvetica" pitchFamily="2" charset="0"/>
              </a:rPr>
              <a:t>Conclusion</a:t>
            </a:r>
            <a:r>
              <a:rPr lang="it-IT" sz="2400" b="1" dirty="0">
                <a:latin typeface="Helvetica" pitchFamily="2" charset="0"/>
              </a:rPr>
              <a:t>: </a:t>
            </a:r>
            <a:r>
              <a:rPr lang="it-IT" sz="2400" dirty="0">
                <a:latin typeface="Times" pitchFamily="2" charset="0"/>
              </a:rPr>
              <a:t>The high </a:t>
            </a:r>
            <a:r>
              <a:rPr lang="it-IT" sz="2400" dirty="0" err="1">
                <a:latin typeface="Times" pitchFamily="2" charset="0"/>
              </a:rPr>
              <a:t>mortality</a:t>
            </a:r>
            <a:r>
              <a:rPr lang="it-IT" sz="2400" dirty="0">
                <a:latin typeface="Times" pitchFamily="2" charset="0"/>
              </a:rPr>
              <a:t> rate of SLB </a:t>
            </a:r>
            <a:r>
              <a:rPr lang="it-IT" sz="2400" dirty="0" err="1">
                <a:latin typeface="Times" pitchFamily="2" charset="0"/>
              </a:rPr>
              <a:t>complicates</a:t>
            </a:r>
            <a:r>
              <a:rPr lang="it-IT" sz="2400" dirty="0">
                <a:latin typeface="Times" pitchFamily="2" charset="0"/>
              </a:rPr>
              <a:t> the </a:t>
            </a:r>
            <a:r>
              <a:rPr lang="it-IT" sz="2400" dirty="0" err="1">
                <a:latin typeface="Times" pitchFamily="2" charset="0"/>
              </a:rPr>
              <a:t>risk</a:t>
            </a:r>
            <a:r>
              <a:rPr lang="it-IT" sz="2400" dirty="0">
                <a:latin typeface="Helvetica" pitchFamily="2" charset="0"/>
              </a:rPr>
              <a:t>–</a:t>
            </a:r>
            <a:r>
              <a:rPr lang="it-IT" sz="2400" dirty="0">
                <a:latin typeface="Times" pitchFamily="2" charset="0"/>
              </a:rPr>
              <a:t>bene</a:t>
            </a:r>
            <a:r>
              <a:rPr lang="it-IT" sz="2400" dirty="0">
                <a:latin typeface="Helvetica" pitchFamily="2" charset="0"/>
              </a:rPr>
              <a:t>fi</a:t>
            </a:r>
            <a:r>
              <a:rPr lang="it-IT" sz="2400" dirty="0">
                <a:latin typeface="Times" pitchFamily="2" charset="0"/>
              </a:rPr>
              <a:t>t </a:t>
            </a:r>
            <a:r>
              <a:rPr lang="it-IT" sz="2400" dirty="0" err="1">
                <a:latin typeface="Times" pitchFamily="2" charset="0"/>
              </a:rPr>
              <a:t>analysis</a:t>
            </a:r>
            <a:r>
              <a:rPr lang="it-IT" sz="2400" dirty="0">
                <a:latin typeface="Times" pitchFamily="2" charset="0"/>
              </a:rPr>
              <a:t> in </a:t>
            </a:r>
            <a:r>
              <a:rPr lang="it-IT" sz="2400" dirty="0" err="1">
                <a:latin typeface="Times" pitchFamily="2" charset="0"/>
              </a:rPr>
              <a:t>elderly</a:t>
            </a:r>
            <a:r>
              <a:rPr lang="it-IT" sz="2400" dirty="0">
                <a:latin typeface="Times" pitchFamily="2" charset="0"/>
              </a:rPr>
              <a:t> </a:t>
            </a:r>
            <a:r>
              <a:rPr lang="it-IT" sz="2400" dirty="0" err="1">
                <a:latin typeface="Times" pitchFamily="2" charset="0"/>
              </a:rPr>
              <a:t>patients</a:t>
            </a:r>
            <a:r>
              <a:rPr lang="it-IT" sz="2400" dirty="0">
                <a:latin typeface="Times" pitchFamily="2" charset="0"/>
              </a:rPr>
              <a:t> with IIP.</a:t>
            </a:r>
          </a:p>
          <a:p>
            <a:r>
              <a:rPr lang="it-IT" sz="2400" dirty="0">
                <a:latin typeface="Times" pitchFamily="2" charset="0"/>
              </a:rPr>
              <a:t>The </a:t>
            </a:r>
            <a:r>
              <a:rPr lang="it-IT" sz="2400" dirty="0" err="1">
                <a:latin typeface="Times" pitchFamily="2" charset="0"/>
              </a:rPr>
              <a:t>expected</a:t>
            </a:r>
            <a:r>
              <a:rPr lang="it-IT" sz="2400" dirty="0">
                <a:latin typeface="Times" pitchFamily="2" charset="0"/>
              </a:rPr>
              <a:t> </a:t>
            </a:r>
            <a:r>
              <a:rPr lang="it-IT" sz="2400" dirty="0" err="1">
                <a:latin typeface="Times" pitchFamily="2" charset="0"/>
              </a:rPr>
              <a:t>value</a:t>
            </a:r>
            <a:r>
              <a:rPr lang="it-IT" sz="2400" dirty="0">
                <a:latin typeface="Times" pitchFamily="2" charset="0"/>
              </a:rPr>
              <a:t> of the SLB </a:t>
            </a:r>
            <a:r>
              <a:rPr lang="it-IT" sz="2400" dirty="0" err="1">
                <a:latin typeface="Times" pitchFamily="2" charset="0"/>
              </a:rPr>
              <a:t>is</a:t>
            </a:r>
            <a:r>
              <a:rPr lang="it-IT" sz="2400" dirty="0">
                <a:latin typeface="Times" pitchFamily="2" charset="0"/>
              </a:rPr>
              <a:t> </a:t>
            </a:r>
            <a:r>
              <a:rPr lang="it-IT" sz="2400" dirty="0" err="1">
                <a:latin typeface="Times" pitchFamily="2" charset="0"/>
              </a:rPr>
              <a:t>probably</a:t>
            </a:r>
            <a:r>
              <a:rPr lang="it-IT" sz="2400" dirty="0">
                <a:latin typeface="Times" pitchFamily="2" charset="0"/>
              </a:rPr>
              <a:t> </a:t>
            </a:r>
            <a:r>
              <a:rPr lang="it-IT" sz="2400" dirty="0" err="1">
                <a:latin typeface="Times" pitchFamily="2" charset="0"/>
              </a:rPr>
              <a:t>highest</a:t>
            </a:r>
            <a:r>
              <a:rPr lang="it-IT" sz="2400" dirty="0">
                <a:latin typeface="Times" pitchFamily="2" charset="0"/>
              </a:rPr>
              <a:t> </a:t>
            </a:r>
            <a:r>
              <a:rPr lang="it-IT" sz="2400" dirty="0" err="1">
                <a:latin typeface="Times" pitchFamily="2" charset="0"/>
              </a:rPr>
              <a:t>when</a:t>
            </a:r>
            <a:r>
              <a:rPr lang="it-IT" sz="2400" dirty="0">
                <a:latin typeface="Times" pitchFamily="2" charset="0"/>
              </a:rPr>
              <a:t> the HRCT </a:t>
            </a:r>
            <a:r>
              <a:rPr lang="it-IT" sz="2400" dirty="0" err="1">
                <a:latin typeface="Times" pitchFamily="2" charset="0"/>
              </a:rPr>
              <a:t>features</a:t>
            </a:r>
            <a:r>
              <a:rPr lang="it-IT" sz="2400" dirty="0">
                <a:latin typeface="Times" pitchFamily="2" charset="0"/>
              </a:rPr>
              <a:t> are </a:t>
            </a:r>
            <a:r>
              <a:rPr lang="it-IT" sz="2400" dirty="0" err="1">
                <a:latin typeface="Times" pitchFamily="2" charset="0"/>
              </a:rPr>
              <a:t>inconsistent</a:t>
            </a:r>
            <a:r>
              <a:rPr lang="it-IT" sz="2400" dirty="0">
                <a:latin typeface="Times" pitchFamily="2" charset="0"/>
              </a:rPr>
              <a:t> </a:t>
            </a:r>
          </a:p>
          <a:p>
            <a:r>
              <a:rPr lang="it-IT" sz="2400" dirty="0">
                <a:latin typeface="Times" pitchFamily="2" charset="0"/>
              </a:rPr>
              <a:t>with UIP, due to </a:t>
            </a:r>
            <a:r>
              <a:rPr lang="it-IT" sz="2400" dirty="0" err="1">
                <a:latin typeface="Times" pitchFamily="2" charset="0"/>
              </a:rPr>
              <a:t>thefrequent</a:t>
            </a:r>
            <a:r>
              <a:rPr lang="it-IT" sz="2400" dirty="0">
                <a:latin typeface="Times" pitchFamily="2" charset="0"/>
              </a:rPr>
              <a:t> (39%) </a:t>
            </a:r>
            <a:r>
              <a:rPr lang="it-IT" sz="2400" dirty="0" err="1">
                <a:latin typeface="Times" pitchFamily="2" charset="0"/>
              </a:rPr>
              <a:t>retrieval</a:t>
            </a:r>
            <a:r>
              <a:rPr lang="it-IT" sz="2400" dirty="0">
                <a:latin typeface="Times" pitchFamily="2" charset="0"/>
              </a:rPr>
              <a:t> of </a:t>
            </a:r>
            <a:r>
              <a:rPr lang="it-IT" sz="2400" dirty="0" err="1">
                <a:latin typeface="Times" pitchFamily="2" charset="0"/>
              </a:rPr>
              <a:t>patterns</a:t>
            </a:r>
            <a:r>
              <a:rPr lang="it-IT" sz="2400" dirty="0">
                <a:latin typeface="Times" pitchFamily="2" charset="0"/>
              </a:rPr>
              <a:t> </a:t>
            </a:r>
            <a:r>
              <a:rPr lang="it-IT" sz="2400" dirty="0" err="1">
                <a:latin typeface="Times" pitchFamily="2" charset="0"/>
              </a:rPr>
              <a:t>other</a:t>
            </a:r>
            <a:r>
              <a:rPr lang="it-IT" sz="2400" dirty="0">
                <a:latin typeface="Times" pitchFamily="2" charset="0"/>
              </a:rPr>
              <a:t> </a:t>
            </a:r>
            <a:r>
              <a:rPr lang="it-IT" sz="2400" dirty="0" err="1">
                <a:latin typeface="Times" pitchFamily="2" charset="0"/>
              </a:rPr>
              <a:t>than</a:t>
            </a:r>
            <a:r>
              <a:rPr lang="it-IT" sz="2400" dirty="0">
                <a:latin typeface="Times" pitchFamily="2" charset="0"/>
              </a:rPr>
              <a:t> UIP.</a:t>
            </a:r>
            <a:endParaRPr lang="it-IT" sz="2400" dirty="0">
              <a:effectLst/>
              <a:latin typeface="Times" pitchFamily="2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E08E744-0C50-EF42-979F-DC51E3290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100" y="0"/>
            <a:ext cx="47498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69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00D6224-0A49-0448-8D35-E985C0D09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027" y="-1"/>
            <a:ext cx="9272749" cy="688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38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E4AA4F7-4F2C-6944-B876-E07A458E9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461" y="110525"/>
            <a:ext cx="8189843" cy="671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29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1936260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000000"/>
                </a:solidFill>
              </a:rPr>
              <a:t>POSSIBLE UIP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Titolo 1"/>
          <p:cNvSpPr txBox="1">
            <a:spLocks/>
          </p:cNvSpPr>
          <p:nvPr/>
        </p:nvSpPr>
        <p:spPr>
          <a:xfrm>
            <a:off x="2109637" y="35343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err="1"/>
              <a:t>Nintedanib</a:t>
            </a:r>
            <a:r>
              <a:rPr lang="it-IT" b="1" dirty="0">
                <a:solidFill>
                  <a:srgbClr val="000000"/>
                </a:solidFill>
              </a:rPr>
              <a:t>: the </a:t>
            </a:r>
            <a:r>
              <a:rPr lang="it-IT" b="1" dirty="0" err="1">
                <a:solidFill>
                  <a:srgbClr val="000000"/>
                </a:solidFill>
              </a:rPr>
              <a:t>opportunity</a:t>
            </a:r>
            <a:r>
              <a:rPr lang="it-IT" b="1" dirty="0">
                <a:solidFill>
                  <a:srgbClr val="000000"/>
                </a:solidFill>
              </a:rPr>
              <a:t> to </a:t>
            </a:r>
            <a:r>
              <a:rPr lang="it-IT" b="1" dirty="0" err="1">
                <a:solidFill>
                  <a:srgbClr val="000000"/>
                </a:solidFill>
              </a:rPr>
              <a:t>treat</a:t>
            </a:r>
            <a:r>
              <a:rPr lang="it-IT" b="1" dirty="0">
                <a:solidFill>
                  <a:srgbClr val="000000"/>
                </a:solidFill>
              </a:rPr>
              <a:t> a wide </a:t>
            </a:r>
            <a:r>
              <a:rPr lang="it-IT" b="1" dirty="0" err="1">
                <a:solidFill>
                  <a:srgbClr val="000000"/>
                </a:solidFill>
              </a:rPr>
              <a:t>spectrum</a:t>
            </a:r>
            <a:r>
              <a:rPr lang="it-IT" b="1" dirty="0">
                <a:solidFill>
                  <a:srgbClr val="000000"/>
                </a:solidFill>
              </a:rPr>
              <a:t> of </a:t>
            </a:r>
            <a:r>
              <a:rPr lang="it-IT" b="1" dirty="0" err="1">
                <a:solidFill>
                  <a:srgbClr val="000000"/>
                </a:solidFill>
              </a:rPr>
              <a:t>patients</a:t>
            </a:r>
            <a:endParaRPr lang="en-GB" b="1" dirty="0">
              <a:solidFill>
                <a:srgbClr val="000000"/>
              </a:solidFill>
            </a:endParaRPr>
          </a:p>
        </p:txBody>
      </p:sp>
      <p:pic>
        <p:nvPicPr>
          <p:cNvPr id="4" name="Immagine 3" descr="Schermata 2015-11-14 alle 04.32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28" y="3186510"/>
            <a:ext cx="3971218" cy="320330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123506" y="3222404"/>
            <a:ext cx="167425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b="1" dirty="0"/>
              <a:t>definite</a:t>
            </a:r>
          </a:p>
        </p:txBody>
      </p:sp>
      <p:pic>
        <p:nvPicPr>
          <p:cNvPr id="6" name="Immagine 5" descr="Schermata 2015-11-14 alle 04.31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46" y="3176577"/>
            <a:ext cx="3954174" cy="328151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300475" y="3222404"/>
            <a:ext cx="191026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b="1" dirty="0"/>
              <a:t>probable</a:t>
            </a:r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1508596" y="6253755"/>
            <a:ext cx="9144000" cy="369332"/>
          </a:xfrm>
          <a:prstGeom prst="rect">
            <a:avLst/>
          </a:prstGeom>
          <a:solidFill>
            <a:srgbClr val="FAC09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GB" u="sng" dirty="0"/>
              <a:t>Raghu, Am J </a:t>
            </a:r>
            <a:r>
              <a:rPr lang="en-GB" u="sng" dirty="0" err="1"/>
              <a:t>Respir</a:t>
            </a:r>
            <a:r>
              <a:rPr lang="en-GB" u="sng" dirty="0"/>
              <a:t> </a:t>
            </a:r>
            <a:r>
              <a:rPr lang="en-GB" u="sng" dirty="0" err="1"/>
              <a:t>Crit</a:t>
            </a:r>
            <a:r>
              <a:rPr lang="en-GB" u="sng" dirty="0"/>
              <a:t> Care Med. 2016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8972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5-11-14 alle 04.35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10" y="274639"/>
            <a:ext cx="8780424" cy="6195567"/>
          </a:xfrm>
          <a:prstGeom prst="rect">
            <a:avLst/>
          </a:prstGeom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1524000" y="6470205"/>
            <a:ext cx="9144000" cy="369332"/>
          </a:xfrm>
          <a:prstGeom prst="rect">
            <a:avLst/>
          </a:prstGeom>
          <a:solidFill>
            <a:srgbClr val="FAC09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ATS 2015, Meeting Abstracts A1022  </a:t>
            </a:r>
            <a:endParaRPr lang="en-GB" b="1" dirty="0"/>
          </a:p>
        </p:txBody>
      </p:sp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1524000" y="6475230"/>
            <a:ext cx="91440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GB" dirty="0"/>
              <a:t>Raghu et al, Am J </a:t>
            </a:r>
            <a:r>
              <a:rPr lang="en-GB" dirty="0" err="1"/>
              <a:t>Respir</a:t>
            </a:r>
            <a:r>
              <a:rPr lang="en-GB" dirty="0"/>
              <a:t> </a:t>
            </a:r>
            <a:r>
              <a:rPr lang="en-GB" dirty="0" err="1"/>
              <a:t>Crit</a:t>
            </a:r>
            <a:r>
              <a:rPr lang="en-GB" dirty="0"/>
              <a:t> Care Med. 2016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578637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71A8BC-22C1-CA47-953E-174A741EF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226" y="2651125"/>
            <a:ext cx="10515600" cy="1325563"/>
          </a:xfrm>
        </p:spPr>
        <p:txBody>
          <a:bodyPr/>
          <a:lstStyle/>
          <a:p>
            <a:r>
              <a:rPr lang="it-IT" dirty="0"/>
              <a:t>A MINORITY OF PATIENTS WILL AGREE WITH GUIDELINES SUGGESTIONS</a:t>
            </a:r>
          </a:p>
        </p:txBody>
      </p:sp>
    </p:spTree>
    <p:extLst>
      <p:ext uri="{BB962C8B-B14F-4D97-AF65-F5344CB8AC3E}">
        <p14:creationId xmlns:p14="http://schemas.microsoft.com/office/powerpoint/2010/main" val="3548479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FF71B30-99D5-4048-8310-2D8A418F0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900" y="2259778"/>
            <a:ext cx="7226656" cy="433599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50C2945-F618-8A4D-80EA-650B13D0C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298" y="649633"/>
            <a:ext cx="7246258" cy="187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583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E12D536-E175-ED4B-8A66-B6C073E49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13" y="827023"/>
            <a:ext cx="11032435" cy="5163635"/>
          </a:xfrm>
          <a:prstGeom prst="rect">
            <a:avLst/>
          </a:prstGeom>
        </p:spPr>
      </p:pic>
      <p:pic>
        <p:nvPicPr>
          <p:cNvPr id="3" name="Immagine 2" descr="Immagine 2">
            <a:extLst>
              <a:ext uri="{FF2B5EF4-FFF2-40B4-BE49-F238E27FC236}">
                <a16:creationId xmlns:a16="http://schemas.microsoft.com/office/drawing/2014/main" id="{4A522164-08B8-0841-B560-104590E6E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93162" y="5992603"/>
            <a:ext cx="1487489" cy="8324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5465547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7618F03-F087-EA41-8E02-F33076D35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183" y="170620"/>
            <a:ext cx="3683000" cy="661128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B8DECCB-B909-F74C-9AC0-0C95999AF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545" y="170620"/>
            <a:ext cx="4064945" cy="661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38316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itolo 1"/>
          <p:cNvSpPr txBox="1">
            <a:spLocks noGrp="1"/>
          </p:cNvSpPr>
          <p:nvPr>
            <p:ph type="title"/>
          </p:nvPr>
        </p:nvSpPr>
        <p:spPr>
          <a:xfrm>
            <a:off x="609600" y="33561"/>
            <a:ext cx="10972800" cy="1143001"/>
          </a:xfrm>
          <a:prstGeom prst="rect">
            <a:avLst/>
          </a:prstGeom>
        </p:spPr>
        <p:txBody>
          <a:bodyPr/>
          <a:lstStyle>
            <a:lvl1pPr defTabSz="832104">
              <a:defRPr sz="4004"/>
            </a:lvl1pPr>
          </a:lstStyle>
          <a:p>
            <a:r>
              <a:t>Diagnostic yield (DY): the impotance of strategy </a:t>
            </a:r>
          </a:p>
        </p:txBody>
      </p:sp>
      <p:graphicFrame>
        <p:nvGraphicFramePr>
          <p:cNvPr id="214" name="Tabella 3"/>
          <p:cNvGraphicFramePr/>
          <p:nvPr/>
        </p:nvGraphicFramePr>
        <p:xfrm>
          <a:off x="914400" y="3183596"/>
          <a:ext cx="10566400" cy="2286000"/>
        </p:xfrm>
        <a:graphic>
          <a:graphicData uri="http://schemas.openxmlformats.org/drawingml/2006/table">
            <a:tbl>
              <a:tblPr firstRow="1" bandRow="1"/>
              <a:tblGrid>
                <a:gridCol w="416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>
                        <a:defRPr sz="2400"/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2400"/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2400"/>
                      </a:pPr>
                      <a:endParaRPr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DY 1 sample only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69%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2400"/>
                      </a:pPr>
                      <a:endParaRPr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1"/>
                        <a:t>DY 2 samples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78%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2400"/>
                      </a:pPr>
                      <a:endParaRPr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1"/>
                        <a:t>DY combining B1 + B3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96%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1"/>
                        <a:t>(p= 0.004)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5" name="CasellaDiTesto 4"/>
          <p:cNvSpPr txBox="1"/>
          <p:nvPr/>
        </p:nvSpPr>
        <p:spPr>
          <a:xfrm>
            <a:off x="4368801" y="6324600"/>
            <a:ext cx="3551112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Ravaglia et al, Respiration  2017  </a:t>
            </a:r>
          </a:p>
        </p:txBody>
      </p:sp>
      <p:pic>
        <p:nvPicPr>
          <p:cNvPr id="216" name="Immagine 7" descr="Immagin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76562"/>
            <a:ext cx="12192000" cy="1621596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CasellaDiTesto 2"/>
          <p:cNvSpPr txBox="1"/>
          <p:nvPr/>
        </p:nvSpPr>
        <p:spPr>
          <a:xfrm>
            <a:off x="609601" y="5791200"/>
            <a:ext cx="9156276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800000"/>
                </a:solidFill>
              </a:defRPr>
            </a:lvl1pPr>
          </a:lstStyle>
          <a:p>
            <a:r>
              <a:t>AT LEAST ONE SAMPLE from SEGMENT 1 and ONE SAMPLE from an adjacent SEGMENT</a:t>
            </a:r>
          </a:p>
        </p:txBody>
      </p:sp>
    </p:spTree>
    <p:extLst>
      <p:ext uri="{BB962C8B-B14F-4D97-AF65-F5344CB8AC3E}">
        <p14:creationId xmlns:p14="http://schemas.microsoft.com/office/powerpoint/2010/main" val="116583728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0" y="0"/>
            <a:ext cx="6096000" cy="3429000"/>
          </a:xfrm>
          <a:prstGeom prst="rect">
            <a:avLst/>
          </a:prstGeom>
          <a:ln w="28575">
            <a:solidFill>
              <a:srgbClr val="000000"/>
            </a:solidFill>
            <a:miter/>
          </a:ln>
        </p:spPr>
      </p:pic>
      <p:pic>
        <p:nvPicPr>
          <p:cNvPr id="245" name="Immagine 3" descr="Immagin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  <a:ln w="28575">
            <a:solidFill>
              <a:srgbClr val="000000"/>
            </a:solidFill>
            <a:miter/>
          </a:ln>
        </p:spPr>
      </p:pic>
      <p:pic>
        <p:nvPicPr>
          <p:cNvPr id="246" name="Immagine 3" descr="Immagin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  <a:ln w="28575">
            <a:solidFill>
              <a:srgbClr val="000000"/>
            </a:solidFill>
            <a:miter/>
          </a:ln>
        </p:spPr>
      </p:pic>
      <p:pic>
        <p:nvPicPr>
          <p:cNvPr id="247" name="Immagine 3" descr="Immagin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3429000"/>
            <a:ext cx="6096000" cy="3429000"/>
          </a:xfrm>
          <a:prstGeom prst="rect">
            <a:avLst/>
          </a:prstGeom>
          <a:ln w="28575">
            <a:solidFill>
              <a:srgbClr val="000000"/>
            </a:solidFill>
            <a:miter/>
          </a:ln>
        </p:spPr>
      </p:pic>
      <p:sp>
        <p:nvSpPr>
          <p:cNvPr id="248" name="TextBox 1"/>
          <p:cNvSpPr txBox="1"/>
          <p:nvPr/>
        </p:nvSpPr>
        <p:spPr>
          <a:xfrm>
            <a:off x="3860800" y="3072826"/>
            <a:ext cx="4368800" cy="50736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/>
            </a:lvl1pPr>
          </a:lstStyle>
          <a:p>
            <a:r>
              <a:t>UIP Hi Confidence</a:t>
            </a:r>
          </a:p>
        </p:txBody>
      </p:sp>
    </p:spTree>
    <p:extLst>
      <p:ext uri="{BB962C8B-B14F-4D97-AF65-F5344CB8AC3E}">
        <p14:creationId xmlns:p14="http://schemas.microsoft.com/office/powerpoint/2010/main" val="89804056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CasellaDiTesto 4"/>
          <p:cNvSpPr txBox="1"/>
          <p:nvPr/>
        </p:nvSpPr>
        <p:spPr>
          <a:xfrm>
            <a:off x="1727200" y="5943600"/>
            <a:ext cx="4722277" cy="675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1"/>
            </a:pPr>
            <a:r>
              <a:t>Pathologic interobserver k value&gt;0.70</a:t>
            </a:r>
          </a:p>
          <a:p>
            <a:pPr>
              <a:defRPr sz="2000" b="1"/>
            </a:pPr>
            <a:r>
              <a:t>Tomassetti S et a. AJRCCM, 2016</a:t>
            </a:r>
          </a:p>
        </p:txBody>
      </p:sp>
    </p:spTree>
    <p:extLst>
      <p:ext uri="{BB962C8B-B14F-4D97-AF65-F5344CB8AC3E}">
        <p14:creationId xmlns:p14="http://schemas.microsoft.com/office/powerpoint/2010/main" val="143606664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3A4DF90-EF82-944A-976E-92229350E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15" y="1169853"/>
            <a:ext cx="10543883" cy="568814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993207E-EFE9-0D40-BAE9-B13EA833C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406" y="0"/>
            <a:ext cx="46101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277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CAB9B1E-9B79-CD4B-BEF4-7BBCF9DF6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732643" cy="683226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F97E82F-12D5-5546-9344-93452681B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642" y="510979"/>
            <a:ext cx="4321853" cy="63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48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itolo 1"/>
          <p:cNvSpPr txBox="1">
            <a:spLocks noGrp="1"/>
          </p:cNvSpPr>
          <p:nvPr>
            <p:ph type="title"/>
          </p:nvPr>
        </p:nvSpPr>
        <p:spPr>
          <a:xfrm>
            <a:off x="706052" y="674724"/>
            <a:ext cx="10972801" cy="60960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493776">
              <a:defRPr sz="1728"/>
            </a:pPr>
            <a:r>
              <a:t>DPLDs diagnosed by lung Bx performed in the Institute :2008-2016  </a:t>
            </a:r>
            <a:br/>
            <a:r>
              <a:t>(POSSIBILITY TO HAVE HISTOLOGICAL DATA in PTS &gt;67 Yrs and with compromised lung function)</a:t>
            </a:r>
          </a:p>
        </p:txBody>
      </p:sp>
      <p:sp>
        <p:nvSpPr>
          <p:cNvPr id="355" name="CasellaDiTesto 4"/>
          <p:cNvSpPr txBox="1"/>
          <p:nvPr/>
        </p:nvSpPr>
        <p:spPr>
          <a:xfrm>
            <a:off x="3149600" y="6400801"/>
            <a:ext cx="4227660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t>GB Morgagni Hospital, Forlì, Italy, Unpublished data</a:t>
            </a:r>
          </a:p>
        </p:txBody>
      </p:sp>
      <p:graphicFrame>
        <p:nvGraphicFramePr>
          <p:cNvPr id="356" name="Grafico 5"/>
          <p:cNvGraphicFramePr/>
          <p:nvPr/>
        </p:nvGraphicFramePr>
        <p:xfrm>
          <a:off x="976753" y="2005875"/>
          <a:ext cx="9354185" cy="4291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27294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FAF23E0-97D8-7340-A039-E2A188C64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29" y="815008"/>
            <a:ext cx="11566911" cy="240526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92F0DBD-64A0-4C41-8AC0-684A586EBE67}"/>
              </a:ext>
            </a:extLst>
          </p:cNvPr>
          <p:cNvSpPr txBox="1"/>
          <p:nvPr/>
        </p:nvSpPr>
        <p:spPr>
          <a:xfrm>
            <a:off x="815009" y="4572000"/>
            <a:ext cx="10840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EXPERTS’ OPINIONS AGREEMENT BETWEEN EXPERTS AFTER A SYSTEMATIC ANALYSIS OF LITERATURE</a:t>
            </a:r>
          </a:p>
        </p:txBody>
      </p:sp>
      <p:pic>
        <p:nvPicPr>
          <p:cNvPr id="5" name="Immagine 4" descr="images.jpg">
            <a:extLst>
              <a:ext uri="{FF2B5EF4-FFF2-40B4-BE49-F238E27FC236}">
                <a16:creationId xmlns:a16="http://schemas.microsoft.com/office/drawing/2014/main" id="{8CDF6578-EE24-414A-8B3D-E94D21E0E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496" y="6025579"/>
            <a:ext cx="1115616" cy="8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965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EE8F429-23D5-884B-B23C-20BD6E24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26" y="507173"/>
            <a:ext cx="4750760" cy="150983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E4748C3-9F09-354D-AEBC-98D921D28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804" y="2319958"/>
            <a:ext cx="9271187" cy="430049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A489098-750E-264C-82A1-B052954BF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676" y="507172"/>
            <a:ext cx="6867662" cy="98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770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877AF13-755C-3540-907F-06CCFA61A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908" y="450091"/>
            <a:ext cx="5954693" cy="120447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4CA8FA3-F406-B440-9EA1-A2923A47A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062" y="2104654"/>
            <a:ext cx="7808016" cy="260267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A1FF9AD-64B4-424C-BF1B-78108086B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4214191" cy="681198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A1DD3E5-E9C9-674C-9E59-C8FF662238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0907" y="4707326"/>
            <a:ext cx="6784871" cy="191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72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608B808-9329-B948-A5E8-F42A5B695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7078"/>
            <a:ext cx="12234928" cy="56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1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DE83854-4151-F748-A572-83A7F7E7B0FA}"/>
              </a:ext>
            </a:extLst>
          </p:cNvPr>
          <p:cNvSpPr/>
          <p:nvPr/>
        </p:nvSpPr>
        <p:spPr>
          <a:xfrm>
            <a:off x="569016" y="2469322"/>
            <a:ext cx="2862469" cy="775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5F520CF-EBE4-5A41-A7C8-02BC39C46E40}"/>
              </a:ext>
            </a:extLst>
          </p:cNvPr>
          <p:cNvSpPr/>
          <p:nvPr/>
        </p:nvSpPr>
        <p:spPr>
          <a:xfrm>
            <a:off x="2498309" y="1733826"/>
            <a:ext cx="4194313" cy="73549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6641EC1-4686-6740-984F-251B4BD5A2D8}"/>
              </a:ext>
            </a:extLst>
          </p:cNvPr>
          <p:cNvSpPr/>
          <p:nvPr/>
        </p:nvSpPr>
        <p:spPr>
          <a:xfrm>
            <a:off x="5759446" y="2489200"/>
            <a:ext cx="3041374" cy="735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FA5FA82-84A3-A34A-978B-E3821ACD6F74}"/>
              </a:ext>
            </a:extLst>
          </p:cNvPr>
          <p:cNvSpPr/>
          <p:nvPr/>
        </p:nvSpPr>
        <p:spPr>
          <a:xfrm>
            <a:off x="8276809" y="1753704"/>
            <a:ext cx="3397526" cy="6957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625FA0B-1A13-4F43-A21B-AE7BFE993598}"/>
              </a:ext>
            </a:extLst>
          </p:cNvPr>
          <p:cNvSpPr/>
          <p:nvPr/>
        </p:nvSpPr>
        <p:spPr>
          <a:xfrm>
            <a:off x="917712" y="497006"/>
            <a:ext cx="104526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/>
              <a:t>ICE-CREAM SELLERS PARADOX (</a:t>
            </a:r>
            <a:r>
              <a:rPr lang="it-IT" sz="2800" b="1" dirty="0" err="1"/>
              <a:t>Hotelling</a:t>
            </a:r>
            <a:r>
              <a:rPr lang="it-IT" sz="2800" b="1" dirty="0"/>
              <a:t> law- </a:t>
            </a:r>
            <a:r>
              <a:rPr lang="it-IT" sz="2800" b="1" dirty="0" err="1"/>
              <a:t>principle</a:t>
            </a:r>
            <a:r>
              <a:rPr lang="it-IT" sz="2800" b="1" dirty="0"/>
              <a:t> of minimum </a:t>
            </a:r>
            <a:r>
              <a:rPr lang="it-IT" sz="2800" b="1" dirty="0" err="1"/>
              <a:t>differentiation</a:t>
            </a:r>
            <a:r>
              <a:rPr lang="it-IT" sz="2400" b="1" dirty="0"/>
              <a:t>)</a:t>
            </a:r>
            <a:endParaRPr lang="it-IT" sz="24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8C3BD7F-D61E-E943-894E-03229850E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951" y="3244574"/>
            <a:ext cx="7152173" cy="363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66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D1A91A4-873A-0D4F-94F5-00BB98433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304" y="-47451"/>
            <a:ext cx="10018644" cy="696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02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014C7B4-EA7D-064C-BB2C-95337665C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826" y="215347"/>
            <a:ext cx="4318000" cy="12192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A9A3599-1EA2-7443-8B2E-B6CB85686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73" y="1494181"/>
            <a:ext cx="4524321" cy="527105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9BABD7C-5408-054A-9AC0-83A0DC8C6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088" y="1494181"/>
            <a:ext cx="6104892" cy="527105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92626CB-893C-7142-866E-6C44F8328569}"/>
              </a:ext>
            </a:extLst>
          </p:cNvPr>
          <p:cNvSpPr txBox="1"/>
          <p:nvPr/>
        </p:nvSpPr>
        <p:spPr>
          <a:xfrm>
            <a:off x="9342783" y="556591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Thorax</a:t>
            </a:r>
            <a:r>
              <a:rPr lang="it-IT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289250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E717388-2BD4-AB4D-9982-8171DDC51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5" y="1272209"/>
            <a:ext cx="12189349" cy="435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131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2792</TotalTime>
  <Words>768</Words>
  <Application>Microsoft Macintosh PowerPoint</Application>
  <PresentationFormat>Widescreen</PresentationFormat>
  <Paragraphs>210</Paragraphs>
  <Slides>44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58" baseType="lpstr">
      <vt:lpstr>SimSun</vt:lpstr>
      <vt:lpstr>Andale Mono</vt:lpstr>
      <vt:lpstr>Arial</vt:lpstr>
      <vt:lpstr>Arial</vt:lpstr>
      <vt:lpstr>Calibri</vt:lpstr>
      <vt:lpstr>Calibri Light</vt:lpstr>
      <vt:lpstr>Helvetica</vt:lpstr>
      <vt:lpstr>Kartika</vt:lpstr>
      <vt:lpstr>Segoe UI Symbol</vt:lpstr>
      <vt:lpstr>Symbol</vt:lpstr>
      <vt:lpstr>Tahoma</vt:lpstr>
      <vt:lpstr>Times</vt:lpstr>
      <vt:lpstr>Times New Roman</vt:lpstr>
      <vt:lpstr>Tema di Office</vt:lpstr>
      <vt:lpstr>PARADOXES AND CRITICISMS OF THE IPF GUIDELINES</vt:lpstr>
      <vt:lpstr>Conflicts of Interest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WHAT IS MISSING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POSSIBLE UIP</vt:lpstr>
      <vt:lpstr>Presentazione standard di PowerPoint</vt:lpstr>
      <vt:lpstr>A MINORITY OF PATIENTS WILL AGREE WITH GUIDELINES SUGGESTIONS</vt:lpstr>
      <vt:lpstr>Presentazione standard di PowerPoint</vt:lpstr>
      <vt:lpstr>Presentazione standard di PowerPoint</vt:lpstr>
      <vt:lpstr>Presentazione standard di PowerPoint</vt:lpstr>
      <vt:lpstr>Diagnostic yield (DY): the impotance of strategy </vt:lpstr>
      <vt:lpstr>Presentazione standard di PowerPoint</vt:lpstr>
      <vt:lpstr>Presentazione standard di PowerPoint</vt:lpstr>
      <vt:lpstr>Presentazione standard di PowerPoint</vt:lpstr>
      <vt:lpstr>DPLDs diagnosed by lung Bx performed in the Institute :2008-2016   (POSSIBILITY TO HAVE HISTOLOGICAL DATA in PTS &gt;67 Yrs and with compromised lung function)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92</cp:revision>
  <dcterms:created xsi:type="dcterms:W3CDTF">2019-02-14T13:31:18Z</dcterms:created>
  <dcterms:modified xsi:type="dcterms:W3CDTF">2019-04-02T06:11:46Z</dcterms:modified>
</cp:coreProperties>
</file>