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Override PartName="/ppt/media/image2.jpeg" ContentType="image/jpeg"/>
  <Override PartName="/ppt/media/image3.jpeg" ContentType="image/jpeg"/>
  <Override PartName="/ppt/media/image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Lst>
  <p:sldSz cx="13004800" cy="9753600"/>
  <p:notesSz cx="6858000" cy="9144000"/>
  <p:defaultTextStyle>
    <a:lvl1pPr algn="ctr" defTabSz="584200">
      <a:defRPr sz="3600">
        <a:latin typeface="Avenir Book"/>
        <a:ea typeface="Avenir Book"/>
        <a:cs typeface="Avenir Book"/>
        <a:sym typeface="Avenir Book"/>
      </a:defRPr>
    </a:lvl1pPr>
    <a:lvl2pPr algn="ctr" defTabSz="584200">
      <a:defRPr sz="3600">
        <a:latin typeface="Avenir Book"/>
        <a:ea typeface="Avenir Book"/>
        <a:cs typeface="Avenir Book"/>
        <a:sym typeface="Avenir Book"/>
      </a:defRPr>
    </a:lvl2pPr>
    <a:lvl3pPr algn="ctr" defTabSz="584200">
      <a:defRPr sz="3600">
        <a:latin typeface="Avenir Book"/>
        <a:ea typeface="Avenir Book"/>
        <a:cs typeface="Avenir Book"/>
        <a:sym typeface="Avenir Book"/>
      </a:defRPr>
    </a:lvl3pPr>
    <a:lvl4pPr algn="ctr" defTabSz="584200">
      <a:defRPr sz="3600">
        <a:latin typeface="Avenir Book"/>
        <a:ea typeface="Avenir Book"/>
        <a:cs typeface="Avenir Book"/>
        <a:sym typeface="Avenir Book"/>
      </a:defRPr>
    </a:lvl4pPr>
    <a:lvl5pPr algn="ctr" defTabSz="584200">
      <a:defRPr sz="3600">
        <a:latin typeface="Avenir Book"/>
        <a:ea typeface="Avenir Book"/>
        <a:cs typeface="Avenir Book"/>
        <a:sym typeface="Avenir Book"/>
      </a:defRPr>
    </a:lvl5pPr>
    <a:lvl6pPr algn="ctr" defTabSz="584200">
      <a:defRPr sz="3600">
        <a:latin typeface="Avenir Book"/>
        <a:ea typeface="Avenir Book"/>
        <a:cs typeface="Avenir Book"/>
        <a:sym typeface="Avenir Book"/>
      </a:defRPr>
    </a:lvl6pPr>
    <a:lvl7pPr algn="ctr" defTabSz="584200">
      <a:defRPr sz="3600">
        <a:latin typeface="Avenir Book"/>
        <a:ea typeface="Avenir Book"/>
        <a:cs typeface="Avenir Book"/>
        <a:sym typeface="Avenir Book"/>
      </a:defRPr>
    </a:lvl7pPr>
    <a:lvl8pPr algn="ctr" defTabSz="584200">
      <a:defRPr sz="3600">
        <a:latin typeface="Avenir Book"/>
        <a:ea typeface="Avenir Book"/>
        <a:cs typeface="Avenir Book"/>
        <a:sym typeface="Avenir Book"/>
      </a:defRPr>
    </a:lvl8pPr>
    <a:lvl9pPr algn="ctr" defTabSz="584200">
      <a:defRPr sz="3600">
        <a:latin typeface="Avenir Book"/>
        <a:ea typeface="Avenir Book"/>
        <a:cs typeface="Avenir Book"/>
        <a:sym typeface="Avenir Book"/>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2E8"/>
          </a:solidFill>
        </a:fill>
      </a:tcStyle>
    </a:wholeTbl>
    <a:band2H>
      <a:tcTxStyle b="def" i="def"/>
      <a:tcStyle>
        <a:tcBdr/>
        <a:fill>
          <a:solidFill>
            <a:srgbClr val="E6EAF4"/>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Row>
  </a:tblStyle>
  <a:tblStyle styleId="{C7B018BB-80A7-4F77-B60F-C8B233D01FF8}"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2E7CB"/>
          </a:solidFill>
        </a:fill>
      </a:tcStyle>
    </a:wholeTbl>
    <a:band2H>
      <a:tcTxStyle b="def" i="def"/>
      <a:tcStyle>
        <a:tcBdr/>
        <a:fill>
          <a:solidFill>
            <a:srgbClr val="F8F4E7"/>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Row>
  </a:tblStyle>
  <a:tblStyle styleId="{EEE7283C-3CF3-47DC-8721-378D4A62B228}"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5CDDE"/>
          </a:solidFill>
        </a:fill>
      </a:tcStyle>
    </a:wholeTbl>
    <a:band2H>
      <a:tcTxStyle b="def" i="def"/>
      <a:tcStyle>
        <a:tcBdr/>
        <a:fill>
          <a:solidFill>
            <a:srgbClr val="EBE8EF"/>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Row>
  </a:tblStyle>
  <a:tblStyle styleId="{CF821DB8-F4EB-4A41-A1BA-3FCAFE7338EE}" styleName="">
    <a:tblBg/>
    <a:wholeTbl>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Avenir Book"/>
          <a:ea typeface="Avenir Book"/>
          <a:cs typeface="Avenir Book"/>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Col>
    <a:lastRow>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venir Book"/>
          <a:ea typeface="Avenir Book"/>
          <a:cs typeface="Avenir Book"/>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365C0"/>
          </a:solidFill>
        </a:fill>
      </a:tcStyle>
    </a:firstRow>
  </a:tblStyle>
  <a:tblStyle styleId="{33BA23B1-9221-436E-865A-0063620EA4FD}"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p:nvPr>
            <p:ph type="sldImg"/>
          </p:nvPr>
        </p:nvSpPr>
        <p:spPr>
          <a:xfrm>
            <a:off x="1143000" y="685800"/>
            <a:ext cx="4572000" cy="3429000"/>
          </a:xfrm>
          <a:prstGeom prst="rect">
            <a:avLst/>
          </a:prstGeom>
        </p:spPr>
        <p:txBody>
          <a:bodyPr/>
          <a:lstStyle/>
          <a:p>
            <a:pPr lvl="0"/>
          </a:p>
        </p:txBody>
      </p:sp>
      <p:sp>
        <p:nvSpPr>
          <p:cNvPr id="51" name="Shape 51"/>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 name="Shape 69"/>
          <p:cNvSpPr/>
          <p:nvPr>
            <p:ph type="sldImg"/>
          </p:nvPr>
        </p:nvSpPr>
        <p:spPr>
          <a:prstGeom prst="rect">
            <a:avLst/>
          </a:prstGeom>
        </p:spPr>
        <p:txBody>
          <a:bodyPr/>
          <a:lstStyle/>
          <a:p>
            <a:pPr lvl="0"/>
          </a:p>
        </p:txBody>
      </p:sp>
      <p:sp>
        <p:nvSpPr>
          <p:cNvPr id="70" name="Shape 70"/>
          <p:cNvSpPr/>
          <p:nvPr>
            <p:ph type="body" sz="quarter" idx="1"/>
          </p:nvPr>
        </p:nvSpPr>
        <p:spPr>
          <a:prstGeom prst="rect">
            <a:avLst/>
          </a:prstGeom>
        </p:spPr>
        <p:txBody>
          <a:bodyPr/>
          <a:lstStyle/>
          <a:p>
            <a:pPr lvl="0" marR="57797" indent="57797" defTabSz="1295400">
              <a:lnSpc>
                <a:spcPct val="100000"/>
              </a:lnSpc>
              <a:spcBef>
                <a:spcPts val="400"/>
              </a:spcBef>
              <a:defRPr sz="1800"/>
            </a:pPr>
            <a:r>
              <a:rPr sz="1400">
                <a:uFill>
                  <a:solidFill/>
                </a:uFill>
                <a:latin typeface="Times New Roman"/>
                <a:ea typeface="Times New Roman"/>
                <a:cs typeface="Times New Roman"/>
                <a:sym typeface="Times New Roman"/>
              </a:rPr>
              <a:t>I risultati di 4 importanti trial clinicisugli effetti a lungo termine degli ster inalnella BPCO hanno dimostrato che il trattamento non è in grado di influenzare il declino funzionale respiratorio, non modifica significativamente la sintomatologia o altri end point significativi</a:t>
            </a:r>
            <a:endParaRPr sz="1400">
              <a:uFill>
                <a:solidFill/>
              </a:uFill>
              <a:latin typeface="Times New Roman"/>
              <a:ea typeface="Times New Roman"/>
              <a:cs typeface="Times New Roman"/>
              <a:sym typeface="Times New Roman"/>
            </a:endParaRPr>
          </a:p>
          <a:p>
            <a:pPr lvl="0" marR="57797" indent="57797" defTabSz="1295400">
              <a:lnSpc>
                <a:spcPct val="100000"/>
              </a:lnSpc>
              <a:spcBef>
                <a:spcPts val="400"/>
              </a:spcBef>
              <a:defRPr sz="1800"/>
            </a:pPr>
            <a:endParaRPr>
              <a:latin typeface="Lucida Grande"/>
              <a:ea typeface="Lucida Grande"/>
              <a:cs typeface="Lucida Grande"/>
              <a:sym typeface="Lucida Grande"/>
            </a:endParaRPr>
          </a:p>
          <a:p>
            <a:pPr lvl="0" marR="57797" indent="57797" defTabSz="1295400">
              <a:lnSpc>
                <a:spcPct val="100000"/>
              </a:lnSpc>
              <a:spcBef>
                <a:spcPts val="400"/>
              </a:spcBef>
              <a:defRPr sz="1800"/>
            </a:pPr>
            <a:r>
              <a:rPr sz="1400">
                <a:uFill>
                  <a:solidFill/>
                </a:uFill>
                <a:latin typeface="Times New Roman"/>
                <a:ea typeface="Times New Roman"/>
                <a:cs typeface="Times New Roman"/>
                <a:sym typeface="Times New Roman"/>
              </a:rPr>
              <a:t> è appropriato solo in un gruppo limitato di pazienti con BPCO. These include symptomatic COPD patients with documented spirometric response to inhaled corticosteroids or those with a forced expiratory volume in 1 second (FEV(1)) less than 50% predicted and repeated exacerbations requiring treatments with antibiotics or oral corticosteroids</a:t>
            </a:r>
            <a:r>
              <a:rPr sz="900">
                <a:uFill>
                  <a:solidFill/>
                </a:uFill>
                <a:latin typeface="Times New Roman"/>
                <a:ea typeface="Times New Roman"/>
                <a:cs typeface="Times New Roman"/>
                <a:sym typeface="Times New Roman"/>
              </a:rPr>
              <a:t>.</a:t>
            </a:r>
            <a:endParaRPr sz="900">
              <a:uFill>
                <a:solidFill/>
              </a:uFill>
              <a:latin typeface="Times New Roman"/>
              <a:ea typeface="Times New Roman"/>
              <a:cs typeface="Times New Roman"/>
              <a:sym typeface="Times New Roman"/>
            </a:endParaRPr>
          </a:p>
          <a:p>
            <a:pPr lvl="0" marR="57797" indent="57797" defTabSz="1295400">
              <a:lnSpc>
                <a:spcPct val="100000"/>
              </a:lnSpc>
              <a:spcBef>
                <a:spcPts val="300"/>
              </a:spcBef>
              <a:defRPr sz="1800"/>
            </a:pPr>
            <a:endParaRPr sz="900">
              <a:uFill>
                <a:solidFill/>
              </a:uFill>
              <a:latin typeface="Times New Roman"/>
              <a:ea typeface="Times New Roman"/>
              <a:cs typeface="Times New Roman"/>
              <a:sym typeface="Times New Roman"/>
            </a:endParaRPr>
          </a:p>
          <a:p>
            <a:pPr lvl="0" marR="57797" indent="57797" defTabSz="1295400">
              <a:lnSpc>
                <a:spcPct val="100000"/>
              </a:lnSpc>
              <a:spcBef>
                <a:spcPts val="400"/>
              </a:spcBef>
              <a:defRPr sz="1800"/>
            </a:pPr>
            <a:r>
              <a:rPr sz="1400">
                <a:uFill>
                  <a:solidFill/>
                </a:uFill>
                <a:latin typeface="Times New Roman"/>
                <a:ea typeface="Times New Roman"/>
                <a:cs typeface="Times New Roman"/>
                <a:sym typeface="Times New Roman"/>
              </a:rPr>
              <a:t>E’ la severità della malattia più che la differenza tra molecole di steroidi che influenza la diversità dei risultati tra i 4 studi, la stessa relativa positività osservata nell’ISOLDE non è così evidente e differisce molto da quella osservata nell’asma (P. BARNES) Gli steroidi possono essere usati nei pazienti più severi, ma dai 4 studi emerge in misura netta la non efficacia nei pazienti con BPCO lieve media o moderata in fase stabile.</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olo e sottotitolo">
    <p:spTree>
      <p:nvGrpSpPr>
        <p:cNvPr id="1" name=""/>
        <p:cNvGrpSpPr/>
        <p:nvPr/>
      </p:nvGrpSpPr>
      <p:grpSpPr>
        <a:xfrm>
          <a:off x="0" y="0"/>
          <a:ext cx="0" cy="0"/>
          <a:chOff x="0" y="0"/>
          <a:chExt cx="0" cy="0"/>
        </a:xfrm>
      </p:grpSpPr>
      <p:sp>
        <p:nvSpPr>
          <p:cNvPr id="6" name="Shape 6"/>
          <p:cNvSpPr/>
          <p:nvPr>
            <p:ph type="title"/>
          </p:nvPr>
        </p:nvSpPr>
        <p:spPr>
          <a:xfrm>
            <a:off x="1270000" y="0"/>
            <a:ext cx="10464800" cy="4940300"/>
          </a:xfrm>
          <a:prstGeom prst="rect">
            <a:avLst/>
          </a:prstGeom>
        </p:spPr>
        <p:txBody>
          <a:bodyPr anchor="b"/>
          <a:lstStyle>
            <a:lvl1pPr marR="0" indent="0" defTabSz="584200">
              <a:defRPr sz="8000">
                <a:uFillTx/>
                <a:latin typeface="Helvetica Light"/>
                <a:ea typeface="Helvetica Light"/>
                <a:cs typeface="Helvetica Light"/>
                <a:sym typeface="Helvetica Light"/>
              </a:defRPr>
            </a:lvl1pPr>
          </a:lstStyle>
          <a:p>
            <a:pPr lvl="0">
              <a:defRPr sz="1800"/>
            </a:pPr>
            <a:r>
              <a:rPr sz="8000"/>
              <a:t>Titolo Testo</a:t>
            </a:r>
          </a:p>
        </p:txBody>
      </p:sp>
      <p:sp>
        <p:nvSpPr>
          <p:cNvPr id="7" name="Shape 7"/>
          <p:cNvSpPr/>
          <p:nvPr>
            <p:ph type="body" idx="1"/>
          </p:nvPr>
        </p:nvSpPr>
        <p:spPr>
          <a:xfrm>
            <a:off x="1270000" y="5029200"/>
            <a:ext cx="10464800" cy="4724400"/>
          </a:xfrm>
          <a:prstGeom prst="rect">
            <a:avLst/>
          </a:prstGeom>
        </p:spPr>
        <p:txBody>
          <a:bodyPr/>
          <a:lstStyle>
            <a:lvl1pPr marL="0" marR="0" indent="0" algn="ctr" defTabSz="584200">
              <a:spcBef>
                <a:spcPts val="0"/>
              </a:spcBef>
              <a:buSzTx/>
              <a:buNone/>
              <a:defRPr sz="3200">
                <a:uFillTx/>
                <a:latin typeface="Helvetica Light"/>
                <a:ea typeface="Helvetica Light"/>
                <a:cs typeface="Helvetica Light"/>
                <a:sym typeface="Helvetica Light"/>
              </a:defRPr>
            </a:lvl1pPr>
            <a:lvl2pPr marL="0" marR="0" indent="0" algn="ctr" defTabSz="584200">
              <a:spcBef>
                <a:spcPts val="0"/>
              </a:spcBef>
              <a:buSzTx/>
              <a:buNone/>
              <a:defRPr sz="3200">
                <a:uFillTx/>
                <a:latin typeface="Helvetica Light"/>
                <a:ea typeface="Helvetica Light"/>
                <a:cs typeface="Helvetica Light"/>
                <a:sym typeface="Helvetica Light"/>
              </a:defRPr>
            </a:lvl2pPr>
            <a:lvl3pPr marL="0" marR="0" indent="0" algn="ctr" defTabSz="584200">
              <a:spcBef>
                <a:spcPts val="0"/>
              </a:spcBef>
              <a:buSzTx/>
              <a:buNone/>
              <a:defRPr sz="3200">
                <a:uFillTx/>
                <a:latin typeface="Helvetica Light"/>
                <a:ea typeface="Helvetica Light"/>
                <a:cs typeface="Helvetica Light"/>
                <a:sym typeface="Helvetica Light"/>
              </a:defRPr>
            </a:lvl3pPr>
            <a:lvl4pPr marL="0" marR="0" indent="0" algn="ctr" defTabSz="584200">
              <a:spcBef>
                <a:spcPts val="0"/>
              </a:spcBef>
              <a:buSzTx/>
              <a:buNone/>
              <a:defRPr sz="3200">
                <a:uFillTx/>
                <a:latin typeface="Helvetica Light"/>
                <a:ea typeface="Helvetica Light"/>
                <a:cs typeface="Helvetica Light"/>
                <a:sym typeface="Helvetica Light"/>
              </a:defRPr>
            </a:lvl4pPr>
            <a:lvl5pPr marL="0" marR="0" indent="0" algn="ctr" defTabSz="584200">
              <a:spcBef>
                <a:spcPts val="0"/>
              </a:spcBef>
              <a:buSzTx/>
              <a:buNone/>
              <a:defRPr sz="3200">
                <a:uFillTx/>
                <a:latin typeface="Helvetica Light"/>
                <a:ea typeface="Helvetica Light"/>
                <a:cs typeface="Helvetica Light"/>
                <a:sym typeface="Helvetica Light"/>
              </a:defRPr>
            </a:lvl5pPr>
          </a:lstStyle>
          <a:p>
            <a:pPr lvl="0">
              <a:defRPr sz="1800"/>
            </a:pPr>
            <a:r>
              <a:rPr sz="3200"/>
              <a:t>Corpo livello uno</a:t>
            </a:r>
            <a:endParaRPr sz="3200"/>
          </a:p>
          <a:p>
            <a:pPr lvl="1">
              <a:defRPr sz="1800"/>
            </a:pPr>
            <a:r>
              <a:rPr sz="3200"/>
              <a:t>Corpo livello due</a:t>
            </a:r>
            <a:endParaRPr sz="3200"/>
          </a:p>
          <a:p>
            <a:pPr lvl="2">
              <a:defRPr sz="1800"/>
            </a:pPr>
            <a:r>
              <a:rPr sz="3200"/>
              <a:t>Corpo livello tre</a:t>
            </a:r>
            <a:endParaRPr sz="3200"/>
          </a:p>
          <a:p>
            <a:pPr lvl="3">
              <a:defRPr sz="1800"/>
            </a:pPr>
            <a:r>
              <a:rPr sz="3200"/>
              <a:t>Corpo livello quattro</a:t>
            </a:r>
            <a:endParaRPr sz="3200"/>
          </a:p>
          <a:p>
            <a:pPr lvl="4">
              <a:defRPr sz="1800"/>
            </a:pPr>
            <a:r>
              <a:rPr sz="3200"/>
              <a:t>Livello 5</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Citazion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F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Vu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Punti elenco">
    <p:spTree>
      <p:nvGrpSpPr>
        <p:cNvPr id="1" name=""/>
        <p:cNvGrpSpPr/>
        <p:nvPr/>
      </p:nvGrpSpPr>
      <p:grpSpPr>
        <a:xfrm>
          <a:off x="0" y="0"/>
          <a:ext cx="0" cy="0"/>
          <a:chOff x="0" y="0"/>
          <a:chExt cx="0" cy="0"/>
        </a:xfrm>
      </p:grpSpPr>
      <p:sp>
        <p:nvSpPr>
          <p:cNvPr id="31" name="Shape 31"/>
          <p:cNvSpPr/>
          <p:nvPr>
            <p:ph type="body" idx="1"/>
          </p:nvPr>
        </p:nvSpPr>
        <p:spPr>
          <a:xfrm>
            <a:off x="1270000" y="1270000"/>
            <a:ext cx="10464800" cy="7213600"/>
          </a:xfrm>
          <a:prstGeom prst="rect">
            <a:avLst/>
          </a:prstGeom>
        </p:spPr>
        <p:txBody>
          <a:bodyPr anchor="ctr"/>
          <a:lstStyle>
            <a:lvl1pPr marL="889000" marR="0" indent="-571500" defTabSz="584200">
              <a:spcBef>
                <a:spcPts val="4800"/>
              </a:spcBef>
              <a:buSzPct val="171000"/>
              <a:defRPr sz="4200">
                <a:uFillTx/>
                <a:latin typeface="Gill Sans"/>
                <a:ea typeface="Gill Sans"/>
                <a:cs typeface="Gill Sans"/>
                <a:sym typeface="Gill Sans"/>
              </a:defRPr>
            </a:lvl1pPr>
            <a:lvl2pPr marL="1333500" marR="0" indent="-571500" defTabSz="584200">
              <a:spcBef>
                <a:spcPts val="4800"/>
              </a:spcBef>
              <a:buSzPct val="171000"/>
              <a:buChar char="•"/>
              <a:defRPr sz="4200">
                <a:uFillTx/>
                <a:latin typeface="Gill Sans"/>
                <a:ea typeface="Gill Sans"/>
                <a:cs typeface="Gill Sans"/>
                <a:sym typeface="Gill Sans"/>
              </a:defRPr>
            </a:lvl2pPr>
            <a:lvl3pPr marL="1778000" marR="0" indent="-571500" defTabSz="584200">
              <a:spcBef>
                <a:spcPts val="4800"/>
              </a:spcBef>
              <a:buSzPct val="171000"/>
              <a:defRPr sz="4200">
                <a:uFillTx/>
                <a:latin typeface="Gill Sans"/>
                <a:ea typeface="Gill Sans"/>
                <a:cs typeface="Gill Sans"/>
                <a:sym typeface="Gill Sans"/>
              </a:defRPr>
            </a:lvl3pPr>
            <a:lvl4pPr marL="2222500" marR="0" indent="-571500" defTabSz="584200">
              <a:spcBef>
                <a:spcPts val="4800"/>
              </a:spcBef>
              <a:buSzPct val="171000"/>
              <a:buChar char="•"/>
              <a:defRPr sz="4200">
                <a:uFillTx/>
                <a:latin typeface="Gill Sans"/>
                <a:ea typeface="Gill Sans"/>
                <a:cs typeface="Gill Sans"/>
                <a:sym typeface="Gill Sans"/>
              </a:defRPr>
            </a:lvl4pPr>
            <a:lvl5pPr marL="2667000" marR="0" indent="-571500" defTabSz="584200">
              <a:spcBef>
                <a:spcPts val="4800"/>
              </a:spcBef>
              <a:buSzPct val="171000"/>
              <a:buChar char="•"/>
              <a:defRPr sz="4200">
                <a:uFillTx/>
                <a:latin typeface="Gill Sans"/>
                <a:ea typeface="Gill Sans"/>
                <a:cs typeface="Gill Sans"/>
                <a:sym typeface="Gill Sans"/>
              </a:defRPr>
            </a:lvl5pPr>
          </a:lstStyle>
          <a:p>
            <a:pPr lvl="0">
              <a:defRPr sz="1800"/>
            </a:pPr>
            <a:r>
              <a:rPr sz="4200"/>
              <a:t>Corpo livello uno</a:t>
            </a:r>
            <a:endParaRPr sz="4200"/>
          </a:p>
          <a:p>
            <a:pPr lvl="1">
              <a:defRPr sz="1800"/>
            </a:pPr>
            <a:r>
              <a:rPr sz="4200"/>
              <a:t>Corpo livello due</a:t>
            </a:r>
            <a:endParaRPr sz="4200"/>
          </a:p>
          <a:p>
            <a:pPr lvl="2">
              <a:defRPr sz="1800"/>
            </a:pPr>
            <a:r>
              <a:rPr sz="4200"/>
              <a:t>Corpo livello tre</a:t>
            </a:r>
            <a:endParaRPr sz="4200"/>
          </a:p>
          <a:p>
            <a:pPr lvl="3">
              <a:defRPr sz="1800"/>
            </a:pPr>
            <a:r>
              <a:rPr sz="4200"/>
              <a:t>Corpo livello quattro</a:t>
            </a:r>
            <a:endParaRPr sz="4200"/>
          </a:p>
          <a:p>
            <a:pPr lvl="4">
              <a:defRPr sz="1800"/>
            </a:pPr>
            <a:r>
              <a:rPr sz="4200"/>
              <a:t>Livello 5</a:t>
            </a:r>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copy 4">
    <p:spTree>
      <p:nvGrpSpPr>
        <p:cNvPr id="1" name=""/>
        <p:cNvGrpSpPr/>
        <p:nvPr/>
      </p:nvGrpSpPr>
      <p:grpSpPr>
        <a:xfrm>
          <a:off x="0" y="0"/>
          <a:ext cx="0" cy="0"/>
          <a:chOff x="0" y="0"/>
          <a:chExt cx="0" cy="0"/>
        </a:xfrm>
      </p:grpSpPr>
      <p:sp>
        <p:nvSpPr>
          <p:cNvPr id="33" name="Shape 33"/>
          <p:cNvSpPr/>
          <p:nvPr>
            <p:ph type="title"/>
          </p:nvPr>
        </p:nvSpPr>
        <p:spPr>
          <a:prstGeom prst="rect">
            <a:avLst/>
          </a:prstGeom>
        </p:spPr>
        <p:txBody>
          <a:bodyPr/>
          <a:lstStyle/>
          <a:p>
            <a:pPr lvl="0">
              <a:defRPr sz="1800">
                <a:uFillTx/>
              </a:defRPr>
            </a:pPr>
            <a:r>
              <a:rPr sz="6200">
                <a:uFill>
                  <a:solidFill/>
                </a:uFill>
              </a:rPr>
              <a:t>Titolo Testo</a:t>
            </a:r>
          </a:p>
        </p:txBody>
      </p:sp>
      <p:sp>
        <p:nvSpPr>
          <p:cNvPr id="34" name="Shape 34"/>
          <p:cNvSpPr/>
          <p:nvPr>
            <p:ph type="body" idx="1"/>
          </p:nvPr>
        </p:nvSpPr>
        <p:spPr>
          <a:prstGeom prst="rect">
            <a:avLst/>
          </a:prstGeom>
        </p:spPr>
        <p:txBody>
          <a:bodyPr/>
          <a:lstStyle/>
          <a:p>
            <a:pPr lvl="0">
              <a:defRPr sz="1800">
                <a:uFillTx/>
              </a:defRPr>
            </a:pPr>
            <a:r>
              <a:rPr sz="4400">
                <a:uFill>
                  <a:solidFill/>
                </a:uFill>
              </a:rPr>
              <a:t>Corpo livello uno</a:t>
            </a:r>
            <a:endParaRPr sz="4400">
              <a:uFill>
                <a:solidFill/>
              </a:uFill>
            </a:endParaRPr>
          </a:p>
          <a:p>
            <a:pPr lvl="1">
              <a:defRPr sz="1800">
                <a:uFillTx/>
              </a:defRPr>
            </a:pPr>
            <a:r>
              <a:rPr sz="4400">
                <a:uFill>
                  <a:solidFill/>
                </a:uFill>
              </a:rPr>
              <a:t>Corpo livello due</a:t>
            </a:r>
            <a:endParaRPr sz="4400">
              <a:uFill>
                <a:solidFill/>
              </a:uFill>
            </a:endParaRPr>
          </a:p>
          <a:p>
            <a:pPr lvl="2">
              <a:defRPr sz="1800">
                <a:uFillTx/>
              </a:defRPr>
            </a:pPr>
            <a:r>
              <a:rPr sz="4400">
                <a:uFill>
                  <a:solidFill/>
                </a:uFill>
              </a:rPr>
              <a:t>Corpo livello tre</a:t>
            </a:r>
            <a:endParaRPr sz="4400">
              <a:uFill>
                <a:solidFill/>
              </a:uFill>
            </a:endParaRPr>
          </a:p>
          <a:p>
            <a:pPr lvl="3">
              <a:defRPr sz="1800">
                <a:uFillTx/>
              </a:defRPr>
            </a:pPr>
            <a:r>
              <a:rPr sz="4400">
                <a:uFill>
                  <a:solidFill/>
                </a:uFill>
              </a:rPr>
              <a:t>Corpo livello quattro</a:t>
            </a:r>
            <a:endParaRPr sz="4400">
              <a:uFill>
                <a:solidFill/>
              </a:uFill>
            </a:endParaRPr>
          </a:p>
          <a:p>
            <a:pPr lvl="4">
              <a:defRPr sz="1800">
                <a:uFillTx/>
              </a:defRPr>
            </a:pPr>
            <a:r>
              <a:rPr sz="4400">
                <a:uFill>
                  <a:solidFill/>
                </a:uFill>
              </a:rPr>
              <a:t>Livello 5</a:t>
            </a:r>
          </a:p>
        </p:txBody>
      </p:sp>
      <p:sp>
        <p:nvSpPr>
          <p:cNvPr id="35" name="Shape 3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Default - Vuoto">
    <p:spTree>
      <p:nvGrpSpPr>
        <p:cNvPr id="1" name=""/>
        <p:cNvGrpSpPr/>
        <p:nvPr/>
      </p:nvGrpSpPr>
      <p:grpSpPr>
        <a:xfrm>
          <a:off x="0" y="0"/>
          <a:ext cx="0" cy="0"/>
          <a:chOff x="0" y="0"/>
          <a:chExt cx="0" cy="0"/>
        </a:xfrm>
      </p:grpSpPr>
      <p:sp>
        <p:nvSpPr>
          <p:cNvPr id="37" name="Shape 37"/>
          <p:cNvSpPr/>
          <p:nvPr>
            <p:ph type="sldNum" sz="quarter" idx="2"/>
          </p:nvPr>
        </p:nvSpPr>
        <p:spPr>
          <a:xfrm>
            <a:off x="11995249" y="9128124"/>
            <a:ext cx="371279" cy="228601"/>
          </a:xfrm>
          <a:prstGeom prst="rect">
            <a:avLst/>
          </a:prstGeom>
        </p:spPr>
        <p:txBody>
          <a:bodyPr anchor="ctr"/>
          <a:lstStyle>
            <a:lvl1pPr defTabSz="584200">
              <a:defRPr sz="1600">
                <a:solidFill>
                  <a:srgbClr val="999999"/>
                </a:solidFill>
                <a:uFill>
                  <a:solidFill>
                    <a:srgbClr val="999999"/>
                  </a:solidFill>
                </a:uFill>
                <a:latin typeface="Lucida Grande"/>
                <a:ea typeface="Lucida Grande"/>
                <a:cs typeface="Lucida Grande"/>
                <a:sym typeface="Lucida Grande"/>
              </a:defRPr>
            </a:lvl1pPr>
          </a:lstStyle>
          <a:p>
            <a:pPr lvl="0"/>
            <a:fld id="{86CB4B4D-7CA3-9044-876B-883B54F8677D}" type="slidenum"/>
          </a:p>
        </p:txBody>
      </p:sp>
    </p:spTree>
  </p:cSld>
  <p:clrMapOvr>
    <a:masterClrMapping/>
  </p:clrMapOvr>
  <p:transitio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Titolo - In al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9" name="Shape 39"/>
          <p:cNvSpPr/>
          <p:nvPr>
            <p:ph type="title"/>
          </p:nvPr>
        </p:nvSpPr>
        <p:spPr>
          <a:xfrm>
            <a:off x="1270000" y="0"/>
            <a:ext cx="10464800" cy="2946400"/>
          </a:xfrm>
          <a:prstGeom prst="rect">
            <a:avLst/>
          </a:prstGeom>
        </p:spPr>
        <p:txBody>
          <a:bodyPr/>
          <a:lstStyle>
            <a:lvl1pPr marR="0" indent="0" defTabSz="584200">
              <a:defRPr sz="8400">
                <a:solidFill>
                  <a:srgbClr val="FFFFFF"/>
                </a:solidFill>
                <a:uFillTx/>
                <a:latin typeface="Gill Sans"/>
                <a:ea typeface="Gill Sans"/>
                <a:cs typeface="Gill Sans"/>
                <a:sym typeface="Gill Sans"/>
              </a:defRPr>
            </a:lvl1pPr>
          </a:lstStyle>
          <a:p>
            <a:pPr lvl="0">
              <a:defRPr sz="1800">
                <a:solidFill>
                  <a:srgbClr val="000000"/>
                </a:solidFill>
              </a:defRPr>
            </a:pPr>
            <a:r>
              <a:rPr sz="8400">
                <a:solidFill>
                  <a:srgbClr val="FFFFFF"/>
                </a:solidFill>
              </a:rPr>
              <a:t>Titolo Testo</a:t>
            </a:r>
          </a:p>
        </p:txBody>
      </p:sp>
    </p:spTree>
  </p:cSld>
  <p:clrMapOvr>
    <a:masterClrMapping/>
  </p:clrMapOvr>
  <p:transitio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1_Tema di Office">
    <p:spTree>
      <p:nvGrpSpPr>
        <p:cNvPr id="1" name=""/>
        <p:cNvGrpSpPr/>
        <p:nvPr/>
      </p:nvGrpSpPr>
      <p:grpSpPr>
        <a:xfrm>
          <a:off x="0" y="0"/>
          <a:ext cx="0" cy="0"/>
          <a:chOff x="0" y="0"/>
          <a:chExt cx="0" cy="0"/>
        </a:xfrm>
      </p:grpSpPr>
      <p:sp>
        <p:nvSpPr>
          <p:cNvPr id="41" name="Shape 41"/>
          <p:cNvSpPr/>
          <p:nvPr>
            <p:ph type="title"/>
          </p:nvPr>
        </p:nvSpPr>
        <p:spPr>
          <a:xfrm>
            <a:off x="647700" y="0"/>
            <a:ext cx="11101390" cy="2087565"/>
          </a:xfrm>
          <a:prstGeom prst="rect">
            <a:avLst/>
          </a:prstGeom>
        </p:spPr>
        <p:txBody>
          <a:bodyPr>
            <a:noAutofit/>
          </a:bodyPr>
          <a:lstStyle>
            <a:lvl1pPr indent="6350" algn="l" defTabSz="914400">
              <a:defRPr b="1" sz="5600">
                <a:solidFill>
                  <a:srgbClr val="ED4900"/>
                </a:solidFill>
                <a:uFill>
                  <a:solidFill>
                    <a:srgbClr val="ED4900"/>
                  </a:solidFill>
                </a:uFill>
              </a:defRPr>
            </a:lvl1pPr>
          </a:lstStyle>
          <a:p>
            <a:pPr lvl="0">
              <a:defRPr b="0" sz="1800">
                <a:solidFill>
                  <a:srgbClr val="000000"/>
                </a:solidFill>
                <a:uFillTx/>
              </a:defRPr>
            </a:pPr>
            <a:r>
              <a:rPr b="1" sz="5600">
                <a:solidFill>
                  <a:srgbClr val="ED4900"/>
                </a:solidFill>
                <a:uFill>
                  <a:solidFill>
                    <a:srgbClr val="ED4900"/>
                  </a:solidFill>
                </a:uFill>
              </a:rPr>
              <a:t>Titolo Testo</a:t>
            </a:r>
          </a:p>
        </p:txBody>
      </p:sp>
      <p:sp>
        <p:nvSpPr>
          <p:cNvPr id="42" name="Shape 42"/>
          <p:cNvSpPr/>
          <p:nvPr>
            <p:ph type="body" idx="1"/>
          </p:nvPr>
        </p:nvSpPr>
        <p:spPr>
          <a:prstGeom prst="rect">
            <a:avLst/>
          </a:prstGeom>
        </p:spPr>
        <p:txBody>
          <a:bodyPr>
            <a:noAutofit/>
          </a:bodyPr>
          <a:lstStyle>
            <a:lvl1pPr marL="0" indent="6350" defTabSz="914400">
              <a:spcBef>
                <a:spcPts val="800"/>
              </a:spcBef>
              <a:buSzTx/>
              <a:buNone/>
              <a:defRPr b="1" sz="3400">
                <a:solidFill>
                  <a:srgbClr val="002F73"/>
                </a:solidFill>
                <a:uFill>
                  <a:solidFill>
                    <a:srgbClr val="002F73"/>
                  </a:solidFill>
                </a:uFill>
              </a:defRPr>
            </a:lvl1pPr>
            <a:lvl2pPr marL="0" indent="6350" defTabSz="914400">
              <a:spcBef>
                <a:spcPts val="800"/>
              </a:spcBef>
              <a:buSzTx/>
              <a:buNone/>
              <a:defRPr b="1" sz="3400">
                <a:solidFill>
                  <a:srgbClr val="002F73"/>
                </a:solidFill>
                <a:uFill>
                  <a:solidFill>
                    <a:srgbClr val="002F73"/>
                  </a:solidFill>
                </a:uFill>
              </a:defRPr>
            </a:lvl2pPr>
            <a:lvl3pPr marL="0" indent="6350" defTabSz="914400">
              <a:spcBef>
                <a:spcPts val="800"/>
              </a:spcBef>
              <a:buSzTx/>
              <a:buNone/>
              <a:defRPr b="1" sz="3400">
                <a:solidFill>
                  <a:srgbClr val="002F73"/>
                </a:solidFill>
                <a:uFill>
                  <a:solidFill>
                    <a:srgbClr val="002F73"/>
                  </a:solidFill>
                </a:uFill>
              </a:defRPr>
            </a:lvl3pPr>
            <a:lvl4pPr marL="0" indent="6350" defTabSz="914400">
              <a:spcBef>
                <a:spcPts val="800"/>
              </a:spcBef>
              <a:buSzTx/>
              <a:buNone/>
              <a:defRPr b="1" sz="3400">
                <a:solidFill>
                  <a:srgbClr val="002F73"/>
                </a:solidFill>
                <a:uFill>
                  <a:solidFill>
                    <a:srgbClr val="002F73"/>
                  </a:solidFill>
                </a:uFill>
              </a:defRPr>
            </a:lvl4pPr>
            <a:lvl5pPr marL="0" indent="6350" defTabSz="914400">
              <a:spcBef>
                <a:spcPts val="800"/>
              </a:spcBef>
              <a:buSzTx/>
              <a:buNone/>
              <a:defRPr b="1" sz="3400">
                <a:solidFill>
                  <a:srgbClr val="002F73"/>
                </a:solidFill>
                <a:uFill>
                  <a:solidFill>
                    <a:srgbClr val="002F73"/>
                  </a:solidFill>
                </a:uFill>
              </a:defRPr>
            </a:lvl5pPr>
          </a:lstStyle>
          <a:p>
            <a:pPr lvl="0">
              <a:defRPr b="0" sz="1800">
                <a:solidFill>
                  <a:srgbClr val="000000"/>
                </a:solidFill>
                <a:uFillTx/>
              </a:defRPr>
            </a:pPr>
            <a:r>
              <a:rPr b="1" sz="3400">
                <a:solidFill>
                  <a:srgbClr val="002F73"/>
                </a:solidFill>
                <a:uFill>
                  <a:solidFill>
                    <a:srgbClr val="002F73"/>
                  </a:solidFill>
                </a:uFill>
              </a:rPr>
              <a:t>Corpo livello uno</a:t>
            </a:r>
            <a:endParaRPr b="1" sz="3400">
              <a:solidFill>
                <a:srgbClr val="002F73"/>
              </a:solidFill>
              <a:uFill>
                <a:solidFill>
                  <a:srgbClr val="002F73"/>
                </a:solidFill>
              </a:uFill>
            </a:endParaRPr>
          </a:p>
          <a:p>
            <a:pPr lvl="1">
              <a:defRPr b="0" sz="1800">
                <a:solidFill>
                  <a:srgbClr val="000000"/>
                </a:solidFill>
                <a:uFillTx/>
              </a:defRPr>
            </a:pPr>
            <a:r>
              <a:rPr b="1" sz="3400">
                <a:solidFill>
                  <a:srgbClr val="002F73"/>
                </a:solidFill>
                <a:uFill>
                  <a:solidFill>
                    <a:srgbClr val="002F73"/>
                  </a:solidFill>
                </a:uFill>
              </a:rPr>
              <a:t>Corpo livello due</a:t>
            </a:r>
            <a:endParaRPr b="1" sz="3400">
              <a:solidFill>
                <a:srgbClr val="002F73"/>
              </a:solidFill>
              <a:uFill>
                <a:solidFill>
                  <a:srgbClr val="002F73"/>
                </a:solidFill>
              </a:uFill>
            </a:endParaRPr>
          </a:p>
          <a:p>
            <a:pPr lvl="2">
              <a:defRPr b="0" sz="1800">
                <a:solidFill>
                  <a:srgbClr val="000000"/>
                </a:solidFill>
                <a:uFillTx/>
              </a:defRPr>
            </a:pPr>
            <a:r>
              <a:rPr b="1" sz="3400">
                <a:solidFill>
                  <a:srgbClr val="002F73"/>
                </a:solidFill>
                <a:uFill>
                  <a:solidFill>
                    <a:srgbClr val="002F73"/>
                  </a:solidFill>
                </a:uFill>
              </a:rPr>
              <a:t>Corpo livello tre</a:t>
            </a:r>
            <a:endParaRPr b="1" sz="3400">
              <a:solidFill>
                <a:srgbClr val="002F73"/>
              </a:solidFill>
              <a:uFill>
                <a:solidFill>
                  <a:srgbClr val="002F73"/>
                </a:solidFill>
              </a:uFill>
            </a:endParaRPr>
          </a:p>
          <a:p>
            <a:pPr lvl="3">
              <a:defRPr b="0" sz="1800">
                <a:solidFill>
                  <a:srgbClr val="000000"/>
                </a:solidFill>
                <a:uFillTx/>
              </a:defRPr>
            </a:pPr>
            <a:r>
              <a:rPr b="1" sz="3400">
                <a:solidFill>
                  <a:srgbClr val="002F73"/>
                </a:solidFill>
                <a:uFill>
                  <a:solidFill>
                    <a:srgbClr val="002F73"/>
                  </a:solidFill>
                </a:uFill>
              </a:rPr>
              <a:t>Corpo livello quattro</a:t>
            </a:r>
            <a:endParaRPr b="1" sz="3400">
              <a:solidFill>
                <a:srgbClr val="002F73"/>
              </a:solidFill>
              <a:uFill>
                <a:solidFill>
                  <a:srgbClr val="002F73"/>
                </a:solidFill>
              </a:uFill>
            </a:endParaRPr>
          </a:p>
          <a:p>
            <a:pPr lvl="4">
              <a:defRPr b="0" sz="1800">
                <a:solidFill>
                  <a:srgbClr val="000000"/>
                </a:solidFill>
                <a:uFillTx/>
              </a:defRPr>
            </a:pPr>
            <a:r>
              <a:rPr b="1" sz="3400">
                <a:solidFill>
                  <a:srgbClr val="002F73"/>
                </a:solidFill>
                <a:uFill>
                  <a:solidFill>
                    <a:srgbClr val="002F73"/>
                  </a:solidFill>
                </a:uFill>
              </a:rPr>
              <a:t>Livello 5</a:t>
            </a:r>
          </a:p>
        </p:txBody>
      </p:sp>
      <p:sp>
        <p:nvSpPr>
          <p:cNvPr id="43" name="Shape 43"/>
          <p:cNvSpPr/>
          <p:nvPr>
            <p:ph type="sldNum" sz="quarter" idx="2"/>
          </p:nvPr>
        </p:nvSpPr>
        <p:spPr>
          <a:xfrm>
            <a:off x="10701436" y="9186862"/>
            <a:ext cx="269677" cy="228601"/>
          </a:xfrm>
          <a:prstGeom prst="rect">
            <a:avLst/>
          </a:prstGeom>
        </p:spPr>
        <p:txBody>
          <a:bodyPr wrap="none" anchor="ctr">
            <a:spAutoFit/>
          </a:bodyPr>
          <a:lstStyle>
            <a:lvl1pPr defTabSz="584200">
              <a:defRPr sz="1600">
                <a:solidFill>
                  <a:srgbClr val="9B9B9B"/>
                </a:solidFill>
                <a:uFill>
                  <a:solidFill>
                    <a:srgbClr val="9B9B9B"/>
                  </a:solidFill>
                </a:uFill>
                <a:latin typeface="Lucida Grande"/>
                <a:ea typeface="Lucida Grande"/>
                <a:cs typeface="Lucida Grande"/>
                <a:sym typeface="Lucida Grande"/>
              </a:defRPr>
            </a:lvl1pPr>
          </a:lstStyle>
          <a:p>
            <a:pPr lvl="0"/>
            <a:fld id="{86CB4B4D-7CA3-9044-876B-883B54F8677D}" type="slidenum"/>
          </a:p>
        </p:txBody>
      </p:sp>
    </p:spTree>
  </p:cSld>
  <p:clrMapOvr>
    <a:masterClrMapping/>
  </p:clrMapOvr>
  <p:transitio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1" showMasterPhAnim="1">
  <p:cSld name="Struttura predefinita copy 1">
    <p:bg>
      <p:bgPr>
        <a:gradFill flip="none" rotWithShape="1">
          <a:gsLst>
            <a:gs pos="0">
              <a:srgbClr val="000000"/>
            </a:gs>
            <a:gs pos="100000">
              <a:srgbClr val="434ED6"/>
            </a:gs>
          </a:gsLst>
          <a:lin ang="5400000" scaled="0"/>
        </a:gradFill>
      </p:bgPr>
    </p:bg>
    <p:spTree>
      <p:nvGrpSpPr>
        <p:cNvPr id="1" name=""/>
        <p:cNvGrpSpPr/>
        <p:nvPr/>
      </p:nvGrpSpPr>
      <p:grpSpPr>
        <a:xfrm>
          <a:off x="0" y="0"/>
          <a:ext cx="0" cy="0"/>
          <a:chOff x="0" y="0"/>
          <a:chExt cx="0" cy="0"/>
        </a:xfrm>
      </p:grpSpPr>
      <p:sp>
        <p:nvSpPr>
          <p:cNvPr id="45" name="Shape 45"/>
          <p:cNvSpPr/>
          <p:nvPr>
            <p:ph type="title"/>
          </p:nvPr>
        </p:nvSpPr>
        <p:spPr>
          <a:xfrm>
            <a:off x="977900" y="546100"/>
            <a:ext cx="11049000" cy="2273300"/>
          </a:xfrm>
          <a:prstGeom prst="rect">
            <a:avLst/>
          </a:prstGeom>
        </p:spPr>
        <p:txBody>
          <a:bodyPr>
            <a:noAutofit/>
          </a:bodyPr>
          <a:lstStyle>
            <a:lvl1pPr>
              <a:defRPr>
                <a:latin typeface="Times New Roman"/>
                <a:ea typeface="Times New Roman"/>
                <a:cs typeface="Times New Roman"/>
                <a:sym typeface="Times New Roman"/>
              </a:defRPr>
            </a:lvl1pPr>
          </a:lstStyle>
          <a:p>
            <a:pPr lvl="0">
              <a:defRPr sz="1800">
                <a:uFillTx/>
              </a:defRPr>
            </a:pPr>
            <a:r>
              <a:rPr sz="6200">
                <a:uFill>
                  <a:solidFill/>
                </a:uFill>
              </a:rPr>
              <a:t>Titolo Testo</a:t>
            </a:r>
          </a:p>
        </p:txBody>
      </p:sp>
      <p:sp>
        <p:nvSpPr>
          <p:cNvPr id="46" name="Shape 46"/>
          <p:cNvSpPr/>
          <p:nvPr>
            <p:ph type="body" idx="1"/>
          </p:nvPr>
        </p:nvSpPr>
        <p:spPr>
          <a:xfrm>
            <a:off x="977900" y="2819400"/>
            <a:ext cx="11049000" cy="6934200"/>
          </a:xfrm>
          <a:prstGeom prst="rect">
            <a:avLst/>
          </a:prstGeom>
        </p:spPr>
        <p:txBody>
          <a:bodyPr>
            <a:noAutofit/>
          </a:bodyPr>
          <a:lstStyle>
            <a:lvl1pPr>
              <a:defRPr>
                <a:latin typeface="Times New Roman"/>
                <a:ea typeface="Times New Roman"/>
                <a:cs typeface="Times New Roman"/>
                <a:sym typeface="Times New Roman"/>
              </a:defRPr>
            </a:lvl1pPr>
            <a:lvl2pPr>
              <a:defRPr>
                <a:latin typeface="Times New Roman"/>
                <a:ea typeface="Times New Roman"/>
                <a:cs typeface="Times New Roman"/>
                <a:sym typeface="Times New Roman"/>
              </a:defRPr>
            </a:lvl2pPr>
            <a:lvl3pPr>
              <a:defRPr>
                <a:latin typeface="Times New Roman"/>
                <a:ea typeface="Times New Roman"/>
                <a:cs typeface="Times New Roman"/>
                <a:sym typeface="Times New Roman"/>
              </a:defRPr>
            </a:lvl3pPr>
            <a:lvl4pPr>
              <a:defRPr>
                <a:latin typeface="Times New Roman"/>
                <a:ea typeface="Times New Roman"/>
                <a:cs typeface="Times New Roman"/>
                <a:sym typeface="Times New Roman"/>
              </a:defRPr>
            </a:lvl4pPr>
            <a:lvl5pPr>
              <a:defRPr>
                <a:latin typeface="Times New Roman"/>
                <a:ea typeface="Times New Roman"/>
                <a:cs typeface="Times New Roman"/>
                <a:sym typeface="Times New Roman"/>
              </a:defRPr>
            </a:lvl5pPr>
          </a:lstStyle>
          <a:p>
            <a:pPr lvl="0">
              <a:defRPr sz="1800">
                <a:uFillTx/>
              </a:defRPr>
            </a:pPr>
            <a:r>
              <a:rPr sz="4400">
                <a:uFill>
                  <a:solidFill/>
                </a:uFill>
              </a:rPr>
              <a:t>Corpo livello uno</a:t>
            </a:r>
            <a:endParaRPr sz="4400">
              <a:uFill>
                <a:solidFill/>
              </a:uFill>
            </a:endParaRPr>
          </a:p>
          <a:p>
            <a:pPr lvl="1">
              <a:defRPr sz="1800">
                <a:uFillTx/>
              </a:defRPr>
            </a:pPr>
            <a:r>
              <a:rPr sz="4400">
                <a:uFill>
                  <a:solidFill/>
                </a:uFill>
              </a:rPr>
              <a:t>Corpo livello due</a:t>
            </a:r>
            <a:endParaRPr sz="4400">
              <a:uFill>
                <a:solidFill/>
              </a:uFill>
            </a:endParaRPr>
          </a:p>
          <a:p>
            <a:pPr lvl="2">
              <a:defRPr sz="1800">
                <a:uFillTx/>
              </a:defRPr>
            </a:pPr>
            <a:r>
              <a:rPr sz="4400">
                <a:uFill>
                  <a:solidFill/>
                </a:uFill>
              </a:rPr>
              <a:t>Corpo livello tre</a:t>
            </a:r>
            <a:endParaRPr sz="4400">
              <a:uFill>
                <a:solidFill/>
              </a:uFill>
            </a:endParaRPr>
          </a:p>
          <a:p>
            <a:pPr lvl="3">
              <a:defRPr sz="1800">
                <a:uFillTx/>
              </a:defRPr>
            </a:pPr>
            <a:r>
              <a:rPr sz="4400">
                <a:uFill>
                  <a:solidFill/>
                </a:uFill>
              </a:rPr>
              <a:t>Corpo livello quattro</a:t>
            </a:r>
            <a:endParaRPr sz="4400">
              <a:uFill>
                <a:solidFill/>
              </a:uFill>
            </a:endParaRPr>
          </a:p>
          <a:p>
            <a:pPr lvl="4">
              <a:defRPr sz="1800">
                <a:uFillTx/>
              </a:defRPr>
            </a:pPr>
            <a:r>
              <a:rPr sz="4400">
                <a:uFill>
                  <a:solidFill/>
                </a:uFill>
              </a:rPr>
              <a:t>Livello 5</a:t>
            </a:r>
          </a:p>
        </p:txBody>
      </p:sp>
      <p:sp>
        <p:nvSpPr>
          <p:cNvPr id="47" name="Shape 47"/>
          <p:cNvSpPr/>
          <p:nvPr>
            <p:ph type="sldNum" sz="quarter" idx="2"/>
          </p:nvPr>
        </p:nvSpPr>
        <p:spPr>
          <a:xfrm>
            <a:off x="10555958" y="8890000"/>
            <a:ext cx="241301" cy="256989"/>
          </a:xfrm>
          <a:prstGeom prst="rect">
            <a:avLst/>
          </a:prstGeom>
        </p:spPr>
        <p:txBody>
          <a:bodyPr wrap="none">
            <a:spAutoFit/>
          </a:bodyPr>
          <a:lstStyle>
            <a:lvl1pPr defTabSz="647700">
              <a:defRPr>
                <a:latin typeface="Times New Roman"/>
                <a:ea typeface="Times New Roman"/>
                <a:cs typeface="Times New Roman"/>
                <a:sym typeface="Times New Roman"/>
              </a:defRPr>
            </a:lvl1pPr>
          </a:lstStyle>
          <a:p>
            <a:pPr lvl="0"/>
            <a:fld id="{86CB4B4D-7CA3-9044-876B-883B54F8677D}" type="slidenum"/>
          </a:p>
        </p:txBody>
      </p:sp>
    </p:spTree>
  </p:cSld>
  <p:clrMapOvr>
    <a:masterClrMapping/>
  </p:clrMapOvr>
  <p:transitio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1" showMasterPhAnim="1">
  <p:cSld name="Titolo - In alto">
    <p:spTree>
      <p:nvGrpSpPr>
        <p:cNvPr id="1" name=""/>
        <p:cNvGrpSpPr/>
        <p:nvPr/>
      </p:nvGrpSpPr>
      <p:grpSpPr>
        <a:xfrm>
          <a:off x="0" y="0"/>
          <a:ext cx="0" cy="0"/>
          <a:chOff x="0" y="0"/>
          <a:chExt cx="0" cy="0"/>
        </a:xfrm>
      </p:grpSpPr>
      <p:sp>
        <p:nvSpPr>
          <p:cNvPr id="49" name="Shape 49"/>
          <p:cNvSpPr/>
          <p:nvPr>
            <p:ph type="title"/>
          </p:nvPr>
        </p:nvSpPr>
        <p:spPr>
          <a:xfrm>
            <a:off x="952500" y="444500"/>
            <a:ext cx="11099800" cy="2159000"/>
          </a:xfrm>
          <a:prstGeom prst="rect">
            <a:avLst/>
          </a:prstGeom>
        </p:spPr>
        <p:txBody>
          <a:bodyPr/>
          <a:lstStyle>
            <a:lvl1pPr marR="0" indent="0" defTabSz="584200">
              <a:defRPr sz="8000">
                <a:uFillTx/>
                <a:latin typeface="Helvetica Light"/>
                <a:ea typeface="Helvetica Light"/>
                <a:cs typeface="Helvetica Light"/>
                <a:sym typeface="Helvetica Light"/>
              </a:defRPr>
            </a:lvl1pPr>
          </a:lstStyle>
          <a:p>
            <a:pPr lvl="0">
              <a:defRPr sz="1800"/>
            </a:pPr>
            <a:r>
              <a:rPr sz="8000"/>
              <a:t>Titolo Testo</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Foto - Orizzontale">
    <p:spTree>
      <p:nvGrpSpPr>
        <p:cNvPr id="1" name=""/>
        <p:cNvGrpSpPr/>
        <p:nvPr/>
      </p:nvGrpSpPr>
      <p:grpSpPr>
        <a:xfrm>
          <a:off x="0" y="0"/>
          <a:ext cx="0" cy="0"/>
          <a:chOff x="0" y="0"/>
          <a:chExt cx="0" cy="0"/>
        </a:xfrm>
      </p:grpSpPr>
      <p:sp>
        <p:nvSpPr>
          <p:cNvPr id="9" name="Shape 9"/>
          <p:cNvSpPr/>
          <p:nvPr>
            <p:ph type="title"/>
          </p:nvPr>
        </p:nvSpPr>
        <p:spPr>
          <a:xfrm>
            <a:off x="1270000" y="1841500"/>
            <a:ext cx="10464800" cy="6299200"/>
          </a:xfrm>
          <a:prstGeom prst="rect">
            <a:avLst/>
          </a:prstGeom>
        </p:spPr>
        <p:txBody>
          <a:bodyPr anchor="b"/>
          <a:lstStyle>
            <a:lvl1pPr marR="0" indent="0" defTabSz="584200">
              <a:defRPr sz="8000">
                <a:uFillTx/>
                <a:latin typeface="Helvetica Light"/>
                <a:ea typeface="Helvetica Light"/>
                <a:cs typeface="Helvetica Light"/>
                <a:sym typeface="Helvetica Light"/>
              </a:defRPr>
            </a:lvl1pPr>
          </a:lstStyle>
          <a:p>
            <a:pPr lvl="0">
              <a:defRPr sz="1800"/>
            </a:pPr>
            <a:r>
              <a:rPr sz="8000"/>
              <a:t>Titolo Testo</a:t>
            </a:r>
          </a:p>
        </p:txBody>
      </p:sp>
      <p:sp>
        <p:nvSpPr>
          <p:cNvPr id="10" name="Shape 10"/>
          <p:cNvSpPr/>
          <p:nvPr>
            <p:ph type="body" idx="1"/>
          </p:nvPr>
        </p:nvSpPr>
        <p:spPr>
          <a:xfrm>
            <a:off x="1270000" y="8191500"/>
            <a:ext cx="10464800" cy="1562100"/>
          </a:xfrm>
          <a:prstGeom prst="rect">
            <a:avLst/>
          </a:prstGeom>
        </p:spPr>
        <p:txBody>
          <a:bodyPr/>
          <a:lstStyle>
            <a:lvl1pPr marL="0" marR="0" indent="0" algn="ctr" defTabSz="584200">
              <a:spcBef>
                <a:spcPts val="0"/>
              </a:spcBef>
              <a:buSzTx/>
              <a:buNone/>
              <a:defRPr sz="3200">
                <a:uFillTx/>
                <a:latin typeface="Helvetica Light"/>
                <a:ea typeface="Helvetica Light"/>
                <a:cs typeface="Helvetica Light"/>
                <a:sym typeface="Helvetica Light"/>
              </a:defRPr>
            </a:lvl1pPr>
            <a:lvl2pPr marL="0" marR="0" indent="0" algn="ctr" defTabSz="584200">
              <a:spcBef>
                <a:spcPts val="0"/>
              </a:spcBef>
              <a:buSzTx/>
              <a:buNone/>
              <a:defRPr sz="3200">
                <a:uFillTx/>
                <a:latin typeface="Helvetica Light"/>
                <a:ea typeface="Helvetica Light"/>
                <a:cs typeface="Helvetica Light"/>
                <a:sym typeface="Helvetica Light"/>
              </a:defRPr>
            </a:lvl2pPr>
            <a:lvl3pPr marL="0" marR="0" indent="0" algn="ctr" defTabSz="584200">
              <a:spcBef>
                <a:spcPts val="0"/>
              </a:spcBef>
              <a:buSzTx/>
              <a:buNone/>
              <a:defRPr sz="3200">
                <a:uFillTx/>
                <a:latin typeface="Helvetica Light"/>
                <a:ea typeface="Helvetica Light"/>
                <a:cs typeface="Helvetica Light"/>
                <a:sym typeface="Helvetica Light"/>
              </a:defRPr>
            </a:lvl3pPr>
            <a:lvl4pPr marL="0" marR="0" indent="0" algn="ctr" defTabSz="584200">
              <a:spcBef>
                <a:spcPts val="0"/>
              </a:spcBef>
              <a:buSzTx/>
              <a:buNone/>
              <a:defRPr sz="3200">
                <a:uFillTx/>
                <a:latin typeface="Helvetica Light"/>
                <a:ea typeface="Helvetica Light"/>
                <a:cs typeface="Helvetica Light"/>
                <a:sym typeface="Helvetica Light"/>
              </a:defRPr>
            </a:lvl4pPr>
            <a:lvl5pPr marL="0" marR="0" indent="0" algn="ctr" defTabSz="584200">
              <a:spcBef>
                <a:spcPts val="0"/>
              </a:spcBef>
              <a:buSzTx/>
              <a:buNone/>
              <a:defRPr sz="3200">
                <a:uFillTx/>
                <a:latin typeface="Helvetica Light"/>
                <a:ea typeface="Helvetica Light"/>
                <a:cs typeface="Helvetica Light"/>
                <a:sym typeface="Helvetica Light"/>
              </a:defRPr>
            </a:lvl5pPr>
          </a:lstStyle>
          <a:p>
            <a:pPr lvl="0">
              <a:defRPr sz="1800"/>
            </a:pPr>
            <a:r>
              <a:rPr sz="3200"/>
              <a:t>Corpo livello uno</a:t>
            </a:r>
            <a:endParaRPr sz="3200"/>
          </a:p>
          <a:p>
            <a:pPr lvl="1">
              <a:defRPr sz="1800"/>
            </a:pPr>
            <a:r>
              <a:rPr sz="3200"/>
              <a:t>Corpo livello due</a:t>
            </a:r>
            <a:endParaRPr sz="3200"/>
          </a:p>
          <a:p>
            <a:pPr lvl="2">
              <a:defRPr sz="1800"/>
            </a:pPr>
            <a:r>
              <a:rPr sz="3200"/>
              <a:t>Corpo livello tre</a:t>
            </a:r>
            <a:endParaRPr sz="3200"/>
          </a:p>
          <a:p>
            <a:pPr lvl="3">
              <a:defRPr sz="1800"/>
            </a:pPr>
            <a:r>
              <a:rPr sz="3200"/>
              <a:t>Corpo livello quattro</a:t>
            </a:r>
            <a:endParaRPr sz="3200"/>
          </a:p>
          <a:p>
            <a:pPr lvl="4">
              <a:defRPr sz="1800"/>
            </a:pPr>
            <a:r>
              <a:rPr sz="3200"/>
              <a:t>Livello 5</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olo - Centrato">
    <p:spTree>
      <p:nvGrpSpPr>
        <p:cNvPr id="1" name=""/>
        <p:cNvGrpSpPr/>
        <p:nvPr/>
      </p:nvGrpSpPr>
      <p:grpSpPr>
        <a:xfrm>
          <a:off x="0" y="0"/>
          <a:ext cx="0" cy="0"/>
          <a:chOff x="0" y="0"/>
          <a:chExt cx="0" cy="0"/>
        </a:xfrm>
      </p:grpSpPr>
      <p:sp>
        <p:nvSpPr>
          <p:cNvPr id="12" name="Shape 12"/>
          <p:cNvSpPr/>
          <p:nvPr>
            <p:ph type="title"/>
          </p:nvPr>
        </p:nvSpPr>
        <p:spPr>
          <a:xfrm>
            <a:off x="1270000" y="3225800"/>
            <a:ext cx="10464800" cy="3302000"/>
          </a:xfrm>
          <a:prstGeom prst="rect">
            <a:avLst/>
          </a:prstGeom>
        </p:spPr>
        <p:txBody>
          <a:bodyPr/>
          <a:lstStyle>
            <a:lvl1pPr marR="0" indent="0" defTabSz="584200">
              <a:defRPr sz="8000">
                <a:uFillTx/>
                <a:latin typeface="Helvetica Light"/>
                <a:ea typeface="Helvetica Light"/>
                <a:cs typeface="Helvetica Light"/>
                <a:sym typeface="Helvetica Light"/>
              </a:defRPr>
            </a:lvl1pPr>
          </a:lstStyle>
          <a:p>
            <a:pPr lvl="0">
              <a:defRPr sz="1800"/>
            </a:pPr>
            <a:r>
              <a:rPr sz="8000"/>
              <a:t>Titolo Testo</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Foto - Verticale">
    <p:spTree>
      <p:nvGrpSpPr>
        <p:cNvPr id="1" name=""/>
        <p:cNvGrpSpPr/>
        <p:nvPr/>
      </p:nvGrpSpPr>
      <p:grpSpPr>
        <a:xfrm>
          <a:off x="0" y="0"/>
          <a:ext cx="0" cy="0"/>
          <a:chOff x="0" y="0"/>
          <a:chExt cx="0" cy="0"/>
        </a:xfrm>
      </p:grpSpPr>
      <p:sp>
        <p:nvSpPr>
          <p:cNvPr id="14" name="Shape 14"/>
          <p:cNvSpPr/>
          <p:nvPr>
            <p:ph type="title"/>
          </p:nvPr>
        </p:nvSpPr>
        <p:spPr>
          <a:xfrm>
            <a:off x="952500" y="0"/>
            <a:ext cx="5334000" cy="4622800"/>
          </a:xfrm>
          <a:prstGeom prst="rect">
            <a:avLst/>
          </a:prstGeom>
        </p:spPr>
        <p:txBody>
          <a:bodyPr anchor="b"/>
          <a:lstStyle>
            <a:lvl1pPr marR="0" indent="0" defTabSz="584200">
              <a:defRPr sz="6000">
                <a:uFillTx/>
                <a:latin typeface="Helvetica Light"/>
                <a:ea typeface="Helvetica Light"/>
                <a:cs typeface="Helvetica Light"/>
                <a:sym typeface="Helvetica Light"/>
              </a:defRPr>
            </a:lvl1pPr>
          </a:lstStyle>
          <a:p>
            <a:pPr lvl="0">
              <a:defRPr sz="1800"/>
            </a:pPr>
            <a:r>
              <a:rPr sz="6000"/>
              <a:t>Titolo Testo</a:t>
            </a:r>
          </a:p>
        </p:txBody>
      </p:sp>
      <p:sp>
        <p:nvSpPr>
          <p:cNvPr id="15" name="Shape 15"/>
          <p:cNvSpPr/>
          <p:nvPr>
            <p:ph type="body" idx="1"/>
          </p:nvPr>
        </p:nvSpPr>
        <p:spPr>
          <a:xfrm>
            <a:off x="952500" y="4762500"/>
            <a:ext cx="5334000" cy="4991100"/>
          </a:xfrm>
          <a:prstGeom prst="rect">
            <a:avLst/>
          </a:prstGeom>
        </p:spPr>
        <p:txBody>
          <a:bodyPr/>
          <a:lstStyle>
            <a:lvl1pPr marL="0" marR="0" indent="0" algn="ctr" defTabSz="584200">
              <a:spcBef>
                <a:spcPts val="0"/>
              </a:spcBef>
              <a:buSzTx/>
              <a:buNone/>
              <a:defRPr sz="3200">
                <a:uFillTx/>
                <a:latin typeface="Helvetica Light"/>
                <a:ea typeface="Helvetica Light"/>
                <a:cs typeface="Helvetica Light"/>
                <a:sym typeface="Helvetica Light"/>
              </a:defRPr>
            </a:lvl1pPr>
            <a:lvl2pPr marL="0" marR="0" indent="0" algn="ctr" defTabSz="584200">
              <a:spcBef>
                <a:spcPts val="0"/>
              </a:spcBef>
              <a:buSzTx/>
              <a:buNone/>
              <a:defRPr sz="3200">
                <a:uFillTx/>
                <a:latin typeface="Helvetica Light"/>
                <a:ea typeface="Helvetica Light"/>
                <a:cs typeface="Helvetica Light"/>
                <a:sym typeface="Helvetica Light"/>
              </a:defRPr>
            </a:lvl2pPr>
            <a:lvl3pPr marL="0" marR="0" indent="0" algn="ctr" defTabSz="584200">
              <a:spcBef>
                <a:spcPts val="0"/>
              </a:spcBef>
              <a:buSzTx/>
              <a:buNone/>
              <a:defRPr sz="3200">
                <a:uFillTx/>
                <a:latin typeface="Helvetica Light"/>
                <a:ea typeface="Helvetica Light"/>
                <a:cs typeface="Helvetica Light"/>
                <a:sym typeface="Helvetica Light"/>
              </a:defRPr>
            </a:lvl3pPr>
            <a:lvl4pPr marL="0" marR="0" indent="0" algn="ctr" defTabSz="584200">
              <a:spcBef>
                <a:spcPts val="0"/>
              </a:spcBef>
              <a:buSzTx/>
              <a:buNone/>
              <a:defRPr sz="3200">
                <a:uFillTx/>
                <a:latin typeface="Helvetica Light"/>
                <a:ea typeface="Helvetica Light"/>
                <a:cs typeface="Helvetica Light"/>
                <a:sym typeface="Helvetica Light"/>
              </a:defRPr>
            </a:lvl4pPr>
            <a:lvl5pPr marL="0" marR="0" indent="0" algn="ctr" defTabSz="584200">
              <a:spcBef>
                <a:spcPts val="0"/>
              </a:spcBef>
              <a:buSzTx/>
              <a:buNone/>
              <a:defRPr sz="3200">
                <a:uFillTx/>
                <a:latin typeface="Helvetica Light"/>
                <a:ea typeface="Helvetica Light"/>
                <a:cs typeface="Helvetica Light"/>
                <a:sym typeface="Helvetica Light"/>
              </a:defRPr>
            </a:lvl5pPr>
          </a:lstStyle>
          <a:p>
            <a:pPr lvl="0">
              <a:defRPr sz="1800"/>
            </a:pPr>
            <a:r>
              <a:rPr sz="3200"/>
              <a:t>Corpo livello uno</a:t>
            </a:r>
            <a:endParaRPr sz="3200"/>
          </a:p>
          <a:p>
            <a:pPr lvl="1">
              <a:defRPr sz="1800"/>
            </a:pPr>
            <a:r>
              <a:rPr sz="3200"/>
              <a:t>Corpo livello due</a:t>
            </a:r>
            <a:endParaRPr sz="3200"/>
          </a:p>
          <a:p>
            <a:pPr lvl="2">
              <a:defRPr sz="1800"/>
            </a:pPr>
            <a:r>
              <a:rPr sz="3200"/>
              <a:t>Corpo livello tre</a:t>
            </a:r>
            <a:endParaRPr sz="3200"/>
          </a:p>
          <a:p>
            <a:pPr lvl="3">
              <a:defRPr sz="1800"/>
            </a:pPr>
            <a:r>
              <a:rPr sz="3200"/>
              <a:t>Corpo livello quattro</a:t>
            </a:r>
            <a:endParaRPr sz="3200"/>
          </a:p>
          <a:p>
            <a:pPr lvl="4">
              <a:defRPr sz="1800"/>
            </a:pPr>
            <a:r>
              <a:rPr sz="3200"/>
              <a:t>Livello 5</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olo - In alto">
    <p:spTree>
      <p:nvGrpSpPr>
        <p:cNvPr id="1" name=""/>
        <p:cNvGrpSpPr/>
        <p:nvPr/>
      </p:nvGrpSpPr>
      <p:grpSpPr>
        <a:xfrm>
          <a:off x="0" y="0"/>
          <a:ext cx="0" cy="0"/>
          <a:chOff x="0" y="0"/>
          <a:chExt cx="0" cy="0"/>
        </a:xfrm>
      </p:grpSpPr>
      <p:sp>
        <p:nvSpPr>
          <p:cNvPr id="17" name="Shape 17"/>
          <p:cNvSpPr/>
          <p:nvPr>
            <p:ph type="title"/>
          </p:nvPr>
        </p:nvSpPr>
        <p:spPr>
          <a:xfrm>
            <a:off x="952500" y="0"/>
            <a:ext cx="11099800" cy="3048000"/>
          </a:xfrm>
          <a:prstGeom prst="rect">
            <a:avLst/>
          </a:prstGeom>
        </p:spPr>
        <p:txBody>
          <a:bodyPr/>
          <a:lstStyle>
            <a:lvl1pPr marR="0" indent="0" defTabSz="584200">
              <a:defRPr sz="8000">
                <a:uFillTx/>
                <a:latin typeface="Helvetica Light"/>
                <a:ea typeface="Helvetica Light"/>
                <a:cs typeface="Helvetica Light"/>
                <a:sym typeface="Helvetica Light"/>
              </a:defRPr>
            </a:lvl1pPr>
          </a:lstStyle>
          <a:p>
            <a:pPr lvl="0">
              <a:defRPr sz="1800"/>
            </a:pPr>
            <a:r>
              <a:rPr sz="8000"/>
              <a:t>Titolo Testo</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olo e punti elenco">
    <p:spTree>
      <p:nvGrpSpPr>
        <p:cNvPr id="1" name=""/>
        <p:cNvGrpSpPr/>
        <p:nvPr/>
      </p:nvGrpSpPr>
      <p:grpSpPr>
        <a:xfrm>
          <a:off x="0" y="0"/>
          <a:ext cx="0" cy="0"/>
          <a:chOff x="0" y="0"/>
          <a:chExt cx="0" cy="0"/>
        </a:xfrm>
      </p:grpSpPr>
      <p:sp>
        <p:nvSpPr>
          <p:cNvPr id="19" name="Shape 19"/>
          <p:cNvSpPr/>
          <p:nvPr>
            <p:ph type="title"/>
          </p:nvPr>
        </p:nvSpPr>
        <p:spPr>
          <a:xfrm>
            <a:off x="952500" y="444500"/>
            <a:ext cx="11099800" cy="2159000"/>
          </a:xfrm>
          <a:prstGeom prst="rect">
            <a:avLst/>
          </a:prstGeom>
        </p:spPr>
        <p:txBody>
          <a:bodyPr/>
          <a:lstStyle>
            <a:lvl1pPr marR="0" indent="0" defTabSz="584200">
              <a:defRPr sz="8000">
                <a:uFillTx/>
                <a:latin typeface="Helvetica Light"/>
                <a:ea typeface="Helvetica Light"/>
                <a:cs typeface="Helvetica Light"/>
                <a:sym typeface="Helvetica Light"/>
              </a:defRPr>
            </a:lvl1pPr>
          </a:lstStyle>
          <a:p>
            <a:pPr lvl="0">
              <a:defRPr sz="1800"/>
            </a:pPr>
            <a:r>
              <a:rPr sz="8000"/>
              <a:t>Titolo Testo</a:t>
            </a:r>
          </a:p>
        </p:txBody>
      </p:sp>
      <p:sp>
        <p:nvSpPr>
          <p:cNvPr id="20" name="Shape 20"/>
          <p:cNvSpPr/>
          <p:nvPr>
            <p:ph type="body" idx="1"/>
          </p:nvPr>
        </p:nvSpPr>
        <p:spPr>
          <a:xfrm>
            <a:off x="952500" y="2603500"/>
            <a:ext cx="11099800" cy="6286500"/>
          </a:xfrm>
          <a:prstGeom prst="rect">
            <a:avLst/>
          </a:prstGeom>
        </p:spPr>
        <p:txBody>
          <a:bodyPr anchor="ctr"/>
          <a:lstStyle>
            <a:lvl1pPr marL="444500" marR="0" indent="-444500" defTabSz="584200">
              <a:spcBef>
                <a:spcPts val="4200"/>
              </a:spcBef>
              <a:buSzPct val="75000"/>
              <a:defRPr sz="3600">
                <a:uFillTx/>
                <a:latin typeface="Helvetica Light"/>
                <a:ea typeface="Helvetica Light"/>
                <a:cs typeface="Helvetica Light"/>
                <a:sym typeface="Helvetica Light"/>
              </a:defRPr>
            </a:lvl1pPr>
            <a:lvl2pPr marL="889000" marR="0" indent="-444500" defTabSz="584200">
              <a:spcBef>
                <a:spcPts val="4200"/>
              </a:spcBef>
              <a:buSzPct val="75000"/>
              <a:buChar char="•"/>
              <a:defRPr sz="3600">
                <a:uFillTx/>
                <a:latin typeface="Helvetica Light"/>
                <a:ea typeface="Helvetica Light"/>
                <a:cs typeface="Helvetica Light"/>
                <a:sym typeface="Helvetica Light"/>
              </a:defRPr>
            </a:lvl2pPr>
            <a:lvl3pPr marL="1333500" marR="0" indent="-444500" defTabSz="584200">
              <a:spcBef>
                <a:spcPts val="4200"/>
              </a:spcBef>
              <a:buSzPct val="75000"/>
              <a:defRPr sz="3600">
                <a:uFillTx/>
                <a:latin typeface="Helvetica Light"/>
                <a:ea typeface="Helvetica Light"/>
                <a:cs typeface="Helvetica Light"/>
                <a:sym typeface="Helvetica Light"/>
              </a:defRPr>
            </a:lvl3pPr>
            <a:lvl4pPr marL="1778000" marR="0" indent="-444500" defTabSz="584200">
              <a:spcBef>
                <a:spcPts val="4200"/>
              </a:spcBef>
              <a:buSzPct val="75000"/>
              <a:buChar char="•"/>
              <a:defRPr sz="3600">
                <a:uFillTx/>
                <a:latin typeface="Helvetica Light"/>
                <a:ea typeface="Helvetica Light"/>
                <a:cs typeface="Helvetica Light"/>
                <a:sym typeface="Helvetica Light"/>
              </a:defRPr>
            </a:lvl4pPr>
            <a:lvl5pPr marL="2222500" marR="0" indent="-444500" defTabSz="584200">
              <a:spcBef>
                <a:spcPts val="4200"/>
              </a:spcBef>
              <a:buSzPct val="75000"/>
              <a:buChar char="•"/>
              <a:defRPr sz="3600">
                <a:uFillTx/>
                <a:latin typeface="Helvetica Light"/>
                <a:ea typeface="Helvetica Light"/>
                <a:cs typeface="Helvetica Light"/>
                <a:sym typeface="Helvetica Light"/>
              </a:defRPr>
            </a:lvl5pPr>
          </a:lstStyle>
          <a:p>
            <a:pPr lvl="0">
              <a:defRPr sz="1800"/>
            </a:pPr>
            <a:r>
              <a:rPr sz="3600"/>
              <a:t>Corpo livello uno</a:t>
            </a:r>
            <a:endParaRPr sz="3600"/>
          </a:p>
          <a:p>
            <a:pPr lvl="1">
              <a:defRPr sz="1800"/>
            </a:pPr>
            <a:r>
              <a:rPr sz="3600"/>
              <a:t>Corpo livello due</a:t>
            </a:r>
            <a:endParaRPr sz="3600"/>
          </a:p>
          <a:p>
            <a:pPr lvl="2">
              <a:defRPr sz="1800"/>
            </a:pPr>
            <a:r>
              <a:rPr sz="3600"/>
              <a:t>Corpo livello tre</a:t>
            </a:r>
            <a:endParaRPr sz="3600"/>
          </a:p>
          <a:p>
            <a:pPr lvl="3">
              <a:defRPr sz="1800"/>
            </a:pPr>
            <a:r>
              <a:rPr sz="3600"/>
              <a:t>Corpo livello quattro</a:t>
            </a:r>
            <a:endParaRPr sz="3600"/>
          </a:p>
          <a:p>
            <a:pPr lvl="4">
              <a:defRPr sz="1800"/>
            </a:pPr>
            <a:r>
              <a:rPr sz="3600"/>
              <a:t>Livello 5</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olo, punti elenco e foto">
    <p:spTree>
      <p:nvGrpSpPr>
        <p:cNvPr id="1" name=""/>
        <p:cNvGrpSpPr/>
        <p:nvPr/>
      </p:nvGrpSpPr>
      <p:grpSpPr>
        <a:xfrm>
          <a:off x="0" y="0"/>
          <a:ext cx="0" cy="0"/>
          <a:chOff x="0" y="0"/>
          <a:chExt cx="0" cy="0"/>
        </a:xfrm>
      </p:grpSpPr>
      <p:sp>
        <p:nvSpPr>
          <p:cNvPr id="22" name="Shape 22"/>
          <p:cNvSpPr/>
          <p:nvPr>
            <p:ph type="title"/>
          </p:nvPr>
        </p:nvSpPr>
        <p:spPr>
          <a:xfrm>
            <a:off x="952500" y="444500"/>
            <a:ext cx="11099800" cy="2159000"/>
          </a:xfrm>
          <a:prstGeom prst="rect">
            <a:avLst/>
          </a:prstGeom>
        </p:spPr>
        <p:txBody>
          <a:bodyPr/>
          <a:lstStyle>
            <a:lvl1pPr marR="0" indent="0" defTabSz="584200">
              <a:defRPr sz="8000">
                <a:uFillTx/>
                <a:latin typeface="Helvetica Light"/>
                <a:ea typeface="Helvetica Light"/>
                <a:cs typeface="Helvetica Light"/>
                <a:sym typeface="Helvetica Light"/>
              </a:defRPr>
            </a:lvl1pPr>
          </a:lstStyle>
          <a:p>
            <a:pPr lvl="0">
              <a:defRPr sz="1800"/>
            </a:pPr>
            <a:r>
              <a:rPr sz="8000"/>
              <a:t>Titolo Testo</a:t>
            </a:r>
          </a:p>
        </p:txBody>
      </p:sp>
      <p:sp>
        <p:nvSpPr>
          <p:cNvPr id="23" name="Shape 23"/>
          <p:cNvSpPr/>
          <p:nvPr>
            <p:ph type="body" idx="1"/>
          </p:nvPr>
        </p:nvSpPr>
        <p:spPr>
          <a:xfrm>
            <a:off x="952500" y="2603500"/>
            <a:ext cx="5334000" cy="6286500"/>
          </a:xfrm>
          <a:prstGeom prst="rect">
            <a:avLst/>
          </a:prstGeom>
        </p:spPr>
        <p:txBody>
          <a:bodyPr anchor="ctr"/>
          <a:lstStyle>
            <a:lvl1pPr marL="342900" marR="0" defTabSz="584200">
              <a:spcBef>
                <a:spcPts val="3200"/>
              </a:spcBef>
              <a:buSzPct val="75000"/>
              <a:defRPr sz="2800">
                <a:uFillTx/>
                <a:latin typeface="Helvetica Light"/>
                <a:ea typeface="Helvetica Light"/>
                <a:cs typeface="Helvetica Light"/>
                <a:sym typeface="Helvetica Light"/>
              </a:defRPr>
            </a:lvl1pPr>
            <a:lvl2pPr marL="685800" marR="0" indent="-342900" defTabSz="584200">
              <a:spcBef>
                <a:spcPts val="3200"/>
              </a:spcBef>
              <a:buSzPct val="75000"/>
              <a:buChar char="•"/>
              <a:defRPr sz="2800">
                <a:uFillTx/>
                <a:latin typeface="Helvetica Light"/>
                <a:ea typeface="Helvetica Light"/>
                <a:cs typeface="Helvetica Light"/>
                <a:sym typeface="Helvetica Light"/>
              </a:defRPr>
            </a:lvl2pPr>
            <a:lvl3pPr marL="1028700" marR="0" indent="-342900" defTabSz="584200">
              <a:spcBef>
                <a:spcPts val="3200"/>
              </a:spcBef>
              <a:buSzPct val="75000"/>
              <a:defRPr sz="2800">
                <a:uFillTx/>
                <a:latin typeface="Helvetica Light"/>
                <a:ea typeface="Helvetica Light"/>
                <a:cs typeface="Helvetica Light"/>
                <a:sym typeface="Helvetica Light"/>
              </a:defRPr>
            </a:lvl3pPr>
            <a:lvl4pPr marL="1371600" marR="0" indent="-342900" defTabSz="584200">
              <a:spcBef>
                <a:spcPts val="3200"/>
              </a:spcBef>
              <a:buSzPct val="75000"/>
              <a:buChar char="•"/>
              <a:defRPr sz="2800">
                <a:uFillTx/>
                <a:latin typeface="Helvetica Light"/>
                <a:ea typeface="Helvetica Light"/>
                <a:cs typeface="Helvetica Light"/>
                <a:sym typeface="Helvetica Light"/>
              </a:defRPr>
            </a:lvl4pPr>
            <a:lvl5pPr marL="1714500" marR="0" indent="-342900" defTabSz="584200">
              <a:spcBef>
                <a:spcPts val="3200"/>
              </a:spcBef>
              <a:buSzPct val="75000"/>
              <a:buChar char="•"/>
              <a:defRPr sz="2800">
                <a:uFillTx/>
                <a:latin typeface="Helvetica Light"/>
                <a:ea typeface="Helvetica Light"/>
                <a:cs typeface="Helvetica Light"/>
                <a:sym typeface="Helvetica Light"/>
              </a:defRPr>
            </a:lvl5pPr>
          </a:lstStyle>
          <a:p>
            <a:pPr lvl="0">
              <a:defRPr sz="1800"/>
            </a:pPr>
            <a:r>
              <a:rPr sz="2800"/>
              <a:t>Corpo livello uno</a:t>
            </a:r>
            <a:endParaRPr sz="2800"/>
          </a:p>
          <a:p>
            <a:pPr lvl="1">
              <a:defRPr sz="1800"/>
            </a:pPr>
            <a:r>
              <a:rPr sz="2800"/>
              <a:t>Corpo livello due</a:t>
            </a:r>
            <a:endParaRPr sz="2800"/>
          </a:p>
          <a:p>
            <a:pPr lvl="2">
              <a:defRPr sz="1800"/>
            </a:pPr>
            <a:r>
              <a:rPr sz="2800"/>
              <a:t>Corpo livello tre</a:t>
            </a:r>
            <a:endParaRPr sz="2800"/>
          </a:p>
          <a:p>
            <a:pPr lvl="3">
              <a:defRPr sz="1800"/>
            </a:pPr>
            <a:r>
              <a:rPr sz="2800"/>
              <a:t>Corpo livello quattro</a:t>
            </a:r>
            <a:endParaRPr sz="2800"/>
          </a:p>
          <a:p>
            <a:pPr lvl="4">
              <a:defRPr sz="1800"/>
            </a:pPr>
            <a:r>
              <a:rPr sz="2800"/>
              <a:t>Livello 5</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unti elenco">
    <p:spTree>
      <p:nvGrpSpPr>
        <p:cNvPr id="1" name=""/>
        <p:cNvGrpSpPr/>
        <p:nvPr/>
      </p:nvGrpSpPr>
      <p:grpSpPr>
        <a:xfrm>
          <a:off x="0" y="0"/>
          <a:ext cx="0" cy="0"/>
          <a:chOff x="0" y="0"/>
          <a:chExt cx="0" cy="0"/>
        </a:xfrm>
      </p:grpSpPr>
      <p:sp>
        <p:nvSpPr>
          <p:cNvPr id="25" name="Shape 25"/>
          <p:cNvSpPr/>
          <p:nvPr>
            <p:ph type="body" idx="1"/>
          </p:nvPr>
        </p:nvSpPr>
        <p:spPr>
          <a:xfrm>
            <a:off x="952500" y="1270000"/>
            <a:ext cx="11099800" cy="7213600"/>
          </a:xfrm>
          <a:prstGeom prst="rect">
            <a:avLst/>
          </a:prstGeom>
        </p:spPr>
        <p:txBody>
          <a:bodyPr anchor="ctr"/>
          <a:lstStyle>
            <a:lvl1pPr marL="444500" marR="0" indent="-444500" defTabSz="584200">
              <a:spcBef>
                <a:spcPts val="4200"/>
              </a:spcBef>
              <a:buSzPct val="75000"/>
              <a:defRPr sz="3600">
                <a:uFillTx/>
                <a:latin typeface="Helvetica Light"/>
                <a:ea typeface="Helvetica Light"/>
                <a:cs typeface="Helvetica Light"/>
                <a:sym typeface="Helvetica Light"/>
              </a:defRPr>
            </a:lvl1pPr>
            <a:lvl2pPr marL="889000" marR="0" indent="-444500" defTabSz="584200">
              <a:spcBef>
                <a:spcPts val="4200"/>
              </a:spcBef>
              <a:buSzPct val="75000"/>
              <a:buChar char="•"/>
              <a:defRPr sz="3600">
                <a:uFillTx/>
                <a:latin typeface="Helvetica Light"/>
                <a:ea typeface="Helvetica Light"/>
                <a:cs typeface="Helvetica Light"/>
                <a:sym typeface="Helvetica Light"/>
              </a:defRPr>
            </a:lvl2pPr>
            <a:lvl3pPr marL="1333500" marR="0" indent="-444500" defTabSz="584200">
              <a:spcBef>
                <a:spcPts val="4200"/>
              </a:spcBef>
              <a:buSzPct val="75000"/>
              <a:defRPr sz="3600">
                <a:uFillTx/>
                <a:latin typeface="Helvetica Light"/>
                <a:ea typeface="Helvetica Light"/>
                <a:cs typeface="Helvetica Light"/>
                <a:sym typeface="Helvetica Light"/>
              </a:defRPr>
            </a:lvl3pPr>
            <a:lvl4pPr marL="1778000" marR="0" indent="-444500" defTabSz="584200">
              <a:spcBef>
                <a:spcPts val="4200"/>
              </a:spcBef>
              <a:buSzPct val="75000"/>
              <a:buChar char="•"/>
              <a:defRPr sz="3600">
                <a:uFillTx/>
                <a:latin typeface="Helvetica Light"/>
                <a:ea typeface="Helvetica Light"/>
                <a:cs typeface="Helvetica Light"/>
                <a:sym typeface="Helvetica Light"/>
              </a:defRPr>
            </a:lvl4pPr>
            <a:lvl5pPr marL="2222500" marR="0" indent="-444500" defTabSz="584200">
              <a:spcBef>
                <a:spcPts val="4200"/>
              </a:spcBef>
              <a:buSzPct val="75000"/>
              <a:buChar char="•"/>
              <a:defRPr sz="3600">
                <a:uFillTx/>
                <a:latin typeface="Helvetica Light"/>
                <a:ea typeface="Helvetica Light"/>
                <a:cs typeface="Helvetica Light"/>
                <a:sym typeface="Helvetica Light"/>
              </a:defRPr>
            </a:lvl5pPr>
          </a:lstStyle>
          <a:p>
            <a:pPr lvl="0">
              <a:defRPr sz="1800"/>
            </a:pPr>
            <a:r>
              <a:rPr sz="3600"/>
              <a:t>Corpo livello uno</a:t>
            </a:r>
            <a:endParaRPr sz="3600"/>
          </a:p>
          <a:p>
            <a:pPr lvl="1">
              <a:defRPr sz="1800"/>
            </a:pPr>
            <a:r>
              <a:rPr sz="3600"/>
              <a:t>Corpo livello due</a:t>
            </a:r>
            <a:endParaRPr sz="3600"/>
          </a:p>
          <a:p>
            <a:pPr lvl="2">
              <a:defRPr sz="1800"/>
            </a:pPr>
            <a:r>
              <a:rPr sz="3600"/>
              <a:t>Corpo livello tre</a:t>
            </a:r>
            <a:endParaRPr sz="3600"/>
          </a:p>
          <a:p>
            <a:pPr lvl="3">
              <a:defRPr sz="1800"/>
            </a:pPr>
            <a:r>
              <a:rPr sz="3600"/>
              <a:t>Corpo livello quattro</a:t>
            </a:r>
            <a:endParaRPr sz="3600"/>
          </a:p>
          <a:p>
            <a:pPr lvl="4">
              <a:defRPr sz="1800"/>
            </a:pPr>
            <a:r>
              <a:rPr sz="3600"/>
              <a:t>Livello 5</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Foto - 3 per pagina">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647700" y="130950"/>
            <a:ext cx="11709400" cy="214489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uFillTx/>
              </a:defRPr>
            </a:pPr>
            <a:r>
              <a:rPr sz="6200">
                <a:uFill>
                  <a:solidFill/>
                </a:uFill>
              </a:rPr>
              <a:t>Titolo Testo</a:t>
            </a:r>
          </a:p>
        </p:txBody>
      </p:sp>
      <p:sp>
        <p:nvSpPr>
          <p:cNvPr id="3" name="Shape 3"/>
          <p:cNvSpPr/>
          <p:nvPr>
            <p:ph type="body" idx="1"/>
          </p:nvPr>
        </p:nvSpPr>
        <p:spPr>
          <a:xfrm>
            <a:off x="647700" y="2273300"/>
            <a:ext cx="11709400" cy="74803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uFillTx/>
              </a:defRPr>
            </a:pPr>
            <a:r>
              <a:rPr sz="4400">
                <a:uFill>
                  <a:solidFill/>
                </a:uFill>
              </a:rPr>
              <a:t>Corpo livello uno</a:t>
            </a:r>
            <a:endParaRPr sz="4400">
              <a:uFill>
                <a:solidFill/>
              </a:uFill>
            </a:endParaRPr>
          </a:p>
          <a:p>
            <a:pPr lvl="1">
              <a:defRPr sz="1800">
                <a:uFillTx/>
              </a:defRPr>
            </a:pPr>
            <a:r>
              <a:rPr sz="4400">
                <a:uFill>
                  <a:solidFill/>
                </a:uFill>
              </a:rPr>
              <a:t>Corpo livello due</a:t>
            </a:r>
            <a:endParaRPr sz="4400">
              <a:uFill>
                <a:solidFill/>
              </a:uFill>
            </a:endParaRPr>
          </a:p>
          <a:p>
            <a:pPr lvl="2">
              <a:defRPr sz="1800">
                <a:uFillTx/>
              </a:defRPr>
            </a:pPr>
            <a:r>
              <a:rPr sz="4400">
                <a:uFill>
                  <a:solidFill/>
                </a:uFill>
              </a:rPr>
              <a:t>Corpo livello tre</a:t>
            </a:r>
            <a:endParaRPr sz="4400">
              <a:uFill>
                <a:solidFill/>
              </a:uFill>
            </a:endParaRPr>
          </a:p>
          <a:p>
            <a:pPr lvl="3">
              <a:defRPr sz="1800">
                <a:uFillTx/>
              </a:defRPr>
            </a:pPr>
            <a:r>
              <a:rPr sz="4400">
                <a:uFill>
                  <a:solidFill/>
                </a:uFill>
              </a:rPr>
              <a:t>Corpo livello quattro</a:t>
            </a:r>
            <a:endParaRPr sz="4400">
              <a:uFill>
                <a:solidFill/>
              </a:uFill>
            </a:endParaRPr>
          </a:p>
          <a:p>
            <a:pPr lvl="4">
              <a:defRPr sz="1800">
                <a:uFillTx/>
              </a:defRPr>
            </a:pPr>
            <a:r>
              <a:rPr sz="4400">
                <a:uFill>
                  <a:solidFill/>
                </a:uFill>
              </a:rPr>
              <a:t>Livello 5</a:t>
            </a:r>
          </a:p>
        </p:txBody>
      </p:sp>
      <p:sp>
        <p:nvSpPr>
          <p:cNvPr id="4" name="Shape 4"/>
          <p:cNvSpPr/>
          <p:nvPr>
            <p:ph type="sldNum" sz="quarter" idx="2"/>
          </p:nvPr>
        </p:nvSpPr>
        <p:spPr>
          <a:xfrm>
            <a:off x="10653045" y="8882098"/>
            <a:ext cx="368576" cy="259222"/>
          </a:xfrm>
          <a:prstGeom prst="rect">
            <a:avLst/>
          </a:prstGeom>
          <a:ln w="12700">
            <a:miter lim="400000"/>
          </a:ln>
        </p:spPr>
        <p:txBody>
          <a:bodyPr lIns="0" tIns="0" rIns="0" bIns="0">
            <a:normAutofit fontScale="100000" lnSpcReduction="0"/>
          </a:bodyPr>
          <a:lstStyle>
            <a:lvl1pPr defTabSz="825500">
              <a:defRPr sz="1800">
                <a:uFill>
                  <a:solidFill/>
                </a:uFill>
                <a:latin typeface="Arial"/>
                <a:ea typeface="Arial"/>
                <a:cs typeface="Arial"/>
                <a:sym typeface="Aria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transition spd="med" advClick="1"/>
  <p:txStyles>
    <p:titleStyle>
      <a:lvl1pPr marR="57797" indent="57797" algn="ctr" defTabSz="1295400">
        <a:defRPr sz="6200">
          <a:uFill>
            <a:solidFill/>
          </a:uFill>
          <a:latin typeface="Arial"/>
          <a:ea typeface="Arial"/>
          <a:cs typeface="Arial"/>
          <a:sym typeface="Arial"/>
        </a:defRPr>
      </a:lvl1pPr>
      <a:lvl2pPr marR="57797" indent="57797" algn="ctr" defTabSz="1295400">
        <a:defRPr sz="6200">
          <a:uFill>
            <a:solidFill/>
          </a:uFill>
          <a:latin typeface="Arial"/>
          <a:ea typeface="Arial"/>
          <a:cs typeface="Arial"/>
          <a:sym typeface="Arial"/>
        </a:defRPr>
      </a:lvl2pPr>
      <a:lvl3pPr marR="57797" indent="57797" algn="ctr" defTabSz="1295400">
        <a:defRPr sz="6200">
          <a:uFill>
            <a:solidFill/>
          </a:uFill>
          <a:latin typeface="Arial"/>
          <a:ea typeface="Arial"/>
          <a:cs typeface="Arial"/>
          <a:sym typeface="Arial"/>
        </a:defRPr>
      </a:lvl3pPr>
      <a:lvl4pPr marR="57797" indent="57797" algn="ctr" defTabSz="1295400">
        <a:defRPr sz="6200">
          <a:uFill>
            <a:solidFill/>
          </a:uFill>
          <a:latin typeface="Arial"/>
          <a:ea typeface="Arial"/>
          <a:cs typeface="Arial"/>
          <a:sym typeface="Arial"/>
        </a:defRPr>
      </a:lvl4pPr>
      <a:lvl5pPr marR="57797" indent="57797" algn="ctr" defTabSz="1295400">
        <a:defRPr sz="6200">
          <a:uFill>
            <a:solidFill/>
          </a:uFill>
          <a:latin typeface="Arial"/>
          <a:ea typeface="Arial"/>
          <a:cs typeface="Arial"/>
          <a:sym typeface="Arial"/>
        </a:defRPr>
      </a:lvl5pPr>
      <a:lvl6pPr marR="57797" indent="57797" algn="ctr" defTabSz="1295400">
        <a:defRPr sz="6200">
          <a:uFill>
            <a:solidFill/>
          </a:uFill>
          <a:latin typeface="Arial"/>
          <a:ea typeface="Arial"/>
          <a:cs typeface="Arial"/>
          <a:sym typeface="Arial"/>
        </a:defRPr>
      </a:lvl6pPr>
      <a:lvl7pPr marR="57797" indent="57797" algn="ctr" defTabSz="1295400">
        <a:defRPr sz="6200">
          <a:uFill>
            <a:solidFill/>
          </a:uFill>
          <a:latin typeface="Arial"/>
          <a:ea typeface="Arial"/>
          <a:cs typeface="Arial"/>
          <a:sym typeface="Arial"/>
        </a:defRPr>
      </a:lvl7pPr>
      <a:lvl8pPr marR="57797" indent="57797" algn="ctr" defTabSz="1295400">
        <a:defRPr sz="6200">
          <a:uFill>
            <a:solidFill/>
          </a:uFill>
          <a:latin typeface="Arial"/>
          <a:ea typeface="Arial"/>
          <a:cs typeface="Arial"/>
          <a:sym typeface="Arial"/>
        </a:defRPr>
      </a:lvl8pPr>
      <a:lvl9pPr marR="57797" indent="57797" algn="ctr" defTabSz="1295400">
        <a:defRPr sz="6200">
          <a:uFill>
            <a:solidFill/>
          </a:uFill>
          <a:latin typeface="Arial"/>
          <a:ea typeface="Arial"/>
          <a:cs typeface="Arial"/>
          <a:sym typeface="Arial"/>
        </a:defRPr>
      </a:lvl9pPr>
    </p:titleStyle>
    <p:bodyStyle>
      <a:lvl1pPr marL="383540" marR="57797" indent="-342900" defTabSz="1295400">
        <a:spcBef>
          <a:spcPts val="1000"/>
        </a:spcBef>
        <a:buSzPct val="100000"/>
        <a:buChar char="•"/>
        <a:defRPr sz="4400">
          <a:uFill>
            <a:solidFill/>
          </a:uFill>
          <a:latin typeface="Arial"/>
          <a:ea typeface="Arial"/>
          <a:cs typeface="Arial"/>
          <a:sym typeface="Arial"/>
        </a:defRPr>
      </a:lvl1pPr>
      <a:lvl2pPr marL="828708" marR="57797" indent="-330867" defTabSz="1295400">
        <a:spcBef>
          <a:spcPts val="1000"/>
        </a:spcBef>
        <a:buSzPct val="100000"/>
        <a:buChar char="–"/>
        <a:defRPr sz="4400">
          <a:uFill>
            <a:solidFill/>
          </a:uFill>
          <a:latin typeface="Arial"/>
          <a:ea typeface="Arial"/>
          <a:cs typeface="Arial"/>
          <a:sym typeface="Arial"/>
        </a:defRPr>
      </a:lvl2pPr>
      <a:lvl3pPr marL="1250874" marR="57797" indent="-295835" defTabSz="1295400">
        <a:spcBef>
          <a:spcPts val="1000"/>
        </a:spcBef>
        <a:buSzPct val="100000"/>
        <a:buChar char="•"/>
        <a:defRPr sz="4400">
          <a:uFill>
            <a:solidFill/>
          </a:uFill>
          <a:latin typeface="Arial"/>
          <a:ea typeface="Arial"/>
          <a:cs typeface="Arial"/>
          <a:sym typeface="Arial"/>
        </a:defRPr>
      </a:lvl3pPr>
      <a:lvl4pPr marL="1771467" marR="57797" indent="-359227" defTabSz="1295400">
        <a:spcBef>
          <a:spcPts val="1000"/>
        </a:spcBef>
        <a:buSzPct val="100000"/>
        <a:buChar char="–"/>
        <a:defRPr sz="4400">
          <a:uFill>
            <a:solidFill/>
          </a:uFill>
          <a:latin typeface="Arial"/>
          <a:ea typeface="Arial"/>
          <a:cs typeface="Arial"/>
          <a:sym typeface="Arial"/>
        </a:defRPr>
      </a:lvl4pPr>
      <a:lvl5pPr marL="2228667" marR="57797" indent="-359228" defTabSz="1295400">
        <a:spcBef>
          <a:spcPts val="1000"/>
        </a:spcBef>
        <a:buSzPct val="100000"/>
        <a:buChar char="»"/>
        <a:defRPr sz="4400">
          <a:uFill>
            <a:solidFill/>
          </a:uFill>
          <a:latin typeface="Arial"/>
          <a:ea typeface="Arial"/>
          <a:cs typeface="Arial"/>
          <a:sym typeface="Arial"/>
        </a:defRPr>
      </a:lvl5pPr>
      <a:lvl6pPr marL="2228668" marR="57797" indent="-359228" defTabSz="1295400">
        <a:spcBef>
          <a:spcPts val="1000"/>
        </a:spcBef>
        <a:buSzPct val="100000"/>
        <a:buChar char="•"/>
        <a:defRPr sz="4400">
          <a:uFill>
            <a:solidFill/>
          </a:uFill>
          <a:latin typeface="Arial"/>
          <a:ea typeface="Arial"/>
          <a:cs typeface="Arial"/>
          <a:sym typeface="Arial"/>
        </a:defRPr>
      </a:lvl6pPr>
      <a:lvl7pPr marL="2228668" marR="57797" indent="-359228" defTabSz="1295400">
        <a:spcBef>
          <a:spcPts val="1000"/>
        </a:spcBef>
        <a:buSzPct val="100000"/>
        <a:buChar char="•"/>
        <a:defRPr sz="4400">
          <a:uFill>
            <a:solidFill/>
          </a:uFill>
          <a:latin typeface="Arial"/>
          <a:ea typeface="Arial"/>
          <a:cs typeface="Arial"/>
          <a:sym typeface="Arial"/>
        </a:defRPr>
      </a:lvl7pPr>
      <a:lvl8pPr marL="2228668" marR="57797" indent="-359228" defTabSz="1295400">
        <a:spcBef>
          <a:spcPts val="1000"/>
        </a:spcBef>
        <a:buSzPct val="100000"/>
        <a:buChar char="•"/>
        <a:defRPr sz="4400">
          <a:uFill>
            <a:solidFill/>
          </a:uFill>
          <a:latin typeface="Arial"/>
          <a:ea typeface="Arial"/>
          <a:cs typeface="Arial"/>
          <a:sym typeface="Arial"/>
        </a:defRPr>
      </a:lvl8pPr>
      <a:lvl9pPr marL="2228668" marR="57797" indent="-359228" defTabSz="1295400">
        <a:spcBef>
          <a:spcPts val="1000"/>
        </a:spcBef>
        <a:buSzPct val="100000"/>
        <a:buChar char="•"/>
        <a:defRPr sz="4400">
          <a:uFill>
            <a:solidFill/>
          </a:uFill>
          <a:latin typeface="Arial"/>
          <a:ea typeface="Arial"/>
          <a:cs typeface="Arial"/>
          <a:sym typeface="Arial"/>
        </a:defRPr>
      </a:lvl9pPr>
    </p:bodyStyle>
    <p:otherStyle>
      <a:lvl1pPr algn="ctr" defTabSz="825500">
        <a:defRPr>
          <a:solidFill>
            <a:schemeClr val="tx1"/>
          </a:solidFill>
          <a:uFill>
            <a:solidFill/>
          </a:uFill>
          <a:latin typeface="+mn-lt"/>
          <a:ea typeface="+mn-ea"/>
          <a:cs typeface="+mn-cs"/>
          <a:sym typeface="Arial"/>
        </a:defRPr>
      </a:lvl1pPr>
      <a:lvl2pPr algn="ctr" defTabSz="825500">
        <a:defRPr>
          <a:solidFill>
            <a:schemeClr val="tx1"/>
          </a:solidFill>
          <a:uFill>
            <a:solidFill/>
          </a:uFill>
          <a:latin typeface="+mn-lt"/>
          <a:ea typeface="+mn-ea"/>
          <a:cs typeface="+mn-cs"/>
          <a:sym typeface="Arial"/>
        </a:defRPr>
      </a:lvl2pPr>
      <a:lvl3pPr algn="ctr" defTabSz="825500">
        <a:defRPr>
          <a:solidFill>
            <a:schemeClr val="tx1"/>
          </a:solidFill>
          <a:uFill>
            <a:solidFill/>
          </a:uFill>
          <a:latin typeface="+mn-lt"/>
          <a:ea typeface="+mn-ea"/>
          <a:cs typeface="+mn-cs"/>
          <a:sym typeface="Arial"/>
        </a:defRPr>
      </a:lvl3pPr>
      <a:lvl4pPr algn="ctr" defTabSz="825500">
        <a:defRPr>
          <a:solidFill>
            <a:schemeClr val="tx1"/>
          </a:solidFill>
          <a:uFill>
            <a:solidFill/>
          </a:uFill>
          <a:latin typeface="+mn-lt"/>
          <a:ea typeface="+mn-ea"/>
          <a:cs typeface="+mn-cs"/>
          <a:sym typeface="Arial"/>
        </a:defRPr>
      </a:lvl4pPr>
      <a:lvl5pPr algn="ctr" defTabSz="825500">
        <a:defRPr>
          <a:solidFill>
            <a:schemeClr val="tx1"/>
          </a:solidFill>
          <a:uFill>
            <a:solidFill/>
          </a:uFill>
          <a:latin typeface="+mn-lt"/>
          <a:ea typeface="+mn-ea"/>
          <a:cs typeface="+mn-cs"/>
          <a:sym typeface="Arial"/>
        </a:defRPr>
      </a:lvl5pPr>
      <a:lvl6pPr algn="ctr" defTabSz="825500">
        <a:defRPr>
          <a:solidFill>
            <a:schemeClr val="tx1"/>
          </a:solidFill>
          <a:uFill>
            <a:solidFill/>
          </a:uFill>
          <a:latin typeface="+mn-lt"/>
          <a:ea typeface="+mn-ea"/>
          <a:cs typeface="+mn-cs"/>
          <a:sym typeface="Arial"/>
        </a:defRPr>
      </a:lvl6pPr>
      <a:lvl7pPr algn="ctr" defTabSz="825500">
        <a:defRPr>
          <a:solidFill>
            <a:schemeClr val="tx1"/>
          </a:solidFill>
          <a:uFill>
            <a:solidFill/>
          </a:uFill>
          <a:latin typeface="+mn-lt"/>
          <a:ea typeface="+mn-ea"/>
          <a:cs typeface="+mn-cs"/>
          <a:sym typeface="Arial"/>
        </a:defRPr>
      </a:lvl7pPr>
      <a:lvl8pPr algn="ctr" defTabSz="825500">
        <a:defRPr>
          <a:solidFill>
            <a:schemeClr val="tx1"/>
          </a:solidFill>
          <a:uFill>
            <a:solidFill/>
          </a:uFill>
          <a:latin typeface="+mn-lt"/>
          <a:ea typeface="+mn-ea"/>
          <a:cs typeface="+mn-cs"/>
          <a:sym typeface="Arial"/>
        </a:defRPr>
      </a:lvl8pPr>
      <a:lvl9pPr algn="ctr" defTabSz="825500">
        <a:defRPr>
          <a:solidFill>
            <a:schemeClr val="tx1"/>
          </a:solidFill>
          <a:uFill>
            <a:solidFill/>
          </a:u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tif"/><Relationship Id="rId3" Type="http://schemas.openxmlformats.org/officeDocument/2006/relationships/image" Target="../media/image3.tif"/></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6.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8.png"/><Relationship Id="rId3" Type="http://schemas.openxmlformats.org/officeDocument/2006/relationships/image" Target="../media/image20.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tif"/></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9.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0.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3.png"/><Relationship Id="rId6" Type="http://schemas.openxmlformats.org/officeDocument/2006/relationships/image" Target="../media/image4.jpe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1.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2.png"/><Relationship Id="rId3" Type="http://schemas.openxmlformats.org/officeDocument/2006/relationships/image" Target="../media/image33.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4.png"/><Relationship Id="rId3" Type="http://schemas.openxmlformats.org/officeDocument/2006/relationships/image" Target="../media/image35.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6.png"/><Relationship Id="rId3" Type="http://schemas.openxmlformats.org/officeDocument/2006/relationships/image" Target="../media/image33.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7.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8.png"/><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7.png"/><Relationship Id="rId3" Type="http://schemas.openxmlformats.org/officeDocument/2006/relationships/image" Target="../media/image48.png"/><Relationship Id="rId4" Type="http://schemas.openxmlformats.org/officeDocument/2006/relationships/image" Target="../media/image49.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0.png"/><Relationship Id="rId3" Type="http://schemas.openxmlformats.org/officeDocument/2006/relationships/image" Target="../media/image51.png"/><Relationship Id="rId4" Type="http://schemas.openxmlformats.org/officeDocument/2006/relationships/image" Target="../media/image49.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5.png"/><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5.tif"/></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9.png"/><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62.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3.png"/><Relationship Id="rId3" Type="http://schemas.openxmlformats.org/officeDocument/2006/relationships/image" Target="../media/image64.png"/><Relationship Id="rId4" Type="http://schemas.openxmlformats.org/officeDocument/2006/relationships/image" Target="../media/image65.pn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6.png"/><Relationship Id="rId3" Type="http://schemas.openxmlformats.org/officeDocument/2006/relationships/image" Target="../media/image67.png"/><Relationship Id="rId4" Type="http://schemas.openxmlformats.org/officeDocument/2006/relationships/image" Target="../media/image68.pn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9.png"/><Relationship Id="rId3" Type="http://schemas.openxmlformats.org/officeDocument/2006/relationships/image" Target="../media/image70.png"/><Relationship Id="rId4" Type="http://schemas.openxmlformats.org/officeDocument/2006/relationships/image" Target="../media/image71.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2.png"/><Relationship Id="rId3" Type="http://schemas.openxmlformats.org/officeDocument/2006/relationships/image" Target="../media/image36.png"/><Relationship Id="rId4" Type="http://schemas.openxmlformats.org/officeDocument/2006/relationships/image" Target="../media/image72.png"/><Relationship Id="rId5" Type="http://schemas.openxmlformats.org/officeDocument/2006/relationships/image" Target="../media/image33.pn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3.png"/><Relationship Id="rId3" Type="http://schemas.openxmlformats.org/officeDocument/2006/relationships/image" Target="../media/image74.png"/></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5.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6.png"/></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7.png"/></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8.png"/></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2.png"/><Relationship Id="rId3" Type="http://schemas.openxmlformats.org/officeDocument/2006/relationships/image" Target="../media/image36.png"/><Relationship Id="rId4" Type="http://schemas.openxmlformats.org/officeDocument/2006/relationships/image" Target="../media/image72.png"/><Relationship Id="rId5" Type="http://schemas.openxmlformats.org/officeDocument/2006/relationships/image" Target="../media/image33.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3" name="pasted-image.png"/>
          <p:cNvPicPr/>
          <p:nvPr/>
        </p:nvPicPr>
        <p:blipFill>
          <a:blip r:embed="rId2">
            <a:extLst/>
          </a:blip>
          <a:stretch>
            <a:fillRect/>
          </a:stretch>
        </p:blipFill>
        <p:spPr>
          <a:xfrm>
            <a:off x="99483" y="400050"/>
            <a:ext cx="6845301" cy="8953500"/>
          </a:xfrm>
          <a:prstGeom prst="rect">
            <a:avLst/>
          </a:prstGeom>
          <a:ln w="12700">
            <a:miter lim="400000"/>
          </a:ln>
        </p:spPr>
      </p:pic>
      <p:pic>
        <p:nvPicPr>
          <p:cNvPr id="54" name="pasted-image.png"/>
          <p:cNvPicPr/>
          <p:nvPr/>
        </p:nvPicPr>
        <p:blipFill>
          <a:blip r:embed="rId3">
            <a:extLst/>
          </a:blip>
          <a:stretch>
            <a:fillRect/>
          </a:stretch>
        </p:blipFill>
        <p:spPr>
          <a:xfrm>
            <a:off x="7161476" y="2343603"/>
            <a:ext cx="5847558" cy="5066394"/>
          </a:xfrm>
          <a:prstGeom prst="rect">
            <a:avLst/>
          </a:prstGeom>
          <a:ln w="12700">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1" name="image2.tif"/>
          <p:cNvPicPr/>
          <p:nvPr/>
        </p:nvPicPr>
        <p:blipFill>
          <a:blip r:embed="rId2">
            <a:extLst/>
          </a:blip>
          <a:stretch>
            <a:fillRect/>
          </a:stretch>
        </p:blipFill>
        <p:spPr>
          <a:xfrm>
            <a:off x="394824" y="499532"/>
            <a:ext cx="2794001" cy="3441703"/>
          </a:xfrm>
          <a:prstGeom prst="rect">
            <a:avLst/>
          </a:prstGeom>
          <a:ln w="12700">
            <a:miter lim="400000"/>
          </a:ln>
        </p:spPr>
      </p:pic>
      <p:sp>
        <p:nvSpPr>
          <p:cNvPr id="132" name="Shape 132"/>
          <p:cNvSpPr/>
          <p:nvPr/>
        </p:nvSpPr>
        <p:spPr>
          <a:xfrm>
            <a:off x="3700651" y="539749"/>
            <a:ext cx="600989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Light"/>
                <a:ea typeface="Helvetica Light"/>
                <a:cs typeface="Helvetica Light"/>
                <a:sym typeface="Helvetica Light"/>
              </a:defRPr>
            </a:lvl1pPr>
          </a:lstStyle>
          <a:p>
            <a:pPr lvl="0">
              <a:defRPr sz="1800"/>
            </a:pPr>
            <a:r>
              <a:rPr sz="3600"/>
              <a:t>Zenone di Elea 490-431 A.C.</a:t>
            </a:r>
          </a:p>
        </p:txBody>
      </p:sp>
      <p:sp>
        <p:nvSpPr>
          <p:cNvPr id="133" name="Shape 133"/>
          <p:cNvSpPr/>
          <p:nvPr/>
        </p:nvSpPr>
        <p:spPr>
          <a:xfrm>
            <a:off x="4179595" y="1623483"/>
            <a:ext cx="4645610"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latin typeface="Helvetica Light"/>
                <a:ea typeface="Helvetica Light"/>
                <a:cs typeface="Helvetica Light"/>
                <a:sym typeface="Helvetica Light"/>
              </a:rPr>
              <a:t>Dal Pardosso alla</a:t>
            </a:r>
            <a:endParaRPr>
              <a:latin typeface="Helvetica Light"/>
              <a:ea typeface="Helvetica Light"/>
              <a:cs typeface="Helvetica Light"/>
              <a:sym typeface="Helvetica Light"/>
            </a:endParaRPr>
          </a:p>
          <a:p>
            <a:pPr lvl="0">
              <a:defRPr sz="1800"/>
            </a:pPr>
            <a:r>
              <a:rPr i="1" sz="3600">
                <a:latin typeface="Helvetica Light"/>
                <a:ea typeface="Helvetica Light"/>
                <a:cs typeface="Helvetica Light"/>
                <a:sym typeface="Helvetica Light"/>
              </a:rPr>
              <a:t>reductio ad absurdum</a:t>
            </a:r>
          </a:p>
        </p:txBody>
      </p:sp>
      <p:pic>
        <p:nvPicPr>
          <p:cNvPr id="134" name="image3.tif"/>
          <p:cNvPicPr/>
          <p:nvPr/>
        </p:nvPicPr>
        <p:blipFill>
          <a:blip r:embed="rId3">
            <a:extLst/>
          </a:blip>
          <a:stretch>
            <a:fillRect/>
          </a:stretch>
        </p:blipFill>
        <p:spPr>
          <a:xfrm>
            <a:off x="2696049" y="4179001"/>
            <a:ext cx="8019102" cy="5158956"/>
          </a:xfrm>
          <a:prstGeom prst="rect">
            <a:avLst/>
          </a:prstGeom>
          <a:ln w="12700">
            <a:miter lim="400000"/>
          </a:ln>
        </p:spPr>
      </p:pic>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6" name="image24.png"/>
          <p:cNvPicPr/>
          <p:nvPr/>
        </p:nvPicPr>
        <p:blipFill>
          <a:blip r:embed="rId2">
            <a:extLst/>
          </a:blip>
          <a:stretch>
            <a:fillRect/>
          </a:stretch>
        </p:blipFill>
        <p:spPr>
          <a:xfrm>
            <a:off x="120650" y="1924050"/>
            <a:ext cx="12763500" cy="5905500"/>
          </a:xfrm>
          <a:prstGeom prst="rect">
            <a:avLst/>
          </a:prstGeom>
          <a:ln w="12700">
            <a:miter lim="400000"/>
          </a:ln>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8" name="image25.png"/>
          <p:cNvPicPr/>
          <p:nvPr/>
        </p:nvPicPr>
        <p:blipFill>
          <a:blip r:embed="rId2">
            <a:extLst/>
          </a:blip>
          <a:stretch>
            <a:fillRect/>
          </a:stretch>
        </p:blipFill>
        <p:spPr>
          <a:xfrm>
            <a:off x="916611" y="166620"/>
            <a:ext cx="11171578" cy="9420360"/>
          </a:xfrm>
          <a:prstGeom prst="rect">
            <a:avLst/>
          </a:prstGeom>
          <a:ln w="12700">
            <a:miter lim="400000"/>
          </a:ln>
        </p:spPr>
      </p:pic>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0" name="image26.png"/>
          <p:cNvPicPr/>
          <p:nvPr/>
        </p:nvPicPr>
        <p:blipFill>
          <a:blip r:embed="rId2">
            <a:extLst/>
          </a:blip>
          <a:stretch>
            <a:fillRect/>
          </a:stretch>
        </p:blipFill>
        <p:spPr>
          <a:xfrm>
            <a:off x="2541122" y="52988"/>
            <a:ext cx="7922555" cy="9647626"/>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2" name="image27.png"/>
          <p:cNvPicPr/>
          <p:nvPr/>
        </p:nvPicPr>
        <p:blipFill>
          <a:blip r:embed="rId2">
            <a:extLst/>
          </a:blip>
          <a:stretch>
            <a:fillRect/>
          </a:stretch>
        </p:blipFill>
        <p:spPr>
          <a:xfrm>
            <a:off x="45571" y="1000851"/>
            <a:ext cx="12913660" cy="7751898"/>
          </a:xfrm>
          <a:prstGeom prst="rect">
            <a:avLst/>
          </a:prstGeom>
          <a:ln w="12700">
            <a:miter lim="400000"/>
          </a:ln>
        </p:spPr>
      </p:pic>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4" name="image28.png"/>
          <p:cNvPicPr/>
          <p:nvPr/>
        </p:nvPicPr>
        <p:blipFill>
          <a:blip r:embed="rId2">
            <a:extLst/>
          </a:blip>
          <a:stretch>
            <a:fillRect/>
          </a:stretch>
        </p:blipFill>
        <p:spPr>
          <a:xfrm>
            <a:off x="537058" y="209748"/>
            <a:ext cx="11930683" cy="9334104"/>
          </a:xfrm>
          <a:prstGeom prst="rect">
            <a:avLst/>
          </a:prstGeom>
          <a:ln w="12700">
            <a:miter lim="400000"/>
          </a:ln>
        </p:spPr>
      </p:pic>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6" name="image29.png"/>
          <p:cNvPicPr/>
          <p:nvPr/>
        </p:nvPicPr>
        <p:blipFill>
          <a:blip r:embed="rId2">
            <a:extLst/>
          </a:blip>
          <a:stretch>
            <a:fillRect/>
          </a:stretch>
        </p:blipFill>
        <p:spPr>
          <a:xfrm>
            <a:off x="379244" y="414897"/>
            <a:ext cx="12246311" cy="8923805"/>
          </a:xfrm>
          <a:prstGeom prst="rect">
            <a:avLst/>
          </a:prstGeom>
          <a:ln w="12700">
            <a:miter lim="400000"/>
          </a:ln>
        </p:spPr>
      </p:pic>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8" name="image111.png"/>
          <p:cNvPicPr/>
          <p:nvPr/>
        </p:nvPicPr>
        <p:blipFill>
          <a:blip r:embed="rId2">
            <a:extLst/>
          </a:blip>
          <a:stretch>
            <a:fillRect/>
          </a:stretch>
        </p:blipFill>
        <p:spPr>
          <a:xfrm>
            <a:off x="566860" y="1494267"/>
            <a:ext cx="11871081" cy="6765067"/>
          </a:xfrm>
          <a:prstGeom prst="rect">
            <a:avLst/>
          </a:prstGeom>
          <a:ln w="12700">
            <a:miter lim="400000"/>
          </a:ln>
        </p:spPr>
      </p:pic>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0" name="image112.png"/>
          <p:cNvPicPr/>
          <p:nvPr/>
        </p:nvPicPr>
        <p:blipFill>
          <a:blip r:embed="rId2">
            <a:extLst/>
          </a:blip>
          <a:stretch>
            <a:fillRect/>
          </a:stretch>
        </p:blipFill>
        <p:spPr>
          <a:xfrm>
            <a:off x="0" y="2140494"/>
            <a:ext cx="13004800" cy="5472612"/>
          </a:xfrm>
          <a:prstGeom prst="rect">
            <a:avLst/>
          </a:prstGeom>
          <a:ln w="12700">
            <a:miter lim="400000"/>
          </a:ln>
        </p:spPr>
      </p:pic>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2" name="image30.png"/>
          <p:cNvPicPr/>
          <p:nvPr/>
        </p:nvPicPr>
        <p:blipFill>
          <a:blip r:embed="rId2">
            <a:extLst/>
          </a:blip>
          <a:stretch>
            <a:fillRect/>
          </a:stretch>
        </p:blipFill>
        <p:spPr>
          <a:xfrm>
            <a:off x="473672" y="334298"/>
            <a:ext cx="12057455" cy="9085003"/>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6" name="image1.tif"/>
          <p:cNvPicPr/>
          <p:nvPr/>
        </p:nvPicPr>
        <p:blipFill>
          <a:blip r:embed="rId2">
            <a:extLst/>
          </a:blip>
          <a:stretch>
            <a:fillRect/>
          </a:stretch>
        </p:blipFill>
        <p:spPr>
          <a:xfrm>
            <a:off x="510019" y="422463"/>
            <a:ext cx="11984761" cy="8908673"/>
          </a:xfrm>
          <a:prstGeom prst="rect">
            <a:avLst/>
          </a:prstGeom>
          <a:ln w="12700">
            <a:miter lim="400000"/>
          </a:ln>
        </p:spPr>
      </p:pic>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4" name="image31.png"/>
          <p:cNvPicPr/>
          <p:nvPr/>
        </p:nvPicPr>
        <p:blipFill>
          <a:blip r:embed="rId2">
            <a:extLst/>
          </a:blip>
          <a:stretch>
            <a:fillRect/>
          </a:stretch>
        </p:blipFill>
        <p:spPr>
          <a:xfrm>
            <a:off x="12176" y="2004217"/>
            <a:ext cx="12980448" cy="6965490"/>
          </a:xfrm>
          <a:prstGeom prst="rect">
            <a:avLst/>
          </a:prstGeom>
          <a:ln w="12700">
            <a:miter lim="400000"/>
          </a:ln>
        </p:spPr>
      </p:pic>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6" name="image32.png"/>
          <p:cNvPicPr/>
          <p:nvPr/>
        </p:nvPicPr>
        <p:blipFill>
          <a:blip r:embed="rId2">
            <a:extLst/>
          </a:blip>
          <a:srcRect l="21286" t="0" r="0" b="0"/>
          <a:stretch>
            <a:fillRect/>
          </a:stretch>
        </p:blipFill>
        <p:spPr>
          <a:xfrm>
            <a:off x="746519" y="2068253"/>
            <a:ext cx="11511746" cy="6930830"/>
          </a:xfrm>
          <a:prstGeom prst="rect">
            <a:avLst/>
          </a:prstGeom>
          <a:ln w="12700">
            <a:miter lim="400000"/>
          </a:ln>
        </p:spPr>
      </p:pic>
      <p:sp>
        <p:nvSpPr>
          <p:cNvPr id="157" name="Shape 157"/>
          <p:cNvSpPr/>
          <p:nvPr/>
        </p:nvSpPr>
        <p:spPr>
          <a:xfrm>
            <a:off x="8687572" y="4334625"/>
            <a:ext cx="301985" cy="239828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defTabSz="457200">
              <a:lnSpc>
                <a:spcPct val="115000"/>
              </a:lnSpc>
              <a:spcBef>
                <a:spcPts val="1000"/>
              </a:spcBef>
              <a:defRPr sz="1800"/>
            </a:pPr>
            <a:r>
              <a:rPr b="1" sz="1200">
                <a:uFill>
                  <a:solidFill/>
                </a:uFill>
                <a:latin typeface="Arial"/>
                <a:ea typeface="Arial"/>
                <a:cs typeface="Arial"/>
                <a:sym typeface="Arial"/>
              </a:rPr>
              <a:t>A</a:t>
            </a:r>
            <a:r>
              <a:rPr b="1" sz="1100">
                <a:uFill>
                  <a:solidFill/>
                </a:uFill>
                <a:latin typeface="Arial"/>
                <a:ea typeface="Arial"/>
                <a:cs typeface="Arial"/>
                <a:sym typeface="Arial"/>
              </a:rPr>
              <a:t> </a:t>
            </a:r>
            <a:endParaRPr b="1" sz="1100">
              <a:uFill>
                <a:solidFill/>
              </a:uFill>
              <a:latin typeface="Arial"/>
              <a:ea typeface="Arial"/>
              <a:cs typeface="Arial"/>
              <a:sym typeface="Arial"/>
            </a:endParaRPr>
          </a:p>
          <a:p>
            <a:pPr lvl="0" algn="l" defTabSz="457200">
              <a:lnSpc>
                <a:spcPct val="115000"/>
              </a:lnSpc>
              <a:spcBef>
                <a:spcPts val="1000"/>
              </a:spcBef>
              <a:defRPr sz="1800"/>
            </a:pPr>
            <a:endParaRPr sz="1100">
              <a:uFill>
                <a:solidFill/>
              </a:uFill>
              <a:latin typeface="Calibri"/>
              <a:ea typeface="Calibri"/>
              <a:cs typeface="Calibri"/>
              <a:sym typeface="Calibri"/>
            </a:endParaRPr>
          </a:p>
          <a:p>
            <a:pPr lvl="0" algn="l" defTabSz="457200">
              <a:lnSpc>
                <a:spcPct val="115000"/>
              </a:lnSpc>
              <a:spcBef>
                <a:spcPts val="1000"/>
              </a:spcBef>
              <a:defRPr sz="1800"/>
            </a:pPr>
            <a:endParaRPr sz="1100">
              <a:uFill>
                <a:solidFill/>
              </a:uFill>
              <a:latin typeface="Calibri"/>
              <a:ea typeface="Calibri"/>
              <a:cs typeface="Calibri"/>
              <a:sym typeface="Calibri"/>
            </a:endParaRPr>
          </a:p>
          <a:p>
            <a:pPr lvl="0" algn="l" defTabSz="457200">
              <a:lnSpc>
                <a:spcPct val="115000"/>
              </a:lnSpc>
              <a:spcBef>
                <a:spcPts val="1000"/>
              </a:spcBef>
              <a:defRPr sz="1800"/>
            </a:pPr>
            <a:endParaRPr sz="1100">
              <a:uFill>
                <a:solidFill/>
              </a:uFill>
              <a:latin typeface="Calibri"/>
              <a:ea typeface="Calibri"/>
              <a:cs typeface="Calibri"/>
              <a:sym typeface="Calibri"/>
            </a:endParaRPr>
          </a:p>
          <a:p>
            <a:pPr lvl="0" algn="l" defTabSz="457200">
              <a:lnSpc>
                <a:spcPct val="115000"/>
              </a:lnSpc>
              <a:spcBef>
                <a:spcPts val="1000"/>
              </a:spcBef>
              <a:defRPr sz="1800"/>
            </a:pPr>
            <a:endParaRPr sz="1100">
              <a:uFill>
                <a:solidFill/>
              </a:uFill>
              <a:latin typeface="Calibri"/>
              <a:ea typeface="Calibri"/>
              <a:cs typeface="Calibri"/>
              <a:sym typeface="Calibri"/>
            </a:endParaRPr>
          </a:p>
          <a:p>
            <a:pPr lvl="0" algn="l" defTabSz="457200">
              <a:lnSpc>
                <a:spcPct val="115000"/>
              </a:lnSpc>
              <a:spcBef>
                <a:spcPts val="1000"/>
              </a:spcBef>
              <a:defRPr sz="1800"/>
            </a:pPr>
            <a:endParaRPr sz="1100">
              <a:uFill>
                <a:solidFill/>
              </a:uFill>
              <a:latin typeface="Calibri"/>
              <a:ea typeface="Calibri"/>
              <a:cs typeface="Calibri"/>
              <a:sym typeface="Calibri"/>
            </a:endParaRPr>
          </a:p>
          <a:p>
            <a:pPr lvl="0" algn="l" defTabSz="457200">
              <a:lnSpc>
                <a:spcPct val="115000"/>
              </a:lnSpc>
              <a:spcBef>
                <a:spcPts val="1000"/>
              </a:spcBef>
              <a:defRPr sz="1800"/>
            </a:pPr>
            <a:endParaRPr sz="1100">
              <a:uFill>
                <a:solidFill/>
              </a:uFill>
              <a:latin typeface="Calibri"/>
              <a:ea typeface="Calibri"/>
              <a:cs typeface="Calibri"/>
              <a:sym typeface="Calibri"/>
            </a:endParaRP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9" name="image33.png"/>
          <p:cNvPicPr/>
          <p:nvPr/>
        </p:nvPicPr>
        <p:blipFill>
          <a:blip r:embed="rId2">
            <a:extLst/>
          </a:blip>
          <a:srcRect l="23624" t="0" r="0" b="0"/>
          <a:stretch>
            <a:fillRect/>
          </a:stretch>
        </p:blipFill>
        <p:spPr>
          <a:xfrm>
            <a:off x="257768" y="1196775"/>
            <a:ext cx="12489358" cy="7360048"/>
          </a:xfrm>
          <a:prstGeom prst="rect">
            <a:avLst/>
          </a:prstGeom>
          <a:ln w="12700">
            <a:miter lim="400000"/>
          </a:ln>
        </p:spPr>
      </p:pic>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1" name="image34.png"/>
          <p:cNvPicPr/>
          <p:nvPr/>
        </p:nvPicPr>
        <p:blipFill>
          <a:blip r:embed="rId2">
            <a:extLst/>
          </a:blip>
          <a:srcRect l="24474" t="0" r="0" b="0"/>
          <a:stretch>
            <a:fillRect/>
          </a:stretch>
        </p:blipFill>
        <p:spPr>
          <a:xfrm>
            <a:off x="372843" y="400563"/>
            <a:ext cx="12259113" cy="8952314"/>
          </a:xfrm>
          <a:prstGeom prst="rect">
            <a:avLst/>
          </a:prstGeom>
          <a:ln w="12700">
            <a:miter lim="400000"/>
          </a:ln>
        </p:spPr>
      </p:pic>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3" name="image35.png"/>
          <p:cNvPicPr/>
          <p:nvPr/>
        </p:nvPicPr>
        <p:blipFill>
          <a:blip r:embed="rId2">
            <a:extLst/>
          </a:blip>
          <a:srcRect l="17094" t="0" r="0" b="0"/>
          <a:stretch>
            <a:fillRect/>
          </a:stretch>
        </p:blipFill>
        <p:spPr>
          <a:xfrm>
            <a:off x="64161" y="1264803"/>
            <a:ext cx="12663416" cy="7224171"/>
          </a:xfrm>
          <a:prstGeom prst="rect">
            <a:avLst/>
          </a:prstGeom>
          <a:ln w="12700">
            <a:miter lim="400000"/>
          </a:ln>
        </p:spPr>
      </p:pic>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5" name="image36.png"/>
          <p:cNvPicPr/>
          <p:nvPr/>
        </p:nvPicPr>
        <p:blipFill>
          <a:blip r:embed="rId2">
            <a:extLst/>
          </a:blip>
          <a:srcRect l="0" t="3351" r="0" b="0"/>
          <a:stretch>
            <a:fillRect/>
          </a:stretch>
        </p:blipFill>
        <p:spPr>
          <a:xfrm>
            <a:off x="130373" y="1921269"/>
            <a:ext cx="12744185" cy="5911033"/>
          </a:xfrm>
          <a:prstGeom prst="rect">
            <a:avLst/>
          </a:prstGeom>
          <a:ln w="12700">
            <a:miter lim="400000"/>
          </a:ln>
        </p:spPr>
      </p:pic>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7" name="image120.png"/>
          <p:cNvPicPr/>
          <p:nvPr/>
        </p:nvPicPr>
        <p:blipFill>
          <a:blip r:embed="rId2">
            <a:extLst/>
          </a:blip>
          <a:stretch>
            <a:fillRect/>
          </a:stretch>
        </p:blipFill>
        <p:spPr>
          <a:xfrm>
            <a:off x="107767" y="7260166"/>
            <a:ext cx="12789266" cy="1112112"/>
          </a:xfrm>
          <a:prstGeom prst="rect">
            <a:avLst/>
          </a:prstGeom>
          <a:ln w="12700">
            <a:miter lim="400000"/>
          </a:ln>
        </p:spPr>
      </p:pic>
      <p:pic>
        <p:nvPicPr>
          <p:cNvPr id="168" name="image112.png"/>
          <p:cNvPicPr/>
          <p:nvPr/>
        </p:nvPicPr>
        <p:blipFill>
          <a:blip r:embed="rId3">
            <a:extLst/>
          </a:blip>
          <a:stretch>
            <a:fillRect/>
          </a:stretch>
        </p:blipFill>
        <p:spPr>
          <a:xfrm>
            <a:off x="-2" y="751961"/>
            <a:ext cx="13004803" cy="5472610"/>
          </a:xfrm>
          <a:prstGeom prst="rect">
            <a:avLst/>
          </a:prstGeom>
          <a:ln w="12700">
            <a:miter lim="400000"/>
          </a:ln>
        </p:spPr>
      </p:pic>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0" name="image4.tif"/>
          <p:cNvPicPr/>
          <p:nvPr/>
        </p:nvPicPr>
        <p:blipFill>
          <a:blip r:embed="rId2">
            <a:extLst/>
          </a:blip>
          <a:stretch>
            <a:fillRect/>
          </a:stretch>
        </p:blipFill>
        <p:spPr>
          <a:xfrm>
            <a:off x="845740" y="634304"/>
            <a:ext cx="11313321" cy="8484991"/>
          </a:xfrm>
          <a:prstGeom prst="rect">
            <a:avLst/>
          </a:prstGeom>
          <a:ln w="12700">
            <a:miter lim="400000"/>
          </a:ln>
        </p:spPr>
      </p:pic>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2" name="image46.png"/>
          <p:cNvPicPr/>
          <p:nvPr/>
        </p:nvPicPr>
        <p:blipFill>
          <a:blip r:embed="rId2">
            <a:extLst/>
          </a:blip>
          <a:stretch>
            <a:fillRect/>
          </a:stretch>
        </p:blipFill>
        <p:spPr>
          <a:xfrm>
            <a:off x="1180494" y="207762"/>
            <a:ext cx="10643811" cy="8630116"/>
          </a:xfrm>
          <a:prstGeom prst="rect">
            <a:avLst/>
          </a:prstGeom>
          <a:ln w="12700">
            <a:miter lim="400000"/>
          </a:ln>
        </p:spPr>
      </p:pic>
      <p:sp>
        <p:nvSpPr>
          <p:cNvPr id="173" name="Shape 173"/>
          <p:cNvSpPr/>
          <p:nvPr/>
        </p:nvSpPr>
        <p:spPr>
          <a:xfrm>
            <a:off x="3043011" y="9046633"/>
            <a:ext cx="9594241" cy="533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800">
                <a:latin typeface="Helvetica Light"/>
                <a:ea typeface="Helvetica Light"/>
                <a:cs typeface="Helvetica Light"/>
                <a:sym typeface="Helvetica Light"/>
              </a:defRPr>
            </a:lvl1pPr>
          </a:lstStyle>
          <a:p>
            <a:pPr lvl="0">
              <a:defRPr sz="1800"/>
            </a:pPr>
            <a:r>
              <a:rPr sz="2800"/>
              <a:t>Vestbo J, et al. Am J Respir Crit Care Med 2013;187:347-65</a:t>
            </a:r>
          </a:p>
        </p:txBody>
      </p:sp>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5" name="image39.png"/>
          <p:cNvPicPr/>
          <p:nvPr/>
        </p:nvPicPr>
        <p:blipFill>
          <a:blip r:embed="rId2">
            <a:extLst/>
          </a:blip>
          <a:stretch>
            <a:fillRect/>
          </a:stretch>
        </p:blipFill>
        <p:spPr>
          <a:xfrm>
            <a:off x="939800" y="2425700"/>
            <a:ext cx="11125200" cy="4902200"/>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8" name="image2.jpeg"/>
          <p:cNvPicPr/>
          <p:nvPr/>
        </p:nvPicPr>
        <p:blipFill>
          <a:blip r:embed="rId3">
            <a:extLst/>
          </a:blip>
          <a:stretch>
            <a:fillRect/>
          </a:stretch>
        </p:blipFill>
        <p:spPr>
          <a:xfrm>
            <a:off x="191910" y="4762500"/>
            <a:ext cx="6263078" cy="4991100"/>
          </a:xfrm>
          <a:prstGeom prst="rect">
            <a:avLst/>
          </a:prstGeom>
          <a:ln w="12700">
            <a:miter lim="400000"/>
          </a:ln>
        </p:spPr>
      </p:pic>
      <p:pic>
        <p:nvPicPr>
          <p:cNvPr id="59" name="image3.jpeg"/>
          <p:cNvPicPr/>
          <p:nvPr/>
        </p:nvPicPr>
        <p:blipFill>
          <a:blip r:embed="rId4">
            <a:extLst/>
          </a:blip>
          <a:stretch>
            <a:fillRect/>
          </a:stretch>
        </p:blipFill>
        <p:spPr>
          <a:xfrm>
            <a:off x="191910" y="0"/>
            <a:ext cx="6165994" cy="4445000"/>
          </a:xfrm>
          <a:prstGeom prst="rect">
            <a:avLst/>
          </a:prstGeom>
          <a:ln w="12700">
            <a:miter lim="400000"/>
          </a:ln>
        </p:spPr>
      </p:pic>
      <p:pic>
        <p:nvPicPr>
          <p:cNvPr id="60" name="image4.png"/>
          <p:cNvPicPr/>
          <p:nvPr/>
        </p:nvPicPr>
        <p:blipFill>
          <a:blip r:embed="rId5">
            <a:extLst/>
          </a:blip>
          <a:stretch>
            <a:fillRect/>
          </a:stretch>
        </p:blipFill>
        <p:spPr>
          <a:xfrm>
            <a:off x="6743982" y="0"/>
            <a:ext cx="6260818" cy="4546600"/>
          </a:xfrm>
          <a:prstGeom prst="rect">
            <a:avLst/>
          </a:prstGeom>
          <a:ln w="12700">
            <a:miter lim="400000"/>
          </a:ln>
        </p:spPr>
      </p:pic>
      <p:sp>
        <p:nvSpPr>
          <p:cNvPr id="61" name="Shape 61"/>
          <p:cNvSpPr/>
          <p:nvPr/>
        </p:nvSpPr>
        <p:spPr>
          <a:xfrm>
            <a:off x="6549812" y="-2"/>
            <a:ext cx="2261" cy="9753604"/>
          </a:xfrm>
          <a:prstGeom prst="line">
            <a:avLst/>
          </a:prstGeom>
          <a:ln w="38100">
            <a:solidFill>
              <a:srgbClr val="00053A"/>
            </a:solidFill>
            <a:round/>
          </a:ln>
        </p:spPr>
        <p:txBody>
          <a:bodyPr lIns="0" tIns="0" rIns="0" bIns="0"/>
          <a:lstStyle/>
          <a:p>
            <a:pPr lvl="0" algn="l" defTabSz="457200">
              <a:defRPr sz="1200">
                <a:latin typeface="+mn-lt"/>
                <a:ea typeface="+mn-ea"/>
                <a:cs typeface="+mn-cs"/>
                <a:sym typeface="Helvetica"/>
              </a:defRPr>
            </a:pPr>
          </a:p>
        </p:txBody>
      </p:sp>
      <p:sp>
        <p:nvSpPr>
          <p:cNvPr id="62" name="Shape 62"/>
          <p:cNvSpPr/>
          <p:nvPr/>
        </p:nvSpPr>
        <p:spPr>
          <a:xfrm>
            <a:off x="-1" y="4660899"/>
            <a:ext cx="13004801" cy="2260"/>
          </a:xfrm>
          <a:prstGeom prst="line">
            <a:avLst/>
          </a:prstGeom>
          <a:ln w="38100">
            <a:solidFill>
              <a:srgbClr val="00053A"/>
            </a:solidFill>
            <a:round/>
          </a:ln>
        </p:spPr>
        <p:txBody>
          <a:bodyPr lIns="0" tIns="0" rIns="0" bIns="0"/>
          <a:lstStyle/>
          <a:p>
            <a:pPr lvl="0" algn="l" defTabSz="457200">
              <a:defRPr sz="1200">
                <a:latin typeface="+mn-lt"/>
                <a:ea typeface="+mn-ea"/>
                <a:cs typeface="+mn-cs"/>
                <a:sym typeface="Helvetica"/>
              </a:defRPr>
            </a:pPr>
          </a:p>
        </p:txBody>
      </p:sp>
      <p:sp>
        <p:nvSpPr>
          <p:cNvPr id="63" name="Shape 63"/>
          <p:cNvSpPr/>
          <p:nvPr/>
        </p:nvSpPr>
        <p:spPr>
          <a:xfrm>
            <a:off x="3772746" y="182879"/>
            <a:ext cx="1987107" cy="32995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marR="57797" indent="57797" algn="l" defTabSz="1295400">
              <a:defRPr b="1" sz="2400">
                <a:solidFill>
                  <a:srgbClr val="FB67EE"/>
                </a:solidFill>
                <a:effectLst>
                  <a:outerShdw sx="100000" sy="100000" kx="0" ky="0" algn="b" rotWithShape="0" blurRad="12700" dist="25400" dir="2700000">
                    <a:srgbClr val="000000"/>
                  </a:outerShdw>
                </a:effectLst>
                <a:uFill>
                  <a:solidFill>
                    <a:srgbClr val="FB67EE"/>
                  </a:solidFill>
                </a:uFill>
                <a:latin typeface="Times New Roman"/>
                <a:ea typeface="Times New Roman"/>
                <a:cs typeface="Times New Roman"/>
                <a:sym typeface="Times New Roman"/>
              </a:defRPr>
            </a:lvl1pPr>
          </a:lstStyle>
          <a:p>
            <a:pPr lvl="0">
              <a:defRPr b="0" sz="1800">
                <a:solidFill>
                  <a:srgbClr val="000000"/>
                </a:solidFill>
                <a:effectLst/>
                <a:uFillTx/>
              </a:defRPr>
            </a:pPr>
            <a:r>
              <a:rPr b="1" sz="2400">
                <a:solidFill>
                  <a:srgbClr val="FB67EE"/>
                </a:solidFill>
                <a:effectLst>
                  <a:outerShdw sx="100000" sy="100000" kx="0" ky="0" algn="b" rotWithShape="0" blurRad="12700" dist="25400" dir="2700000">
                    <a:srgbClr val="000000"/>
                  </a:outerShdw>
                </a:effectLst>
                <a:uFill>
                  <a:solidFill>
                    <a:srgbClr val="FB67EE"/>
                  </a:solidFill>
                </a:uFill>
              </a:rPr>
              <a:t>Euroscop 1999</a:t>
            </a:r>
          </a:p>
        </p:txBody>
      </p:sp>
      <p:sp>
        <p:nvSpPr>
          <p:cNvPr id="64" name="Shape 64"/>
          <p:cNvSpPr/>
          <p:nvPr/>
        </p:nvSpPr>
        <p:spPr>
          <a:xfrm>
            <a:off x="115145" y="9243341"/>
            <a:ext cx="1535415" cy="32995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marR="57797" indent="57797" algn="l" defTabSz="1295400">
              <a:defRPr b="1" sz="2400">
                <a:solidFill>
                  <a:srgbClr val="FB67EE"/>
                </a:solidFill>
                <a:effectLst>
                  <a:outerShdw sx="100000" sy="100000" kx="0" ky="0" algn="b" rotWithShape="0" blurRad="12700" dist="25400" dir="2700000">
                    <a:srgbClr val="000000"/>
                  </a:outerShdw>
                </a:effectLst>
                <a:uFill>
                  <a:solidFill>
                    <a:srgbClr val="FB67EE"/>
                  </a:solidFill>
                </a:uFill>
                <a:latin typeface="Times New Roman"/>
                <a:ea typeface="Times New Roman"/>
                <a:cs typeface="Times New Roman"/>
                <a:sym typeface="Times New Roman"/>
              </a:defRPr>
            </a:lvl1pPr>
          </a:lstStyle>
          <a:p>
            <a:pPr lvl="0">
              <a:defRPr b="0" sz="1800">
                <a:solidFill>
                  <a:srgbClr val="000000"/>
                </a:solidFill>
                <a:effectLst/>
                <a:uFillTx/>
              </a:defRPr>
            </a:pPr>
            <a:r>
              <a:rPr b="1" sz="2400">
                <a:solidFill>
                  <a:srgbClr val="FB67EE"/>
                </a:solidFill>
                <a:effectLst>
                  <a:outerShdw sx="100000" sy="100000" kx="0" ky="0" algn="b" rotWithShape="0" blurRad="12700" dist="25400" dir="2700000">
                    <a:srgbClr val="000000"/>
                  </a:outerShdw>
                </a:effectLst>
                <a:uFill>
                  <a:solidFill>
                    <a:srgbClr val="FB67EE"/>
                  </a:solidFill>
                </a:uFill>
              </a:rPr>
              <a:t>Isolde 2000</a:t>
            </a:r>
          </a:p>
        </p:txBody>
      </p:sp>
      <p:sp>
        <p:nvSpPr>
          <p:cNvPr id="65" name="Shape 65"/>
          <p:cNvSpPr/>
          <p:nvPr/>
        </p:nvSpPr>
        <p:spPr>
          <a:xfrm>
            <a:off x="9128193" y="176106"/>
            <a:ext cx="3220893" cy="32995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marR="57797" indent="57797" algn="l" defTabSz="1295400">
              <a:defRPr b="1" sz="2400">
                <a:solidFill>
                  <a:srgbClr val="FB67EE"/>
                </a:solidFill>
                <a:effectLst>
                  <a:outerShdw sx="100000" sy="100000" kx="0" ky="0" algn="b" rotWithShape="0" blurRad="12700" dist="25400" dir="2700000">
                    <a:srgbClr val="000000"/>
                  </a:outerShdw>
                </a:effectLst>
                <a:uFill>
                  <a:solidFill>
                    <a:srgbClr val="FB67EE"/>
                  </a:solidFill>
                </a:uFill>
                <a:latin typeface="Times New Roman"/>
                <a:ea typeface="Times New Roman"/>
                <a:cs typeface="Times New Roman"/>
                <a:sym typeface="Times New Roman"/>
              </a:defRPr>
            </a:lvl1pPr>
          </a:lstStyle>
          <a:p>
            <a:pPr lvl="0">
              <a:defRPr b="0" sz="1800">
                <a:solidFill>
                  <a:srgbClr val="000000"/>
                </a:solidFill>
                <a:effectLst/>
                <a:uFillTx/>
              </a:defRPr>
            </a:pPr>
            <a:r>
              <a:rPr b="1" sz="2400">
                <a:solidFill>
                  <a:srgbClr val="FB67EE"/>
                </a:solidFill>
                <a:effectLst>
                  <a:outerShdw sx="100000" sy="100000" kx="0" ky="0" algn="b" rotWithShape="0" blurRad="12700" dist="25400" dir="2700000">
                    <a:srgbClr val="000000"/>
                  </a:outerShdw>
                </a:effectLst>
                <a:uFill>
                  <a:solidFill>
                    <a:srgbClr val="FB67EE"/>
                  </a:solidFill>
                </a:uFill>
              </a:rPr>
              <a:t>Copenhagen Study 1999</a:t>
            </a:r>
          </a:p>
        </p:txBody>
      </p:sp>
      <p:pic>
        <p:nvPicPr>
          <p:cNvPr id="66" name="image4.jpeg"/>
          <p:cNvPicPr/>
          <p:nvPr/>
        </p:nvPicPr>
        <p:blipFill>
          <a:blip r:embed="rId6">
            <a:extLst/>
          </a:blip>
          <a:stretch>
            <a:fillRect/>
          </a:stretch>
        </p:blipFill>
        <p:spPr>
          <a:xfrm>
            <a:off x="6743982" y="4762500"/>
            <a:ext cx="6260818" cy="4991100"/>
          </a:xfrm>
          <a:prstGeom prst="rect">
            <a:avLst/>
          </a:prstGeom>
          <a:ln w="12700">
            <a:miter lim="400000"/>
          </a:ln>
        </p:spPr>
      </p:pic>
      <p:sp>
        <p:nvSpPr>
          <p:cNvPr id="67" name="Shape 67"/>
          <p:cNvSpPr/>
          <p:nvPr/>
        </p:nvSpPr>
        <p:spPr>
          <a:xfrm>
            <a:off x="8624709" y="5213208"/>
            <a:ext cx="3830642" cy="32995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marR="57797" indent="57797" algn="l" defTabSz="1295400">
              <a:defRPr b="1" sz="2400">
                <a:solidFill>
                  <a:srgbClr val="FB67EE"/>
                </a:solidFill>
                <a:effectLst>
                  <a:outerShdw sx="100000" sy="100000" kx="0" ky="0" algn="b" rotWithShape="0" blurRad="12700" dist="25400" dir="2700000">
                    <a:srgbClr val="000000"/>
                  </a:outerShdw>
                </a:effectLst>
                <a:uFill>
                  <a:solidFill>
                    <a:srgbClr val="FB67EE"/>
                  </a:solidFill>
                </a:uFill>
                <a:latin typeface="Times New Roman"/>
                <a:ea typeface="Times New Roman"/>
                <a:cs typeface="Times New Roman"/>
                <a:sym typeface="Times New Roman"/>
              </a:defRPr>
            </a:lvl1pPr>
          </a:lstStyle>
          <a:p>
            <a:pPr lvl="0">
              <a:defRPr b="0" sz="1800">
                <a:solidFill>
                  <a:srgbClr val="000000"/>
                </a:solidFill>
                <a:effectLst/>
                <a:uFillTx/>
              </a:defRPr>
            </a:pPr>
            <a:r>
              <a:rPr b="1" sz="2400">
                <a:solidFill>
                  <a:srgbClr val="FB67EE"/>
                </a:solidFill>
                <a:effectLst>
                  <a:outerShdw sx="100000" sy="100000" kx="0" ky="0" algn="b" rotWithShape="0" blurRad="12700" dist="25400" dir="2700000">
                    <a:srgbClr val="000000"/>
                  </a:outerShdw>
                </a:effectLst>
                <a:uFill>
                  <a:solidFill>
                    <a:srgbClr val="FB67EE"/>
                  </a:solidFill>
                </a:uFill>
              </a:rPr>
              <a:t>The Lung Health Study 2000</a:t>
            </a:r>
          </a:p>
        </p:txBody>
      </p:sp>
      <p:sp>
        <p:nvSpPr>
          <p:cNvPr id="68" name="Shape 68"/>
          <p:cNvSpPr/>
          <p:nvPr/>
        </p:nvSpPr>
        <p:spPr>
          <a:xfrm>
            <a:off x="3833705" y="846664"/>
            <a:ext cx="1680869" cy="67527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marR="57797" indent="57797" algn="l" defTabSz="1295400">
              <a:defRPr sz="1800"/>
            </a:pPr>
            <a:r>
              <a:rPr sz="2200">
                <a:uFill>
                  <a:solidFill/>
                </a:uFill>
                <a:latin typeface="Wingdings"/>
                <a:ea typeface="Wingdings"/>
                <a:cs typeface="Wingdings"/>
                <a:sym typeface="Wingdings"/>
              </a:rPr>
              <a:t>■</a:t>
            </a:r>
            <a:r>
              <a:rPr sz="2200">
                <a:uFill>
                  <a:solidFill/>
                </a:uFill>
                <a:latin typeface="Times New Roman"/>
                <a:ea typeface="Times New Roman"/>
                <a:cs typeface="Times New Roman"/>
                <a:sym typeface="Times New Roman"/>
              </a:rPr>
              <a:t> Budesonide</a:t>
            </a:r>
            <a:endParaRPr sz="2200">
              <a:uFill>
                <a:solidFill/>
              </a:uFill>
              <a:latin typeface="Times New Roman"/>
              <a:ea typeface="Times New Roman"/>
              <a:cs typeface="Times New Roman"/>
              <a:sym typeface="Times New Roman"/>
            </a:endParaRPr>
          </a:p>
          <a:p>
            <a:pPr lvl="0" marR="57797" indent="57797" algn="l" defTabSz="1295400">
              <a:defRPr sz="1800"/>
            </a:pPr>
            <a:r>
              <a:rPr sz="2200">
                <a:uFill>
                  <a:solidFill/>
                </a:uFill>
                <a:latin typeface="Wingdings"/>
                <a:ea typeface="Wingdings"/>
                <a:cs typeface="Wingdings"/>
                <a:sym typeface="Wingdings"/>
              </a:rPr>
              <a:t>○</a:t>
            </a:r>
            <a:r>
              <a:rPr sz="2200">
                <a:uFill>
                  <a:solidFill/>
                </a:uFill>
                <a:latin typeface="Times New Roman"/>
                <a:ea typeface="Times New Roman"/>
                <a:cs typeface="Times New Roman"/>
                <a:sym typeface="Times New Roman"/>
              </a:rPr>
              <a:t> Placebo</a:t>
            </a:r>
          </a:p>
        </p:txBody>
      </p:sp>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7" name="image45.png"/>
          <p:cNvPicPr/>
          <p:nvPr/>
        </p:nvPicPr>
        <p:blipFill>
          <a:blip r:embed="rId2">
            <a:extLst/>
          </a:blip>
          <a:stretch>
            <a:fillRect/>
          </a:stretch>
        </p:blipFill>
        <p:spPr>
          <a:xfrm>
            <a:off x="1306512" y="137583"/>
            <a:ext cx="10391776" cy="9478434"/>
          </a:xfrm>
          <a:prstGeom prst="rect">
            <a:avLst/>
          </a:prstGeom>
          <a:ln w="12700">
            <a:miter lim="400000"/>
          </a:ln>
        </p:spPr>
      </p:pic>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9" name="image20.png"/>
          <p:cNvPicPr/>
          <p:nvPr/>
        </p:nvPicPr>
        <p:blipFill>
          <a:blip r:embed="rId2">
            <a:extLst/>
          </a:blip>
          <a:stretch>
            <a:fillRect/>
          </a:stretch>
        </p:blipFill>
        <p:spPr>
          <a:xfrm>
            <a:off x="1902142" y="2872488"/>
            <a:ext cx="9200516" cy="12871768"/>
          </a:xfrm>
          <a:prstGeom prst="rect">
            <a:avLst/>
          </a:prstGeom>
          <a:ln w="12700">
            <a:miter lim="400000"/>
          </a:ln>
        </p:spPr>
      </p:pic>
      <p:pic>
        <p:nvPicPr>
          <p:cNvPr id="180" name="image23.png"/>
          <p:cNvPicPr/>
          <p:nvPr/>
        </p:nvPicPr>
        <p:blipFill>
          <a:blip r:embed="rId3">
            <a:extLst/>
          </a:blip>
          <a:stretch>
            <a:fillRect/>
          </a:stretch>
        </p:blipFill>
        <p:spPr>
          <a:xfrm>
            <a:off x="2277869" y="281781"/>
            <a:ext cx="8449062" cy="2684596"/>
          </a:xfrm>
          <a:prstGeom prst="rect">
            <a:avLst/>
          </a:prstGeom>
          <a:ln w="12700">
            <a:miter lim="400000"/>
          </a:ln>
        </p:spPr>
      </p:pic>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2" name="image47.png"/>
          <p:cNvPicPr/>
          <p:nvPr/>
        </p:nvPicPr>
        <p:blipFill>
          <a:blip r:embed="rId2">
            <a:extLst/>
          </a:blip>
          <a:stretch>
            <a:fillRect/>
          </a:stretch>
        </p:blipFill>
        <p:spPr>
          <a:xfrm>
            <a:off x="1720786" y="662516"/>
            <a:ext cx="9563228" cy="3772430"/>
          </a:xfrm>
          <a:prstGeom prst="rect">
            <a:avLst/>
          </a:prstGeom>
          <a:ln w="12700">
            <a:miter lim="400000"/>
          </a:ln>
        </p:spPr>
      </p:pic>
      <p:pic>
        <p:nvPicPr>
          <p:cNvPr id="183" name="image48.png"/>
          <p:cNvPicPr/>
          <p:nvPr/>
        </p:nvPicPr>
        <p:blipFill>
          <a:blip r:embed="rId3">
            <a:extLst/>
          </a:blip>
          <a:stretch>
            <a:fillRect/>
          </a:stretch>
        </p:blipFill>
        <p:spPr>
          <a:xfrm>
            <a:off x="121708" y="5067300"/>
            <a:ext cx="12761384" cy="1993969"/>
          </a:xfrm>
          <a:prstGeom prst="rect">
            <a:avLst/>
          </a:prstGeom>
          <a:ln w="12700">
            <a:miter lim="400000"/>
          </a:ln>
        </p:spPr>
      </p:pic>
      <p:sp>
        <p:nvSpPr>
          <p:cNvPr id="184" name="Shape 184"/>
          <p:cNvSpPr/>
          <p:nvPr/>
        </p:nvSpPr>
        <p:spPr>
          <a:xfrm>
            <a:off x="9099117" y="8803216"/>
            <a:ext cx="3036165" cy="5461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a:latin typeface="Helvetica Light"/>
                <a:ea typeface="Helvetica Light"/>
                <a:cs typeface="Helvetica Light"/>
                <a:sym typeface="Helvetica Light"/>
              </a:defRPr>
            </a:lvl1pPr>
          </a:lstStyle>
          <a:p>
            <a:pPr lvl="0">
              <a:defRPr sz="1800"/>
            </a:pPr>
            <a:r>
              <a:rPr sz="3600"/>
              <a:t>AJRCCM 2013</a:t>
            </a:r>
          </a:p>
        </p:txBody>
      </p:sp>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6" name="image21.png"/>
          <p:cNvPicPr/>
          <p:nvPr/>
        </p:nvPicPr>
        <p:blipFill>
          <a:blip r:embed="rId2">
            <a:extLst/>
          </a:blip>
          <a:stretch>
            <a:fillRect/>
          </a:stretch>
        </p:blipFill>
        <p:spPr>
          <a:xfrm>
            <a:off x="2166278" y="2425700"/>
            <a:ext cx="8672244" cy="7215783"/>
          </a:xfrm>
          <a:prstGeom prst="rect">
            <a:avLst/>
          </a:prstGeom>
          <a:ln w="12700">
            <a:miter lim="400000"/>
          </a:ln>
        </p:spPr>
      </p:pic>
      <p:pic>
        <p:nvPicPr>
          <p:cNvPr id="187" name="image23.png"/>
          <p:cNvPicPr/>
          <p:nvPr/>
        </p:nvPicPr>
        <p:blipFill>
          <a:blip r:embed="rId3">
            <a:extLst/>
          </a:blip>
          <a:stretch>
            <a:fillRect/>
          </a:stretch>
        </p:blipFill>
        <p:spPr>
          <a:xfrm>
            <a:off x="3244850" y="197114"/>
            <a:ext cx="6515100" cy="2070102"/>
          </a:xfrm>
          <a:prstGeom prst="rect">
            <a:avLst/>
          </a:prstGeom>
          <a:ln w="12700">
            <a:miter lim="400000"/>
          </a:ln>
        </p:spPr>
      </p:pic>
    </p:spTree>
  </p:cSld>
  <p:clrMapOvr>
    <a:masterClrMapping/>
  </p:clrMapOvr>
  <p:transitio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9" name="image43.png"/>
          <p:cNvPicPr/>
          <p:nvPr/>
        </p:nvPicPr>
        <p:blipFill>
          <a:blip r:embed="rId2">
            <a:extLst/>
          </a:blip>
          <a:stretch>
            <a:fillRect/>
          </a:stretch>
        </p:blipFill>
        <p:spPr>
          <a:xfrm>
            <a:off x="1205620" y="170853"/>
            <a:ext cx="10593562" cy="9411894"/>
          </a:xfrm>
          <a:prstGeom prst="rect">
            <a:avLst/>
          </a:prstGeom>
          <a:ln w="12700">
            <a:miter lim="400000"/>
          </a:ln>
        </p:spPr>
      </p:pic>
    </p:spTree>
  </p:cSld>
  <p:clrMapOvr>
    <a:masterClrMapping/>
  </p:clrMapOvr>
  <p:transitio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1" name="image54.png"/>
          <p:cNvPicPr/>
          <p:nvPr/>
        </p:nvPicPr>
        <p:blipFill>
          <a:blip r:embed="rId2">
            <a:extLst/>
          </a:blip>
          <a:stretch>
            <a:fillRect/>
          </a:stretch>
        </p:blipFill>
        <p:spPr>
          <a:xfrm>
            <a:off x="268054" y="5431730"/>
            <a:ext cx="12468692" cy="2472089"/>
          </a:xfrm>
          <a:prstGeom prst="rect">
            <a:avLst/>
          </a:prstGeom>
          <a:ln w="12700">
            <a:miter lim="400000"/>
          </a:ln>
        </p:spPr>
      </p:pic>
      <p:pic>
        <p:nvPicPr>
          <p:cNvPr id="192" name="image55.png"/>
          <p:cNvPicPr/>
          <p:nvPr/>
        </p:nvPicPr>
        <p:blipFill>
          <a:blip r:embed="rId3">
            <a:extLst/>
          </a:blip>
          <a:stretch>
            <a:fillRect/>
          </a:stretch>
        </p:blipFill>
        <p:spPr>
          <a:xfrm>
            <a:off x="280387" y="3289300"/>
            <a:ext cx="12444025" cy="1921375"/>
          </a:xfrm>
          <a:prstGeom prst="rect">
            <a:avLst/>
          </a:prstGeom>
          <a:ln w="12700">
            <a:miter lim="400000"/>
          </a:ln>
        </p:spPr>
      </p:pic>
      <p:pic>
        <p:nvPicPr>
          <p:cNvPr id="193" name="image56.png"/>
          <p:cNvPicPr/>
          <p:nvPr/>
        </p:nvPicPr>
        <p:blipFill>
          <a:blip r:embed="rId4">
            <a:extLst/>
          </a:blip>
          <a:stretch>
            <a:fillRect/>
          </a:stretch>
        </p:blipFill>
        <p:spPr>
          <a:xfrm>
            <a:off x="8162969" y="8842833"/>
            <a:ext cx="4079831" cy="466270"/>
          </a:xfrm>
          <a:prstGeom prst="rect">
            <a:avLst/>
          </a:prstGeom>
          <a:ln w="12700">
            <a:miter lim="400000"/>
          </a:ln>
        </p:spPr>
      </p:pic>
      <p:pic>
        <p:nvPicPr>
          <p:cNvPr id="194" name="image57.png"/>
          <p:cNvPicPr/>
          <p:nvPr/>
        </p:nvPicPr>
        <p:blipFill>
          <a:blip r:embed="rId5">
            <a:extLst/>
          </a:blip>
          <a:stretch>
            <a:fillRect/>
          </a:stretch>
        </p:blipFill>
        <p:spPr>
          <a:xfrm>
            <a:off x="232511" y="203200"/>
            <a:ext cx="6050078" cy="2865042"/>
          </a:xfrm>
          <a:prstGeom prst="rect">
            <a:avLst/>
          </a:prstGeom>
          <a:ln w="12700">
            <a:miter lim="400000"/>
          </a:ln>
        </p:spPr>
      </p:pic>
    </p:spTree>
  </p:cSld>
  <p:clrMapOvr>
    <a:masterClrMapping/>
  </p:clrMapOvr>
  <p:transitio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6" name="image15.png"/>
          <p:cNvPicPr/>
          <p:nvPr/>
        </p:nvPicPr>
        <p:blipFill>
          <a:blip r:embed="rId2">
            <a:extLst/>
          </a:blip>
          <a:stretch>
            <a:fillRect/>
          </a:stretch>
        </p:blipFill>
        <p:spPr>
          <a:xfrm>
            <a:off x="328808" y="228600"/>
            <a:ext cx="8168886" cy="2358383"/>
          </a:xfrm>
          <a:prstGeom prst="rect">
            <a:avLst/>
          </a:prstGeom>
          <a:ln w="12700">
            <a:miter lim="400000"/>
          </a:ln>
        </p:spPr>
      </p:pic>
      <p:pic>
        <p:nvPicPr>
          <p:cNvPr id="197" name="image16.png"/>
          <p:cNvPicPr/>
          <p:nvPr/>
        </p:nvPicPr>
        <p:blipFill>
          <a:blip r:embed="rId3">
            <a:extLst/>
          </a:blip>
          <a:stretch>
            <a:fillRect/>
          </a:stretch>
        </p:blipFill>
        <p:spPr>
          <a:xfrm>
            <a:off x="9152632" y="870545"/>
            <a:ext cx="3407668" cy="1074492"/>
          </a:xfrm>
          <a:prstGeom prst="rect">
            <a:avLst/>
          </a:prstGeom>
          <a:ln w="12700">
            <a:miter lim="400000"/>
          </a:ln>
        </p:spPr>
      </p:pic>
      <p:pic>
        <p:nvPicPr>
          <p:cNvPr id="198" name="image17.png"/>
          <p:cNvPicPr/>
          <p:nvPr/>
        </p:nvPicPr>
        <p:blipFill>
          <a:blip r:embed="rId4">
            <a:extLst/>
          </a:blip>
          <a:stretch>
            <a:fillRect/>
          </a:stretch>
        </p:blipFill>
        <p:spPr>
          <a:xfrm>
            <a:off x="168705" y="8217892"/>
            <a:ext cx="12667392" cy="1065811"/>
          </a:xfrm>
          <a:prstGeom prst="rect">
            <a:avLst/>
          </a:prstGeom>
          <a:ln w="12700">
            <a:miter lim="400000"/>
          </a:ln>
        </p:spPr>
      </p:pic>
      <p:pic>
        <p:nvPicPr>
          <p:cNvPr id="199" name="image18.png"/>
          <p:cNvPicPr/>
          <p:nvPr/>
        </p:nvPicPr>
        <p:blipFill>
          <a:blip r:embed="rId5">
            <a:extLst/>
          </a:blip>
          <a:stretch>
            <a:fillRect/>
          </a:stretch>
        </p:blipFill>
        <p:spPr>
          <a:xfrm>
            <a:off x="180622" y="2717800"/>
            <a:ext cx="12643557" cy="3091210"/>
          </a:xfrm>
          <a:prstGeom prst="rect">
            <a:avLst/>
          </a:prstGeom>
          <a:ln w="12700">
            <a:miter lim="400000"/>
          </a:ln>
        </p:spPr>
      </p:pic>
      <p:pic>
        <p:nvPicPr>
          <p:cNvPr id="200" name="image19.png"/>
          <p:cNvPicPr/>
          <p:nvPr/>
        </p:nvPicPr>
        <p:blipFill>
          <a:blip r:embed="rId6">
            <a:extLst/>
          </a:blip>
          <a:stretch>
            <a:fillRect/>
          </a:stretch>
        </p:blipFill>
        <p:spPr>
          <a:xfrm>
            <a:off x="183194" y="5815805"/>
            <a:ext cx="12638414" cy="1373191"/>
          </a:xfrm>
          <a:prstGeom prst="rect">
            <a:avLst/>
          </a:prstGeom>
          <a:ln w="12700">
            <a:miter lim="400000"/>
          </a:ln>
        </p:spPr>
      </p:pic>
    </p:spTree>
  </p:cSld>
  <p:clrMapOvr>
    <a:masterClrMapping/>
  </p:clrMapOvr>
  <p:transitio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2" name="pasted-image.png"/>
          <p:cNvPicPr/>
          <p:nvPr/>
        </p:nvPicPr>
        <p:blipFill>
          <a:blip r:embed="rId2">
            <a:extLst/>
          </a:blip>
          <a:stretch>
            <a:fillRect/>
          </a:stretch>
        </p:blipFill>
        <p:spPr>
          <a:xfrm>
            <a:off x="-1" y="254519"/>
            <a:ext cx="13004801" cy="1827762"/>
          </a:xfrm>
          <a:prstGeom prst="rect">
            <a:avLst/>
          </a:prstGeom>
          <a:ln w="12700">
            <a:miter lim="400000"/>
          </a:ln>
        </p:spPr>
      </p:pic>
      <p:pic>
        <p:nvPicPr>
          <p:cNvPr id="203" name="pasted-image.png"/>
          <p:cNvPicPr/>
          <p:nvPr/>
        </p:nvPicPr>
        <p:blipFill>
          <a:blip r:embed="rId3">
            <a:extLst/>
          </a:blip>
          <a:stretch>
            <a:fillRect/>
          </a:stretch>
        </p:blipFill>
        <p:spPr>
          <a:xfrm>
            <a:off x="-1" y="3130490"/>
            <a:ext cx="13004801" cy="4305420"/>
          </a:xfrm>
          <a:prstGeom prst="rect">
            <a:avLst/>
          </a:prstGeom>
          <a:ln w="12700">
            <a:miter lim="400000"/>
          </a:ln>
        </p:spPr>
      </p:pic>
      <p:pic>
        <p:nvPicPr>
          <p:cNvPr id="204" name="pasted-image.png"/>
          <p:cNvPicPr/>
          <p:nvPr/>
        </p:nvPicPr>
        <p:blipFill>
          <a:blip r:embed="rId4">
            <a:extLst/>
          </a:blip>
          <a:stretch>
            <a:fillRect/>
          </a:stretch>
        </p:blipFill>
        <p:spPr>
          <a:xfrm>
            <a:off x="7194550" y="9057216"/>
            <a:ext cx="5422900" cy="342901"/>
          </a:xfrm>
          <a:prstGeom prst="rect">
            <a:avLst/>
          </a:prstGeom>
          <a:ln w="12700">
            <a:miter lim="400000"/>
          </a:ln>
        </p:spPr>
      </p:pic>
    </p:spTree>
  </p:cSld>
  <p:clrMapOvr>
    <a:masterClrMapping/>
  </p:clrMapOvr>
  <p:transitio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6" name="pasted-image.png"/>
          <p:cNvPicPr/>
          <p:nvPr/>
        </p:nvPicPr>
        <p:blipFill>
          <a:blip r:embed="rId2">
            <a:extLst/>
          </a:blip>
          <a:stretch>
            <a:fillRect/>
          </a:stretch>
        </p:blipFill>
        <p:spPr>
          <a:xfrm>
            <a:off x="0" y="165813"/>
            <a:ext cx="13004800" cy="6407841"/>
          </a:xfrm>
          <a:prstGeom prst="rect">
            <a:avLst/>
          </a:prstGeom>
          <a:ln w="12700">
            <a:miter lim="400000"/>
          </a:ln>
        </p:spPr>
      </p:pic>
      <p:pic>
        <p:nvPicPr>
          <p:cNvPr id="207" name="pasted-image.png"/>
          <p:cNvPicPr/>
          <p:nvPr/>
        </p:nvPicPr>
        <p:blipFill>
          <a:blip r:embed="rId3">
            <a:extLst/>
          </a:blip>
          <a:stretch>
            <a:fillRect/>
          </a:stretch>
        </p:blipFill>
        <p:spPr>
          <a:xfrm>
            <a:off x="1317855" y="6733645"/>
            <a:ext cx="10369090" cy="1978555"/>
          </a:xfrm>
          <a:prstGeom prst="rect">
            <a:avLst/>
          </a:prstGeom>
          <a:ln w="12700">
            <a:miter lim="400000"/>
          </a:ln>
        </p:spPr>
      </p:pic>
      <p:pic>
        <p:nvPicPr>
          <p:cNvPr id="208" name="pasted-image.png"/>
          <p:cNvPicPr/>
          <p:nvPr/>
        </p:nvPicPr>
        <p:blipFill>
          <a:blip r:embed="rId4">
            <a:extLst/>
          </a:blip>
          <a:stretch>
            <a:fillRect/>
          </a:stretch>
        </p:blipFill>
        <p:spPr>
          <a:xfrm>
            <a:off x="7126816" y="9175750"/>
            <a:ext cx="5422901" cy="342900"/>
          </a:xfrm>
          <a:prstGeom prst="rect">
            <a:avLst/>
          </a:prstGeom>
          <a:ln w="12700">
            <a:miter lim="400000"/>
          </a:ln>
        </p:spPr>
      </p:pic>
    </p:spTree>
  </p:cSld>
  <p:clrMapOvr>
    <a:masterClrMapping/>
  </p:clrMapOvr>
  <p:transitio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0" name="image63.png"/>
          <p:cNvPicPr/>
          <p:nvPr/>
        </p:nvPicPr>
        <p:blipFill>
          <a:blip r:embed="rId2">
            <a:extLst/>
          </a:blip>
          <a:stretch>
            <a:fillRect/>
          </a:stretch>
        </p:blipFill>
        <p:spPr>
          <a:xfrm>
            <a:off x="342900" y="330200"/>
            <a:ext cx="8902700" cy="1079500"/>
          </a:xfrm>
          <a:prstGeom prst="rect">
            <a:avLst/>
          </a:prstGeom>
          <a:ln w="12700">
            <a:miter lim="400000"/>
          </a:ln>
        </p:spPr>
      </p:pic>
      <p:pic>
        <p:nvPicPr>
          <p:cNvPr id="211" name="image64.png"/>
          <p:cNvPicPr/>
          <p:nvPr/>
        </p:nvPicPr>
        <p:blipFill>
          <a:blip r:embed="rId3">
            <a:extLst/>
          </a:blip>
          <a:stretch>
            <a:fillRect/>
          </a:stretch>
        </p:blipFill>
        <p:spPr>
          <a:xfrm>
            <a:off x="9600623" y="457200"/>
            <a:ext cx="3264481" cy="825500"/>
          </a:xfrm>
          <a:prstGeom prst="rect">
            <a:avLst/>
          </a:prstGeom>
          <a:ln w="12700">
            <a:miter lim="400000"/>
          </a:ln>
        </p:spPr>
      </p:pic>
      <p:pic>
        <p:nvPicPr>
          <p:cNvPr id="212" name="image65.png"/>
          <p:cNvPicPr/>
          <p:nvPr/>
        </p:nvPicPr>
        <p:blipFill>
          <a:blip r:embed="rId4">
            <a:extLst/>
          </a:blip>
          <a:stretch>
            <a:fillRect/>
          </a:stretch>
        </p:blipFill>
        <p:spPr>
          <a:xfrm>
            <a:off x="2266251" y="1625600"/>
            <a:ext cx="8459599" cy="7950200"/>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ph type="title"/>
          </p:nvPr>
        </p:nvSpPr>
        <p:spPr>
          <a:xfrm>
            <a:off x="977900" y="0"/>
            <a:ext cx="11049000" cy="5422900"/>
          </a:xfrm>
          <a:prstGeom prst="rect">
            <a:avLst/>
          </a:prstGeom>
        </p:spPr>
        <p:txBody>
          <a:bodyPr>
            <a:normAutofit fontScale="100000" lnSpcReduction="0"/>
          </a:bodyPr>
          <a:lstStyle>
            <a:lvl1pPr>
              <a:defRPr b="1" sz="5000">
                <a:solidFill>
                  <a:srgbClr val="FFFB00"/>
                </a:solidFill>
                <a:uFill>
                  <a:solidFill>
                    <a:srgbClr val="FFFB00"/>
                  </a:solidFill>
                </a:uFill>
              </a:defRPr>
            </a:lvl1pPr>
          </a:lstStyle>
          <a:p>
            <a:pPr lvl="0">
              <a:defRPr b="0" sz="1800">
                <a:solidFill>
                  <a:srgbClr val="000000"/>
                </a:solidFill>
                <a:uFillTx/>
              </a:defRPr>
            </a:pPr>
            <a:r>
              <a:rPr b="1" sz="5000">
                <a:solidFill>
                  <a:srgbClr val="FFFB00"/>
                </a:solidFill>
                <a:uFill>
                  <a:solidFill>
                    <a:srgbClr val="FFFB00"/>
                  </a:solidFill>
                </a:uFill>
              </a:rPr>
              <a:t>This inflammation, in marked contrast to asthma, appears to be resistant to corticosteroids…..</a:t>
            </a:r>
          </a:p>
        </p:txBody>
      </p:sp>
      <p:sp>
        <p:nvSpPr>
          <p:cNvPr id="73" name="Shape 73"/>
          <p:cNvSpPr/>
          <p:nvPr>
            <p:ph type="body" idx="1"/>
          </p:nvPr>
        </p:nvSpPr>
        <p:spPr>
          <a:xfrm>
            <a:off x="1955800" y="5524500"/>
            <a:ext cx="9105900" cy="4229100"/>
          </a:xfrm>
          <a:prstGeom prst="rect">
            <a:avLst/>
          </a:prstGeom>
        </p:spPr>
        <p:txBody>
          <a:bodyPr>
            <a:normAutofit fontScale="100000" lnSpcReduction="0"/>
          </a:bodyPr>
          <a:lstStyle>
            <a:lvl1pPr marL="0" indent="57797" algn="ctr">
              <a:buSzTx/>
              <a:buNone/>
              <a:defRPr>
                <a:solidFill>
                  <a:srgbClr val="FFFB00"/>
                </a:solidFill>
                <a:uFill>
                  <a:solidFill>
                    <a:srgbClr val="FFFB00"/>
                  </a:solidFill>
                </a:uFill>
              </a:defRPr>
            </a:lvl1pPr>
          </a:lstStyle>
          <a:p>
            <a:pPr lvl="0">
              <a:defRPr sz="1800">
                <a:solidFill>
                  <a:srgbClr val="000000"/>
                </a:solidFill>
                <a:uFillTx/>
              </a:defRPr>
            </a:pPr>
            <a:r>
              <a:rPr sz="4400">
                <a:solidFill>
                  <a:srgbClr val="FFFB00"/>
                </a:solidFill>
                <a:uFill>
                  <a:solidFill>
                    <a:srgbClr val="FFFB00"/>
                  </a:solidFill>
                </a:uFill>
              </a:rPr>
              <a:t>Barnes PJ et al. ERJ 2003</a:t>
            </a:r>
          </a:p>
        </p:txBody>
      </p:sp>
    </p:spTree>
  </p:cSld>
  <p:clrMapOvr>
    <a:masterClrMapping/>
  </p:clrMapOvr>
  <p:transitio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4" name="image128.png"/>
          <p:cNvPicPr/>
          <p:nvPr/>
        </p:nvPicPr>
        <p:blipFill>
          <a:blip r:embed="rId2">
            <a:extLst/>
          </a:blip>
          <a:stretch>
            <a:fillRect/>
          </a:stretch>
        </p:blipFill>
        <p:spPr>
          <a:xfrm>
            <a:off x="147393" y="2702717"/>
            <a:ext cx="12710015" cy="4348166"/>
          </a:xfrm>
          <a:prstGeom prst="rect">
            <a:avLst/>
          </a:prstGeom>
          <a:ln w="12700">
            <a:miter lim="400000"/>
          </a:ln>
        </p:spPr>
      </p:pic>
      <p:pic>
        <p:nvPicPr>
          <p:cNvPr id="215" name="image129.png"/>
          <p:cNvPicPr/>
          <p:nvPr/>
        </p:nvPicPr>
        <p:blipFill>
          <a:blip r:embed="rId3">
            <a:extLst/>
          </a:blip>
          <a:stretch>
            <a:fillRect/>
          </a:stretch>
        </p:blipFill>
        <p:spPr>
          <a:xfrm>
            <a:off x="6267772" y="8744270"/>
            <a:ext cx="5708328" cy="613514"/>
          </a:xfrm>
          <a:prstGeom prst="rect">
            <a:avLst/>
          </a:prstGeom>
          <a:ln w="12700">
            <a:miter lim="400000"/>
          </a:ln>
        </p:spPr>
      </p:pic>
      <p:pic>
        <p:nvPicPr>
          <p:cNvPr id="216" name="image130.png"/>
          <p:cNvPicPr/>
          <p:nvPr/>
        </p:nvPicPr>
        <p:blipFill>
          <a:blip r:embed="rId4">
            <a:extLst/>
          </a:blip>
          <a:stretch>
            <a:fillRect/>
          </a:stretch>
        </p:blipFill>
        <p:spPr>
          <a:xfrm>
            <a:off x="2357448" y="393700"/>
            <a:ext cx="8289903" cy="2268075"/>
          </a:xfrm>
          <a:prstGeom prst="rect">
            <a:avLst/>
          </a:prstGeom>
          <a:ln w="12700">
            <a:miter lim="400000"/>
          </a:ln>
        </p:spPr>
      </p:pic>
      <p:pic>
        <p:nvPicPr>
          <p:cNvPr id="217" name="image131.png"/>
          <p:cNvPicPr/>
          <p:nvPr/>
        </p:nvPicPr>
        <p:blipFill>
          <a:blip r:embed="rId5">
            <a:extLst/>
          </a:blip>
          <a:stretch>
            <a:fillRect/>
          </a:stretch>
        </p:blipFill>
        <p:spPr>
          <a:xfrm>
            <a:off x="15992" y="7157508"/>
            <a:ext cx="12972816" cy="1588891"/>
          </a:xfrm>
          <a:prstGeom prst="rect">
            <a:avLst/>
          </a:prstGeom>
          <a:ln w="12700">
            <a:miter lim="400000"/>
          </a:ln>
        </p:spPr>
      </p:pic>
      <p:sp>
        <p:nvSpPr>
          <p:cNvPr id="218" name="Shape 218"/>
          <p:cNvSpPr/>
          <p:nvPr/>
        </p:nvSpPr>
        <p:spPr>
          <a:xfrm>
            <a:off x="118532" y="7091825"/>
            <a:ext cx="3567247" cy="528176"/>
          </a:xfrm>
          <a:prstGeom prst="rect">
            <a:avLst/>
          </a:prstGeom>
          <a:solidFill>
            <a:srgbClr val="FFFFFF"/>
          </a:solidFill>
          <a:ln w="12700">
            <a:miter lim="400000"/>
          </a:ln>
        </p:spPr>
        <p:txBody>
          <a:bodyPr lIns="0" tIns="0" rIns="0" bIns="0" anchor="ctr"/>
          <a:lstStyle/>
          <a:p>
            <a:pPr lvl="0">
              <a:defRPr sz="2400">
                <a:solidFill>
                  <a:srgbClr val="FFFFFF"/>
                </a:solidFill>
                <a:latin typeface="Helvetica Light"/>
                <a:ea typeface="Helvetica Light"/>
                <a:cs typeface="Helvetica Light"/>
                <a:sym typeface="Helvetica Light"/>
              </a:defRPr>
            </a:pPr>
          </a:p>
        </p:txBody>
      </p:sp>
    </p:spTree>
  </p:cSld>
  <p:clrMapOvr>
    <a:masterClrMapping/>
  </p:clrMapOvr>
  <p:transitio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ph type="title"/>
          </p:nvPr>
        </p:nvSpPr>
        <p:spPr>
          <a:xfrm>
            <a:off x="952500" y="88900"/>
            <a:ext cx="11099800" cy="2099998"/>
          </a:xfrm>
          <a:prstGeom prst="rect">
            <a:avLst/>
          </a:prstGeom>
        </p:spPr>
        <p:txBody>
          <a:bodyPr/>
          <a:lstStyle>
            <a:lvl1pPr defTabSz="473201">
              <a:defRPr b="1" sz="6480">
                <a:latin typeface="+mn-lt"/>
                <a:ea typeface="+mn-ea"/>
                <a:cs typeface="+mn-cs"/>
                <a:sym typeface="Helvetica"/>
              </a:defRPr>
            </a:lvl1pPr>
          </a:lstStyle>
          <a:p>
            <a:pPr lvl="0">
              <a:defRPr b="0" sz="1800"/>
            </a:pPr>
            <a:r>
              <a:rPr b="1" sz="6480"/>
              <a:t>OLTRE OGNI RAGIONEVOLE DUBBIO?</a:t>
            </a:r>
          </a:p>
        </p:txBody>
      </p:sp>
      <p:pic>
        <p:nvPicPr>
          <p:cNvPr id="221" name="pasted-image.tif"/>
          <p:cNvPicPr/>
          <p:nvPr/>
        </p:nvPicPr>
        <p:blipFill>
          <a:blip r:embed="rId2">
            <a:extLst/>
          </a:blip>
          <a:stretch>
            <a:fillRect/>
          </a:stretch>
        </p:blipFill>
        <p:spPr>
          <a:xfrm>
            <a:off x="231660" y="2154493"/>
            <a:ext cx="12541480" cy="7538981"/>
          </a:xfrm>
          <a:prstGeom prst="rect">
            <a:avLst/>
          </a:prstGeom>
          <a:ln w="12700">
            <a:miter lim="400000"/>
          </a:ln>
        </p:spPr>
      </p:pic>
    </p:spTree>
  </p:cSld>
  <p:clrMapOvr>
    <a:masterClrMapping/>
  </p:clrMapOvr>
  <p:transition spd="med" advClick="1"/>
</p:sld>
</file>

<file path=ppt/slides/slide42.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223" name="Shape 223"/>
          <p:cNvSpPr/>
          <p:nvPr>
            <p:ph type="sldNum" sz="quarter" idx="2"/>
          </p:nvPr>
        </p:nvSpPr>
        <p:spPr>
          <a:xfrm>
            <a:off x="11995249" y="9128124"/>
            <a:ext cx="371279" cy="228601"/>
          </a:xfrm>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uFillTx/>
              </a:defRPr>
            </a:pPr>
            <a:fld id="{86CB4B4D-7CA3-9044-876B-883B54F8677D}" type="slidenum">
              <a:rPr sz="1600">
                <a:solidFill>
                  <a:srgbClr val="999999"/>
                </a:solidFill>
                <a:uFill>
                  <a:solidFill>
                    <a:srgbClr val="999999"/>
                  </a:solidFill>
                </a:uFill>
              </a:rPr>
            </a:fld>
          </a:p>
        </p:txBody>
      </p:sp>
      <p:pic>
        <p:nvPicPr>
          <p:cNvPr id="224" name="image5.png"/>
          <p:cNvPicPr/>
          <p:nvPr/>
        </p:nvPicPr>
        <p:blipFill>
          <a:blip r:embed="rId2">
            <a:extLst/>
          </a:blip>
          <a:stretch>
            <a:fillRect/>
          </a:stretch>
        </p:blipFill>
        <p:spPr>
          <a:xfrm>
            <a:off x="1511300" y="279400"/>
            <a:ext cx="9334500" cy="1346200"/>
          </a:xfrm>
          <a:prstGeom prst="rect">
            <a:avLst/>
          </a:prstGeom>
          <a:ln w="12700">
            <a:miter lim="400000"/>
          </a:ln>
        </p:spPr>
      </p:pic>
      <p:pic>
        <p:nvPicPr>
          <p:cNvPr id="225" name="image6.png"/>
          <p:cNvPicPr/>
          <p:nvPr/>
        </p:nvPicPr>
        <p:blipFill>
          <a:blip r:embed="rId3">
            <a:extLst/>
          </a:blip>
          <a:stretch>
            <a:fillRect/>
          </a:stretch>
        </p:blipFill>
        <p:spPr>
          <a:xfrm>
            <a:off x="10744200" y="571500"/>
            <a:ext cx="1968500" cy="762000"/>
          </a:xfrm>
          <a:prstGeom prst="rect">
            <a:avLst/>
          </a:prstGeom>
          <a:ln w="12700">
            <a:miter lim="400000"/>
          </a:ln>
        </p:spPr>
      </p:pic>
      <p:pic>
        <p:nvPicPr>
          <p:cNvPr id="226" name="image7.png"/>
          <p:cNvPicPr/>
          <p:nvPr/>
        </p:nvPicPr>
        <p:blipFill>
          <a:blip r:embed="rId4">
            <a:extLst/>
          </a:blip>
          <a:stretch>
            <a:fillRect/>
          </a:stretch>
        </p:blipFill>
        <p:spPr>
          <a:xfrm>
            <a:off x="7467600" y="9245600"/>
            <a:ext cx="3721100" cy="317500"/>
          </a:xfrm>
          <a:prstGeom prst="rect">
            <a:avLst/>
          </a:prstGeom>
          <a:ln w="12700">
            <a:miter lim="400000"/>
          </a:ln>
        </p:spPr>
      </p:pic>
      <p:pic>
        <p:nvPicPr>
          <p:cNvPr id="227" name="image8.png"/>
          <p:cNvPicPr/>
          <p:nvPr/>
        </p:nvPicPr>
        <p:blipFill>
          <a:blip r:embed="rId5">
            <a:extLst/>
          </a:blip>
          <a:stretch>
            <a:fillRect/>
          </a:stretch>
        </p:blipFill>
        <p:spPr>
          <a:xfrm>
            <a:off x="1524000" y="2387600"/>
            <a:ext cx="8801100" cy="5880100"/>
          </a:xfrm>
          <a:prstGeom prst="rect">
            <a:avLst/>
          </a:prstGeom>
          <a:ln w="12700">
            <a:miter lim="400000"/>
          </a:ln>
        </p:spPr>
      </p:pic>
    </p:spTree>
  </p:cSld>
  <p:clrMapOvr>
    <a:masterClrMapping/>
  </p:clrMapOvr>
  <p:transition spd="med" advClick="1"/>
</p:sld>
</file>

<file path=ppt/slides/slide43.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229" name="image9.png"/>
          <p:cNvPicPr/>
          <p:nvPr/>
        </p:nvPicPr>
        <p:blipFill>
          <a:blip r:embed="rId2">
            <a:extLst/>
          </a:blip>
          <a:stretch>
            <a:fillRect/>
          </a:stretch>
        </p:blipFill>
        <p:spPr>
          <a:xfrm>
            <a:off x="641350" y="2640502"/>
            <a:ext cx="11709400" cy="6986099"/>
          </a:xfrm>
          <a:prstGeom prst="rect">
            <a:avLst/>
          </a:prstGeom>
          <a:ln w="12700">
            <a:miter lim="400000"/>
          </a:ln>
        </p:spPr>
      </p:pic>
      <p:pic>
        <p:nvPicPr>
          <p:cNvPr id="230" name="image10.png"/>
          <p:cNvPicPr/>
          <p:nvPr/>
        </p:nvPicPr>
        <p:blipFill>
          <a:blip r:embed="rId3">
            <a:extLst/>
          </a:blip>
          <a:stretch>
            <a:fillRect/>
          </a:stretch>
        </p:blipFill>
        <p:spPr>
          <a:xfrm>
            <a:off x="375803" y="127000"/>
            <a:ext cx="6995394" cy="2108200"/>
          </a:xfrm>
          <a:prstGeom prst="rect">
            <a:avLst/>
          </a:prstGeom>
          <a:ln w="12700">
            <a:miter lim="400000"/>
          </a:ln>
        </p:spPr>
      </p:pic>
      <p:pic>
        <p:nvPicPr>
          <p:cNvPr id="231" name="image11.png"/>
          <p:cNvPicPr/>
          <p:nvPr/>
        </p:nvPicPr>
        <p:blipFill>
          <a:blip r:embed="rId4">
            <a:extLst/>
          </a:blip>
          <a:stretch>
            <a:fillRect/>
          </a:stretch>
        </p:blipFill>
        <p:spPr>
          <a:xfrm>
            <a:off x="3022600" y="2139950"/>
            <a:ext cx="9395970" cy="406400"/>
          </a:xfrm>
          <a:prstGeom prst="rect">
            <a:avLst/>
          </a:prstGeom>
          <a:ln w="12700">
            <a:miter lim="400000"/>
          </a:ln>
        </p:spPr>
      </p:pic>
    </p:spTree>
  </p:cSld>
  <p:clrMapOvr>
    <a:masterClrMapping/>
  </p:clrMapOvr>
  <p:transition spd="med" advClick="1"/>
</p:sld>
</file>

<file path=ppt/slides/slide44.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233" name="image19.png"/>
          <p:cNvPicPr/>
          <p:nvPr/>
        </p:nvPicPr>
        <p:blipFill>
          <a:blip r:embed="rId2">
            <a:extLst/>
          </a:blip>
          <a:stretch>
            <a:fillRect/>
          </a:stretch>
        </p:blipFill>
        <p:spPr>
          <a:xfrm>
            <a:off x="361950" y="279400"/>
            <a:ext cx="12280900" cy="1879600"/>
          </a:xfrm>
          <a:prstGeom prst="rect">
            <a:avLst/>
          </a:prstGeom>
          <a:ln w="12700">
            <a:miter lim="400000"/>
          </a:ln>
        </p:spPr>
      </p:pic>
      <p:pic>
        <p:nvPicPr>
          <p:cNvPr id="234" name="image20.png"/>
          <p:cNvPicPr/>
          <p:nvPr/>
        </p:nvPicPr>
        <p:blipFill>
          <a:blip r:embed="rId3">
            <a:extLst/>
          </a:blip>
          <a:stretch>
            <a:fillRect/>
          </a:stretch>
        </p:blipFill>
        <p:spPr>
          <a:xfrm>
            <a:off x="7823172" y="9011108"/>
            <a:ext cx="4557213" cy="431344"/>
          </a:xfrm>
          <a:prstGeom prst="rect">
            <a:avLst/>
          </a:prstGeom>
          <a:ln w="12700">
            <a:miter lim="400000"/>
          </a:ln>
        </p:spPr>
      </p:pic>
      <p:pic>
        <p:nvPicPr>
          <p:cNvPr id="235" name="image21.png"/>
          <p:cNvPicPr/>
          <p:nvPr/>
        </p:nvPicPr>
        <p:blipFill>
          <a:blip r:embed="rId4">
            <a:extLst/>
          </a:blip>
          <a:stretch>
            <a:fillRect/>
          </a:stretch>
        </p:blipFill>
        <p:spPr>
          <a:xfrm>
            <a:off x="165912" y="2918947"/>
            <a:ext cx="12672977" cy="5332215"/>
          </a:xfrm>
          <a:prstGeom prst="rect">
            <a:avLst/>
          </a:prstGeom>
          <a:ln w="12700">
            <a:miter lim="400000"/>
          </a:ln>
        </p:spPr>
      </p:pic>
    </p:spTree>
  </p:cSld>
  <p:clrMapOvr>
    <a:masterClrMapping/>
  </p:clrMapOvr>
  <p:transition spd="med" advClick="1"/>
</p:sld>
</file>

<file path=ppt/slides/slide45.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237" name="image12.png"/>
          <p:cNvPicPr/>
          <p:nvPr/>
        </p:nvPicPr>
        <p:blipFill>
          <a:blip r:embed="rId2">
            <a:extLst/>
          </a:blip>
          <a:stretch>
            <a:fillRect/>
          </a:stretch>
        </p:blipFill>
        <p:spPr>
          <a:xfrm>
            <a:off x="1749528" y="2120900"/>
            <a:ext cx="9493044" cy="7213600"/>
          </a:xfrm>
          <a:prstGeom prst="rect">
            <a:avLst/>
          </a:prstGeom>
          <a:ln w="12700">
            <a:miter lim="400000"/>
          </a:ln>
        </p:spPr>
      </p:pic>
      <p:pic>
        <p:nvPicPr>
          <p:cNvPr id="238" name="image13.png"/>
          <p:cNvPicPr/>
          <p:nvPr/>
        </p:nvPicPr>
        <p:blipFill>
          <a:blip r:embed="rId3">
            <a:extLst/>
          </a:blip>
          <a:stretch>
            <a:fillRect/>
          </a:stretch>
        </p:blipFill>
        <p:spPr>
          <a:xfrm>
            <a:off x="901700" y="254000"/>
            <a:ext cx="11188700" cy="1816100"/>
          </a:xfrm>
          <a:prstGeom prst="rect">
            <a:avLst/>
          </a:prstGeom>
          <a:ln w="12700">
            <a:miter lim="400000"/>
          </a:ln>
        </p:spPr>
      </p:pic>
      <p:pic>
        <p:nvPicPr>
          <p:cNvPr id="239" name="image14.png"/>
          <p:cNvPicPr/>
          <p:nvPr/>
        </p:nvPicPr>
        <p:blipFill>
          <a:blip r:embed="rId4">
            <a:extLst/>
          </a:blip>
          <a:stretch>
            <a:fillRect/>
          </a:stretch>
        </p:blipFill>
        <p:spPr>
          <a:xfrm>
            <a:off x="7505700" y="912085"/>
            <a:ext cx="5016500" cy="499931"/>
          </a:xfrm>
          <a:prstGeom prst="rect">
            <a:avLst/>
          </a:prstGeom>
          <a:ln w="12700">
            <a:miter lim="400000"/>
          </a:ln>
        </p:spPr>
      </p:pic>
      <p:sp>
        <p:nvSpPr>
          <p:cNvPr id="240" name="Shape 240"/>
          <p:cNvSpPr/>
          <p:nvPr>
            <p:ph type="sldNum" sz="quarter" idx="4294967295"/>
          </p:nvPr>
        </p:nvSpPr>
        <p:spPr>
          <a:xfrm>
            <a:off x="6324600" y="9258300"/>
            <a:ext cx="342900" cy="266700"/>
          </a:xfrm>
          <a:prstGeom prst="rect">
            <a:avLst/>
          </a:prstGeom>
          <a:extLst>
            <a:ext uri="{C572A759-6A51-4108-AA02-DFA0A04FC94B}">
              <ma14:wrappingTextBoxFlag xmlns:ma14="http://schemas.microsoft.com/office/mac/drawingml/2011/main" val="1"/>
            </a:ext>
          </a:extLst>
        </p:spPr>
        <p:txBody>
          <a:bodyPr/>
          <a:lstStyle>
            <a:lvl1pPr defTabSz="584200">
              <a:defRPr>
                <a:uFillTx/>
                <a:latin typeface="Gill Sans"/>
                <a:ea typeface="Gill Sans"/>
                <a:cs typeface="Gill Sans"/>
                <a:sym typeface="Gill Sans"/>
              </a:defRPr>
            </a:lvl1pPr>
          </a:lstStyle>
          <a:p>
            <a:pPr lvl="0"/>
            <a:fld id="{86CB4B4D-7CA3-9044-876B-883B54F8677D}" type="slidenum"/>
          </a:p>
        </p:txBody>
      </p:sp>
    </p:spTree>
  </p:cSld>
  <p:clrMapOvr>
    <a:masterClrMapping/>
  </p:clrMapOvr>
  <p:transition spd="med" advClick="1"/>
</p:sld>
</file>

<file path=ppt/slides/slide46.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242" name="image15.png"/>
          <p:cNvPicPr/>
          <p:nvPr/>
        </p:nvPicPr>
        <p:blipFill>
          <a:blip r:embed="rId2">
            <a:extLst/>
          </a:blip>
          <a:stretch>
            <a:fillRect/>
          </a:stretch>
        </p:blipFill>
        <p:spPr>
          <a:xfrm>
            <a:off x="328808" y="228600"/>
            <a:ext cx="8168886" cy="2358383"/>
          </a:xfrm>
          <a:prstGeom prst="rect">
            <a:avLst/>
          </a:prstGeom>
          <a:ln w="12700">
            <a:miter lim="400000"/>
          </a:ln>
        </p:spPr>
      </p:pic>
      <p:pic>
        <p:nvPicPr>
          <p:cNvPr id="243" name="image16.png"/>
          <p:cNvPicPr/>
          <p:nvPr/>
        </p:nvPicPr>
        <p:blipFill>
          <a:blip r:embed="rId3">
            <a:extLst/>
          </a:blip>
          <a:stretch>
            <a:fillRect/>
          </a:stretch>
        </p:blipFill>
        <p:spPr>
          <a:xfrm>
            <a:off x="9152632" y="870545"/>
            <a:ext cx="3407668" cy="1074492"/>
          </a:xfrm>
          <a:prstGeom prst="rect">
            <a:avLst/>
          </a:prstGeom>
          <a:ln w="12700">
            <a:miter lim="400000"/>
          </a:ln>
        </p:spPr>
      </p:pic>
      <p:pic>
        <p:nvPicPr>
          <p:cNvPr id="244" name="image17.png"/>
          <p:cNvPicPr/>
          <p:nvPr/>
        </p:nvPicPr>
        <p:blipFill>
          <a:blip r:embed="rId4">
            <a:extLst/>
          </a:blip>
          <a:stretch>
            <a:fillRect/>
          </a:stretch>
        </p:blipFill>
        <p:spPr>
          <a:xfrm>
            <a:off x="168705" y="8217892"/>
            <a:ext cx="12667392" cy="1065810"/>
          </a:xfrm>
          <a:prstGeom prst="rect">
            <a:avLst/>
          </a:prstGeom>
          <a:ln w="12700">
            <a:miter lim="400000"/>
          </a:ln>
        </p:spPr>
      </p:pic>
      <p:pic>
        <p:nvPicPr>
          <p:cNvPr id="245" name="image18.png"/>
          <p:cNvPicPr/>
          <p:nvPr/>
        </p:nvPicPr>
        <p:blipFill>
          <a:blip r:embed="rId5">
            <a:extLst/>
          </a:blip>
          <a:stretch>
            <a:fillRect/>
          </a:stretch>
        </p:blipFill>
        <p:spPr>
          <a:xfrm>
            <a:off x="180622" y="2717800"/>
            <a:ext cx="12643557" cy="3091210"/>
          </a:xfrm>
          <a:prstGeom prst="rect">
            <a:avLst/>
          </a:prstGeom>
          <a:ln w="12700">
            <a:miter lim="400000"/>
          </a:ln>
        </p:spPr>
      </p:pic>
      <p:pic>
        <p:nvPicPr>
          <p:cNvPr id="246" name="image19.png"/>
          <p:cNvPicPr/>
          <p:nvPr/>
        </p:nvPicPr>
        <p:blipFill>
          <a:blip r:embed="rId6">
            <a:extLst/>
          </a:blip>
          <a:stretch>
            <a:fillRect/>
          </a:stretch>
        </p:blipFill>
        <p:spPr>
          <a:xfrm>
            <a:off x="183194" y="5815805"/>
            <a:ext cx="12638414" cy="1373190"/>
          </a:xfrm>
          <a:prstGeom prst="rect">
            <a:avLst/>
          </a:prstGeom>
          <a:ln w="12700">
            <a:miter lim="400000"/>
          </a:ln>
        </p:spPr>
      </p:pic>
    </p:spTree>
  </p:cSld>
  <p:clrMapOvr>
    <a:masterClrMapping/>
  </p:clrMapOvr>
  <p:transition spd="med" advClick="1"/>
</p:sld>
</file>

<file path=ppt/slides/slide47.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248" name="image20.png"/>
          <p:cNvPicPr/>
          <p:nvPr/>
        </p:nvPicPr>
        <p:blipFill>
          <a:blip r:embed="rId2">
            <a:extLst/>
          </a:blip>
          <a:stretch>
            <a:fillRect/>
          </a:stretch>
        </p:blipFill>
        <p:spPr>
          <a:xfrm>
            <a:off x="165100" y="635000"/>
            <a:ext cx="5219700" cy="7302500"/>
          </a:xfrm>
          <a:prstGeom prst="rect">
            <a:avLst/>
          </a:prstGeom>
          <a:ln w="12700">
            <a:miter lim="400000"/>
          </a:ln>
        </p:spPr>
      </p:pic>
      <p:pic>
        <p:nvPicPr>
          <p:cNvPr id="249" name="image21.png"/>
          <p:cNvPicPr/>
          <p:nvPr/>
        </p:nvPicPr>
        <p:blipFill>
          <a:blip r:embed="rId3">
            <a:extLst/>
          </a:blip>
          <a:stretch>
            <a:fillRect/>
          </a:stretch>
        </p:blipFill>
        <p:spPr>
          <a:xfrm>
            <a:off x="6162675" y="2730500"/>
            <a:ext cx="6210302" cy="5167313"/>
          </a:xfrm>
          <a:prstGeom prst="rect">
            <a:avLst/>
          </a:prstGeom>
          <a:ln w="12700">
            <a:miter lim="400000"/>
          </a:ln>
        </p:spPr>
      </p:pic>
      <p:pic>
        <p:nvPicPr>
          <p:cNvPr id="250" name="image22.png"/>
          <p:cNvPicPr/>
          <p:nvPr/>
        </p:nvPicPr>
        <p:blipFill>
          <a:blip r:embed="rId4">
            <a:extLst/>
          </a:blip>
          <a:stretch>
            <a:fillRect/>
          </a:stretch>
        </p:blipFill>
        <p:spPr>
          <a:xfrm>
            <a:off x="0" y="8077200"/>
            <a:ext cx="12947650" cy="1498600"/>
          </a:xfrm>
          <a:prstGeom prst="rect">
            <a:avLst/>
          </a:prstGeom>
          <a:ln w="12700">
            <a:miter lim="400000"/>
          </a:ln>
        </p:spPr>
      </p:pic>
      <p:pic>
        <p:nvPicPr>
          <p:cNvPr id="251" name="image23.png"/>
          <p:cNvPicPr/>
          <p:nvPr/>
        </p:nvPicPr>
        <p:blipFill>
          <a:blip r:embed="rId5">
            <a:extLst/>
          </a:blip>
          <a:stretch>
            <a:fillRect/>
          </a:stretch>
        </p:blipFill>
        <p:spPr>
          <a:xfrm>
            <a:off x="5765800" y="484981"/>
            <a:ext cx="6515100" cy="2070101"/>
          </a:xfrm>
          <a:prstGeom prst="rect">
            <a:avLst/>
          </a:prstGeom>
          <a:ln w="12700">
            <a:miter lim="400000"/>
          </a:ln>
        </p:spPr>
      </p:pic>
    </p:spTree>
  </p:cSld>
  <p:clrMapOvr>
    <a:masterClrMapping/>
  </p:clrMapOvr>
  <p:transition spd="med" advClick="1"/>
</p:sld>
</file>

<file path=ppt/slides/slide48.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253" name="image37.png"/>
          <p:cNvPicPr/>
          <p:nvPr/>
        </p:nvPicPr>
        <p:blipFill>
          <a:blip r:embed="rId2">
            <a:extLst/>
          </a:blip>
          <a:stretch>
            <a:fillRect/>
          </a:stretch>
        </p:blipFill>
        <p:spPr>
          <a:xfrm>
            <a:off x="1568450" y="1348433"/>
            <a:ext cx="9563100" cy="3924304"/>
          </a:xfrm>
          <a:prstGeom prst="rect">
            <a:avLst/>
          </a:prstGeom>
          <a:ln w="12700">
            <a:miter lim="400000"/>
          </a:ln>
        </p:spPr>
      </p:pic>
      <p:pic>
        <p:nvPicPr>
          <p:cNvPr id="254" name="image38.png"/>
          <p:cNvPicPr/>
          <p:nvPr/>
        </p:nvPicPr>
        <p:blipFill>
          <a:blip r:embed="rId3">
            <a:extLst/>
          </a:blip>
          <a:stretch>
            <a:fillRect/>
          </a:stretch>
        </p:blipFill>
        <p:spPr>
          <a:xfrm>
            <a:off x="2876550" y="5399616"/>
            <a:ext cx="7251700" cy="444503"/>
          </a:xfrm>
          <a:prstGeom prst="rect">
            <a:avLst/>
          </a:prstGeom>
          <a:ln w="12700">
            <a:miter lim="400000"/>
          </a:ln>
        </p:spPr>
      </p:pic>
      <p:sp>
        <p:nvSpPr>
          <p:cNvPr id="255" name="Shape 255"/>
          <p:cNvSpPr/>
          <p:nvPr/>
        </p:nvSpPr>
        <p:spPr>
          <a:xfrm>
            <a:off x="3020764" y="6275799"/>
            <a:ext cx="6963272" cy="5209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b="1" sz="3000">
                <a:solidFill>
                  <a:srgbClr val="666666"/>
                </a:solidFill>
                <a:latin typeface="Arial"/>
                <a:ea typeface="Arial"/>
                <a:cs typeface="Arial"/>
                <a:sym typeface="Arial"/>
              </a:defRPr>
            </a:lvl1pPr>
          </a:lstStyle>
          <a:p>
            <a:pPr lvl="0">
              <a:defRPr b="0" sz="1800">
                <a:solidFill>
                  <a:srgbClr val="000000"/>
                </a:solidFill>
              </a:defRPr>
            </a:pPr>
            <a:r>
              <a:rPr b="1" sz="3000">
                <a:solidFill>
                  <a:srgbClr val="666666"/>
                </a:solidFill>
              </a:rPr>
              <a:t>N Engl J Med 2014; 371:1285-1294</a:t>
            </a:r>
          </a:p>
        </p:txBody>
      </p:sp>
    </p:spTree>
  </p:cSld>
  <p:clrMapOvr>
    <a:masterClrMapping/>
  </p:clrMapOvr>
  <p:transition spd="med" advClick="1"/>
</p:sld>
</file>

<file path=ppt/slides/slide49.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257" name="image40.png"/>
          <p:cNvPicPr/>
          <p:nvPr/>
        </p:nvPicPr>
        <p:blipFill>
          <a:blip r:embed="rId2">
            <a:extLst/>
          </a:blip>
          <a:stretch>
            <a:fillRect/>
          </a:stretch>
        </p:blipFill>
        <p:spPr>
          <a:xfrm>
            <a:off x="1621828" y="193344"/>
            <a:ext cx="9761144" cy="9366912"/>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5" name="image12.png"/>
          <p:cNvPicPr/>
          <p:nvPr/>
        </p:nvPicPr>
        <p:blipFill>
          <a:blip r:embed="rId2">
            <a:extLst/>
          </a:blip>
          <a:stretch>
            <a:fillRect/>
          </a:stretch>
        </p:blipFill>
        <p:spPr>
          <a:xfrm>
            <a:off x="594782" y="330200"/>
            <a:ext cx="11472982" cy="2699525"/>
          </a:xfrm>
          <a:prstGeom prst="rect">
            <a:avLst/>
          </a:prstGeom>
          <a:ln w="12700">
            <a:miter lim="400000"/>
          </a:ln>
        </p:spPr>
      </p:pic>
      <p:pic>
        <p:nvPicPr>
          <p:cNvPr id="76" name="image13.png"/>
          <p:cNvPicPr/>
          <p:nvPr/>
        </p:nvPicPr>
        <p:blipFill>
          <a:blip r:embed="rId3">
            <a:extLst/>
          </a:blip>
          <a:stretch>
            <a:fillRect/>
          </a:stretch>
        </p:blipFill>
        <p:spPr>
          <a:xfrm>
            <a:off x="5971116" y="8402286"/>
            <a:ext cx="6261103" cy="959734"/>
          </a:xfrm>
          <a:prstGeom prst="rect">
            <a:avLst/>
          </a:prstGeom>
          <a:ln w="12700">
            <a:miter lim="400000"/>
          </a:ln>
        </p:spPr>
      </p:pic>
      <p:pic>
        <p:nvPicPr>
          <p:cNvPr id="77" name="image14.png"/>
          <p:cNvPicPr/>
          <p:nvPr/>
        </p:nvPicPr>
        <p:blipFill>
          <a:blip r:embed="rId4">
            <a:extLst/>
          </a:blip>
          <a:stretch>
            <a:fillRect/>
          </a:stretch>
        </p:blipFill>
        <p:spPr>
          <a:xfrm>
            <a:off x="-82918" y="3625929"/>
            <a:ext cx="13170635" cy="4180155"/>
          </a:xfrm>
          <a:prstGeom prst="rect">
            <a:avLst/>
          </a:prstGeom>
          <a:ln w="12700">
            <a:miter lim="400000"/>
          </a:ln>
        </p:spPr>
      </p:pic>
    </p:spTree>
  </p:cSld>
  <p:clrMapOvr>
    <a:masterClrMapping/>
  </p:clrMapOvr>
  <p:transition spd="med" advClick="1"/>
</p:sld>
</file>

<file path=ppt/slides/slide50.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259" name="image41.png"/>
          <p:cNvPicPr/>
          <p:nvPr/>
        </p:nvPicPr>
        <p:blipFill>
          <a:blip r:embed="rId2">
            <a:extLst/>
          </a:blip>
          <a:stretch>
            <a:fillRect/>
          </a:stretch>
        </p:blipFill>
        <p:spPr>
          <a:xfrm>
            <a:off x="1994861" y="85725"/>
            <a:ext cx="9015077" cy="9582150"/>
          </a:xfrm>
          <a:prstGeom prst="rect">
            <a:avLst/>
          </a:prstGeom>
          <a:ln w="12700">
            <a:miter lim="400000"/>
          </a:ln>
        </p:spPr>
      </p:pic>
    </p:spTree>
  </p:cSld>
  <p:clrMapOvr>
    <a:masterClrMapping/>
  </p:clrMapOvr>
  <p:transition spd="med" advClick="1"/>
</p:sld>
</file>

<file path=ppt/slides/slide51.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261" name="image42.png"/>
          <p:cNvPicPr/>
          <p:nvPr/>
        </p:nvPicPr>
        <p:blipFill>
          <a:blip r:embed="rId2">
            <a:extLst/>
          </a:blip>
          <a:stretch>
            <a:fillRect/>
          </a:stretch>
        </p:blipFill>
        <p:spPr>
          <a:xfrm>
            <a:off x="1451835" y="141023"/>
            <a:ext cx="10101129" cy="9471554"/>
          </a:xfrm>
          <a:prstGeom prst="rect">
            <a:avLst/>
          </a:prstGeom>
          <a:ln w="12700">
            <a:miter lim="400000"/>
          </a:ln>
        </p:spPr>
      </p:pic>
    </p:spTree>
  </p:cSld>
  <p:clrMapOvr>
    <a:masterClrMapping/>
  </p:clrMapOvr>
  <p:transition spd="med" advClick="1"/>
</p:sld>
</file>

<file path=ppt/slides/slide52.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263" name="image44.png"/>
          <p:cNvPicPr/>
          <p:nvPr/>
        </p:nvPicPr>
        <p:blipFill>
          <a:blip r:embed="rId2">
            <a:extLst/>
          </a:blip>
          <a:stretch>
            <a:fillRect/>
          </a:stretch>
        </p:blipFill>
        <p:spPr>
          <a:xfrm>
            <a:off x="924532" y="188317"/>
            <a:ext cx="11155737" cy="9376966"/>
          </a:xfrm>
          <a:prstGeom prst="rect">
            <a:avLst/>
          </a:prstGeom>
          <a:ln w="12700">
            <a:miter lim="400000"/>
          </a:ln>
        </p:spPr>
      </p:pic>
    </p:spTree>
  </p:cSld>
  <p:clrMapOvr>
    <a:masterClrMapping/>
  </p:clrMapOvr>
  <p:transition spd="med" advClick="1"/>
</p:sld>
</file>

<file path=ppt/slides/slide53.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265" name="image20.png"/>
          <p:cNvPicPr/>
          <p:nvPr/>
        </p:nvPicPr>
        <p:blipFill>
          <a:blip r:embed="rId2">
            <a:extLst/>
          </a:blip>
          <a:stretch>
            <a:fillRect/>
          </a:stretch>
        </p:blipFill>
        <p:spPr>
          <a:xfrm>
            <a:off x="165100" y="635000"/>
            <a:ext cx="5219700" cy="7302500"/>
          </a:xfrm>
          <a:prstGeom prst="rect">
            <a:avLst/>
          </a:prstGeom>
          <a:ln w="12700">
            <a:miter lim="400000"/>
          </a:ln>
        </p:spPr>
      </p:pic>
      <p:pic>
        <p:nvPicPr>
          <p:cNvPr id="266" name="image21.png"/>
          <p:cNvPicPr/>
          <p:nvPr/>
        </p:nvPicPr>
        <p:blipFill>
          <a:blip r:embed="rId3">
            <a:extLst/>
          </a:blip>
          <a:stretch>
            <a:fillRect/>
          </a:stretch>
        </p:blipFill>
        <p:spPr>
          <a:xfrm>
            <a:off x="6162675" y="2730500"/>
            <a:ext cx="6210302" cy="5167313"/>
          </a:xfrm>
          <a:prstGeom prst="rect">
            <a:avLst/>
          </a:prstGeom>
          <a:ln w="12700">
            <a:miter lim="400000"/>
          </a:ln>
        </p:spPr>
      </p:pic>
      <p:pic>
        <p:nvPicPr>
          <p:cNvPr id="267" name="image22.png"/>
          <p:cNvPicPr/>
          <p:nvPr/>
        </p:nvPicPr>
        <p:blipFill>
          <a:blip r:embed="rId4">
            <a:extLst/>
          </a:blip>
          <a:stretch>
            <a:fillRect/>
          </a:stretch>
        </p:blipFill>
        <p:spPr>
          <a:xfrm>
            <a:off x="0" y="8077200"/>
            <a:ext cx="12947650" cy="1498600"/>
          </a:xfrm>
          <a:prstGeom prst="rect">
            <a:avLst/>
          </a:prstGeom>
          <a:ln w="12700">
            <a:miter lim="400000"/>
          </a:ln>
        </p:spPr>
      </p:pic>
      <p:pic>
        <p:nvPicPr>
          <p:cNvPr id="268" name="image23.png"/>
          <p:cNvPicPr/>
          <p:nvPr/>
        </p:nvPicPr>
        <p:blipFill>
          <a:blip r:embed="rId5">
            <a:extLst/>
          </a:blip>
          <a:stretch>
            <a:fillRect/>
          </a:stretch>
        </p:blipFill>
        <p:spPr>
          <a:xfrm>
            <a:off x="5765800" y="484981"/>
            <a:ext cx="6515100" cy="2070101"/>
          </a:xfrm>
          <a:prstGeom prst="rect">
            <a:avLst/>
          </a:prstGeom>
          <a:ln w="12700">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9" name="image15.png"/>
          <p:cNvPicPr/>
          <p:nvPr/>
        </p:nvPicPr>
        <p:blipFill>
          <a:blip r:embed="rId2">
            <a:extLst/>
          </a:blip>
          <a:stretch>
            <a:fillRect/>
          </a:stretch>
        </p:blipFill>
        <p:spPr>
          <a:xfrm>
            <a:off x="5799930" y="2781300"/>
            <a:ext cx="6607971" cy="6350000"/>
          </a:xfrm>
          <a:prstGeom prst="rect">
            <a:avLst/>
          </a:prstGeom>
          <a:ln w="12700">
            <a:miter lim="400000"/>
          </a:ln>
        </p:spPr>
      </p:pic>
      <p:pic>
        <p:nvPicPr>
          <p:cNvPr id="80" name="image16.png"/>
          <p:cNvPicPr/>
          <p:nvPr/>
        </p:nvPicPr>
        <p:blipFill>
          <a:blip r:embed="rId3">
            <a:extLst/>
          </a:blip>
          <a:stretch>
            <a:fillRect/>
          </a:stretch>
        </p:blipFill>
        <p:spPr>
          <a:xfrm>
            <a:off x="254000" y="279400"/>
            <a:ext cx="8318500" cy="1854200"/>
          </a:xfrm>
          <a:prstGeom prst="rect">
            <a:avLst/>
          </a:prstGeom>
          <a:ln w="12700">
            <a:miter lim="400000"/>
          </a:ln>
        </p:spPr>
      </p:pic>
      <p:pic>
        <p:nvPicPr>
          <p:cNvPr id="81" name="image17.png"/>
          <p:cNvPicPr/>
          <p:nvPr/>
        </p:nvPicPr>
        <p:blipFill>
          <a:blip r:embed="rId4">
            <a:extLst/>
          </a:blip>
          <a:stretch>
            <a:fillRect/>
          </a:stretch>
        </p:blipFill>
        <p:spPr>
          <a:xfrm>
            <a:off x="8661400" y="1181100"/>
            <a:ext cx="3962400" cy="508000"/>
          </a:xfrm>
          <a:prstGeom prst="rect">
            <a:avLst/>
          </a:prstGeom>
          <a:ln w="12700">
            <a:miter lim="400000"/>
          </a:ln>
        </p:spPr>
      </p:pic>
      <p:pic>
        <p:nvPicPr>
          <p:cNvPr id="82" name="image18.png"/>
          <p:cNvPicPr/>
          <p:nvPr/>
        </p:nvPicPr>
        <p:blipFill>
          <a:blip r:embed="rId5">
            <a:extLst/>
          </a:blip>
          <a:stretch>
            <a:fillRect/>
          </a:stretch>
        </p:blipFill>
        <p:spPr>
          <a:xfrm>
            <a:off x="127000" y="4495800"/>
            <a:ext cx="6045200" cy="2912018"/>
          </a:xfrm>
          <a:prstGeom prst="rect">
            <a:avLst/>
          </a:prstGeom>
          <a:ln w="12700">
            <a:miter lim="400000"/>
          </a:ln>
        </p:spPr>
      </p:pic>
      <p:sp>
        <p:nvSpPr>
          <p:cNvPr id="83" name="Shape 83"/>
          <p:cNvSpPr/>
          <p:nvPr/>
        </p:nvSpPr>
        <p:spPr>
          <a:xfrm>
            <a:off x="2118779" y="2724150"/>
            <a:ext cx="2061642" cy="647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a:latin typeface="+mn-lt"/>
                <a:ea typeface="+mn-ea"/>
                <a:cs typeface="+mn-cs"/>
                <a:sym typeface="Helvetica"/>
              </a:defRPr>
            </a:lvl1pPr>
          </a:lstStyle>
          <a:p>
            <a:pPr lvl="0">
              <a:defRPr b="0" sz="1800"/>
            </a:pPr>
            <a:r>
              <a:rPr b="1" sz="3600"/>
              <a:t>TRISTAN</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929292"/>
        </a:solidFill>
      </p:bgPr>
    </p:bg>
    <p:spTree>
      <p:nvGrpSpPr>
        <p:cNvPr id="1" name=""/>
        <p:cNvGrpSpPr/>
        <p:nvPr/>
      </p:nvGrpSpPr>
      <p:grpSpPr>
        <a:xfrm>
          <a:off x="0" y="0"/>
          <a:ext cx="0" cy="0"/>
          <a:chOff x="0" y="0"/>
          <a:chExt cx="0" cy="0"/>
        </a:xfrm>
      </p:grpSpPr>
      <p:sp>
        <p:nvSpPr>
          <p:cNvPr id="85" name="Shape 85"/>
          <p:cNvSpPr/>
          <p:nvPr/>
        </p:nvSpPr>
        <p:spPr>
          <a:xfrm>
            <a:off x="417510" y="9027089"/>
            <a:ext cx="6186650" cy="25922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marL="596900" indent="-596900" algn="l">
              <a:spcBef>
                <a:spcPts val="400"/>
              </a:spcBef>
              <a:defRPr sz="1800"/>
            </a:pPr>
            <a:r>
              <a:rPr>
                <a:uFill>
                  <a:solidFill/>
                </a:uFill>
                <a:latin typeface="Arial"/>
                <a:ea typeface="Arial"/>
                <a:cs typeface="Arial"/>
                <a:sym typeface="Arial"/>
              </a:rPr>
              <a:t>*p &lt; 0.001 vs placebo; </a:t>
            </a:r>
            <a:r>
              <a:rPr baseline="29998">
                <a:uFill>
                  <a:solidFill/>
                </a:uFill>
                <a:latin typeface="Arial"/>
                <a:ea typeface="Arial"/>
                <a:cs typeface="Arial"/>
                <a:sym typeface="Arial"/>
              </a:rPr>
              <a:t>†</a:t>
            </a:r>
            <a:r>
              <a:rPr>
                <a:uFill>
                  <a:solidFill/>
                </a:uFill>
                <a:latin typeface="Arial"/>
                <a:ea typeface="Arial"/>
                <a:cs typeface="Arial"/>
                <a:sym typeface="Arial"/>
              </a:rPr>
              <a:t>p = 0.002 vs SALM; </a:t>
            </a:r>
            <a:r>
              <a:rPr baseline="29998">
                <a:uFill>
                  <a:solidFill/>
                </a:uFill>
                <a:latin typeface="Arial"/>
                <a:ea typeface="Arial"/>
                <a:cs typeface="Arial"/>
                <a:sym typeface="Arial"/>
              </a:rPr>
              <a:t>‡</a:t>
            </a:r>
            <a:r>
              <a:rPr>
                <a:uFill>
                  <a:solidFill/>
                </a:uFill>
                <a:latin typeface="Arial"/>
                <a:ea typeface="Arial"/>
                <a:cs typeface="Arial"/>
                <a:sym typeface="Arial"/>
              </a:rPr>
              <a:t>p = 0.024 vs FP</a:t>
            </a:r>
          </a:p>
        </p:txBody>
      </p:sp>
      <p:sp>
        <p:nvSpPr>
          <p:cNvPr id="86" name="Shape 86"/>
          <p:cNvSpPr/>
          <p:nvPr/>
        </p:nvSpPr>
        <p:spPr>
          <a:xfrm>
            <a:off x="1714500" y="2266756"/>
            <a:ext cx="7531100" cy="3210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R="57741" indent="57150" algn="l">
              <a:spcBef>
                <a:spcPts val="1500"/>
              </a:spcBef>
              <a:defRPr b="1" sz="2200">
                <a:uFill>
                  <a:solidFill/>
                </a:uFill>
                <a:latin typeface="Arial"/>
                <a:ea typeface="Arial"/>
                <a:cs typeface="Arial"/>
                <a:sym typeface="Arial"/>
              </a:defRPr>
            </a:lvl1pPr>
          </a:lstStyle>
          <a:p>
            <a:pPr lvl="0">
              <a:defRPr b="0" sz="1800">
                <a:uFillTx/>
              </a:defRPr>
            </a:pPr>
            <a:r>
              <a:rPr b="1" sz="2200">
                <a:uFill>
                  <a:solidFill/>
                </a:uFill>
              </a:rPr>
              <a:t>Mean number of exacerbations/year</a:t>
            </a:r>
          </a:p>
        </p:txBody>
      </p:sp>
      <p:sp>
        <p:nvSpPr>
          <p:cNvPr id="87" name="Shape 87"/>
          <p:cNvSpPr/>
          <p:nvPr/>
        </p:nvSpPr>
        <p:spPr>
          <a:xfrm>
            <a:off x="3452390" y="3200963"/>
            <a:ext cx="522708" cy="25922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marR="65368" indent="65085" algn="r">
              <a:defRPr b="1" sz="1800">
                <a:uFill>
                  <a:solidFill/>
                </a:uFill>
                <a:latin typeface="Arial"/>
                <a:ea typeface="Arial"/>
                <a:cs typeface="Arial"/>
                <a:sym typeface="Arial"/>
              </a:defRPr>
            </a:lvl1pPr>
          </a:lstStyle>
          <a:p>
            <a:pPr lvl="0">
              <a:defRPr b="0">
                <a:uFillTx/>
              </a:defRPr>
            </a:pPr>
            <a:r>
              <a:rPr b="1">
                <a:uFill>
                  <a:solidFill/>
                </a:uFill>
              </a:rPr>
              <a:t>1.13</a:t>
            </a:r>
          </a:p>
        </p:txBody>
      </p:sp>
      <p:sp>
        <p:nvSpPr>
          <p:cNvPr id="88" name="Shape 88"/>
          <p:cNvSpPr/>
          <p:nvPr/>
        </p:nvSpPr>
        <p:spPr>
          <a:xfrm>
            <a:off x="5496308" y="3690744"/>
            <a:ext cx="631441" cy="32106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marR="65368" indent="65085" algn="r">
              <a:defRPr sz="1800"/>
            </a:pPr>
            <a:r>
              <a:rPr b="1">
                <a:uFill>
                  <a:solidFill/>
                </a:uFill>
                <a:latin typeface="Arial"/>
                <a:ea typeface="Arial"/>
                <a:cs typeface="Arial"/>
                <a:sym typeface="Arial"/>
              </a:rPr>
              <a:t>0.97</a:t>
            </a:r>
            <a:r>
              <a:rPr b="1" sz="2200">
                <a:uFill>
                  <a:solidFill/>
                </a:uFill>
                <a:latin typeface="Arial"/>
                <a:ea typeface="Arial"/>
                <a:cs typeface="Arial"/>
                <a:sym typeface="Arial"/>
              </a:rPr>
              <a:t>*</a:t>
            </a:r>
          </a:p>
        </p:txBody>
      </p:sp>
      <p:sp>
        <p:nvSpPr>
          <p:cNvPr id="89" name="Shape 89"/>
          <p:cNvSpPr/>
          <p:nvPr/>
        </p:nvSpPr>
        <p:spPr>
          <a:xfrm>
            <a:off x="7485446" y="3846319"/>
            <a:ext cx="631440" cy="32106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marR="65368" indent="65085" algn="r">
              <a:defRPr sz="1800"/>
            </a:pPr>
            <a:r>
              <a:rPr b="1">
                <a:uFill>
                  <a:solidFill/>
                </a:uFill>
                <a:latin typeface="Arial"/>
                <a:ea typeface="Arial"/>
                <a:cs typeface="Arial"/>
                <a:sym typeface="Arial"/>
              </a:rPr>
              <a:t>0.93</a:t>
            </a:r>
            <a:r>
              <a:rPr b="1" sz="2200">
                <a:uFill>
                  <a:solidFill/>
                </a:uFill>
                <a:latin typeface="Arial"/>
                <a:ea typeface="Arial"/>
                <a:cs typeface="Arial"/>
                <a:sym typeface="Arial"/>
              </a:rPr>
              <a:t>*</a:t>
            </a:r>
          </a:p>
        </p:txBody>
      </p:sp>
      <p:sp>
        <p:nvSpPr>
          <p:cNvPr id="90" name="Shape 90"/>
          <p:cNvSpPr/>
          <p:nvPr/>
        </p:nvSpPr>
        <p:spPr>
          <a:xfrm>
            <a:off x="9476518" y="4106669"/>
            <a:ext cx="800956" cy="32106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marR="65368" indent="65085" algn="r">
              <a:defRPr sz="1800"/>
            </a:pPr>
            <a:r>
              <a:rPr b="1">
                <a:uFill>
                  <a:solidFill/>
                </a:uFill>
                <a:latin typeface="Arial"/>
                <a:ea typeface="Arial"/>
                <a:cs typeface="Arial"/>
                <a:sym typeface="Arial"/>
              </a:rPr>
              <a:t>0.85</a:t>
            </a:r>
            <a:r>
              <a:rPr b="1" sz="2200">
                <a:uFill>
                  <a:solidFill/>
                </a:uFill>
                <a:latin typeface="Arial"/>
                <a:ea typeface="Arial"/>
                <a:cs typeface="Arial"/>
                <a:sym typeface="Arial"/>
              </a:rPr>
              <a:t>*</a:t>
            </a:r>
            <a:r>
              <a:rPr b="1" baseline="29998">
                <a:uFill>
                  <a:solidFill/>
                </a:uFill>
                <a:latin typeface="Arial"/>
                <a:ea typeface="Arial"/>
                <a:cs typeface="Arial"/>
                <a:sym typeface="Arial"/>
              </a:rPr>
              <a:t>†‡</a:t>
            </a:r>
          </a:p>
        </p:txBody>
      </p:sp>
      <p:sp>
        <p:nvSpPr>
          <p:cNvPr id="91" name="Shape 91"/>
          <p:cNvSpPr/>
          <p:nvPr/>
        </p:nvSpPr>
        <p:spPr>
          <a:xfrm>
            <a:off x="3559173" y="3060699"/>
            <a:ext cx="6205541" cy="1591"/>
          </a:xfrm>
          <a:prstGeom prst="line">
            <a:avLst/>
          </a:prstGeom>
          <a:ln w="25400">
            <a:solidFill/>
            <a:round/>
          </a:ln>
        </p:spPr>
        <p:txBody>
          <a:bodyPr lIns="0" tIns="0" rIns="0" bIns="0"/>
          <a:lstStyle/>
          <a:p>
            <a:pPr lvl="0" algn="l" defTabSz="457200">
              <a:defRPr sz="1200">
                <a:latin typeface="+mn-lt"/>
                <a:ea typeface="+mn-ea"/>
                <a:cs typeface="+mn-cs"/>
                <a:sym typeface="Helvetica"/>
              </a:defRPr>
            </a:pPr>
          </a:p>
        </p:txBody>
      </p:sp>
      <p:sp>
        <p:nvSpPr>
          <p:cNvPr id="92" name="Shape 92"/>
          <p:cNvSpPr/>
          <p:nvPr/>
        </p:nvSpPr>
        <p:spPr>
          <a:xfrm>
            <a:off x="3578224" y="3028950"/>
            <a:ext cx="1590" cy="158752"/>
          </a:xfrm>
          <a:prstGeom prst="line">
            <a:avLst/>
          </a:prstGeom>
          <a:ln w="25400">
            <a:solidFill/>
            <a:round/>
          </a:ln>
        </p:spPr>
        <p:txBody>
          <a:bodyPr lIns="0" tIns="0" rIns="0" bIns="0"/>
          <a:lstStyle/>
          <a:p>
            <a:pPr lvl="0" algn="l" defTabSz="457200">
              <a:defRPr sz="1200">
                <a:latin typeface="+mn-lt"/>
                <a:ea typeface="+mn-ea"/>
                <a:cs typeface="+mn-cs"/>
                <a:sym typeface="Helvetica"/>
              </a:defRPr>
            </a:pPr>
          </a:p>
        </p:txBody>
      </p:sp>
      <p:sp>
        <p:nvSpPr>
          <p:cNvPr id="93" name="Shape 93"/>
          <p:cNvSpPr/>
          <p:nvPr/>
        </p:nvSpPr>
        <p:spPr>
          <a:xfrm>
            <a:off x="9737725" y="3028949"/>
            <a:ext cx="1590" cy="1016002"/>
          </a:xfrm>
          <a:prstGeom prst="line">
            <a:avLst/>
          </a:prstGeom>
          <a:ln w="25400">
            <a:solidFill/>
            <a:round/>
            <a:tailEnd type="triangle"/>
          </a:ln>
        </p:spPr>
        <p:txBody>
          <a:bodyPr lIns="0" tIns="0" rIns="0" bIns="0"/>
          <a:lstStyle/>
          <a:p>
            <a:pPr lvl="0" algn="l" defTabSz="457200">
              <a:defRPr sz="1200">
                <a:latin typeface="+mn-lt"/>
                <a:ea typeface="+mn-ea"/>
                <a:cs typeface="+mn-cs"/>
                <a:sym typeface="Helvetica"/>
              </a:defRPr>
            </a:pPr>
          </a:p>
        </p:txBody>
      </p:sp>
      <p:sp>
        <p:nvSpPr>
          <p:cNvPr id="94" name="Shape 94"/>
          <p:cNvSpPr/>
          <p:nvPr/>
        </p:nvSpPr>
        <p:spPr>
          <a:xfrm>
            <a:off x="5802386" y="3033519"/>
            <a:ext cx="1987475" cy="32106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marR="65368" indent="65085" algn="r">
              <a:defRPr b="1" sz="2200">
                <a:uFill>
                  <a:solidFill/>
                </a:uFill>
                <a:latin typeface="Arial"/>
                <a:ea typeface="Arial"/>
                <a:cs typeface="Arial"/>
                <a:sym typeface="Arial"/>
              </a:defRPr>
            </a:lvl1pPr>
          </a:lstStyle>
          <a:p>
            <a:pPr lvl="0">
              <a:defRPr b="0" sz="1800">
                <a:uFillTx/>
              </a:defRPr>
            </a:pPr>
            <a:r>
              <a:rPr b="1" sz="2200">
                <a:uFill>
                  <a:solidFill/>
                </a:uFill>
              </a:rPr>
              <a:t>25% reduction</a:t>
            </a:r>
          </a:p>
        </p:txBody>
      </p:sp>
      <p:sp>
        <p:nvSpPr>
          <p:cNvPr id="95" name="Shape 95"/>
          <p:cNvSpPr/>
          <p:nvPr/>
        </p:nvSpPr>
        <p:spPr>
          <a:xfrm>
            <a:off x="3151185" y="3617912"/>
            <a:ext cx="822328" cy="3879853"/>
          </a:xfrm>
          <a:prstGeom prst="rect">
            <a:avLst/>
          </a:prstGeom>
          <a:solidFill>
            <a:srgbClr val="A7A7A7"/>
          </a:solidFill>
          <a:ln w="12700">
            <a:miter lim="400000"/>
          </a:ln>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6" name="Shape 96"/>
          <p:cNvSpPr/>
          <p:nvPr/>
        </p:nvSpPr>
        <p:spPr>
          <a:xfrm>
            <a:off x="5205412" y="4184650"/>
            <a:ext cx="819153" cy="3313113"/>
          </a:xfrm>
          <a:prstGeom prst="rect">
            <a:avLst/>
          </a:prstGeom>
          <a:solidFill>
            <a:srgbClr val="00D3AB"/>
          </a:solidFill>
          <a:ln w="12700">
            <a:miter lim="400000"/>
          </a:ln>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7" name="Shape 97"/>
          <p:cNvSpPr/>
          <p:nvPr/>
        </p:nvSpPr>
        <p:spPr>
          <a:xfrm>
            <a:off x="7258050" y="4311648"/>
            <a:ext cx="822325" cy="3186116"/>
          </a:xfrm>
          <a:prstGeom prst="rect">
            <a:avLst/>
          </a:prstGeom>
          <a:solidFill>
            <a:srgbClr val="FF7F00"/>
          </a:solidFill>
          <a:ln w="12700">
            <a:miter lim="400000"/>
          </a:ln>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8" name="Shape 98"/>
          <p:cNvSpPr/>
          <p:nvPr/>
        </p:nvSpPr>
        <p:spPr>
          <a:xfrm>
            <a:off x="9312275" y="4595812"/>
            <a:ext cx="822325" cy="2901953"/>
          </a:xfrm>
          <a:prstGeom prst="rect">
            <a:avLst/>
          </a:prstGeom>
          <a:solidFill>
            <a:srgbClr val="D93CFF"/>
          </a:solidFill>
          <a:ln w="12700">
            <a:miter lim="400000"/>
          </a:ln>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9" name="Shape 99"/>
          <p:cNvSpPr/>
          <p:nvPr/>
        </p:nvSpPr>
        <p:spPr>
          <a:xfrm>
            <a:off x="2535235" y="3387724"/>
            <a:ext cx="1591" cy="4110041"/>
          </a:xfrm>
          <a:prstGeom prst="line">
            <a:avLst/>
          </a:prstGeom>
          <a:ln w="25400">
            <a:solidFill>
              <a:srgbClr val="FFFFFF"/>
            </a:solidFill>
            <a:round/>
          </a:ln>
        </p:spPr>
        <p:txBody>
          <a:bodyPr lIns="0" tIns="0" rIns="0" bIns="0"/>
          <a:lstStyle/>
          <a:p>
            <a:pPr lvl="0" algn="l" defTabSz="457200">
              <a:defRPr sz="1200">
                <a:latin typeface="+mn-lt"/>
                <a:ea typeface="+mn-ea"/>
                <a:cs typeface="+mn-cs"/>
                <a:sym typeface="Helvetica"/>
              </a:defRPr>
            </a:pPr>
          </a:p>
        </p:txBody>
      </p:sp>
      <p:sp>
        <p:nvSpPr>
          <p:cNvPr id="100" name="Shape 100"/>
          <p:cNvSpPr/>
          <p:nvPr/>
        </p:nvSpPr>
        <p:spPr>
          <a:xfrm>
            <a:off x="2430460" y="7497760"/>
            <a:ext cx="104778" cy="1590"/>
          </a:xfrm>
          <a:prstGeom prst="line">
            <a:avLst/>
          </a:prstGeom>
          <a:ln w="25400">
            <a:solidFill>
              <a:srgbClr val="FFFFFF"/>
            </a:solidFill>
            <a:round/>
          </a:ln>
        </p:spPr>
        <p:txBody>
          <a:bodyPr lIns="0" tIns="0" rIns="0" bIns="0"/>
          <a:lstStyle/>
          <a:p>
            <a:pPr lvl="0" algn="l" defTabSz="457200">
              <a:defRPr sz="1200">
                <a:latin typeface="+mn-lt"/>
                <a:ea typeface="+mn-ea"/>
                <a:cs typeface="+mn-cs"/>
                <a:sym typeface="Helvetica"/>
              </a:defRPr>
            </a:pPr>
          </a:p>
        </p:txBody>
      </p:sp>
      <p:sp>
        <p:nvSpPr>
          <p:cNvPr id="101" name="Shape 101"/>
          <p:cNvSpPr/>
          <p:nvPr/>
        </p:nvSpPr>
        <p:spPr>
          <a:xfrm>
            <a:off x="2430460" y="6804025"/>
            <a:ext cx="104778" cy="3177"/>
          </a:xfrm>
          <a:prstGeom prst="line">
            <a:avLst/>
          </a:prstGeom>
          <a:ln w="25400">
            <a:solidFill>
              <a:srgbClr val="FFFFFF"/>
            </a:solidFill>
            <a:round/>
          </a:ln>
        </p:spPr>
        <p:txBody>
          <a:bodyPr lIns="0" tIns="0" rIns="0" bIns="0"/>
          <a:lstStyle/>
          <a:p>
            <a:pPr lvl="0" algn="l" defTabSz="457200">
              <a:defRPr sz="1200">
                <a:latin typeface="+mn-lt"/>
                <a:ea typeface="+mn-ea"/>
                <a:cs typeface="+mn-cs"/>
                <a:sym typeface="Helvetica"/>
              </a:defRPr>
            </a:pPr>
          </a:p>
        </p:txBody>
      </p:sp>
      <p:sp>
        <p:nvSpPr>
          <p:cNvPr id="102" name="Shape 102"/>
          <p:cNvSpPr/>
          <p:nvPr/>
        </p:nvSpPr>
        <p:spPr>
          <a:xfrm>
            <a:off x="2430460" y="6135687"/>
            <a:ext cx="104778" cy="3178"/>
          </a:xfrm>
          <a:prstGeom prst="line">
            <a:avLst/>
          </a:prstGeom>
          <a:ln w="25400">
            <a:solidFill>
              <a:srgbClr val="FFFFFF"/>
            </a:solidFill>
            <a:round/>
          </a:ln>
        </p:spPr>
        <p:txBody>
          <a:bodyPr lIns="0" tIns="0" rIns="0" bIns="0"/>
          <a:lstStyle/>
          <a:p>
            <a:pPr lvl="0" algn="l" defTabSz="457200">
              <a:defRPr sz="1200">
                <a:latin typeface="+mn-lt"/>
                <a:ea typeface="+mn-ea"/>
                <a:cs typeface="+mn-cs"/>
                <a:sym typeface="Helvetica"/>
              </a:defRPr>
            </a:pPr>
          </a:p>
        </p:txBody>
      </p:sp>
      <p:sp>
        <p:nvSpPr>
          <p:cNvPr id="103" name="Shape 103"/>
          <p:cNvSpPr/>
          <p:nvPr/>
        </p:nvSpPr>
        <p:spPr>
          <a:xfrm>
            <a:off x="2430460" y="5441949"/>
            <a:ext cx="104778" cy="3177"/>
          </a:xfrm>
          <a:prstGeom prst="line">
            <a:avLst/>
          </a:prstGeom>
          <a:ln w="25400">
            <a:solidFill>
              <a:srgbClr val="FFFFFF"/>
            </a:solidFill>
            <a:round/>
          </a:ln>
        </p:spPr>
        <p:txBody>
          <a:bodyPr lIns="0" tIns="0" rIns="0" bIns="0"/>
          <a:lstStyle/>
          <a:p>
            <a:pPr lvl="0" algn="l" defTabSz="457200">
              <a:defRPr sz="1200">
                <a:latin typeface="+mn-lt"/>
                <a:ea typeface="+mn-ea"/>
                <a:cs typeface="+mn-cs"/>
                <a:sym typeface="Helvetica"/>
              </a:defRPr>
            </a:pPr>
          </a:p>
        </p:txBody>
      </p:sp>
      <p:sp>
        <p:nvSpPr>
          <p:cNvPr id="104" name="Shape 104"/>
          <p:cNvSpPr/>
          <p:nvPr/>
        </p:nvSpPr>
        <p:spPr>
          <a:xfrm>
            <a:off x="2430460" y="4749800"/>
            <a:ext cx="104778" cy="1590"/>
          </a:xfrm>
          <a:prstGeom prst="line">
            <a:avLst/>
          </a:prstGeom>
          <a:ln w="25400">
            <a:solidFill>
              <a:srgbClr val="FFFFFF"/>
            </a:solidFill>
            <a:round/>
          </a:ln>
        </p:spPr>
        <p:txBody>
          <a:bodyPr lIns="0" tIns="0" rIns="0" bIns="0"/>
          <a:lstStyle/>
          <a:p>
            <a:pPr lvl="0" algn="l" defTabSz="457200">
              <a:defRPr sz="1200">
                <a:latin typeface="+mn-lt"/>
                <a:ea typeface="+mn-ea"/>
                <a:cs typeface="+mn-cs"/>
                <a:sym typeface="Helvetica"/>
              </a:defRPr>
            </a:pPr>
          </a:p>
        </p:txBody>
      </p:sp>
      <p:sp>
        <p:nvSpPr>
          <p:cNvPr id="105" name="Shape 105"/>
          <p:cNvSpPr/>
          <p:nvPr/>
        </p:nvSpPr>
        <p:spPr>
          <a:xfrm>
            <a:off x="2430460" y="4083049"/>
            <a:ext cx="104778" cy="3177"/>
          </a:xfrm>
          <a:prstGeom prst="line">
            <a:avLst/>
          </a:prstGeom>
          <a:ln w="25400">
            <a:solidFill>
              <a:srgbClr val="FFFFFF"/>
            </a:solidFill>
            <a:round/>
          </a:ln>
        </p:spPr>
        <p:txBody>
          <a:bodyPr lIns="0" tIns="0" rIns="0" bIns="0"/>
          <a:lstStyle/>
          <a:p>
            <a:pPr lvl="0" algn="l" defTabSz="457200">
              <a:defRPr sz="1200">
                <a:latin typeface="+mn-lt"/>
                <a:ea typeface="+mn-ea"/>
                <a:cs typeface="+mn-cs"/>
                <a:sym typeface="Helvetica"/>
              </a:defRPr>
            </a:pPr>
          </a:p>
        </p:txBody>
      </p:sp>
      <p:sp>
        <p:nvSpPr>
          <p:cNvPr id="106" name="Shape 106"/>
          <p:cNvSpPr/>
          <p:nvPr/>
        </p:nvSpPr>
        <p:spPr>
          <a:xfrm>
            <a:off x="2430460" y="3387724"/>
            <a:ext cx="104778" cy="3177"/>
          </a:xfrm>
          <a:prstGeom prst="line">
            <a:avLst/>
          </a:prstGeom>
          <a:ln w="25400">
            <a:solidFill>
              <a:srgbClr val="FFFFFF"/>
            </a:solidFill>
            <a:round/>
          </a:ln>
        </p:spPr>
        <p:txBody>
          <a:bodyPr lIns="0" tIns="0" rIns="0" bIns="0"/>
          <a:lstStyle/>
          <a:p>
            <a:pPr lvl="0" algn="l" defTabSz="457200">
              <a:defRPr sz="1200">
                <a:latin typeface="+mn-lt"/>
                <a:ea typeface="+mn-ea"/>
                <a:cs typeface="+mn-cs"/>
                <a:sym typeface="Helvetica"/>
              </a:defRPr>
            </a:pPr>
          </a:p>
        </p:txBody>
      </p:sp>
      <p:sp>
        <p:nvSpPr>
          <p:cNvPr id="107" name="Shape 107"/>
          <p:cNvSpPr/>
          <p:nvPr/>
        </p:nvSpPr>
        <p:spPr>
          <a:xfrm>
            <a:off x="2535236" y="7497761"/>
            <a:ext cx="8213728" cy="1589"/>
          </a:xfrm>
          <a:prstGeom prst="line">
            <a:avLst/>
          </a:prstGeom>
          <a:ln w="25400">
            <a:solidFill>
              <a:srgbClr val="FFFFFF"/>
            </a:solidFill>
            <a:round/>
          </a:ln>
        </p:spPr>
        <p:txBody>
          <a:bodyPr lIns="0" tIns="0" rIns="0" bIns="0"/>
          <a:lstStyle/>
          <a:p>
            <a:pPr lvl="0" algn="l" defTabSz="457200">
              <a:defRPr sz="1200">
                <a:latin typeface="+mn-lt"/>
                <a:ea typeface="+mn-ea"/>
                <a:cs typeface="+mn-cs"/>
                <a:sym typeface="Helvetica"/>
              </a:defRPr>
            </a:pPr>
          </a:p>
        </p:txBody>
      </p:sp>
      <p:sp>
        <p:nvSpPr>
          <p:cNvPr id="108" name="Shape 108"/>
          <p:cNvSpPr/>
          <p:nvPr/>
        </p:nvSpPr>
        <p:spPr>
          <a:xfrm flipV="1">
            <a:off x="2535236" y="7497760"/>
            <a:ext cx="1590" cy="101603"/>
          </a:xfrm>
          <a:prstGeom prst="line">
            <a:avLst/>
          </a:prstGeom>
          <a:ln w="25400">
            <a:solidFill>
              <a:srgbClr val="FFFFFF"/>
            </a:solidFill>
            <a:round/>
          </a:ln>
        </p:spPr>
        <p:txBody>
          <a:bodyPr lIns="0" tIns="0" rIns="0" bIns="0"/>
          <a:lstStyle/>
          <a:p>
            <a:pPr lvl="0" algn="l" defTabSz="457200">
              <a:defRPr sz="1200">
                <a:latin typeface="+mn-lt"/>
                <a:ea typeface="+mn-ea"/>
                <a:cs typeface="+mn-cs"/>
                <a:sym typeface="Helvetica"/>
              </a:defRPr>
            </a:pPr>
          </a:p>
        </p:txBody>
      </p:sp>
      <p:sp>
        <p:nvSpPr>
          <p:cNvPr id="109" name="Shape 109"/>
          <p:cNvSpPr/>
          <p:nvPr/>
        </p:nvSpPr>
        <p:spPr>
          <a:xfrm flipV="1">
            <a:off x="4589461" y="7497760"/>
            <a:ext cx="1590" cy="101603"/>
          </a:xfrm>
          <a:prstGeom prst="line">
            <a:avLst/>
          </a:prstGeom>
          <a:ln w="25400">
            <a:solidFill>
              <a:srgbClr val="FFFFFF"/>
            </a:solidFill>
            <a:round/>
          </a:ln>
        </p:spPr>
        <p:txBody>
          <a:bodyPr lIns="0" tIns="0" rIns="0" bIns="0"/>
          <a:lstStyle/>
          <a:p>
            <a:pPr lvl="0" algn="l" defTabSz="457200">
              <a:defRPr sz="1200">
                <a:latin typeface="+mn-lt"/>
                <a:ea typeface="+mn-ea"/>
                <a:cs typeface="+mn-cs"/>
                <a:sym typeface="Helvetica"/>
              </a:defRPr>
            </a:pPr>
          </a:p>
        </p:txBody>
      </p:sp>
      <p:sp>
        <p:nvSpPr>
          <p:cNvPr id="110" name="Shape 110"/>
          <p:cNvSpPr/>
          <p:nvPr/>
        </p:nvSpPr>
        <p:spPr>
          <a:xfrm flipV="1">
            <a:off x="6642100" y="7497760"/>
            <a:ext cx="1590" cy="101603"/>
          </a:xfrm>
          <a:prstGeom prst="line">
            <a:avLst/>
          </a:prstGeom>
          <a:ln w="25400">
            <a:solidFill>
              <a:srgbClr val="FFFFFF"/>
            </a:solidFill>
            <a:round/>
          </a:ln>
        </p:spPr>
        <p:txBody>
          <a:bodyPr lIns="0" tIns="0" rIns="0" bIns="0"/>
          <a:lstStyle/>
          <a:p>
            <a:pPr lvl="0" algn="l" defTabSz="457200">
              <a:defRPr sz="1200">
                <a:latin typeface="+mn-lt"/>
                <a:ea typeface="+mn-ea"/>
                <a:cs typeface="+mn-cs"/>
                <a:sym typeface="Helvetica"/>
              </a:defRPr>
            </a:pPr>
          </a:p>
        </p:txBody>
      </p:sp>
      <p:sp>
        <p:nvSpPr>
          <p:cNvPr id="111" name="Shape 111"/>
          <p:cNvSpPr/>
          <p:nvPr/>
        </p:nvSpPr>
        <p:spPr>
          <a:xfrm flipV="1">
            <a:off x="8696325" y="7497760"/>
            <a:ext cx="1590" cy="101603"/>
          </a:xfrm>
          <a:prstGeom prst="line">
            <a:avLst/>
          </a:prstGeom>
          <a:ln w="25400">
            <a:solidFill>
              <a:srgbClr val="FFFFFF"/>
            </a:solidFill>
            <a:round/>
          </a:ln>
        </p:spPr>
        <p:txBody>
          <a:bodyPr lIns="0" tIns="0" rIns="0" bIns="0"/>
          <a:lstStyle/>
          <a:p>
            <a:pPr lvl="0" algn="l" defTabSz="457200">
              <a:defRPr sz="1200">
                <a:latin typeface="+mn-lt"/>
                <a:ea typeface="+mn-ea"/>
                <a:cs typeface="+mn-cs"/>
                <a:sym typeface="Helvetica"/>
              </a:defRPr>
            </a:pPr>
          </a:p>
        </p:txBody>
      </p:sp>
      <p:sp>
        <p:nvSpPr>
          <p:cNvPr id="112" name="Shape 112"/>
          <p:cNvSpPr/>
          <p:nvPr/>
        </p:nvSpPr>
        <p:spPr>
          <a:xfrm flipV="1">
            <a:off x="10748961" y="7497760"/>
            <a:ext cx="1590" cy="101603"/>
          </a:xfrm>
          <a:prstGeom prst="line">
            <a:avLst/>
          </a:prstGeom>
          <a:ln w="25400">
            <a:solidFill>
              <a:srgbClr val="FFFFFF"/>
            </a:solidFill>
            <a:round/>
          </a:ln>
        </p:spPr>
        <p:txBody>
          <a:bodyPr lIns="0" tIns="0" rIns="0" bIns="0"/>
          <a:lstStyle/>
          <a:p>
            <a:pPr lvl="0" algn="l" defTabSz="457200">
              <a:defRPr sz="1200">
                <a:latin typeface="+mn-lt"/>
                <a:ea typeface="+mn-ea"/>
                <a:cs typeface="+mn-cs"/>
                <a:sym typeface="Helvetica"/>
              </a:defRPr>
            </a:pPr>
          </a:p>
        </p:txBody>
      </p:sp>
      <p:sp>
        <p:nvSpPr>
          <p:cNvPr id="113" name="Shape 113"/>
          <p:cNvSpPr/>
          <p:nvPr/>
        </p:nvSpPr>
        <p:spPr>
          <a:xfrm>
            <a:off x="2243321" y="7289606"/>
            <a:ext cx="168090" cy="32106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r">
              <a:defRPr b="1" sz="2200">
                <a:solidFill>
                  <a:srgbClr val="FFFFFF"/>
                </a:solidFill>
                <a:uFill>
                  <a:solidFill>
                    <a:srgbClr val="FFFFFF"/>
                  </a:solidFill>
                </a:uFill>
                <a:latin typeface="Arial"/>
                <a:ea typeface="Arial"/>
                <a:cs typeface="Arial"/>
                <a:sym typeface="Arial"/>
              </a:defRPr>
            </a:lvl1pPr>
          </a:lstStyle>
          <a:p>
            <a:pPr lvl="0">
              <a:defRPr b="0" sz="1800">
                <a:solidFill>
                  <a:srgbClr val="000000"/>
                </a:solidFill>
                <a:uFillTx/>
              </a:defRPr>
            </a:pPr>
            <a:r>
              <a:rPr b="1" sz="2200">
                <a:solidFill>
                  <a:srgbClr val="FFFFFF"/>
                </a:solidFill>
                <a:uFill>
                  <a:solidFill>
                    <a:srgbClr val="FFFFFF"/>
                  </a:solidFill>
                </a:uFill>
              </a:rPr>
              <a:t>0</a:t>
            </a:r>
          </a:p>
        </p:txBody>
      </p:sp>
      <p:sp>
        <p:nvSpPr>
          <p:cNvPr id="114" name="Shape 114"/>
          <p:cNvSpPr/>
          <p:nvPr/>
        </p:nvSpPr>
        <p:spPr>
          <a:xfrm>
            <a:off x="1984906" y="6597456"/>
            <a:ext cx="401106" cy="32106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r">
              <a:defRPr b="1" sz="2200">
                <a:solidFill>
                  <a:srgbClr val="FFFFFF"/>
                </a:solidFill>
                <a:uFill>
                  <a:solidFill>
                    <a:srgbClr val="FFFFFF"/>
                  </a:solidFill>
                </a:uFill>
                <a:latin typeface="Arial"/>
                <a:ea typeface="Arial"/>
                <a:cs typeface="Arial"/>
                <a:sym typeface="Arial"/>
              </a:defRPr>
            </a:lvl1pPr>
          </a:lstStyle>
          <a:p>
            <a:pPr lvl="0">
              <a:defRPr b="0" sz="1800">
                <a:solidFill>
                  <a:srgbClr val="000000"/>
                </a:solidFill>
                <a:uFillTx/>
              </a:defRPr>
            </a:pPr>
            <a:r>
              <a:rPr b="1" sz="2200">
                <a:solidFill>
                  <a:srgbClr val="FFFFFF"/>
                </a:solidFill>
                <a:uFill>
                  <a:solidFill>
                    <a:srgbClr val="FFFFFF"/>
                  </a:solidFill>
                </a:uFill>
              </a:rPr>
              <a:t>0.2</a:t>
            </a:r>
          </a:p>
        </p:txBody>
      </p:sp>
      <p:sp>
        <p:nvSpPr>
          <p:cNvPr id="115" name="Shape 115"/>
          <p:cNvSpPr/>
          <p:nvPr/>
        </p:nvSpPr>
        <p:spPr>
          <a:xfrm>
            <a:off x="1984906" y="5916419"/>
            <a:ext cx="401106" cy="32106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r">
              <a:defRPr b="1" sz="2200">
                <a:solidFill>
                  <a:srgbClr val="FFFFFF"/>
                </a:solidFill>
                <a:uFill>
                  <a:solidFill>
                    <a:srgbClr val="FFFFFF"/>
                  </a:solidFill>
                </a:uFill>
                <a:latin typeface="Arial"/>
                <a:ea typeface="Arial"/>
                <a:cs typeface="Arial"/>
                <a:sym typeface="Arial"/>
              </a:defRPr>
            </a:lvl1pPr>
          </a:lstStyle>
          <a:p>
            <a:pPr lvl="0">
              <a:defRPr b="0" sz="1800">
                <a:solidFill>
                  <a:srgbClr val="000000"/>
                </a:solidFill>
                <a:uFillTx/>
              </a:defRPr>
            </a:pPr>
            <a:r>
              <a:rPr b="1" sz="2200">
                <a:solidFill>
                  <a:srgbClr val="FFFFFF"/>
                </a:solidFill>
                <a:uFill>
                  <a:solidFill>
                    <a:srgbClr val="FFFFFF"/>
                  </a:solidFill>
                </a:uFill>
              </a:rPr>
              <a:t>0.4</a:t>
            </a:r>
          </a:p>
        </p:txBody>
      </p:sp>
      <p:sp>
        <p:nvSpPr>
          <p:cNvPr id="116" name="Shape 116"/>
          <p:cNvSpPr/>
          <p:nvPr/>
        </p:nvSpPr>
        <p:spPr>
          <a:xfrm>
            <a:off x="1984906" y="5217919"/>
            <a:ext cx="401106" cy="32106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r">
              <a:defRPr b="1" sz="2200">
                <a:solidFill>
                  <a:srgbClr val="FFFFFF"/>
                </a:solidFill>
                <a:uFill>
                  <a:solidFill>
                    <a:srgbClr val="FFFFFF"/>
                  </a:solidFill>
                </a:uFill>
                <a:latin typeface="Arial"/>
                <a:ea typeface="Arial"/>
                <a:cs typeface="Arial"/>
                <a:sym typeface="Arial"/>
              </a:defRPr>
            </a:lvl1pPr>
          </a:lstStyle>
          <a:p>
            <a:pPr lvl="0">
              <a:defRPr b="0" sz="1800">
                <a:solidFill>
                  <a:srgbClr val="000000"/>
                </a:solidFill>
                <a:uFillTx/>
              </a:defRPr>
            </a:pPr>
            <a:r>
              <a:rPr b="1" sz="2200">
                <a:solidFill>
                  <a:srgbClr val="FFFFFF"/>
                </a:solidFill>
                <a:uFill>
                  <a:solidFill>
                    <a:srgbClr val="FFFFFF"/>
                  </a:solidFill>
                </a:uFill>
              </a:rPr>
              <a:t>0.6</a:t>
            </a:r>
          </a:p>
        </p:txBody>
      </p:sp>
      <p:sp>
        <p:nvSpPr>
          <p:cNvPr id="117" name="Shape 117"/>
          <p:cNvSpPr/>
          <p:nvPr/>
        </p:nvSpPr>
        <p:spPr>
          <a:xfrm>
            <a:off x="1984906" y="4541644"/>
            <a:ext cx="401106" cy="32106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r">
              <a:defRPr b="1" sz="2200">
                <a:solidFill>
                  <a:srgbClr val="FFFFFF"/>
                </a:solidFill>
                <a:uFill>
                  <a:solidFill>
                    <a:srgbClr val="FFFFFF"/>
                  </a:solidFill>
                </a:uFill>
                <a:latin typeface="Arial"/>
                <a:ea typeface="Arial"/>
                <a:cs typeface="Arial"/>
                <a:sym typeface="Arial"/>
              </a:defRPr>
            </a:lvl1pPr>
          </a:lstStyle>
          <a:p>
            <a:pPr lvl="0">
              <a:defRPr b="0" sz="1800">
                <a:solidFill>
                  <a:srgbClr val="000000"/>
                </a:solidFill>
                <a:uFillTx/>
              </a:defRPr>
            </a:pPr>
            <a:r>
              <a:rPr b="1" sz="2200">
                <a:solidFill>
                  <a:srgbClr val="FFFFFF"/>
                </a:solidFill>
                <a:uFill>
                  <a:solidFill>
                    <a:srgbClr val="FFFFFF"/>
                  </a:solidFill>
                </a:uFill>
              </a:rPr>
              <a:t>0.8</a:t>
            </a:r>
          </a:p>
        </p:txBody>
      </p:sp>
      <p:sp>
        <p:nvSpPr>
          <p:cNvPr id="118" name="Shape 118"/>
          <p:cNvSpPr/>
          <p:nvPr/>
        </p:nvSpPr>
        <p:spPr>
          <a:xfrm>
            <a:off x="2243321" y="3876480"/>
            <a:ext cx="168090" cy="32106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r">
              <a:defRPr b="1" sz="2200">
                <a:solidFill>
                  <a:srgbClr val="FFFFFF"/>
                </a:solidFill>
                <a:uFill>
                  <a:solidFill>
                    <a:srgbClr val="FFFFFF"/>
                  </a:solidFill>
                </a:uFill>
                <a:latin typeface="Arial"/>
                <a:ea typeface="Arial"/>
                <a:cs typeface="Arial"/>
                <a:sym typeface="Arial"/>
              </a:defRPr>
            </a:lvl1pPr>
          </a:lstStyle>
          <a:p>
            <a:pPr lvl="0">
              <a:defRPr b="0" sz="1800">
                <a:solidFill>
                  <a:srgbClr val="000000"/>
                </a:solidFill>
                <a:uFillTx/>
              </a:defRPr>
            </a:pPr>
            <a:r>
              <a:rPr b="1" sz="2200">
                <a:solidFill>
                  <a:srgbClr val="FFFFFF"/>
                </a:solidFill>
                <a:uFill>
                  <a:solidFill>
                    <a:srgbClr val="FFFFFF"/>
                  </a:solidFill>
                </a:uFill>
              </a:rPr>
              <a:t>1</a:t>
            </a:r>
          </a:p>
        </p:txBody>
      </p:sp>
      <p:sp>
        <p:nvSpPr>
          <p:cNvPr id="119" name="Shape 119"/>
          <p:cNvSpPr/>
          <p:nvPr/>
        </p:nvSpPr>
        <p:spPr>
          <a:xfrm>
            <a:off x="1984906" y="3181155"/>
            <a:ext cx="401106" cy="32106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r">
              <a:defRPr b="1" sz="2200">
                <a:solidFill>
                  <a:srgbClr val="FFFFFF"/>
                </a:solidFill>
                <a:uFill>
                  <a:solidFill>
                    <a:srgbClr val="FFFFFF"/>
                  </a:solidFill>
                </a:uFill>
                <a:latin typeface="Arial"/>
                <a:ea typeface="Arial"/>
                <a:cs typeface="Arial"/>
                <a:sym typeface="Arial"/>
              </a:defRPr>
            </a:lvl1pPr>
          </a:lstStyle>
          <a:p>
            <a:pPr lvl="0">
              <a:defRPr b="0" sz="1800">
                <a:solidFill>
                  <a:srgbClr val="000000"/>
                </a:solidFill>
                <a:uFillTx/>
              </a:defRPr>
            </a:pPr>
            <a:r>
              <a:rPr b="1" sz="2200">
                <a:solidFill>
                  <a:srgbClr val="FFFFFF"/>
                </a:solidFill>
                <a:uFill>
                  <a:solidFill>
                    <a:srgbClr val="FFFFFF"/>
                  </a:solidFill>
                </a:uFill>
              </a:rPr>
              <a:t>1.2</a:t>
            </a:r>
          </a:p>
        </p:txBody>
      </p:sp>
      <p:sp>
        <p:nvSpPr>
          <p:cNvPr id="120" name="Shape 120"/>
          <p:cNvSpPr/>
          <p:nvPr/>
        </p:nvSpPr>
        <p:spPr>
          <a:xfrm>
            <a:off x="3348111" y="7802369"/>
            <a:ext cx="1084189" cy="32106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r">
              <a:defRPr b="1" sz="2200">
                <a:solidFill>
                  <a:srgbClr val="FFFFFF"/>
                </a:solidFill>
                <a:uFill>
                  <a:solidFill>
                    <a:srgbClr val="FFFFFF"/>
                  </a:solidFill>
                </a:uFill>
                <a:latin typeface="Arial"/>
                <a:ea typeface="Arial"/>
                <a:cs typeface="Arial"/>
                <a:sym typeface="Arial"/>
              </a:defRPr>
            </a:lvl1pPr>
          </a:lstStyle>
          <a:p>
            <a:pPr lvl="0">
              <a:defRPr b="0" sz="1800">
                <a:solidFill>
                  <a:srgbClr val="000000"/>
                </a:solidFill>
                <a:uFillTx/>
              </a:defRPr>
            </a:pPr>
            <a:r>
              <a:rPr b="1" sz="2200">
                <a:solidFill>
                  <a:srgbClr val="FFFFFF"/>
                </a:solidFill>
                <a:uFill>
                  <a:solidFill>
                    <a:srgbClr val="FFFFFF"/>
                  </a:solidFill>
                </a:uFill>
              </a:rPr>
              <a:t>Placebo</a:t>
            </a:r>
          </a:p>
        </p:txBody>
      </p:sp>
      <p:sp>
        <p:nvSpPr>
          <p:cNvPr id="121" name="Shape 121"/>
          <p:cNvSpPr/>
          <p:nvPr/>
        </p:nvSpPr>
        <p:spPr>
          <a:xfrm>
            <a:off x="5529880" y="7802369"/>
            <a:ext cx="804244" cy="32106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r">
              <a:defRPr b="1" sz="2200">
                <a:solidFill>
                  <a:srgbClr val="FFFFFF"/>
                </a:solidFill>
                <a:uFill>
                  <a:solidFill>
                    <a:srgbClr val="FFFFFF"/>
                  </a:solidFill>
                </a:uFill>
                <a:latin typeface="Arial"/>
                <a:ea typeface="Arial"/>
                <a:cs typeface="Arial"/>
                <a:sym typeface="Arial"/>
              </a:defRPr>
            </a:lvl1pPr>
          </a:lstStyle>
          <a:p>
            <a:pPr lvl="0">
              <a:defRPr b="0" sz="1800">
                <a:solidFill>
                  <a:srgbClr val="000000"/>
                </a:solidFill>
                <a:uFillTx/>
              </a:defRPr>
            </a:pPr>
            <a:r>
              <a:rPr b="1" sz="2200">
                <a:solidFill>
                  <a:srgbClr val="FFFFFF"/>
                </a:solidFill>
                <a:uFill>
                  <a:solidFill>
                    <a:srgbClr val="FFFFFF"/>
                  </a:solidFill>
                </a:uFill>
              </a:rPr>
              <a:t>SALM</a:t>
            </a:r>
          </a:p>
        </p:txBody>
      </p:sp>
      <p:sp>
        <p:nvSpPr>
          <p:cNvPr id="122" name="Shape 122"/>
          <p:cNvSpPr/>
          <p:nvPr/>
        </p:nvSpPr>
        <p:spPr>
          <a:xfrm>
            <a:off x="7736046" y="7802369"/>
            <a:ext cx="369728" cy="32106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r">
              <a:defRPr b="1" sz="2200">
                <a:solidFill>
                  <a:srgbClr val="FFFFFF"/>
                </a:solidFill>
                <a:uFill>
                  <a:solidFill>
                    <a:srgbClr val="FFFFFF"/>
                  </a:solidFill>
                </a:uFill>
                <a:latin typeface="Arial"/>
                <a:ea typeface="Arial"/>
                <a:cs typeface="Arial"/>
                <a:sym typeface="Arial"/>
              </a:defRPr>
            </a:lvl1pPr>
          </a:lstStyle>
          <a:p>
            <a:pPr lvl="0">
              <a:defRPr b="0" sz="1800">
                <a:solidFill>
                  <a:srgbClr val="000000"/>
                </a:solidFill>
                <a:uFillTx/>
              </a:defRPr>
            </a:pPr>
            <a:r>
              <a:rPr b="1" sz="2200">
                <a:solidFill>
                  <a:srgbClr val="FFFFFF"/>
                </a:solidFill>
                <a:uFill>
                  <a:solidFill>
                    <a:srgbClr val="FFFFFF"/>
                  </a:solidFill>
                </a:uFill>
              </a:rPr>
              <a:t>FP</a:t>
            </a:r>
          </a:p>
        </p:txBody>
      </p:sp>
      <p:sp>
        <p:nvSpPr>
          <p:cNvPr id="123" name="Shape 123"/>
          <p:cNvSpPr/>
          <p:nvPr/>
        </p:nvSpPr>
        <p:spPr>
          <a:xfrm>
            <a:off x="9479904" y="7802369"/>
            <a:ext cx="1238896" cy="32106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r">
              <a:defRPr b="1" sz="2200">
                <a:solidFill>
                  <a:srgbClr val="FFFFFF"/>
                </a:solidFill>
                <a:uFill>
                  <a:solidFill>
                    <a:srgbClr val="FFFFFF"/>
                  </a:solidFill>
                </a:uFill>
                <a:latin typeface="Arial"/>
                <a:ea typeface="Arial"/>
                <a:cs typeface="Arial"/>
                <a:sym typeface="Arial"/>
              </a:defRPr>
            </a:lvl1pPr>
          </a:lstStyle>
          <a:p>
            <a:pPr lvl="0">
              <a:defRPr b="0" sz="1800">
                <a:solidFill>
                  <a:srgbClr val="000000"/>
                </a:solidFill>
                <a:uFillTx/>
              </a:defRPr>
            </a:pPr>
            <a:r>
              <a:rPr b="1" sz="2200">
                <a:solidFill>
                  <a:srgbClr val="FFFFFF"/>
                </a:solidFill>
                <a:uFill>
                  <a:solidFill>
                    <a:srgbClr val="FFFFFF"/>
                  </a:solidFill>
                </a:uFill>
              </a:rPr>
              <a:t>SALM/FP</a:t>
            </a:r>
          </a:p>
        </p:txBody>
      </p:sp>
      <p:sp>
        <p:nvSpPr>
          <p:cNvPr id="124" name="Shape 124"/>
          <p:cNvSpPr/>
          <p:nvPr/>
        </p:nvSpPr>
        <p:spPr>
          <a:xfrm>
            <a:off x="6319588" y="8421494"/>
            <a:ext cx="1348037" cy="32106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r">
              <a:defRPr b="1" sz="2200">
                <a:solidFill>
                  <a:srgbClr val="FFFFFF"/>
                </a:solidFill>
                <a:uFill>
                  <a:solidFill>
                    <a:srgbClr val="FFFFFF"/>
                  </a:solidFill>
                </a:uFill>
                <a:latin typeface="Arial"/>
                <a:ea typeface="Arial"/>
                <a:cs typeface="Arial"/>
                <a:sym typeface="Arial"/>
              </a:defRPr>
            </a:lvl1pPr>
          </a:lstStyle>
          <a:p>
            <a:pPr lvl="0">
              <a:defRPr b="0" sz="1800">
                <a:solidFill>
                  <a:srgbClr val="000000"/>
                </a:solidFill>
                <a:uFillTx/>
              </a:defRPr>
            </a:pPr>
            <a:r>
              <a:rPr b="1" sz="2200">
                <a:solidFill>
                  <a:srgbClr val="FFFFFF"/>
                </a:solidFill>
                <a:uFill>
                  <a:solidFill>
                    <a:srgbClr val="FFFFFF"/>
                  </a:solidFill>
                </a:uFill>
              </a:rPr>
              <a:t>Treatment</a:t>
            </a:r>
          </a:p>
        </p:txBody>
      </p:sp>
      <p:pic>
        <p:nvPicPr>
          <p:cNvPr id="125" name="image3.png"/>
          <p:cNvPicPr/>
          <p:nvPr/>
        </p:nvPicPr>
        <p:blipFill>
          <a:blip r:embed="rId2">
            <a:extLst/>
          </a:blip>
          <a:stretch>
            <a:fillRect/>
          </a:stretch>
        </p:blipFill>
        <p:spPr>
          <a:xfrm>
            <a:off x="6731000" y="76200"/>
            <a:ext cx="6184902" cy="2781300"/>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Shape 127"/>
          <p:cNvSpPr/>
          <p:nvPr/>
        </p:nvSpPr>
        <p:spPr>
          <a:xfrm>
            <a:off x="0" y="0"/>
            <a:ext cx="13004800" cy="9753600"/>
          </a:xfrm>
          <a:prstGeom prst="rect">
            <a:avLst/>
          </a:prstGeom>
          <a:blipFill>
            <a:blip r:embed="rId2"/>
            <a:stretch>
              <a:fillRect/>
            </a:stretch>
          </a:blipFill>
          <a:ln>
            <a:solidFill/>
            <a:round/>
          </a:ln>
        </p:spPr>
        <p:txBody>
          <a:bodyPr lIns="0" tIns="0" rIns="0" bIns="0" anchor="ctr"/>
          <a:lstStyle/>
          <a:p>
            <a:pPr lvl="0" marR="57797" algn="l" defTabSz="1295400">
              <a:defRPr sz="2400">
                <a:uFill>
                  <a:solidFill/>
                </a:uFill>
                <a:latin typeface="Arial"/>
                <a:ea typeface="Arial"/>
                <a:cs typeface="Arial"/>
                <a:sym typeface="Arial"/>
              </a:defRPr>
            </a:pP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64F86"/>
        </a:solidFill>
      </p:bgPr>
    </p:bg>
    <p:spTree>
      <p:nvGrpSpPr>
        <p:cNvPr id="1" name=""/>
        <p:cNvGrpSpPr/>
        <p:nvPr/>
      </p:nvGrpSpPr>
      <p:grpSpPr>
        <a:xfrm>
          <a:off x="0" y="0"/>
          <a:ext cx="0" cy="0"/>
          <a:chOff x="0" y="0"/>
          <a:chExt cx="0" cy="0"/>
        </a:xfrm>
      </p:grpSpPr>
      <p:sp>
        <p:nvSpPr>
          <p:cNvPr id="129" name="Shape 129"/>
          <p:cNvSpPr/>
          <p:nvPr>
            <p:ph type="title"/>
          </p:nvPr>
        </p:nvSpPr>
        <p:spPr>
          <a:xfrm>
            <a:off x="355600" y="1143000"/>
            <a:ext cx="12306300" cy="7518400"/>
          </a:xfrm>
          <a:prstGeom prst="rect">
            <a:avLst/>
          </a:prstGeom>
        </p:spPr>
        <p:txBody>
          <a:bodyPr/>
          <a:lstStyle/>
          <a:p>
            <a:pPr lvl="0" algn="just">
              <a:defRPr sz="1800">
                <a:solidFill>
                  <a:srgbClr val="000000"/>
                </a:solidFill>
              </a:defRPr>
            </a:pPr>
            <a:r>
              <a:rPr b="1" sz="4400">
                <a:solidFill>
                  <a:srgbClr val="FFF34D"/>
                </a:solidFill>
                <a:latin typeface="+mn-lt"/>
                <a:ea typeface="+mn-ea"/>
                <a:cs typeface="+mn-cs"/>
                <a:sym typeface="Helvetica"/>
              </a:rPr>
              <a:t>In the early 1980’s, inhaled formulations of corticosteroids were shown to be highly effective for the treatment of asthma and were readly adopted in COPD  with no scientific evidence of their benefit in this indication ...</a:t>
            </a:r>
            <a:endParaRPr b="1" sz="4400">
              <a:solidFill>
                <a:srgbClr val="FFF34D"/>
              </a:solidFill>
              <a:latin typeface="+mn-lt"/>
              <a:ea typeface="+mn-ea"/>
              <a:cs typeface="+mn-cs"/>
              <a:sym typeface="Helvetica"/>
            </a:endParaRPr>
          </a:p>
          <a:p>
            <a:pPr lvl="0" algn="r">
              <a:defRPr sz="1800">
                <a:solidFill>
                  <a:srgbClr val="000000"/>
                </a:solidFill>
              </a:defRPr>
            </a:pPr>
            <a:r>
              <a:rPr b="1" sz="3400">
                <a:solidFill>
                  <a:srgbClr val="58F2FF"/>
                </a:solidFill>
              </a:rPr>
              <a:t>ERJ 2009, 34:13-16</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365C0"/>
          </a:solidFill>
          <a:prstDash val="solid"/>
          <a:bevel/>
        </a:ln>
        <a:effectLst>
          <a:outerShdw sx="100000" sy="100000" kx="0" ky="0" algn="b" rotWithShape="0" blurRad="38100" dist="25400" dir="5400000">
            <a:srgbClr val="000000">
              <a:alpha val="50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365C0"/>
          </a:solidFill>
          <a:prstDash val="solid"/>
          <a:bevel/>
        </a:ln>
        <a:effectLst>
          <a:outerShdw sx="100000" sy="100000" kx="0" ky="0" algn="b" rotWithShape="0" blurRad="38100" dist="25400" dir="5400000">
            <a:srgbClr val="000000">
              <a:alpha val="50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