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77" r:id="rId5"/>
    <p:sldId id="259" r:id="rId6"/>
    <p:sldId id="260" r:id="rId7"/>
    <p:sldId id="288" r:id="rId8"/>
    <p:sldId id="262" r:id="rId9"/>
    <p:sldId id="279" r:id="rId10"/>
    <p:sldId id="285" r:id="rId11"/>
    <p:sldId id="287" r:id="rId12"/>
    <p:sldId id="264" r:id="rId13"/>
    <p:sldId id="284" r:id="rId14"/>
    <p:sldId id="283" r:id="rId15"/>
    <p:sldId id="267" r:id="rId16"/>
    <p:sldId id="268" r:id="rId17"/>
    <p:sldId id="271" r:id="rId18"/>
    <p:sldId id="273" r:id="rId19"/>
    <p:sldId id="281" r:id="rId20"/>
    <p:sldId id="280" r:id="rId21"/>
    <p:sldId id="292" r:id="rId22"/>
    <p:sldId id="289" r:id="rId23"/>
    <p:sldId id="290" r:id="rId24"/>
    <p:sldId id="291" r:id="rId25"/>
    <p:sldId id="293" r:id="rId26"/>
    <p:sldId id="294" r:id="rId27"/>
    <p:sldId id="275" r:id="rId28"/>
    <p:sldId id="295" r:id="rId29"/>
    <p:sldId id="276" r:id="rId30"/>
    <p:sldId id="296" r:id="rId31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655AB1"/>
    <a:srgbClr val="FFFC00"/>
    <a:srgbClr val="64D19E"/>
    <a:srgbClr val="FF40FF"/>
    <a:srgbClr val="7A81FF"/>
    <a:srgbClr val="FF2F92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/>
    <p:restoredTop sz="94732"/>
  </p:normalViewPr>
  <p:slideViewPr>
    <p:cSldViewPr snapToGrid="0" snapToObjects="1">
      <p:cViewPr>
        <p:scale>
          <a:sx n="69" d="100"/>
          <a:sy n="69" d="100"/>
        </p:scale>
        <p:origin x="16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Foglio1!$A$2:$A$9</c:f>
              <c:strCache>
                <c:ptCount val="8"/>
                <c:pt idx="0">
                  <c:v>VISITE PNEUMO</c:v>
                </c:pt>
                <c:pt idx="1">
                  <c:v>CONTROLLO PNEUMO</c:v>
                </c:pt>
                <c:pt idx="2">
                  <c:v>POLISONNO</c:v>
                </c:pt>
                <c:pt idx="3">
                  <c:v>EMOGAS</c:v>
                </c:pt>
                <c:pt idx="4">
                  <c:v>SPIROMETRIE</c:v>
                </c:pt>
                <c:pt idx="5">
                  <c:v>TEST DEL CAMMINO</c:v>
                </c:pt>
                <c:pt idx="6">
                  <c:v>TORACENTESI</c:v>
                </c:pt>
                <c:pt idx="7">
                  <c:v>BRONCOSCOPIE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1492.0</c:v>
                </c:pt>
                <c:pt idx="1">
                  <c:v>1121.0</c:v>
                </c:pt>
                <c:pt idx="2">
                  <c:v>72.0</c:v>
                </c:pt>
                <c:pt idx="3">
                  <c:v>211.0</c:v>
                </c:pt>
                <c:pt idx="4">
                  <c:v>1600.0</c:v>
                </c:pt>
                <c:pt idx="5">
                  <c:v>59.0</c:v>
                </c:pt>
                <c:pt idx="6">
                  <c:v>14.0</c:v>
                </c:pt>
                <c:pt idx="7">
                  <c:v>230.0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Foglio1!$A$2:$A$9</c:f>
              <c:strCache>
                <c:ptCount val="8"/>
                <c:pt idx="0">
                  <c:v>VISITE PNEUMO</c:v>
                </c:pt>
                <c:pt idx="1">
                  <c:v>CONTROLLO PNEUMO</c:v>
                </c:pt>
                <c:pt idx="2">
                  <c:v>POLISONNO</c:v>
                </c:pt>
                <c:pt idx="3">
                  <c:v>EMOGAS</c:v>
                </c:pt>
                <c:pt idx="4">
                  <c:v>SPIROMETRIE</c:v>
                </c:pt>
                <c:pt idx="5">
                  <c:v>TEST DEL CAMMINO</c:v>
                </c:pt>
                <c:pt idx="6">
                  <c:v>TORACENTESI</c:v>
                </c:pt>
                <c:pt idx="7">
                  <c:v>BRONCOSCOPIE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1682.0</c:v>
                </c:pt>
                <c:pt idx="1">
                  <c:v>1230.0</c:v>
                </c:pt>
                <c:pt idx="2">
                  <c:v>141.0</c:v>
                </c:pt>
                <c:pt idx="3">
                  <c:v>346.0</c:v>
                </c:pt>
                <c:pt idx="4">
                  <c:v>1823.0</c:v>
                </c:pt>
                <c:pt idx="5">
                  <c:v>141.0</c:v>
                </c:pt>
                <c:pt idx="6">
                  <c:v>43.0</c:v>
                </c:pt>
                <c:pt idx="7">
                  <c:v>252.0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PRESTAZIONI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Foglio1!$A$2:$A$9</c:f>
              <c:strCache>
                <c:ptCount val="8"/>
                <c:pt idx="0">
                  <c:v>VISITE PNEUMO</c:v>
                </c:pt>
                <c:pt idx="1">
                  <c:v>CONTROLLO PNEUMO</c:v>
                </c:pt>
                <c:pt idx="2">
                  <c:v>POLISONNO</c:v>
                </c:pt>
                <c:pt idx="3">
                  <c:v>EMOGAS</c:v>
                </c:pt>
                <c:pt idx="4">
                  <c:v>SPIROMETRIE</c:v>
                </c:pt>
                <c:pt idx="5">
                  <c:v>TEST DEL CAMMINO</c:v>
                </c:pt>
                <c:pt idx="6">
                  <c:v>TORACENTESI</c:v>
                </c:pt>
                <c:pt idx="7">
                  <c:v>BRONCOSCOPIE</c:v>
                </c:pt>
              </c:strCache>
            </c:strRef>
          </c:cat>
          <c:val>
            <c:numRef>
              <c:f>Foglio1!$D$2:$D$9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77388816"/>
        <c:axId val="-2062855120"/>
        <c:axId val="2139860688"/>
      </c:bar3DChart>
      <c:catAx>
        <c:axId val="-197738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62855120"/>
        <c:crosses val="autoZero"/>
        <c:auto val="1"/>
        <c:lblAlgn val="ctr"/>
        <c:lblOffset val="100"/>
        <c:noMultiLvlLbl val="0"/>
      </c:catAx>
      <c:valAx>
        <c:axId val="-206285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77388816"/>
        <c:crosses val="autoZero"/>
        <c:crossBetween val="between"/>
      </c:valAx>
      <c:serAx>
        <c:axId val="2139860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62855120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58312593278781"/>
          <c:y val="0.861033463577075"/>
          <c:w val="0.103078911921314"/>
          <c:h val="0.0606587000899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jpg"/><Relationship Id="rId3" Type="http://schemas.openxmlformats.org/officeDocument/2006/relationships/image" Target="../media/image15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jpg"/><Relationship Id="rId1" Type="http://schemas.openxmlformats.org/officeDocument/2006/relationships/image" Target="../media/image21.jpg"/><Relationship Id="rId2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jpg"/><Relationship Id="rId3" Type="http://schemas.openxmlformats.org/officeDocument/2006/relationships/image" Target="../media/image15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jpg"/><Relationship Id="rId1" Type="http://schemas.openxmlformats.org/officeDocument/2006/relationships/image" Target="../media/image21.jpg"/><Relationship Id="rId2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92D67-5C69-EF45-8EDF-828087403B01}" type="doc">
      <dgm:prSet loTypeId="urn:microsoft.com/office/officeart/2005/8/layout/matrix3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52A9C48-DCFE-2D4D-AE4E-0706B5319E1A}">
      <dgm:prSet phldrT="[Testo]"/>
      <dgm:spPr/>
      <dgm:t>
        <a:bodyPr/>
        <a:lstStyle/>
        <a:p>
          <a:r>
            <a:rPr lang="it-IT" b="1" strike="noStrike" smtClean="0">
              <a:latin typeface="Calibri"/>
            </a:rPr>
            <a:t>EQUITA’ DI ACCESSO </a:t>
          </a:r>
          <a:endParaRPr lang="it-IT" dirty="0"/>
        </a:p>
      </dgm:t>
    </dgm:pt>
    <dgm:pt modelId="{F980F9B0-9790-B240-AF46-7F43D228269D}" type="parTrans" cxnId="{460830D5-3FE5-AB4C-AC59-C698118BA4A6}">
      <dgm:prSet/>
      <dgm:spPr/>
      <dgm:t>
        <a:bodyPr/>
        <a:lstStyle/>
        <a:p>
          <a:endParaRPr lang="it-IT"/>
        </a:p>
      </dgm:t>
    </dgm:pt>
    <dgm:pt modelId="{02ED401C-CE45-E242-8679-65C43A756E92}" type="sibTrans" cxnId="{460830D5-3FE5-AB4C-AC59-C698118BA4A6}">
      <dgm:prSet/>
      <dgm:spPr/>
      <dgm:t>
        <a:bodyPr/>
        <a:lstStyle/>
        <a:p>
          <a:endParaRPr lang="it-IT"/>
        </a:p>
      </dgm:t>
    </dgm:pt>
    <dgm:pt modelId="{2CCC52D8-D0AE-3546-A37B-DFD3416DB8A8}">
      <dgm:prSet phldrT="[Testo]"/>
      <dgm:spPr/>
      <dgm:t>
        <a:bodyPr/>
        <a:lstStyle/>
        <a:p>
          <a:r>
            <a:rPr lang="it-IT" b="1" strike="noStrike" smtClean="0">
              <a:latin typeface="Calibri"/>
            </a:rPr>
            <a:t>UNIFORMITA’ DELLA QUALITA’ DELLE PRESTAZIONI</a:t>
          </a:r>
          <a:endParaRPr lang="it-IT" dirty="0"/>
        </a:p>
      </dgm:t>
    </dgm:pt>
    <dgm:pt modelId="{CF438FAB-4BD2-564E-9239-CCAD3EAEAA16}" type="parTrans" cxnId="{5EBC376E-37AC-AE45-83ED-8A31660D3BE5}">
      <dgm:prSet/>
      <dgm:spPr/>
      <dgm:t>
        <a:bodyPr/>
        <a:lstStyle/>
        <a:p>
          <a:endParaRPr lang="it-IT"/>
        </a:p>
      </dgm:t>
    </dgm:pt>
    <dgm:pt modelId="{2732D91D-8E69-8F4B-B199-460EC337EEC5}" type="sibTrans" cxnId="{5EBC376E-37AC-AE45-83ED-8A31660D3BE5}">
      <dgm:prSet/>
      <dgm:spPr/>
      <dgm:t>
        <a:bodyPr/>
        <a:lstStyle/>
        <a:p>
          <a:endParaRPr lang="it-IT"/>
        </a:p>
      </dgm:t>
    </dgm:pt>
    <dgm:pt modelId="{DFDAFC41-2EEA-0740-A5AC-C9A78A3BC88C}">
      <dgm:prSet phldrT="[Testo]" phldr="1"/>
      <dgm:spPr/>
      <dgm:t>
        <a:bodyPr/>
        <a:lstStyle/>
        <a:p>
          <a:endParaRPr lang="it-IT"/>
        </a:p>
      </dgm:t>
    </dgm:pt>
    <dgm:pt modelId="{AB8C0B64-D586-404C-B206-C3361D934429}" type="parTrans" cxnId="{D24DB34F-5E10-DC44-B2E3-FC701C77CA58}">
      <dgm:prSet/>
      <dgm:spPr/>
      <dgm:t>
        <a:bodyPr/>
        <a:lstStyle/>
        <a:p>
          <a:endParaRPr lang="it-IT"/>
        </a:p>
      </dgm:t>
    </dgm:pt>
    <dgm:pt modelId="{4AA063C7-5F40-A348-888F-9A0B5D87129C}" type="sibTrans" cxnId="{D24DB34F-5E10-DC44-B2E3-FC701C77CA58}">
      <dgm:prSet/>
      <dgm:spPr/>
      <dgm:t>
        <a:bodyPr/>
        <a:lstStyle/>
        <a:p>
          <a:endParaRPr lang="it-IT"/>
        </a:p>
      </dgm:t>
    </dgm:pt>
    <dgm:pt modelId="{6C3FA4FC-9D7E-AE4C-806E-65DFF9C2868F}">
      <dgm:prSet phldrT="[Testo]" phldr="1"/>
      <dgm:spPr/>
      <dgm:t>
        <a:bodyPr/>
        <a:lstStyle/>
        <a:p>
          <a:endParaRPr lang="it-IT"/>
        </a:p>
      </dgm:t>
    </dgm:pt>
    <dgm:pt modelId="{E0CBF591-1539-1E49-B143-C7207BBAAD62}" type="parTrans" cxnId="{1C878C6D-1BF8-C34A-A9B7-D56946E268BD}">
      <dgm:prSet/>
      <dgm:spPr/>
      <dgm:t>
        <a:bodyPr/>
        <a:lstStyle/>
        <a:p>
          <a:endParaRPr lang="it-IT"/>
        </a:p>
      </dgm:t>
    </dgm:pt>
    <dgm:pt modelId="{2C4B640C-CCCC-D54D-B374-9467E5215BB4}" type="sibTrans" cxnId="{1C878C6D-1BF8-C34A-A9B7-D56946E268BD}">
      <dgm:prSet/>
      <dgm:spPr/>
      <dgm:t>
        <a:bodyPr/>
        <a:lstStyle/>
        <a:p>
          <a:endParaRPr lang="it-IT"/>
        </a:p>
      </dgm:t>
    </dgm:pt>
    <dgm:pt modelId="{790953B7-1E39-1D46-9B1B-F05DB7FF4974}">
      <dgm:prSet/>
      <dgm:spPr/>
      <dgm:t>
        <a:bodyPr/>
        <a:lstStyle/>
        <a:p>
          <a:r>
            <a:rPr lang="it-IT" b="1" strike="noStrike" dirty="0" smtClean="0">
              <a:latin typeface="Calibri"/>
            </a:rPr>
            <a:t>CONCENTRANZIONE DELL’ASSISTENZA DI MAGGIORE COMPLESSITA’ IN CENTRI DI RIFERIMENTO D’ECELLENZA </a:t>
          </a:r>
          <a:r>
            <a:rPr lang="it-IT" b="1" i="1" u="sng" strike="noStrike" dirty="0" smtClean="0">
              <a:latin typeface="Calibri"/>
            </a:rPr>
            <a:t>HUB</a:t>
          </a:r>
          <a:endParaRPr lang="it-IT" b="1" i="1" u="sng" dirty="0"/>
        </a:p>
      </dgm:t>
    </dgm:pt>
    <dgm:pt modelId="{E3FF02C3-F768-714F-8A4F-64024CCA4691}" type="parTrans" cxnId="{F8324275-DAB4-2E46-8609-34ACF57320D5}">
      <dgm:prSet/>
      <dgm:spPr/>
      <dgm:t>
        <a:bodyPr/>
        <a:lstStyle/>
        <a:p>
          <a:endParaRPr lang="it-IT"/>
        </a:p>
      </dgm:t>
    </dgm:pt>
    <dgm:pt modelId="{C2EF756E-E107-5E41-A144-295CCED478BA}" type="sibTrans" cxnId="{F8324275-DAB4-2E46-8609-34ACF57320D5}">
      <dgm:prSet/>
      <dgm:spPr/>
      <dgm:t>
        <a:bodyPr/>
        <a:lstStyle/>
        <a:p>
          <a:endParaRPr lang="it-IT"/>
        </a:p>
      </dgm:t>
    </dgm:pt>
    <dgm:pt modelId="{D40034C9-C2E6-9A4E-9466-78E266444E16}">
      <dgm:prSet/>
      <dgm:spPr/>
      <dgm:t>
        <a:bodyPr/>
        <a:lstStyle/>
        <a:p>
          <a:r>
            <a:rPr lang="it-IT" b="1" strike="noStrike" dirty="0" smtClean="0">
              <a:latin typeface="Calibri"/>
            </a:rPr>
            <a:t>RAZIONALIZZAZIONE DEL SISTEMA PRODUTTIVO (ATTIVITA’ COMPLESSE CONCENTRATE IN CENTRI DI RIFERIMENTO)</a:t>
          </a:r>
          <a:endParaRPr lang="it-IT" dirty="0"/>
        </a:p>
      </dgm:t>
    </dgm:pt>
    <dgm:pt modelId="{02D85E7B-5CB8-794F-B1C8-8520ED67573E}" type="parTrans" cxnId="{7816FE1F-12CD-0540-A450-905840DEC5F6}">
      <dgm:prSet/>
      <dgm:spPr/>
      <dgm:t>
        <a:bodyPr/>
        <a:lstStyle/>
        <a:p>
          <a:endParaRPr lang="it-IT"/>
        </a:p>
      </dgm:t>
    </dgm:pt>
    <dgm:pt modelId="{61EE9B45-B133-FF41-9469-D1A7776FFDF9}" type="sibTrans" cxnId="{7816FE1F-12CD-0540-A450-905840DEC5F6}">
      <dgm:prSet/>
      <dgm:spPr/>
      <dgm:t>
        <a:bodyPr/>
        <a:lstStyle/>
        <a:p>
          <a:endParaRPr lang="it-IT"/>
        </a:p>
      </dgm:t>
    </dgm:pt>
    <dgm:pt modelId="{9B27D657-4C31-CA41-AA82-CDB5D6B2B1DC}" type="pres">
      <dgm:prSet presAssocID="{18392D67-5C69-EF45-8EDF-828087403B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4C206C-CC2D-E047-BB1F-BF57AD8D5EF4}" type="pres">
      <dgm:prSet presAssocID="{18392D67-5C69-EF45-8EDF-828087403B01}" presName="diamond" presStyleLbl="bgShp" presStyleIdx="0" presStyleCnt="1"/>
      <dgm:spPr>
        <a:gradFill rotWithShape="0">
          <a:gsLst>
            <a:gs pos="0">
              <a:srgbClr val="64D19E">
                <a:lumMod val="88000"/>
              </a:srgb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it-IT"/>
        </a:p>
      </dgm:t>
    </dgm:pt>
    <dgm:pt modelId="{5EBC2496-5713-FA41-A20C-29BA1BFBB5A3}" type="pres">
      <dgm:prSet presAssocID="{18392D67-5C69-EF45-8EDF-828087403B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B215B0-B93F-FB41-A66F-44913721AC81}" type="pres">
      <dgm:prSet presAssocID="{18392D67-5C69-EF45-8EDF-828087403B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B3FB05-BCAE-8F4A-9978-2DD38D86AA82}" type="pres">
      <dgm:prSet presAssocID="{18392D67-5C69-EF45-8EDF-828087403B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2F34A5-2738-0041-9E99-0657412D7DEE}" type="pres">
      <dgm:prSet presAssocID="{18392D67-5C69-EF45-8EDF-828087403B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816FE1F-12CD-0540-A450-905840DEC5F6}" srcId="{18392D67-5C69-EF45-8EDF-828087403B01}" destId="{D40034C9-C2E6-9A4E-9466-78E266444E16}" srcOrd="1" destOrd="0" parTransId="{02D85E7B-5CB8-794F-B1C8-8520ED67573E}" sibTransId="{61EE9B45-B133-FF41-9469-D1A7776FFDF9}"/>
    <dgm:cxn modelId="{D24DB34F-5E10-DC44-B2E3-FC701C77CA58}" srcId="{18392D67-5C69-EF45-8EDF-828087403B01}" destId="{DFDAFC41-2EEA-0740-A5AC-C9A78A3BC88C}" srcOrd="4" destOrd="0" parTransId="{AB8C0B64-D586-404C-B206-C3361D934429}" sibTransId="{4AA063C7-5F40-A348-888F-9A0B5D87129C}"/>
    <dgm:cxn modelId="{5EBC376E-37AC-AE45-83ED-8A31660D3BE5}" srcId="{18392D67-5C69-EF45-8EDF-828087403B01}" destId="{2CCC52D8-D0AE-3546-A37B-DFD3416DB8A8}" srcOrd="3" destOrd="0" parTransId="{CF438FAB-4BD2-564E-9239-CCAD3EAEAA16}" sibTransId="{2732D91D-8E69-8F4B-B199-460EC337EEC5}"/>
    <dgm:cxn modelId="{460830D5-3FE5-AB4C-AC59-C698118BA4A6}" srcId="{18392D67-5C69-EF45-8EDF-828087403B01}" destId="{F52A9C48-DCFE-2D4D-AE4E-0706B5319E1A}" srcOrd="0" destOrd="0" parTransId="{F980F9B0-9790-B240-AF46-7F43D228269D}" sibTransId="{02ED401C-CE45-E242-8679-65C43A756E92}"/>
    <dgm:cxn modelId="{1C878C6D-1BF8-C34A-A9B7-D56946E268BD}" srcId="{18392D67-5C69-EF45-8EDF-828087403B01}" destId="{6C3FA4FC-9D7E-AE4C-806E-65DFF9C2868F}" srcOrd="5" destOrd="0" parTransId="{E0CBF591-1539-1E49-B143-C7207BBAAD62}" sibTransId="{2C4B640C-CCCC-D54D-B374-9467E5215BB4}"/>
    <dgm:cxn modelId="{1BDF8C13-F4BD-CC4C-BB2E-D6F75723C8CF}" type="presOf" srcId="{D40034C9-C2E6-9A4E-9466-78E266444E16}" destId="{A4B215B0-B93F-FB41-A66F-44913721AC81}" srcOrd="0" destOrd="0" presId="urn:microsoft.com/office/officeart/2005/8/layout/matrix3"/>
    <dgm:cxn modelId="{4C167E6D-811A-8949-9669-A886EE05A402}" type="presOf" srcId="{18392D67-5C69-EF45-8EDF-828087403B01}" destId="{9B27D657-4C31-CA41-AA82-CDB5D6B2B1DC}" srcOrd="0" destOrd="0" presId="urn:microsoft.com/office/officeart/2005/8/layout/matrix3"/>
    <dgm:cxn modelId="{BF96988C-BC89-1C49-94C8-8B442A3997D2}" type="presOf" srcId="{F52A9C48-DCFE-2D4D-AE4E-0706B5319E1A}" destId="{5EBC2496-5713-FA41-A20C-29BA1BFBB5A3}" srcOrd="0" destOrd="0" presId="urn:microsoft.com/office/officeart/2005/8/layout/matrix3"/>
    <dgm:cxn modelId="{8154AB34-AA32-A24E-8ABC-379E476CF073}" type="presOf" srcId="{2CCC52D8-D0AE-3546-A37B-DFD3416DB8A8}" destId="{162F34A5-2738-0041-9E99-0657412D7DEE}" srcOrd="0" destOrd="0" presId="urn:microsoft.com/office/officeart/2005/8/layout/matrix3"/>
    <dgm:cxn modelId="{315E01B0-8358-A041-9312-E20D4E4578FF}" type="presOf" srcId="{790953B7-1E39-1D46-9B1B-F05DB7FF4974}" destId="{C5B3FB05-BCAE-8F4A-9978-2DD38D86AA82}" srcOrd="0" destOrd="0" presId="urn:microsoft.com/office/officeart/2005/8/layout/matrix3"/>
    <dgm:cxn modelId="{F8324275-DAB4-2E46-8609-34ACF57320D5}" srcId="{18392D67-5C69-EF45-8EDF-828087403B01}" destId="{790953B7-1E39-1D46-9B1B-F05DB7FF4974}" srcOrd="2" destOrd="0" parTransId="{E3FF02C3-F768-714F-8A4F-64024CCA4691}" sibTransId="{C2EF756E-E107-5E41-A144-295CCED478BA}"/>
    <dgm:cxn modelId="{B237622F-4A2B-5A4D-8B4B-D371832F0646}" type="presParOf" srcId="{9B27D657-4C31-CA41-AA82-CDB5D6B2B1DC}" destId="{4F4C206C-CC2D-E047-BB1F-BF57AD8D5EF4}" srcOrd="0" destOrd="0" presId="urn:microsoft.com/office/officeart/2005/8/layout/matrix3"/>
    <dgm:cxn modelId="{40B015FF-87D1-8446-A0D6-BE9003942EEE}" type="presParOf" srcId="{9B27D657-4C31-CA41-AA82-CDB5D6B2B1DC}" destId="{5EBC2496-5713-FA41-A20C-29BA1BFBB5A3}" srcOrd="1" destOrd="0" presId="urn:microsoft.com/office/officeart/2005/8/layout/matrix3"/>
    <dgm:cxn modelId="{12AFE045-B0B4-774D-A628-EC2FA7435507}" type="presParOf" srcId="{9B27D657-4C31-CA41-AA82-CDB5D6B2B1DC}" destId="{A4B215B0-B93F-FB41-A66F-44913721AC81}" srcOrd="2" destOrd="0" presId="urn:microsoft.com/office/officeart/2005/8/layout/matrix3"/>
    <dgm:cxn modelId="{681BA314-2977-C14C-B29F-A59AF0EF22AE}" type="presParOf" srcId="{9B27D657-4C31-CA41-AA82-CDB5D6B2B1DC}" destId="{C5B3FB05-BCAE-8F4A-9978-2DD38D86AA82}" srcOrd="3" destOrd="0" presId="urn:microsoft.com/office/officeart/2005/8/layout/matrix3"/>
    <dgm:cxn modelId="{42AFE869-374B-BE43-9B69-1604E64D23DD}" type="presParOf" srcId="{9B27D657-4C31-CA41-AA82-CDB5D6B2B1DC}" destId="{162F34A5-2738-0041-9E99-0657412D7DE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5D9BC2-4E76-7C48-B8D7-BAD2EF193EC6}" type="doc">
      <dgm:prSet loTypeId="urn:microsoft.com/office/officeart/2005/8/layout/matrix3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D2DAB33-8692-9C48-9BF1-990B7B6AED6D}">
      <dgm:prSet phldrT="[Testo]"/>
      <dgm:spPr/>
      <dgm:t>
        <a:bodyPr/>
        <a:lstStyle/>
        <a:p>
          <a:r>
            <a:rPr lang="it-IT" b="1" dirty="0" smtClean="0"/>
            <a:t>COMPETENZE</a:t>
          </a:r>
        </a:p>
        <a:p>
          <a:r>
            <a:rPr lang="it-IT" b="1" dirty="0" smtClean="0"/>
            <a:t>RISORSE</a:t>
          </a:r>
        </a:p>
        <a:p>
          <a:r>
            <a:rPr lang="it-IT" b="1" dirty="0" smtClean="0"/>
            <a:t>SERVIZIO INNOVATIVO</a:t>
          </a:r>
        </a:p>
        <a:p>
          <a:r>
            <a:rPr lang="it-IT" b="1" i="1" u="sng" dirty="0" smtClean="0"/>
            <a:t>FATTORI DA VALORIZZARE</a:t>
          </a:r>
          <a:endParaRPr lang="it-IT" b="1" i="1" u="sng" dirty="0"/>
        </a:p>
      </dgm:t>
    </dgm:pt>
    <dgm:pt modelId="{6F3FEFAD-BEA7-B847-8D01-CF6E86721F64}" type="parTrans" cxnId="{4ECB4971-F291-2F46-8DD1-4BA06DE7373C}">
      <dgm:prSet/>
      <dgm:spPr/>
      <dgm:t>
        <a:bodyPr/>
        <a:lstStyle/>
        <a:p>
          <a:endParaRPr lang="it-IT"/>
        </a:p>
      </dgm:t>
    </dgm:pt>
    <dgm:pt modelId="{7E6C25BE-B34E-D541-86DA-6E33278802EE}" type="sibTrans" cxnId="{4ECB4971-F291-2F46-8DD1-4BA06DE7373C}">
      <dgm:prSet/>
      <dgm:spPr/>
      <dgm:t>
        <a:bodyPr/>
        <a:lstStyle/>
        <a:p>
          <a:endParaRPr lang="it-IT"/>
        </a:p>
      </dgm:t>
    </dgm:pt>
    <dgm:pt modelId="{B3A71380-0D47-5A45-BFC4-51CDB7435F3E}">
      <dgm:prSet phldrT="[Testo]"/>
      <dgm:spPr/>
      <dgm:t>
        <a:bodyPr/>
        <a:lstStyle/>
        <a:p>
          <a:r>
            <a:rPr lang="it-IT" b="1" dirty="0" smtClean="0"/>
            <a:t>MANCANZA</a:t>
          </a:r>
          <a:r>
            <a:rPr lang="it-IT" b="1" baseline="0" dirty="0" smtClean="0"/>
            <a:t> DI COMPETENZA</a:t>
          </a:r>
        </a:p>
        <a:p>
          <a:r>
            <a:rPr lang="it-IT" b="1" baseline="0" dirty="0" smtClean="0"/>
            <a:t>MANCANZA DI RISORSE</a:t>
          </a:r>
        </a:p>
        <a:p>
          <a:r>
            <a:rPr lang="it-IT" b="1" baseline="0" dirty="0" smtClean="0"/>
            <a:t>UBICAZIONE</a:t>
          </a:r>
        </a:p>
        <a:p>
          <a:r>
            <a:rPr lang="it-IT" b="1" i="1" u="sng" baseline="0" dirty="0" smtClean="0"/>
            <a:t>LIMITI E GAP DA RISOLVERE</a:t>
          </a:r>
          <a:endParaRPr lang="it-IT" b="1" i="1" u="sng" dirty="0"/>
        </a:p>
      </dgm:t>
    </dgm:pt>
    <dgm:pt modelId="{54AEC625-F3FC-FC45-812C-F1ADB49EB8F1}" type="parTrans" cxnId="{66465FAB-C5D1-5446-BA12-23D26D35E116}">
      <dgm:prSet/>
      <dgm:spPr/>
      <dgm:t>
        <a:bodyPr/>
        <a:lstStyle/>
        <a:p>
          <a:endParaRPr lang="it-IT"/>
        </a:p>
      </dgm:t>
    </dgm:pt>
    <dgm:pt modelId="{448C278C-AE08-4C4F-8FB6-194C4D5ECF3F}" type="sibTrans" cxnId="{66465FAB-C5D1-5446-BA12-23D26D35E116}">
      <dgm:prSet/>
      <dgm:spPr/>
      <dgm:t>
        <a:bodyPr/>
        <a:lstStyle/>
        <a:p>
          <a:endParaRPr lang="it-IT"/>
        </a:p>
      </dgm:t>
    </dgm:pt>
    <dgm:pt modelId="{94F10DB1-5489-354F-BD05-88CA27520232}">
      <dgm:prSet phldrT="[Testo]"/>
      <dgm:spPr/>
      <dgm:t>
        <a:bodyPr/>
        <a:lstStyle/>
        <a:p>
          <a:r>
            <a:rPr lang="it-IT" b="1" dirty="0" smtClean="0"/>
            <a:t>VANTAGGI CHE POSSONO VENIRE DALL’ESTERNO</a:t>
          </a:r>
        </a:p>
        <a:p>
          <a:r>
            <a:rPr lang="it-IT" b="1" dirty="0" smtClean="0"/>
            <a:t>(associazioni.)</a:t>
          </a:r>
        </a:p>
        <a:p>
          <a:r>
            <a:rPr lang="it-IT" b="1" i="1" u="sng" dirty="0" smtClean="0"/>
            <a:t>POSSIBILITA’DI SVILUPPO SUL TERRITORIO</a:t>
          </a:r>
          <a:endParaRPr lang="it-IT" b="1" i="1" u="sng" dirty="0"/>
        </a:p>
      </dgm:t>
    </dgm:pt>
    <dgm:pt modelId="{8ED27D2F-B81A-1041-A13D-03A81C46393D}" type="parTrans" cxnId="{DB07A8A5-6155-7F49-9BD1-BC5F18EF96B4}">
      <dgm:prSet/>
      <dgm:spPr/>
      <dgm:t>
        <a:bodyPr/>
        <a:lstStyle/>
        <a:p>
          <a:endParaRPr lang="it-IT"/>
        </a:p>
      </dgm:t>
    </dgm:pt>
    <dgm:pt modelId="{59E4FC08-BC5B-1747-A67C-EC9B1DD0B997}" type="sibTrans" cxnId="{DB07A8A5-6155-7F49-9BD1-BC5F18EF96B4}">
      <dgm:prSet/>
      <dgm:spPr/>
      <dgm:t>
        <a:bodyPr/>
        <a:lstStyle/>
        <a:p>
          <a:endParaRPr lang="it-IT"/>
        </a:p>
      </dgm:t>
    </dgm:pt>
    <dgm:pt modelId="{0E71D285-6D25-D843-AAFC-9E5A50293786}">
      <dgm:prSet phldrT="[Testo]"/>
      <dgm:spPr/>
      <dgm:t>
        <a:bodyPr/>
        <a:lstStyle/>
        <a:p>
          <a:r>
            <a:rPr lang="it-IT" b="1" dirty="0" smtClean="0"/>
            <a:t>ELEMENTI CHE POSSONO OSTACOLARE IL PROGETTO</a:t>
          </a:r>
        </a:p>
        <a:p>
          <a:r>
            <a:rPr lang="it-IT" b="1" i="1" u="sng" dirty="0" smtClean="0"/>
            <a:t>RISCHI DA VALUTARE ED AFFRONTARE</a:t>
          </a:r>
          <a:endParaRPr lang="it-IT" b="1" i="1" u="sng" dirty="0"/>
        </a:p>
      </dgm:t>
    </dgm:pt>
    <dgm:pt modelId="{41412354-2BDB-3F4A-83D5-F862D9FE88B0}" type="parTrans" cxnId="{0DB403BD-4CFD-9B49-8B9B-9D454D486181}">
      <dgm:prSet/>
      <dgm:spPr/>
      <dgm:t>
        <a:bodyPr/>
        <a:lstStyle/>
        <a:p>
          <a:endParaRPr lang="it-IT"/>
        </a:p>
      </dgm:t>
    </dgm:pt>
    <dgm:pt modelId="{581BAE05-E55B-B246-9394-76439B4B8B3F}" type="sibTrans" cxnId="{0DB403BD-4CFD-9B49-8B9B-9D454D486181}">
      <dgm:prSet/>
      <dgm:spPr/>
      <dgm:t>
        <a:bodyPr/>
        <a:lstStyle/>
        <a:p>
          <a:endParaRPr lang="it-IT"/>
        </a:p>
      </dgm:t>
    </dgm:pt>
    <dgm:pt modelId="{A5014865-BD41-2A4F-BE28-B2D9F7FB5F56}" type="pres">
      <dgm:prSet presAssocID="{EC5D9BC2-4E76-7C48-B8D7-BAD2EF193EC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47444C-A9C4-CA4E-BB8A-76B95982DD0D}" type="pres">
      <dgm:prSet presAssocID="{EC5D9BC2-4E76-7C48-B8D7-BAD2EF193EC6}" presName="diamond" presStyleLbl="bgShp" presStyleIdx="0" presStyleCnt="1"/>
      <dgm:spPr>
        <a:gradFill rotWithShape="0">
          <a:gsLst>
            <a:gs pos="100000">
              <a:srgbClr val="FFFC00"/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388C836D-E7BD-164A-BD05-9A66BA93FD70}" type="pres">
      <dgm:prSet presAssocID="{EC5D9BC2-4E76-7C48-B8D7-BAD2EF193EC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7109F3-029F-754C-9EF6-6F612CE59557}" type="pres">
      <dgm:prSet presAssocID="{EC5D9BC2-4E76-7C48-B8D7-BAD2EF193EC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CA5C64-742C-0B4A-B6C1-61EF2AFAD193}" type="pres">
      <dgm:prSet presAssocID="{EC5D9BC2-4E76-7C48-B8D7-BAD2EF193EC6}" presName="quad3" presStyleLbl="node1" presStyleIdx="2" presStyleCnt="4" custLinFactNeighborY="3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0D1C4B-EA22-CA49-98C8-0F5394F9008D}" type="pres">
      <dgm:prSet presAssocID="{EC5D9BC2-4E76-7C48-B8D7-BAD2EF193EC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EFBB23-A378-7C41-B5AD-5A7BCEE21EEA}" type="presOf" srcId="{6D2DAB33-8692-9C48-9BF1-990B7B6AED6D}" destId="{388C836D-E7BD-164A-BD05-9A66BA93FD70}" srcOrd="0" destOrd="0" presId="urn:microsoft.com/office/officeart/2005/8/layout/matrix3"/>
    <dgm:cxn modelId="{66465FAB-C5D1-5446-BA12-23D26D35E116}" srcId="{EC5D9BC2-4E76-7C48-B8D7-BAD2EF193EC6}" destId="{B3A71380-0D47-5A45-BFC4-51CDB7435F3E}" srcOrd="1" destOrd="0" parTransId="{54AEC625-F3FC-FC45-812C-F1ADB49EB8F1}" sibTransId="{448C278C-AE08-4C4F-8FB6-194C4D5ECF3F}"/>
    <dgm:cxn modelId="{4C5D8AE0-6804-084E-91E2-A25DDB2B4656}" type="presOf" srcId="{EC5D9BC2-4E76-7C48-B8D7-BAD2EF193EC6}" destId="{A5014865-BD41-2A4F-BE28-B2D9F7FB5F56}" srcOrd="0" destOrd="0" presId="urn:microsoft.com/office/officeart/2005/8/layout/matrix3"/>
    <dgm:cxn modelId="{096A4234-9274-5240-A2F5-2852E6377529}" type="presOf" srcId="{B3A71380-0D47-5A45-BFC4-51CDB7435F3E}" destId="{C97109F3-029F-754C-9EF6-6F612CE59557}" srcOrd="0" destOrd="0" presId="urn:microsoft.com/office/officeart/2005/8/layout/matrix3"/>
    <dgm:cxn modelId="{BF73038F-5BEF-D740-A52B-D529767F08EE}" type="presOf" srcId="{94F10DB1-5489-354F-BD05-88CA27520232}" destId="{0FCA5C64-742C-0B4A-B6C1-61EF2AFAD193}" srcOrd="0" destOrd="0" presId="urn:microsoft.com/office/officeart/2005/8/layout/matrix3"/>
    <dgm:cxn modelId="{0DB403BD-4CFD-9B49-8B9B-9D454D486181}" srcId="{EC5D9BC2-4E76-7C48-B8D7-BAD2EF193EC6}" destId="{0E71D285-6D25-D843-AAFC-9E5A50293786}" srcOrd="3" destOrd="0" parTransId="{41412354-2BDB-3F4A-83D5-F862D9FE88B0}" sibTransId="{581BAE05-E55B-B246-9394-76439B4B8B3F}"/>
    <dgm:cxn modelId="{4ECB4971-F291-2F46-8DD1-4BA06DE7373C}" srcId="{EC5D9BC2-4E76-7C48-B8D7-BAD2EF193EC6}" destId="{6D2DAB33-8692-9C48-9BF1-990B7B6AED6D}" srcOrd="0" destOrd="0" parTransId="{6F3FEFAD-BEA7-B847-8D01-CF6E86721F64}" sibTransId="{7E6C25BE-B34E-D541-86DA-6E33278802EE}"/>
    <dgm:cxn modelId="{D9333F95-CA2B-554D-ADC6-B0A9353D4549}" type="presOf" srcId="{0E71D285-6D25-D843-AAFC-9E5A50293786}" destId="{2C0D1C4B-EA22-CA49-98C8-0F5394F9008D}" srcOrd="0" destOrd="0" presId="urn:microsoft.com/office/officeart/2005/8/layout/matrix3"/>
    <dgm:cxn modelId="{DB07A8A5-6155-7F49-9BD1-BC5F18EF96B4}" srcId="{EC5D9BC2-4E76-7C48-B8D7-BAD2EF193EC6}" destId="{94F10DB1-5489-354F-BD05-88CA27520232}" srcOrd="2" destOrd="0" parTransId="{8ED27D2F-B81A-1041-A13D-03A81C46393D}" sibTransId="{59E4FC08-BC5B-1747-A67C-EC9B1DD0B997}"/>
    <dgm:cxn modelId="{1B5C7E43-3D94-2148-B1FB-DDF3A086DE96}" type="presParOf" srcId="{A5014865-BD41-2A4F-BE28-B2D9F7FB5F56}" destId="{4F47444C-A9C4-CA4E-BB8A-76B95982DD0D}" srcOrd="0" destOrd="0" presId="urn:microsoft.com/office/officeart/2005/8/layout/matrix3"/>
    <dgm:cxn modelId="{7CDCB2D9-5513-EE4E-8541-CB6AABBFC2D1}" type="presParOf" srcId="{A5014865-BD41-2A4F-BE28-B2D9F7FB5F56}" destId="{388C836D-E7BD-164A-BD05-9A66BA93FD70}" srcOrd="1" destOrd="0" presId="urn:microsoft.com/office/officeart/2005/8/layout/matrix3"/>
    <dgm:cxn modelId="{16B74AE2-E489-0143-BDAF-5140F7F763D4}" type="presParOf" srcId="{A5014865-BD41-2A4F-BE28-B2D9F7FB5F56}" destId="{C97109F3-029F-754C-9EF6-6F612CE59557}" srcOrd="2" destOrd="0" presId="urn:microsoft.com/office/officeart/2005/8/layout/matrix3"/>
    <dgm:cxn modelId="{737D7C64-D99C-4E4A-9567-826B26F38BAF}" type="presParOf" srcId="{A5014865-BD41-2A4F-BE28-B2D9F7FB5F56}" destId="{0FCA5C64-742C-0B4A-B6C1-61EF2AFAD193}" srcOrd="3" destOrd="0" presId="urn:microsoft.com/office/officeart/2005/8/layout/matrix3"/>
    <dgm:cxn modelId="{65888C8A-AF95-AC47-A8BA-66B6560F0DC0}" type="presParOf" srcId="{A5014865-BD41-2A4F-BE28-B2D9F7FB5F56}" destId="{2C0D1C4B-EA22-CA49-98C8-0F5394F900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DDBF04-8144-344D-9BC6-462BEF8BD441}" type="doc">
      <dgm:prSet loTypeId="urn:microsoft.com/office/officeart/2005/8/layout/vList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06E9EF8-3A39-AB46-BC74-20D4BEFC1B4D}">
      <dgm:prSet phldrT="[Testo]"/>
      <dgm:spPr/>
      <dgm:t>
        <a:bodyPr/>
        <a:lstStyle/>
        <a:p>
          <a:r>
            <a:rPr lang="it-IT" dirty="0" smtClean="0"/>
            <a:t>PROCESSO CHE RICHIEDE UN CONTINUO</a:t>
          </a:r>
          <a:r>
            <a:rPr lang="it-IT" baseline="0" dirty="0" smtClean="0"/>
            <a:t> AGGIORNAMENTO</a:t>
          </a:r>
          <a:endParaRPr lang="it-IT" dirty="0"/>
        </a:p>
      </dgm:t>
    </dgm:pt>
    <dgm:pt modelId="{B80F1AFB-0920-2043-B5D7-3C2AF4317306}" type="parTrans" cxnId="{4B66A9CA-606C-2146-A580-D8501B87B4B8}">
      <dgm:prSet/>
      <dgm:spPr/>
      <dgm:t>
        <a:bodyPr/>
        <a:lstStyle/>
        <a:p>
          <a:endParaRPr lang="it-IT"/>
        </a:p>
      </dgm:t>
    </dgm:pt>
    <dgm:pt modelId="{B73F665C-7C3A-C44F-9643-ACAE62B29780}" type="sibTrans" cxnId="{4B66A9CA-606C-2146-A580-D8501B87B4B8}">
      <dgm:prSet/>
      <dgm:spPr/>
      <dgm:t>
        <a:bodyPr/>
        <a:lstStyle/>
        <a:p>
          <a:endParaRPr lang="it-IT"/>
        </a:p>
      </dgm:t>
    </dgm:pt>
    <dgm:pt modelId="{44598061-09C9-624E-9ABB-F53270866625}">
      <dgm:prSet phldrT="[Testo]"/>
      <dgm:spPr/>
      <dgm:t>
        <a:bodyPr/>
        <a:lstStyle/>
        <a:p>
          <a:r>
            <a:rPr lang="it-IT" dirty="0" smtClean="0"/>
            <a:t> RAPPRESENTA LE PRATICHE MIGLIORI PER STABILIRE OBIETTIVI RAZIONALI DA RAGGIUNGERE</a:t>
          </a:r>
          <a:endParaRPr lang="it-IT" dirty="0"/>
        </a:p>
      </dgm:t>
    </dgm:pt>
    <dgm:pt modelId="{689BF74C-C886-D845-BCAF-915EC6115ED4}" type="parTrans" cxnId="{1F6CB665-2FB3-BD42-A43A-7589B0FDBC9A}">
      <dgm:prSet/>
      <dgm:spPr/>
      <dgm:t>
        <a:bodyPr/>
        <a:lstStyle/>
        <a:p>
          <a:endParaRPr lang="it-IT"/>
        </a:p>
      </dgm:t>
    </dgm:pt>
    <dgm:pt modelId="{AFB493FB-2F8E-A843-B05F-FC3D494569CC}" type="sibTrans" cxnId="{1F6CB665-2FB3-BD42-A43A-7589B0FDBC9A}">
      <dgm:prSet/>
      <dgm:spPr/>
      <dgm:t>
        <a:bodyPr/>
        <a:lstStyle/>
        <a:p>
          <a:endParaRPr lang="it-IT"/>
        </a:p>
      </dgm:t>
    </dgm:pt>
    <dgm:pt modelId="{2305C385-0771-E640-93BE-A0FBECF46D83}">
      <dgm:prSet phldrT="[Testo]"/>
      <dgm:spPr/>
      <dgm:t>
        <a:bodyPr/>
        <a:lstStyle/>
        <a:p>
          <a:r>
            <a:rPr lang="it-IT" dirty="0" smtClean="0"/>
            <a:t>BEST PRACTICE AL FINE DEL MIGLIORAMENTO ORGANIZZATIVO</a:t>
          </a:r>
          <a:endParaRPr lang="it-IT" dirty="0"/>
        </a:p>
      </dgm:t>
    </dgm:pt>
    <dgm:pt modelId="{21961A52-A9AB-C746-A330-829E1C7CD95C}" type="parTrans" cxnId="{EEA5F80A-ED4B-174C-9210-7D0EA82DB327}">
      <dgm:prSet/>
      <dgm:spPr/>
      <dgm:t>
        <a:bodyPr/>
        <a:lstStyle/>
        <a:p>
          <a:endParaRPr lang="it-IT"/>
        </a:p>
      </dgm:t>
    </dgm:pt>
    <dgm:pt modelId="{4ABBC532-DF63-8142-A623-6863839BAC15}" type="sibTrans" cxnId="{EEA5F80A-ED4B-174C-9210-7D0EA82DB327}">
      <dgm:prSet/>
      <dgm:spPr/>
      <dgm:t>
        <a:bodyPr/>
        <a:lstStyle/>
        <a:p>
          <a:endParaRPr lang="it-IT"/>
        </a:p>
      </dgm:t>
    </dgm:pt>
    <dgm:pt modelId="{154F8553-9AFD-D64B-BCCD-51071484B17B}" type="pres">
      <dgm:prSet presAssocID="{3CDDBF04-8144-344D-9BC6-462BEF8BD4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B7D5F7-EB7A-DB44-BE23-F3F3F0186BD9}" type="pres">
      <dgm:prSet presAssocID="{806E9EF8-3A39-AB46-BC74-20D4BEFC1B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2D9868-5FB2-B64E-AE0F-6BF673D311AB}" type="pres">
      <dgm:prSet presAssocID="{B73F665C-7C3A-C44F-9643-ACAE62B29780}" presName="spacer" presStyleCnt="0"/>
      <dgm:spPr/>
    </dgm:pt>
    <dgm:pt modelId="{99A8AD92-4419-794D-B597-62E4FD4B4137}" type="pres">
      <dgm:prSet presAssocID="{44598061-09C9-624E-9ABB-F532708666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0A9D15-42C9-0E4D-B5BA-E4D32A9BC3D6}" type="pres">
      <dgm:prSet presAssocID="{AFB493FB-2F8E-A843-B05F-FC3D494569CC}" presName="spacer" presStyleCnt="0"/>
      <dgm:spPr/>
    </dgm:pt>
    <dgm:pt modelId="{45B352BC-E02E-424D-A08A-F570809FB089}" type="pres">
      <dgm:prSet presAssocID="{2305C385-0771-E640-93BE-A0FBECF46D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5EBD42E-26A9-6E42-977F-C45F925FE411}" type="presOf" srcId="{806E9EF8-3A39-AB46-BC74-20D4BEFC1B4D}" destId="{71B7D5F7-EB7A-DB44-BE23-F3F3F0186BD9}" srcOrd="0" destOrd="0" presId="urn:microsoft.com/office/officeart/2005/8/layout/vList2"/>
    <dgm:cxn modelId="{4B66A9CA-606C-2146-A580-D8501B87B4B8}" srcId="{3CDDBF04-8144-344D-9BC6-462BEF8BD441}" destId="{806E9EF8-3A39-AB46-BC74-20D4BEFC1B4D}" srcOrd="0" destOrd="0" parTransId="{B80F1AFB-0920-2043-B5D7-3C2AF4317306}" sibTransId="{B73F665C-7C3A-C44F-9643-ACAE62B29780}"/>
    <dgm:cxn modelId="{6E1967E4-AE5E-664E-9E4D-9CCE181358F3}" type="presOf" srcId="{3CDDBF04-8144-344D-9BC6-462BEF8BD441}" destId="{154F8553-9AFD-D64B-BCCD-51071484B17B}" srcOrd="0" destOrd="0" presId="urn:microsoft.com/office/officeart/2005/8/layout/vList2"/>
    <dgm:cxn modelId="{85717D55-173D-7D4C-BF64-9F6A66BB1F1F}" type="presOf" srcId="{44598061-09C9-624E-9ABB-F53270866625}" destId="{99A8AD92-4419-794D-B597-62E4FD4B4137}" srcOrd="0" destOrd="0" presId="urn:microsoft.com/office/officeart/2005/8/layout/vList2"/>
    <dgm:cxn modelId="{1F6CB665-2FB3-BD42-A43A-7589B0FDBC9A}" srcId="{3CDDBF04-8144-344D-9BC6-462BEF8BD441}" destId="{44598061-09C9-624E-9ABB-F53270866625}" srcOrd="1" destOrd="0" parTransId="{689BF74C-C886-D845-BCAF-915EC6115ED4}" sibTransId="{AFB493FB-2F8E-A843-B05F-FC3D494569CC}"/>
    <dgm:cxn modelId="{554C0BC1-9E29-5E44-9146-F2DEF7AC4409}" type="presOf" srcId="{2305C385-0771-E640-93BE-A0FBECF46D83}" destId="{45B352BC-E02E-424D-A08A-F570809FB089}" srcOrd="0" destOrd="0" presId="urn:microsoft.com/office/officeart/2005/8/layout/vList2"/>
    <dgm:cxn modelId="{EEA5F80A-ED4B-174C-9210-7D0EA82DB327}" srcId="{3CDDBF04-8144-344D-9BC6-462BEF8BD441}" destId="{2305C385-0771-E640-93BE-A0FBECF46D83}" srcOrd="2" destOrd="0" parTransId="{21961A52-A9AB-C746-A330-829E1C7CD95C}" sibTransId="{4ABBC532-DF63-8142-A623-6863839BAC15}"/>
    <dgm:cxn modelId="{0A7CE989-5C21-6E40-B9FE-5674D036F8CE}" type="presParOf" srcId="{154F8553-9AFD-D64B-BCCD-51071484B17B}" destId="{71B7D5F7-EB7A-DB44-BE23-F3F3F0186BD9}" srcOrd="0" destOrd="0" presId="urn:microsoft.com/office/officeart/2005/8/layout/vList2"/>
    <dgm:cxn modelId="{A87E1DC1-5AA3-F940-90C1-CDA179865CEC}" type="presParOf" srcId="{154F8553-9AFD-D64B-BCCD-51071484B17B}" destId="{6E2D9868-5FB2-B64E-AE0F-6BF673D311AB}" srcOrd="1" destOrd="0" presId="urn:microsoft.com/office/officeart/2005/8/layout/vList2"/>
    <dgm:cxn modelId="{BC52B08C-4BEE-B64C-B03F-A0ABE692E76D}" type="presParOf" srcId="{154F8553-9AFD-D64B-BCCD-51071484B17B}" destId="{99A8AD92-4419-794D-B597-62E4FD4B4137}" srcOrd="2" destOrd="0" presId="urn:microsoft.com/office/officeart/2005/8/layout/vList2"/>
    <dgm:cxn modelId="{9D4FDFB2-A27A-8447-9E5D-7129E26FCD01}" type="presParOf" srcId="{154F8553-9AFD-D64B-BCCD-51071484B17B}" destId="{E30A9D15-42C9-0E4D-B5BA-E4D32A9BC3D6}" srcOrd="3" destOrd="0" presId="urn:microsoft.com/office/officeart/2005/8/layout/vList2"/>
    <dgm:cxn modelId="{A14A488F-6DDB-2249-B59B-97F2F5A526D1}" type="presParOf" srcId="{154F8553-9AFD-D64B-BCCD-51071484B17B}" destId="{45B352BC-E02E-424D-A08A-F570809FB0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FEAA2-47B3-9C4B-9916-8368B3E1ACAC}" type="doc">
      <dgm:prSet loTypeId="urn:microsoft.com/office/officeart/2005/8/layout/hList7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4D21D1D-BFE0-8947-A02A-5B188004002A}">
      <dgm:prSet phldrT="[Testo]" custT="1"/>
      <dgm:spPr/>
      <dgm:t>
        <a:bodyPr/>
        <a:lstStyle/>
        <a:p>
          <a:r>
            <a:rPr lang="it-IT" sz="1400" b="1" dirty="0" smtClean="0"/>
            <a:t>UNITA’ INFERMIERISTICA</a:t>
          </a:r>
        </a:p>
        <a:p>
          <a:endParaRPr lang="it-IT" sz="1400" b="1" dirty="0"/>
        </a:p>
      </dgm:t>
    </dgm:pt>
    <dgm:pt modelId="{99C97CF5-47F2-A64F-802C-4E01436890EE}" type="parTrans" cxnId="{6B159C63-EEB5-A149-9330-3C225BB68B87}">
      <dgm:prSet/>
      <dgm:spPr/>
      <dgm:t>
        <a:bodyPr/>
        <a:lstStyle/>
        <a:p>
          <a:endParaRPr lang="it-IT"/>
        </a:p>
      </dgm:t>
    </dgm:pt>
    <dgm:pt modelId="{C8F0CB6B-6B78-364B-8A16-1DE2F8CA388D}" type="sibTrans" cxnId="{6B159C63-EEB5-A149-9330-3C225BB68B87}">
      <dgm:prSet/>
      <dgm:spPr/>
      <dgm:t>
        <a:bodyPr/>
        <a:lstStyle/>
        <a:p>
          <a:endParaRPr lang="it-IT"/>
        </a:p>
      </dgm:t>
    </dgm:pt>
    <dgm:pt modelId="{AA02C5DC-F948-0641-A229-D8B8D4816BCE}">
      <dgm:prSet phldrT="[Testo]" custT="1"/>
      <dgm:spPr/>
      <dgm:t>
        <a:bodyPr/>
        <a:lstStyle/>
        <a:p>
          <a:r>
            <a:rPr lang="it-IT" sz="1400" b="1" dirty="0" smtClean="0"/>
            <a:t>SPIROMETRIIE</a:t>
          </a:r>
          <a:endParaRPr lang="it-IT" sz="1400" b="1" dirty="0"/>
        </a:p>
      </dgm:t>
    </dgm:pt>
    <dgm:pt modelId="{5C2D2DE7-2E2F-FA45-BF96-B4958903768E}" type="parTrans" cxnId="{4008390B-9BD8-B642-8682-0CD715D13111}">
      <dgm:prSet/>
      <dgm:spPr/>
      <dgm:t>
        <a:bodyPr/>
        <a:lstStyle/>
        <a:p>
          <a:endParaRPr lang="it-IT"/>
        </a:p>
      </dgm:t>
    </dgm:pt>
    <dgm:pt modelId="{D44C946D-B788-5841-94CA-23E5AA4B2C60}" type="sibTrans" cxnId="{4008390B-9BD8-B642-8682-0CD715D13111}">
      <dgm:prSet/>
      <dgm:spPr/>
      <dgm:t>
        <a:bodyPr/>
        <a:lstStyle/>
        <a:p>
          <a:endParaRPr lang="it-IT"/>
        </a:p>
      </dgm:t>
    </dgm:pt>
    <dgm:pt modelId="{33A46F0E-5EB1-0C4A-BE27-0ADC15166437}">
      <dgm:prSet phldrT="[Testo]" custT="1"/>
      <dgm:spPr/>
      <dgm:t>
        <a:bodyPr/>
        <a:lstStyle/>
        <a:p>
          <a:r>
            <a:rPr lang="it-IT" sz="1400" b="1" dirty="0" smtClean="0"/>
            <a:t>TEST DEL CAMMINO</a:t>
          </a:r>
          <a:endParaRPr lang="it-IT" sz="1400" b="1" dirty="0"/>
        </a:p>
      </dgm:t>
    </dgm:pt>
    <dgm:pt modelId="{EF8650AA-9C6E-704D-9FD0-1DA4E7A0DAF3}" type="parTrans" cxnId="{D19DB46D-C42E-9649-9D85-460AD2965E1D}">
      <dgm:prSet/>
      <dgm:spPr/>
      <dgm:t>
        <a:bodyPr/>
        <a:lstStyle/>
        <a:p>
          <a:endParaRPr lang="it-IT"/>
        </a:p>
      </dgm:t>
    </dgm:pt>
    <dgm:pt modelId="{7532835D-F303-4747-B846-CD82C4116AA1}" type="sibTrans" cxnId="{D19DB46D-C42E-9649-9D85-460AD2965E1D}">
      <dgm:prSet/>
      <dgm:spPr/>
      <dgm:t>
        <a:bodyPr/>
        <a:lstStyle/>
        <a:p>
          <a:endParaRPr lang="it-IT"/>
        </a:p>
      </dgm:t>
    </dgm:pt>
    <dgm:pt modelId="{4C259E1E-7644-1145-B2CF-D1D1DB60012A}">
      <dgm:prSet phldrT="[Testo]" custT="1"/>
      <dgm:spPr/>
      <dgm:t>
        <a:bodyPr/>
        <a:lstStyle/>
        <a:p>
          <a:r>
            <a:rPr lang="it-IT" sz="1400" b="1" dirty="0" smtClean="0"/>
            <a:t>UNITA’ INFERMIERISTICA </a:t>
          </a:r>
        </a:p>
        <a:p>
          <a:endParaRPr lang="it-IT" sz="1400" b="1" dirty="0" smtClean="0"/>
        </a:p>
      </dgm:t>
    </dgm:pt>
    <dgm:pt modelId="{B846B1F5-28D7-EE41-92D6-8FF83ADD14EC}" type="parTrans" cxnId="{96F0EC6D-6E03-D44E-B35E-6861826FDD7A}">
      <dgm:prSet/>
      <dgm:spPr/>
      <dgm:t>
        <a:bodyPr/>
        <a:lstStyle/>
        <a:p>
          <a:endParaRPr lang="it-IT"/>
        </a:p>
      </dgm:t>
    </dgm:pt>
    <dgm:pt modelId="{940768F5-A9E7-DB40-8D3C-79D1AE538C88}" type="sibTrans" cxnId="{96F0EC6D-6E03-D44E-B35E-6861826FDD7A}">
      <dgm:prSet/>
      <dgm:spPr/>
      <dgm:t>
        <a:bodyPr/>
        <a:lstStyle/>
        <a:p>
          <a:endParaRPr lang="it-IT"/>
        </a:p>
      </dgm:t>
    </dgm:pt>
    <dgm:pt modelId="{2AE0369A-99AE-2E4C-872B-0401E7095C81}">
      <dgm:prSet phldrT="[Testo]" custT="1"/>
      <dgm:spPr/>
      <dgm:t>
        <a:bodyPr/>
        <a:lstStyle/>
        <a:p>
          <a:r>
            <a:rPr lang="it-IT" sz="1400" b="1" dirty="0" smtClean="0"/>
            <a:t>SEGRETERIA</a:t>
          </a:r>
          <a:endParaRPr lang="it-IT" sz="1400" b="1" dirty="0"/>
        </a:p>
      </dgm:t>
    </dgm:pt>
    <dgm:pt modelId="{A72E32A0-88BF-9541-BE39-1DE97D6B2D02}" type="parTrans" cxnId="{0D1C6445-59CE-334B-9D8C-454BAE72F7F4}">
      <dgm:prSet/>
      <dgm:spPr/>
      <dgm:t>
        <a:bodyPr/>
        <a:lstStyle/>
        <a:p>
          <a:endParaRPr lang="it-IT"/>
        </a:p>
      </dgm:t>
    </dgm:pt>
    <dgm:pt modelId="{9FF44910-00C8-9F4E-B791-E9E405DA6904}" type="sibTrans" cxnId="{0D1C6445-59CE-334B-9D8C-454BAE72F7F4}">
      <dgm:prSet/>
      <dgm:spPr/>
      <dgm:t>
        <a:bodyPr/>
        <a:lstStyle/>
        <a:p>
          <a:endParaRPr lang="it-IT"/>
        </a:p>
      </dgm:t>
    </dgm:pt>
    <dgm:pt modelId="{1AF2BFDF-2692-FF41-87F8-04287E32F46B}">
      <dgm:prSet phldrT="[Testo]" custT="1"/>
      <dgm:spPr/>
      <dgm:t>
        <a:bodyPr/>
        <a:lstStyle/>
        <a:p>
          <a:r>
            <a:rPr lang="it-IT" sz="1400" b="1" dirty="0" smtClean="0"/>
            <a:t>PRENOTAZIONI VISITE</a:t>
          </a:r>
          <a:endParaRPr lang="it-IT" sz="1400" b="1" dirty="0"/>
        </a:p>
      </dgm:t>
    </dgm:pt>
    <dgm:pt modelId="{8DD1A24D-4D93-384F-93EB-0F716654C1BA}" type="parTrans" cxnId="{59F2C95E-1132-5344-9416-424FC5794C68}">
      <dgm:prSet/>
      <dgm:spPr/>
      <dgm:t>
        <a:bodyPr/>
        <a:lstStyle/>
        <a:p>
          <a:endParaRPr lang="it-IT"/>
        </a:p>
      </dgm:t>
    </dgm:pt>
    <dgm:pt modelId="{8ECEFD4A-BAB0-F64C-9624-8B889AFF1AF6}" type="sibTrans" cxnId="{59F2C95E-1132-5344-9416-424FC5794C68}">
      <dgm:prSet/>
      <dgm:spPr/>
      <dgm:t>
        <a:bodyPr/>
        <a:lstStyle/>
        <a:p>
          <a:endParaRPr lang="it-IT"/>
        </a:p>
      </dgm:t>
    </dgm:pt>
    <dgm:pt modelId="{137B4FCF-B748-5643-8BEE-DE96E3C8FA59}">
      <dgm:prSet phldrT="[Testo]" custT="1"/>
      <dgm:spPr/>
      <dgm:t>
        <a:bodyPr/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dirty="0" smtClean="0"/>
            <a:t>UNITA’ INFERMIERISTICA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dirty="0"/>
        </a:p>
      </dgm:t>
    </dgm:pt>
    <dgm:pt modelId="{985E1C4E-2585-5F4C-9E26-0AAF9DFFC924}" type="parTrans" cxnId="{D8C075AE-5564-354A-ABFB-E3ECECF921DA}">
      <dgm:prSet/>
      <dgm:spPr/>
      <dgm:t>
        <a:bodyPr/>
        <a:lstStyle/>
        <a:p>
          <a:endParaRPr lang="it-IT"/>
        </a:p>
      </dgm:t>
    </dgm:pt>
    <dgm:pt modelId="{502A8797-CDB9-6A4B-8FFA-177F05087E38}" type="sibTrans" cxnId="{D8C075AE-5564-354A-ABFB-E3ECECF921DA}">
      <dgm:prSet/>
      <dgm:spPr/>
      <dgm:t>
        <a:bodyPr/>
        <a:lstStyle/>
        <a:p>
          <a:endParaRPr lang="it-IT"/>
        </a:p>
      </dgm:t>
    </dgm:pt>
    <dgm:pt modelId="{95FA88CB-8C19-4949-B5B9-C9AC4B4C553C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GESTIONE PZ PRE BRONCOSCOPIA</a:t>
          </a:r>
          <a:endParaRPr lang="it-IT" sz="1400" b="1" dirty="0"/>
        </a:p>
      </dgm:t>
    </dgm:pt>
    <dgm:pt modelId="{17D8B953-FD79-344F-B62A-D1BE86F81B0F}" type="parTrans" cxnId="{B6768C1E-838B-1943-8A2B-205E9322AC55}">
      <dgm:prSet/>
      <dgm:spPr/>
      <dgm:t>
        <a:bodyPr/>
        <a:lstStyle/>
        <a:p>
          <a:endParaRPr lang="it-IT"/>
        </a:p>
      </dgm:t>
    </dgm:pt>
    <dgm:pt modelId="{A37B120F-FD7C-5C4E-B2C4-261FDDBF12D8}" type="sibTrans" cxnId="{B6768C1E-838B-1943-8A2B-205E9322AC55}">
      <dgm:prSet/>
      <dgm:spPr/>
      <dgm:t>
        <a:bodyPr/>
        <a:lstStyle/>
        <a:p>
          <a:endParaRPr lang="it-IT"/>
        </a:p>
      </dgm:t>
    </dgm:pt>
    <dgm:pt modelId="{33DCAF29-E972-C046-83A8-3D14970F7C0B}">
      <dgm:prSet phldrT="[Testo]" custT="1"/>
      <dgm:spPr/>
      <dgm:t>
        <a:bodyPr/>
        <a:lstStyle/>
        <a:p>
          <a:r>
            <a:rPr lang="it-IT" sz="1400" b="1" dirty="0" smtClean="0"/>
            <a:t>MMRC</a:t>
          </a:r>
          <a:endParaRPr lang="it-IT" sz="1400" b="1" dirty="0"/>
        </a:p>
      </dgm:t>
    </dgm:pt>
    <dgm:pt modelId="{3B95ED9A-061B-3740-A8DF-CF89E2703F5C}" type="parTrans" cxnId="{9C72785D-264C-7F44-85E4-D0714EFAA19A}">
      <dgm:prSet/>
      <dgm:spPr/>
      <dgm:t>
        <a:bodyPr/>
        <a:lstStyle/>
        <a:p>
          <a:endParaRPr lang="it-IT"/>
        </a:p>
      </dgm:t>
    </dgm:pt>
    <dgm:pt modelId="{A5A7409F-F9A1-9C41-ACBC-DCC04D4AAD8D}" type="sibTrans" cxnId="{9C72785D-264C-7F44-85E4-D0714EFAA19A}">
      <dgm:prSet/>
      <dgm:spPr/>
      <dgm:t>
        <a:bodyPr/>
        <a:lstStyle/>
        <a:p>
          <a:endParaRPr lang="it-IT"/>
        </a:p>
      </dgm:t>
    </dgm:pt>
    <dgm:pt modelId="{98CC9B67-5C82-2A4F-96D3-EF9C09392850}">
      <dgm:prSet phldrT="[Testo]" custT="1"/>
      <dgm:spPr/>
      <dgm:t>
        <a:bodyPr/>
        <a:lstStyle/>
        <a:p>
          <a:r>
            <a:rPr lang="it-IT" sz="1400" b="1" dirty="0" smtClean="0"/>
            <a:t>TEST</a:t>
          </a:r>
          <a:endParaRPr lang="it-IT" sz="1400" b="1" dirty="0"/>
        </a:p>
      </dgm:t>
    </dgm:pt>
    <dgm:pt modelId="{5A243201-24E9-C04F-9A8D-8301588FBF88}" type="parTrans" cxnId="{178CF43C-EA30-854C-A45C-F30BA060ECFF}">
      <dgm:prSet/>
      <dgm:spPr/>
      <dgm:t>
        <a:bodyPr/>
        <a:lstStyle/>
        <a:p>
          <a:endParaRPr lang="it-IT"/>
        </a:p>
      </dgm:t>
    </dgm:pt>
    <dgm:pt modelId="{30EFE034-CA37-EA41-A81F-C92A87E7538E}" type="sibTrans" cxnId="{178CF43C-EA30-854C-A45C-F30BA060ECFF}">
      <dgm:prSet/>
      <dgm:spPr/>
      <dgm:t>
        <a:bodyPr/>
        <a:lstStyle/>
        <a:p>
          <a:endParaRPr lang="it-IT"/>
        </a:p>
      </dgm:t>
    </dgm:pt>
    <dgm:pt modelId="{F72FA8E6-BCAD-A74B-890A-6DD3E5FFD15B}">
      <dgm:prSet phldrT="[Testo]" custT="1"/>
      <dgm:spPr/>
      <dgm:t>
        <a:bodyPr/>
        <a:lstStyle/>
        <a:p>
          <a:r>
            <a:rPr lang="it-IT" sz="1400" b="1" dirty="0" smtClean="0"/>
            <a:t>INSERIMENTO DATI</a:t>
          </a:r>
          <a:endParaRPr lang="it-IT" sz="1400" b="1" dirty="0"/>
        </a:p>
      </dgm:t>
    </dgm:pt>
    <dgm:pt modelId="{B1301AB7-5164-B54F-A34C-097529BC8FB7}" type="parTrans" cxnId="{F7FA0C6B-1762-6B4C-992D-57A92547A86F}">
      <dgm:prSet/>
      <dgm:spPr/>
      <dgm:t>
        <a:bodyPr/>
        <a:lstStyle/>
        <a:p>
          <a:endParaRPr lang="it-IT"/>
        </a:p>
      </dgm:t>
    </dgm:pt>
    <dgm:pt modelId="{42562769-4F48-2B4C-91E7-0E60A177E02A}" type="sibTrans" cxnId="{F7FA0C6B-1762-6B4C-992D-57A92547A86F}">
      <dgm:prSet/>
      <dgm:spPr/>
      <dgm:t>
        <a:bodyPr/>
        <a:lstStyle/>
        <a:p>
          <a:endParaRPr lang="it-IT"/>
        </a:p>
      </dgm:t>
    </dgm:pt>
    <dgm:pt modelId="{CF2FC096-6363-C34C-A3B4-6AB8D39E5F6F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TORACENTESI</a:t>
          </a:r>
          <a:endParaRPr lang="it-IT" sz="1400" b="1" dirty="0"/>
        </a:p>
      </dgm:t>
    </dgm:pt>
    <dgm:pt modelId="{7566900E-7995-474F-99E5-DD7216116142}" type="parTrans" cxnId="{C2940345-FB2F-1240-BF05-D5BC30A92425}">
      <dgm:prSet/>
      <dgm:spPr/>
      <dgm:t>
        <a:bodyPr/>
        <a:lstStyle/>
        <a:p>
          <a:endParaRPr lang="it-IT"/>
        </a:p>
      </dgm:t>
    </dgm:pt>
    <dgm:pt modelId="{9BE0B581-384B-A14A-B3D0-CCC4C71AF444}" type="sibTrans" cxnId="{C2940345-FB2F-1240-BF05-D5BC30A92425}">
      <dgm:prSet/>
      <dgm:spPr/>
      <dgm:t>
        <a:bodyPr/>
        <a:lstStyle/>
        <a:p>
          <a:endParaRPr lang="it-IT"/>
        </a:p>
      </dgm:t>
    </dgm:pt>
    <dgm:pt modelId="{7B8AA17D-AEBF-2C42-AE25-4B15F5412115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TALCAGGIO</a:t>
          </a:r>
          <a:endParaRPr lang="it-IT" sz="1400" b="1" dirty="0"/>
        </a:p>
      </dgm:t>
    </dgm:pt>
    <dgm:pt modelId="{CFA60DA9-3C29-4845-9F94-C900133AA15F}" type="parTrans" cxnId="{BC9576D4-BFAF-8044-895F-9CD6DD700FCB}">
      <dgm:prSet/>
      <dgm:spPr/>
      <dgm:t>
        <a:bodyPr/>
        <a:lstStyle/>
        <a:p>
          <a:endParaRPr lang="it-IT"/>
        </a:p>
      </dgm:t>
    </dgm:pt>
    <dgm:pt modelId="{9FC30ABC-9711-B848-BA3D-F48CB06A7CED}" type="sibTrans" cxnId="{BC9576D4-BFAF-8044-895F-9CD6DD700FCB}">
      <dgm:prSet/>
      <dgm:spPr/>
      <dgm:t>
        <a:bodyPr/>
        <a:lstStyle/>
        <a:p>
          <a:endParaRPr lang="it-IT"/>
        </a:p>
      </dgm:t>
    </dgm:pt>
    <dgm:pt modelId="{C310DEA3-4103-9F48-9526-66B65854F0DD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BRONCOSCOPIE IN SETTIMANA NELLE VARIE U.O.</a:t>
          </a:r>
          <a:endParaRPr lang="it-IT" sz="1400" b="1" dirty="0"/>
        </a:p>
      </dgm:t>
    </dgm:pt>
    <dgm:pt modelId="{DB44E24E-9391-914D-B7EC-F9709B394BDB}" type="parTrans" cxnId="{154F7CB9-ABAF-E846-BC5B-0FB47A4C8680}">
      <dgm:prSet/>
      <dgm:spPr/>
      <dgm:t>
        <a:bodyPr/>
        <a:lstStyle/>
        <a:p>
          <a:endParaRPr lang="it-IT"/>
        </a:p>
      </dgm:t>
    </dgm:pt>
    <dgm:pt modelId="{573701EB-8AEF-DB45-8F86-C2303D1E9C3F}" type="sibTrans" cxnId="{154F7CB9-ABAF-E846-BC5B-0FB47A4C8680}">
      <dgm:prSet/>
      <dgm:spPr/>
      <dgm:t>
        <a:bodyPr/>
        <a:lstStyle/>
        <a:p>
          <a:endParaRPr lang="it-IT"/>
        </a:p>
      </dgm:t>
    </dgm:pt>
    <dgm:pt modelId="{E1BE833F-6FCC-2A4F-9A4D-FAE7DBB0D5E6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STOCCAGGIO</a:t>
          </a:r>
          <a:r>
            <a:rPr lang="it-IT" sz="1400" b="1" baseline="0" dirty="0" smtClean="0"/>
            <a:t> STRUMENTI</a:t>
          </a:r>
          <a:endParaRPr lang="it-IT" sz="1400" b="1" dirty="0"/>
        </a:p>
      </dgm:t>
    </dgm:pt>
    <dgm:pt modelId="{631FF942-89F3-FC48-96AB-493498410606}" type="parTrans" cxnId="{91ED400D-B5D8-1342-A931-DB06FA5109F3}">
      <dgm:prSet/>
      <dgm:spPr/>
      <dgm:t>
        <a:bodyPr/>
        <a:lstStyle/>
        <a:p>
          <a:endParaRPr lang="it-IT"/>
        </a:p>
      </dgm:t>
    </dgm:pt>
    <dgm:pt modelId="{6F03FF96-FFE6-434E-8556-F9F96D6B54FD}" type="sibTrans" cxnId="{91ED400D-B5D8-1342-A931-DB06FA5109F3}">
      <dgm:prSet/>
      <dgm:spPr/>
      <dgm:t>
        <a:bodyPr/>
        <a:lstStyle/>
        <a:p>
          <a:endParaRPr lang="it-IT"/>
        </a:p>
      </dgm:t>
    </dgm:pt>
    <dgm:pt modelId="{5EF8774E-E1DD-F54A-9609-5ED84E3679D4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FARMACIA</a:t>
          </a:r>
          <a:endParaRPr lang="it-IT" sz="1400" b="1" dirty="0"/>
        </a:p>
      </dgm:t>
    </dgm:pt>
    <dgm:pt modelId="{0D713E9E-83B6-BC41-8BED-053D73DE8347}" type="parTrans" cxnId="{4177AF4C-C7C6-4D47-85F8-C908662CDBBF}">
      <dgm:prSet/>
      <dgm:spPr/>
      <dgm:t>
        <a:bodyPr/>
        <a:lstStyle/>
        <a:p>
          <a:endParaRPr lang="it-IT"/>
        </a:p>
      </dgm:t>
    </dgm:pt>
    <dgm:pt modelId="{EBE87671-E689-644E-AAF2-104539F6C838}" type="sibTrans" cxnId="{4177AF4C-C7C6-4D47-85F8-C908662CDBBF}">
      <dgm:prSet/>
      <dgm:spPr/>
      <dgm:t>
        <a:bodyPr/>
        <a:lstStyle/>
        <a:p>
          <a:endParaRPr lang="it-IT"/>
        </a:p>
      </dgm:t>
    </dgm:pt>
    <dgm:pt modelId="{D00DF05C-1F10-2A4C-BF10-1916A80A45AC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dirty="0" smtClean="0"/>
            <a:t>RIORDINO CARRELLI E ARMADI</a:t>
          </a:r>
          <a:endParaRPr lang="it-IT" sz="1400" b="1" dirty="0"/>
        </a:p>
      </dgm:t>
    </dgm:pt>
    <dgm:pt modelId="{456D4068-04C3-8240-AB2B-53444B822059}" type="parTrans" cxnId="{3537715D-075D-954D-A48D-E6612DAC6483}">
      <dgm:prSet/>
      <dgm:spPr/>
      <dgm:t>
        <a:bodyPr/>
        <a:lstStyle/>
        <a:p>
          <a:endParaRPr lang="it-IT"/>
        </a:p>
      </dgm:t>
    </dgm:pt>
    <dgm:pt modelId="{95E27730-8F5E-8A45-BDAE-1270086A1ECF}" type="sibTrans" cxnId="{3537715D-075D-954D-A48D-E6612DAC6483}">
      <dgm:prSet/>
      <dgm:spPr/>
      <dgm:t>
        <a:bodyPr/>
        <a:lstStyle/>
        <a:p>
          <a:endParaRPr lang="it-IT"/>
        </a:p>
      </dgm:t>
    </dgm:pt>
    <dgm:pt modelId="{200C3365-AEB9-694B-AFB8-5FA02693B371}">
      <dgm:prSet phldrT="[Tes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b="1" dirty="0"/>
        </a:p>
      </dgm:t>
    </dgm:pt>
    <dgm:pt modelId="{297EA606-CF35-704A-959C-D210CB10ED3F}" type="parTrans" cxnId="{27D9897A-AF2C-5647-B42A-59C0FA21624E}">
      <dgm:prSet/>
      <dgm:spPr/>
      <dgm:t>
        <a:bodyPr/>
        <a:lstStyle/>
        <a:p>
          <a:endParaRPr lang="it-IT"/>
        </a:p>
      </dgm:t>
    </dgm:pt>
    <dgm:pt modelId="{710BC07A-43CE-0242-AEA8-576908F9E629}" type="sibTrans" cxnId="{27D9897A-AF2C-5647-B42A-59C0FA21624E}">
      <dgm:prSet/>
      <dgm:spPr/>
      <dgm:t>
        <a:bodyPr/>
        <a:lstStyle/>
        <a:p>
          <a:endParaRPr lang="it-IT"/>
        </a:p>
      </dgm:t>
    </dgm:pt>
    <dgm:pt modelId="{9D03DB96-1149-BD46-B7E1-D20877FD0805}">
      <dgm:prSet phldrT="[Testo]" custT="1"/>
      <dgm:spPr/>
      <dgm:t>
        <a:bodyPr/>
        <a:lstStyle/>
        <a:p>
          <a:endParaRPr lang="it-IT" sz="1200" b="1" dirty="0" smtClean="0"/>
        </a:p>
        <a:p>
          <a:r>
            <a:rPr lang="it-IT" sz="1200" b="1" dirty="0" smtClean="0"/>
            <a:t> </a:t>
          </a:r>
        </a:p>
        <a:p>
          <a:endParaRPr lang="it-IT" sz="900" dirty="0"/>
        </a:p>
      </dgm:t>
    </dgm:pt>
    <dgm:pt modelId="{CDBA2227-03D5-A447-AB4A-4A41D6372596}" type="parTrans" cxnId="{AD210A3E-9BEE-9748-8109-DF7018A100FC}">
      <dgm:prSet/>
      <dgm:spPr/>
      <dgm:t>
        <a:bodyPr/>
        <a:lstStyle/>
        <a:p>
          <a:endParaRPr lang="it-IT"/>
        </a:p>
      </dgm:t>
    </dgm:pt>
    <dgm:pt modelId="{B0AE56BC-3273-8647-B8F0-FBCE0B280C05}" type="sibTrans" cxnId="{AD210A3E-9BEE-9748-8109-DF7018A100FC}">
      <dgm:prSet/>
      <dgm:spPr/>
      <dgm:t>
        <a:bodyPr/>
        <a:lstStyle/>
        <a:p>
          <a:endParaRPr lang="it-IT"/>
        </a:p>
      </dgm:t>
    </dgm:pt>
    <dgm:pt modelId="{A00F3262-1CB2-B148-BFEF-0DA8345E31DD}">
      <dgm:prSet phldrT="[Testo]" custT="1"/>
      <dgm:spPr/>
      <dgm:t>
        <a:bodyPr/>
        <a:lstStyle/>
        <a:p>
          <a:r>
            <a:rPr lang="it-IT" sz="1400" b="1" dirty="0" smtClean="0"/>
            <a:t>CAT</a:t>
          </a:r>
          <a:endParaRPr lang="it-IT" sz="1400" b="1" dirty="0"/>
        </a:p>
      </dgm:t>
    </dgm:pt>
    <dgm:pt modelId="{E938A454-D3AB-334E-9567-96715209F172}" type="parTrans" cxnId="{DF0ADFB1-587F-6344-B029-01490C65C433}">
      <dgm:prSet/>
      <dgm:spPr/>
      <dgm:t>
        <a:bodyPr/>
        <a:lstStyle/>
        <a:p>
          <a:endParaRPr lang="it-IT"/>
        </a:p>
      </dgm:t>
    </dgm:pt>
    <dgm:pt modelId="{BE08F159-C742-3244-82A7-E7E92A918EB8}" type="sibTrans" cxnId="{DF0ADFB1-587F-6344-B029-01490C65C433}">
      <dgm:prSet/>
      <dgm:spPr/>
      <dgm:t>
        <a:bodyPr/>
        <a:lstStyle/>
        <a:p>
          <a:endParaRPr lang="it-IT"/>
        </a:p>
      </dgm:t>
    </dgm:pt>
    <dgm:pt modelId="{89C4FCAC-F59F-3349-90A0-A6DB6C2D9108}">
      <dgm:prSet phldrT="[Testo]" custT="1"/>
      <dgm:spPr/>
      <dgm:t>
        <a:bodyPr/>
        <a:lstStyle/>
        <a:p>
          <a:r>
            <a:rPr lang="it-IT" sz="1400" b="1" dirty="0" smtClean="0"/>
            <a:t>ACT</a:t>
          </a:r>
          <a:endParaRPr lang="it-IT" sz="1400" b="1" dirty="0"/>
        </a:p>
      </dgm:t>
    </dgm:pt>
    <dgm:pt modelId="{FDA11391-91BB-2942-93FC-201C93F0B130}" type="parTrans" cxnId="{578FB0B4-C1F3-7145-B589-88564771E771}">
      <dgm:prSet/>
      <dgm:spPr/>
      <dgm:t>
        <a:bodyPr/>
        <a:lstStyle/>
        <a:p>
          <a:endParaRPr lang="it-IT"/>
        </a:p>
      </dgm:t>
    </dgm:pt>
    <dgm:pt modelId="{44E6E685-626F-4A47-BAAD-096391E948B3}" type="sibTrans" cxnId="{578FB0B4-C1F3-7145-B589-88564771E771}">
      <dgm:prSet/>
      <dgm:spPr/>
      <dgm:t>
        <a:bodyPr/>
        <a:lstStyle/>
        <a:p>
          <a:endParaRPr lang="it-IT"/>
        </a:p>
      </dgm:t>
    </dgm:pt>
    <dgm:pt modelId="{6C9EF345-9D8E-7F4F-B8ED-E23E430973E4}">
      <dgm:prSet phldrT="[Testo]" custT="1"/>
      <dgm:spPr/>
      <dgm:t>
        <a:bodyPr/>
        <a:lstStyle/>
        <a:p>
          <a:endParaRPr lang="it-IT" sz="1400" b="1" dirty="0" smtClean="0"/>
        </a:p>
        <a:p>
          <a:endParaRPr lang="it-IT" sz="1400" b="1" dirty="0"/>
        </a:p>
      </dgm:t>
    </dgm:pt>
    <dgm:pt modelId="{6F1ED286-2DB1-5B42-A6FF-B92A517017BF}" type="parTrans" cxnId="{E399156B-D8E0-C94F-B1F1-8F86C3B395BA}">
      <dgm:prSet/>
      <dgm:spPr/>
      <dgm:t>
        <a:bodyPr/>
        <a:lstStyle/>
        <a:p>
          <a:endParaRPr lang="it-IT"/>
        </a:p>
      </dgm:t>
    </dgm:pt>
    <dgm:pt modelId="{A7EF7B44-663C-4B40-9136-A84A41374992}" type="sibTrans" cxnId="{E399156B-D8E0-C94F-B1F1-8F86C3B395BA}">
      <dgm:prSet/>
      <dgm:spPr/>
      <dgm:t>
        <a:bodyPr/>
        <a:lstStyle/>
        <a:p>
          <a:endParaRPr lang="it-IT"/>
        </a:p>
      </dgm:t>
    </dgm:pt>
    <dgm:pt modelId="{9D7DC0E8-657C-0B41-BAC7-AAFB6FDAD140}" type="pres">
      <dgm:prSet presAssocID="{CF6FEAA2-47B3-9C4B-9916-8368B3E1AC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F295CA-A110-7A48-B1D5-649695CEFDB9}" type="pres">
      <dgm:prSet presAssocID="{CF6FEAA2-47B3-9C4B-9916-8368B3E1ACAC}" presName="fgShape" presStyleLbl="fgShp" presStyleIdx="0" presStyleCnt="1" custLinFactNeighborX="3333" custLinFactNeighborY="33333"/>
      <dgm:spPr/>
      <dgm:t>
        <a:bodyPr/>
        <a:lstStyle/>
        <a:p>
          <a:endParaRPr lang="it-IT"/>
        </a:p>
      </dgm:t>
    </dgm:pt>
    <dgm:pt modelId="{4F889AC9-F920-EC4B-B492-E80308B1DCFF}" type="pres">
      <dgm:prSet presAssocID="{CF6FEAA2-47B3-9C4B-9916-8368B3E1ACAC}" presName="linComp" presStyleCnt="0"/>
      <dgm:spPr/>
      <dgm:t>
        <a:bodyPr/>
        <a:lstStyle/>
        <a:p>
          <a:endParaRPr lang="it-IT"/>
        </a:p>
      </dgm:t>
    </dgm:pt>
    <dgm:pt modelId="{4DA0917E-9168-3645-A1CF-30706D38C068}" type="pres">
      <dgm:prSet presAssocID="{44D21D1D-BFE0-8947-A02A-5B188004002A}" presName="compNode" presStyleCnt="0"/>
      <dgm:spPr/>
      <dgm:t>
        <a:bodyPr/>
        <a:lstStyle/>
        <a:p>
          <a:endParaRPr lang="it-IT"/>
        </a:p>
      </dgm:t>
    </dgm:pt>
    <dgm:pt modelId="{35347F20-0EC7-594C-AB38-1546B1ADA2D2}" type="pres">
      <dgm:prSet presAssocID="{44D21D1D-BFE0-8947-A02A-5B188004002A}" presName="bkgdShape" presStyleLbl="node1" presStyleIdx="0" presStyleCnt="3"/>
      <dgm:spPr/>
      <dgm:t>
        <a:bodyPr/>
        <a:lstStyle/>
        <a:p>
          <a:endParaRPr lang="it-IT"/>
        </a:p>
      </dgm:t>
    </dgm:pt>
    <dgm:pt modelId="{A7303633-3080-5A44-A8B3-442ED2B9C318}" type="pres">
      <dgm:prSet presAssocID="{44D21D1D-BFE0-8947-A02A-5B188004002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C56034-53AB-5644-B57E-621505A72710}" type="pres">
      <dgm:prSet presAssocID="{44D21D1D-BFE0-8947-A02A-5B188004002A}" presName="invisiNode" presStyleLbl="node1" presStyleIdx="0" presStyleCnt="3"/>
      <dgm:spPr/>
      <dgm:t>
        <a:bodyPr/>
        <a:lstStyle/>
        <a:p>
          <a:endParaRPr lang="it-IT"/>
        </a:p>
      </dgm:t>
    </dgm:pt>
    <dgm:pt modelId="{8ED8F714-042B-7F4F-BA17-640E9E31DA4A}" type="pres">
      <dgm:prSet presAssocID="{44D21D1D-BFE0-8947-A02A-5B18800400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it-IT"/>
        </a:p>
      </dgm:t>
    </dgm:pt>
    <dgm:pt modelId="{77847B92-94D5-FA42-BF2E-84F2B38CBE8D}" type="pres">
      <dgm:prSet presAssocID="{C8F0CB6B-6B78-364B-8A16-1DE2F8CA388D}" presName="sibTrans" presStyleLbl="sibTrans2D1" presStyleIdx="0" presStyleCnt="0"/>
      <dgm:spPr/>
      <dgm:t>
        <a:bodyPr/>
        <a:lstStyle/>
        <a:p>
          <a:endParaRPr lang="it-IT"/>
        </a:p>
      </dgm:t>
    </dgm:pt>
    <dgm:pt modelId="{E8E9937F-F3CD-464E-9D67-EDCBF2C9A116}" type="pres">
      <dgm:prSet presAssocID="{4C259E1E-7644-1145-B2CF-D1D1DB60012A}" presName="compNode" presStyleCnt="0"/>
      <dgm:spPr/>
      <dgm:t>
        <a:bodyPr/>
        <a:lstStyle/>
        <a:p>
          <a:endParaRPr lang="it-IT"/>
        </a:p>
      </dgm:t>
    </dgm:pt>
    <dgm:pt modelId="{7805C53A-A287-7545-B6B7-8215D100467F}" type="pres">
      <dgm:prSet presAssocID="{4C259E1E-7644-1145-B2CF-D1D1DB60012A}" presName="bkgdShape" presStyleLbl="node1" presStyleIdx="1" presStyleCnt="3"/>
      <dgm:spPr/>
      <dgm:t>
        <a:bodyPr/>
        <a:lstStyle/>
        <a:p>
          <a:endParaRPr lang="it-IT"/>
        </a:p>
      </dgm:t>
    </dgm:pt>
    <dgm:pt modelId="{6632E0CE-6D01-F145-B771-919452A9F18A}" type="pres">
      <dgm:prSet presAssocID="{4C259E1E-7644-1145-B2CF-D1D1DB60012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EA44BC-6F50-6340-808F-89D88E04BBEE}" type="pres">
      <dgm:prSet presAssocID="{4C259E1E-7644-1145-B2CF-D1D1DB60012A}" presName="invisiNode" presStyleLbl="node1" presStyleIdx="1" presStyleCnt="3"/>
      <dgm:spPr/>
      <dgm:t>
        <a:bodyPr/>
        <a:lstStyle/>
        <a:p>
          <a:endParaRPr lang="it-IT"/>
        </a:p>
      </dgm:t>
    </dgm:pt>
    <dgm:pt modelId="{695008A1-B0C9-BC4E-BF56-5C30F8982DD0}" type="pres">
      <dgm:prSet presAssocID="{4C259E1E-7644-1145-B2CF-D1D1DB60012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CE20595-F833-CE40-971D-96AB3010EEE6}" type="pres">
      <dgm:prSet presAssocID="{940768F5-A9E7-DB40-8D3C-79D1AE538C8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416A34E-9F08-A047-8E9B-1C342F52C0AC}" type="pres">
      <dgm:prSet presAssocID="{137B4FCF-B748-5643-8BEE-DE96E3C8FA59}" presName="compNode" presStyleCnt="0"/>
      <dgm:spPr/>
      <dgm:t>
        <a:bodyPr/>
        <a:lstStyle/>
        <a:p>
          <a:endParaRPr lang="it-IT"/>
        </a:p>
      </dgm:t>
    </dgm:pt>
    <dgm:pt modelId="{B0C3814E-2418-BA45-8A5E-C5F5514E5F33}" type="pres">
      <dgm:prSet presAssocID="{137B4FCF-B748-5643-8BEE-DE96E3C8FA59}" presName="bkgdShape" presStyleLbl="node1" presStyleIdx="2" presStyleCnt="3"/>
      <dgm:spPr/>
      <dgm:t>
        <a:bodyPr/>
        <a:lstStyle/>
        <a:p>
          <a:endParaRPr lang="it-IT"/>
        </a:p>
      </dgm:t>
    </dgm:pt>
    <dgm:pt modelId="{1B072F75-20D4-E44B-93AA-90AA478341FF}" type="pres">
      <dgm:prSet presAssocID="{137B4FCF-B748-5643-8BEE-DE96E3C8FA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2251E-02EF-214F-8AEB-B2E44A7BC0E5}" type="pres">
      <dgm:prSet presAssocID="{137B4FCF-B748-5643-8BEE-DE96E3C8FA59}" presName="invisiNode" presStyleLbl="node1" presStyleIdx="2" presStyleCnt="3"/>
      <dgm:spPr/>
      <dgm:t>
        <a:bodyPr/>
        <a:lstStyle/>
        <a:p>
          <a:endParaRPr lang="it-IT"/>
        </a:p>
      </dgm:t>
    </dgm:pt>
    <dgm:pt modelId="{25E2B913-6DCF-304E-91E9-6DEB38172FE2}" type="pres">
      <dgm:prSet presAssocID="{137B4FCF-B748-5643-8BEE-DE96E3C8FA5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it-IT"/>
        </a:p>
      </dgm:t>
    </dgm:pt>
  </dgm:ptLst>
  <dgm:cxnLst>
    <dgm:cxn modelId="{73BAB1C3-4381-8B4D-B2FB-C60EB4015D9B}" type="presOf" srcId="{A00F3262-1CB2-B148-BFEF-0DA8345E31DD}" destId="{35347F20-0EC7-594C-AB38-1546B1ADA2D2}" srcOrd="0" destOrd="5" presId="urn:microsoft.com/office/officeart/2005/8/layout/hList7"/>
    <dgm:cxn modelId="{51B852C8-BF9F-7346-BEC2-028BE2625EB8}" type="presOf" srcId="{98CC9B67-5C82-2A4F-96D3-EF9C09392850}" destId="{A7303633-3080-5A44-A8B3-442ED2B9C318}" srcOrd="1" destOrd="3" presId="urn:microsoft.com/office/officeart/2005/8/layout/hList7"/>
    <dgm:cxn modelId="{BA5C4293-0B0E-1D44-A843-F639E57CC2C0}" type="presOf" srcId="{98CC9B67-5C82-2A4F-96D3-EF9C09392850}" destId="{35347F20-0EC7-594C-AB38-1546B1ADA2D2}" srcOrd="0" destOrd="3" presId="urn:microsoft.com/office/officeart/2005/8/layout/hList7"/>
    <dgm:cxn modelId="{E399156B-D8E0-C94F-B1F1-8F86C3B395BA}" srcId="{4C259E1E-7644-1145-B2CF-D1D1DB60012A}" destId="{6C9EF345-9D8E-7F4F-B8ED-E23E430973E4}" srcOrd="3" destOrd="0" parTransId="{6F1ED286-2DB1-5B42-A6FF-B92A517017BF}" sibTransId="{A7EF7B44-663C-4B40-9136-A84A41374992}"/>
    <dgm:cxn modelId="{767CF9BC-C84A-A64A-A6CB-1412BF59C923}" type="presOf" srcId="{9D03DB96-1149-BD46-B7E1-D20877FD0805}" destId="{35347F20-0EC7-594C-AB38-1546B1ADA2D2}" srcOrd="0" destOrd="7" presId="urn:microsoft.com/office/officeart/2005/8/layout/hList7"/>
    <dgm:cxn modelId="{9CF71E3C-0EDE-F349-ABF8-35EFFFF1D105}" type="presOf" srcId="{95FA88CB-8C19-4949-B5B9-C9AC4B4C553C}" destId="{B0C3814E-2418-BA45-8A5E-C5F5514E5F33}" srcOrd="0" destOrd="1" presId="urn:microsoft.com/office/officeart/2005/8/layout/hList7"/>
    <dgm:cxn modelId="{CF3B4B0D-B436-704F-880D-B46063E429F1}" type="presOf" srcId="{137B4FCF-B748-5643-8BEE-DE96E3C8FA59}" destId="{1B072F75-20D4-E44B-93AA-90AA478341FF}" srcOrd="1" destOrd="0" presId="urn:microsoft.com/office/officeart/2005/8/layout/hList7"/>
    <dgm:cxn modelId="{59F2C95E-1132-5344-9416-424FC5794C68}" srcId="{4C259E1E-7644-1145-B2CF-D1D1DB60012A}" destId="{1AF2BFDF-2692-FF41-87F8-04287E32F46B}" srcOrd="1" destOrd="0" parTransId="{8DD1A24D-4D93-384F-93EB-0F716654C1BA}" sibTransId="{8ECEFD4A-BAB0-F64C-9624-8B889AFF1AF6}"/>
    <dgm:cxn modelId="{AE5770FF-3740-7D4C-BF93-6500D70581D8}" type="presOf" srcId="{2AE0369A-99AE-2E4C-872B-0401E7095C81}" destId="{6632E0CE-6D01-F145-B771-919452A9F18A}" srcOrd="1" destOrd="1" presId="urn:microsoft.com/office/officeart/2005/8/layout/hList7"/>
    <dgm:cxn modelId="{59FB79A1-ED39-D84B-87D3-A10EF6B50DE2}" type="presOf" srcId="{33A46F0E-5EB1-0C4A-BE27-0ADC15166437}" destId="{35347F20-0EC7-594C-AB38-1546B1ADA2D2}" srcOrd="0" destOrd="2" presId="urn:microsoft.com/office/officeart/2005/8/layout/hList7"/>
    <dgm:cxn modelId="{C2940345-FB2F-1240-BF05-D5BC30A92425}" srcId="{137B4FCF-B748-5643-8BEE-DE96E3C8FA59}" destId="{CF2FC096-6363-C34C-A3B4-6AB8D39E5F6F}" srcOrd="1" destOrd="0" parTransId="{7566900E-7995-474F-99E5-DD7216116142}" sibTransId="{9BE0B581-384B-A14A-B3D0-CCC4C71AF444}"/>
    <dgm:cxn modelId="{A991E56D-0283-5048-9431-5085AB83F133}" type="presOf" srcId="{33DCAF29-E972-C046-83A8-3D14970F7C0B}" destId="{35347F20-0EC7-594C-AB38-1546B1ADA2D2}" srcOrd="0" destOrd="4" presId="urn:microsoft.com/office/officeart/2005/8/layout/hList7"/>
    <dgm:cxn modelId="{D19DB46D-C42E-9649-9D85-460AD2965E1D}" srcId="{44D21D1D-BFE0-8947-A02A-5B188004002A}" destId="{33A46F0E-5EB1-0C4A-BE27-0ADC15166437}" srcOrd="1" destOrd="0" parTransId="{EF8650AA-9C6E-704D-9FD0-1DA4E7A0DAF3}" sibTransId="{7532835D-F303-4747-B846-CD82C4116AA1}"/>
    <dgm:cxn modelId="{F614AAE9-8787-5C4F-91D2-5D7981A7D6AD}" type="presOf" srcId="{137B4FCF-B748-5643-8BEE-DE96E3C8FA59}" destId="{B0C3814E-2418-BA45-8A5E-C5F5514E5F33}" srcOrd="0" destOrd="0" presId="urn:microsoft.com/office/officeart/2005/8/layout/hList7"/>
    <dgm:cxn modelId="{6D098DD5-A60F-B147-821E-9A56BEB2682C}" type="presOf" srcId="{F72FA8E6-BCAD-A74B-890A-6DD3E5FFD15B}" destId="{7805C53A-A287-7545-B6B7-8215D100467F}" srcOrd="0" destOrd="3" presId="urn:microsoft.com/office/officeart/2005/8/layout/hList7"/>
    <dgm:cxn modelId="{3A3A9599-3A5A-1442-8E6F-DE5D98709A7F}" type="presOf" srcId="{A00F3262-1CB2-B148-BFEF-0DA8345E31DD}" destId="{A7303633-3080-5A44-A8B3-442ED2B9C318}" srcOrd="1" destOrd="5" presId="urn:microsoft.com/office/officeart/2005/8/layout/hList7"/>
    <dgm:cxn modelId="{BC9576D4-BFAF-8044-895F-9CD6DD700FCB}" srcId="{137B4FCF-B748-5643-8BEE-DE96E3C8FA59}" destId="{7B8AA17D-AEBF-2C42-AE25-4B15F5412115}" srcOrd="2" destOrd="0" parTransId="{CFA60DA9-3C29-4845-9F94-C900133AA15F}" sibTransId="{9FC30ABC-9711-B848-BA3D-F48CB06A7CED}"/>
    <dgm:cxn modelId="{AD210A3E-9BEE-9748-8109-DF7018A100FC}" srcId="{44D21D1D-BFE0-8947-A02A-5B188004002A}" destId="{9D03DB96-1149-BD46-B7E1-D20877FD0805}" srcOrd="6" destOrd="0" parTransId="{CDBA2227-03D5-A447-AB4A-4A41D6372596}" sibTransId="{B0AE56BC-3273-8647-B8F0-FBCE0B280C05}"/>
    <dgm:cxn modelId="{8696B80A-00E9-2C44-A179-CC3123064297}" type="presOf" srcId="{7B8AA17D-AEBF-2C42-AE25-4B15F5412115}" destId="{B0C3814E-2418-BA45-8A5E-C5F5514E5F33}" srcOrd="0" destOrd="3" presId="urn:microsoft.com/office/officeart/2005/8/layout/hList7"/>
    <dgm:cxn modelId="{7F4BABA5-8BC0-A246-814B-81DD9F48544D}" type="presOf" srcId="{9D03DB96-1149-BD46-B7E1-D20877FD0805}" destId="{A7303633-3080-5A44-A8B3-442ED2B9C318}" srcOrd="1" destOrd="7" presId="urn:microsoft.com/office/officeart/2005/8/layout/hList7"/>
    <dgm:cxn modelId="{27D9897A-AF2C-5647-B42A-59C0FA21624E}" srcId="{137B4FCF-B748-5643-8BEE-DE96E3C8FA59}" destId="{200C3365-AEB9-694B-AFB8-5FA02693B371}" srcOrd="7" destOrd="0" parTransId="{297EA606-CF35-704A-959C-D210CB10ED3F}" sibTransId="{710BC07A-43CE-0242-AEA8-576908F9E629}"/>
    <dgm:cxn modelId="{2033929C-56D2-C947-A3BC-D747841EBD35}" type="presOf" srcId="{AA02C5DC-F948-0641-A229-D8B8D4816BCE}" destId="{A7303633-3080-5A44-A8B3-442ED2B9C318}" srcOrd="1" destOrd="1" presId="urn:microsoft.com/office/officeart/2005/8/layout/hList7"/>
    <dgm:cxn modelId="{EDCD3191-CF7D-3E45-A769-B736FA5418E4}" type="presOf" srcId="{44D21D1D-BFE0-8947-A02A-5B188004002A}" destId="{35347F20-0EC7-594C-AB38-1546B1ADA2D2}" srcOrd="0" destOrd="0" presId="urn:microsoft.com/office/officeart/2005/8/layout/hList7"/>
    <dgm:cxn modelId="{0D1C6445-59CE-334B-9D8C-454BAE72F7F4}" srcId="{4C259E1E-7644-1145-B2CF-D1D1DB60012A}" destId="{2AE0369A-99AE-2E4C-872B-0401E7095C81}" srcOrd="0" destOrd="0" parTransId="{A72E32A0-88BF-9541-BE39-1DE97D6B2D02}" sibTransId="{9FF44910-00C8-9F4E-B791-E9E405DA6904}"/>
    <dgm:cxn modelId="{11604144-EA93-004A-AFF5-8B83345827F3}" type="presOf" srcId="{1AF2BFDF-2692-FF41-87F8-04287E32F46B}" destId="{7805C53A-A287-7545-B6B7-8215D100467F}" srcOrd="0" destOrd="2" presId="urn:microsoft.com/office/officeart/2005/8/layout/hList7"/>
    <dgm:cxn modelId="{D8C075AE-5564-354A-ABFB-E3ECECF921DA}" srcId="{CF6FEAA2-47B3-9C4B-9916-8368B3E1ACAC}" destId="{137B4FCF-B748-5643-8BEE-DE96E3C8FA59}" srcOrd="2" destOrd="0" parTransId="{985E1C4E-2585-5F4C-9E26-0AAF9DFFC924}" sibTransId="{502A8797-CDB9-6A4B-8FFA-177F05087E38}"/>
    <dgm:cxn modelId="{386C1B40-2F09-1548-BD79-D26EFED852C8}" type="presOf" srcId="{940768F5-A9E7-DB40-8D3C-79D1AE538C88}" destId="{5CE20595-F833-CE40-971D-96AB3010EEE6}" srcOrd="0" destOrd="0" presId="urn:microsoft.com/office/officeart/2005/8/layout/hList7"/>
    <dgm:cxn modelId="{73537AF1-5AA7-CF4B-B8B4-061150975EB5}" type="presOf" srcId="{C8F0CB6B-6B78-364B-8A16-1DE2F8CA388D}" destId="{77847B92-94D5-FA42-BF2E-84F2B38CBE8D}" srcOrd="0" destOrd="0" presId="urn:microsoft.com/office/officeart/2005/8/layout/hList7"/>
    <dgm:cxn modelId="{154F7CB9-ABAF-E846-BC5B-0FB47A4C8680}" srcId="{137B4FCF-B748-5643-8BEE-DE96E3C8FA59}" destId="{C310DEA3-4103-9F48-9526-66B65854F0DD}" srcOrd="3" destOrd="0" parTransId="{DB44E24E-9391-914D-B7EC-F9709B394BDB}" sibTransId="{573701EB-8AEF-DB45-8F86-C2303D1E9C3F}"/>
    <dgm:cxn modelId="{B8C833A1-E51B-B14E-89F7-24EEC2D33582}" type="presOf" srcId="{CF2FC096-6363-C34C-A3B4-6AB8D39E5F6F}" destId="{B0C3814E-2418-BA45-8A5E-C5F5514E5F33}" srcOrd="0" destOrd="2" presId="urn:microsoft.com/office/officeart/2005/8/layout/hList7"/>
    <dgm:cxn modelId="{408E3AED-324E-994F-860E-E45C2709CA4D}" type="presOf" srcId="{5EF8774E-E1DD-F54A-9609-5ED84E3679D4}" destId="{1B072F75-20D4-E44B-93AA-90AA478341FF}" srcOrd="1" destOrd="6" presId="urn:microsoft.com/office/officeart/2005/8/layout/hList7"/>
    <dgm:cxn modelId="{849FF9FD-A75F-BD47-A856-97AB440478C4}" type="presOf" srcId="{33A46F0E-5EB1-0C4A-BE27-0ADC15166437}" destId="{A7303633-3080-5A44-A8B3-442ED2B9C318}" srcOrd="1" destOrd="2" presId="urn:microsoft.com/office/officeart/2005/8/layout/hList7"/>
    <dgm:cxn modelId="{3B8EFBB4-CF68-BD48-92BD-086D321754A0}" type="presOf" srcId="{200C3365-AEB9-694B-AFB8-5FA02693B371}" destId="{B0C3814E-2418-BA45-8A5E-C5F5514E5F33}" srcOrd="0" destOrd="8" presId="urn:microsoft.com/office/officeart/2005/8/layout/hList7"/>
    <dgm:cxn modelId="{B003051D-0C11-934A-9B2E-5ACF16765A0B}" type="presOf" srcId="{95FA88CB-8C19-4949-B5B9-C9AC4B4C553C}" destId="{1B072F75-20D4-E44B-93AA-90AA478341FF}" srcOrd="1" destOrd="1" presId="urn:microsoft.com/office/officeart/2005/8/layout/hList7"/>
    <dgm:cxn modelId="{ACD1393A-ACD0-0B4B-B7DE-820D0992D3A9}" type="presOf" srcId="{5EF8774E-E1DD-F54A-9609-5ED84E3679D4}" destId="{B0C3814E-2418-BA45-8A5E-C5F5514E5F33}" srcOrd="0" destOrd="6" presId="urn:microsoft.com/office/officeart/2005/8/layout/hList7"/>
    <dgm:cxn modelId="{EC2D6969-0AF2-A94A-84D4-2C1726BD85E1}" type="presOf" srcId="{7B8AA17D-AEBF-2C42-AE25-4B15F5412115}" destId="{1B072F75-20D4-E44B-93AA-90AA478341FF}" srcOrd="1" destOrd="3" presId="urn:microsoft.com/office/officeart/2005/8/layout/hList7"/>
    <dgm:cxn modelId="{3537715D-075D-954D-A48D-E6612DAC6483}" srcId="{137B4FCF-B748-5643-8BEE-DE96E3C8FA59}" destId="{D00DF05C-1F10-2A4C-BF10-1916A80A45AC}" srcOrd="6" destOrd="0" parTransId="{456D4068-04C3-8240-AB2B-53444B822059}" sibTransId="{95E27730-8F5E-8A45-BDAE-1270086A1ECF}"/>
    <dgm:cxn modelId="{A817166E-5E7B-EE44-BC32-45B05584E2AF}" type="presOf" srcId="{F72FA8E6-BCAD-A74B-890A-6DD3E5FFD15B}" destId="{6632E0CE-6D01-F145-B771-919452A9F18A}" srcOrd="1" destOrd="3" presId="urn:microsoft.com/office/officeart/2005/8/layout/hList7"/>
    <dgm:cxn modelId="{DF0ADFB1-587F-6344-B029-01490C65C433}" srcId="{44D21D1D-BFE0-8947-A02A-5B188004002A}" destId="{A00F3262-1CB2-B148-BFEF-0DA8345E31DD}" srcOrd="4" destOrd="0" parTransId="{E938A454-D3AB-334E-9567-96715209F172}" sibTransId="{BE08F159-C742-3244-82A7-E7E92A918EB8}"/>
    <dgm:cxn modelId="{778DF8F6-D4D6-AB49-B466-E593A5D30D73}" type="presOf" srcId="{4C259E1E-7644-1145-B2CF-D1D1DB60012A}" destId="{6632E0CE-6D01-F145-B771-919452A9F18A}" srcOrd="1" destOrd="0" presId="urn:microsoft.com/office/officeart/2005/8/layout/hList7"/>
    <dgm:cxn modelId="{E9321F49-12B0-2A41-963B-4CC1AE2B7198}" type="presOf" srcId="{D00DF05C-1F10-2A4C-BF10-1916A80A45AC}" destId="{B0C3814E-2418-BA45-8A5E-C5F5514E5F33}" srcOrd="0" destOrd="7" presId="urn:microsoft.com/office/officeart/2005/8/layout/hList7"/>
    <dgm:cxn modelId="{E05B958A-E175-4A41-8A20-7247E602B1CA}" type="presOf" srcId="{89C4FCAC-F59F-3349-90A0-A6DB6C2D9108}" destId="{A7303633-3080-5A44-A8B3-442ED2B9C318}" srcOrd="1" destOrd="6" presId="urn:microsoft.com/office/officeart/2005/8/layout/hList7"/>
    <dgm:cxn modelId="{D9E24720-742C-6B47-A4A4-47BBD9A4BC95}" type="presOf" srcId="{44D21D1D-BFE0-8947-A02A-5B188004002A}" destId="{A7303633-3080-5A44-A8B3-442ED2B9C318}" srcOrd="1" destOrd="0" presId="urn:microsoft.com/office/officeart/2005/8/layout/hList7"/>
    <dgm:cxn modelId="{91ED400D-B5D8-1342-A931-DB06FA5109F3}" srcId="{137B4FCF-B748-5643-8BEE-DE96E3C8FA59}" destId="{E1BE833F-6FCC-2A4F-9A4D-FAE7DBB0D5E6}" srcOrd="4" destOrd="0" parTransId="{631FF942-89F3-FC48-96AB-493498410606}" sibTransId="{6F03FF96-FFE6-434E-8556-F9F96D6B54FD}"/>
    <dgm:cxn modelId="{3B0DC148-F685-A141-8517-209029B6263D}" type="presOf" srcId="{E1BE833F-6FCC-2A4F-9A4D-FAE7DBB0D5E6}" destId="{B0C3814E-2418-BA45-8A5E-C5F5514E5F33}" srcOrd="0" destOrd="5" presId="urn:microsoft.com/office/officeart/2005/8/layout/hList7"/>
    <dgm:cxn modelId="{7D6B292F-00BF-0542-8ACF-7849116BAEF2}" type="presOf" srcId="{E1BE833F-6FCC-2A4F-9A4D-FAE7DBB0D5E6}" destId="{1B072F75-20D4-E44B-93AA-90AA478341FF}" srcOrd="1" destOrd="5" presId="urn:microsoft.com/office/officeart/2005/8/layout/hList7"/>
    <dgm:cxn modelId="{7866551C-9E8D-3945-8CC1-03CF05EE18AC}" type="presOf" srcId="{200C3365-AEB9-694B-AFB8-5FA02693B371}" destId="{1B072F75-20D4-E44B-93AA-90AA478341FF}" srcOrd="1" destOrd="8" presId="urn:microsoft.com/office/officeart/2005/8/layout/hList7"/>
    <dgm:cxn modelId="{8FE71AD9-33F6-134C-BD6F-3B461F2FC129}" type="presOf" srcId="{CF2FC096-6363-C34C-A3B4-6AB8D39E5F6F}" destId="{1B072F75-20D4-E44B-93AA-90AA478341FF}" srcOrd="1" destOrd="2" presId="urn:microsoft.com/office/officeart/2005/8/layout/hList7"/>
    <dgm:cxn modelId="{A7A6274D-F073-E445-8ED1-C6B0DA368329}" type="presOf" srcId="{1AF2BFDF-2692-FF41-87F8-04287E32F46B}" destId="{6632E0CE-6D01-F145-B771-919452A9F18A}" srcOrd="1" destOrd="2" presId="urn:microsoft.com/office/officeart/2005/8/layout/hList7"/>
    <dgm:cxn modelId="{96F0EC6D-6E03-D44E-B35E-6861826FDD7A}" srcId="{CF6FEAA2-47B3-9C4B-9916-8368B3E1ACAC}" destId="{4C259E1E-7644-1145-B2CF-D1D1DB60012A}" srcOrd="1" destOrd="0" parTransId="{B846B1F5-28D7-EE41-92D6-8FF83ADD14EC}" sibTransId="{940768F5-A9E7-DB40-8D3C-79D1AE538C88}"/>
    <dgm:cxn modelId="{CEE9BA34-FF4F-DE4C-8CD1-FB2EDA227972}" type="presOf" srcId="{6C9EF345-9D8E-7F4F-B8ED-E23E430973E4}" destId="{7805C53A-A287-7545-B6B7-8215D100467F}" srcOrd="0" destOrd="4" presId="urn:microsoft.com/office/officeart/2005/8/layout/hList7"/>
    <dgm:cxn modelId="{485EF93C-FA17-0849-A8C8-C76309D5D13C}" type="presOf" srcId="{D00DF05C-1F10-2A4C-BF10-1916A80A45AC}" destId="{1B072F75-20D4-E44B-93AA-90AA478341FF}" srcOrd="1" destOrd="7" presId="urn:microsoft.com/office/officeart/2005/8/layout/hList7"/>
    <dgm:cxn modelId="{3B2366BD-DA19-754B-B715-992B7EFACEF6}" type="presOf" srcId="{4C259E1E-7644-1145-B2CF-D1D1DB60012A}" destId="{7805C53A-A287-7545-B6B7-8215D100467F}" srcOrd="0" destOrd="0" presId="urn:microsoft.com/office/officeart/2005/8/layout/hList7"/>
    <dgm:cxn modelId="{578FB0B4-C1F3-7145-B589-88564771E771}" srcId="{44D21D1D-BFE0-8947-A02A-5B188004002A}" destId="{89C4FCAC-F59F-3349-90A0-A6DB6C2D9108}" srcOrd="5" destOrd="0" parTransId="{FDA11391-91BB-2942-93FC-201C93F0B130}" sibTransId="{44E6E685-626F-4A47-BAAD-096391E948B3}"/>
    <dgm:cxn modelId="{A6A57254-B89D-B841-B180-CD14D1AA89D8}" type="presOf" srcId="{C310DEA3-4103-9F48-9526-66B65854F0DD}" destId="{B0C3814E-2418-BA45-8A5E-C5F5514E5F33}" srcOrd="0" destOrd="4" presId="urn:microsoft.com/office/officeart/2005/8/layout/hList7"/>
    <dgm:cxn modelId="{4177AF4C-C7C6-4D47-85F8-C908662CDBBF}" srcId="{137B4FCF-B748-5643-8BEE-DE96E3C8FA59}" destId="{5EF8774E-E1DD-F54A-9609-5ED84E3679D4}" srcOrd="5" destOrd="0" parTransId="{0D713E9E-83B6-BC41-8BED-053D73DE8347}" sibTransId="{EBE87671-E689-644E-AAF2-104539F6C838}"/>
    <dgm:cxn modelId="{9A5B2EA3-B388-3F4B-BFAB-B85EE7C418AB}" type="presOf" srcId="{33DCAF29-E972-C046-83A8-3D14970F7C0B}" destId="{A7303633-3080-5A44-A8B3-442ED2B9C318}" srcOrd="1" destOrd="4" presId="urn:microsoft.com/office/officeart/2005/8/layout/hList7"/>
    <dgm:cxn modelId="{F9780E62-A8E5-724D-AE1D-B17AA8A226D6}" type="presOf" srcId="{AA02C5DC-F948-0641-A229-D8B8D4816BCE}" destId="{35347F20-0EC7-594C-AB38-1546B1ADA2D2}" srcOrd="0" destOrd="1" presId="urn:microsoft.com/office/officeart/2005/8/layout/hList7"/>
    <dgm:cxn modelId="{8851F34F-FA70-8049-81E6-3F37DDC82655}" type="presOf" srcId="{C310DEA3-4103-9F48-9526-66B65854F0DD}" destId="{1B072F75-20D4-E44B-93AA-90AA478341FF}" srcOrd="1" destOrd="4" presId="urn:microsoft.com/office/officeart/2005/8/layout/hList7"/>
    <dgm:cxn modelId="{6B159C63-EEB5-A149-9330-3C225BB68B87}" srcId="{CF6FEAA2-47B3-9C4B-9916-8368B3E1ACAC}" destId="{44D21D1D-BFE0-8947-A02A-5B188004002A}" srcOrd="0" destOrd="0" parTransId="{99C97CF5-47F2-A64F-802C-4E01436890EE}" sibTransId="{C8F0CB6B-6B78-364B-8A16-1DE2F8CA388D}"/>
    <dgm:cxn modelId="{178CF43C-EA30-854C-A45C-F30BA060ECFF}" srcId="{44D21D1D-BFE0-8947-A02A-5B188004002A}" destId="{98CC9B67-5C82-2A4F-96D3-EF9C09392850}" srcOrd="2" destOrd="0" parTransId="{5A243201-24E9-C04F-9A8D-8301588FBF88}" sibTransId="{30EFE034-CA37-EA41-A81F-C92A87E7538E}"/>
    <dgm:cxn modelId="{9D7A34F9-9AAA-EC4B-9C72-0A78B0BA805C}" type="presOf" srcId="{6C9EF345-9D8E-7F4F-B8ED-E23E430973E4}" destId="{6632E0CE-6D01-F145-B771-919452A9F18A}" srcOrd="1" destOrd="4" presId="urn:microsoft.com/office/officeart/2005/8/layout/hList7"/>
    <dgm:cxn modelId="{43A906AA-F577-0142-B1AC-ECA8B7CB6456}" type="presOf" srcId="{CF6FEAA2-47B3-9C4B-9916-8368B3E1ACAC}" destId="{9D7DC0E8-657C-0B41-BAC7-AAFB6FDAD140}" srcOrd="0" destOrd="0" presId="urn:microsoft.com/office/officeart/2005/8/layout/hList7"/>
    <dgm:cxn modelId="{CE688031-9F2E-5544-97EF-379A7178B1AE}" type="presOf" srcId="{2AE0369A-99AE-2E4C-872B-0401E7095C81}" destId="{7805C53A-A287-7545-B6B7-8215D100467F}" srcOrd="0" destOrd="1" presId="urn:microsoft.com/office/officeart/2005/8/layout/hList7"/>
    <dgm:cxn modelId="{B6768C1E-838B-1943-8A2B-205E9322AC55}" srcId="{137B4FCF-B748-5643-8BEE-DE96E3C8FA59}" destId="{95FA88CB-8C19-4949-B5B9-C9AC4B4C553C}" srcOrd="0" destOrd="0" parTransId="{17D8B953-FD79-344F-B62A-D1BE86F81B0F}" sibTransId="{A37B120F-FD7C-5C4E-B2C4-261FDDBF12D8}"/>
    <dgm:cxn modelId="{F7FA0C6B-1762-6B4C-992D-57A92547A86F}" srcId="{4C259E1E-7644-1145-B2CF-D1D1DB60012A}" destId="{F72FA8E6-BCAD-A74B-890A-6DD3E5FFD15B}" srcOrd="2" destOrd="0" parTransId="{B1301AB7-5164-B54F-A34C-097529BC8FB7}" sibTransId="{42562769-4F48-2B4C-91E7-0E60A177E02A}"/>
    <dgm:cxn modelId="{9C72785D-264C-7F44-85E4-D0714EFAA19A}" srcId="{44D21D1D-BFE0-8947-A02A-5B188004002A}" destId="{33DCAF29-E972-C046-83A8-3D14970F7C0B}" srcOrd="3" destOrd="0" parTransId="{3B95ED9A-061B-3740-A8DF-CF89E2703F5C}" sibTransId="{A5A7409F-F9A1-9C41-ACBC-DCC04D4AAD8D}"/>
    <dgm:cxn modelId="{EBB08C44-3FA6-D347-8BAF-6413BC5FD992}" type="presOf" srcId="{89C4FCAC-F59F-3349-90A0-A6DB6C2D9108}" destId="{35347F20-0EC7-594C-AB38-1546B1ADA2D2}" srcOrd="0" destOrd="6" presId="urn:microsoft.com/office/officeart/2005/8/layout/hList7"/>
    <dgm:cxn modelId="{4008390B-9BD8-B642-8682-0CD715D13111}" srcId="{44D21D1D-BFE0-8947-A02A-5B188004002A}" destId="{AA02C5DC-F948-0641-A229-D8B8D4816BCE}" srcOrd="0" destOrd="0" parTransId="{5C2D2DE7-2E2F-FA45-BF96-B4958903768E}" sibTransId="{D44C946D-B788-5841-94CA-23E5AA4B2C60}"/>
    <dgm:cxn modelId="{B9886D55-32AB-3144-9F6E-5BCE3C91A85E}" type="presParOf" srcId="{9D7DC0E8-657C-0B41-BAC7-AAFB6FDAD140}" destId="{A1F295CA-A110-7A48-B1D5-649695CEFDB9}" srcOrd="0" destOrd="0" presId="urn:microsoft.com/office/officeart/2005/8/layout/hList7"/>
    <dgm:cxn modelId="{998187D7-0BB8-9B44-B780-24E4EFB6FCC0}" type="presParOf" srcId="{9D7DC0E8-657C-0B41-BAC7-AAFB6FDAD140}" destId="{4F889AC9-F920-EC4B-B492-E80308B1DCFF}" srcOrd="1" destOrd="0" presId="urn:microsoft.com/office/officeart/2005/8/layout/hList7"/>
    <dgm:cxn modelId="{FFA26432-A0EF-7643-B1DD-7A36AB56053D}" type="presParOf" srcId="{4F889AC9-F920-EC4B-B492-E80308B1DCFF}" destId="{4DA0917E-9168-3645-A1CF-30706D38C068}" srcOrd="0" destOrd="0" presId="urn:microsoft.com/office/officeart/2005/8/layout/hList7"/>
    <dgm:cxn modelId="{D96817A6-4AD0-2243-AE5D-E1BEB3A2F7B1}" type="presParOf" srcId="{4DA0917E-9168-3645-A1CF-30706D38C068}" destId="{35347F20-0EC7-594C-AB38-1546B1ADA2D2}" srcOrd="0" destOrd="0" presId="urn:microsoft.com/office/officeart/2005/8/layout/hList7"/>
    <dgm:cxn modelId="{464F13B2-716C-0540-B25C-573B093CEF4C}" type="presParOf" srcId="{4DA0917E-9168-3645-A1CF-30706D38C068}" destId="{A7303633-3080-5A44-A8B3-442ED2B9C318}" srcOrd="1" destOrd="0" presId="urn:microsoft.com/office/officeart/2005/8/layout/hList7"/>
    <dgm:cxn modelId="{12A18B71-4ACC-034A-9357-A5E105ABA36C}" type="presParOf" srcId="{4DA0917E-9168-3645-A1CF-30706D38C068}" destId="{F8C56034-53AB-5644-B57E-621505A72710}" srcOrd="2" destOrd="0" presId="urn:microsoft.com/office/officeart/2005/8/layout/hList7"/>
    <dgm:cxn modelId="{85D0830D-E8CE-2949-9A33-37C734CCB926}" type="presParOf" srcId="{4DA0917E-9168-3645-A1CF-30706D38C068}" destId="{8ED8F714-042B-7F4F-BA17-640E9E31DA4A}" srcOrd="3" destOrd="0" presId="urn:microsoft.com/office/officeart/2005/8/layout/hList7"/>
    <dgm:cxn modelId="{D41FE239-F59C-5C4C-9F21-CB6BAA12AA79}" type="presParOf" srcId="{4F889AC9-F920-EC4B-B492-E80308B1DCFF}" destId="{77847B92-94D5-FA42-BF2E-84F2B38CBE8D}" srcOrd="1" destOrd="0" presId="urn:microsoft.com/office/officeart/2005/8/layout/hList7"/>
    <dgm:cxn modelId="{0BEA78B5-91FF-A441-ACF6-D03A3A9EA4D4}" type="presParOf" srcId="{4F889AC9-F920-EC4B-B492-E80308B1DCFF}" destId="{E8E9937F-F3CD-464E-9D67-EDCBF2C9A116}" srcOrd="2" destOrd="0" presId="urn:microsoft.com/office/officeart/2005/8/layout/hList7"/>
    <dgm:cxn modelId="{39353C54-47AA-8544-A61F-694086C0EF1E}" type="presParOf" srcId="{E8E9937F-F3CD-464E-9D67-EDCBF2C9A116}" destId="{7805C53A-A287-7545-B6B7-8215D100467F}" srcOrd="0" destOrd="0" presId="urn:microsoft.com/office/officeart/2005/8/layout/hList7"/>
    <dgm:cxn modelId="{E07600DF-C3CD-BA4B-94E1-B8FC49D704D5}" type="presParOf" srcId="{E8E9937F-F3CD-464E-9D67-EDCBF2C9A116}" destId="{6632E0CE-6D01-F145-B771-919452A9F18A}" srcOrd="1" destOrd="0" presId="urn:microsoft.com/office/officeart/2005/8/layout/hList7"/>
    <dgm:cxn modelId="{F38C57E4-325C-B449-8E37-A877FADC5C85}" type="presParOf" srcId="{E8E9937F-F3CD-464E-9D67-EDCBF2C9A116}" destId="{09EA44BC-6F50-6340-808F-89D88E04BBEE}" srcOrd="2" destOrd="0" presId="urn:microsoft.com/office/officeart/2005/8/layout/hList7"/>
    <dgm:cxn modelId="{16A22FE5-FAD9-B44A-B4D3-0232F5D325E5}" type="presParOf" srcId="{E8E9937F-F3CD-464E-9D67-EDCBF2C9A116}" destId="{695008A1-B0C9-BC4E-BF56-5C30F8982DD0}" srcOrd="3" destOrd="0" presId="urn:microsoft.com/office/officeart/2005/8/layout/hList7"/>
    <dgm:cxn modelId="{1F1C86C7-9F55-C146-9D7A-DCE53DB9576B}" type="presParOf" srcId="{4F889AC9-F920-EC4B-B492-E80308B1DCFF}" destId="{5CE20595-F833-CE40-971D-96AB3010EEE6}" srcOrd="3" destOrd="0" presId="urn:microsoft.com/office/officeart/2005/8/layout/hList7"/>
    <dgm:cxn modelId="{1A53A158-D8F0-164F-941E-FE7B15CC9305}" type="presParOf" srcId="{4F889AC9-F920-EC4B-B492-E80308B1DCFF}" destId="{C416A34E-9F08-A047-8E9B-1C342F52C0AC}" srcOrd="4" destOrd="0" presId="urn:microsoft.com/office/officeart/2005/8/layout/hList7"/>
    <dgm:cxn modelId="{0870F6D8-6BF0-C247-A0F9-04912D96B383}" type="presParOf" srcId="{C416A34E-9F08-A047-8E9B-1C342F52C0AC}" destId="{B0C3814E-2418-BA45-8A5E-C5F5514E5F33}" srcOrd="0" destOrd="0" presId="urn:microsoft.com/office/officeart/2005/8/layout/hList7"/>
    <dgm:cxn modelId="{E7BD17BD-CA12-AA46-861E-C017F866622F}" type="presParOf" srcId="{C416A34E-9F08-A047-8E9B-1C342F52C0AC}" destId="{1B072F75-20D4-E44B-93AA-90AA478341FF}" srcOrd="1" destOrd="0" presId="urn:microsoft.com/office/officeart/2005/8/layout/hList7"/>
    <dgm:cxn modelId="{BF7A967A-CC54-5C41-813D-01C42356F036}" type="presParOf" srcId="{C416A34E-9F08-A047-8E9B-1C342F52C0AC}" destId="{1712251E-02EF-214F-8AEB-B2E44A7BC0E5}" srcOrd="2" destOrd="0" presId="urn:microsoft.com/office/officeart/2005/8/layout/hList7"/>
    <dgm:cxn modelId="{EC4C57A2-A644-7149-A1FB-BC69B03665F6}" type="presParOf" srcId="{C416A34E-9F08-A047-8E9B-1C342F52C0AC}" destId="{25E2B913-6DCF-304E-91E9-6DEB38172F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054F2-ED1E-1D43-ACB6-D267157CC31F}" type="doc">
      <dgm:prSet loTypeId="urn:microsoft.com/office/officeart/2005/8/layout/hProcess10" loCatId="" qsTypeId="urn:microsoft.com/office/officeart/2005/8/quickstyle/3D1" qsCatId="3D" csTypeId="urn:microsoft.com/office/officeart/2005/8/colors/colorful1" csCatId="colorful" phldr="1"/>
      <dgm:spPr/>
    </dgm:pt>
    <dgm:pt modelId="{F0540558-C88A-F14C-AC6C-7D252320D7A1}">
      <dgm:prSet phldrT="[Testo]" custT="1"/>
      <dgm:spPr/>
      <dgm:t>
        <a:bodyPr/>
        <a:lstStyle/>
        <a:p>
          <a:r>
            <a:rPr lang="it-IT" sz="1400" b="1" dirty="0" smtClean="0"/>
            <a:t>Preparazione S.O</a:t>
          </a:r>
        </a:p>
        <a:p>
          <a:r>
            <a:rPr lang="it-IT" sz="1400" b="1" baseline="0" dirty="0" smtClean="0"/>
            <a:t>Check-in paziente</a:t>
          </a:r>
        </a:p>
        <a:p>
          <a:r>
            <a:rPr lang="it-IT" sz="1400" b="1" baseline="0" dirty="0" smtClean="0"/>
            <a:t>Preparazione paziente</a:t>
          </a:r>
        </a:p>
        <a:p>
          <a:r>
            <a:rPr lang="it-IT" sz="1400" b="1" baseline="0" dirty="0" smtClean="0"/>
            <a:t>Compilazione della </a:t>
          </a:r>
          <a:r>
            <a:rPr lang="it-IT" sz="1400" b="1" baseline="0" dirty="0" err="1" smtClean="0"/>
            <a:t>Check</a:t>
          </a:r>
          <a:r>
            <a:rPr lang="it-IT" sz="1400" b="1" baseline="0" dirty="0" smtClean="0"/>
            <a:t>-list</a:t>
          </a:r>
        </a:p>
        <a:p>
          <a:r>
            <a:rPr lang="it-IT" sz="1400" b="1" baseline="0" dirty="0" smtClean="0"/>
            <a:t>Sistemazione pz post procedura </a:t>
          </a:r>
          <a:endParaRPr lang="it-IT" sz="1400" b="1" dirty="0"/>
        </a:p>
      </dgm:t>
    </dgm:pt>
    <dgm:pt modelId="{2D645E30-6A4F-A34F-9235-A7C4091D09E0}" type="parTrans" cxnId="{5F7BF562-20E8-CA47-A688-2FD7EF30BFA5}">
      <dgm:prSet/>
      <dgm:spPr/>
      <dgm:t>
        <a:bodyPr/>
        <a:lstStyle/>
        <a:p>
          <a:endParaRPr lang="it-IT"/>
        </a:p>
      </dgm:t>
    </dgm:pt>
    <dgm:pt modelId="{4CFF86C4-A504-1149-ABE4-59822E67362A}" type="sibTrans" cxnId="{5F7BF562-20E8-CA47-A688-2FD7EF30BFA5}">
      <dgm:prSet/>
      <dgm:spPr/>
      <dgm:t>
        <a:bodyPr/>
        <a:lstStyle/>
        <a:p>
          <a:endParaRPr lang="it-IT"/>
        </a:p>
      </dgm:t>
    </dgm:pt>
    <dgm:pt modelId="{9CA8B988-7DB0-8540-9BA0-61D20576EC21}">
      <dgm:prSet phldrT="[Testo]"/>
      <dgm:spPr/>
      <dgm:t>
        <a:bodyPr/>
        <a:lstStyle/>
        <a:p>
          <a:r>
            <a:rPr lang="it-IT" b="1" baseline="0" dirty="0" smtClean="0"/>
            <a:t>Assistenza nella procedura</a:t>
          </a:r>
        </a:p>
        <a:p>
          <a:r>
            <a:rPr lang="it-IT" b="1" baseline="0" dirty="0" smtClean="0"/>
            <a:t>Etichettatura e Check-in campioni</a:t>
          </a:r>
        </a:p>
        <a:p>
          <a:r>
            <a:rPr lang="it-IT" b="1" baseline="0" dirty="0" smtClean="0"/>
            <a:t>Riordino Sala e preparazione per procedura successiva</a:t>
          </a:r>
        </a:p>
        <a:p>
          <a:endParaRPr lang="it-IT" b="1" baseline="0" dirty="0" smtClean="0"/>
        </a:p>
      </dgm:t>
    </dgm:pt>
    <dgm:pt modelId="{4FED92C3-7640-8A4F-957C-C3B0D010F7CE}" type="parTrans" cxnId="{40D63177-820F-CE41-9066-01E2BB3D247A}">
      <dgm:prSet/>
      <dgm:spPr/>
      <dgm:t>
        <a:bodyPr/>
        <a:lstStyle/>
        <a:p>
          <a:endParaRPr lang="it-IT"/>
        </a:p>
      </dgm:t>
    </dgm:pt>
    <dgm:pt modelId="{137A680A-938E-1149-BD6F-E03FED3A4DFC}" type="sibTrans" cxnId="{40D63177-820F-CE41-9066-01E2BB3D247A}">
      <dgm:prSet/>
      <dgm:spPr/>
      <dgm:t>
        <a:bodyPr/>
        <a:lstStyle/>
        <a:p>
          <a:endParaRPr lang="it-IT"/>
        </a:p>
      </dgm:t>
    </dgm:pt>
    <dgm:pt modelId="{170A2BFD-2A3C-C04A-A06A-9ECB00F2E7D5}">
      <dgm:prSet phldrT="[Testo]"/>
      <dgm:spPr/>
      <dgm:t>
        <a:bodyPr/>
        <a:lstStyle/>
        <a:p>
          <a:r>
            <a:rPr lang="it-IT" b="1" dirty="0" smtClean="0"/>
            <a:t>Decontaminazione strumenti e sterilizzazione</a:t>
          </a:r>
        </a:p>
        <a:p>
          <a:r>
            <a:rPr lang="it-IT" b="1" dirty="0" smtClean="0"/>
            <a:t>Trasporto eventuali campioni </a:t>
          </a:r>
        </a:p>
        <a:p>
          <a:r>
            <a:rPr lang="it-IT" b="1" dirty="0" smtClean="0"/>
            <a:t>Osservazione del paziente post procedura</a:t>
          </a:r>
          <a:endParaRPr lang="it-IT" b="1" dirty="0"/>
        </a:p>
      </dgm:t>
    </dgm:pt>
    <dgm:pt modelId="{7174C234-CE6B-FF4E-A3BA-0DC90A3E0E1F}" type="parTrans" cxnId="{12A6D5CC-1C5E-E443-B166-5F1BA460C229}">
      <dgm:prSet/>
      <dgm:spPr/>
      <dgm:t>
        <a:bodyPr/>
        <a:lstStyle/>
        <a:p>
          <a:endParaRPr lang="it-IT"/>
        </a:p>
      </dgm:t>
    </dgm:pt>
    <dgm:pt modelId="{E3481C52-590F-A840-9A31-CC0D98016AAC}" type="sibTrans" cxnId="{12A6D5CC-1C5E-E443-B166-5F1BA460C229}">
      <dgm:prSet/>
      <dgm:spPr/>
      <dgm:t>
        <a:bodyPr/>
        <a:lstStyle/>
        <a:p>
          <a:endParaRPr lang="it-IT"/>
        </a:p>
      </dgm:t>
    </dgm:pt>
    <dgm:pt modelId="{5EB15D40-4C85-8E43-9945-43AD3475EFB2}" type="pres">
      <dgm:prSet presAssocID="{C40054F2-ED1E-1D43-ACB6-D267157CC31F}" presName="Name0" presStyleCnt="0">
        <dgm:presLayoutVars>
          <dgm:dir/>
          <dgm:resizeHandles val="exact"/>
        </dgm:presLayoutVars>
      </dgm:prSet>
      <dgm:spPr/>
    </dgm:pt>
    <dgm:pt modelId="{953D3C34-F9AE-554C-B4BE-1203BBE65978}" type="pres">
      <dgm:prSet presAssocID="{F0540558-C88A-F14C-AC6C-7D252320D7A1}" presName="composite" presStyleCnt="0"/>
      <dgm:spPr/>
    </dgm:pt>
    <dgm:pt modelId="{F9B689E7-664E-6B48-AC99-9CC2E706840B}" type="pres">
      <dgm:prSet presAssocID="{F0540558-C88A-F14C-AC6C-7D252320D7A1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01796EB-8D2E-A842-8888-CDBA09D82E09}" type="pres">
      <dgm:prSet presAssocID="{F0540558-C88A-F14C-AC6C-7D252320D7A1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55CA8D-AB3E-7743-85CC-1A68ED32AD12}" type="pres">
      <dgm:prSet presAssocID="{4CFF86C4-A504-1149-ABE4-59822E67362A}" presName="sibTrans" presStyleLbl="sibTrans2D1" presStyleIdx="0" presStyleCnt="2"/>
      <dgm:spPr/>
      <dgm:t>
        <a:bodyPr/>
        <a:lstStyle/>
        <a:p>
          <a:endParaRPr lang="it-IT"/>
        </a:p>
      </dgm:t>
    </dgm:pt>
    <dgm:pt modelId="{CE501046-8E8A-DB45-8802-FB29DCC7BDF8}" type="pres">
      <dgm:prSet presAssocID="{4CFF86C4-A504-1149-ABE4-59822E67362A}" presName="connTx" presStyleLbl="sibTrans2D1" presStyleIdx="0" presStyleCnt="2"/>
      <dgm:spPr/>
      <dgm:t>
        <a:bodyPr/>
        <a:lstStyle/>
        <a:p>
          <a:endParaRPr lang="it-IT"/>
        </a:p>
      </dgm:t>
    </dgm:pt>
    <dgm:pt modelId="{6060CCD8-D3EA-D64A-BD5A-4583631CF21A}" type="pres">
      <dgm:prSet presAssocID="{9CA8B988-7DB0-8540-9BA0-61D20576EC21}" presName="composite" presStyleCnt="0"/>
      <dgm:spPr/>
    </dgm:pt>
    <dgm:pt modelId="{644ABBC5-E6C3-804D-AD85-0727300B8B4C}" type="pres">
      <dgm:prSet presAssocID="{9CA8B988-7DB0-8540-9BA0-61D20576EC21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B866FA46-C011-5E48-AF7E-ABC01AA0E0FB}" type="pres">
      <dgm:prSet presAssocID="{9CA8B988-7DB0-8540-9BA0-61D20576EC21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0694C8-5E8F-2C49-85D5-27189DD8FD2F}" type="pres">
      <dgm:prSet presAssocID="{137A680A-938E-1149-BD6F-E03FED3A4DF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545756D5-B346-ED47-9917-3678CD1DBF5A}" type="pres">
      <dgm:prSet presAssocID="{137A680A-938E-1149-BD6F-E03FED3A4DFC}" presName="connTx" presStyleLbl="sibTrans2D1" presStyleIdx="1" presStyleCnt="2"/>
      <dgm:spPr/>
      <dgm:t>
        <a:bodyPr/>
        <a:lstStyle/>
        <a:p>
          <a:endParaRPr lang="it-IT"/>
        </a:p>
      </dgm:t>
    </dgm:pt>
    <dgm:pt modelId="{ECBE941C-C8FF-7A4A-9604-2FF91888525D}" type="pres">
      <dgm:prSet presAssocID="{170A2BFD-2A3C-C04A-A06A-9ECB00F2E7D5}" presName="composite" presStyleCnt="0"/>
      <dgm:spPr/>
    </dgm:pt>
    <dgm:pt modelId="{5CA71BD5-8C13-8944-A287-DD2E1D967AB3}" type="pres">
      <dgm:prSet presAssocID="{170A2BFD-2A3C-C04A-A06A-9ECB00F2E7D5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66AE16F4-6487-9846-A130-CD472F2A139B}" type="pres">
      <dgm:prSet presAssocID="{170A2BFD-2A3C-C04A-A06A-9ECB00F2E7D5}" presName="txNode" presStyleLbl="node1" presStyleIdx="2" presStyleCnt="3" custLinFactNeighborX="954" custLinFactNeighborY="21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0EC8F11-41D7-CA44-9E3F-8632E4F5F680}" type="presOf" srcId="{F0540558-C88A-F14C-AC6C-7D252320D7A1}" destId="{401796EB-8D2E-A842-8888-CDBA09D82E09}" srcOrd="0" destOrd="0" presId="urn:microsoft.com/office/officeart/2005/8/layout/hProcess10"/>
    <dgm:cxn modelId="{C117CDEC-2E29-114F-B641-D5BBE4D43B5D}" type="presOf" srcId="{C40054F2-ED1E-1D43-ACB6-D267157CC31F}" destId="{5EB15D40-4C85-8E43-9945-43AD3475EFB2}" srcOrd="0" destOrd="0" presId="urn:microsoft.com/office/officeart/2005/8/layout/hProcess10"/>
    <dgm:cxn modelId="{4359B6A7-3E68-9A46-94CD-CBF0BB8FF86C}" type="presOf" srcId="{9CA8B988-7DB0-8540-9BA0-61D20576EC21}" destId="{B866FA46-C011-5E48-AF7E-ABC01AA0E0FB}" srcOrd="0" destOrd="0" presId="urn:microsoft.com/office/officeart/2005/8/layout/hProcess10"/>
    <dgm:cxn modelId="{113876D1-5CF6-9744-B340-F71BC4CAC0BE}" type="presOf" srcId="{4CFF86C4-A504-1149-ABE4-59822E67362A}" destId="{CE501046-8E8A-DB45-8802-FB29DCC7BDF8}" srcOrd="1" destOrd="0" presId="urn:microsoft.com/office/officeart/2005/8/layout/hProcess10"/>
    <dgm:cxn modelId="{F58B5705-3AC1-C34C-9E9E-008B5CBCBF3E}" type="presOf" srcId="{137A680A-938E-1149-BD6F-E03FED3A4DFC}" destId="{130694C8-5E8F-2C49-85D5-27189DD8FD2F}" srcOrd="0" destOrd="0" presId="urn:microsoft.com/office/officeart/2005/8/layout/hProcess10"/>
    <dgm:cxn modelId="{40D63177-820F-CE41-9066-01E2BB3D247A}" srcId="{C40054F2-ED1E-1D43-ACB6-D267157CC31F}" destId="{9CA8B988-7DB0-8540-9BA0-61D20576EC21}" srcOrd="1" destOrd="0" parTransId="{4FED92C3-7640-8A4F-957C-C3B0D010F7CE}" sibTransId="{137A680A-938E-1149-BD6F-E03FED3A4DFC}"/>
    <dgm:cxn modelId="{25E5A781-EE7B-FD48-951F-818D7FCF97D7}" type="presOf" srcId="{170A2BFD-2A3C-C04A-A06A-9ECB00F2E7D5}" destId="{66AE16F4-6487-9846-A130-CD472F2A139B}" srcOrd="0" destOrd="0" presId="urn:microsoft.com/office/officeart/2005/8/layout/hProcess10"/>
    <dgm:cxn modelId="{5F7BF562-20E8-CA47-A688-2FD7EF30BFA5}" srcId="{C40054F2-ED1E-1D43-ACB6-D267157CC31F}" destId="{F0540558-C88A-F14C-AC6C-7D252320D7A1}" srcOrd="0" destOrd="0" parTransId="{2D645E30-6A4F-A34F-9235-A7C4091D09E0}" sibTransId="{4CFF86C4-A504-1149-ABE4-59822E67362A}"/>
    <dgm:cxn modelId="{FDCED31A-E644-2743-8DF6-E0A099882998}" type="presOf" srcId="{137A680A-938E-1149-BD6F-E03FED3A4DFC}" destId="{545756D5-B346-ED47-9917-3678CD1DBF5A}" srcOrd="1" destOrd="0" presId="urn:microsoft.com/office/officeart/2005/8/layout/hProcess10"/>
    <dgm:cxn modelId="{5156A113-3891-3644-9B35-E11FB701F03E}" type="presOf" srcId="{4CFF86C4-A504-1149-ABE4-59822E67362A}" destId="{9055CA8D-AB3E-7743-85CC-1A68ED32AD12}" srcOrd="0" destOrd="0" presId="urn:microsoft.com/office/officeart/2005/8/layout/hProcess10"/>
    <dgm:cxn modelId="{12A6D5CC-1C5E-E443-B166-5F1BA460C229}" srcId="{C40054F2-ED1E-1D43-ACB6-D267157CC31F}" destId="{170A2BFD-2A3C-C04A-A06A-9ECB00F2E7D5}" srcOrd="2" destOrd="0" parTransId="{7174C234-CE6B-FF4E-A3BA-0DC90A3E0E1F}" sibTransId="{E3481C52-590F-A840-9A31-CC0D98016AAC}"/>
    <dgm:cxn modelId="{CFFAFBB1-B893-0145-96D3-5FC7B242A4F8}" type="presParOf" srcId="{5EB15D40-4C85-8E43-9945-43AD3475EFB2}" destId="{953D3C34-F9AE-554C-B4BE-1203BBE65978}" srcOrd="0" destOrd="0" presId="urn:microsoft.com/office/officeart/2005/8/layout/hProcess10"/>
    <dgm:cxn modelId="{67E1D4E8-5976-FD4C-AEB6-27AAD93F867F}" type="presParOf" srcId="{953D3C34-F9AE-554C-B4BE-1203BBE65978}" destId="{F9B689E7-664E-6B48-AC99-9CC2E706840B}" srcOrd="0" destOrd="0" presId="urn:microsoft.com/office/officeart/2005/8/layout/hProcess10"/>
    <dgm:cxn modelId="{6D701CBA-7F2D-134A-914A-5F582823BEA4}" type="presParOf" srcId="{953D3C34-F9AE-554C-B4BE-1203BBE65978}" destId="{401796EB-8D2E-A842-8888-CDBA09D82E09}" srcOrd="1" destOrd="0" presId="urn:microsoft.com/office/officeart/2005/8/layout/hProcess10"/>
    <dgm:cxn modelId="{2EE938D9-2BED-2440-B6E0-3035A698EF6D}" type="presParOf" srcId="{5EB15D40-4C85-8E43-9945-43AD3475EFB2}" destId="{9055CA8D-AB3E-7743-85CC-1A68ED32AD12}" srcOrd="1" destOrd="0" presId="urn:microsoft.com/office/officeart/2005/8/layout/hProcess10"/>
    <dgm:cxn modelId="{5E363855-8514-E643-B2AB-2FBD48AE28DA}" type="presParOf" srcId="{9055CA8D-AB3E-7743-85CC-1A68ED32AD12}" destId="{CE501046-8E8A-DB45-8802-FB29DCC7BDF8}" srcOrd="0" destOrd="0" presId="urn:microsoft.com/office/officeart/2005/8/layout/hProcess10"/>
    <dgm:cxn modelId="{80CC316C-2373-B248-918E-649E6D70FC53}" type="presParOf" srcId="{5EB15D40-4C85-8E43-9945-43AD3475EFB2}" destId="{6060CCD8-D3EA-D64A-BD5A-4583631CF21A}" srcOrd="2" destOrd="0" presId="urn:microsoft.com/office/officeart/2005/8/layout/hProcess10"/>
    <dgm:cxn modelId="{23D843FD-BBF2-1045-BEA7-742A9D52287D}" type="presParOf" srcId="{6060CCD8-D3EA-D64A-BD5A-4583631CF21A}" destId="{644ABBC5-E6C3-804D-AD85-0727300B8B4C}" srcOrd="0" destOrd="0" presId="urn:microsoft.com/office/officeart/2005/8/layout/hProcess10"/>
    <dgm:cxn modelId="{E5CF16A1-A9BA-684A-8590-E27C16CA5F99}" type="presParOf" srcId="{6060CCD8-D3EA-D64A-BD5A-4583631CF21A}" destId="{B866FA46-C011-5E48-AF7E-ABC01AA0E0FB}" srcOrd="1" destOrd="0" presId="urn:microsoft.com/office/officeart/2005/8/layout/hProcess10"/>
    <dgm:cxn modelId="{7A1B8E5D-B195-0D45-8DA2-10C03B5DFCAF}" type="presParOf" srcId="{5EB15D40-4C85-8E43-9945-43AD3475EFB2}" destId="{130694C8-5E8F-2C49-85D5-27189DD8FD2F}" srcOrd="3" destOrd="0" presId="urn:microsoft.com/office/officeart/2005/8/layout/hProcess10"/>
    <dgm:cxn modelId="{8320C731-626A-934C-B397-4DF7053D3BEC}" type="presParOf" srcId="{130694C8-5E8F-2C49-85D5-27189DD8FD2F}" destId="{545756D5-B346-ED47-9917-3678CD1DBF5A}" srcOrd="0" destOrd="0" presId="urn:microsoft.com/office/officeart/2005/8/layout/hProcess10"/>
    <dgm:cxn modelId="{2FB0B2CA-78D4-2C4B-A3F9-F767252FF921}" type="presParOf" srcId="{5EB15D40-4C85-8E43-9945-43AD3475EFB2}" destId="{ECBE941C-C8FF-7A4A-9604-2FF91888525D}" srcOrd="4" destOrd="0" presId="urn:microsoft.com/office/officeart/2005/8/layout/hProcess10"/>
    <dgm:cxn modelId="{ACE8F87D-C932-BF47-B919-8043798B4F9D}" type="presParOf" srcId="{ECBE941C-C8FF-7A4A-9604-2FF91888525D}" destId="{5CA71BD5-8C13-8944-A287-DD2E1D967AB3}" srcOrd="0" destOrd="0" presId="urn:microsoft.com/office/officeart/2005/8/layout/hProcess10"/>
    <dgm:cxn modelId="{67AAA9C7-6F73-E343-96A3-AF2F9DB4445D}" type="presParOf" srcId="{ECBE941C-C8FF-7A4A-9604-2FF91888525D}" destId="{66AE16F4-6487-9846-A130-CD472F2A139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830BE-D5ED-4D49-BDBA-8FD4F610BD70}" type="doc">
      <dgm:prSet loTypeId="urn:microsoft.com/office/officeart/2008/layout/PictureStrips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564AF0-05A8-E741-BF66-1E90D4278A75}">
      <dgm:prSet/>
      <dgm:spPr>
        <a:solidFill>
          <a:srgbClr val="64D19E"/>
        </a:solidFill>
      </dgm:spPr>
      <dgm:t>
        <a:bodyPr/>
        <a:lstStyle/>
        <a:p>
          <a:r>
            <a:rPr lang="en-US" b="1" strike="noStrike" dirty="0" smtClean="0">
              <a:latin typeface="Calibri"/>
            </a:rPr>
            <a:t>E’ IL METODO PER RAGGIUNGERE DEGLI OBIETTIVI DI SALUTE NELLA PERSONA AFFETTA DA MALATTIA CRONICA</a:t>
          </a:r>
          <a:endParaRPr lang="en-US" dirty="0"/>
        </a:p>
      </dgm:t>
    </dgm:pt>
    <dgm:pt modelId="{D2ECC07C-8FA9-1C4E-84EC-75129CDAA0DE}" type="parTrans" cxnId="{B44908D2-0246-764E-AF4B-541091AF7C4C}">
      <dgm:prSet/>
      <dgm:spPr/>
      <dgm:t>
        <a:bodyPr/>
        <a:lstStyle/>
        <a:p>
          <a:endParaRPr lang="it-IT"/>
        </a:p>
      </dgm:t>
    </dgm:pt>
    <dgm:pt modelId="{D1116DC7-0A04-F546-B185-C46CC8F288D1}" type="sibTrans" cxnId="{B44908D2-0246-764E-AF4B-541091AF7C4C}">
      <dgm:prSet/>
      <dgm:spPr/>
      <dgm:t>
        <a:bodyPr/>
        <a:lstStyle/>
        <a:p>
          <a:endParaRPr lang="it-IT"/>
        </a:p>
      </dgm:t>
    </dgm:pt>
    <dgm:pt modelId="{603C7320-B679-B340-BA55-39EA0AE4CB02}" type="pres">
      <dgm:prSet presAssocID="{F19830BE-D5ED-4D49-BDBA-8FD4F610BD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77AA00-A204-CE4C-82D3-FA2579BB8D38}" type="pres">
      <dgm:prSet presAssocID="{21564AF0-05A8-E741-BF66-1E90D4278A75}" presName="composite" presStyleCnt="0"/>
      <dgm:spPr/>
    </dgm:pt>
    <dgm:pt modelId="{F473F1F2-6984-F647-A558-2566A9907B96}" type="pres">
      <dgm:prSet presAssocID="{21564AF0-05A8-E741-BF66-1E90D4278A75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CE8884-1771-5E46-82DF-9D97B549796A}" type="pres">
      <dgm:prSet presAssocID="{21564AF0-05A8-E741-BF66-1E90D4278A75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15D72050-9AAA-764E-AF5E-A2F2B702C618}" type="presOf" srcId="{21564AF0-05A8-E741-BF66-1E90D4278A75}" destId="{F473F1F2-6984-F647-A558-2566A9907B96}" srcOrd="0" destOrd="0" presId="urn:microsoft.com/office/officeart/2008/layout/PictureStrips"/>
    <dgm:cxn modelId="{B44908D2-0246-764E-AF4B-541091AF7C4C}" srcId="{F19830BE-D5ED-4D49-BDBA-8FD4F610BD70}" destId="{21564AF0-05A8-E741-BF66-1E90D4278A75}" srcOrd="0" destOrd="0" parTransId="{D2ECC07C-8FA9-1C4E-84EC-75129CDAA0DE}" sibTransId="{D1116DC7-0A04-F546-B185-C46CC8F288D1}"/>
    <dgm:cxn modelId="{349692D2-C0C9-E741-9789-671ABF5DC196}" type="presOf" srcId="{F19830BE-D5ED-4D49-BDBA-8FD4F610BD70}" destId="{603C7320-B679-B340-BA55-39EA0AE4CB02}" srcOrd="0" destOrd="0" presId="urn:microsoft.com/office/officeart/2008/layout/PictureStrips"/>
    <dgm:cxn modelId="{33199876-194E-D043-A243-76B92D6A0B3C}" type="presParOf" srcId="{603C7320-B679-B340-BA55-39EA0AE4CB02}" destId="{1777AA00-A204-CE4C-82D3-FA2579BB8D38}" srcOrd="0" destOrd="0" presId="urn:microsoft.com/office/officeart/2008/layout/PictureStrips"/>
    <dgm:cxn modelId="{F1048229-84C7-D94B-AEEC-E50F496507FF}" type="presParOf" srcId="{1777AA00-A204-CE4C-82D3-FA2579BB8D38}" destId="{F473F1F2-6984-F647-A558-2566A9907B96}" srcOrd="0" destOrd="0" presId="urn:microsoft.com/office/officeart/2008/layout/PictureStrips"/>
    <dgm:cxn modelId="{05657953-A6AD-B941-919C-6B7AF3175FDA}" type="presParOf" srcId="{1777AA00-A204-CE4C-82D3-FA2579BB8D38}" destId="{7BCE8884-1771-5E46-82DF-9D97B54979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D9F6A-1777-3746-A9B3-0668846B095C}" type="doc">
      <dgm:prSet loTypeId="urn:microsoft.com/office/officeart/2005/8/layout/vProcess5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1207969-A871-3B4D-9AEB-DCA72EA75720}">
      <dgm:prSet phldrT="[Testo]"/>
      <dgm:spPr/>
      <dgm:t>
        <a:bodyPr/>
        <a:lstStyle/>
        <a:p>
          <a:r>
            <a:rPr lang="it-IT" b="1" dirty="0" smtClean="0"/>
            <a:t>STRUMENTI CHE DELINEANO IL FABBISOGNO DI ASSISTENZA PREVISTO E I RISULTATI DA RAGGIUNGERE NELL’ARCO DI TEMPO PRESTABILITO</a:t>
          </a:r>
          <a:endParaRPr lang="it-IT" b="1" dirty="0"/>
        </a:p>
      </dgm:t>
    </dgm:pt>
    <dgm:pt modelId="{CDB7C998-AEF6-6B47-990B-BD8CE959D513}" type="parTrans" cxnId="{321425BA-B838-5343-9134-3DF470A21A0A}">
      <dgm:prSet/>
      <dgm:spPr/>
      <dgm:t>
        <a:bodyPr/>
        <a:lstStyle/>
        <a:p>
          <a:endParaRPr lang="it-IT"/>
        </a:p>
      </dgm:t>
    </dgm:pt>
    <dgm:pt modelId="{E9393D6D-0088-7B43-B97E-92699C27C0E0}" type="sibTrans" cxnId="{321425BA-B838-5343-9134-3DF470A21A0A}">
      <dgm:prSet/>
      <dgm:spPr/>
      <dgm:t>
        <a:bodyPr/>
        <a:lstStyle/>
        <a:p>
          <a:endParaRPr lang="it-IT"/>
        </a:p>
      </dgm:t>
    </dgm:pt>
    <dgm:pt modelId="{702DF13C-E412-254A-BAC5-0C39AE817F37}">
      <dgm:prSet phldrT="[Testo]"/>
      <dgm:spPr/>
      <dgm:t>
        <a:bodyPr/>
        <a:lstStyle/>
        <a:p>
          <a:r>
            <a:rPr lang="it-IT" b="1" dirty="0" smtClean="0"/>
            <a:t>STRUMENTI IN GRADO DI RISPONDERE IN MODO STANDARDIZZATO ALLE VARIANZE COSI’ COMUNI NELLA PRATICA CLINICA</a:t>
          </a:r>
          <a:endParaRPr lang="it-IT" b="1" dirty="0"/>
        </a:p>
      </dgm:t>
    </dgm:pt>
    <dgm:pt modelId="{5602FD48-7A96-9C40-8988-9A5646AEFED8}" type="parTrans" cxnId="{C52570FB-EF6E-6F49-99AB-3C22424D1B3B}">
      <dgm:prSet/>
      <dgm:spPr/>
      <dgm:t>
        <a:bodyPr/>
        <a:lstStyle/>
        <a:p>
          <a:endParaRPr lang="it-IT"/>
        </a:p>
      </dgm:t>
    </dgm:pt>
    <dgm:pt modelId="{4A0236EE-1C0E-7A4B-96EB-DCEA07272C3B}" type="sibTrans" cxnId="{C52570FB-EF6E-6F49-99AB-3C22424D1B3B}">
      <dgm:prSet/>
      <dgm:spPr/>
      <dgm:t>
        <a:bodyPr/>
        <a:lstStyle/>
        <a:p>
          <a:endParaRPr lang="it-IT"/>
        </a:p>
      </dgm:t>
    </dgm:pt>
    <dgm:pt modelId="{B8174B5C-17DC-1B49-9DD3-7FF7CDEFA69E}">
      <dgm:prSet phldrT="[Testo]"/>
      <dgm:spPr/>
      <dgm:t>
        <a:bodyPr/>
        <a:lstStyle/>
        <a:p>
          <a:r>
            <a:rPr lang="it-IT" b="1" dirty="0" smtClean="0"/>
            <a:t>STRUMENTI PER RIDURRE I RISCHI LEGALI</a:t>
          </a:r>
          <a:endParaRPr lang="it-IT" b="1" dirty="0"/>
        </a:p>
      </dgm:t>
    </dgm:pt>
    <dgm:pt modelId="{C413751D-E316-E042-83E6-B738DE45AFB1}" type="parTrans" cxnId="{165979E9-61EB-7E41-84E1-D1BCD7BDB6AA}">
      <dgm:prSet/>
      <dgm:spPr/>
      <dgm:t>
        <a:bodyPr/>
        <a:lstStyle/>
        <a:p>
          <a:endParaRPr lang="it-IT"/>
        </a:p>
      </dgm:t>
    </dgm:pt>
    <dgm:pt modelId="{1BA767E0-4685-E346-89FA-253869D5A92A}" type="sibTrans" cxnId="{165979E9-61EB-7E41-84E1-D1BCD7BDB6AA}">
      <dgm:prSet/>
      <dgm:spPr/>
      <dgm:t>
        <a:bodyPr/>
        <a:lstStyle/>
        <a:p>
          <a:endParaRPr lang="it-IT"/>
        </a:p>
      </dgm:t>
    </dgm:pt>
    <dgm:pt modelId="{1510BB29-56FE-E34F-8954-BD343E7DBFAD}" type="pres">
      <dgm:prSet presAssocID="{0D2D9F6A-1777-3746-A9B3-0668846B09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CBCED62-05A2-E94C-A11A-531684D32A92}" type="pres">
      <dgm:prSet presAssocID="{0D2D9F6A-1777-3746-A9B3-0668846B095C}" presName="dummyMaxCanvas" presStyleCnt="0">
        <dgm:presLayoutVars/>
      </dgm:prSet>
      <dgm:spPr/>
      <dgm:t>
        <a:bodyPr/>
        <a:lstStyle/>
        <a:p>
          <a:endParaRPr lang="it-IT"/>
        </a:p>
      </dgm:t>
    </dgm:pt>
    <dgm:pt modelId="{B4C9D82D-371A-9E4F-8DBB-A71CE037EAA4}" type="pres">
      <dgm:prSet presAssocID="{0D2D9F6A-1777-3746-A9B3-0668846B095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674058-EBC5-084D-AA59-1DB1E7F928F3}" type="pres">
      <dgm:prSet presAssocID="{0D2D9F6A-1777-3746-A9B3-0668846B095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8AB8C4-48CA-D042-8A76-CC4AD9D65E9F}" type="pres">
      <dgm:prSet presAssocID="{0D2D9F6A-1777-3746-A9B3-0668846B095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E5474F-272C-4E41-BDEA-CE32EFDEB654}" type="pres">
      <dgm:prSet presAssocID="{0D2D9F6A-1777-3746-A9B3-0668846B09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16CDC2-B62C-6F4F-B48A-C5633708C51F}" type="pres">
      <dgm:prSet presAssocID="{0D2D9F6A-1777-3746-A9B3-0668846B09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E8C633-E260-9F46-86F1-3B5F0B0DD319}" type="pres">
      <dgm:prSet presAssocID="{0D2D9F6A-1777-3746-A9B3-0668846B09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60EE0-9A8F-734F-8CF6-B60CB15B4BE8}" type="pres">
      <dgm:prSet presAssocID="{0D2D9F6A-1777-3746-A9B3-0668846B09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CBB15F-E0BE-2D4D-B38E-0943EAEFE6B9}" type="pres">
      <dgm:prSet presAssocID="{0D2D9F6A-1777-3746-A9B3-0668846B09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69598F-8409-EB42-8644-A3EA3AFF4B7D}" type="presOf" srcId="{702DF13C-E412-254A-BAC5-0C39AE817F37}" destId="{27674058-EBC5-084D-AA59-1DB1E7F928F3}" srcOrd="0" destOrd="0" presId="urn:microsoft.com/office/officeart/2005/8/layout/vProcess5"/>
    <dgm:cxn modelId="{B59897F6-FED3-CC44-8CC5-DCD779C7ECA0}" type="presOf" srcId="{61207969-A871-3B4D-9AEB-DCA72EA75720}" destId="{2AE8C633-E260-9F46-86F1-3B5F0B0DD319}" srcOrd="1" destOrd="0" presId="urn:microsoft.com/office/officeart/2005/8/layout/vProcess5"/>
    <dgm:cxn modelId="{321425BA-B838-5343-9134-3DF470A21A0A}" srcId="{0D2D9F6A-1777-3746-A9B3-0668846B095C}" destId="{61207969-A871-3B4D-9AEB-DCA72EA75720}" srcOrd="0" destOrd="0" parTransId="{CDB7C998-AEF6-6B47-990B-BD8CE959D513}" sibTransId="{E9393D6D-0088-7B43-B97E-92699C27C0E0}"/>
    <dgm:cxn modelId="{74C762D4-673D-654B-B130-587813E0D2B6}" type="presOf" srcId="{702DF13C-E412-254A-BAC5-0C39AE817F37}" destId="{3E560EE0-9A8F-734F-8CF6-B60CB15B4BE8}" srcOrd="1" destOrd="0" presId="urn:microsoft.com/office/officeart/2005/8/layout/vProcess5"/>
    <dgm:cxn modelId="{C52570FB-EF6E-6F49-99AB-3C22424D1B3B}" srcId="{0D2D9F6A-1777-3746-A9B3-0668846B095C}" destId="{702DF13C-E412-254A-BAC5-0C39AE817F37}" srcOrd="1" destOrd="0" parTransId="{5602FD48-7A96-9C40-8988-9A5646AEFED8}" sibTransId="{4A0236EE-1C0E-7A4B-96EB-DCEA07272C3B}"/>
    <dgm:cxn modelId="{AC67B537-9BF2-7B4D-872B-B708B4F1514A}" type="presOf" srcId="{B8174B5C-17DC-1B49-9DD3-7FF7CDEFA69E}" destId="{2ECBB15F-E0BE-2D4D-B38E-0943EAEFE6B9}" srcOrd="1" destOrd="0" presId="urn:microsoft.com/office/officeart/2005/8/layout/vProcess5"/>
    <dgm:cxn modelId="{C704CB9A-2BBE-EB42-89F9-B056D9C38873}" type="presOf" srcId="{0D2D9F6A-1777-3746-A9B3-0668846B095C}" destId="{1510BB29-56FE-E34F-8954-BD343E7DBFAD}" srcOrd="0" destOrd="0" presId="urn:microsoft.com/office/officeart/2005/8/layout/vProcess5"/>
    <dgm:cxn modelId="{E1FDFCC3-6DF6-4E40-9F74-A8E25F1DD742}" type="presOf" srcId="{61207969-A871-3B4D-9AEB-DCA72EA75720}" destId="{B4C9D82D-371A-9E4F-8DBB-A71CE037EAA4}" srcOrd="0" destOrd="0" presId="urn:microsoft.com/office/officeart/2005/8/layout/vProcess5"/>
    <dgm:cxn modelId="{8BD5841E-73A8-B04B-A7BD-E64FD98C61D5}" type="presOf" srcId="{4A0236EE-1C0E-7A4B-96EB-DCEA07272C3B}" destId="{FE16CDC2-B62C-6F4F-B48A-C5633708C51F}" srcOrd="0" destOrd="0" presId="urn:microsoft.com/office/officeart/2005/8/layout/vProcess5"/>
    <dgm:cxn modelId="{3215EE5D-9325-2D45-8A30-60D55FE2E78C}" type="presOf" srcId="{B8174B5C-17DC-1B49-9DD3-7FF7CDEFA69E}" destId="{7E8AB8C4-48CA-D042-8A76-CC4AD9D65E9F}" srcOrd="0" destOrd="0" presId="urn:microsoft.com/office/officeart/2005/8/layout/vProcess5"/>
    <dgm:cxn modelId="{09089248-FC62-974B-917C-B4C58D9811DD}" type="presOf" srcId="{E9393D6D-0088-7B43-B97E-92699C27C0E0}" destId="{60E5474F-272C-4E41-BDEA-CE32EFDEB654}" srcOrd="0" destOrd="0" presId="urn:microsoft.com/office/officeart/2005/8/layout/vProcess5"/>
    <dgm:cxn modelId="{165979E9-61EB-7E41-84E1-D1BCD7BDB6AA}" srcId="{0D2D9F6A-1777-3746-A9B3-0668846B095C}" destId="{B8174B5C-17DC-1B49-9DD3-7FF7CDEFA69E}" srcOrd="2" destOrd="0" parTransId="{C413751D-E316-E042-83E6-B738DE45AFB1}" sibTransId="{1BA767E0-4685-E346-89FA-253869D5A92A}"/>
    <dgm:cxn modelId="{0B896EFE-85FF-6742-9B6C-05B2EC158895}" type="presParOf" srcId="{1510BB29-56FE-E34F-8954-BD343E7DBFAD}" destId="{4CBCED62-05A2-E94C-A11A-531684D32A92}" srcOrd="0" destOrd="0" presId="urn:microsoft.com/office/officeart/2005/8/layout/vProcess5"/>
    <dgm:cxn modelId="{773A84BE-7E1A-B044-88B9-A4C08AE39939}" type="presParOf" srcId="{1510BB29-56FE-E34F-8954-BD343E7DBFAD}" destId="{B4C9D82D-371A-9E4F-8DBB-A71CE037EAA4}" srcOrd="1" destOrd="0" presId="urn:microsoft.com/office/officeart/2005/8/layout/vProcess5"/>
    <dgm:cxn modelId="{465A2EFB-B502-9945-8409-3F266B72DCD3}" type="presParOf" srcId="{1510BB29-56FE-E34F-8954-BD343E7DBFAD}" destId="{27674058-EBC5-084D-AA59-1DB1E7F928F3}" srcOrd="2" destOrd="0" presId="urn:microsoft.com/office/officeart/2005/8/layout/vProcess5"/>
    <dgm:cxn modelId="{221D2140-D290-4C4C-9694-D8072BABC1E1}" type="presParOf" srcId="{1510BB29-56FE-E34F-8954-BD343E7DBFAD}" destId="{7E8AB8C4-48CA-D042-8A76-CC4AD9D65E9F}" srcOrd="3" destOrd="0" presId="urn:microsoft.com/office/officeart/2005/8/layout/vProcess5"/>
    <dgm:cxn modelId="{D1628609-50AA-5C45-802F-86E8DEEF7267}" type="presParOf" srcId="{1510BB29-56FE-E34F-8954-BD343E7DBFAD}" destId="{60E5474F-272C-4E41-BDEA-CE32EFDEB654}" srcOrd="4" destOrd="0" presId="urn:microsoft.com/office/officeart/2005/8/layout/vProcess5"/>
    <dgm:cxn modelId="{7F0CC903-CAF0-5D4B-BCEA-1538858B5D3B}" type="presParOf" srcId="{1510BB29-56FE-E34F-8954-BD343E7DBFAD}" destId="{FE16CDC2-B62C-6F4F-B48A-C5633708C51F}" srcOrd="5" destOrd="0" presId="urn:microsoft.com/office/officeart/2005/8/layout/vProcess5"/>
    <dgm:cxn modelId="{CC67BFFB-323B-EB4D-82A4-79A48E7DC92C}" type="presParOf" srcId="{1510BB29-56FE-E34F-8954-BD343E7DBFAD}" destId="{2AE8C633-E260-9F46-86F1-3B5F0B0DD319}" srcOrd="6" destOrd="0" presId="urn:microsoft.com/office/officeart/2005/8/layout/vProcess5"/>
    <dgm:cxn modelId="{0B162F96-A708-384E-BD2B-4DA37DEB0D1F}" type="presParOf" srcId="{1510BB29-56FE-E34F-8954-BD343E7DBFAD}" destId="{3E560EE0-9A8F-734F-8CF6-B60CB15B4BE8}" srcOrd="7" destOrd="0" presId="urn:microsoft.com/office/officeart/2005/8/layout/vProcess5"/>
    <dgm:cxn modelId="{E9B7F9FE-9731-3346-B49D-409A2E41097C}" type="presParOf" srcId="{1510BB29-56FE-E34F-8954-BD343E7DBFAD}" destId="{2ECBB15F-E0BE-2D4D-B38E-0943EAEFE6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0A9292-4AFA-A145-B0FB-18917270B81F}" type="doc">
      <dgm:prSet loTypeId="urn:microsoft.com/office/officeart/2008/layout/VerticalAccentList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6AE8A1-DECE-A841-AACE-57407CC8B1C5}">
      <dgm:prSet phldrT="[Testo]" phldr="1"/>
      <dgm:spPr/>
      <dgm:t>
        <a:bodyPr/>
        <a:lstStyle/>
        <a:p>
          <a:endParaRPr lang="it-IT"/>
        </a:p>
      </dgm:t>
    </dgm:pt>
    <dgm:pt modelId="{54BA69C4-C5A8-3348-ACD3-6E7358BC25F7}" type="parTrans" cxnId="{2B906F6E-840B-F143-B7A9-60A00F3A994C}">
      <dgm:prSet/>
      <dgm:spPr/>
      <dgm:t>
        <a:bodyPr/>
        <a:lstStyle/>
        <a:p>
          <a:endParaRPr lang="it-IT"/>
        </a:p>
      </dgm:t>
    </dgm:pt>
    <dgm:pt modelId="{52B962D1-0A27-6044-8ACB-556B52CD3C7E}" type="sibTrans" cxnId="{2B906F6E-840B-F143-B7A9-60A00F3A994C}">
      <dgm:prSet/>
      <dgm:spPr/>
      <dgm:t>
        <a:bodyPr/>
        <a:lstStyle/>
        <a:p>
          <a:endParaRPr lang="it-IT"/>
        </a:p>
      </dgm:t>
    </dgm:pt>
    <dgm:pt modelId="{F8837134-7F56-E543-A65E-FD1E39A9CC77}">
      <dgm:prSet phldrT="[Testo]"/>
      <dgm:spPr/>
      <dgm:t>
        <a:bodyPr/>
        <a:lstStyle/>
        <a:p>
          <a:r>
            <a:rPr lang="it-IT" b="1" dirty="0" smtClean="0"/>
            <a:t>Età</a:t>
          </a:r>
          <a:r>
            <a:rPr lang="it-IT" b="1" baseline="0" dirty="0" smtClean="0"/>
            <a:t> media</a:t>
          </a:r>
        </a:p>
        <a:p>
          <a:r>
            <a:rPr lang="it-IT" b="1" baseline="0" dirty="0" smtClean="0"/>
            <a:t>Patologie correlate</a:t>
          </a:r>
        </a:p>
        <a:p>
          <a:r>
            <a:rPr lang="it-IT" b="1" baseline="0" dirty="0" smtClean="0"/>
            <a:t>Sale endoscopiche decentrate</a:t>
          </a:r>
          <a:endParaRPr lang="it-IT" b="1" dirty="0"/>
        </a:p>
      </dgm:t>
    </dgm:pt>
    <dgm:pt modelId="{D97F6CAF-58D8-8045-875F-74C42DC813DD}" type="parTrans" cxnId="{F7366255-75D9-904E-A41B-894ABC0DE67F}">
      <dgm:prSet/>
      <dgm:spPr/>
      <dgm:t>
        <a:bodyPr/>
        <a:lstStyle/>
        <a:p>
          <a:endParaRPr lang="it-IT"/>
        </a:p>
      </dgm:t>
    </dgm:pt>
    <dgm:pt modelId="{D640B870-C8FA-7541-B4F7-48262BCDEFE9}" type="sibTrans" cxnId="{F7366255-75D9-904E-A41B-894ABC0DE67F}">
      <dgm:prSet/>
      <dgm:spPr/>
      <dgm:t>
        <a:bodyPr/>
        <a:lstStyle/>
        <a:p>
          <a:endParaRPr lang="it-IT"/>
        </a:p>
      </dgm:t>
    </dgm:pt>
    <dgm:pt modelId="{54B92D91-363E-6F4D-98EB-2CA95BE16FC2}">
      <dgm:prSet phldrT="[Testo]" phldr="1"/>
      <dgm:spPr/>
      <dgm:t>
        <a:bodyPr/>
        <a:lstStyle/>
        <a:p>
          <a:endParaRPr lang="it-IT"/>
        </a:p>
      </dgm:t>
    </dgm:pt>
    <dgm:pt modelId="{E3BB1C2F-35DC-3F4E-B5BC-C60CF4071848}" type="parTrans" cxnId="{8E0E5655-34F1-134E-8574-C08B1A80C8EF}">
      <dgm:prSet/>
      <dgm:spPr/>
      <dgm:t>
        <a:bodyPr/>
        <a:lstStyle/>
        <a:p>
          <a:endParaRPr lang="it-IT"/>
        </a:p>
      </dgm:t>
    </dgm:pt>
    <dgm:pt modelId="{915CDA4D-4535-1B43-BD3F-A5188FB9A97E}" type="sibTrans" cxnId="{8E0E5655-34F1-134E-8574-C08B1A80C8EF}">
      <dgm:prSet/>
      <dgm:spPr/>
      <dgm:t>
        <a:bodyPr/>
        <a:lstStyle/>
        <a:p>
          <a:endParaRPr lang="it-IT"/>
        </a:p>
      </dgm:t>
    </dgm:pt>
    <dgm:pt modelId="{857E5584-B42C-FF4D-B984-C0447BEED02A}">
      <dgm:prSet phldrT="[Testo]"/>
      <dgm:spPr/>
      <dgm:t>
        <a:bodyPr/>
        <a:lstStyle/>
        <a:p>
          <a:r>
            <a:rPr lang="it-IT" b="1" dirty="0" smtClean="0"/>
            <a:t>Mancata comunicazione tra gli operatori</a:t>
          </a:r>
        </a:p>
        <a:p>
          <a:r>
            <a:rPr lang="it-IT" b="1" dirty="0" smtClean="0"/>
            <a:t>Incompleta documentazione</a:t>
          </a:r>
          <a:r>
            <a:rPr lang="it-IT" b="1" baseline="0" dirty="0" smtClean="0"/>
            <a:t> clinica</a:t>
          </a:r>
        </a:p>
        <a:p>
          <a:r>
            <a:rPr lang="it-IT" b="1" baseline="0" dirty="0" smtClean="0"/>
            <a:t>Personale insufficiente</a:t>
          </a:r>
          <a:endParaRPr lang="it-IT" b="1" dirty="0"/>
        </a:p>
      </dgm:t>
    </dgm:pt>
    <dgm:pt modelId="{93178976-ECA8-7440-B74B-BEDA87D7FF25}" type="parTrans" cxnId="{2005A78D-3B3F-224C-AD7A-F3F2CAB59615}">
      <dgm:prSet/>
      <dgm:spPr/>
      <dgm:t>
        <a:bodyPr/>
        <a:lstStyle/>
        <a:p>
          <a:endParaRPr lang="it-IT"/>
        </a:p>
      </dgm:t>
    </dgm:pt>
    <dgm:pt modelId="{0DCC8686-0960-0B4D-8C41-AB533C1E1892}" type="sibTrans" cxnId="{2005A78D-3B3F-224C-AD7A-F3F2CAB59615}">
      <dgm:prSet/>
      <dgm:spPr/>
      <dgm:t>
        <a:bodyPr/>
        <a:lstStyle/>
        <a:p>
          <a:endParaRPr lang="it-IT"/>
        </a:p>
      </dgm:t>
    </dgm:pt>
    <dgm:pt modelId="{4809CBD3-8D51-0A43-AB9A-FD0F8F00A120}">
      <dgm:prSet phldrT="[Testo]" phldr="1"/>
      <dgm:spPr/>
      <dgm:t>
        <a:bodyPr/>
        <a:lstStyle/>
        <a:p>
          <a:endParaRPr lang="it-IT"/>
        </a:p>
      </dgm:t>
    </dgm:pt>
    <dgm:pt modelId="{45E9C851-04D9-2947-AB3D-B3491BAF9FCC}" type="parTrans" cxnId="{90C0FBDB-84C5-044C-AD54-C699E3DE28F8}">
      <dgm:prSet/>
      <dgm:spPr/>
      <dgm:t>
        <a:bodyPr/>
        <a:lstStyle/>
        <a:p>
          <a:endParaRPr lang="it-IT"/>
        </a:p>
      </dgm:t>
    </dgm:pt>
    <dgm:pt modelId="{59276FB9-4519-6E4F-A14D-551026A07960}" type="sibTrans" cxnId="{90C0FBDB-84C5-044C-AD54-C699E3DE28F8}">
      <dgm:prSet/>
      <dgm:spPr/>
      <dgm:t>
        <a:bodyPr/>
        <a:lstStyle/>
        <a:p>
          <a:endParaRPr lang="it-IT"/>
        </a:p>
      </dgm:t>
    </dgm:pt>
    <dgm:pt modelId="{74911F9F-1C1A-B246-B020-A9221389ED84}">
      <dgm:prSet phldrT="[Testo]"/>
      <dgm:spPr/>
      <dgm:t>
        <a:bodyPr/>
        <a:lstStyle/>
        <a:p>
          <a:r>
            <a:rPr lang="it-IT" b="1" dirty="0" smtClean="0"/>
            <a:t>Tecnologie insufficienti</a:t>
          </a:r>
        </a:p>
        <a:p>
          <a:r>
            <a:rPr lang="it-IT" b="1" dirty="0" smtClean="0"/>
            <a:t>Aumento del carico di lavoro</a:t>
          </a:r>
          <a:endParaRPr lang="it-IT" b="1" dirty="0"/>
        </a:p>
      </dgm:t>
    </dgm:pt>
    <dgm:pt modelId="{554C4F05-FE97-3F4B-89D0-7D225164D3C3}" type="parTrans" cxnId="{2C8458F0-DEAB-B048-8764-D9EF18F58637}">
      <dgm:prSet/>
      <dgm:spPr/>
      <dgm:t>
        <a:bodyPr/>
        <a:lstStyle/>
        <a:p>
          <a:endParaRPr lang="it-IT"/>
        </a:p>
      </dgm:t>
    </dgm:pt>
    <dgm:pt modelId="{8F98B7E5-6C4C-7F41-98BF-886D9A665D12}" type="sibTrans" cxnId="{2C8458F0-DEAB-B048-8764-D9EF18F58637}">
      <dgm:prSet/>
      <dgm:spPr/>
      <dgm:t>
        <a:bodyPr/>
        <a:lstStyle/>
        <a:p>
          <a:endParaRPr lang="it-IT"/>
        </a:p>
      </dgm:t>
    </dgm:pt>
    <dgm:pt modelId="{9C858C9D-F9BD-E146-B954-6E6B3B5FC282}" type="pres">
      <dgm:prSet presAssocID="{BF0A9292-4AFA-A145-B0FB-18917270B81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82A92E42-EAA9-AC45-B9D8-6C9DB57D3732}" type="pres">
      <dgm:prSet presAssocID="{7C6AE8A1-DECE-A841-AACE-57407CC8B1C5}" presName="parenttextcomposite" presStyleCnt="0"/>
      <dgm:spPr/>
      <dgm:t>
        <a:bodyPr/>
        <a:lstStyle/>
        <a:p>
          <a:endParaRPr lang="it-IT"/>
        </a:p>
      </dgm:t>
    </dgm:pt>
    <dgm:pt modelId="{2B06C267-64CC-4C49-A165-003842FAEF6B}" type="pres">
      <dgm:prSet presAssocID="{7C6AE8A1-DECE-A841-AACE-57407CC8B1C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2EE38A-925E-234B-9C3B-7222C08A37C7}" type="pres">
      <dgm:prSet presAssocID="{7C6AE8A1-DECE-A841-AACE-57407CC8B1C5}" presName="composite" presStyleCnt="0"/>
      <dgm:spPr/>
      <dgm:t>
        <a:bodyPr/>
        <a:lstStyle/>
        <a:p>
          <a:endParaRPr lang="it-IT"/>
        </a:p>
      </dgm:t>
    </dgm:pt>
    <dgm:pt modelId="{E14CBBE3-4C11-914E-B1F5-00F680F8FA0D}" type="pres">
      <dgm:prSet presAssocID="{7C6AE8A1-DECE-A841-AACE-57407CC8B1C5}" presName="chevron1" presStyleLbl="alignNode1" presStyleIdx="0" presStyleCnt="21"/>
      <dgm:spPr/>
      <dgm:t>
        <a:bodyPr/>
        <a:lstStyle/>
        <a:p>
          <a:endParaRPr lang="it-IT"/>
        </a:p>
      </dgm:t>
    </dgm:pt>
    <dgm:pt modelId="{1CCDD5E0-A362-5B44-B009-E372D5E08C2B}" type="pres">
      <dgm:prSet presAssocID="{7C6AE8A1-DECE-A841-AACE-57407CC8B1C5}" presName="chevron2" presStyleLbl="alignNode1" presStyleIdx="1" presStyleCnt="21"/>
      <dgm:spPr/>
      <dgm:t>
        <a:bodyPr/>
        <a:lstStyle/>
        <a:p>
          <a:endParaRPr lang="it-IT"/>
        </a:p>
      </dgm:t>
    </dgm:pt>
    <dgm:pt modelId="{D45B4102-06E0-6242-A629-FEEF76419334}" type="pres">
      <dgm:prSet presAssocID="{7C6AE8A1-DECE-A841-AACE-57407CC8B1C5}" presName="chevron3" presStyleLbl="alignNode1" presStyleIdx="2" presStyleCnt="21"/>
      <dgm:spPr/>
      <dgm:t>
        <a:bodyPr/>
        <a:lstStyle/>
        <a:p>
          <a:endParaRPr lang="it-IT"/>
        </a:p>
      </dgm:t>
    </dgm:pt>
    <dgm:pt modelId="{A284796C-25B2-364A-9867-0731FC87410A}" type="pres">
      <dgm:prSet presAssocID="{7C6AE8A1-DECE-A841-AACE-57407CC8B1C5}" presName="chevron4" presStyleLbl="alignNode1" presStyleIdx="3" presStyleCnt="21"/>
      <dgm:spPr/>
      <dgm:t>
        <a:bodyPr/>
        <a:lstStyle/>
        <a:p>
          <a:endParaRPr lang="it-IT"/>
        </a:p>
      </dgm:t>
    </dgm:pt>
    <dgm:pt modelId="{EF111D30-AECA-754B-AB40-9AF02699380F}" type="pres">
      <dgm:prSet presAssocID="{7C6AE8A1-DECE-A841-AACE-57407CC8B1C5}" presName="chevron5" presStyleLbl="alignNode1" presStyleIdx="4" presStyleCnt="21"/>
      <dgm:spPr/>
      <dgm:t>
        <a:bodyPr/>
        <a:lstStyle/>
        <a:p>
          <a:endParaRPr lang="it-IT"/>
        </a:p>
      </dgm:t>
    </dgm:pt>
    <dgm:pt modelId="{7302AFDB-8B40-4B48-8F52-082AB89A48F2}" type="pres">
      <dgm:prSet presAssocID="{7C6AE8A1-DECE-A841-AACE-57407CC8B1C5}" presName="chevron6" presStyleLbl="alignNode1" presStyleIdx="5" presStyleCnt="21"/>
      <dgm:spPr/>
      <dgm:t>
        <a:bodyPr/>
        <a:lstStyle/>
        <a:p>
          <a:endParaRPr lang="it-IT"/>
        </a:p>
      </dgm:t>
    </dgm:pt>
    <dgm:pt modelId="{4D41E7E3-D8BD-0848-BE91-AD5B48536A63}" type="pres">
      <dgm:prSet presAssocID="{7C6AE8A1-DECE-A841-AACE-57407CC8B1C5}" presName="chevron7" presStyleLbl="alignNode1" presStyleIdx="6" presStyleCnt="21"/>
      <dgm:spPr/>
      <dgm:t>
        <a:bodyPr/>
        <a:lstStyle/>
        <a:p>
          <a:endParaRPr lang="it-IT"/>
        </a:p>
      </dgm:t>
    </dgm:pt>
    <dgm:pt modelId="{BDF47222-911C-C349-AE7E-72B093BE405D}" type="pres">
      <dgm:prSet presAssocID="{7C6AE8A1-DECE-A841-AACE-57407CC8B1C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094281-0226-444B-BADA-17704691E794}" type="pres">
      <dgm:prSet presAssocID="{52B962D1-0A27-6044-8ACB-556B52CD3C7E}" presName="sibTrans" presStyleCnt="0"/>
      <dgm:spPr/>
      <dgm:t>
        <a:bodyPr/>
        <a:lstStyle/>
        <a:p>
          <a:endParaRPr lang="it-IT"/>
        </a:p>
      </dgm:t>
    </dgm:pt>
    <dgm:pt modelId="{A4057B1D-C5AE-D145-868D-939CEB82AE29}" type="pres">
      <dgm:prSet presAssocID="{54B92D91-363E-6F4D-98EB-2CA95BE16FC2}" presName="parenttextcomposite" presStyleCnt="0"/>
      <dgm:spPr/>
      <dgm:t>
        <a:bodyPr/>
        <a:lstStyle/>
        <a:p>
          <a:endParaRPr lang="it-IT"/>
        </a:p>
      </dgm:t>
    </dgm:pt>
    <dgm:pt modelId="{447F1CB2-C94A-7946-B76E-94545F1327B6}" type="pres">
      <dgm:prSet presAssocID="{54B92D91-363E-6F4D-98EB-2CA95BE16FC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D69E9C-A127-E54A-B3E6-BD8AA8EBCA7F}" type="pres">
      <dgm:prSet presAssocID="{54B92D91-363E-6F4D-98EB-2CA95BE16FC2}" presName="composite" presStyleCnt="0"/>
      <dgm:spPr/>
      <dgm:t>
        <a:bodyPr/>
        <a:lstStyle/>
        <a:p>
          <a:endParaRPr lang="it-IT"/>
        </a:p>
      </dgm:t>
    </dgm:pt>
    <dgm:pt modelId="{E2F530DB-4223-E343-AEA4-83B77B9827A6}" type="pres">
      <dgm:prSet presAssocID="{54B92D91-363E-6F4D-98EB-2CA95BE16FC2}" presName="chevron1" presStyleLbl="alignNode1" presStyleIdx="7" presStyleCnt="21"/>
      <dgm:spPr/>
      <dgm:t>
        <a:bodyPr/>
        <a:lstStyle/>
        <a:p>
          <a:endParaRPr lang="it-IT"/>
        </a:p>
      </dgm:t>
    </dgm:pt>
    <dgm:pt modelId="{22134BDB-8E80-524F-B2DE-C175540C147C}" type="pres">
      <dgm:prSet presAssocID="{54B92D91-363E-6F4D-98EB-2CA95BE16FC2}" presName="chevron2" presStyleLbl="alignNode1" presStyleIdx="8" presStyleCnt="21"/>
      <dgm:spPr/>
      <dgm:t>
        <a:bodyPr/>
        <a:lstStyle/>
        <a:p>
          <a:endParaRPr lang="it-IT"/>
        </a:p>
      </dgm:t>
    </dgm:pt>
    <dgm:pt modelId="{78DE3782-0BDB-F140-B3DD-CD4D95B6CD04}" type="pres">
      <dgm:prSet presAssocID="{54B92D91-363E-6F4D-98EB-2CA95BE16FC2}" presName="chevron3" presStyleLbl="alignNode1" presStyleIdx="9" presStyleCnt="21"/>
      <dgm:spPr/>
      <dgm:t>
        <a:bodyPr/>
        <a:lstStyle/>
        <a:p>
          <a:endParaRPr lang="it-IT"/>
        </a:p>
      </dgm:t>
    </dgm:pt>
    <dgm:pt modelId="{A58AE165-3177-6440-B774-4E8E98E3B784}" type="pres">
      <dgm:prSet presAssocID="{54B92D91-363E-6F4D-98EB-2CA95BE16FC2}" presName="chevron4" presStyleLbl="alignNode1" presStyleIdx="10" presStyleCnt="21"/>
      <dgm:spPr/>
      <dgm:t>
        <a:bodyPr/>
        <a:lstStyle/>
        <a:p>
          <a:endParaRPr lang="it-IT"/>
        </a:p>
      </dgm:t>
    </dgm:pt>
    <dgm:pt modelId="{19691135-05B1-3E4F-84B8-558D7B6C4BD5}" type="pres">
      <dgm:prSet presAssocID="{54B92D91-363E-6F4D-98EB-2CA95BE16FC2}" presName="chevron5" presStyleLbl="alignNode1" presStyleIdx="11" presStyleCnt="21"/>
      <dgm:spPr/>
      <dgm:t>
        <a:bodyPr/>
        <a:lstStyle/>
        <a:p>
          <a:endParaRPr lang="it-IT"/>
        </a:p>
      </dgm:t>
    </dgm:pt>
    <dgm:pt modelId="{588329C0-F082-0A4A-AD37-D73B6134FCF6}" type="pres">
      <dgm:prSet presAssocID="{54B92D91-363E-6F4D-98EB-2CA95BE16FC2}" presName="chevron6" presStyleLbl="alignNode1" presStyleIdx="12" presStyleCnt="21"/>
      <dgm:spPr/>
      <dgm:t>
        <a:bodyPr/>
        <a:lstStyle/>
        <a:p>
          <a:endParaRPr lang="it-IT"/>
        </a:p>
      </dgm:t>
    </dgm:pt>
    <dgm:pt modelId="{310D22E2-E0D4-174F-B68B-D5859717B27F}" type="pres">
      <dgm:prSet presAssocID="{54B92D91-363E-6F4D-98EB-2CA95BE16FC2}" presName="chevron7" presStyleLbl="alignNode1" presStyleIdx="13" presStyleCnt="21"/>
      <dgm:spPr/>
      <dgm:t>
        <a:bodyPr/>
        <a:lstStyle/>
        <a:p>
          <a:endParaRPr lang="it-IT"/>
        </a:p>
      </dgm:t>
    </dgm:pt>
    <dgm:pt modelId="{CB9700F8-094A-AE44-A479-44D3E8F7719D}" type="pres">
      <dgm:prSet presAssocID="{54B92D91-363E-6F4D-98EB-2CA95BE16FC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2BC2C8-98C4-374D-BA72-C9CB2F32CB62}" type="pres">
      <dgm:prSet presAssocID="{915CDA4D-4535-1B43-BD3F-A5188FB9A97E}" presName="sibTrans" presStyleCnt="0"/>
      <dgm:spPr/>
      <dgm:t>
        <a:bodyPr/>
        <a:lstStyle/>
        <a:p>
          <a:endParaRPr lang="it-IT"/>
        </a:p>
      </dgm:t>
    </dgm:pt>
    <dgm:pt modelId="{9E0044FE-ED27-E845-89EF-58267DF6A600}" type="pres">
      <dgm:prSet presAssocID="{4809CBD3-8D51-0A43-AB9A-FD0F8F00A120}" presName="parenttextcomposite" presStyleCnt="0"/>
      <dgm:spPr/>
      <dgm:t>
        <a:bodyPr/>
        <a:lstStyle/>
        <a:p>
          <a:endParaRPr lang="it-IT"/>
        </a:p>
      </dgm:t>
    </dgm:pt>
    <dgm:pt modelId="{0F7B60F5-2D16-0C49-8C7E-24E476395186}" type="pres">
      <dgm:prSet presAssocID="{4809CBD3-8D51-0A43-AB9A-FD0F8F00A12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235482-8E10-E14A-8E6B-2D7246523274}" type="pres">
      <dgm:prSet presAssocID="{4809CBD3-8D51-0A43-AB9A-FD0F8F00A120}" presName="composite" presStyleCnt="0"/>
      <dgm:spPr/>
      <dgm:t>
        <a:bodyPr/>
        <a:lstStyle/>
        <a:p>
          <a:endParaRPr lang="it-IT"/>
        </a:p>
      </dgm:t>
    </dgm:pt>
    <dgm:pt modelId="{436A156E-28E7-8341-B2A6-39AA1F9DDBA0}" type="pres">
      <dgm:prSet presAssocID="{4809CBD3-8D51-0A43-AB9A-FD0F8F00A120}" presName="chevron1" presStyleLbl="alignNode1" presStyleIdx="14" presStyleCnt="21"/>
      <dgm:spPr/>
      <dgm:t>
        <a:bodyPr/>
        <a:lstStyle/>
        <a:p>
          <a:endParaRPr lang="it-IT"/>
        </a:p>
      </dgm:t>
    </dgm:pt>
    <dgm:pt modelId="{C24D19A6-9B3C-3747-96BF-17918EED9614}" type="pres">
      <dgm:prSet presAssocID="{4809CBD3-8D51-0A43-AB9A-FD0F8F00A120}" presName="chevron2" presStyleLbl="alignNode1" presStyleIdx="15" presStyleCnt="21"/>
      <dgm:spPr/>
      <dgm:t>
        <a:bodyPr/>
        <a:lstStyle/>
        <a:p>
          <a:endParaRPr lang="it-IT"/>
        </a:p>
      </dgm:t>
    </dgm:pt>
    <dgm:pt modelId="{7F62B45B-C533-0741-BEAE-A64B2BD0FC22}" type="pres">
      <dgm:prSet presAssocID="{4809CBD3-8D51-0A43-AB9A-FD0F8F00A120}" presName="chevron3" presStyleLbl="alignNode1" presStyleIdx="16" presStyleCnt="21"/>
      <dgm:spPr/>
      <dgm:t>
        <a:bodyPr/>
        <a:lstStyle/>
        <a:p>
          <a:endParaRPr lang="it-IT"/>
        </a:p>
      </dgm:t>
    </dgm:pt>
    <dgm:pt modelId="{C80FAAA8-595F-7640-AFC4-68C87009B111}" type="pres">
      <dgm:prSet presAssocID="{4809CBD3-8D51-0A43-AB9A-FD0F8F00A120}" presName="chevron4" presStyleLbl="alignNode1" presStyleIdx="17" presStyleCnt="21"/>
      <dgm:spPr/>
      <dgm:t>
        <a:bodyPr/>
        <a:lstStyle/>
        <a:p>
          <a:endParaRPr lang="it-IT"/>
        </a:p>
      </dgm:t>
    </dgm:pt>
    <dgm:pt modelId="{B316EC09-8DED-5942-A5E9-14E10A57FCE8}" type="pres">
      <dgm:prSet presAssocID="{4809CBD3-8D51-0A43-AB9A-FD0F8F00A120}" presName="chevron5" presStyleLbl="alignNode1" presStyleIdx="18" presStyleCnt="21"/>
      <dgm:spPr/>
      <dgm:t>
        <a:bodyPr/>
        <a:lstStyle/>
        <a:p>
          <a:endParaRPr lang="it-IT"/>
        </a:p>
      </dgm:t>
    </dgm:pt>
    <dgm:pt modelId="{6085B9D4-18BF-5346-AC6A-37461EFE1DDF}" type="pres">
      <dgm:prSet presAssocID="{4809CBD3-8D51-0A43-AB9A-FD0F8F00A120}" presName="chevron6" presStyleLbl="alignNode1" presStyleIdx="19" presStyleCnt="21"/>
      <dgm:spPr/>
      <dgm:t>
        <a:bodyPr/>
        <a:lstStyle/>
        <a:p>
          <a:endParaRPr lang="it-IT"/>
        </a:p>
      </dgm:t>
    </dgm:pt>
    <dgm:pt modelId="{F66C6A1E-0BF0-C049-A4D0-85E32F78D2A5}" type="pres">
      <dgm:prSet presAssocID="{4809CBD3-8D51-0A43-AB9A-FD0F8F00A120}" presName="chevron7" presStyleLbl="alignNode1" presStyleIdx="20" presStyleCnt="21"/>
      <dgm:spPr/>
      <dgm:t>
        <a:bodyPr/>
        <a:lstStyle/>
        <a:p>
          <a:endParaRPr lang="it-IT"/>
        </a:p>
      </dgm:t>
    </dgm:pt>
    <dgm:pt modelId="{2F3B302A-7E39-714F-902C-C11FED36E116}" type="pres">
      <dgm:prSet presAssocID="{4809CBD3-8D51-0A43-AB9A-FD0F8F00A12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B6B044-5981-2C47-9E21-63C476E12FF8}" type="presOf" srcId="{7C6AE8A1-DECE-A841-AACE-57407CC8B1C5}" destId="{2B06C267-64CC-4C49-A165-003842FAEF6B}" srcOrd="0" destOrd="0" presId="urn:microsoft.com/office/officeart/2008/layout/VerticalAccentList"/>
    <dgm:cxn modelId="{4A637CAD-D537-D540-997D-705714B7C5F1}" type="presOf" srcId="{857E5584-B42C-FF4D-B984-C0447BEED02A}" destId="{CB9700F8-094A-AE44-A479-44D3E8F7719D}" srcOrd="0" destOrd="0" presId="urn:microsoft.com/office/officeart/2008/layout/VerticalAccentList"/>
    <dgm:cxn modelId="{2C8458F0-DEAB-B048-8764-D9EF18F58637}" srcId="{4809CBD3-8D51-0A43-AB9A-FD0F8F00A120}" destId="{74911F9F-1C1A-B246-B020-A9221389ED84}" srcOrd="0" destOrd="0" parTransId="{554C4F05-FE97-3F4B-89D0-7D225164D3C3}" sibTransId="{8F98B7E5-6C4C-7F41-98BF-886D9A665D12}"/>
    <dgm:cxn modelId="{47228ECB-6EE2-CB4F-99A6-EFF41C898002}" type="presOf" srcId="{F8837134-7F56-E543-A65E-FD1E39A9CC77}" destId="{BDF47222-911C-C349-AE7E-72B093BE405D}" srcOrd="0" destOrd="0" presId="urn:microsoft.com/office/officeart/2008/layout/VerticalAccentList"/>
    <dgm:cxn modelId="{5B52A7A7-A7D7-3045-BAA6-F2E5DEFA791B}" type="presOf" srcId="{54B92D91-363E-6F4D-98EB-2CA95BE16FC2}" destId="{447F1CB2-C94A-7946-B76E-94545F1327B6}" srcOrd="0" destOrd="0" presId="urn:microsoft.com/office/officeart/2008/layout/VerticalAccentList"/>
    <dgm:cxn modelId="{8A7742B9-946B-4146-BF50-3DC7DC419FD9}" type="presOf" srcId="{4809CBD3-8D51-0A43-AB9A-FD0F8F00A120}" destId="{0F7B60F5-2D16-0C49-8C7E-24E476395186}" srcOrd="0" destOrd="0" presId="urn:microsoft.com/office/officeart/2008/layout/VerticalAccentList"/>
    <dgm:cxn modelId="{CFBEEB8F-03A2-4347-9DEC-E8ACB7458139}" type="presOf" srcId="{74911F9F-1C1A-B246-B020-A9221389ED84}" destId="{2F3B302A-7E39-714F-902C-C11FED36E116}" srcOrd="0" destOrd="0" presId="urn:microsoft.com/office/officeart/2008/layout/VerticalAccentList"/>
    <dgm:cxn modelId="{2005A78D-3B3F-224C-AD7A-F3F2CAB59615}" srcId="{54B92D91-363E-6F4D-98EB-2CA95BE16FC2}" destId="{857E5584-B42C-FF4D-B984-C0447BEED02A}" srcOrd="0" destOrd="0" parTransId="{93178976-ECA8-7440-B74B-BEDA87D7FF25}" sibTransId="{0DCC8686-0960-0B4D-8C41-AB533C1E1892}"/>
    <dgm:cxn modelId="{5308CB22-1DC6-2942-81E7-40EC7CB278A6}" type="presOf" srcId="{BF0A9292-4AFA-A145-B0FB-18917270B81F}" destId="{9C858C9D-F9BD-E146-B954-6E6B3B5FC282}" srcOrd="0" destOrd="0" presId="urn:microsoft.com/office/officeart/2008/layout/VerticalAccentList"/>
    <dgm:cxn modelId="{F7366255-75D9-904E-A41B-894ABC0DE67F}" srcId="{7C6AE8A1-DECE-A841-AACE-57407CC8B1C5}" destId="{F8837134-7F56-E543-A65E-FD1E39A9CC77}" srcOrd="0" destOrd="0" parTransId="{D97F6CAF-58D8-8045-875F-74C42DC813DD}" sibTransId="{D640B870-C8FA-7541-B4F7-48262BCDEFE9}"/>
    <dgm:cxn modelId="{90C0FBDB-84C5-044C-AD54-C699E3DE28F8}" srcId="{BF0A9292-4AFA-A145-B0FB-18917270B81F}" destId="{4809CBD3-8D51-0A43-AB9A-FD0F8F00A120}" srcOrd="2" destOrd="0" parTransId="{45E9C851-04D9-2947-AB3D-B3491BAF9FCC}" sibTransId="{59276FB9-4519-6E4F-A14D-551026A07960}"/>
    <dgm:cxn modelId="{8E0E5655-34F1-134E-8574-C08B1A80C8EF}" srcId="{BF0A9292-4AFA-A145-B0FB-18917270B81F}" destId="{54B92D91-363E-6F4D-98EB-2CA95BE16FC2}" srcOrd="1" destOrd="0" parTransId="{E3BB1C2F-35DC-3F4E-B5BC-C60CF4071848}" sibTransId="{915CDA4D-4535-1B43-BD3F-A5188FB9A97E}"/>
    <dgm:cxn modelId="{2B906F6E-840B-F143-B7A9-60A00F3A994C}" srcId="{BF0A9292-4AFA-A145-B0FB-18917270B81F}" destId="{7C6AE8A1-DECE-A841-AACE-57407CC8B1C5}" srcOrd="0" destOrd="0" parTransId="{54BA69C4-C5A8-3348-ACD3-6E7358BC25F7}" sibTransId="{52B962D1-0A27-6044-8ACB-556B52CD3C7E}"/>
    <dgm:cxn modelId="{F228735E-002F-AE42-AF47-7CBA8C08C45C}" type="presParOf" srcId="{9C858C9D-F9BD-E146-B954-6E6B3B5FC282}" destId="{82A92E42-EAA9-AC45-B9D8-6C9DB57D3732}" srcOrd="0" destOrd="0" presId="urn:microsoft.com/office/officeart/2008/layout/VerticalAccentList"/>
    <dgm:cxn modelId="{0AFC10D3-B14E-154F-86C4-B247B64836D1}" type="presParOf" srcId="{82A92E42-EAA9-AC45-B9D8-6C9DB57D3732}" destId="{2B06C267-64CC-4C49-A165-003842FAEF6B}" srcOrd="0" destOrd="0" presId="urn:microsoft.com/office/officeart/2008/layout/VerticalAccentList"/>
    <dgm:cxn modelId="{2D3A7002-5DA1-A448-B193-EA7ADE5DA8CD}" type="presParOf" srcId="{9C858C9D-F9BD-E146-B954-6E6B3B5FC282}" destId="{DB2EE38A-925E-234B-9C3B-7222C08A37C7}" srcOrd="1" destOrd="0" presId="urn:microsoft.com/office/officeart/2008/layout/VerticalAccentList"/>
    <dgm:cxn modelId="{84725B66-2090-5D49-A5CE-9D9B2A6199E2}" type="presParOf" srcId="{DB2EE38A-925E-234B-9C3B-7222C08A37C7}" destId="{E14CBBE3-4C11-914E-B1F5-00F680F8FA0D}" srcOrd="0" destOrd="0" presId="urn:microsoft.com/office/officeart/2008/layout/VerticalAccentList"/>
    <dgm:cxn modelId="{7F98F3E6-D572-BA42-81BD-A5FABFD1B8BC}" type="presParOf" srcId="{DB2EE38A-925E-234B-9C3B-7222C08A37C7}" destId="{1CCDD5E0-A362-5B44-B009-E372D5E08C2B}" srcOrd="1" destOrd="0" presId="urn:microsoft.com/office/officeart/2008/layout/VerticalAccentList"/>
    <dgm:cxn modelId="{655BB239-B72F-4146-8E4C-269331B9C8FF}" type="presParOf" srcId="{DB2EE38A-925E-234B-9C3B-7222C08A37C7}" destId="{D45B4102-06E0-6242-A629-FEEF76419334}" srcOrd="2" destOrd="0" presId="urn:microsoft.com/office/officeart/2008/layout/VerticalAccentList"/>
    <dgm:cxn modelId="{22C5FE47-6005-564A-86F9-71C3516A87B5}" type="presParOf" srcId="{DB2EE38A-925E-234B-9C3B-7222C08A37C7}" destId="{A284796C-25B2-364A-9867-0731FC87410A}" srcOrd="3" destOrd="0" presId="urn:microsoft.com/office/officeart/2008/layout/VerticalAccentList"/>
    <dgm:cxn modelId="{2C914169-1A37-644C-9AED-498FCF336C24}" type="presParOf" srcId="{DB2EE38A-925E-234B-9C3B-7222C08A37C7}" destId="{EF111D30-AECA-754B-AB40-9AF02699380F}" srcOrd="4" destOrd="0" presId="urn:microsoft.com/office/officeart/2008/layout/VerticalAccentList"/>
    <dgm:cxn modelId="{3BA9175F-E7A8-3B41-B37D-A5CB214B9645}" type="presParOf" srcId="{DB2EE38A-925E-234B-9C3B-7222C08A37C7}" destId="{7302AFDB-8B40-4B48-8F52-082AB89A48F2}" srcOrd="5" destOrd="0" presId="urn:microsoft.com/office/officeart/2008/layout/VerticalAccentList"/>
    <dgm:cxn modelId="{7FF71BF2-6177-B14C-9EB4-E31D373C6456}" type="presParOf" srcId="{DB2EE38A-925E-234B-9C3B-7222C08A37C7}" destId="{4D41E7E3-D8BD-0848-BE91-AD5B48536A63}" srcOrd="6" destOrd="0" presId="urn:microsoft.com/office/officeart/2008/layout/VerticalAccentList"/>
    <dgm:cxn modelId="{832A5802-B3E1-C745-BE7B-8E550355CB61}" type="presParOf" srcId="{DB2EE38A-925E-234B-9C3B-7222C08A37C7}" destId="{BDF47222-911C-C349-AE7E-72B093BE405D}" srcOrd="7" destOrd="0" presId="urn:microsoft.com/office/officeart/2008/layout/VerticalAccentList"/>
    <dgm:cxn modelId="{0B8A8967-6CEF-1945-98A9-F85D258DD87F}" type="presParOf" srcId="{9C858C9D-F9BD-E146-B954-6E6B3B5FC282}" destId="{58094281-0226-444B-BADA-17704691E794}" srcOrd="2" destOrd="0" presId="urn:microsoft.com/office/officeart/2008/layout/VerticalAccentList"/>
    <dgm:cxn modelId="{2AB3D937-A37E-FD4A-8DEA-88443866FD6E}" type="presParOf" srcId="{9C858C9D-F9BD-E146-B954-6E6B3B5FC282}" destId="{A4057B1D-C5AE-D145-868D-939CEB82AE29}" srcOrd="3" destOrd="0" presId="urn:microsoft.com/office/officeart/2008/layout/VerticalAccentList"/>
    <dgm:cxn modelId="{6799C2E2-2C74-834F-8B83-C622E99666F8}" type="presParOf" srcId="{A4057B1D-C5AE-D145-868D-939CEB82AE29}" destId="{447F1CB2-C94A-7946-B76E-94545F1327B6}" srcOrd="0" destOrd="0" presId="urn:microsoft.com/office/officeart/2008/layout/VerticalAccentList"/>
    <dgm:cxn modelId="{F82F55EF-FDC0-C042-84F5-29BEA34EB659}" type="presParOf" srcId="{9C858C9D-F9BD-E146-B954-6E6B3B5FC282}" destId="{09D69E9C-A127-E54A-B3E6-BD8AA8EBCA7F}" srcOrd="4" destOrd="0" presId="urn:microsoft.com/office/officeart/2008/layout/VerticalAccentList"/>
    <dgm:cxn modelId="{CEE83289-F729-1E44-8AF9-A7D6A1BA42BD}" type="presParOf" srcId="{09D69E9C-A127-E54A-B3E6-BD8AA8EBCA7F}" destId="{E2F530DB-4223-E343-AEA4-83B77B9827A6}" srcOrd="0" destOrd="0" presId="urn:microsoft.com/office/officeart/2008/layout/VerticalAccentList"/>
    <dgm:cxn modelId="{4F27905C-447F-1640-9883-230C44B70CA5}" type="presParOf" srcId="{09D69E9C-A127-E54A-B3E6-BD8AA8EBCA7F}" destId="{22134BDB-8E80-524F-B2DE-C175540C147C}" srcOrd="1" destOrd="0" presId="urn:microsoft.com/office/officeart/2008/layout/VerticalAccentList"/>
    <dgm:cxn modelId="{16DCB44E-73AA-C74F-9AF3-45A6B574550C}" type="presParOf" srcId="{09D69E9C-A127-E54A-B3E6-BD8AA8EBCA7F}" destId="{78DE3782-0BDB-F140-B3DD-CD4D95B6CD04}" srcOrd="2" destOrd="0" presId="urn:microsoft.com/office/officeart/2008/layout/VerticalAccentList"/>
    <dgm:cxn modelId="{E7E58B1F-0FFA-3D4B-9902-8511750690E6}" type="presParOf" srcId="{09D69E9C-A127-E54A-B3E6-BD8AA8EBCA7F}" destId="{A58AE165-3177-6440-B774-4E8E98E3B784}" srcOrd="3" destOrd="0" presId="urn:microsoft.com/office/officeart/2008/layout/VerticalAccentList"/>
    <dgm:cxn modelId="{4BDDD873-9BFC-7047-BD17-9F8BC224C883}" type="presParOf" srcId="{09D69E9C-A127-E54A-B3E6-BD8AA8EBCA7F}" destId="{19691135-05B1-3E4F-84B8-558D7B6C4BD5}" srcOrd="4" destOrd="0" presId="urn:microsoft.com/office/officeart/2008/layout/VerticalAccentList"/>
    <dgm:cxn modelId="{56B73B59-E2F7-8D45-8DBA-DFD4778D04DD}" type="presParOf" srcId="{09D69E9C-A127-E54A-B3E6-BD8AA8EBCA7F}" destId="{588329C0-F082-0A4A-AD37-D73B6134FCF6}" srcOrd="5" destOrd="0" presId="urn:microsoft.com/office/officeart/2008/layout/VerticalAccentList"/>
    <dgm:cxn modelId="{21EF4584-08F3-5943-80A1-080C480028C5}" type="presParOf" srcId="{09D69E9C-A127-E54A-B3E6-BD8AA8EBCA7F}" destId="{310D22E2-E0D4-174F-B68B-D5859717B27F}" srcOrd="6" destOrd="0" presId="urn:microsoft.com/office/officeart/2008/layout/VerticalAccentList"/>
    <dgm:cxn modelId="{0B06FA19-1D75-1C4D-862D-AFC870100223}" type="presParOf" srcId="{09D69E9C-A127-E54A-B3E6-BD8AA8EBCA7F}" destId="{CB9700F8-094A-AE44-A479-44D3E8F7719D}" srcOrd="7" destOrd="0" presId="urn:microsoft.com/office/officeart/2008/layout/VerticalAccentList"/>
    <dgm:cxn modelId="{227D75BC-B5FF-064F-8E7A-4DF670900F8A}" type="presParOf" srcId="{9C858C9D-F9BD-E146-B954-6E6B3B5FC282}" destId="{C32BC2C8-98C4-374D-BA72-C9CB2F32CB62}" srcOrd="5" destOrd="0" presId="urn:microsoft.com/office/officeart/2008/layout/VerticalAccentList"/>
    <dgm:cxn modelId="{B82C05EA-0841-E447-8737-151AABBF54FD}" type="presParOf" srcId="{9C858C9D-F9BD-E146-B954-6E6B3B5FC282}" destId="{9E0044FE-ED27-E845-89EF-58267DF6A600}" srcOrd="6" destOrd="0" presId="urn:microsoft.com/office/officeart/2008/layout/VerticalAccentList"/>
    <dgm:cxn modelId="{A83EC250-7F42-6445-9715-74D7DE40C9CD}" type="presParOf" srcId="{9E0044FE-ED27-E845-89EF-58267DF6A600}" destId="{0F7B60F5-2D16-0C49-8C7E-24E476395186}" srcOrd="0" destOrd="0" presId="urn:microsoft.com/office/officeart/2008/layout/VerticalAccentList"/>
    <dgm:cxn modelId="{CECCEBAE-55A7-ED4B-A235-62E41F15C1DC}" type="presParOf" srcId="{9C858C9D-F9BD-E146-B954-6E6B3B5FC282}" destId="{AE235482-8E10-E14A-8E6B-2D7246523274}" srcOrd="7" destOrd="0" presId="urn:microsoft.com/office/officeart/2008/layout/VerticalAccentList"/>
    <dgm:cxn modelId="{544A0451-1B17-D344-A9DD-07B131DB86CB}" type="presParOf" srcId="{AE235482-8E10-E14A-8E6B-2D7246523274}" destId="{436A156E-28E7-8341-B2A6-39AA1F9DDBA0}" srcOrd="0" destOrd="0" presId="urn:microsoft.com/office/officeart/2008/layout/VerticalAccentList"/>
    <dgm:cxn modelId="{5AEF7C95-F965-6B42-AF3F-410444BF4CD1}" type="presParOf" srcId="{AE235482-8E10-E14A-8E6B-2D7246523274}" destId="{C24D19A6-9B3C-3747-96BF-17918EED9614}" srcOrd="1" destOrd="0" presId="urn:microsoft.com/office/officeart/2008/layout/VerticalAccentList"/>
    <dgm:cxn modelId="{4481B8EA-92D0-9548-9F1E-E08817E881DB}" type="presParOf" srcId="{AE235482-8E10-E14A-8E6B-2D7246523274}" destId="{7F62B45B-C533-0741-BEAE-A64B2BD0FC22}" srcOrd="2" destOrd="0" presId="urn:microsoft.com/office/officeart/2008/layout/VerticalAccentList"/>
    <dgm:cxn modelId="{2506364D-A33D-6B44-8D8C-3E5490C3300E}" type="presParOf" srcId="{AE235482-8E10-E14A-8E6B-2D7246523274}" destId="{C80FAAA8-595F-7640-AFC4-68C87009B111}" srcOrd="3" destOrd="0" presId="urn:microsoft.com/office/officeart/2008/layout/VerticalAccentList"/>
    <dgm:cxn modelId="{3B80DA45-5ED5-9645-9CBB-818CC7E3FA22}" type="presParOf" srcId="{AE235482-8E10-E14A-8E6B-2D7246523274}" destId="{B316EC09-8DED-5942-A5E9-14E10A57FCE8}" srcOrd="4" destOrd="0" presId="urn:microsoft.com/office/officeart/2008/layout/VerticalAccentList"/>
    <dgm:cxn modelId="{7568E0AA-4F06-4348-9E92-4A8740AFB0E9}" type="presParOf" srcId="{AE235482-8E10-E14A-8E6B-2D7246523274}" destId="{6085B9D4-18BF-5346-AC6A-37461EFE1DDF}" srcOrd="5" destOrd="0" presId="urn:microsoft.com/office/officeart/2008/layout/VerticalAccentList"/>
    <dgm:cxn modelId="{9C6551C5-C526-6246-ACF7-C0CEAA70FF92}" type="presParOf" srcId="{AE235482-8E10-E14A-8E6B-2D7246523274}" destId="{F66C6A1E-0BF0-C049-A4D0-85E32F78D2A5}" srcOrd="6" destOrd="0" presId="urn:microsoft.com/office/officeart/2008/layout/VerticalAccentList"/>
    <dgm:cxn modelId="{BD52279A-09B6-F741-9C28-F49AB11A1944}" type="presParOf" srcId="{AE235482-8E10-E14A-8E6B-2D7246523274}" destId="{2F3B302A-7E39-714F-902C-C11FED36E11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ED2740-1631-9346-8D54-39AD80529BD0}" type="doc">
      <dgm:prSet loTypeId="urn:microsoft.com/office/officeart/2008/layout/VerticalAccent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32E8374-67AF-2549-A483-48AA30202505}">
      <dgm:prSet phldrT="[Testo]"/>
      <dgm:spPr/>
      <dgm:t>
        <a:bodyPr/>
        <a:lstStyle/>
        <a:p>
          <a:endParaRPr lang="it-IT" dirty="0"/>
        </a:p>
      </dgm:t>
    </dgm:pt>
    <dgm:pt modelId="{F38BE225-6A39-5341-8EDC-E261A1722157}" type="parTrans" cxnId="{946E0862-A082-034A-80B0-26B076407BA8}">
      <dgm:prSet/>
      <dgm:spPr/>
      <dgm:t>
        <a:bodyPr/>
        <a:lstStyle/>
        <a:p>
          <a:endParaRPr lang="it-IT"/>
        </a:p>
      </dgm:t>
    </dgm:pt>
    <dgm:pt modelId="{10207B79-2517-9843-A1CD-F31F089C81F5}" type="sibTrans" cxnId="{946E0862-A082-034A-80B0-26B076407BA8}">
      <dgm:prSet/>
      <dgm:spPr/>
      <dgm:t>
        <a:bodyPr/>
        <a:lstStyle/>
        <a:p>
          <a:endParaRPr lang="it-IT"/>
        </a:p>
      </dgm:t>
    </dgm:pt>
    <dgm:pt modelId="{EA40D883-149D-6848-91F9-8A84EDCAF9FA}">
      <dgm:prSet phldrT="[Testo]"/>
      <dgm:spPr/>
      <dgm:t>
        <a:bodyPr/>
        <a:lstStyle/>
        <a:p>
          <a:r>
            <a:rPr lang="it-IT" b="1" dirty="0" smtClean="0"/>
            <a:t>Maggiore difficoltà nella gestione delle emergenze</a:t>
          </a:r>
          <a:endParaRPr lang="it-IT" b="1" dirty="0"/>
        </a:p>
      </dgm:t>
    </dgm:pt>
    <dgm:pt modelId="{E22EDF91-EBD1-7048-96CC-58DE359F2B77}" type="parTrans" cxnId="{A0EE4254-D401-1447-8351-FDB10A2FD160}">
      <dgm:prSet/>
      <dgm:spPr/>
      <dgm:t>
        <a:bodyPr/>
        <a:lstStyle/>
        <a:p>
          <a:endParaRPr lang="it-IT"/>
        </a:p>
      </dgm:t>
    </dgm:pt>
    <dgm:pt modelId="{3CF430E6-25AD-1C49-91A3-4493394A05FC}" type="sibTrans" cxnId="{A0EE4254-D401-1447-8351-FDB10A2FD160}">
      <dgm:prSet/>
      <dgm:spPr/>
      <dgm:t>
        <a:bodyPr/>
        <a:lstStyle/>
        <a:p>
          <a:endParaRPr lang="it-IT"/>
        </a:p>
      </dgm:t>
    </dgm:pt>
    <dgm:pt modelId="{6AAA634C-09CD-6848-BF91-5B5CAF49D91C}">
      <dgm:prSet phldrT="[Testo]"/>
      <dgm:spPr/>
      <dgm:t>
        <a:bodyPr/>
        <a:lstStyle/>
        <a:p>
          <a:r>
            <a:rPr lang="it-IT" b="1" dirty="0" smtClean="0"/>
            <a:t>Documentazione clinica meno accurata</a:t>
          </a:r>
        </a:p>
        <a:p>
          <a:r>
            <a:rPr lang="it-IT" b="1" dirty="0" smtClean="0"/>
            <a:t>Aumento della richiesta di sedazione</a:t>
          </a:r>
          <a:r>
            <a:rPr lang="it-IT" b="1" baseline="0" dirty="0" smtClean="0"/>
            <a:t> e anestesia</a:t>
          </a:r>
          <a:endParaRPr lang="it-IT" b="1" dirty="0"/>
        </a:p>
      </dgm:t>
    </dgm:pt>
    <dgm:pt modelId="{1904494A-1877-3146-8554-05F2CEE85B07}" type="parTrans" cxnId="{6E19DBC0-60DD-2A4E-AE97-EAFD491C8EAF}">
      <dgm:prSet/>
      <dgm:spPr/>
      <dgm:t>
        <a:bodyPr/>
        <a:lstStyle/>
        <a:p>
          <a:endParaRPr lang="it-IT"/>
        </a:p>
      </dgm:t>
    </dgm:pt>
    <dgm:pt modelId="{EEA66219-7AE2-E942-B539-2AB523A52F0A}" type="sibTrans" cxnId="{6E19DBC0-60DD-2A4E-AE97-EAFD491C8EAF}">
      <dgm:prSet/>
      <dgm:spPr/>
      <dgm:t>
        <a:bodyPr/>
        <a:lstStyle/>
        <a:p>
          <a:endParaRPr lang="it-IT"/>
        </a:p>
      </dgm:t>
    </dgm:pt>
    <dgm:pt modelId="{2893E9A7-CDB2-E646-8201-0C3B5DA3ABC5}">
      <dgm:prSet phldrT="[Testo]" phldr="1"/>
      <dgm:spPr/>
      <dgm:t>
        <a:bodyPr/>
        <a:lstStyle/>
        <a:p>
          <a:endParaRPr lang="it-IT" dirty="0"/>
        </a:p>
      </dgm:t>
    </dgm:pt>
    <dgm:pt modelId="{B1F067C3-221D-2F48-AD59-2F418EEB1447}" type="parTrans" cxnId="{5D59F864-F72F-1A42-90AA-31C9EF226F37}">
      <dgm:prSet/>
      <dgm:spPr/>
      <dgm:t>
        <a:bodyPr/>
        <a:lstStyle/>
        <a:p>
          <a:endParaRPr lang="it-IT"/>
        </a:p>
      </dgm:t>
    </dgm:pt>
    <dgm:pt modelId="{4D4902EC-AA55-A547-9696-89568218C9C9}" type="sibTrans" cxnId="{5D59F864-F72F-1A42-90AA-31C9EF226F37}">
      <dgm:prSet/>
      <dgm:spPr/>
      <dgm:t>
        <a:bodyPr/>
        <a:lstStyle/>
        <a:p>
          <a:endParaRPr lang="it-IT"/>
        </a:p>
      </dgm:t>
    </dgm:pt>
    <dgm:pt modelId="{E5E02A74-5FCF-1841-A538-C9FD4522DD19}">
      <dgm:prSet phldrT="[Testo]"/>
      <dgm:spPr/>
      <dgm:t>
        <a:bodyPr/>
        <a:lstStyle/>
        <a:p>
          <a:r>
            <a:rPr lang="it-IT" b="1" dirty="0" smtClean="0"/>
            <a:t>Mancanza di comunicazione</a:t>
          </a:r>
        </a:p>
        <a:p>
          <a:r>
            <a:rPr lang="it-IT" b="1" dirty="0" smtClean="0"/>
            <a:t>Quantizzazione</a:t>
          </a:r>
          <a:r>
            <a:rPr lang="it-IT" b="1" baseline="0" dirty="0" smtClean="0"/>
            <a:t> del rischio operatorio ed appropriatezza</a:t>
          </a:r>
          <a:endParaRPr lang="it-IT" b="1" dirty="0"/>
        </a:p>
      </dgm:t>
    </dgm:pt>
    <dgm:pt modelId="{2D86F440-C845-CE4A-A2DC-D01D8E6DD445}" type="parTrans" cxnId="{4DFB6D76-2B4D-8A44-8535-17ECCBC6B37F}">
      <dgm:prSet/>
      <dgm:spPr/>
      <dgm:t>
        <a:bodyPr/>
        <a:lstStyle/>
        <a:p>
          <a:endParaRPr lang="it-IT"/>
        </a:p>
      </dgm:t>
    </dgm:pt>
    <dgm:pt modelId="{DDDD7FB9-687D-4347-876E-08C9B40CFE20}" type="sibTrans" cxnId="{4DFB6D76-2B4D-8A44-8535-17ECCBC6B37F}">
      <dgm:prSet/>
      <dgm:spPr/>
      <dgm:t>
        <a:bodyPr/>
        <a:lstStyle/>
        <a:p>
          <a:endParaRPr lang="it-IT"/>
        </a:p>
      </dgm:t>
    </dgm:pt>
    <dgm:pt modelId="{48738688-1BBB-BC4C-B19F-988A0DEE484A}">
      <dgm:prSet phldrT="[Testo]"/>
      <dgm:spPr/>
      <dgm:t>
        <a:bodyPr/>
        <a:lstStyle/>
        <a:p>
          <a:r>
            <a:rPr lang="it-IT" b="1" dirty="0" smtClean="0"/>
            <a:t>Insufficiente programmazione e gestione delle urgenze per incremento attività</a:t>
          </a:r>
          <a:endParaRPr lang="it-IT" b="1" dirty="0"/>
        </a:p>
      </dgm:t>
    </dgm:pt>
    <dgm:pt modelId="{8601E444-20B9-4D4E-BBFC-C7AF190C8F2D}" type="parTrans" cxnId="{4D897347-E048-5E49-B635-EBF3D37D68F9}">
      <dgm:prSet/>
      <dgm:spPr/>
      <dgm:t>
        <a:bodyPr/>
        <a:lstStyle/>
        <a:p>
          <a:endParaRPr lang="it-IT"/>
        </a:p>
      </dgm:t>
    </dgm:pt>
    <dgm:pt modelId="{0772D5E1-0D40-8D49-ACF6-A1D9AD444986}" type="sibTrans" cxnId="{4D897347-E048-5E49-B635-EBF3D37D68F9}">
      <dgm:prSet/>
      <dgm:spPr/>
      <dgm:t>
        <a:bodyPr/>
        <a:lstStyle/>
        <a:p>
          <a:endParaRPr lang="it-IT"/>
        </a:p>
      </dgm:t>
    </dgm:pt>
    <dgm:pt modelId="{2A0E88C7-33AE-2B40-BA5E-676CF69FE544}" type="pres">
      <dgm:prSet presAssocID="{2EED2740-1631-9346-8D54-39AD80529B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CB089D6C-14EA-3F49-A211-B5E25A4A480C}" type="pres">
      <dgm:prSet presAssocID="{632E8374-67AF-2549-A483-48AA30202505}" presName="parenttextcomposite" presStyleCnt="0"/>
      <dgm:spPr/>
      <dgm:t>
        <a:bodyPr/>
        <a:lstStyle/>
        <a:p>
          <a:endParaRPr lang="it-IT"/>
        </a:p>
      </dgm:t>
    </dgm:pt>
    <dgm:pt modelId="{D9EF2E11-A451-B74E-80A7-40FAB7BDFB85}" type="pres">
      <dgm:prSet presAssocID="{632E8374-67AF-2549-A483-48AA30202505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A9F6B-D544-094E-B345-A06CDDEEF546}" type="pres">
      <dgm:prSet presAssocID="{632E8374-67AF-2549-A483-48AA30202505}" presName="composite" presStyleCnt="0"/>
      <dgm:spPr/>
      <dgm:t>
        <a:bodyPr/>
        <a:lstStyle/>
        <a:p>
          <a:endParaRPr lang="it-IT"/>
        </a:p>
      </dgm:t>
    </dgm:pt>
    <dgm:pt modelId="{3468C70E-6485-3545-B0FE-6B9ED2855F45}" type="pres">
      <dgm:prSet presAssocID="{632E8374-67AF-2549-A483-48AA30202505}" presName="chevron1" presStyleLbl="alignNode1" presStyleIdx="0" presStyleCnt="14"/>
      <dgm:spPr/>
      <dgm:t>
        <a:bodyPr/>
        <a:lstStyle/>
        <a:p>
          <a:endParaRPr lang="it-IT"/>
        </a:p>
      </dgm:t>
    </dgm:pt>
    <dgm:pt modelId="{50674911-2FAB-AA4B-AC24-8D05774719A5}" type="pres">
      <dgm:prSet presAssocID="{632E8374-67AF-2549-A483-48AA30202505}" presName="chevron2" presStyleLbl="alignNode1" presStyleIdx="1" presStyleCnt="14"/>
      <dgm:spPr/>
      <dgm:t>
        <a:bodyPr/>
        <a:lstStyle/>
        <a:p>
          <a:endParaRPr lang="it-IT"/>
        </a:p>
      </dgm:t>
    </dgm:pt>
    <dgm:pt modelId="{2FB8EB00-E350-3946-A2CC-FDDE8BB9E20C}" type="pres">
      <dgm:prSet presAssocID="{632E8374-67AF-2549-A483-48AA30202505}" presName="chevron3" presStyleLbl="alignNode1" presStyleIdx="2" presStyleCnt="14"/>
      <dgm:spPr/>
      <dgm:t>
        <a:bodyPr/>
        <a:lstStyle/>
        <a:p>
          <a:endParaRPr lang="it-IT"/>
        </a:p>
      </dgm:t>
    </dgm:pt>
    <dgm:pt modelId="{E2C858BD-C258-064A-8ECE-F29DBCFE1FAE}" type="pres">
      <dgm:prSet presAssocID="{632E8374-67AF-2549-A483-48AA30202505}" presName="chevron4" presStyleLbl="alignNode1" presStyleIdx="3" presStyleCnt="14"/>
      <dgm:spPr/>
      <dgm:t>
        <a:bodyPr/>
        <a:lstStyle/>
        <a:p>
          <a:endParaRPr lang="it-IT"/>
        </a:p>
      </dgm:t>
    </dgm:pt>
    <dgm:pt modelId="{DF0DE6F7-978E-8848-B850-76D71EB2B512}" type="pres">
      <dgm:prSet presAssocID="{632E8374-67AF-2549-A483-48AA30202505}" presName="chevron5" presStyleLbl="alignNode1" presStyleIdx="4" presStyleCnt="14"/>
      <dgm:spPr/>
      <dgm:t>
        <a:bodyPr/>
        <a:lstStyle/>
        <a:p>
          <a:endParaRPr lang="it-IT"/>
        </a:p>
      </dgm:t>
    </dgm:pt>
    <dgm:pt modelId="{4428A85F-14A6-B548-BE07-AA34DF5C703C}" type="pres">
      <dgm:prSet presAssocID="{632E8374-67AF-2549-A483-48AA30202505}" presName="chevron6" presStyleLbl="alignNode1" presStyleIdx="5" presStyleCnt="14"/>
      <dgm:spPr/>
      <dgm:t>
        <a:bodyPr/>
        <a:lstStyle/>
        <a:p>
          <a:endParaRPr lang="it-IT"/>
        </a:p>
      </dgm:t>
    </dgm:pt>
    <dgm:pt modelId="{2B1A2E59-6ED6-B348-A303-154E82C4029B}" type="pres">
      <dgm:prSet presAssocID="{632E8374-67AF-2549-A483-48AA30202505}" presName="chevron7" presStyleLbl="alignNode1" presStyleIdx="6" presStyleCnt="14"/>
      <dgm:spPr/>
      <dgm:t>
        <a:bodyPr/>
        <a:lstStyle/>
        <a:p>
          <a:endParaRPr lang="it-IT"/>
        </a:p>
      </dgm:t>
    </dgm:pt>
    <dgm:pt modelId="{5AF3AF5C-E97E-C14A-B01A-23D094B5C457}" type="pres">
      <dgm:prSet presAssocID="{632E8374-67AF-2549-A483-48AA30202505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A267D0-B891-FD4B-8EF1-EB255A8A3FB6}" type="pres">
      <dgm:prSet presAssocID="{10207B79-2517-9843-A1CD-F31F089C81F5}" presName="sibTrans" presStyleCnt="0"/>
      <dgm:spPr/>
      <dgm:t>
        <a:bodyPr/>
        <a:lstStyle/>
        <a:p>
          <a:endParaRPr lang="it-IT"/>
        </a:p>
      </dgm:t>
    </dgm:pt>
    <dgm:pt modelId="{D1B0DC66-1794-F84D-8414-37B2CB72FC2D}" type="pres">
      <dgm:prSet presAssocID="{2893E9A7-CDB2-E646-8201-0C3B5DA3ABC5}" presName="parenttextcomposite" presStyleCnt="0"/>
      <dgm:spPr/>
      <dgm:t>
        <a:bodyPr/>
        <a:lstStyle/>
        <a:p>
          <a:endParaRPr lang="it-IT"/>
        </a:p>
      </dgm:t>
    </dgm:pt>
    <dgm:pt modelId="{FA2485FE-A98A-D047-ADB2-ACC9367DB85B}" type="pres">
      <dgm:prSet presAssocID="{2893E9A7-CDB2-E646-8201-0C3B5DA3ABC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276F66-3B14-534C-97C5-8DC7355A100C}" type="pres">
      <dgm:prSet presAssocID="{2893E9A7-CDB2-E646-8201-0C3B5DA3ABC5}" presName="composite" presStyleCnt="0"/>
      <dgm:spPr/>
      <dgm:t>
        <a:bodyPr/>
        <a:lstStyle/>
        <a:p>
          <a:endParaRPr lang="it-IT"/>
        </a:p>
      </dgm:t>
    </dgm:pt>
    <dgm:pt modelId="{EE735EB4-A888-CB45-966F-8C923424CAA0}" type="pres">
      <dgm:prSet presAssocID="{2893E9A7-CDB2-E646-8201-0C3B5DA3ABC5}" presName="chevron1" presStyleLbl="alignNode1" presStyleIdx="7" presStyleCnt="14"/>
      <dgm:spPr/>
      <dgm:t>
        <a:bodyPr/>
        <a:lstStyle/>
        <a:p>
          <a:endParaRPr lang="it-IT"/>
        </a:p>
      </dgm:t>
    </dgm:pt>
    <dgm:pt modelId="{57F381CC-F30B-1848-BCD7-D3DEBF60E1CC}" type="pres">
      <dgm:prSet presAssocID="{2893E9A7-CDB2-E646-8201-0C3B5DA3ABC5}" presName="chevron2" presStyleLbl="alignNode1" presStyleIdx="8" presStyleCnt="14"/>
      <dgm:spPr/>
      <dgm:t>
        <a:bodyPr/>
        <a:lstStyle/>
        <a:p>
          <a:endParaRPr lang="it-IT"/>
        </a:p>
      </dgm:t>
    </dgm:pt>
    <dgm:pt modelId="{4774D92B-FD58-3144-BE4A-493D078366D0}" type="pres">
      <dgm:prSet presAssocID="{2893E9A7-CDB2-E646-8201-0C3B5DA3ABC5}" presName="chevron3" presStyleLbl="alignNode1" presStyleIdx="9" presStyleCnt="14"/>
      <dgm:spPr/>
      <dgm:t>
        <a:bodyPr/>
        <a:lstStyle/>
        <a:p>
          <a:endParaRPr lang="it-IT"/>
        </a:p>
      </dgm:t>
    </dgm:pt>
    <dgm:pt modelId="{2AA517FA-7342-D146-BA1F-D98A88D20C5F}" type="pres">
      <dgm:prSet presAssocID="{2893E9A7-CDB2-E646-8201-0C3B5DA3ABC5}" presName="chevron4" presStyleLbl="alignNode1" presStyleIdx="10" presStyleCnt="14"/>
      <dgm:spPr/>
      <dgm:t>
        <a:bodyPr/>
        <a:lstStyle/>
        <a:p>
          <a:endParaRPr lang="it-IT"/>
        </a:p>
      </dgm:t>
    </dgm:pt>
    <dgm:pt modelId="{E1C3608E-522A-494E-AA78-27F399A3E498}" type="pres">
      <dgm:prSet presAssocID="{2893E9A7-CDB2-E646-8201-0C3B5DA3ABC5}" presName="chevron5" presStyleLbl="alignNode1" presStyleIdx="11" presStyleCnt="14"/>
      <dgm:spPr/>
      <dgm:t>
        <a:bodyPr/>
        <a:lstStyle/>
        <a:p>
          <a:endParaRPr lang="it-IT"/>
        </a:p>
      </dgm:t>
    </dgm:pt>
    <dgm:pt modelId="{AB963CC3-982E-4C4E-97A5-DD1DBA546829}" type="pres">
      <dgm:prSet presAssocID="{2893E9A7-CDB2-E646-8201-0C3B5DA3ABC5}" presName="chevron6" presStyleLbl="alignNode1" presStyleIdx="12" presStyleCnt="14"/>
      <dgm:spPr/>
      <dgm:t>
        <a:bodyPr/>
        <a:lstStyle/>
        <a:p>
          <a:endParaRPr lang="it-IT"/>
        </a:p>
      </dgm:t>
    </dgm:pt>
    <dgm:pt modelId="{037AA385-D129-994C-896F-F896FA503587}" type="pres">
      <dgm:prSet presAssocID="{2893E9A7-CDB2-E646-8201-0C3B5DA3ABC5}" presName="chevron7" presStyleLbl="alignNode1" presStyleIdx="13" presStyleCnt="14"/>
      <dgm:spPr/>
      <dgm:t>
        <a:bodyPr/>
        <a:lstStyle/>
        <a:p>
          <a:endParaRPr lang="it-IT"/>
        </a:p>
      </dgm:t>
    </dgm:pt>
    <dgm:pt modelId="{96D5A3B4-231D-EA4A-8E7A-CBF01AB20860}" type="pres">
      <dgm:prSet presAssocID="{2893E9A7-CDB2-E646-8201-0C3B5DA3ABC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9731954-B0F9-1A41-9A38-4676A24B2754}" type="presOf" srcId="{2893E9A7-CDB2-E646-8201-0C3B5DA3ABC5}" destId="{FA2485FE-A98A-D047-ADB2-ACC9367DB85B}" srcOrd="0" destOrd="0" presId="urn:microsoft.com/office/officeart/2008/layout/VerticalAccentList"/>
    <dgm:cxn modelId="{6E19DBC0-60DD-2A4E-AE97-EAFD491C8EAF}" srcId="{632E8374-67AF-2549-A483-48AA30202505}" destId="{6AAA634C-09CD-6848-BF91-5B5CAF49D91C}" srcOrd="1" destOrd="0" parTransId="{1904494A-1877-3146-8554-05F2CEE85B07}" sibTransId="{EEA66219-7AE2-E942-B539-2AB523A52F0A}"/>
    <dgm:cxn modelId="{A0EE4254-D401-1447-8351-FDB10A2FD160}" srcId="{632E8374-67AF-2549-A483-48AA30202505}" destId="{EA40D883-149D-6848-91F9-8A84EDCAF9FA}" srcOrd="0" destOrd="0" parTransId="{E22EDF91-EBD1-7048-96CC-58DE359F2B77}" sibTransId="{3CF430E6-25AD-1C49-91A3-4493394A05FC}"/>
    <dgm:cxn modelId="{271CC7E3-6A29-E54D-AAF1-3AEAF5F38432}" type="presOf" srcId="{48738688-1BBB-BC4C-B19F-988A0DEE484A}" destId="{96D5A3B4-231D-EA4A-8E7A-CBF01AB20860}" srcOrd="0" destOrd="1" presId="urn:microsoft.com/office/officeart/2008/layout/VerticalAccentList"/>
    <dgm:cxn modelId="{7F866E4B-269B-7C4D-8E96-C8B47A23E9FE}" type="presOf" srcId="{E5E02A74-5FCF-1841-A538-C9FD4522DD19}" destId="{96D5A3B4-231D-EA4A-8E7A-CBF01AB20860}" srcOrd="0" destOrd="0" presId="urn:microsoft.com/office/officeart/2008/layout/VerticalAccentList"/>
    <dgm:cxn modelId="{946E0862-A082-034A-80B0-26B076407BA8}" srcId="{2EED2740-1631-9346-8D54-39AD80529BD0}" destId="{632E8374-67AF-2549-A483-48AA30202505}" srcOrd="0" destOrd="0" parTransId="{F38BE225-6A39-5341-8EDC-E261A1722157}" sibTransId="{10207B79-2517-9843-A1CD-F31F089C81F5}"/>
    <dgm:cxn modelId="{2A52ADFE-571C-D949-AD8C-C28D4FB2972E}" type="presOf" srcId="{6AAA634C-09CD-6848-BF91-5B5CAF49D91C}" destId="{5AF3AF5C-E97E-C14A-B01A-23D094B5C457}" srcOrd="0" destOrd="1" presId="urn:microsoft.com/office/officeart/2008/layout/VerticalAccentList"/>
    <dgm:cxn modelId="{483EBDDC-5DE5-FC4F-B00A-5C1CE641D510}" type="presOf" srcId="{EA40D883-149D-6848-91F9-8A84EDCAF9FA}" destId="{5AF3AF5C-E97E-C14A-B01A-23D094B5C457}" srcOrd="0" destOrd="0" presId="urn:microsoft.com/office/officeart/2008/layout/VerticalAccentList"/>
    <dgm:cxn modelId="{4DFB6D76-2B4D-8A44-8535-17ECCBC6B37F}" srcId="{2893E9A7-CDB2-E646-8201-0C3B5DA3ABC5}" destId="{E5E02A74-5FCF-1841-A538-C9FD4522DD19}" srcOrd="0" destOrd="0" parTransId="{2D86F440-C845-CE4A-A2DC-D01D8E6DD445}" sibTransId="{DDDD7FB9-687D-4347-876E-08C9B40CFE20}"/>
    <dgm:cxn modelId="{4D897347-E048-5E49-B635-EBF3D37D68F9}" srcId="{2893E9A7-CDB2-E646-8201-0C3B5DA3ABC5}" destId="{48738688-1BBB-BC4C-B19F-988A0DEE484A}" srcOrd="1" destOrd="0" parTransId="{8601E444-20B9-4D4E-BBFC-C7AF190C8F2D}" sibTransId="{0772D5E1-0D40-8D49-ACF6-A1D9AD444986}"/>
    <dgm:cxn modelId="{5D59F864-F72F-1A42-90AA-31C9EF226F37}" srcId="{2EED2740-1631-9346-8D54-39AD80529BD0}" destId="{2893E9A7-CDB2-E646-8201-0C3B5DA3ABC5}" srcOrd="1" destOrd="0" parTransId="{B1F067C3-221D-2F48-AD59-2F418EEB1447}" sibTransId="{4D4902EC-AA55-A547-9696-89568218C9C9}"/>
    <dgm:cxn modelId="{6B48C6B9-B46A-E144-92CF-4E80A9F41F55}" type="presOf" srcId="{2EED2740-1631-9346-8D54-39AD80529BD0}" destId="{2A0E88C7-33AE-2B40-BA5E-676CF69FE544}" srcOrd="0" destOrd="0" presId="urn:microsoft.com/office/officeart/2008/layout/VerticalAccentList"/>
    <dgm:cxn modelId="{D8EA9F77-0B44-B749-BC30-B7DDED7BDDFF}" type="presOf" srcId="{632E8374-67AF-2549-A483-48AA30202505}" destId="{D9EF2E11-A451-B74E-80A7-40FAB7BDFB85}" srcOrd="0" destOrd="0" presId="urn:microsoft.com/office/officeart/2008/layout/VerticalAccentList"/>
    <dgm:cxn modelId="{DDB9D2F9-1B25-F445-B97E-EDD2419C51CE}" type="presParOf" srcId="{2A0E88C7-33AE-2B40-BA5E-676CF69FE544}" destId="{CB089D6C-14EA-3F49-A211-B5E25A4A480C}" srcOrd="0" destOrd="0" presId="urn:microsoft.com/office/officeart/2008/layout/VerticalAccentList"/>
    <dgm:cxn modelId="{1298DFB5-73E9-B441-AA39-4358463C7683}" type="presParOf" srcId="{CB089D6C-14EA-3F49-A211-B5E25A4A480C}" destId="{D9EF2E11-A451-B74E-80A7-40FAB7BDFB85}" srcOrd="0" destOrd="0" presId="urn:microsoft.com/office/officeart/2008/layout/VerticalAccentList"/>
    <dgm:cxn modelId="{B2FA10EC-CFED-6F41-AFDE-0CD7CCC47EA5}" type="presParOf" srcId="{2A0E88C7-33AE-2B40-BA5E-676CF69FE544}" destId="{9BCA9F6B-D544-094E-B345-A06CDDEEF546}" srcOrd="1" destOrd="0" presId="urn:microsoft.com/office/officeart/2008/layout/VerticalAccentList"/>
    <dgm:cxn modelId="{697CA151-A0EF-E245-A2C7-B007022A2C93}" type="presParOf" srcId="{9BCA9F6B-D544-094E-B345-A06CDDEEF546}" destId="{3468C70E-6485-3545-B0FE-6B9ED2855F45}" srcOrd="0" destOrd="0" presId="urn:microsoft.com/office/officeart/2008/layout/VerticalAccentList"/>
    <dgm:cxn modelId="{072B63FC-A9E4-0B42-93D5-A7799213749E}" type="presParOf" srcId="{9BCA9F6B-D544-094E-B345-A06CDDEEF546}" destId="{50674911-2FAB-AA4B-AC24-8D05774719A5}" srcOrd="1" destOrd="0" presId="urn:microsoft.com/office/officeart/2008/layout/VerticalAccentList"/>
    <dgm:cxn modelId="{017052F5-7B0F-6D47-8CF6-430FC3A24C18}" type="presParOf" srcId="{9BCA9F6B-D544-094E-B345-A06CDDEEF546}" destId="{2FB8EB00-E350-3946-A2CC-FDDE8BB9E20C}" srcOrd="2" destOrd="0" presId="urn:microsoft.com/office/officeart/2008/layout/VerticalAccentList"/>
    <dgm:cxn modelId="{07293648-0AE5-594B-ABB2-DD0B9527103F}" type="presParOf" srcId="{9BCA9F6B-D544-094E-B345-A06CDDEEF546}" destId="{E2C858BD-C258-064A-8ECE-F29DBCFE1FAE}" srcOrd="3" destOrd="0" presId="urn:microsoft.com/office/officeart/2008/layout/VerticalAccentList"/>
    <dgm:cxn modelId="{C2B78108-6F35-7B49-950C-0537C59065F3}" type="presParOf" srcId="{9BCA9F6B-D544-094E-B345-A06CDDEEF546}" destId="{DF0DE6F7-978E-8848-B850-76D71EB2B512}" srcOrd="4" destOrd="0" presId="urn:microsoft.com/office/officeart/2008/layout/VerticalAccentList"/>
    <dgm:cxn modelId="{C6A0A85B-B223-7643-B975-240D1ABBE0AE}" type="presParOf" srcId="{9BCA9F6B-D544-094E-B345-A06CDDEEF546}" destId="{4428A85F-14A6-B548-BE07-AA34DF5C703C}" srcOrd="5" destOrd="0" presId="urn:microsoft.com/office/officeart/2008/layout/VerticalAccentList"/>
    <dgm:cxn modelId="{89A2BDA9-4511-C446-8CF5-2BBA02DF1113}" type="presParOf" srcId="{9BCA9F6B-D544-094E-B345-A06CDDEEF546}" destId="{2B1A2E59-6ED6-B348-A303-154E82C4029B}" srcOrd="6" destOrd="0" presId="urn:microsoft.com/office/officeart/2008/layout/VerticalAccentList"/>
    <dgm:cxn modelId="{529A108C-E667-AC4A-9EBC-28E0888750CA}" type="presParOf" srcId="{9BCA9F6B-D544-094E-B345-A06CDDEEF546}" destId="{5AF3AF5C-E97E-C14A-B01A-23D094B5C457}" srcOrd="7" destOrd="0" presId="urn:microsoft.com/office/officeart/2008/layout/VerticalAccentList"/>
    <dgm:cxn modelId="{A96D208F-A093-6944-9E05-6FFCB8E113C7}" type="presParOf" srcId="{2A0E88C7-33AE-2B40-BA5E-676CF69FE544}" destId="{70A267D0-B891-FD4B-8EF1-EB255A8A3FB6}" srcOrd="2" destOrd="0" presId="urn:microsoft.com/office/officeart/2008/layout/VerticalAccentList"/>
    <dgm:cxn modelId="{D60552B5-3543-6948-856D-C8F8E106228A}" type="presParOf" srcId="{2A0E88C7-33AE-2B40-BA5E-676CF69FE544}" destId="{D1B0DC66-1794-F84D-8414-37B2CB72FC2D}" srcOrd="3" destOrd="0" presId="urn:microsoft.com/office/officeart/2008/layout/VerticalAccentList"/>
    <dgm:cxn modelId="{38A2CF3F-008D-6742-B5E6-99664709A12C}" type="presParOf" srcId="{D1B0DC66-1794-F84D-8414-37B2CB72FC2D}" destId="{FA2485FE-A98A-D047-ADB2-ACC9367DB85B}" srcOrd="0" destOrd="0" presId="urn:microsoft.com/office/officeart/2008/layout/VerticalAccentList"/>
    <dgm:cxn modelId="{E2DFA851-B45D-CB4C-90F4-F9BEA982B56A}" type="presParOf" srcId="{2A0E88C7-33AE-2B40-BA5E-676CF69FE544}" destId="{4F276F66-3B14-534C-97C5-8DC7355A100C}" srcOrd="4" destOrd="0" presId="urn:microsoft.com/office/officeart/2008/layout/VerticalAccentList"/>
    <dgm:cxn modelId="{819E851E-5025-CA44-84DA-78F8783FF81D}" type="presParOf" srcId="{4F276F66-3B14-534C-97C5-8DC7355A100C}" destId="{EE735EB4-A888-CB45-966F-8C923424CAA0}" srcOrd="0" destOrd="0" presId="urn:microsoft.com/office/officeart/2008/layout/VerticalAccentList"/>
    <dgm:cxn modelId="{0B7187F4-C6CE-E443-8919-422CE6C11171}" type="presParOf" srcId="{4F276F66-3B14-534C-97C5-8DC7355A100C}" destId="{57F381CC-F30B-1848-BCD7-D3DEBF60E1CC}" srcOrd="1" destOrd="0" presId="urn:microsoft.com/office/officeart/2008/layout/VerticalAccentList"/>
    <dgm:cxn modelId="{58A9613D-8F7A-7847-A609-98C8756F9D5E}" type="presParOf" srcId="{4F276F66-3B14-534C-97C5-8DC7355A100C}" destId="{4774D92B-FD58-3144-BE4A-493D078366D0}" srcOrd="2" destOrd="0" presId="urn:microsoft.com/office/officeart/2008/layout/VerticalAccentList"/>
    <dgm:cxn modelId="{4E8F1BEB-0515-7249-A762-A42E3927D674}" type="presParOf" srcId="{4F276F66-3B14-534C-97C5-8DC7355A100C}" destId="{2AA517FA-7342-D146-BA1F-D98A88D20C5F}" srcOrd="3" destOrd="0" presId="urn:microsoft.com/office/officeart/2008/layout/VerticalAccentList"/>
    <dgm:cxn modelId="{8064FC17-F17D-CE43-8B78-89BC121716FB}" type="presParOf" srcId="{4F276F66-3B14-534C-97C5-8DC7355A100C}" destId="{E1C3608E-522A-494E-AA78-27F399A3E498}" srcOrd="4" destOrd="0" presId="urn:microsoft.com/office/officeart/2008/layout/VerticalAccentList"/>
    <dgm:cxn modelId="{FB1D1AD6-1D42-1B48-BFD7-B45344140EDB}" type="presParOf" srcId="{4F276F66-3B14-534C-97C5-8DC7355A100C}" destId="{AB963CC3-982E-4C4E-97A5-DD1DBA546829}" srcOrd="5" destOrd="0" presId="urn:microsoft.com/office/officeart/2008/layout/VerticalAccentList"/>
    <dgm:cxn modelId="{E25BA002-B8FD-9E4E-8586-6354CC057729}" type="presParOf" srcId="{4F276F66-3B14-534C-97C5-8DC7355A100C}" destId="{037AA385-D129-994C-896F-F896FA503587}" srcOrd="6" destOrd="0" presId="urn:microsoft.com/office/officeart/2008/layout/VerticalAccentList"/>
    <dgm:cxn modelId="{6C2026BD-ED54-9F42-936A-AAD6ED92CDF4}" type="presParOf" srcId="{4F276F66-3B14-534C-97C5-8DC7355A100C}" destId="{96D5A3B4-231D-EA4A-8E7A-CBF01AB2086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502CC1-6D0A-0748-A01D-B1B29DF530BB}" type="doc">
      <dgm:prSet loTypeId="urn:microsoft.com/office/officeart/2005/8/layout/venn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3FDCD2D-5458-174C-8074-CA34B20C734D}">
      <dgm:prSet phldrT="[Testo]"/>
      <dgm:spPr>
        <a:gradFill rotWithShape="0">
          <a:gsLst>
            <a:gs pos="98000">
              <a:srgbClr val="FF0000"/>
            </a:gs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PZ CORRETTO E POSIZIONATO IN MODO CORRETTO</a:t>
          </a:r>
          <a:endParaRPr lang="it-IT" b="1" dirty="0">
            <a:solidFill>
              <a:schemeClr val="bg1"/>
            </a:solidFill>
          </a:endParaRPr>
        </a:p>
      </dgm:t>
    </dgm:pt>
    <dgm:pt modelId="{E2728BEF-7BA0-184A-912A-FADD626034E8}" type="parTrans" cxnId="{021ABCE0-0F70-884A-B89A-5177735AB90B}">
      <dgm:prSet/>
      <dgm:spPr/>
      <dgm:t>
        <a:bodyPr/>
        <a:lstStyle/>
        <a:p>
          <a:endParaRPr lang="it-IT"/>
        </a:p>
      </dgm:t>
    </dgm:pt>
    <dgm:pt modelId="{B36FF1C1-4469-0741-BB2E-4C7A4383BF13}" type="sibTrans" cxnId="{021ABCE0-0F70-884A-B89A-5177735AB90B}">
      <dgm:prSet/>
      <dgm:spPr/>
      <dgm:t>
        <a:bodyPr/>
        <a:lstStyle/>
        <a:p>
          <a:endParaRPr lang="it-IT"/>
        </a:p>
      </dgm:t>
    </dgm:pt>
    <dgm:pt modelId="{40F93C4A-B20B-D84C-A159-BE5C739D9F30}">
      <dgm:prSet phldrT="[Testo]"/>
      <dgm:spPr>
        <a:gradFill rotWithShape="0">
          <a:gsLst>
            <a:gs pos="0">
              <a:srgbClr val="64D19E"/>
            </a:gs>
            <a:gs pos="97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GARANTIRE LE FUNZIONI</a:t>
          </a:r>
          <a:r>
            <a:rPr lang="it-IT" b="1" baseline="0" dirty="0" smtClean="0">
              <a:solidFill>
                <a:schemeClr val="bg1"/>
              </a:solidFill>
            </a:rPr>
            <a:t> VITALI E LE FUNZIONI RESPIRATORIE</a:t>
          </a:r>
          <a:endParaRPr lang="it-IT" b="1" dirty="0">
            <a:solidFill>
              <a:schemeClr val="bg1"/>
            </a:solidFill>
          </a:endParaRPr>
        </a:p>
      </dgm:t>
    </dgm:pt>
    <dgm:pt modelId="{888BAB0E-5F9E-DE42-A997-E6063E2AD4FD}" type="parTrans" cxnId="{1D98A462-DE9D-7641-8CD4-FDC9B5DED3F5}">
      <dgm:prSet/>
      <dgm:spPr/>
      <dgm:t>
        <a:bodyPr/>
        <a:lstStyle/>
        <a:p>
          <a:endParaRPr lang="it-IT"/>
        </a:p>
      </dgm:t>
    </dgm:pt>
    <dgm:pt modelId="{1682F4D4-DE1A-8B40-BC5C-31AC8E03294B}" type="sibTrans" cxnId="{1D98A462-DE9D-7641-8CD4-FDC9B5DED3F5}">
      <dgm:prSet/>
      <dgm:spPr/>
      <dgm:t>
        <a:bodyPr/>
        <a:lstStyle/>
        <a:p>
          <a:endParaRPr lang="it-IT"/>
        </a:p>
      </dgm:t>
    </dgm:pt>
    <dgm:pt modelId="{32AB939B-CC7F-BA4F-B8FB-3C3F3381D1A4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GESTIRE IL RISCHIO EMORRAGICO</a:t>
          </a:r>
          <a:endParaRPr lang="it-IT" b="1" dirty="0">
            <a:solidFill>
              <a:schemeClr val="bg1"/>
            </a:solidFill>
          </a:endParaRPr>
        </a:p>
      </dgm:t>
    </dgm:pt>
    <dgm:pt modelId="{2E673D30-DAD7-3940-A026-DF66DCCA36A4}" type="parTrans" cxnId="{7CF13376-557E-2C4C-9B4E-5350486EA117}">
      <dgm:prSet/>
      <dgm:spPr/>
      <dgm:t>
        <a:bodyPr/>
        <a:lstStyle/>
        <a:p>
          <a:endParaRPr lang="it-IT"/>
        </a:p>
      </dgm:t>
    </dgm:pt>
    <dgm:pt modelId="{F3735332-21CE-704B-8612-1778B4F8F7A4}" type="sibTrans" cxnId="{7CF13376-557E-2C4C-9B4E-5350486EA117}">
      <dgm:prSet/>
      <dgm:spPr/>
      <dgm:t>
        <a:bodyPr/>
        <a:lstStyle/>
        <a:p>
          <a:endParaRPr lang="it-IT"/>
        </a:p>
      </dgm:t>
    </dgm:pt>
    <dgm:pt modelId="{C110F11C-3EB9-954B-85A6-90A7B5EAF4E9}">
      <dgm:prSet phldrT="[Testo]"/>
      <dgm:spPr>
        <a:gradFill rotWithShape="0">
          <a:gsLst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IDENTIFICARE I CAMPIONI IN MODO CORRETTO</a:t>
          </a:r>
          <a:endParaRPr lang="it-IT" b="1" dirty="0">
            <a:solidFill>
              <a:schemeClr val="bg1"/>
            </a:solidFill>
          </a:endParaRPr>
        </a:p>
      </dgm:t>
    </dgm:pt>
    <dgm:pt modelId="{6404FFF5-ED16-DA45-A08E-E6A7C7BC8EB7}" type="parTrans" cxnId="{0FD11C9E-9687-FA44-B1ED-73887D6779D9}">
      <dgm:prSet/>
      <dgm:spPr/>
      <dgm:t>
        <a:bodyPr/>
        <a:lstStyle/>
        <a:p>
          <a:endParaRPr lang="it-IT"/>
        </a:p>
      </dgm:t>
    </dgm:pt>
    <dgm:pt modelId="{9AAE5340-A2B6-2945-B709-3693F94D1867}" type="sibTrans" cxnId="{0FD11C9E-9687-FA44-B1ED-73887D6779D9}">
      <dgm:prSet/>
      <dgm:spPr/>
      <dgm:t>
        <a:bodyPr/>
        <a:lstStyle/>
        <a:p>
          <a:endParaRPr lang="it-IT"/>
        </a:p>
      </dgm:t>
    </dgm:pt>
    <dgm:pt modelId="{1E72D2F5-DC67-D341-80F2-15BCAEE29CCF}">
      <dgm:prSet phldrT="[Testo]"/>
      <dgm:spPr>
        <a:gradFill rotWithShape="0">
          <a:gsLst>
            <a:gs pos="27000">
              <a:srgbClr val="FFC000"/>
            </a:gs>
            <a:gs pos="59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PREVENIRE LE REAZIONI ALLERGICHE</a:t>
          </a:r>
          <a:endParaRPr lang="it-IT" b="1" dirty="0">
            <a:solidFill>
              <a:schemeClr val="bg1"/>
            </a:solidFill>
          </a:endParaRPr>
        </a:p>
      </dgm:t>
    </dgm:pt>
    <dgm:pt modelId="{1D1472B7-D3E4-0B43-82A1-93203ACDDC68}" type="parTrans" cxnId="{71510B5B-85A4-5141-814F-B94D02266442}">
      <dgm:prSet/>
      <dgm:spPr/>
      <dgm:t>
        <a:bodyPr/>
        <a:lstStyle/>
        <a:p>
          <a:endParaRPr lang="it-IT"/>
        </a:p>
      </dgm:t>
    </dgm:pt>
    <dgm:pt modelId="{0518C776-EF53-B143-B983-AA75084BDEC2}" type="sibTrans" cxnId="{71510B5B-85A4-5141-814F-B94D02266442}">
      <dgm:prSet/>
      <dgm:spPr/>
      <dgm:t>
        <a:bodyPr/>
        <a:lstStyle/>
        <a:p>
          <a:endParaRPr lang="it-IT"/>
        </a:p>
      </dgm:t>
    </dgm:pt>
    <dgm:pt modelId="{45F030F9-1B99-6340-BF05-B81D270817F9}">
      <dgm:prSet phldrT="[Testo]"/>
      <dgm:spPr>
        <a:gradFill rotWithShape="0">
          <a:gsLst>
            <a:gs pos="60000">
              <a:srgbClr val="FF40FF"/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GESTIRE IL RISVEGLIO POST OPERATORIO</a:t>
          </a:r>
          <a:endParaRPr lang="it-IT" b="1" dirty="0">
            <a:solidFill>
              <a:schemeClr val="bg1"/>
            </a:solidFill>
          </a:endParaRPr>
        </a:p>
      </dgm:t>
    </dgm:pt>
    <dgm:pt modelId="{D84C18EA-3717-EF44-92EC-59AA811FB61C}" type="parTrans" cxnId="{BF2586B6-BFA8-2E46-AF79-68F4B42D044B}">
      <dgm:prSet/>
      <dgm:spPr/>
      <dgm:t>
        <a:bodyPr/>
        <a:lstStyle/>
        <a:p>
          <a:endParaRPr lang="it-IT"/>
        </a:p>
      </dgm:t>
    </dgm:pt>
    <dgm:pt modelId="{C0B58294-340C-2644-B360-40D49750C24D}" type="sibTrans" cxnId="{BF2586B6-BFA8-2E46-AF79-68F4B42D044B}">
      <dgm:prSet/>
      <dgm:spPr/>
      <dgm:t>
        <a:bodyPr/>
        <a:lstStyle/>
        <a:p>
          <a:endParaRPr lang="it-IT"/>
        </a:p>
      </dgm:t>
    </dgm:pt>
    <dgm:pt modelId="{6F452C5C-697B-8B48-A9E7-D415991C2101}">
      <dgm:prSet phldrT="[Testo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COMUNICAZIONE EFFICACE IN S.O</a:t>
          </a:r>
          <a:endParaRPr lang="it-IT" b="1" dirty="0">
            <a:solidFill>
              <a:schemeClr val="bg1"/>
            </a:solidFill>
          </a:endParaRPr>
        </a:p>
      </dgm:t>
    </dgm:pt>
    <dgm:pt modelId="{31AA597C-6028-F344-A13A-235E0A2B69CA}" type="parTrans" cxnId="{A832AE62-A599-0441-845A-D76603FCF8E7}">
      <dgm:prSet/>
      <dgm:spPr/>
      <dgm:t>
        <a:bodyPr/>
        <a:lstStyle/>
        <a:p>
          <a:endParaRPr lang="it-IT"/>
        </a:p>
      </dgm:t>
    </dgm:pt>
    <dgm:pt modelId="{17E58CD5-7EC8-E046-B74B-E68DED7F5B1A}" type="sibTrans" cxnId="{A832AE62-A599-0441-845A-D76603FCF8E7}">
      <dgm:prSet/>
      <dgm:spPr/>
      <dgm:t>
        <a:bodyPr/>
        <a:lstStyle/>
        <a:p>
          <a:endParaRPr lang="it-IT"/>
        </a:p>
      </dgm:t>
    </dgm:pt>
    <dgm:pt modelId="{EC84E045-1337-F741-ADAA-415F7D061E67}" type="pres">
      <dgm:prSet presAssocID="{40502CC1-6D0A-0748-A01D-B1B29DF530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B9EFD5C-10BB-A042-BE7F-D204FBC5EB08}" type="pres">
      <dgm:prSet presAssocID="{13FDCD2D-5458-174C-8074-CA34B20C734D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37BF65-46E3-C84B-AC4C-896362872C85}" type="pres">
      <dgm:prSet presAssocID="{B36FF1C1-4469-0741-BB2E-4C7A4383BF13}" presName="space" presStyleCnt="0"/>
      <dgm:spPr/>
    </dgm:pt>
    <dgm:pt modelId="{89FBA1EA-2938-9043-ABD3-2AAB19C5AFB4}" type="pres">
      <dgm:prSet presAssocID="{40F93C4A-B20B-D84C-A159-BE5C739D9F30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624FF5-757B-114F-9E85-272405B2ACB5}" type="pres">
      <dgm:prSet presAssocID="{1682F4D4-DE1A-8B40-BC5C-31AC8E03294B}" presName="space" presStyleCnt="0"/>
      <dgm:spPr/>
    </dgm:pt>
    <dgm:pt modelId="{1EBC7F9B-5CCC-7247-A5BC-E3B04E4CCDD8}" type="pres">
      <dgm:prSet presAssocID="{32AB939B-CC7F-BA4F-B8FB-3C3F3381D1A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180C85-9645-5B45-881C-CD655D4B896C}" type="pres">
      <dgm:prSet presAssocID="{F3735332-21CE-704B-8612-1778B4F8F7A4}" presName="space" presStyleCnt="0"/>
      <dgm:spPr/>
    </dgm:pt>
    <dgm:pt modelId="{9D5D96F2-3286-7849-B301-54BF44D987A8}" type="pres">
      <dgm:prSet presAssocID="{C110F11C-3EB9-954B-85A6-90A7B5EAF4E9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F60EBE-F6B1-8F40-86D4-B9435700B11E}" type="pres">
      <dgm:prSet presAssocID="{9AAE5340-A2B6-2945-B709-3693F94D1867}" presName="space" presStyleCnt="0"/>
      <dgm:spPr/>
    </dgm:pt>
    <dgm:pt modelId="{98B1FFBD-F5DF-7F47-B797-C98444D1FC8B}" type="pres">
      <dgm:prSet presAssocID="{1E72D2F5-DC67-D341-80F2-15BCAEE29CCF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80CA06-DE5D-F849-A367-171AB3F4A70E}" type="pres">
      <dgm:prSet presAssocID="{0518C776-EF53-B143-B983-AA75084BDEC2}" presName="space" presStyleCnt="0"/>
      <dgm:spPr/>
    </dgm:pt>
    <dgm:pt modelId="{47D720D8-7215-7744-9EF9-5A0939C88B94}" type="pres">
      <dgm:prSet presAssocID="{45F030F9-1B99-6340-BF05-B81D270817F9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0C5E19-AD0B-8043-A62F-208A93B822F3}" type="pres">
      <dgm:prSet presAssocID="{C0B58294-340C-2644-B360-40D49750C24D}" presName="space" presStyleCnt="0"/>
      <dgm:spPr/>
    </dgm:pt>
    <dgm:pt modelId="{DA8F30FF-8CB9-7746-B281-06D78B69E61C}" type="pres">
      <dgm:prSet presAssocID="{6F452C5C-697B-8B48-A9E7-D415991C2101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D11C9E-9687-FA44-B1ED-73887D6779D9}" srcId="{40502CC1-6D0A-0748-A01D-B1B29DF530BB}" destId="{C110F11C-3EB9-954B-85A6-90A7B5EAF4E9}" srcOrd="3" destOrd="0" parTransId="{6404FFF5-ED16-DA45-A08E-E6A7C7BC8EB7}" sibTransId="{9AAE5340-A2B6-2945-B709-3693F94D1867}"/>
    <dgm:cxn modelId="{71510B5B-85A4-5141-814F-B94D02266442}" srcId="{40502CC1-6D0A-0748-A01D-B1B29DF530BB}" destId="{1E72D2F5-DC67-D341-80F2-15BCAEE29CCF}" srcOrd="4" destOrd="0" parTransId="{1D1472B7-D3E4-0B43-82A1-93203ACDDC68}" sibTransId="{0518C776-EF53-B143-B983-AA75084BDEC2}"/>
    <dgm:cxn modelId="{C8D07E28-E7E7-CC4A-9CA3-55925A7D3261}" type="presOf" srcId="{13FDCD2D-5458-174C-8074-CA34B20C734D}" destId="{1B9EFD5C-10BB-A042-BE7F-D204FBC5EB08}" srcOrd="0" destOrd="0" presId="urn:microsoft.com/office/officeart/2005/8/layout/venn3"/>
    <dgm:cxn modelId="{63991A74-B802-CC47-820D-D237DE6AC16D}" type="presOf" srcId="{32AB939B-CC7F-BA4F-B8FB-3C3F3381D1A4}" destId="{1EBC7F9B-5CCC-7247-A5BC-E3B04E4CCDD8}" srcOrd="0" destOrd="0" presId="urn:microsoft.com/office/officeart/2005/8/layout/venn3"/>
    <dgm:cxn modelId="{BA348FCD-E18D-5F4F-8BF9-8231B6E52742}" type="presOf" srcId="{C110F11C-3EB9-954B-85A6-90A7B5EAF4E9}" destId="{9D5D96F2-3286-7849-B301-54BF44D987A8}" srcOrd="0" destOrd="0" presId="urn:microsoft.com/office/officeart/2005/8/layout/venn3"/>
    <dgm:cxn modelId="{1D98A462-DE9D-7641-8CD4-FDC9B5DED3F5}" srcId="{40502CC1-6D0A-0748-A01D-B1B29DF530BB}" destId="{40F93C4A-B20B-D84C-A159-BE5C739D9F30}" srcOrd="1" destOrd="0" parTransId="{888BAB0E-5F9E-DE42-A997-E6063E2AD4FD}" sibTransId="{1682F4D4-DE1A-8B40-BC5C-31AC8E03294B}"/>
    <dgm:cxn modelId="{0FC15E47-9F6C-C349-A87E-5D9F21A20BF0}" type="presOf" srcId="{40502CC1-6D0A-0748-A01D-B1B29DF530BB}" destId="{EC84E045-1337-F741-ADAA-415F7D061E67}" srcOrd="0" destOrd="0" presId="urn:microsoft.com/office/officeart/2005/8/layout/venn3"/>
    <dgm:cxn modelId="{30D59B22-1139-CB45-BA8F-D781A6F7CA2F}" type="presOf" srcId="{40F93C4A-B20B-D84C-A159-BE5C739D9F30}" destId="{89FBA1EA-2938-9043-ABD3-2AAB19C5AFB4}" srcOrd="0" destOrd="0" presId="urn:microsoft.com/office/officeart/2005/8/layout/venn3"/>
    <dgm:cxn modelId="{021ABCE0-0F70-884A-B89A-5177735AB90B}" srcId="{40502CC1-6D0A-0748-A01D-B1B29DF530BB}" destId="{13FDCD2D-5458-174C-8074-CA34B20C734D}" srcOrd="0" destOrd="0" parTransId="{E2728BEF-7BA0-184A-912A-FADD626034E8}" sibTransId="{B36FF1C1-4469-0741-BB2E-4C7A4383BF13}"/>
    <dgm:cxn modelId="{521504AF-BCEE-B842-8414-5263179AC61E}" type="presOf" srcId="{6F452C5C-697B-8B48-A9E7-D415991C2101}" destId="{DA8F30FF-8CB9-7746-B281-06D78B69E61C}" srcOrd="0" destOrd="0" presId="urn:microsoft.com/office/officeart/2005/8/layout/venn3"/>
    <dgm:cxn modelId="{A832AE62-A599-0441-845A-D76603FCF8E7}" srcId="{40502CC1-6D0A-0748-A01D-B1B29DF530BB}" destId="{6F452C5C-697B-8B48-A9E7-D415991C2101}" srcOrd="6" destOrd="0" parTransId="{31AA597C-6028-F344-A13A-235E0A2B69CA}" sibTransId="{17E58CD5-7EC8-E046-B74B-E68DED7F5B1A}"/>
    <dgm:cxn modelId="{C6805EFE-C0AF-1A4E-800E-3E702FA5C94F}" type="presOf" srcId="{1E72D2F5-DC67-D341-80F2-15BCAEE29CCF}" destId="{98B1FFBD-F5DF-7F47-B797-C98444D1FC8B}" srcOrd="0" destOrd="0" presId="urn:microsoft.com/office/officeart/2005/8/layout/venn3"/>
    <dgm:cxn modelId="{30BE172C-736B-A34B-A60D-A80C9583CAF0}" type="presOf" srcId="{45F030F9-1B99-6340-BF05-B81D270817F9}" destId="{47D720D8-7215-7744-9EF9-5A0939C88B94}" srcOrd="0" destOrd="0" presId="urn:microsoft.com/office/officeart/2005/8/layout/venn3"/>
    <dgm:cxn modelId="{7CF13376-557E-2C4C-9B4E-5350486EA117}" srcId="{40502CC1-6D0A-0748-A01D-B1B29DF530BB}" destId="{32AB939B-CC7F-BA4F-B8FB-3C3F3381D1A4}" srcOrd="2" destOrd="0" parTransId="{2E673D30-DAD7-3940-A026-DF66DCCA36A4}" sibTransId="{F3735332-21CE-704B-8612-1778B4F8F7A4}"/>
    <dgm:cxn modelId="{BF2586B6-BFA8-2E46-AF79-68F4B42D044B}" srcId="{40502CC1-6D0A-0748-A01D-B1B29DF530BB}" destId="{45F030F9-1B99-6340-BF05-B81D270817F9}" srcOrd="5" destOrd="0" parTransId="{D84C18EA-3717-EF44-92EC-59AA811FB61C}" sibTransId="{C0B58294-340C-2644-B360-40D49750C24D}"/>
    <dgm:cxn modelId="{8C9ADCDD-AB1C-5D41-B0F4-C6489CCF4C61}" type="presParOf" srcId="{EC84E045-1337-F741-ADAA-415F7D061E67}" destId="{1B9EFD5C-10BB-A042-BE7F-D204FBC5EB08}" srcOrd="0" destOrd="0" presId="urn:microsoft.com/office/officeart/2005/8/layout/venn3"/>
    <dgm:cxn modelId="{83D0B980-C8A6-1845-9F60-878849FCDEB4}" type="presParOf" srcId="{EC84E045-1337-F741-ADAA-415F7D061E67}" destId="{7B37BF65-46E3-C84B-AC4C-896362872C85}" srcOrd="1" destOrd="0" presId="urn:microsoft.com/office/officeart/2005/8/layout/venn3"/>
    <dgm:cxn modelId="{40A47813-A51A-5444-919B-949BAC192AC5}" type="presParOf" srcId="{EC84E045-1337-F741-ADAA-415F7D061E67}" destId="{89FBA1EA-2938-9043-ABD3-2AAB19C5AFB4}" srcOrd="2" destOrd="0" presId="urn:microsoft.com/office/officeart/2005/8/layout/venn3"/>
    <dgm:cxn modelId="{982C32C8-2127-4049-B688-22524B8AAC5A}" type="presParOf" srcId="{EC84E045-1337-F741-ADAA-415F7D061E67}" destId="{CE624FF5-757B-114F-9E85-272405B2ACB5}" srcOrd="3" destOrd="0" presId="urn:microsoft.com/office/officeart/2005/8/layout/venn3"/>
    <dgm:cxn modelId="{25EA5BD7-4345-094E-BC7B-FF1A06855C02}" type="presParOf" srcId="{EC84E045-1337-F741-ADAA-415F7D061E67}" destId="{1EBC7F9B-5CCC-7247-A5BC-E3B04E4CCDD8}" srcOrd="4" destOrd="0" presId="urn:microsoft.com/office/officeart/2005/8/layout/venn3"/>
    <dgm:cxn modelId="{255A99E8-0319-0F44-81D7-D48614925101}" type="presParOf" srcId="{EC84E045-1337-F741-ADAA-415F7D061E67}" destId="{9C180C85-9645-5B45-881C-CD655D4B896C}" srcOrd="5" destOrd="0" presId="urn:microsoft.com/office/officeart/2005/8/layout/venn3"/>
    <dgm:cxn modelId="{4D58B167-770C-3348-9B7B-98CD0A96E81B}" type="presParOf" srcId="{EC84E045-1337-F741-ADAA-415F7D061E67}" destId="{9D5D96F2-3286-7849-B301-54BF44D987A8}" srcOrd="6" destOrd="0" presId="urn:microsoft.com/office/officeart/2005/8/layout/venn3"/>
    <dgm:cxn modelId="{962096D6-F5B3-5B4E-966A-6975624FBE12}" type="presParOf" srcId="{EC84E045-1337-F741-ADAA-415F7D061E67}" destId="{9FF60EBE-F6B1-8F40-86D4-B9435700B11E}" srcOrd="7" destOrd="0" presId="urn:microsoft.com/office/officeart/2005/8/layout/venn3"/>
    <dgm:cxn modelId="{922C499D-8F17-5F47-9880-1FD6C6D55E84}" type="presParOf" srcId="{EC84E045-1337-F741-ADAA-415F7D061E67}" destId="{98B1FFBD-F5DF-7F47-B797-C98444D1FC8B}" srcOrd="8" destOrd="0" presId="urn:microsoft.com/office/officeart/2005/8/layout/venn3"/>
    <dgm:cxn modelId="{6FA522E7-6D1E-4E4A-8E70-66F99412E2B4}" type="presParOf" srcId="{EC84E045-1337-F741-ADAA-415F7D061E67}" destId="{4580CA06-DE5D-F849-A367-171AB3F4A70E}" srcOrd="9" destOrd="0" presId="urn:microsoft.com/office/officeart/2005/8/layout/venn3"/>
    <dgm:cxn modelId="{76F3273F-3D2C-3748-A480-582CE81E6A78}" type="presParOf" srcId="{EC84E045-1337-F741-ADAA-415F7D061E67}" destId="{47D720D8-7215-7744-9EF9-5A0939C88B94}" srcOrd="10" destOrd="0" presId="urn:microsoft.com/office/officeart/2005/8/layout/venn3"/>
    <dgm:cxn modelId="{DE01B46A-A10F-CA4C-B5BA-7E1D94F57C04}" type="presParOf" srcId="{EC84E045-1337-F741-ADAA-415F7D061E67}" destId="{070C5E19-AD0B-8043-A62F-208A93B822F3}" srcOrd="11" destOrd="0" presId="urn:microsoft.com/office/officeart/2005/8/layout/venn3"/>
    <dgm:cxn modelId="{9E0E2362-B57C-C048-AD34-787E22164F37}" type="presParOf" srcId="{EC84E045-1337-F741-ADAA-415F7D061E67}" destId="{DA8F30FF-8CB9-7746-B281-06D78B69E61C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0C146F-6BF9-3143-A710-B28CDAA01E8F}" type="doc">
      <dgm:prSet loTypeId="urn:microsoft.com/office/officeart/2005/8/layout/hList7" loCatId="" qsTypeId="urn:microsoft.com/office/officeart/2005/8/quickstyle/3D1" qsCatId="3D" csTypeId="urn:microsoft.com/office/officeart/2005/8/colors/colorful1" csCatId="colorful" phldr="1"/>
      <dgm:spPr/>
    </dgm:pt>
    <dgm:pt modelId="{74EEC03C-7173-4C4D-B399-83752487F2BE}">
      <dgm:prSet phldrT="[Testo]"/>
      <dgm:spPr/>
      <dgm:t>
        <a:bodyPr/>
        <a:lstStyle/>
        <a:p>
          <a:r>
            <a:rPr lang="it-IT" dirty="0" smtClean="0"/>
            <a:t>Utilizzo </a:t>
          </a:r>
          <a:r>
            <a:rPr lang="it-IT" dirty="0" err="1" smtClean="0"/>
            <a:t>device</a:t>
          </a:r>
          <a:endParaRPr lang="it-IT" dirty="0"/>
        </a:p>
      </dgm:t>
    </dgm:pt>
    <dgm:pt modelId="{04FA3DE5-FAD7-504E-AAC7-A260A5045369}" type="parTrans" cxnId="{DC909141-2B1D-2E49-ABE4-71E033B7D555}">
      <dgm:prSet/>
      <dgm:spPr/>
      <dgm:t>
        <a:bodyPr/>
        <a:lstStyle/>
        <a:p>
          <a:endParaRPr lang="it-IT"/>
        </a:p>
      </dgm:t>
    </dgm:pt>
    <dgm:pt modelId="{A2545B86-DD09-8346-B316-69BC917430AC}" type="sibTrans" cxnId="{DC909141-2B1D-2E49-ABE4-71E033B7D555}">
      <dgm:prSet/>
      <dgm:spPr/>
      <dgm:t>
        <a:bodyPr/>
        <a:lstStyle/>
        <a:p>
          <a:endParaRPr lang="it-IT"/>
        </a:p>
      </dgm:t>
    </dgm:pt>
    <dgm:pt modelId="{C92D095B-2960-544F-A7D4-CEA6CF53A6EB}">
      <dgm:prSet phldrT="[Testo]"/>
      <dgm:spPr/>
      <dgm:t>
        <a:bodyPr/>
        <a:lstStyle/>
        <a:p>
          <a:r>
            <a:rPr lang="it-IT" dirty="0" smtClean="0"/>
            <a:t>Igiene bronchiale</a:t>
          </a:r>
          <a:endParaRPr lang="it-IT" dirty="0"/>
        </a:p>
      </dgm:t>
    </dgm:pt>
    <dgm:pt modelId="{ADCA8080-0B91-5E4A-B760-5119C37681BC}" type="parTrans" cxnId="{7BE61192-20D7-F349-9EF8-F1EDE9472405}">
      <dgm:prSet/>
      <dgm:spPr/>
      <dgm:t>
        <a:bodyPr/>
        <a:lstStyle/>
        <a:p>
          <a:endParaRPr lang="it-IT"/>
        </a:p>
      </dgm:t>
    </dgm:pt>
    <dgm:pt modelId="{0549B6BD-B7D9-B445-A175-ED50BFE8B840}" type="sibTrans" cxnId="{7BE61192-20D7-F349-9EF8-F1EDE9472405}">
      <dgm:prSet/>
      <dgm:spPr/>
      <dgm:t>
        <a:bodyPr/>
        <a:lstStyle/>
        <a:p>
          <a:endParaRPr lang="it-IT"/>
        </a:p>
      </dgm:t>
    </dgm:pt>
    <dgm:pt modelId="{C5CFC815-0B0D-8D43-BE3A-B0B0F55905FF}">
      <dgm:prSet phldrT="[Testo]"/>
      <dgm:spPr/>
      <dgm:t>
        <a:bodyPr/>
        <a:lstStyle/>
        <a:p>
          <a:r>
            <a:rPr lang="it-IT" dirty="0" smtClean="0"/>
            <a:t>Attività fisica</a:t>
          </a:r>
          <a:endParaRPr lang="it-IT" dirty="0"/>
        </a:p>
      </dgm:t>
    </dgm:pt>
    <dgm:pt modelId="{46D92A96-44F8-234F-9AA3-D93B68A0D98D}" type="parTrans" cxnId="{D6FB8988-A654-0245-B910-A7A1F964F694}">
      <dgm:prSet/>
      <dgm:spPr/>
      <dgm:t>
        <a:bodyPr/>
        <a:lstStyle/>
        <a:p>
          <a:endParaRPr lang="it-IT"/>
        </a:p>
      </dgm:t>
    </dgm:pt>
    <dgm:pt modelId="{08C07BD3-1C86-A746-9906-11A8D95E583C}" type="sibTrans" cxnId="{D6FB8988-A654-0245-B910-A7A1F964F694}">
      <dgm:prSet/>
      <dgm:spPr/>
      <dgm:t>
        <a:bodyPr/>
        <a:lstStyle/>
        <a:p>
          <a:endParaRPr lang="it-IT"/>
        </a:p>
      </dgm:t>
    </dgm:pt>
    <dgm:pt modelId="{95E19FD6-7613-0744-9C29-D5AC8A3C462C}">
      <dgm:prSet phldrT="[Testo]"/>
      <dgm:spPr/>
      <dgm:t>
        <a:bodyPr/>
        <a:lstStyle/>
        <a:p>
          <a:endParaRPr lang="it-IT" dirty="0" smtClean="0"/>
        </a:p>
        <a:p>
          <a:r>
            <a:rPr lang="it-IT" dirty="0" smtClean="0"/>
            <a:t>Alimentazione </a:t>
          </a:r>
        </a:p>
        <a:p>
          <a:endParaRPr lang="it-IT" dirty="0"/>
        </a:p>
      </dgm:t>
    </dgm:pt>
    <dgm:pt modelId="{2A40961B-C2F6-3846-9C09-07D69ECB3F7E}" type="parTrans" cxnId="{DA2D4324-F4BE-E540-ACA6-4B62FD1E5442}">
      <dgm:prSet/>
      <dgm:spPr/>
      <dgm:t>
        <a:bodyPr/>
        <a:lstStyle/>
        <a:p>
          <a:endParaRPr lang="it-IT"/>
        </a:p>
      </dgm:t>
    </dgm:pt>
    <dgm:pt modelId="{C2998546-AD98-F043-858B-8A2F2F49818E}" type="sibTrans" cxnId="{DA2D4324-F4BE-E540-ACA6-4B62FD1E5442}">
      <dgm:prSet/>
      <dgm:spPr/>
      <dgm:t>
        <a:bodyPr/>
        <a:lstStyle/>
        <a:p>
          <a:endParaRPr lang="it-IT"/>
        </a:p>
      </dgm:t>
    </dgm:pt>
    <dgm:pt modelId="{C46E8A3D-1BE4-DF40-8832-65751637B6C4}" type="pres">
      <dgm:prSet presAssocID="{E20C146F-6BF9-3143-A710-B28CDAA01E8F}" presName="Name0" presStyleCnt="0">
        <dgm:presLayoutVars>
          <dgm:dir/>
          <dgm:resizeHandles val="exact"/>
        </dgm:presLayoutVars>
      </dgm:prSet>
      <dgm:spPr/>
    </dgm:pt>
    <dgm:pt modelId="{E98CB437-A8F8-CA4D-8CFF-987DFE7F4813}" type="pres">
      <dgm:prSet presAssocID="{E20C146F-6BF9-3143-A710-B28CDAA01E8F}" presName="fgShape" presStyleLbl="fgShp" presStyleIdx="0" presStyleCnt="1"/>
      <dgm:spPr/>
    </dgm:pt>
    <dgm:pt modelId="{C1CD8507-DF80-B744-84DB-ACE5881824E8}" type="pres">
      <dgm:prSet presAssocID="{E20C146F-6BF9-3143-A710-B28CDAA01E8F}" presName="linComp" presStyleCnt="0"/>
      <dgm:spPr/>
    </dgm:pt>
    <dgm:pt modelId="{D9047C31-6EFB-0D4B-9FAC-330DD6C768F6}" type="pres">
      <dgm:prSet presAssocID="{74EEC03C-7173-4C4D-B399-83752487F2BE}" presName="compNode" presStyleCnt="0"/>
      <dgm:spPr/>
    </dgm:pt>
    <dgm:pt modelId="{F692E8A0-0635-C844-ACB1-9B92FD77D1DC}" type="pres">
      <dgm:prSet presAssocID="{74EEC03C-7173-4C4D-B399-83752487F2BE}" presName="bkgdShape" presStyleLbl="node1" presStyleIdx="0" presStyleCnt="4"/>
      <dgm:spPr/>
      <dgm:t>
        <a:bodyPr/>
        <a:lstStyle/>
        <a:p>
          <a:endParaRPr lang="it-IT"/>
        </a:p>
      </dgm:t>
    </dgm:pt>
    <dgm:pt modelId="{8D4629B0-DB87-7C4B-9C53-0DFC1C2FF111}" type="pres">
      <dgm:prSet presAssocID="{74EEC03C-7173-4C4D-B399-83752487F2B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CD69C-A86C-E845-8D3F-5FA26B29E7EB}" type="pres">
      <dgm:prSet presAssocID="{74EEC03C-7173-4C4D-B399-83752487F2BE}" presName="invisiNode" presStyleLbl="node1" presStyleIdx="0" presStyleCnt="4"/>
      <dgm:spPr/>
    </dgm:pt>
    <dgm:pt modelId="{B4FCCAC8-4DB2-3F4D-AE7A-E9626A56EC81}" type="pres">
      <dgm:prSet presAssocID="{74EEC03C-7173-4C4D-B399-83752487F2B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94B8387-F370-9448-A74A-51AA9F508A80}" type="pres">
      <dgm:prSet presAssocID="{A2545B86-DD09-8346-B316-69BC917430A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49C381D-AC81-984A-BA1F-A18BC92B56A3}" type="pres">
      <dgm:prSet presAssocID="{C92D095B-2960-544F-A7D4-CEA6CF53A6EB}" presName="compNode" presStyleCnt="0"/>
      <dgm:spPr/>
    </dgm:pt>
    <dgm:pt modelId="{5E5683FC-8A00-D142-A51F-1F00FF60096B}" type="pres">
      <dgm:prSet presAssocID="{C92D095B-2960-544F-A7D4-CEA6CF53A6EB}" presName="bkgdShape" presStyleLbl="node1" presStyleIdx="1" presStyleCnt="4"/>
      <dgm:spPr/>
      <dgm:t>
        <a:bodyPr/>
        <a:lstStyle/>
        <a:p>
          <a:endParaRPr lang="it-IT"/>
        </a:p>
      </dgm:t>
    </dgm:pt>
    <dgm:pt modelId="{F6181633-3939-914B-AEDA-88FC5677FD07}" type="pres">
      <dgm:prSet presAssocID="{C92D095B-2960-544F-A7D4-CEA6CF53A6E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81E3E5-C69B-364B-8F84-1FDCE5008332}" type="pres">
      <dgm:prSet presAssocID="{C92D095B-2960-544F-A7D4-CEA6CF53A6EB}" presName="invisiNode" presStyleLbl="node1" presStyleIdx="1" presStyleCnt="4"/>
      <dgm:spPr/>
    </dgm:pt>
    <dgm:pt modelId="{CB23B695-6CBC-A44E-9435-10914FAE5F19}" type="pres">
      <dgm:prSet presAssocID="{C92D095B-2960-544F-A7D4-CEA6CF53A6E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549AA4AF-FB98-4748-8A2F-E963733652C5}" type="pres">
      <dgm:prSet presAssocID="{0549B6BD-B7D9-B445-A175-ED50BFE8B840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696C878-7C02-F840-BC1E-26B2F34E7EF9}" type="pres">
      <dgm:prSet presAssocID="{C5CFC815-0B0D-8D43-BE3A-B0B0F55905FF}" presName="compNode" presStyleCnt="0"/>
      <dgm:spPr/>
    </dgm:pt>
    <dgm:pt modelId="{D046710F-1463-BF4A-B682-95CB4C59A9B4}" type="pres">
      <dgm:prSet presAssocID="{C5CFC815-0B0D-8D43-BE3A-B0B0F55905FF}" presName="bkgdShape" presStyleLbl="node1" presStyleIdx="2" presStyleCnt="4"/>
      <dgm:spPr/>
      <dgm:t>
        <a:bodyPr/>
        <a:lstStyle/>
        <a:p>
          <a:endParaRPr lang="it-IT"/>
        </a:p>
      </dgm:t>
    </dgm:pt>
    <dgm:pt modelId="{ED181AF4-ECB2-5D4B-8331-A861A0CE84E1}" type="pres">
      <dgm:prSet presAssocID="{C5CFC815-0B0D-8D43-BE3A-B0B0F55905F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9C61E-5BFB-B64F-9261-C37C01E3DA3D}" type="pres">
      <dgm:prSet presAssocID="{C5CFC815-0B0D-8D43-BE3A-B0B0F55905FF}" presName="invisiNode" presStyleLbl="node1" presStyleIdx="2" presStyleCnt="4"/>
      <dgm:spPr/>
    </dgm:pt>
    <dgm:pt modelId="{C62AB3F1-ABF2-DB42-B479-84515341491E}" type="pres">
      <dgm:prSet presAssocID="{C5CFC815-0B0D-8D43-BE3A-B0B0F55905FF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52488C5-FB9F-4C4F-9D34-A85ABEECADC2}" type="pres">
      <dgm:prSet presAssocID="{08C07BD3-1C86-A746-9906-11A8D95E583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04F6F83-653F-784B-AA1E-E28B2C719064}" type="pres">
      <dgm:prSet presAssocID="{95E19FD6-7613-0744-9C29-D5AC8A3C462C}" presName="compNode" presStyleCnt="0"/>
      <dgm:spPr/>
    </dgm:pt>
    <dgm:pt modelId="{3693B0B1-41F4-2F4D-B20F-9F0884F8F486}" type="pres">
      <dgm:prSet presAssocID="{95E19FD6-7613-0744-9C29-D5AC8A3C462C}" presName="bkgdShape" presStyleLbl="node1" presStyleIdx="3" presStyleCnt="4"/>
      <dgm:spPr/>
      <dgm:t>
        <a:bodyPr/>
        <a:lstStyle/>
        <a:p>
          <a:endParaRPr lang="it-IT"/>
        </a:p>
      </dgm:t>
    </dgm:pt>
    <dgm:pt modelId="{F2B433DF-C4DC-1A49-85F0-90E726D8C1FB}" type="pres">
      <dgm:prSet presAssocID="{95E19FD6-7613-0744-9C29-D5AC8A3C462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AC9BA0-C7B2-6C45-8591-AA9DAF9754EC}" type="pres">
      <dgm:prSet presAssocID="{95E19FD6-7613-0744-9C29-D5AC8A3C462C}" presName="invisiNode" presStyleLbl="node1" presStyleIdx="3" presStyleCnt="4"/>
      <dgm:spPr/>
    </dgm:pt>
    <dgm:pt modelId="{E76F14B2-34F3-8247-A5D4-236D412FDA7E}" type="pres">
      <dgm:prSet presAssocID="{95E19FD6-7613-0744-9C29-D5AC8A3C462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A84FA0C-2FD8-C74F-A567-390EA68E5D1F}" type="presOf" srcId="{C92D095B-2960-544F-A7D4-CEA6CF53A6EB}" destId="{5E5683FC-8A00-D142-A51F-1F00FF60096B}" srcOrd="0" destOrd="0" presId="urn:microsoft.com/office/officeart/2005/8/layout/hList7"/>
    <dgm:cxn modelId="{7BE61192-20D7-F349-9EF8-F1EDE9472405}" srcId="{E20C146F-6BF9-3143-A710-B28CDAA01E8F}" destId="{C92D095B-2960-544F-A7D4-CEA6CF53A6EB}" srcOrd="1" destOrd="0" parTransId="{ADCA8080-0B91-5E4A-B760-5119C37681BC}" sibTransId="{0549B6BD-B7D9-B445-A175-ED50BFE8B840}"/>
    <dgm:cxn modelId="{820402B0-58D6-8747-A41F-A255643D35E2}" type="presOf" srcId="{95E19FD6-7613-0744-9C29-D5AC8A3C462C}" destId="{3693B0B1-41F4-2F4D-B20F-9F0884F8F486}" srcOrd="0" destOrd="0" presId="urn:microsoft.com/office/officeart/2005/8/layout/hList7"/>
    <dgm:cxn modelId="{DC909141-2B1D-2E49-ABE4-71E033B7D555}" srcId="{E20C146F-6BF9-3143-A710-B28CDAA01E8F}" destId="{74EEC03C-7173-4C4D-B399-83752487F2BE}" srcOrd="0" destOrd="0" parTransId="{04FA3DE5-FAD7-504E-AAC7-A260A5045369}" sibTransId="{A2545B86-DD09-8346-B316-69BC917430AC}"/>
    <dgm:cxn modelId="{2387FA50-37FA-1B49-ACE9-EDC5B711501D}" type="presOf" srcId="{74EEC03C-7173-4C4D-B399-83752487F2BE}" destId="{F692E8A0-0635-C844-ACB1-9B92FD77D1DC}" srcOrd="0" destOrd="0" presId="urn:microsoft.com/office/officeart/2005/8/layout/hList7"/>
    <dgm:cxn modelId="{13B54C16-73FE-E645-AAA3-207DA7AAE297}" type="presOf" srcId="{74EEC03C-7173-4C4D-B399-83752487F2BE}" destId="{8D4629B0-DB87-7C4B-9C53-0DFC1C2FF111}" srcOrd="1" destOrd="0" presId="urn:microsoft.com/office/officeart/2005/8/layout/hList7"/>
    <dgm:cxn modelId="{D6FB8988-A654-0245-B910-A7A1F964F694}" srcId="{E20C146F-6BF9-3143-A710-B28CDAA01E8F}" destId="{C5CFC815-0B0D-8D43-BE3A-B0B0F55905FF}" srcOrd="2" destOrd="0" parTransId="{46D92A96-44F8-234F-9AA3-D93B68A0D98D}" sibTransId="{08C07BD3-1C86-A746-9906-11A8D95E583C}"/>
    <dgm:cxn modelId="{DA2D4324-F4BE-E540-ACA6-4B62FD1E5442}" srcId="{E20C146F-6BF9-3143-A710-B28CDAA01E8F}" destId="{95E19FD6-7613-0744-9C29-D5AC8A3C462C}" srcOrd="3" destOrd="0" parTransId="{2A40961B-C2F6-3846-9C09-07D69ECB3F7E}" sibTransId="{C2998546-AD98-F043-858B-8A2F2F49818E}"/>
    <dgm:cxn modelId="{C786D01D-CA49-3640-9E1B-41240938B297}" type="presOf" srcId="{08C07BD3-1C86-A746-9906-11A8D95E583C}" destId="{952488C5-FB9F-4C4F-9D34-A85ABEECADC2}" srcOrd="0" destOrd="0" presId="urn:microsoft.com/office/officeart/2005/8/layout/hList7"/>
    <dgm:cxn modelId="{2554CF33-8AC5-5E44-BA6B-F85411F4581B}" type="presOf" srcId="{C5CFC815-0B0D-8D43-BE3A-B0B0F55905FF}" destId="{D046710F-1463-BF4A-B682-95CB4C59A9B4}" srcOrd="0" destOrd="0" presId="urn:microsoft.com/office/officeart/2005/8/layout/hList7"/>
    <dgm:cxn modelId="{612B3258-7344-3343-ADF3-1288014D2F58}" type="presOf" srcId="{C5CFC815-0B0D-8D43-BE3A-B0B0F55905FF}" destId="{ED181AF4-ECB2-5D4B-8331-A861A0CE84E1}" srcOrd="1" destOrd="0" presId="urn:microsoft.com/office/officeart/2005/8/layout/hList7"/>
    <dgm:cxn modelId="{18899AF6-7D8E-AD4B-9B2F-AD7CC1086588}" type="presOf" srcId="{95E19FD6-7613-0744-9C29-D5AC8A3C462C}" destId="{F2B433DF-C4DC-1A49-85F0-90E726D8C1FB}" srcOrd="1" destOrd="0" presId="urn:microsoft.com/office/officeart/2005/8/layout/hList7"/>
    <dgm:cxn modelId="{5161274B-B775-E641-AA1D-CB41146CC1ED}" type="presOf" srcId="{0549B6BD-B7D9-B445-A175-ED50BFE8B840}" destId="{549AA4AF-FB98-4748-8A2F-E963733652C5}" srcOrd="0" destOrd="0" presId="urn:microsoft.com/office/officeart/2005/8/layout/hList7"/>
    <dgm:cxn modelId="{791FB04A-FF77-444C-AE4E-E4FA47E43457}" type="presOf" srcId="{E20C146F-6BF9-3143-A710-B28CDAA01E8F}" destId="{C46E8A3D-1BE4-DF40-8832-65751637B6C4}" srcOrd="0" destOrd="0" presId="urn:microsoft.com/office/officeart/2005/8/layout/hList7"/>
    <dgm:cxn modelId="{487FEDC3-8AC5-264C-B61E-BD1D3AF74CB2}" type="presOf" srcId="{C92D095B-2960-544F-A7D4-CEA6CF53A6EB}" destId="{F6181633-3939-914B-AEDA-88FC5677FD07}" srcOrd="1" destOrd="0" presId="urn:microsoft.com/office/officeart/2005/8/layout/hList7"/>
    <dgm:cxn modelId="{10997BBF-76D1-114B-8B73-D931A267C2EB}" type="presOf" srcId="{A2545B86-DD09-8346-B316-69BC917430AC}" destId="{C94B8387-F370-9448-A74A-51AA9F508A80}" srcOrd="0" destOrd="0" presId="urn:microsoft.com/office/officeart/2005/8/layout/hList7"/>
    <dgm:cxn modelId="{CC62D751-8911-8E48-9A7D-9E0F9F9DA407}" type="presParOf" srcId="{C46E8A3D-1BE4-DF40-8832-65751637B6C4}" destId="{E98CB437-A8F8-CA4D-8CFF-987DFE7F4813}" srcOrd="0" destOrd="0" presId="urn:microsoft.com/office/officeart/2005/8/layout/hList7"/>
    <dgm:cxn modelId="{3C43B32C-7B40-BF4F-A2A6-727050F0F052}" type="presParOf" srcId="{C46E8A3D-1BE4-DF40-8832-65751637B6C4}" destId="{C1CD8507-DF80-B744-84DB-ACE5881824E8}" srcOrd="1" destOrd="0" presId="urn:microsoft.com/office/officeart/2005/8/layout/hList7"/>
    <dgm:cxn modelId="{EBF3948D-7431-3243-9170-3AC42ED7DE55}" type="presParOf" srcId="{C1CD8507-DF80-B744-84DB-ACE5881824E8}" destId="{D9047C31-6EFB-0D4B-9FAC-330DD6C768F6}" srcOrd="0" destOrd="0" presId="urn:microsoft.com/office/officeart/2005/8/layout/hList7"/>
    <dgm:cxn modelId="{AF46761F-2806-314C-9CAF-3198271475F8}" type="presParOf" srcId="{D9047C31-6EFB-0D4B-9FAC-330DD6C768F6}" destId="{F692E8A0-0635-C844-ACB1-9B92FD77D1DC}" srcOrd="0" destOrd="0" presId="urn:microsoft.com/office/officeart/2005/8/layout/hList7"/>
    <dgm:cxn modelId="{92E51267-6582-7347-AF4B-6E268AA2D0D8}" type="presParOf" srcId="{D9047C31-6EFB-0D4B-9FAC-330DD6C768F6}" destId="{8D4629B0-DB87-7C4B-9C53-0DFC1C2FF111}" srcOrd="1" destOrd="0" presId="urn:microsoft.com/office/officeart/2005/8/layout/hList7"/>
    <dgm:cxn modelId="{92EFD2C9-54BC-AD48-99E5-818D1F173A23}" type="presParOf" srcId="{D9047C31-6EFB-0D4B-9FAC-330DD6C768F6}" destId="{CC8CD69C-A86C-E845-8D3F-5FA26B29E7EB}" srcOrd="2" destOrd="0" presId="urn:microsoft.com/office/officeart/2005/8/layout/hList7"/>
    <dgm:cxn modelId="{A1B4BD4D-4A29-794E-BB5D-27C3933E7E18}" type="presParOf" srcId="{D9047C31-6EFB-0D4B-9FAC-330DD6C768F6}" destId="{B4FCCAC8-4DB2-3F4D-AE7A-E9626A56EC81}" srcOrd="3" destOrd="0" presId="urn:microsoft.com/office/officeart/2005/8/layout/hList7"/>
    <dgm:cxn modelId="{B50BB00B-F741-5B4A-898F-1AB4B5AC43F0}" type="presParOf" srcId="{C1CD8507-DF80-B744-84DB-ACE5881824E8}" destId="{C94B8387-F370-9448-A74A-51AA9F508A80}" srcOrd="1" destOrd="0" presId="urn:microsoft.com/office/officeart/2005/8/layout/hList7"/>
    <dgm:cxn modelId="{9F5A03CF-8B3B-C849-887D-5821D45A300F}" type="presParOf" srcId="{C1CD8507-DF80-B744-84DB-ACE5881824E8}" destId="{A49C381D-AC81-984A-BA1F-A18BC92B56A3}" srcOrd="2" destOrd="0" presId="urn:microsoft.com/office/officeart/2005/8/layout/hList7"/>
    <dgm:cxn modelId="{CA5B23E3-7807-714A-A592-07518938A9D4}" type="presParOf" srcId="{A49C381D-AC81-984A-BA1F-A18BC92B56A3}" destId="{5E5683FC-8A00-D142-A51F-1F00FF60096B}" srcOrd="0" destOrd="0" presId="urn:microsoft.com/office/officeart/2005/8/layout/hList7"/>
    <dgm:cxn modelId="{512B367C-B60C-A84B-9C09-51ADFA2708EE}" type="presParOf" srcId="{A49C381D-AC81-984A-BA1F-A18BC92B56A3}" destId="{F6181633-3939-914B-AEDA-88FC5677FD07}" srcOrd="1" destOrd="0" presId="urn:microsoft.com/office/officeart/2005/8/layout/hList7"/>
    <dgm:cxn modelId="{1FC755E4-AE01-D549-A605-D863A6082CCC}" type="presParOf" srcId="{A49C381D-AC81-984A-BA1F-A18BC92B56A3}" destId="{F581E3E5-C69B-364B-8F84-1FDCE5008332}" srcOrd="2" destOrd="0" presId="urn:microsoft.com/office/officeart/2005/8/layout/hList7"/>
    <dgm:cxn modelId="{97A8DC60-8F62-DD4D-A3F0-C9C950CFE2B8}" type="presParOf" srcId="{A49C381D-AC81-984A-BA1F-A18BC92B56A3}" destId="{CB23B695-6CBC-A44E-9435-10914FAE5F19}" srcOrd="3" destOrd="0" presId="urn:microsoft.com/office/officeart/2005/8/layout/hList7"/>
    <dgm:cxn modelId="{4763B099-FE2A-8045-ACA2-FFFDEA0C4B6E}" type="presParOf" srcId="{C1CD8507-DF80-B744-84DB-ACE5881824E8}" destId="{549AA4AF-FB98-4748-8A2F-E963733652C5}" srcOrd="3" destOrd="0" presId="urn:microsoft.com/office/officeart/2005/8/layout/hList7"/>
    <dgm:cxn modelId="{71956389-589A-6849-A3DA-85B0A2448BF6}" type="presParOf" srcId="{C1CD8507-DF80-B744-84DB-ACE5881824E8}" destId="{1696C878-7C02-F840-BC1E-26B2F34E7EF9}" srcOrd="4" destOrd="0" presId="urn:microsoft.com/office/officeart/2005/8/layout/hList7"/>
    <dgm:cxn modelId="{0FF4C8E5-3B1D-EF43-B7C9-00E641500D57}" type="presParOf" srcId="{1696C878-7C02-F840-BC1E-26B2F34E7EF9}" destId="{D046710F-1463-BF4A-B682-95CB4C59A9B4}" srcOrd="0" destOrd="0" presId="urn:microsoft.com/office/officeart/2005/8/layout/hList7"/>
    <dgm:cxn modelId="{B417327A-85FD-094E-9854-613199647672}" type="presParOf" srcId="{1696C878-7C02-F840-BC1E-26B2F34E7EF9}" destId="{ED181AF4-ECB2-5D4B-8331-A861A0CE84E1}" srcOrd="1" destOrd="0" presId="urn:microsoft.com/office/officeart/2005/8/layout/hList7"/>
    <dgm:cxn modelId="{AF029CE6-926D-B445-8634-638EC9C01125}" type="presParOf" srcId="{1696C878-7C02-F840-BC1E-26B2F34E7EF9}" destId="{BD29C61E-5BFB-B64F-9261-C37C01E3DA3D}" srcOrd="2" destOrd="0" presId="urn:microsoft.com/office/officeart/2005/8/layout/hList7"/>
    <dgm:cxn modelId="{0DB7A0C1-8082-0649-B1A4-3BAAC1CA9472}" type="presParOf" srcId="{1696C878-7C02-F840-BC1E-26B2F34E7EF9}" destId="{C62AB3F1-ABF2-DB42-B479-84515341491E}" srcOrd="3" destOrd="0" presId="urn:microsoft.com/office/officeart/2005/8/layout/hList7"/>
    <dgm:cxn modelId="{5536ABFC-2907-8347-9458-910C0CD7F88D}" type="presParOf" srcId="{C1CD8507-DF80-B744-84DB-ACE5881824E8}" destId="{952488C5-FB9F-4C4F-9D34-A85ABEECADC2}" srcOrd="5" destOrd="0" presId="urn:microsoft.com/office/officeart/2005/8/layout/hList7"/>
    <dgm:cxn modelId="{B83E5B5A-306E-5A40-BB2B-6AD55C150CE1}" type="presParOf" srcId="{C1CD8507-DF80-B744-84DB-ACE5881824E8}" destId="{C04F6F83-653F-784B-AA1E-E28B2C719064}" srcOrd="6" destOrd="0" presId="urn:microsoft.com/office/officeart/2005/8/layout/hList7"/>
    <dgm:cxn modelId="{82953EB7-5D36-8E42-8D8D-2357EA1614BB}" type="presParOf" srcId="{C04F6F83-653F-784B-AA1E-E28B2C719064}" destId="{3693B0B1-41F4-2F4D-B20F-9F0884F8F486}" srcOrd="0" destOrd="0" presId="urn:microsoft.com/office/officeart/2005/8/layout/hList7"/>
    <dgm:cxn modelId="{A3449951-7816-DF45-8FE6-C634B7D9D126}" type="presParOf" srcId="{C04F6F83-653F-784B-AA1E-E28B2C719064}" destId="{F2B433DF-C4DC-1A49-85F0-90E726D8C1FB}" srcOrd="1" destOrd="0" presId="urn:microsoft.com/office/officeart/2005/8/layout/hList7"/>
    <dgm:cxn modelId="{6FCE0BE5-2306-7B4B-AB93-CA21E115552B}" type="presParOf" srcId="{C04F6F83-653F-784B-AA1E-E28B2C719064}" destId="{83AC9BA0-C7B2-6C45-8591-AA9DAF9754EC}" srcOrd="2" destOrd="0" presId="urn:microsoft.com/office/officeart/2005/8/layout/hList7"/>
    <dgm:cxn modelId="{A9BFC7D5-E19A-5045-8CEB-1443A7EBE5E2}" type="presParOf" srcId="{C04F6F83-653F-784B-AA1E-E28B2C719064}" destId="{E76F14B2-34F3-8247-A5D4-236D412FDA7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206C-CC2D-E047-BB1F-BF57AD8D5EF4}">
      <dsp:nvSpPr>
        <dsp:cNvPr id="0" name=""/>
        <dsp:cNvSpPr/>
      </dsp:nvSpPr>
      <dsp:spPr>
        <a:xfrm>
          <a:off x="2512214" y="0"/>
          <a:ext cx="5106692" cy="5106692"/>
        </a:xfrm>
        <a:prstGeom prst="diamond">
          <a:avLst/>
        </a:prstGeom>
        <a:gradFill rotWithShape="0">
          <a:gsLst>
            <a:gs pos="0">
              <a:srgbClr val="64D19E">
                <a:lumMod val="88000"/>
              </a:srgb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BC2496-5713-FA41-A20C-29BA1BFBB5A3}">
      <dsp:nvSpPr>
        <dsp:cNvPr id="0" name=""/>
        <dsp:cNvSpPr/>
      </dsp:nvSpPr>
      <dsp:spPr>
        <a:xfrm>
          <a:off x="2997349" y="485135"/>
          <a:ext cx="1991609" cy="19916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strike="noStrike" kern="1200" smtClean="0">
              <a:latin typeface="Calibri"/>
            </a:rPr>
            <a:t>EQUITA’ DI ACCESSO </a:t>
          </a:r>
          <a:endParaRPr lang="it-IT" sz="1500" kern="1200" dirty="0"/>
        </a:p>
      </dsp:txBody>
      <dsp:txXfrm>
        <a:off x="3094571" y="582357"/>
        <a:ext cx="1797165" cy="1797165"/>
      </dsp:txXfrm>
    </dsp:sp>
    <dsp:sp modelId="{A4B215B0-B93F-FB41-A66F-44913721AC81}">
      <dsp:nvSpPr>
        <dsp:cNvPr id="0" name=""/>
        <dsp:cNvSpPr/>
      </dsp:nvSpPr>
      <dsp:spPr>
        <a:xfrm>
          <a:off x="5142160" y="485135"/>
          <a:ext cx="1991609" cy="199160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strike="noStrike" kern="1200" dirty="0" smtClean="0">
              <a:latin typeface="Calibri"/>
            </a:rPr>
            <a:t>RAZIONALIZZAZIONE DEL SISTEMA PRODUTTIVO (ATTIVITA’ COMPLESSE CONCENTRATE IN CENTRI DI RIFERIMENTO)</a:t>
          </a:r>
          <a:endParaRPr lang="it-IT" sz="1500" kern="1200" dirty="0"/>
        </a:p>
      </dsp:txBody>
      <dsp:txXfrm>
        <a:off x="5239382" y="582357"/>
        <a:ext cx="1797165" cy="1797165"/>
      </dsp:txXfrm>
    </dsp:sp>
    <dsp:sp modelId="{C5B3FB05-BCAE-8F4A-9978-2DD38D86AA82}">
      <dsp:nvSpPr>
        <dsp:cNvPr id="0" name=""/>
        <dsp:cNvSpPr/>
      </dsp:nvSpPr>
      <dsp:spPr>
        <a:xfrm>
          <a:off x="2997349" y="2629946"/>
          <a:ext cx="1991609" cy="1991609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4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strike="noStrike" kern="1200" dirty="0" smtClean="0">
              <a:latin typeface="Calibri"/>
            </a:rPr>
            <a:t>CONCENTRANZIONE DELL’ASSISTENZA DI MAGGIORE COMPLESSITA’ IN CENTRI DI RIFERIMENTO D’ECELLENZA </a:t>
          </a:r>
          <a:r>
            <a:rPr lang="it-IT" sz="1500" b="1" i="1" u="sng" strike="noStrike" kern="1200" dirty="0" smtClean="0">
              <a:latin typeface="Calibri"/>
            </a:rPr>
            <a:t>HUB</a:t>
          </a:r>
          <a:endParaRPr lang="it-IT" sz="1500" b="1" i="1" u="sng" kern="1200" dirty="0"/>
        </a:p>
      </dsp:txBody>
      <dsp:txXfrm>
        <a:off x="3094571" y="2727168"/>
        <a:ext cx="1797165" cy="1797165"/>
      </dsp:txXfrm>
    </dsp:sp>
    <dsp:sp modelId="{162F34A5-2738-0041-9E99-0657412D7DEE}">
      <dsp:nvSpPr>
        <dsp:cNvPr id="0" name=""/>
        <dsp:cNvSpPr/>
      </dsp:nvSpPr>
      <dsp:spPr>
        <a:xfrm>
          <a:off x="5142160" y="2629946"/>
          <a:ext cx="1991609" cy="1991609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strike="noStrike" kern="1200" smtClean="0">
              <a:latin typeface="Calibri"/>
            </a:rPr>
            <a:t>UNIFORMITA’ DELLA QUALITA’ DELLE PRESTAZIONI</a:t>
          </a:r>
          <a:endParaRPr lang="it-IT" sz="1500" kern="1200" dirty="0"/>
        </a:p>
      </dsp:txBody>
      <dsp:txXfrm>
        <a:off x="5239382" y="2727168"/>
        <a:ext cx="1797165" cy="17971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444C-A9C4-CA4E-BB8A-76B95982DD0D}">
      <dsp:nvSpPr>
        <dsp:cNvPr id="0" name=""/>
        <dsp:cNvSpPr/>
      </dsp:nvSpPr>
      <dsp:spPr>
        <a:xfrm>
          <a:off x="1779881" y="0"/>
          <a:ext cx="4568236" cy="4568236"/>
        </a:xfrm>
        <a:prstGeom prst="diamond">
          <a:avLst/>
        </a:prstGeom>
        <a:gradFill rotWithShape="0">
          <a:gsLst>
            <a:gs pos="100000">
              <a:srgbClr val="FFFC00"/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88C836D-E7BD-164A-BD05-9A66BA93FD70}">
      <dsp:nvSpPr>
        <dsp:cNvPr id="0" name=""/>
        <dsp:cNvSpPr/>
      </dsp:nvSpPr>
      <dsp:spPr>
        <a:xfrm>
          <a:off x="2213864" y="433982"/>
          <a:ext cx="1781612" cy="17816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COMPETENZE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RISORSE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SERVIZIO INNOVATIVO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i="1" u="sng" kern="1200" dirty="0" smtClean="0"/>
            <a:t>FATTORI DA VALORIZZARE</a:t>
          </a:r>
          <a:endParaRPr lang="it-IT" sz="1300" b="1" i="1" u="sng" kern="1200" dirty="0"/>
        </a:p>
      </dsp:txBody>
      <dsp:txXfrm>
        <a:off x="2300835" y="520953"/>
        <a:ext cx="1607670" cy="1607670"/>
      </dsp:txXfrm>
    </dsp:sp>
    <dsp:sp modelId="{C97109F3-029F-754C-9EF6-6F612CE59557}">
      <dsp:nvSpPr>
        <dsp:cNvPr id="0" name=""/>
        <dsp:cNvSpPr/>
      </dsp:nvSpPr>
      <dsp:spPr>
        <a:xfrm>
          <a:off x="4132523" y="433982"/>
          <a:ext cx="1781612" cy="178161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MANCANZA</a:t>
          </a:r>
          <a:r>
            <a:rPr lang="it-IT" sz="1300" b="1" kern="1200" baseline="0" dirty="0" smtClean="0"/>
            <a:t> DI COMPETENZA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baseline="0" dirty="0" smtClean="0"/>
            <a:t>MANCANZA DI RISORSE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baseline="0" dirty="0" smtClean="0"/>
            <a:t>UBICAZIONE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i="1" u="sng" kern="1200" baseline="0" dirty="0" smtClean="0"/>
            <a:t>LIMITI E GAP DA RISOLVERE</a:t>
          </a:r>
          <a:endParaRPr lang="it-IT" sz="1300" b="1" i="1" u="sng" kern="1200" dirty="0"/>
        </a:p>
      </dsp:txBody>
      <dsp:txXfrm>
        <a:off x="4219494" y="520953"/>
        <a:ext cx="1607670" cy="1607670"/>
      </dsp:txXfrm>
    </dsp:sp>
    <dsp:sp modelId="{0FCA5C64-742C-0B4A-B6C1-61EF2AFAD193}">
      <dsp:nvSpPr>
        <dsp:cNvPr id="0" name=""/>
        <dsp:cNvSpPr/>
      </dsp:nvSpPr>
      <dsp:spPr>
        <a:xfrm>
          <a:off x="2213864" y="2419149"/>
          <a:ext cx="1781612" cy="1781612"/>
        </a:xfrm>
        <a:prstGeom prst="round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4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VANTAGGI CHE POSSONO VENIRE DALL’ESTERNO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(associazioni.)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i="1" u="sng" kern="1200" dirty="0" smtClean="0"/>
            <a:t>POSSIBILITA’DI SVILUPPO SUL TERRITORIO</a:t>
          </a:r>
          <a:endParaRPr lang="it-IT" sz="1300" b="1" i="1" u="sng" kern="1200" dirty="0"/>
        </a:p>
      </dsp:txBody>
      <dsp:txXfrm>
        <a:off x="2300835" y="2506120"/>
        <a:ext cx="1607670" cy="1607670"/>
      </dsp:txXfrm>
    </dsp:sp>
    <dsp:sp modelId="{2C0D1C4B-EA22-CA49-98C8-0F5394F9008D}">
      <dsp:nvSpPr>
        <dsp:cNvPr id="0" name=""/>
        <dsp:cNvSpPr/>
      </dsp:nvSpPr>
      <dsp:spPr>
        <a:xfrm>
          <a:off x="4132523" y="2352641"/>
          <a:ext cx="1781612" cy="1781612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ELEMENTI CHE POSSONO OSTACOLARE IL PROGETTO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i="1" u="sng" kern="1200" dirty="0" smtClean="0"/>
            <a:t>RISCHI DA VALUTARE ED AFFRONTARE</a:t>
          </a:r>
          <a:endParaRPr lang="it-IT" sz="1300" b="1" i="1" u="sng" kern="1200" dirty="0"/>
        </a:p>
      </dsp:txBody>
      <dsp:txXfrm>
        <a:off x="4219494" y="2439612"/>
        <a:ext cx="1607670" cy="1607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D5F7-EB7A-DB44-BE23-F3F3F0186BD9}">
      <dsp:nvSpPr>
        <dsp:cNvPr id="0" name=""/>
        <dsp:cNvSpPr/>
      </dsp:nvSpPr>
      <dsp:spPr>
        <a:xfrm>
          <a:off x="0" y="577426"/>
          <a:ext cx="8128000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PROCESSO CHE RICHIEDE UN CONTINUO</a:t>
          </a:r>
          <a:r>
            <a:rPr lang="it-IT" sz="2400" kern="1200" baseline="0" dirty="0" smtClean="0"/>
            <a:t> AGGIORNAMENTO</a:t>
          </a:r>
          <a:endParaRPr lang="it-IT" sz="2400" kern="1200" dirty="0"/>
        </a:p>
      </dsp:txBody>
      <dsp:txXfrm>
        <a:off x="45235" y="622661"/>
        <a:ext cx="8037530" cy="836169"/>
      </dsp:txXfrm>
    </dsp:sp>
    <dsp:sp modelId="{99A8AD92-4419-794D-B597-62E4FD4B4137}">
      <dsp:nvSpPr>
        <dsp:cNvPr id="0" name=""/>
        <dsp:cNvSpPr/>
      </dsp:nvSpPr>
      <dsp:spPr>
        <a:xfrm>
          <a:off x="0" y="1573186"/>
          <a:ext cx="8128000" cy="926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 RAPPRESENTA LE PRATICHE MIGLIORI PER STABILIRE OBIETTIVI RAZIONALI DA RAGGIUNGERE</a:t>
          </a:r>
          <a:endParaRPr lang="it-IT" sz="2400" kern="1200" dirty="0"/>
        </a:p>
      </dsp:txBody>
      <dsp:txXfrm>
        <a:off x="45235" y="1618421"/>
        <a:ext cx="8037530" cy="836169"/>
      </dsp:txXfrm>
    </dsp:sp>
    <dsp:sp modelId="{45B352BC-E02E-424D-A08A-F570809FB089}">
      <dsp:nvSpPr>
        <dsp:cNvPr id="0" name=""/>
        <dsp:cNvSpPr/>
      </dsp:nvSpPr>
      <dsp:spPr>
        <a:xfrm>
          <a:off x="0" y="2568946"/>
          <a:ext cx="8128000" cy="926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BEST PRACTICE AL FINE DEL MIGLIORAMENTO ORGANIZZATIVO</a:t>
          </a:r>
          <a:endParaRPr lang="it-IT" sz="2400" kern="1200" dirty="0"/>
        </a:p>
      </dsp:txBody>
      <dsp:txXfrm>
        <a:off x="45235" y="2614181"/>
        <a:ext cx="8037530" cy="83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47F20-0EC7-594C-AB38-1546B1ADA2D2}">
      <dsp:nvSpPr>
        <dsp:cNvPr id="0" name=""/>
        <dsp:cNvSpPr/>
      </dsp:nvSpPr>
      <dsp:spPr>
        <a:xfrm>
          <a:off x="2433" y="0"/>
          <a:ext cx="3785318" cy="47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UNITA’ INFERMIERISTICA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SPIROMETRIIE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TEST DEL CAMMINO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TEST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MMRC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CAT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ACT</a:t>
          </a:r>
          <a:endParaRPr lang="it-IT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b="1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</dsp:txBody>
      <dsp:txXfrm>
        <a:off x="2433" y="1886400"/>
        <a:ext cx="3785318" cy="1886400"/>
      </dsp:txXfrm>
    </dsp:sp>
    <dsp:sp modelId="{8ED8F714-042B-7F4F-BA17-640E9E31DA4A}">
      <dsp:nvSpPr>
        <dsp:cNvPr id="0" name=""/>
        <dsp:cNvSpPr/>
      </dsp:nvSpPr>
      <dsp:spPr>
        <a:xfrm>
          <a:off x="1109878" y="282960"/>
          <a:ext cx="1570428" cy="15704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05C53A-A287-7545-B6B7-8215D100467F}">
      <dsp:nvSpPr>
        <dsp:cNvPr id="0" name=""/>
        <dsp:cNvSpPr/>
      </dsp:nvSpPr>
      <dsp:spPr>
        <a:xfrm>
          <a:off x="3901311" y="0"/>
          <a:ext cx="3785318" cy="47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UNITA’ INFERMIERISTICA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SEGRETERIA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PRENOTAZIONI VISITE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INSERIMENTO DATI</a:t>
          </a: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/>
        </a:p>
      </dsp:txBody>
      <dsp:txXfrm>
        <a:off x="3901311" y="1886400"/>
        <a:ext cx="3785318" cy="1886400"/>
      </dsp:txXfrm>
    </dsp:sp>
    <dsp:sp modelId="{695008A1-B0C9-BC4E-BF56-5C30F8982DD0}">
      <dsp:nvSpPr>
        <dsp:cNvPr id="0" name=""/>
        <dsp:cNvSpPr/>
      </dsp:nvSpPr>
      <dsp:spPr>
        <a:xfrm>
          <a:off x="5008756" y="282960"/>
          <a:ext cx="1570428" cy="15704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C3814E-2418-BA45-8A5E-C5F5514E5F33}">
      <dsp:nvSpPr>
        <dsp:cNvPr id="0" name=""/>
        <dsp:cNvSpPr/>
      </dsp:nvSpPr>
      <dsp:spPr>
        <a:xfrm>
          <a:off x="7800189" y="0"/>
          <a:ext cx="3785318" cy="47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UNITA’ INFERMIERISTICA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GESTIONE PZ PRE BRONCOSCOPIA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TORACENTESI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TALCAGGIO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BRONCOSCOPIE IN SETTIMANA NELLE VARIE U.O.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STOCCAGGIO</a:t>
          </a:r>
          <a:r>
            <a:rPr lang="it-IT" sz="1400" b="1" kern="1200" baseline="0" dirty="0" smtClean="0"/>
            <a:t> STRUMENTI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FARMACIA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RIORDINO CARRELLI E ARMADI</a:t>
          </a:r>
          <a:endParaRPr lang="it-IT" sz="14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/>
        </a:p>
      </dsp:txBody>
      <dsp:txXfrm>
        <a:off x="7800189" y="1886400"/>
        <a:ext cx="3785318" cy="1886400"/>
      </dsp:txXfrm>
    </dsp:sp>
    <dsp:sp modelId="{25E2B913-6DCF-304E-91E9-6DEB38172FE2}">
      <dsp:nvSpPr>
        <dsp:cNvPr id="0" name=""/>
        <dsp:cNvSpPr/>
      </dsp:nvSpPr>
      <dsp:spPr>
        <a:xfrm>
          <a:off x="8907634" y="282960"/>
          <a:ext cx="1570428" cy="15704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F295CA-A110-7A48-B1D5-649695CEFDB9}">
      <dsp:nvSpPr>
        <dsp:cNvPr id="0" name=""/>
        <dsp:cNvSpPr/>
      </dsp:nvSpPr>
      <dsp:spPr>
        <a:xfrm>
          <a:off x="818845" y="4008597"/>
          <a:ext cx="10660905" cy="70740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689E7-664E-6B48-AC99-9CC2E706840B}">
      <dsp:nvSpPr>
        <dsp:cNvPr id="0" name=""/>
        <dsp:cNvSpPr/>
      </dsp:nvSpPr>
      <dsp:spPr>
        <a:xfrm>
          <a:off x="4835" y="255812"/>
          <a:ext cx="2277961" cy="2277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1796EB-8D2E-A842-8888-CDBA09D82E09}">
      <dsp:nvSpPr>
        <dsp:cNvPr id="0" name=""/>
        <dsp:cNvSpPr/>
      </dsp:nvSpPr>
      <dsp:spPr>
        <a:xfrm>
          <a:off x="375666" y="1622589"/>
          <a:ext cx="2277961" cy="227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Preparazione S.O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Check-in paziente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Preparazione paziente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Compilazione della </a:t>
          </a:r>
          <a:r>
            <a:rPr lang="it-IT" sz="1400" b="1" kern="1200" baseline="0" dirty="0" err="1" smtClean="0"/>
            <a:t>Check</a:t>
          </a:r>
          <a:r>
            <a:rPr lang="it-IT" sz="1400" b="1" kern="1200" baseline="0" dirty="0" smtClean="0"/>
            <a:t>-list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Sistemazione pz post procedura </a:t>
          </a:r>
          <a:endParaRPr lang="it-IT" sz="1400" b="1" kern="1200" dirty="0"/>
        </a:p>
      </dsp:txBody>
      <dsp:txXfrm>
        <a:off x="442385" y="1689308"/>
        <a:ext cx="2144523" cy="2144523"/>
      </dsp:txXfrm>
    </dsp:sp>
    <dsp:sp modelId="{9055CA8D-AB3E-7743-85CC-1A68ED32AD12}">
      <dsp:nvSpPr>
        <dsp:cNvPr id="0" name=""/>
        <dsp:cNvSpPr/>
      </dsp:nvSpPr>
      <dsp:spPr>
        <a:xfrm>
          <a:off x="2721582" y="1121112"/>
          <a:ext cx="438785" cy="547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>
        <a:off x="2721582" y="1230584"/>
        <a:ext cx="307150" cy="328418"/>
      </dsp:txXfrm>
    </dsp:sp>
    <dsp:sp modelId="{644ABBC5-E6C3-804D-AD85-0727300B8B4C}">
      <dsp:nvSpPr>
        <dsp:cNvPr id="0" name=""/>
        <dsp:cNvSpPr/>
      </dsp:nvSpPr>
      <dsp:spPr>
        <a:xfrm>
          <a:off x="3536470" y="255812"/>
          <a:ext cx="2277961" cy="2277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66FA46-C011-5E48-AF7E-ABC01AA0E0FB}">
      <dsp:nvSpPr>
        <dsp:cNvPr id="0" name=""/>
        <dsp:cNvSpPr/>
      </dsp:nvSpPr>
      <dsp:spPr>
        <a:xfrm>
          <a:off x="3907301" y="1622589"/>
          <a:ext cx="2277961" cy="227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baseline="0" dirty="0" smtClean="0"/>
            <a:t>Assistenza nella procedura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baseline="0" dirty="0" smtClean="0"/>
            <a:t>Etichettatura e Check-in campioni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baseline="0" dirty="0" smtClean="0"/>
            <a:t>Riordino Sala e preparazione per procedura successiva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b="1" kern="1200" baseline="0" dirty="0" smtClean="0"/>
        </a:p>
      </dsp:txBody>
      <dsp:txXfrm>
        <a:off x="3974020" y="1689308"/>
        <a:ext cx="2144523" cy="2144523"/>
      </dsp:txXfrm>
    </dsp:sp>
    <dsp:sp modelId="{130694C8-5E8F-2C49-85D5-27189DD8FD2F}">
      <dsp:nvSpPr>
        <dsp:cNvPr id="0" name=""/>
        <dsp:cNvSpPr/>
      </dsp:nvSpPr>
      <dsp:spPr>
        <a:xfrm>
          <a:off x="6253218" y="1121112"/>
          <a:ext cx="438785" cy="547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>
        <a:off x="6253218" y="1230584"/>
        <a:ext cx="307150" cy="328418"/>
      </dsp:txXfrm>
    </dsp:sp>
    <dsp:sp modelId="{5CA71BD5-8C13-8944-A287-DD2E1D967AB3}">
      <dsp:nvSpPr>
        <dsp:cNvPr id="0" name=""/>
        <dsp:cNvSpPr/>
      </dsp:nvSpPr>
      <dsp:spPr>
        <a:xfrm>
          <a:off x="7068106" y="255812"/>
          <a:ext cx="2277961" cy="2277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AE16F4-6487-9846-A130-CD472F2A139B}">
      <dsp:nvSpPr>
        <dsp:cNvPr id="0" name=""/>
        <dsp:cNvSpPr/>
      </dsp:nvSpPr>
      <dsp:spPr>
        <a:xfrm>
          <a:off x="7443772" y="1672477"/>
          <a:ext cx="2277961" cy="227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Decontaminazione strumenti e sterilizzazione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Trasporto eventuali campioni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Osservazione del paziente post procedura</a:t>
          </a:r>
          <a:endParaRPr lang="it-IT" sz="1500" b="1" kern="1200" dirty="0"/>
        </a:p>
      </dsp:txBody>
      <dsp:txXfrm>
        <a:off x="7510491" y="1739196"/>
        <a:ext cx="2144523" cy="2144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3F1F2-6984-F647-A558-2566A9907B96}">
      <dsp:nvSpPr>
        <dsp:cNvPr id="0" name=""/>
        <dsp:cNvSpPr/>
      </dsp:nvSpPr>
      <dsp:spPr>
        <a:xfrm>
          <a:off x="415636" y="664666"/>
          <a:ext cx="9975271" cy="3117272"/>
        </a:xfrm>
        <a:prstGeom prst="rect">
          <a:avLst/>
        </a:prstGeom>
        <a:solidFill>
          <a:srgbClr val="64D19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111433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strike="noStrike" kern="1200" dirty="0" smtClean="0">
              <a:latin typeface="Calibri"/>
            </a:rPr>
            <a:t>E’ IL METODO PER RAGGIUNGERE DEGLI OBIETTIVI DI SALUTE NELLA PERSONA AFFETTA DA MALATTIA CRONICA</a:t>
          </a:r>
          <a:endParaRPr lang="en-US" sz="4400" kern="1200" dirty="0"/>
        </a:p>
      </dsp:txBody>
      <dsp:txXfrm>
        <a:off x="415636" y="664666"/>
        <a:ext cx="9975271" cy="3117272"/>
      </dsp:txXfrm>
    </dsp:sp>
    <dsp:sp modelId="{7BCE8884-1771-5E46-82DF-9D97B549796A}">
      <dsp:nvSpPr>
        <dsp:cNvPr id="0" name=""/>
        <dsp:cNvSpPr/>
      </dsp:nvSpPr>
      <dsp:spPr>
        <a:xfrm>
          <a:off x="0" y="214393"/>
          <a:ext cx="2182090" cy="3273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D82D-371A-9E4F-8DBB-A71CE037EAA4}">
      <dsp:nvSpPr>
        <dsp:cNvPr id="0" name=""/>
        <dsp:cNvSpPr/>
      </dsp:nvSpPr>
      <dsp:spPr>
        <a:xfrm>
          <a:off x="0" y="0"/>
          <a:ext cx="6908800" cy="132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STRUMENTI CHE DELINEANO IL FABBISOGNO DI ASSISTENZA PREVISTO E I RISULTATI DA RAGGIUNGERE NELL’ARCO DI TEMPO PRESTABILITO</a:t>
          </a:r>
          <a:endParaRPr lang="it-IT" sz="2000" b="1" kern="1200" dirty="0"/>
        </a:p>
      </dsp:txBody>
      <dsp:txXfrm>
        <a:off x="38775" y="38775"/>
        <a:ext cx="5480218" cy="1246341"/>
      </dsp:txXfrm>
    </dsp:sp>
    <dsp:sp modelId="{27674058-EBC5-084D-AA59-1DB1E7F928F3}">
      <dsp:nvSpPr>
        <dsp:cNvPr id="0" name=""/>
        <dsp:cNvSpPr/>
      </dsp:nvSpPr>
      <dsp:spPr>
        <a:xfrm>
          <a:off x="609599" y="1544540"/>
          <a:ext cx="6908800" cy="132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STRUMENTI IN GRADO DI RISPONDERE IN MODO STANDARDIZZATO ALLE VARIANZE COSI’ COMUNI NELLA PRATICA CLINICA</a:t>
          </a:r>
          <a:endParaRPr lang="it-IT" sz="2000" b="1" kern="1200" dirty="0"/>
        </a:p>
      </dsp:txBody>
      <dsp:txXfrm>
        <a:off x="648374" y="1583315"/>
        <a:ext cx="5361120" cy="1246341"/>
      </dsp:txXfrm>
    </dsp:sp>
    <dsp:sp modelId="{7E8AB8C4-48CA-D042-8A76-CC4AD9D65E9F}">
      <dsp:nvSpPr>
        <dsp:cNvPr id="0" name=""/>
        <dsp:cNvSpPr/>
      </dsp:nvSpPr>
      <dsp:spPr>
        <a:xfrm>
          <a:off x="1219199" y="3089080"/>
          <a:ext cx="6908800" cy="132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STRUMENTI PER RIDURRE I RISCHI LEGALI</a:t>
          </a:r>
          <a:endParaRPr lang="it-IT" sz="2000" b="1" kern="1200" dirty="0"/>
        </a:p>
      </dsp:txBody>
      <dsp:txXfrm>
        <a:off x="1257974" y="3127855"/>
        <a:ext cx="5361120" cy="1246341"/>
      </dsp:txXfrm>
    </dsp:sp>
    <dsp:sp modelId="{60E5474F-272C-4E41-BDEA-CE32EFDEB654}">
      <dsp:nvSpPr>
        <dsp:cNvPr id="0" name=""/>
        <dsp:cNvSpPr/>
      </dsp:nvSpPr>
      <dsp:spPr>
        <a:xfrm>
          <a:off x="6048270" y="1003951"/>
          <a:ext cx="860529" cy="860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241889" y="1003951"/>
        <a:ext cx="473291" cy="647548"/>
      </dsp:txXfrm>
    </dsp:sp>
    <dsp:sp modelId="{FE16CDC2-B62C-6F4F-B48A-C5633708C51F}">
      <dsp:nvSpPr>
        <dsp:cNvPr id="0" name=""/>
        <dsp:cNvSpPr/>
      </dsp:nvSpPr>
      <dsp:spPr>
        <a:xfrm>
          <a:off x="6657870" y="2539665"/>
          <a:ext cx="860529" cy="860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851489" y="2539665"/>
        <a:ext cx="473291" cy="647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6C267-64CC-4C49-A165-003842FAEF6B}">
      <dsp:nvSpPr>
        <dsp:cNvPr id="0" name=""/>
        <dsp:cNvSpPr/>
      </dsp:nvSpPr>
      <dsp:spPr>
        <a:xfrm>
          <a:off x="2380295" y="3879"/>
          <a:ext cx="5405814" cy="49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>
        <a:off x="2380295" y="3879"/>
        <a:ext cx="5405814" cy="491437"/>
      </dsp:txXfrm>
    </dsp:sp>
    <dsp:sp modelId="{E14CBBE3-4C11-914E-B1F5-00F680F8FA0D}">
      <dsp:nvSpPr>
        <dsp:cNvPr id="0" name=""/>
        <dsp:cNvSpPr/>
      </dsp:nvSpPr>
      <dsp:spPr>
        <a:xfrm>
          <a:off x="2380295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CDD5E0-A362-5B44-B009-E372D5E08C2B}">
      <dsp:nvSpPr>
        <dsp:cNvPr id="0" name=""/>
        <dsp:cNvSpPr/>
      </dsp:nvSpPr>
      <dsp:spPr>
        <a:xfrm>
          <a:off x="3140113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6694"/>
                <a:satOff val="1991"/>
                <a:lumOff val="431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4"/>
                <a:satOff val="1991"/>
                <a:lumOff val="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4"/>
                <a:satOff val="1991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5B4102-06E0-6242-A629-FEEF76419334}">
      <dsp:nvSpPr>
        <dsp:cNvPr id="0" name=""/>
        <dsp:cNvSpPr/>
      </dsp:nvSpPr>
      <dsp:spPr>
        <a:xfrm>
          <a:off x="3900531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8"/>
                <a:satOff val="3981"/>
                <a:lumOff val="863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8"/>
                <a:satOff val="3981"/>
                <a:lumOff val="863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8"/>
                <a:satOff val="3981"/>
                <a:lumOff val="8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4796C-25B2-364A-9867-0731FC87410A}">
      <dsp:nvSpPr>
        <dsp:cNvPr id="0" name=""/>
        <dsp:cNvSpPr/>
      </dsp:nvSpPr>
      <dsp:spPr>
        <a:xfrm>
          <a:off x="4660348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490082"/>
                <a:satOff val="5972"/>
                <a:lumOff val="1294"/>
                <a:alphaOff val="0"/>
                <a:shade val="51000"/>
                <a:satMod val="130000"/>
              </a:schemeClr>
            </a:gs>
            <a:gs pos="80000">
              <a:schemeClr val="accent5">
                <a:hueOff val="-1490082"/>
                <a:satOff val="5972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1490082"/>
                <a:satOff val="5972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111D30-AECA-754B-AB40-9AF02699380F}">
      <dsp:nvSpPr>
        <dsp:cNvPr id="0" name=""/>
        <dsp:cNvSpPr/>
      </dsp:nvSpPr>
      <dsp:spPr>
        <a:xfrm>
          <a:off x="5420766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02AFDB-8B40-4B48-8F52-082AB89A48F2}">
      <dsp:nvSpPr>
        <dsp:cNvPr id="0" name=""/>
        <dsp:cNvSpPr/>
      </dsp:nvSpPr>
      <dsp:spPr>
        <a:xfrm>
          <a:off x="6180583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41E7E3-D8BD-0848-BE91-AD5B48536A63}">
      <dsp:nvSpPr>
        <dsp:cNvPr id="0" name=""/>
        <dsp:cNvSpPr/>
      </dsp:nvSpPr>
      <dsp:spPr>
        <a:xfrm>
          <a:off x="6941001" y="495317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980163"/>
                <a:satOff val="11943"/>
                <a:lumOff val="2588"/>
                <a:alphaOff val="0"/>
                <a:shade val="51000"/>
                <a:satMod val="130000"/>
              </a:schemeClr>
            </a:gs>
            <a:gs pos="80000">
              <a:schemeClr val="accent5">
                <a:hueOff val="-2980163"/>
                <a:satOff val="11943"/>
                <a:lumOff val="2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2980163"/>
                <a:satOff val="11943"/>
                <a:lumOff val="2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F47222-911C-C349-AE7E-72B093BE405D}">
      <dsp:nvSpPr>
        <dsp:cNvPr id="0" name=""/>
        <dsp:cNvSpPr/>
      </dsp:nvSpPr>
      <dsp:spPr>
        <a:xfrm>
          <a:off x="2380295" y="595424"/>
          <a:ext cx="5476090" cy="800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Età</a:t>
          </a:r>
          <a:r>
            <a:rPr lang="it-IT" sz="1400" b="1" kern="1200" baseline="0" dirty="0" smtClean="0"/>
            <a:t> media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Patologie correlate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Sale endoscopiche decentrate</a:t>
          </a:r>
          <a:endParaRPr lang="it-IT" sz="1400" b="1" kern="1200" dirty="0"/>
        </a:p>
      </dsp:txBody>
      <dsp:txXfrm>
        <a:off x="2380295" y="595424"/>
        <a:ext cx="5476090" cy="800861"/>
      </dsp:txXfrm>
    </dsp:sp>
    <dsp:sp modelId="{447F1CB2-C94A-7946-B76E-94545F1327B6}">
      <dsp:nvSpPr>
        <dsp:cNvPr id="0" name=""/>
        <dsp:cNvSpPr/>
      </dsp:nvSpPr>
      <dsp:spPr>
        <a:xfrm>
          <a:off x="2380295" y="1548473"/>
          <a:ext cx="5405814" cy="49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>
        <a:off x="2380295" y="1548473"/>
        <a:ext cx="5405814" cy="491437"/>
      </dsp:txXfrm>
    </dsp:sp>
    <dsp:sp modelId="{E2F530DB-4223-E343-AEA4-83B77B9827A6}">
      <dsp:nvSpPr>
        <dsp:cNvPr id="0" name=""/>
        <dsp:cNvSpPr/>
      </dsp:nvSpPr>
      <dsp:spPr>
        <a:xfrm>
          <a:off x="2380295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476857"/>
                <a:satOff val="13934"/>
                <a:lumOff val="3020"/>
                <a:alphaOff val="0"/>
                <a:shade val="51000"/>
                <a:satMod val="130000"/>
              </a:schemeClr>
            </a:gs>
            <a:gs pos="80000">
              <a:schemeClr val="accent5">
                <a:hueOff val="-3476857"/>
                <a:satOff val="13934"/>
                <a:lumOff val="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3476857"/>
                <a:satOff val="13934"/>
                <a:lumOff val="30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134BDB-8E80-524F-B2DE-C175540C147C}">
      <dsp:nvSpPr>
        <dsp:cNvPr id="0" name=""/>
        <dsp:cNvSpPr/>
      </dsp:nvSpPr>
      <dsp:spPr>
        <a:xfrm>
          <a:off x="3140113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DE3782-0BDB-F140-B3DD-CD4D95B6CD04}">
      <dsp:nvSpPr>
        <dsp:cNvPr id="0" name=""/>
        <dsp:cNvSpPr/>
      </dsp:nvSpPr>
      <dsp:spPr>
        <a:xfrm>
          <a:off x="3900531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470244"/>
                <a:satOff val="17915"/>
                <a:lumOff val="3883"/>
                <a:alphaOff val="0"/>
                <a:shade val="51000"/>
                <a:satMod val="130000"/>
              </a:schemeClr>
            </a:gs>
            <a:gs pos="80000">
              <a:schemeClr val="accent5">
                <a:hueOff val="-4470244"/>
                <a:satOff val="17915"/>
                <a:lumOff val="3883"/>
                <a:alphaOff val="0"/>
                <a:shade val="93000"/>
                <a:satMod val="130000"/>
              </a:schemeClr>
            </a:gs>
            <a:gs pos="100000">
              <a:schemeClr val="accent5">
                <a:hueOff val="-4470244"/>
                <a:satOff val="17915"/>
                <a:lumOff val="388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8AE165-3177-6440-B774-4E8E98E3B784}">
      <dsp:nvSpPr>
        <dsp:cNvPr id="0" name=""/>
        <dsp:cNvSpPr/>
      </dsp:nvSpPr>
      <dsp:spPr>
        <a:xfrm>
          <a:off x="4660348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691135-05B1-3E4F-84B8-558D7B6C4BD5}">
      <dsp:nvSpPr>
        <dsp:cNvPr id="0" name=""/>
        <dsp:cNvSpPr/>
      </dsp:nvSpPr>
      <dsp:spPr>
        <a:xfrm>
          <a:off x="5420766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463632"/>
                <a:satOff val="21896"/>
                <a:lumOff val="4745"/>
                <a:alphaOff val="0"/>
                <a:shade val="51000"/>
                <a:satMod val="130000"/>
              </a:schemeClr>
            </a:gs>
            <a:gs pos="80000">
              <a:schemeClr val="accent5">
                <a:hueOff val="-5463632"/>
                <a:satOff val="21896"/>
                <a:lumOff val="4745"/>
                <a:alphaOff val="0"/>
                <a:shade val="93000"/>
                <a:satMod val="130000"/>
              </a:schemeClr>
            </a:gs>
            <a:gs pos="100000">
              <a:schemeClr val="accent5">
                <a:hueOff val="-5463632"/>
                <a:satOff val="21896"/>
                <a:lumOff val="4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8329C0-F082-0A4A-AD37-D73B6134FCF6}">
      <dsp:nvSpPr>
        <dsp:cNvPr id="0" name=""/>
        <dsp:cNvSpPr/>
      </dsp:nvSpPr>
      <dsp:spPr>
        <a:xfrm>
          <a:off x="6180583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0D22E2-E0D4-174F-B68B-D5859717B27F}">
      <dsp:nvSpPr>
        <dsp:cNvPr id="0" name=""/>
        <dsp:cNvSpPr/>
      </dsp:nvSpPr>
      <dsp:spPr>
        <a:xfrm>
          <a:off x="6941001" y="2039911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457019"/>
                <a:satOff val="25877"/>
                <a:lumOff val="5608"/>
                <a:alphaOff val="0"/>
                <a:shade val="51000"/>
                <a:satMod val="130000"/>
              </a:schemeClr>
            </a:gs>
            <a:gs pos="80000">
              <a:schemeClr val="accent5">
                <a:hueOff val="-6457019"/>
                <a:satOff val="25877"/>
                <a:lumOff val="560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57019"/>
                <a:satOff val="25877"/>
                <a:lumOff val="56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9700F8-094A-AE44-A479-44D3E8F7719D}">
      <dsp:nvSpPr>
        <dsp:cNvPr id="0" name=""/>
        <dsp:cNvSpPr/>
      </dsp:nvSpPr>
      <dsp:spPr>
        <a:xfrm>
          <a:off x="2380295" y="2140019"/>
          <a:ext cx="5476090" cy="800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Mancata comunicazione tra gli operatori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Incompleta documentazione</a:t>
          </a:r>
          <a:r>
            <a:rPr lang="it-IT" sz="1400" b="1" kern="1200" baseline="0" dirty="0" smtClean="0"/>
            <a:t> clinica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baseline="0" dirty="0" smtClean="0"/>
            <a:t>Personale insufficiente</a:t>
          </a:r>
          <a:endParaRPr lang="it-IT" sz="1400" b="1" kern="1200" dirty="0"/>
        </a:p>
      </dsp:txBody>
      <dsp:txXfrm>
        <a:off x="2380295" y="2140019"/>
        <a:ext cx="5476090" cy="800861"/>
      </dsp:txXfrm>
    </dsp:sp>
    <dsp:sp modelId="{0F7B60F5-2D16-0C49-8C7E-24E476395186}">
      <dsp:nvSpPr>
        <dsp:cNvPr id="0" name=""/>
        <dsp:cNvSpPr/>
      </dsp:nvSpPr>
      <dsp:spPr>
        <a:xfrm>
          <a:off x="2380295" y="3093067"/>
          <a:ext cx="5405814" cy="49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>
        <a:off x="2380295" y="3093067"/>
        <a:ext cx="5405814" cy="491437"/>
      </dsp:txXfrm>
    </dsp:sp>
    <dsp:sp modelId="{436A156E-28E7-8341-B2A6-39AA1F9DDBA0}">
      <dsp:nvSpPr>
        <dsp:cNvPr id="0" name=""/>
        <dsp:cNvSpPr/>
      </dsp:nvSpPr>
      <dsp:spPr>
        <a:xfrm>
          <a:off x="2380295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953714"/>
                <a:satOff val="27868"/>
                <a:lumOff val="6040"/>
                <a:alphaOff val="0"/>
                <a:shade val="51000"/>
                <a:satMod val="130000"/>
              </a:schemeClr>
            </a:gs>
            <a:gs pos="80000">
              <a:schemeClr val="accent5">
                <a:hueOff val="-6953714"/>
                <a:satOff val="27868"/>
                <a:lumOff val="6040"/>
                <a:alphaOff val="0"/>
                <a:shade val="93000"/>
                <a:satMod val="130000"/>
              </a:schemeClr>
            </a:gs>
            <a:gs pos="100000">
              <a:schemeClr val="accent5">
                <a:hueOff val="-6953714"/>
                <a:satOff val="27868"/>
                <a:lumOff val="60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4D19A6-9B3C-3747-96BF-17918EED9614}">
      <dsp:nvSpPr>
        <dsp:cNvPr id="0" name=""/>
        <dsp:cNvSpPr/>
      </dsp:nvSpPr>
      <dsp:spPr>
        <a:xfrm>
          <a:off x="3140113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62B45B-C533-0741-BEAE-A64B2BD0FC22}">
      <dsp:nvSpPr>
        <dsp:cNvPr id="0" name=""/>
        <dsp:cNvSpPr/>
      </dsp:nvSpPr>
      <dsp:spPr>
        <a:xfrm>
          <a:off x="3900531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FAAA8-595F-7640-AFC4-68C87009B111}">
      <dsp:nvSpPr>
        <dsp:cNvPr id="0" name=""/>
        <dsp:cNvSpPr/>
      </dsp:nvSpPr>
      <dsp:spPr>
        <a:xfrm>
          <a:off x="4660348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443795"/>
                <a:satOff val="33839"/>
                <a:lumOff val="7334"/>
                <a:alphaOff val="0"/>
                <a:shade val="51000"/>
                <a:satMod val="130000"/>
              </a:schemeClr>
            </a:gs>
            <a:gs pos="80000">
              <a:schemeClr val="accent5">
                <a:hueOff val="-8443795"/>
                <a:satOff val="33839"/>
                <a:lumOff val="7334"/>
                <a:alphaOff val="0"/>
                <a:shade val="93000"/>
                <a:satMod val="130000"/>
              </a:schemeClr>
            </a:gs>
            <a:gs pos="100000">
              <a:schemeClr val="accent5">
                <a:hueOff val="-8443795"/>
                <a:satOff val="33839"/>
                <a:lumOff val="73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16EC09-8DED-5942-A5E9-14E10A57FCE8}">
      <dsp:nvSpPr>
        <dsp:cNvPr id="0" name=""/>
        <dsp:cNvSpPr/>
      </dsp:nvSpPr>
      <dsp:spPr>
        <a:xfrm>
          <a:off x="5420766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940489"/>
                <a:satOff val="35830"/>
                <a:lumOff val="7765"/>
                <a:alphaOff val="0"/>
                <a:shade val="51000"/>
                <a:satMod val="130000"/>
              </a:schemeClr>
            </a:gs>
            <a:gs pos="80000">
              <a:schemeClr val="accent5">
                <a:hueOff val="-8940489"/>
                <a:satOff val="35830"/>
                <a:lumOff val="7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8940489"/>
                <a:satOff val="35830"/>
                <a:lumOff val="77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85B9D4-18BF-5346-AC6A-37461EFE1DDF}">
      <dsp:nvSpPr>
        <dsp:cNvPr id="0" name=""/>
        <dsp:cNvSpPr/>
      </dsp:nvSpPr>
      <dsp:spPr>
        <a:xfrm>
          <a:off x="6180583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437183"/>
                <a:satOff val="37820"/>
                <a:lumOff val="8197"/>
                <a:alphaOff val="0"/>
                <a:shade val="51000"/>
                <a:satMod val="130000"/>
              </a:schemeClr>
            </a:gs>
            <a:gs pos="80000">
              <a:schemeClr val="accent5">
                <a:hueOff val="-9437183"/>
                <a:satOff val="37820"/>
                <a:lumOff val="8197"/>
                <a:alphaOff val="0"/>
                <a:shade val="93000"/>
                <a:satMod val="130000"/>
              </a:schemeClr>
            </a:gs>
            <a:gs pos="100000">
              <a:schemeClr val="accent5">
                <a:hueOff val="-9437183"/>
                <a:satOff val="37820"/>
                <a:lumOff val="81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6C6A1E-0BF0-C049-A4D0-85E32F78D2A5}">
      <dsp:nvSpPr>
        <dsp:cNvPr id="0" name=""/>
        <dsp:cNvSpPr/>
      </dsp:nvSpPr>
      <dsp:spPr>
        <a:xfrm>
          <a:off x="6941001" y="3584505"/>
          <a:ext cx="1264960" cy="1001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3B302A-7E39-714F-902C-C11FED36E116}">
      <dsp:nvSpPr>
        <dsp:cNvPr id="0" name=""/>
        <dsp:cNvSpPr/>
      </dsp:nvSpPr>
      <dsp:spPr>
        <a:xfrm>
          <a:off x="2380295" y="3684613"/>
          <a:ext cx="5476090" cy="8008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Tecnologie insufficienti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Aumento del carico di lavoro</a:t>
          </a:r>
          <a:endParaRPr lang="it-IT" sz="1400" b="1" kern="1200" dirty="0"/>
        </a:p>
      </dsp:txBody>
      <dsp:txXfrm>
        <a:off x="2380295" y="3684613"/>
        <a:ext cx="5476090" cy="800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F2E11-A451-B74E-80A7-40FAB7BDFB85}">
      <dsp:nvSpPr>
        <dsp:cNvPr id="0" name=""/>
        <dsp:cNvSpPr/>
      </dsp:nvSpPr>
      <dsp:spPr>
        <a:xfrm>
          <a:off x="670670" y="1689"/>
          <a:ext cx="8156588" cy="74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670670" y="1689"/>
        <a:ext cx="8156588" cy="741508"/>
      </dsp:txXfrm>
    </dsp:sp>
    <dsp:sp modelId="{3468C70E-6485-3545-B0FE-6B9ED2855F45}">
      <dsp:nvSpPr>
        <dsp:cNvPr id="0" name=""/>
        <dsp:cNvSpPr/>
      </dsp:nvSpPr>
      <dsp:spPr>
        <a:xfrm>
          <a:off x="670670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74911-2FAB-AA4B-AC24-8D05774719A5}">
      <dsp:nvSpPr>
        <dsp:cNvPr id="0" name=""/>
        <dsp:cNvSpPr/>
      </dsp:nvSpPr>
      <dsp:spPr>
        <a:xfrm>
          <a:off x="1817124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64144"/>
                <a:satOff val="3062"/>
                <a:lumOff val="664"/>
                <a:alphaOff val="0"/>
                <a:shade val="51000"/>
                <a:satMod val="130000"/>
              </a:schemeClr>
            </a:gs>
            <a:gs pos="80000">
              <a:schemeClr val="accent5">
                <a:hueOff val="-764144"/>
                <a:satOff val="3062"/>
                <a:lumOff val="664"/>
                <a:alphaOff val="0"/>
                <a:shade val="93000"/>
                <a:satMod val="130000"/>
              </a:schemeClr>
            </a:gs>
            <a:gs pos="100000">
              <a:schemeClr val="accent5">
                <a:hueOff val="-764144"/>
                <a:satOff val="3062"/>
                <a:lumOff val="6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8EB00-E350-3946-A2CC-FDDE8BB9E20C}">
      <dsp:nvSpPr>
        <dsp:cNvPr id="0" name=""/>
        <dsp:cNvSpPr/>
      </dsp:nvSpPr>
      <dsp:spPr>
        <a:xfrm>
          <a:off x="2964484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528289"/>
                <a:satOff val="6125"/>
                <a:lumOff val="1327"/>
                <a:alphaOff val="0"/>
                <a:shade val="51000"/>
                <a:satMod val="130000"/>
              </a:schemeClr>
            </a:gs>
            <a:gs pos="80000">
              <a:schemeClr val="accent5">
                <a:hueOff val="-1528289"/>
                <a:satOff val="6125"/>
                <a:lumOff val="1327"/>
                <a:alphaOff val="0"/>
                <a:shade val="93000"/>
                <a:satMod val="130000"/>
              </a:schemeClr>
            </a:gs>
            <a:gs pos="100000">
              <a:schemeClr val="accent5">
                <a:hueOff val="-1528289"/>
                <a:satOff val="6125"/>
                <a:lumOff val="132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C858BD-C258-064A-8ECE-F29DBCFE1FAE}">
      <dsp:nvSpPr>
        <dsp:cNvPr id="0" name=""/>
        <dsp:cNvSpPr/>
      </dsp:nvSpPr>
      <dsp:spPr>
        <a:xfrm>
          <a:off x="4110938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292433"/>
                <a:satOff val="9187"/>
                <a:lumOff val="1991"/>
                <a:alphaOff val="0"/>
                <a:shade val="51000"/>
                <a:satMod val="130000"/>
              </a:schemeClr>
            </a:gs>
            <a:gs pos="80000">
              <a:schemeClr val="accent5">
                <a:hueOff val="-2292433"/>
                <a:satOff val="9187"/>
                <a:lumOff val="1991"/>
                <a:alphaOff val="0"/>
                <a:shade val="93000"/>
                <a:satMod val="130000"/>
              </a:schemeClr>
            </a:gs>
            <a:gs pos="100000">
              <a:schemeClr val="accent5">
                <a:hueOff val="-2292433"/>
                <a:satOff val="9187"/>
                <a:lumOff val="19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0DE6F7-978E-8848-B850-76D71EB2B512}">
      <dsp:nvSpPr>
        <dsp:cNvPr id="0" name=""/>
        <dsp:cNvSpPr/>
      </dsp:nvSpPr>
      <dsp:spPr>
        <a:xfrm>
          <a:off x="5258298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056578"/>
                <a:satOff val="12250"/>
                <a:lumOff val="2655"/>
                <a:alphaOff val="0"/>
                <a:shade val="51000"/>
                <a:satMod val="130000"/>
              </a:schemeClr>
            </a:gs>
            <a:gs pos="80000">
              <a:schemeClr val="accent5">
                <a:hueOff val="-3056578"/>
                <a:satOff val="12250"/>
                <a:lumOff val="2655"/>
                <a:alphaOff val="0"/>
                <a:shade val="93000"/>
                <a:satMod val="130000"/>
              </a:schemeClr>
            </a:gs>
            <a:gs pos="100000">
              <a:schemeClr val="accent5">
                <a:hueOff val="-3056578"/>
                <a:satOff val="12250"/>
                <a:lumOff val="265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8A85F-14A6-B548-BE07-AA34DF5C703C}">
      <dsp:nvSpPr>
        <dsp:cNvPr id="0" name=""/>
        <dsp:cNvSpPr/>
      </dsp:nvSpPr>
      <dsp:spPr>
        <a:xfrm>
          <a:off x="6404752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820722"/>
                <a:satOff val="15312"/>
                <a:lumOff val="3318"/>
                <a:alphaOff val="0"/>
                <a:shade val="51000"/>
                <a:satMod val="130000"/>
              </a:schemeClr>
            </a:gs>
            <a:gs pos="80000">
              <a:schemeClr val="accent5">
                <a:hueOff val="-3820722"/>
                <a:satOff val="15312"/>
                <a:lumOff val="3318"/>
                <a:alphaOff val="0"/>
                <a:shade val="93000"/>
                <a:satMod val="130000"/>
              </a:schemeClr>
            </a:gs>
            <a:gs pos="100000">
              <a:schemeClr val="accent5">
                <a:hueOff val="-3820722"/>
                <a:satOff val="15312"/>
                <a:lumOff val="33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A2E59-6ED6-B348-A303-154E82C4029B}">
      <dsp:nvSpPr>
        <dsp:cNvPr id="0" name=""/>
        <dsp:cNvSpPr/>
      </dsp:nvSpPr>
      <dsp:spPr>
        <a:xfrm>
          <a:off x="7552112" y="743197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584866"/>
                <a:satOff val="18374"/>
                <a:lumOff val="3982"/>
                <a:alphaOff val="0"/>
                <a:shade val="51000"/>
                <a:satMod val="130000"/>
              </a:schemeClr>
            </a:gs>
            <a:gs pos="80000">
              <a:schemeClr val="accent5">
                <a:hueOff val="-4584866"/>
                <a:satOff val="18374"/>
                <a:lumOff val="398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84866"/>
                <a:satOff val="18374"/>
                <a:lumOff val="39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3AF5C-E97E-C14A-B01A-23D094B5C457}">
      <dsp:nvSpPr>
        <dsp:cNvPr id="0" name=""/>
        <dsp:cNvSpPr/>
      </dsp:nvSpPr>
      <dsp:spPr>
        <a:xfrm>
          <a:off x="670670" y="894245"/>
          <a:ext cx="8262624" cy="1208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Maggiore difficoltà nella gestione delle emergenze</a:t>
          </a:r>
          <a:endParaRPr lang="it-IT" sz="1700" b="1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Documentazione clinica meno accurata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Aumento della richiesta di sedazione</a:t>
          </a:r>
          <a:r>
            <a:rPr lang="it-IT" sz="1700" b="1" kern="1200" baseline="0" dirty="0" smtClean="0"/>
            <a:t> e anestesia</a:t>
          </a:r>
          <a:endParaRPr lang="it-IT" sz="1700" b="1" kern="1200" dirty="0"/>
        </a:p>
      </dsp:txBody>
      <dsp:txXfrm>
        <a:off x="670670" y="894245"/>
        <a:ext cx="8262624" cy="1208383"/>
      </dsp:txXfrm>
    </dsp:sp>
    <dsp:sp modelId="{FA2485FE-A98A-D047-ADB2-ACC9367DB85B}">
      <dsp:nvSpPr>
        <dsp:cNvPr id="0" name=""/>
        <dsp:cNvSpPr/>
      </dsp:nvSpPr>
      <dsp:spPr>
        <a:xfrm>
          <a:off x="670670" y="2335785"/>
          <a:ext cx="8156588" cy="74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670670" y="2335785"/>
        <a:ext cx="8156588" cy="741508"/>
      </dsp:txXfrm>
    </dsp:sp>
    <dsp:sp modelId="{EE735EB4-A888-CB45-966F-8C923424CAA0}">
      <dsp:nvSpPr>
        <dsp:cNvPr id="0" name=""/>
        <dsp:cNvSpPr/>
      </dsp:nvSpPr>
      <dsp:spPr>
        <a:xfrm>
          <a:off x="670670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349011"/>
                <a:satOff val="21437"/>
                <a:lumOff val="4646"/>
                <a:alphaOff val="0"/>
                <a:shade val="51000"/>
                <a:satMod val="130000"/>
              </a:schemeClr>
            </a:gs>
            <a:gs pos="80000">
              <a:schemeClr val="accent5">
                <a:hueOff val="-5349011"/>
                <a:satOff val="21437"/>
                <a:lumOff val="4646"/>
                <a:alphaOff val="0"/>
                <a:shade val="93000"/>
                <a:satMod val="130000"/>
              </a:schemeClr>
            </a:gs>
            <a:gs pos="100000">
              <a:schemeClr val="accent5">
                <a:hueOff val="-5349011"/>
                <a:satOff val="21437"/>
                <a:lumOff val="46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F381CC-F30B-1848-BCD7-D3DEBF60E1CC}">
      <dsp:nvSpPr>
        <dsp:cNvPr id="0" name=""/>
        <dsp:cNvSpPr/>
      </dsp:nvSpPr>
      <dsp:spPr>
        <a:xfrm>
          <a:off x="1817124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113155"/>
                <a:satOff val="24499"/>
                <a:lumOff val="5310"/>
                <a:alphaOff val="0"/>
                <a:shade val="51000"/>
                <a:satMod val="130000"/>
              </a:schemeClr>
            </a:gs>
            <a:gs pos="80000">
              <a:schemeClr val="accent5">
                <a:hueOff val="-6113155"/>
                <a:satOff val="24499"/>
                <a:lumOff val="5310"/>
                <a:alphaOff val="0"/>
                <a:shade val="93000"/>
                <a:satMod val="130000"/>
              </a:schemeClr>
            </a:gs>
            <a:gs pos="100000">
              <a:schemeClr val="accent5">
                <a:hueOff val="-6113155"/>
                <a:satOff val="24499"/>
                <a:lumOff val="53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4D92B-FD58-3144-BE4A-493D078366D0}">
      <dsp:nvSpPr>
        <dsp:cNvPr id="0" name=""/>
        <dsp:cNvSpPr/>
      </dsp:nvSpPr>
      <dsp:spPr>
        <a:xfrm>
          <a:off x="2964484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877299"/>
                <a:satOff val="27561"/>
                <a:lumOff val="5973"/>
                <a:alphaOff val="0"/>
                <a:shade val="51000"/>
                <a:satMod val="130000"/>
              </a:schemeClr>
            </a:gs>
            <a:gs pos="80000">
              <a:schemeClr val="accent5">
                <a:hueOff val="-6877299"/>
                <a:satOff val="27561"/>
                <a:lumOff val="5973"/>
                <a:alphaOff val="0"/>
                <a:shade val="93000"/>
                <a:satMod val="130000"/>
              </a:schemeClr>
            </a:gs>
            <a:gs pos="100000">
              <a:schemeClr val="accent5">
                <a:hueOff val="-6877299"/>
                <a:satOff val="27561"/>
                <a:lumOff val="59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A517FA-7342-D146-BA1F-D98A88D20C5F}">
      <dsp:nvSpPr>
        <dsp:cNvPr id="0" name=""/>
        <dsp:cNvSpPr/>
      </dsp:nvSpPr>
      <dsp:spPr>
        <a:xfrm>
          <a:off x="4110938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641443"/>
                <a:satOff val="30624"/>
                <a:lumOff val="6637"/>
                <a:alphaOff val="0"/>
                <a:shade val="51000"/>
                <a:satMod val="130000"/>
              </a:schemeClr>
            </a:gs>
            <a:gs pos="80000">
              <a:schemeClr val="accent5">
                <a:hueOff val="-7641443"/>
                <a:satOff val="30624"/>
                <a:lumOff val="6637"/>
                <a:alphaOff val="0"/>
                <a:shade val="93000"/>
                <a:satMod val="130000"/>
              </a:schemeClr>
            </a:gs>
            <a:gs pos="100000">
              <a:schemeClr val="accent5">
                <a:hueOff val="-7641443"/>
                <a:satOff val="30624"/>
                <a:lumOff val="66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3608E-522A-494E-AA78-27F399A3E498}">
      <dsp:nvSpPr>
        <dsp:cNvPr id="0" name=""/>
        <dsp:cNvSpPr/>
      </dsp:nvSpPr>
      <dsp:spPr>
        <a:xfrm>
          <a:off x="5258298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405587"/>
                <a:satOff val="33686"/>
                <a:lumOff val="7301"/>
                <a:alphaOff val="0"/>
                <a:shade val="51000"/>
                <a:satMod val="130000"/>
              </a:schemeClr>
            </a:gs>
            <a:gs pos="80000">
              <a:schemeClr val="accent5">
                <a:hueOff val="-8405587"/>
                <a:satOff val="33686"/>
                <a:lumOff val="7301"/>
                <a:alphaOff val="0"/>
                <a:shade val="93000"/>
                <a:satMod val="130000"/>
              </a:schemeClr>
            </a:gs>
            <a:gs pos="100000">
              <a:schemeClr val="accent5">
                <a:hueOff val="-8405587"/>
                <a:satOff val="33686"/>
                <a:lumOff val="73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63CC3-982E-4C4E-97A5-DD1DBA546829}">
      <dsp:nvSpPr>
        <dsp:cNvPr id="0" name=""/>
        <dsp:cNvSpPr/>
      </dsp:nvSpPr>
      <dsp:spPr>
        <a:xfrm>
          <a:off x="6404752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169732"/>
                <a:satOff val="36749"/>
                <a:lumOff val="7964"/>
                <a:alphaOff val="0"/>
                <a:shade val="51000"/>
                <a:satMod val="130000"/>
              </a:schemeClr>
            </a:gs>
            <a:gs pos="80000">
              <a:schemeClr val="accent5">
                <a:hueOff val="-9169732"/>
                <a:satOff val="36749"/>
                <a:lumOff val="7964"/>
                <a:alphaOff val="0"/>
                <a:shade val="93000"/>
                <a:satMod val="130000"/>
              </a:schemeClr>
            </a:gs>
            <a:gs pos="100000">
              <a:schemeClr val="accent5">
                <a:hueOff val="-9169732"/>
                <a:satOff val="36749"/>
                <a:lumOff val="79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AA385-D129-994C-896F-F896FA503587}">
      <dsp:nvSpPr>
        <dsp:cNvPr id="0" name=""/>
        <dsp:cNvSpPr/>
      </dsp:nvSpPr>
      <dsp:spPr>
        <a:xfrm>
          <a:off x="7552112" y="3077293"/>
          <a:ext cx="1908641" cy="15104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5A3B4-231D-EA4A-8E7A-CBF01AB20860}">
      <dsp:nvSpPr>
        <dsp:cNvPr id="0" name=""/>
        <dsp:cNvSpPr/>
      </dsp:nvSpPr>
      <dsp:spPr>
        <a:xfrm>
          <a:off x="670670" y="3228341"/>
          <a:ext cx="8262624" cy="1208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Mancanza di comunicazione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Quantizzazione</a:t>
          </a:r>
          <a:r>
            <a:rPr lang="it-IT" sz="1700" b="1" kern="1200" baseline="0" dirty="0" smtClean="0"/>
            <a:t> del rischio operatorio ed appropriatezza</a:t>
          </a:r>
          <a:endParaRPr lang="it-IT" sz="1700" b="1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/>
            <a:t>Insufficiente programmazione e gestione delle urgenze per incremento attività</a:t>
          </a:r>
          <a:endParaRPr lang="it-IT" sz="1700" b="1" kern="1200" dirty="0"/>
        </a:p>
      </dsp:txBody>
      <dsp:txXfrm>
        <a:off x="670670" y="3228341"/>
        <a:ext cx="8262624" cy="1208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EFD5C-10BB-A042-BE7F-D204FBC5EB08}">
      <dsp:nvSpPr>
        <dsp:cNvPr id="0" name=""/>
        <dsp:cNvSpPr/>
      </dsp:nvSpPr>
      <dsp:spPr>
        <a:xfrm>
          <a:off x="1724" y="983737"/>
          <a:ext cx="2028857" cy="2028857"/>
        </a:xfrm>
        <a:prstGeom prst="ellipse">
          <a:avLst/>
        </a:prstGeom>
        <a:gradFill rotWithShape="0">
          <a:gsLst>
            <a:gs pos="98000">
              <a:srgbClr val="FF0000"/>
            </a:gs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PZ CORRETTO E POSIZIONATO IN MODO CORRETTO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298843" y="1280856"/>
        <a:ext cx="1434619" cy="1434619"/>
      </dsp:txXfrm>
    </dsp:sp>
    <dsp:sp modelId="{89FBA1EA-2938-9043-ABD3-2AAB19C5AFB4}">
      <dsp:nvSpPr>
        <dsp:cNvPr id="0" name=""/>
        <dsp:cNvSpPr/>
      </dsp:nvSpPr>
      <dsp:spPr>
        <a:xfrm>
          <a:off x="1624810" y="983737"/>
          <a:ext cx="2028857" cy="2028857"/>
        </a:xfrm>
        <a:prstGeom prst="ellipse">
          <a:avLst/>
        </a:prstGeom>
        <a:gradFill rotWithShape="0">
          <a:gsLst>
            <a:gs pos="0">
              <a:srgbClr val="64D19E"/>
            </a:gs>
            <a:gs pos="97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GARANTIRE LE FUNZIONI</a:t>
          </a:r>
          <a:r>
            <a:rPr lang="it-IT" sz="1100" b="1" kern="1200" baseline="0" dirty="0" smtClean="0">
              <a:solidFill>
                <a:schemeClr val="bg1"/>
              </a:solidFill>
            </a:rPr>
            <a:t> VITALI E LE FUNZIONI RESPIRATORIE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1921929" y="1280856"/>
        <a:ext cx="1434619" cy="1434619"/>
      </dsp:txXfrm>
    </dsp:sp>
    <dsp:sp modelId="{1EBC7F9B-5CCC-7247-A5BC-E3B04E4CCDD8}">
      <dsp:nvSpPr>
        <dsp:cNvPr id="0" name=""/>
        <dsp:cNvSpPr/>
      </dsp:nvSpPr>
      <dsp:spPr>
        <a:xfrm>
          <a:off x="3247895" y="983737"/>
          <a:ext cx="2028857" cy="202885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GESTIRE IL RISCHIO EMORRAGICO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3545014" y="1280856"/>
        <a:ext cx="1434619" cy="1434619"/>
      </dsp:txXfrm>
    </dsp:sp>
    <dsp:sp modelId="{9D5D96F2-3286-7849-B301-54BF44D987A8}">
      <dsp:nvSpPr>
        <dsp:cNvPr id="0" name=""/>
        <dsp:cNvSpPr/>
      </dsp:nvSpPr>
      <dsp:spPr>
        <a:xfrm>
          <a:off x="4870981" y="983737"/>
          <a:ext cx="2028857" cy="2028857"/>
        </a:xfrm>
        <a:prstGeom prst="ellipse">
          <a:avLst/>
        </a:prstGeom>
        <a:gradFill rotWithShape="0">
          <a:gsLst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IDENTIFICARE I CAMPIONI IN MODO CORRETTO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5168100" y="1280856"/>
        <a:ext cx="1434619" cy="1434619"/>
      </dsp:txXfrm>
    </dsp:sp>
    <dsp:sp modelId="{98B1FFBD-F5DF-7F47-B797-C98444D1FC8B}">
      <dsp:nvSpPr>
        <dsp:cNvPr id="0" name=""/>
        <dsp:cNvSpPr/>
      </dsp:nvSpPr>
      <dsp:spPr>
        <a:xfrm>
          <a:off x="6494067" y="983737"/>
          <a:ext cx="2028857" cy="2028857"/>
        </a:xfrm>
        <a:prstGeom prst="ellipse">
          <a:avLst/>
        </a:prstGeom>
        <a:gradFill rotWithShape="0">
          <a:gsLst>
            <a:gs pos="27000">
              <a:srgbClr val="FFC000"/>
            </a:gs>
            <a:gs pos="59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PREVENIRE LE REAZIONI ALLERGICHE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6791186" y="1280856"/>
        <a:ext cx="1434619" cy="1434619"/>
      </dsp:txXfrm>
    </dsp:sp>
    <dsp:sp modelId="{47D720D8-7215-7744-9EF9-5A0939C88B94}">
      <dsp:nvSpPr>
        <dsp:cNvPr id="0" name=""/>
        <dsp:cNvSpPr/>
      </dsp:nvSpPr>
      <dsp:spPr>
        <a:xfrm>
          <a:off x="8117153" y="983737"/>
          <a:ext cx="2028857" cy="2028857"/>
        </a:xfrm>
        <a:prstGeom prst="ellipse">
          <a:avLst/>
        </a:prstGeom>
        <a:gradFill rotWithShape="0">
          <a:gsLst>
            <a:gs pos="60000">
              <a:srgbClr val="FF40FF"/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GESTIRE IL RISVEGLIO POST OPERATORIO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8414272" y="1280856"/>
        <a:ext cx="1434619" cy="1434619"/>
      </dsp:txXfrm>
    </dsp:sp>
    <dsp:sp modelId="{DA8F30FF-8CB9-7746-B281-06D78B69E61C}">
      <dsp:nvSpPr>
        <dsp:cNvPr id="0" name=""/>
        <dsp:cNvSpPr/>
      </dsp:nvSpPr>
      <dsp:spPr>
        <a:xfrm>
          <a:off x="9740239" y="983737"/>
          <a:ext cx="2028857" cy="20288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655" tIns="13970" rIns="1116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chemeClr val="bg1"/>
              </a:solidFill>
            </a:rPr>
            <a:t>COMUNICAZIONE EFFICACE IN S.O</a:t>
          </a:r>
          <a:endParaRPr lang="it-IT" sz="1100" b="1" kern="1200" dirty="0">
            <a:solidFill>
              <a:schemeClr val="bg1"/>
            </a:solidFill>
          </a:endParaRPr>
        </a:p>
      </dsp:txBody>
      <dsp:txXfrm>
        <a:off x="10037358" y="1280856"/>
        <a:ext cx="1434619" cy="1434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2E8A0-0635-C844-ACB1-9B92FD77D1DC}">
      <dsp:nvSpPr>
        <dsp:cNvPr id="0" name=""/>
        <dsp:cNvSpPr/>
      </dsp:nvSpPr>
      <dsp:spPr>
        <a:xfrm>
          <a:off x="2362" y="0"/>
          <a:ext cx="2475891" cy="4189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Utilizzo </a:t>
          </a:r>
          <a:r>
            <a:rPr lang="it-IT" sz="2600" kern="1200" dirty="0" err="1" smtClean="0"/>
            <a:t>device</a:t>
          </a:r>
          <a:endParaRPr lang="it-IT" sz="2600" kern="1200" dirty="0"/>
        </a:p>
      </dsp:txBody>
      <dsp:txXfrm>
        <a:off x="2362" y="1675846"/>
        <a:ext cx="2475891" cy="1675846"/>
      </dsp:txXfrm>
    </dsp:sp>
    <dsp:sp modelId="{B4FCCAC8-4DB2-3F4D-AE7A-E9626A56EC81}">
      <dsp:nvSpPr>
        <dsp:cNvPr id="0" name=""/>
        <dsp:cNvSpPr/>
      </dsp:nvSpPr>
      <dsp:spPr>
        <a:xfrm>
          <a:off x="542736" y="251376"/>
          <a:ext cx="1395141" cy="13951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5683FC-8A00-D142-A51F-1F00FF60096B}">
      <dsp:nvSpPr>
        <dsp:cNvPr id="0" name=""/>
        <dsp:cNvSpPr/>
      </dsp:nvSpPr>
      <dsp:spPr>
        <a:xfrm>
          <a:off x="2552530" y="0"/>
          <a:ext cx="2475891" cy="4189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Igiene bronchiale</a:t>
          </a:r>
          <a:endParaRPr lang="it-IT" sz="2600" kern="1200" dirty="0"/>
        </a:p>
      </dsp:txBody>
      <dsp:txXfrm>
        <a:off x="2552530" y="1675846"/>
        <a:ext cx="2475891" cy="1675846"/>
      </dsp:txXfrm>
    </dsp:sp>
    <dsp:sp modelId="{CB23B695-6CBC-A44E-9435-10914FAE5F19}">
      <dsp:nvSpPr>
        <dsp:cNvPr id="0" name=""/>
        <dsp:cNvSpPr/>
      </dsp:nvSpPr>
      <dsp:spPr>
        <a:xfrm>
          <a:off x="3092905" y="251376"/>
          <a:ext cx="1395141" cy="13951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46710F-1463-BF4A-B682-95CB4C59A9B4}">
      <dsp:nvSpPr>
        <dsp:cNvPr id="0" name=""/>
        <dsp:cNvSpPr/>
      </dsp:nvSpPr>
      <dsp:spPr>
        <a:xfrm>
          <a:off x="5102698" y="0"/>
          <a:ext cx="2475891" cy="4189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Attività fisica</a:t>
          </a:r>
          <a:endParaRPr lang="it-IT" sz="2600" kern="1200" dirty="0"/>
        </a:p>
      </dsp:txBody>
      <dsp:txXfrm>
        <a:off x="5102698" y="1675846"/>
        <a:ext cx="2475891" cy="1675846"/>
      </dsp:txXfrm>
    </dsp:sp>
    <dsp:sp modelId="{C62AB3F1-ABF2-DB42-B479-84515341491E}">
      <dsp:nvSpPr>
        <dsp:cNvPr id="0" name=""/>
        <dsp:cNvSpPr/>
      </dsp:nvSpPr>
      <dsp:spPr>
        <a:xfrm>
          <a:off x="5643073" y="251376"/>
          <a:ext cx="1395141" cy="13951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93B0B1-41F4-2F4D-B20F-9F0884F8F486}">
      <dsp:nvSpPr>
        <dsp:cNvPr id="0" name=""/>
        <dsp:cNvSpPr/>
      </dsp:nvSpPr>
      <dsp:spPr>
        <a:xfrm>
          <a:off x="7652866" y="0"/>
          <a:ext cx="2475891" cy="4189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Alimentazione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 dirty="0"/>
        </a:p>
      </dsp:txBody>
      <dsp:txXfrm>
        <a:off x="7652866" y="1675846"/>
        <a:ext cx="2475891" cy="1675846"/>
      </dsp:txXfrm>
    </dsp:sp>
    <dsp:sp modelId="{E76F14B2-34F3-8247-A5D4-236D412FDA7E}">
      <dsp:nvSpPr>
        <dsp:cNvPr id="0" name=""/>
        <dsp:cNvSpPr/>
      </dsp:nvSpPr>
      <dsp:spPr>
        <a:xfrm>
          <a:off x="8193241" y="251376"/>
          <a:ext cx="1395141" cy="139514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8CB437-A8F8-CA4D-8CFF-987DFE7F4813}">
      <dsp:nvSpPr>
        <dsp:cNvPr id="0" name=""/>
        <dsp:cNvSpPr/>
      </dsp:nvSpPr>
      <dsp:spPr>
        <a:xfrm>
          <a:off x="405244" y="3351692"/>
          <a:ext cx="9320630" cy="62844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E52F-B7D9-3444-816F-FF0AFCFCAB8F}" type="datetimeFigureOut">
              <a:rPr lang="it-IT" smtClean="0"/>
              <a:t>11/04/16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0216-A862-D64C-95D8-7E03527D484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99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UNITA’ INTERSCAMBIABILI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90216-A862-D64C-95D8-7E03527D484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42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CRUA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90216-A862-D64C-95D8-7E03527D484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3465000" y="2141640"/>
            <a:ext cx="4572720" cy="3648600"/>
          </a:xfrm>
          <a:prstGeom prst="rect">
            <a:avLst/>
          </a:prstGeom>
          <a:ln>
            <a:noFill/>
          </a:ln>
        </p:spPr>
      </p:pic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3465000" y="2141640"/>
            <a:ext cx="4572720" cy="364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3465000" y="2141640"/>
            <a:ext cx="4572720" cy="3648600"/>
          </a:xfrm>
          <a:prstGeom prst="rect">
            <a:avLst/>
          </a:prstGeom>
          <a:ln>
            <a:noFill/>
          </a:ln>
        </p:spPr>
      </p:pic>
      <p:pic>
        <p:nvPicPr>
          <p:cNvPr id="79" name="Immagine 78"/>
          <p:cNvPicPr/>
          <p:nvPr/>
        </p:nvPicPr>
        <p:blipFill>
          <a:blip r:embed="rId2"/>
          <a:stretch/>
        </p:blipFill>
        <p:spPr>
          <a:xfrm>
            <a:off x="3465000" y="2141640"/>
            <a:ext cx="4572720" cy="364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Calibri Light"/>
              </a:rPr>
              <a:t>Fai clic per modificare il formato del testo del titoloFare clic per modificare stile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1000" strike="noStrike">
                <a:solidFill>
                  <a:srgbClr val="FFFFFF"/>
                </a:solidFill>
                <a:latin typeface="Calibri"/>
              </a:rPr>
              <a:t>11/03/16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C9A9677-5C4B-4963-9108-0F050137B402}" type="slidenum">
              <a:rPr lang="it-IT" sz="1000" strike="noStrike">
                <a:solidFill>
                  <a:srgbClr val="FFFFFF"/>
                </a:solidFill>
                <a:latin typeface="Calibri"/>
              </a:rPr>
              <a:t>‹n.›</a:t>
            </a:fld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alibri Light"/>
              </a:rPr>
              <a:t>Fai clic per modificare il formato del testo del titoloFare clic per modificare stile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Settimo livello strutturaFare clic per modificare gli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strike="noStrike">
                <a:solidFill>
                  <a:srgbClr val="FFFFFF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400" strike="noStrike">
                <a:solidFill>
                  <a:srgbClr val="FFFFFF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z="1200" strike="noStrike">
                <a:solidFill>
                  <a:srgbClr val="FFFFFF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200" strike="noStrike">
                <a:solidFill>
                  <a:srgbClr val="FFFFFF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1000" strike="noStrike">
                <a:solidFill>
                  <a:srgbClr val="FFFFFF"/>
                </a:solidFill>
                <a:latin typeface="Calibri"/>
              </a:rPr>
              <a:t>11/03/16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960190-8D45-4B90-9676-7AC486EF80B5}" type="slidenum">
              <a:rPr lang="it-IT" sz="1000" strike="noStrike">
                <a:solidFill>
                  <a:srgbClr val="FFFFFF"/>
                </a:solidFill>
                <a:latin typeface="Calibri"/>
              </a:rPr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962520" y="2560320"/>
            <a:ext cx="7816192" cy="1824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libri Light"/>
              </a:rPr>
              <a:t>ORGANIZZAZIONE DELL’ATTIVITA’ AMBULATORIALE PNEUMOLOGICA E DI FISIOPATOLOGIA RESPIRATORIA</a:t>
            </a:r>
          </a:p>
        </p:txBody>
      </p:sp>
      <p:sp>
        <p:nvSpPr>
          <p:cNvPr id="81" name="TextShape 2"/>
          <p:cNvSpPr txBox="1"/>
          <p:nvPr/>
        </p:nvSpPr>
        <p:spPr>
          <a:xfrm>
            <a:off x="3962520" y="4385880"/>
            <a:ext cx="7197480" cy="19064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it-IT" strike="noStrike" dirty="0" smtClean="0">
              <a:solidFill>
                <a:srgbClr val="FFFFFF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it-IT" strike="noStrike" dirty="0" smtClean="0">
                <a:solidFill>
                  <a:srgbClr val="FFFFFF"/>
                </a:solidFill>
                <a:latin typeface="Calibri"/>
              </a:rPr>
              <a:t>S.S.D  DI </a:t>
            </a:r>
            <a:r>
              <a:rPr lang="it-IT" strike="noStrike" dirty="0">
                <a:solidFill>
                  <a:srgbClr val="FFFFFF"/>
                </a:solidFill>
                <a:latin typeface="Calibri"/>
              </a:rPr>
              <a:t>FISIOPATOLOGIA RESPIRATORIA </a:t>
            </a:r>
            <a:r>
              <a:rPr lang="it-IT" strike="noStrike" dirty="0" smtClean="0">
                <a:solidFill>
                  <a:srgbClr val="FFFFFF"/>
                </a:solidFill>
                <a:latin typeface="Calibri"/>
              </a:rPr>
              <a:t>GORIZIA/</a:t>
            </a:r>
            <a:r>
              <a:rPr lang="it-IT" dirty="0" smtClean="0">
                <a:solidFill>
                  <a:srgbClr val="FFFFFF"/>
                </a:solidFill>
                <a:latin typeface="Calibri"/>
              </a:rPr>
              <a:t>MONFALCONE</a:t>
            </a:r>
            <a:endParaRPr dirty="0"/>
          </a:p>
          <a:p>
            <a:pPr algn="r">
              <a:lnSpc>
                <a:spcPct val="100000"/>
              </a:lnSpc>
            </a:pPr>
            <a:endParaRPr lang="it-IT" i="1" strike="noStrike" dirty="0" smtClean="0">
              <a:solidFill>
                <a:srgbClr val="FFFFFF"/>
              </a:solid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it-IT" i="1" strike="noStrike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it-IT" i="1" strike="noStrike" dirty="0">
                <a:solidFill>
                  <a:srgbClr val="FFFFFF"/>
                </a:solidFill>
                <a:latin typeface="Calibri"/>
              </a:rPr>
              <a:t>Maria Luisa </a:t>
            </a:r>
            <a:r>
              <a:rPr lang="it-IT" i="1" strike="noStrike" dirty="0" smtClean="0">
                <a:solidFill>
                  <a:srgbClr val="FFFFFF"/>
                </a:solidFill>
                <a:latin typeface="Calibri"/>
              </a:rPr>
              <a:t>D’</a:t>
            </a:r>
            <a:r>
              <a:rPr lang="it-IT" i="1" dirty="0" err="1">
                <a:solidFill>
                  <a:srgbClr val="FFFFFF"/>
                </a:solidFill>
                <a:latin typeface="Calibri"/>
              </a:rPr>
              <a:t>A</a:t>
            </a:r>
            <a:r>
              <a:rPr lang="it-IT" i="1" strike="noStrike" dirty="0" err="1" smtClean="0">
                <a:solidFill>
                  <a:srgbClr val="FFFFFF"/>
                </a:solidFill>
                <a:latin typeface="Calibri"/>
              </a:rPr>
              <a:t>cunto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it-IT" i="1" strike="noStrike" dirty="0" smtClean="0">
                <a:solidFill>
                  <a:srgbClr val="FFFFFF"/>
                </a:solidFill>
                <a:latin typeface="Calibri"/>
              </a:rPr>
              <a:t>Anna </a:t>
            </a:r>
            <a:r>
              <a:rPr lang="it-IT" i="1" dirty="0">
                <a:solidFill>
                  <a:srgbClr val="FFFFFF"/>
                </a:solidFill>
                <a:latin typeface="Calibri"/>
              </a:rPr>
              <a:t>M</a:t>
            </a:r>
            <a:r>
              <a:rPr lang="it-IT" i="1" strike="noStrike" dirty="0" smtClean="0">
                <a:solidFill>
                  <a:srgbClr val="FFFFFF"/>
                </a:solidFill>
                <a:latin typeface="Calibri"/>
              </a:rPr>
              <a:t>artignon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20" y="1014624"/>
            <a:ext cx="7574067" cy="154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480"/>
            <a:ext cx="12192000" cy="14558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 Light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Calibri Light"/>
              </a:rPr>
            </a:br>
            <a:r>
              <a:rPr lang="en-US" b="1" dirty="0" smtClean="0">
                <a:solidFill>
                  <a:srgbClr val="FFFFFF"/>
                </a:solidFill>
                <a:latin typeface="Calibri Light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Calibri Light"/>
              </a:rPr>
            </a:b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FISIOPATOLOGIA RESPIRATORIA
</a:t>
            </a:r>
            <a:r>
              <a:rPr lang="en-US" sz="4000" b="1" i="1" u="sng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TEAM INFERMIERISTICO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i="1" u="sng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BRONCOSCOPIE 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4-5 PROCEDURE NELLA GIORNATA DI VENERDI’ 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</a:rPr>
            </a:b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563130565"/>
              </p:ext>
            </p:extLst>
          </p:nvPr>
        </p:nvGraphicFramePr>
        <p:xfrm>
          <a:off x="685800" y="2842952"/>
          <a:ext cx="9721734" cy="415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 flipV="1">
            <a:off x="7797338" y="3160192"/>
            <a:ext cx="2211186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797338" y="5158472"/>
            <a:ext cx="349134" cy="234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FISIOPATOLOGIA RESPIRATORIA
SICUREZZA E QUALITA’</a:t>
            </a:r>
            <a:endParaRPr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958920" y="4308480"/>
            <a:ext cx="852480" cy="68040"/>
          </a:xfrm>
          <a:custGeom>
            <a:avLst/>
            <a:gdLst/>
            <a:ahLst/>
            <a:cxnLst/>
            <a:rect l="0" t="0" r="r" b="b"/>
            <a:pathLst>
              <a:path w="852874" h="1">
                <a:moveTo>
                  <a:pt x="0" y="0"/>
                </a:moveTo>
                <a:lnTo>
                  <a:pt x="852873" y="0"/>
                </a:lnTo>
              </a:path>
            </a:pathLst>
          </a:custGeom>
          <a:noFill/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4811759" y="3187800"/>
            <a:ext cx="2420313" cy="2309040"/>
          </a:xfrm>
          <a:prstGeom prst="ellipse">
            <a:avLst/>
          </a:prstGeom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it-IT" sz="2800" b="1" strike="noStrike" dirty="0" smtClean="0">
                <a:latin typeface="Calibri"/>
              </a:rPr>
              <a:t>SICUREZZA </a:t>
            </a:r>
          </a:p>
          <a:p>
            <a:pPr algn="ctr">
              <a:lnSpc>
                <a:spcPct val="90000"/>
              </a:lnSpc>
            </a:pPr>
            <a:r>
              <a:rPr lang="it-IT" sz="2800" b="1" strike="noStrike" dirty="0" smtClean="0">
                <a:latin typeface="Calibri"/>
              </a:rPr>
              <a:t>E </a:t>
            </a:r>
          </a:p>
          <a:p>
            <a:pPr algn="ctr">
              <a:lnSpc>
                <a:spcPct val="90000"/>
              </a:lnSpc>
            </a:pPr>
            <a:r>
              <a:rPr lang="it-IT" sz="2800" b="1" strike="noStrike" dirty="0" smtClean="0">
                <a:latin typeface="Calibri"/>
              </a:rPr>
              <a:t>QUALITA’</a:t>
            </a:r>
            <a:endParaRPr sz="2800" dirty="0"/>
          </a:p>
        </p:txBody>
      </p:sp>
      <p:sp>
        <p:nvSpPr>
          <p:cNvPr id="147" name="CustomShape 5"/>
          <p:cNvSpPr/>
          <p:nvPr/>
        </p:nvSpPr>
        <p:spPr>
          <a:xfrm>
            <a:off x="7351919" y="2065319"/>
            <a:ext cx="4701535" cy="4119349"/>
          </a:xfrm>
          <a:prstGeom prst="rect">
            <a:avLst/>
          </a:prstGeom>
          <a:gradFill>
            <a:gsLst>
              <a:gs pos="0">
                <a:srgbClr val="00B050"/>
              </a:gs>
              <a:gs pos="0">
                <a:srgbClr val="7A81FF"/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dk1">
                <a:alpha val="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it-IT" sz="2400" b="1" strike="noStrike" dirty="0" smtClean="0">
                <a:solidFill>
                  <a:srgbClr val="FFFFFF"/>
                </a:solidFill>
                <a:latin typeface="Calibri"/>
              </a:rPr>
              <a:t>PDTA</a:t>
            </a:r>
            <a:endParaRPr sz="2400" dirty="0"/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it-IT" sz="2400" b="1" dirty="0" smtClean="0">
                <a:solidFill>
                  <a:srgbClr val="FFFFFF"/>
                </a:solidFill>
                <a:latin typeface="Calibri"/>
              </a:rPr>
              <a:t>RICHIO CLINICO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it-IT" sz="2400" b="1" dirty="0" smtClean="0">
                <a:solidFill>
                  <a:srgbClr val="FFFFFF"/>
                </a:solidFill>
                <a:latin typeface="Calibri"/>
              </a:rPr>
              <a:t>PROCEDURE/PROTOCOLLI (BRONCOSCOPIE, STERILIZZAZIONE, SPIROMETRIA, TORACENTESI)</a:t>
            </a:r>
            <a:endParaRPr sz="2400" dirty="0"/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r>
              <a:rPr lang="it-IT" sz="2400" b="1" dirty="0" smtClean="0">
                <a:solidFill>
                  <a:srgbClr val="FFFFFF"/>
                </a:solidFill>
                <a:latin typeface="Calibri"/>
              </a:rPr>
              <a:t>EDUCAZIONE TERAPEUTICA (FUMO. ALIMENTAZIONE, UTILIZZO DEVICE)</a:t>
            </a:r>
            <a:endParaRPr lang="it-IT" sz="2400" b="1" strike="noStrike" dirty="0" smtClean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lnSpc>
                <a:spcPct val="90000"/>
              </a:lnSpc>
              <a:buFont typeface="Arial" charset="0"/>
              <a:buChar char="•"/>
            </a:pPr>
            <a:endParaRPr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08" y="3187800"/>
            <a:ext cx="2971599" cy="222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 Light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Calibri Light"/>
              </a:rPr>
            </a:b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S.S.D.FISIOPATOLOGIA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PDTA o Clinical Pathways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</a:rPr>
            </a:b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76986731"/>
              </p:ext>
            </p:extLst>
          </p:nvPr>
        </p:nvGraphicFramePr>
        <p:xfrm>
          <a:off x="1030779" y="2142000"/>
          <a:ext cx="10390908" cy="399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8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 Light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Calibri Light"/>
              </a:rPr>
            </a:b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FISIOPATOLOGIA RESPIRATORIA
PDTA o Clinical Pathways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</a:rPr>
            </a:b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44687054"/>
              </p:ext>
            </p:extLst>
          </p:nvPr>
        </p:nvGraphicFramePr>
        <p:xfrm>
          <a:off x="2032000" y="2065320"/>
          <a:ext cx="8128000" cy="441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0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89040" y="36684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400" b="1" strike="noStrike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PDTA o clinical pathways</a:t>
            </a:r>
            <a:r>
              <a:rPr lang="en-US" sz="4000" b="1" strike="noStrike" dirty="0">
                <a:solidFill>
                  <a:srgbClr val="FFFFFF"/>
                </a:solidFill>
                <a:latin typeface="Calibri Light"/>
              </a:rPr>
              <a:t>
</a:t>
            </a:r>
            <a:endParaRPr sz="4000" dirty="0"/>
          </a:p>
        </p:txBody>
      </p:sp>
      <p:sp>
        <p:nvSpPr>
          <p:cNvPr id="160" name="CustomShape 2"/>
          <p:cNvSpPr/>
          <p:nvPr/>
        </p:nvSpPr>
        <p:spPr>
          <a:xfrm>
            <a:off x="29250" y="2966397"/>
            <a:ext cx="2023132" cy="2798968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6120" tIns="14040" rIns="96120" bIns="1404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latin typeface="Calibri"/>
              </a:rPr>
              <a:t>SCELTA PATOLOGIA O PROBLEMA DI SALUTE</a:t>
            </a:r>
            <a:endParaRPr sz="1600" b="1" dirty="0"/>
          </a:p>
        </p:txBody>
      </p:sp>
      <p:sp>
        <p:nvSpPr>
          <p:cNvPr id="161" name="CustomShape 3"/>
          <p:cNvSpPr/>
          <p:nvPr/>
        </p:nvSpPr>
        <p:spPr>
          <a:xfrm>
            <a:off x="1841732" y="2966397"/>
            <a:ext cx="2374487" cy="279896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6120" tIns="14040" rIns="96120" bIns="1404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 smtClean="0">
                <a:latin typeface="Calibri"/>
              </a:rPr>
              <a:t>INDIVIDUAZIONE</a:t>
            </a:r>
          </a:p>
          <a:p>
            <a:pPr algn="ctr">
              <a:lnSpc>
                <a:spcPct val="90000"/>
              </a:lnSpc>
            </a:pPr>
            <a:r>
              <a:rPr lang="it-IT" sz="1600" b="1" strike="noStrike" dirty="0" smtClean="0">
                <a:latin typeface="Calibri"/>
              </a:rPr>
              <a:t> </a:t>
            </a:r>
            <a:r>
              <a:rPr lang="it-IT" sz="1600" b="1" strike="noStrike" dirty="0">
                <a:latin typeface="Calibri"/>
              </a:rPr>
              <a:t>DEL GRUPPO DI PROGETTO</a:t>
            </a:r>
            <a:endParaRPr sz="1600" dirty="0"/>
          </a:p>
        </p:txBody>
      </p:sp>
      <p:sp>
        <p:nvSpPr>
          <p:cNvPr id="163" name="CustomShape 5"/>
          <p:cNvSpPr/>
          <p:nvPr/>
        </p:nvSpPr>
        <p:spPr>
          <a:xfrm>
            <a:off x="3898704" y="2966398"/>
            <a:ext cx="2300251" cy="279896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6120" tIns="14040" rIns="96120" bIns="1404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latin typeface="Calibri"/>
              </a:rPr>
              <a:t>ELABORAZIONE DI PERCORSO DI MASSIMA</a:t>
            </a:r>
            <a:endParaRPr sz="1600" dirty="0"/>
          </a:p>
        </p:txBody>
      </p:sp>
      <p:sp>
        <p:nvSpPr>
          <p:cNvPr id="164" name="CustomShape 6"/>
          <p:cNvSpPr/>
          <p:nvPr/>
        </p:nvSpPr>
        <p:spPr>
          <a:xfrm>
            <a:off x="5925623" y="2966398"/>
            <a:ext cx="2249278" cy="27989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6120" tIns="14040" rIns="96120" bIns="1404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 smtClean="0">
                <a:latin typeface="Calibri"/>
              </a:rPr>
              <a:t>ELABORAZIONE</a:t>
            </a:r>
          </a:p>
          <a:p>
            <a:pPr algn="ctr">
              <a:lnSpc>
                <a:spcPct val="90000"/>
              </a:lnSpc>
            </a:pPr>
            <a:r>
              <a:rPr lang="it-IT" sz="1600" b="1" strike="noStrike" dirty="0" smtClean="0">
                <a:latin typeface="Calibri"/>
              </a:rPr>
              <a:t> </a:t>
            </a:r>
            <a:r>
              <a:rPr lang="it-IT" sz="1600" b="1" strike="noStrike" dirty="0">
                <a:latin typeface="Calibri"/>
              </a:rPr>
              <a:t>DI PERCORSO DI RIFERIMENTO</a:t>
            </a:r>
            <a:endParaRPr sz="1600" dirty="0"/>
          </a:p>
        </p:txBody>
      </p:sp>
      <p:sp>
        <p:nvSpPr>
          <p:cNvPr id="165" name="CustomShape 7"/>
          <p:cNvSpPr/>
          <p:nvPr/>
        </p:nvSpPr>
        <p:spPr>
          <a:xfrm>
            <a:off x="7908359" y="2966398"/>
            <a:ext cx="2076234" cy="279896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6120" tIns="14040" rIns="96120" bIns="1404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latin typeface="Calibri"/>
              </a:rPr>
              <a:t>APPLICAZIONE DEL PERCORSO</a:t>
            </a:r>
            <a:endParaRPr sz="1600" dirty="0"/>
          </a:p>
        </p:txBody>
      </p:sp>
      <p:sp>
        <p:nvSpPr>
          <p:cNvPr id="166" name="CustomShape 8"/>
          <p:cNvSpPr/>
          <p:nvPr/>
        </p:nvSpPr>
        <p:spPr>
          <a:xfrm>
            <a:off x="9784017" y="2966398"/>
            <a:ext cx="1909979" cy="2798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6120" tIns="14040" rIns="96120" bIns="1404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latin typeface="Calibri"/>
              </a:rPr>
              <a:t>VERIFICA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</a:t>
            </a:r>
            <a:r>
              <a:rPr lang="en-US" sz="4000" b="1" i="1" u="sng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PDTA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o clinical pathways
LUNG UNIT –TEAM MULTIDISCIPLINARE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13114286"/>
              <a:gd name="adj2" fmla="val 16200000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10028571"/>
              <a:gd name="adj2" fmla="val 13114286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6942857"/>
              <a:gd name="adj2" fmla="val 10028571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3857143"/>
              <a:gd name="adj2" fmla="val 6942857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72" name="CustomShape 6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771429"/>
              <a:gd name="adj2" fmla="val 3857143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73" name="CustomShape 7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19285714"/>
              <a:gd name="adj2" fmla="val 771429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3791880" y="2635200"/>
            <a:ext cx="3919320" cy="3919320"/>
          </a:xfrm>
          <a:prstGeom prst="blockArc">
            <a:avLst>
              <a:gd name="adj1" fmla="val 16200000"/>
              <a:gd name="adj2" fmla="val 19285714"/>
              <a:gd name="adj3" fmla="val 3906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4727980" y="3706920"/>
            <a:ext cx="2101320" cy="1518480"/>
          </a:xfrm>
          <a:prstGeom prst="ellipse">
            <a:avLst/>
          </a:prstGeom>
          <a:solidFill>
            <a:srgbClr val="73FEFF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it-IT" sz="1400" b="1" strike="noStrike" dirty="0">
                <a:latin typeface="Calibri"/>
              </a:rPr>
              <a:t>DIAGNOSI E TRATTAMENTO PRECOCE DELLA NEOPLASIA POLMONARE</a:t>
            </a:r>
            <a:endParaRPr sz="1400" b="1" dirty="0"/>
          </a:p>
        </p:txBody>
      </p:sp>
      <p:sp>
        <p:nvSpPr>
          <p:cNvPr id="176" name="CustomShape 10"/>
          <p:cNvSpPr/>
          <p:nvPr/>
        </p:nvSpPr>
        <p:spPr>
          <a:xfrm>
            <a:off x="2854342" y="3045890"/>
            <a:ext cx="1692244" cy="10627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it-IT" sz="1400" b="1" strike="noStrike" dirty="0">
                <a:solidFill>
                  <a:srgbClr val="FFFFFF"/>
                </a:solidFill>
                <a:latin typeface="Calibri"/>
              </a:rPr>
              <a:t>PNEUMOLOGO</a:t>
            </a:r>
            <a:endParaRPr sz="1400" dirty="0"/>
          </a:p>
        </p:txBody>
      </p:sp>
      <p:sp>
        <p:nvSpPr>
          <p:cNvPr id="177" name="CustomShape 11"/>
          <p:cNvSpPr/>
          <p:nvPr/>
        </p:nvSpPr>
        <p:spPr>
          <a:xfrm>
            <a:off x="6829300" y="3090154"/>
            <a:ext cx="1571760" cy="10627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it-IT" sz="1400" b="1" strike="noStrike" dirty="0" smtClean="0">
                <a:solidFill>
                  <a:srgbClr val="FFFFFF"/>
                </a:solidFill>
                <a:latin typeface="Calibri"/>
              </a:rPr>
              <a:t>RADIOLOGO</a:t>
            </a:r>
            <a:endParaRPr sz="1400" dirty="0"/>
          </a:p>
        </p:txBody>
      </p:sp>
      <p:sp>
        <p:nvSpPr>
          <p:cNvPr id="178" name="CustomShape 12"/>
          <p:cNvSpPr/>
          <p:nvPr/>
        </p:nvSpPr>
        <p:spPr>
          <a:xfrm>
            <a:off x="5119637" y="5765760"/>
            <a:ext cx="1461624" cy="10627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it-IT" sz="1400" b="1" strike="noStrike">
                <a:solidFill>
                  <a:srgbClr val="FFFFFF"/>
                </a:solidFill>
                <a:latin typeface="Calibri"/>
              </a:rPr>
              <a:t>PATOLOGO</a:t>
            </a:r>
            <a:endParaRPr sz="1400"/>
          </a:p>
        </p:txBody>
      </p:sp>
      <p:sp>
        <p:nvSpPr>
          <p:cNvPr id="179" name="CustomShape 13"/>
          <p:cNvSpPr/>
          <p:nvPr/>
        </p:nvSpPr>
        <p:spPr>
          <a:xfrm>
            <a:off x="3037173" y="5027040"/>
            <a:ext cx="1509413" cy="10627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it-IT" sz="1400" b="1" strike="noStrike">
                <a:solidFill>
                  <a:srgbClr val="FFFFFF"/>
                </a:solidFill>
                <a:latin typeface="Calibri"/>
              </a:rPr>
              <a:t>ONCOLOGO</a:t>
            </a:r>
            <a:endParaRPr sz="1400"/>
          </a:p>
        </p:txBody>
      </p:sp>
      <p:sp>
        <p:nvSpPr>
          <p:cNvPr id="181" name="CustomShape 15"/>
          <p:cNvSpPr/>
          <p:nvPr/>
        </p:nvSpPr>
        <p:spPr>
          <a:xfrm>
            <a:off x="234036" y="3605167"/>
            <a:ext cx="1818288" cy="106272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0080" tIns="10080" rIns="10080" bIns="10080" anchor="ctr"/>
          <a:lstStyle/>
          <a:p>
            <a:pPr algn="ctr">
              <a:lnSpc>
                <a:spcPct val="90000"/>
              </a:lnSpc>
            </a:pPr>
            <a:r>
              <a:rPr lang="it-IT" sz="1400" b="1" strike="noStrike">
                <a:solidFill>
                  <a:srgbClr val="FFFFFF"/>
                </a:solidFill>
                <a:latin typeface="Calibri"/>
              </a:rPr>
              <a:t>INFERMIERE CASE MANAGER</a:t>
            </a:r>
            <a:endParaRPr sz="1400" dirty="0"/>
          </a:p>
        </p:txBody>
      </p:sp>
      <p:sp>
        <p:nvSpPr>
          <p:cNvPr id="2" name="Ovale 1"/>
          <p:cNvSpPr/>
          <p:nvPr/>
        </p:nvSpPr>
        <p:spPr>
          <a:xfrm>
            <a:off x="4996653" y="2211767"/>
            <a:ext cx="1461143" cy="7283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CRUA</a:t>
            </a:r>
            <a:endParaRPr lang="it-IT" sz="1400" b="1" dirty="0"/>
          </a:p>
        </p:txBody>
      </p:sp>
      <p:sp>
        <p:nvSpPr>
          <p:cNvPr id="3" name="Ovale 2"/>
          <p:cNvSpPr/>
          <p:nvPr/>
        </p:nvSpPr>
        <p:spPr>
          <a:xfrm>
            <a:off x="9775768" y="3647500"/>
            <a:ext cx="2416232" cy="10575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PSICOLOGO</a:t>
            </a:r>
            <a:endParaRPr lang="it-IT" sz="1400" b="1" dirty="0"/>
          </a:p>
        </p:txBody>
      </p:sp>
      <p:sp>
        <p:nvSpPr>
          <p:cNvPr id="4" name="Ovale 3"/>
          <p:cNvSpPr/>
          <p:nvPr/>
        </p:nvSpPr>
        <p:spPr>
          <a:xfrm>
            <a:off x="7154312" y="4824065"/>
            <a:ext cx="1739556" cy="9416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CHIRURGO TORACICO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</a:t>
            </a:r>
            <a:r>
              <a:rPr lang="en-US" sz="4000" b="1" i="1" u="sng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RISCHIO CLINICO 
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BRONCOSCOPIE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580827" y="2143440"/>
            <a:ext cx="4091553" cy="18079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4040" tIns="14040" rIns="14040" bIns="14040" anchor="ctr"/>
          <a:lstStyle/>
          <a:p>
            <a:pPr algn="ctr">
              <a:lnSpc>
                <a:spcPct val="100000"/>
              </a:lnSpc>
            </a:pPr>
            <a:r>
              <a:rPr lang="it-IT" b="1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Implementazione degli standard di sicurezza attraverso l’applicazione dell</a:t>
            </a:r>
            <a:r>
              <a:rPr lang="it-IT" b="1" strike="noStrike" dirty="0">
                <a:latin typeface="Calibri"/>
              </a:rPr>
              <a:t>a </a:t>
            </a:r>
            <a:r>
              <a:rPr lang="it-IT" b="1" strike="noStrike" dirty="0" err="1">
                <a:latin typeface="Calibri"/>
              </a:rPr>
              <a:t>Check</a:t>
            </a:r>
            <a:r>
              <a:rPr lang="it-IT" b="1" strike="noStrike" dirty="0">
                <a:latin typeface="Calibri"/>
              </a:rPr>
              <a:t> List di sicurezza  in S.O.</a:t>
            </a:r>
            <a:endParaRPr b="1" dirty="0"/>
          </a:p>
          <a:p>
            <a:pPr algn="ctr">
              <a:lnSpc>
                <a:spcPct val="90000"/>
              </a:lnSpc>
            </a:pPr>
            <a:endParaRPr b="1" dirty="0"/>
          </a:p>
        </p:txBody>
      </p:sp>
      <p:sp>
        <p:nvSpPr>
          <p:cNvPr id="232" name="CustomShape 3"/>
          <p:cNvSpPr/>
          <p:nvPr/>
        </p:nvSpPr>
        <p:spPr>
          <a:xfrm>
            <a:off x="3092760" y="3951360"/>
            <a:ext cx="969480" cy="969480"/>
          </a:xfrm>
          <a:prstGeom prst="mathPlus">
            <a:avLst>
              <a:gd name="adj1" fmla="val 23520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1580827" y="5056920"/>
            <a:ext cx="3967565" cy="16718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it-IT" b="1" strike="noStrike" dirty="0">
                <a:latin typeface="Calibri"/>
              </a:rPr>
              <a:t>Diffusione di raccomandazioni standard di sicurezza nei processi </a:t>
            </a:r>
            <a:r>
              <a:rPr lang="it-IT" b="1" strike="noStrike" dirty="0" err="1">
                <a:latin typeface="Calibri"/>
              </a:rPr>
              <a:t>perioperatori</a:t>
            </a:r>
            <a:endParaRPr b="1" dirty="0"/>
          </a:p>
        </p:txBody>
      </p:sp>
      <p:sp>
        <p:nvSpPr>
          <p:cNvPr id="234" name="CustomShape 5"/>
          <p:cNvSpPr/>
          <p:nvPr/>
        </p:nvSpPr>
        <p:spPr>
          <a:xfrm>
            <a:off x="4664520" y="4125240"/>
            <a:ext cx="531360" cy="62172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1">
                  <a:tint val="60000"/>
                  <a:hueOff val="0"/>
                  <a:satOff val="0"/>
                  <a:lumOff val="0"/>
                  <a:alphaOff val="0"/>
                  <a:tint val="98000"/>
                  <a:lumMod val="10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5416920" y="2764080"/>
            <a:ext cx="3343680" cy="33436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55800" tIns="55800" rIns="55800" bIns="55800" anchor="ctr"/>
          <a:lstStyle/>
          <a:p>
            <a:pPr algn="ctr">
              <a:lnSpc>
                <a:spcPct val="90000"/>
              </a:lnSpc>
            </a:pPr>
            <a:r>
              <a:rPr lang="it-IT" sz="4400" b="1" strike="noStrike" dirty="0">
                <a:latin typeface="Calibri"/>
              </a:rPr>
              <a:t>Obiettivo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685800" y="382385"/>
            <a:ext cx="10131120" cy="168293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4000" b="1" strike="noStrike" dirty="0" smtClean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</a:t>
            </a:r>
            <a:r>
              <a:rPr lang="en-US" sz="4000" b="1" i="1" u="sng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RISCHIO CLINICO
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STRUMENTI DI SICUREZZA </a:t>
            </a:r>
          </a:p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BRONCOSCOPIA</a:t>
            </a:r>
            <a:endParaRPr sz="4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756342" y="2065320"/>
            <a:ext cx="8611200" cy="3649320"/>
          </a:xfrm>
          <a:prstGeom prst="rightArrow">
            <a:avLst>
              <a:gd name="adj1" fmla="val 50000"/>
              <a:gd name="adj2" fmla="val 50000"/>
            </a:avLst>
          </a:prstGeom>
          <a:pattFill prst="pct5">
            <a:fgClr>
              <a:schemeClr val="accent1">
                <a:tint val="40000"/>
                <a:hueOff val="0"/>
                <a:satOff val="0"/>
                <a:lumOff val="0"/>
              </a:schemeClr>
            </a:fgClr>
            <a:bgClr>
              <a:schemeClr val="tx2">
                <a:lumMod val="60000"/>
                <a:lumOff val="40000"/>
              </a:schemeClr>
            </a:bgClr>
          </a:patt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690840" y="3236400"/>
            <a:ext cx="2438640" cy="1459440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6320" tIns="147600" rIns="76320" bIns="147600" anchor="ctr"/>
          <a:lstStyle/>
          <a:p>
            <a:pPr algn="ctr">
              <a:lnSpc>
                <a:spcPct val="90000"/>
              </a:lnSpc>
            </a:pPr>
            <a:r>
              <a:rPr lang="it-IT" sz="2000" b="1" strike="noStrike">
                <a:solidFill>
                  <a:srgbClr val="FFFFFF"/>
                </a:solidFill>
                <a:latin typeface="Calibri"/>
              </a:rPr>
              <a:t>Regolamento di accesso alla prestazione</a:t>
            </a:r>
            <a:endParaRPr/>
          </a:p>
        </p:txBody>
      </p:sp>
      <p:sp>
        <p:nvSpPr>
          <p:cNvPr id="262" name="CustomShape 4"/>
          <p:cNvSpPr/>
          <p:nvPr/>
        </p:nvSpPr>
        <p:spPr>
          <a:xfrm>
            <a:off x="3251520" y="3236400"/>
            <a:ext cx="2438640" cy="1459440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6320" tIns="147600" rIns="76320" bIns="147600" anchor="ctr"/>
          <a:lstStyle/>
          <a:p>
            <a:pPr algn="ctr">
              <a:lnSpc>
                <a:spcPct val="90000"/>
              </a:lnSpc>
            </a:pPr>
            <a:r>
              <a:rPr lang="it-IT" sz="2000" b="1" strike="noStrike">
                <a:solidFill>
                  <a:srgbClr val="FFFFFF"/>
                </a:solidFill>
                <a:latin typeface="Calibri"/>
              </a:rPr>
              <a:t>Gestione degli interventi d’urgenza ed emergenza</a:t>
            </a:r>
            <a:endParaRPr/>
          </a:p>
        </p:txBody>
      </p:sp>
      <p:sp>
        <p:nvSpPr>
          <p:cNvPr id="263" name="CustomShape 5"/>
          <p:cNvSpPr/>
          <p:nvPr/>
        </p:nvSpPr>
        <p:spPr>
          <a:xfrm>
            <a:off x="5812560" y="3236400"/>
            <a:ext cx="2438640" cy="1459440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6320" tIns="147600" rIns="76320" bIns="147600" anchor="ctr"/>
          <a:lstStyle/>
          <a:p>
            <a:pPr algn="ctr">
              <a:lnSpc>
                <a:spcPct val="90000"/>
              </a:lnSpc>
            </a:pPr>
            <a:r>
              <a:rPr lang="it-IT" sz="2000" b="1" strike="noStrike">
                <a:solidFill>
                  <a:srgbClr val="FFFFFF"/>
                </a:solidFill>
                <a:latin typeface="Calibri"/>
              </a:rPr>
              <a:t>Preparazione sala endoscopica</a:t>
            </a:r>
            <a:endParaRPr/>
          </a:p>
        </p:txBody>
      </p:sp>
      <p:sp>
        <p:nvSpPr>
          <p:cNvPr id="264" name="CustomShape 6"/>
          <p:cNvSpPr/>
          <p:nvPr/>
        </p:nvSpPr>
        <p:spPr>
          <a:xfrm>
            <a:off x="8373240" y="3236400"/>
            <a:ext cx="2438640" cy="1459440"/>
          </a:xfrm>
          <a:prstGeom prst="roundRect">
            <a:avLst>
              <a:gd name="adj" fmla="val 16667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320" tIns="147600" rIns="76320" bIns="147600" anchor="ctr"/>
          <a:lstStyle/>
          <a:p>
            <a:pPr algn="ctr">
              <a:lnSpc>
                <a:spcPct val="90000"/>
              </a:lnSpc>
            </a:pPr>
            <a:r>
              <a:rPr lang="it-IT" sz="2000" b="1" strike="noStrike">
                <a:solidFill>
                  <a:srgbClr val="FFFFFF"/>
                </a:solidFill>
                <a:latin typeface="Calibri"/>
              </a:rPr>
              <a:t>Check list paziente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it-IT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RESPIRATORIA</a:t>
            </a:r>
            <a:br>
              <a:rPr lang="it-IT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b="1" i="1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RISCHIO CLINICO</a:t>
            </a:r>
            <a:br>
              <a:rPr lang="it-IT" b="1" i="1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b="1" i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Broncoscopie</a:t>
            </a:r>
            <a:endParaRPr lang="it-IT" i="1" u="sng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0525419"/>
              </p:ext>
            </p:extLst>
          </p:nvPr>
        </p:nvGraphicFramePr>
        <p:xfrm>
          <a:off x="685800" y="2141538"/>
          <a:ext cx="10586258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S.S.D. DI FISIOPATOLOGIA RESPIRATORIA</a:t>
            </a:r>
            <a:br>
              <a:rPr lang="it-IT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b="1" i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RISCHIO CLINICO</a:t>
            </a:r>
            <a:br>
              <a:rPr lang="it-IT" b="1" i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b="1" i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Broncoscopie</a:t>
            </a:r>
            <a:endParaRPr lang="it-IT" i="1" u="sng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1219490"/>
              </p:ext>
            </p:extLst>
          </p:nvPr>
        </p:nvGraphicFramePr>
        <p:xfrm>
          <a:off x="685800" y="2141538"/>
          <a:ext cx="10131425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HUB E SPOKE 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85800" y="2748960"/>
            <a:ext cx="6276600" cy="24346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91000">
                <a:schemeClr val="tx2">
                  <a:lumMod val="67000"/>
                  <a:lumOff val="33000"/>
                  <a:alpha val="68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1191960" y="2748960"/>
            <a:ext cx="5142600" cy="24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2880" rIns="0" bIns="182880" anchor="ctr"/>
          <a:lstStyle/>
          <a:p>
            <a:pPr algn="ctr">
              <a:lnSpc>
                <a:spcPct val="90000"/>
              </a:lnSpc>
            </a:pPr>
            <a:r>
              <a:rPr lang="it-IT" b="1" strike="noStrike" dirty="0">
                <a:solidFill>
                  <a:srgbClr val="FFFFFF"/>
                </a:solidFill>
                <a:latin typeface="Calibri"/>
              </a:rPr>
              <a:t>Legge regionale 2013 n.17 riassetto istituzionale e riorganizzativo del Servizio Sanitario Regionale</a:t>
            </a:r>
            <a:endParaRPr b="1" dirty="0"/>
          </a:p>
          <a:p>
            <a:pPr algn="ctr">
              <a:lnSpc>
                <a:spcPct val="90000"/>
              </a:lnSpc>
            </a:pPr>
            <a:r>
              <a:rPr lang="it-IT" b="1" strike="noStrike" dirty="0">
                <a:solidFill>
                  <a:srgbClr val="FFFFFF"/>
                </a:solidFill>
                <a:latin typeface="Calibri"/>
              </a:rPr>
              <a:t>Creazione degli HUB e SPOKE</a:t>
            </a:r>
            <a:endParaRPr b="1" dirty="0"/>
          </a:p>
        </p:txBody>
      </p:sp>
      <p:pic>
        <p:nvPicPr>
          <p:cNvPr id="85" name="Segnaposto contenuto 3"/>
          <p:cNvPicPr/>
          <p:nvPr/>
        </p:nvPicPr>
        <p:blipFill>
          <a:blip r:embed="rId2"/>
          <a:stretch/>
        </p:blipFill>
        <p:spPr>
          <a:xfrm>
            <a:off x="7249320" y="2476440"/>
            <a:ext cx="3313800" cy="321012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6" name="CustomShape 4"/>
          <p:cNvSpPr/>
          <p:nvPr/>
        </p:nvSpPr>
        <p:spPr>
          <a:xfrm>
            <a:off x="10039320" y="4152960"/>
            <a:ext cx="523440" cy="39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</a:t>
            </a:r>
            <a:r>
              <a:rPr lang="en-US" sz="4000" b="1" i="1" u="sng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RISCHIO CLINICO 
</a:t>
            </a:r>
            <a:r>
              <a:rPr lang="en-US" sz="4000" b="1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Broncoscopie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</a:rPr>
            </a:b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0" y="2142000"/>
            <a:ext cx="12192000" cy="4491556"/>
          </a:xfrm>
        </p:spPr>
        <p:txBody>
          <a:bodyPr/>
          <a:lstStyle/>
          <a:p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49706838"/>
              </p:ext>
            </p:extLst>
          </p:nvPr>
        </p:nvGraphicFramePr>
        <p:xfrm>
          <a:off x="149629" y="2142000"/>
          <a:ext cx="11770821" cy="399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0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FISIOPATOLOGIA 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</a:t>
            </a:r>
            <a:b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EDUCAZIONE TERAPEUTICA</a:t>
            </a: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685800" y="2141999"/>
            <a:ext cx="10131120" cy="434192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bg1"/>
                </a:solidFill>
              </a:rPr>
              <a:t>“</a:t>
            </a:r>
            <a:r>
              <a:rPr lang="it-IT" sz="3200" b="1" dirty="0" smtClean="0">
                <a:solidFill>
                  <a:schemeClr val="bg1"/>
                </a:solidFill>
              </a:rPr>
              <a:t>Su 5 pazienti cronici, solo uno o due eseguono correttamente la prescrizione del medico. La grande maggioranza adotta una propria </a:t>
            </a:r>
            <a:r>
              <a:rPr lang="it-IT" sz="3200" b="1" i="1" dirty="0" smtClean="0">
                <a:solidFill>
                  <a:schemeClr val="bg1"/>
                </a:solidFill>
              </a:rPr>
              <a:t>versione </a:t>
            </a:r>
            <a:r>
              <a:rPr lang="it-IT" sz="3200" b="1" dirty="0" smtClean="0">
                <a:solidFill>
                  <a:schemeClr val="bg1"/>
                </a:solidFill>
              </a:rPr>
              <a:t>della terapia o ha delle idee che non confesserà mai al curante”</a:t>
            </a:r>
          </a:p>
          <a:p>
            <a:pPr marL="0" indent="0" algn="ctr">
              <a:buNone/>
            </a:pPr>
            <a:endParaRPr lang="it-IT" sz="32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3200" b="1" i="1" dirty="0" smtClean="0">
                <a:solidFill>
                  <a:srgbClr val="FFFF00"/>
                </a:solidFill>
              </a:rPr>
              <a:t>Sbagliano, ma è proprio tutta colpa loro?</a:t>
            </a:r>
          </a:p>
          <a:p>
            <a:pPr marL="0" indent="0" algn="ctr">
              <a:buNone/>
            </a:pPr>
            <a:endParaRPr lang="it-IT" sz="3200" b="1" i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it-IT" sz="3200" b="1" i="1" dirty="0" smtClean="0">
                <a:solidFill>
                  <a:srgbClr val="FFFF00"/>
                </a:solidFill>
              </a:rPr>
              <a:t>J.P Assal 1999</a:t>
            </a:r>
            <a:endParaRPr lang="it-IT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</a:t>
            </a:r>
            <a:b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EDUCAZIONE TERAPEUTICA</a:t>
            </a: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858288" y="2481097"/>
            <a:ext cx="9786142" cy="45719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5800" y="3078605"/>
            <a:ext cx="10131119" cy="1569660"/>
          </a:xfrm>
          <a:prstGeom prst="rect">
            <a:avLst/>
          </a:prstGeom>
          <a:gradFill flip="none" rotWithShape="1">
            <a:gsLst>
              <a:gs pos="0">
                <a:srgbClr val="64D19E">
                  <a:shade val="30000"/>
                  <a:satMod val="115000"/>
                </a:srgbClr>
              </a:gs>
              <a:gs pos="50000">
                <a:srgbClr val="64D19E">
                  <a:shade val="67500"/>
                  <a:satMod val="115000"/>
                </a:srgbClr>
              </a:gs>
              <a:gs pos="100000">
                <a:srgbClr val="64D19E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Permettere al paziente di acquisire capacità e competenze che lo aiutano a vivere in maniera ottimale  la sua malattia </a:t>
            </a:r>
          </a:p>
        </p:txBody>
      </p:sp>
    </p:spTree>
    <p:extLst>
      <p:ext uri="{BB962C8B-B14F-4D97-AF65-F5344CB8AC3E}">
        <p14:creationId xmlns:p14="http://schemas.microsoft.com/office/powerpoint/2010/main" val="11463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</a:t>
            </a:r>
            <a:b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EDUCAZIONE TERAPEUTICA</a:t>
            </a: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685800" y="1782523"/>
            <a:ext cx="10131120" cy="1455840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622802287"/>
              </p:ext>
            </p:extLst>
          </p:nvPr>
        </p:nvGraphicFramePr>
        <p:xfrm>
          <a:off x="685800" y="2510443"/>
          <a:ext cx="10131120" cy="418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3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STRUMENTO DI PROGRAMMAZIONE</a:t>
            </a:r>
            <a:b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i="1" u="sng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MATRICE SWOT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</a:rPr>
            </a:br>
            <a:endParaRPr lang="it-IT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52" y="2141999"/>
            <a:ext cx="4893097" cy="45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STRUMENTO DI PROGRAMMAZIONE</a:t>
            </a:r>
            <a:br>
              <a:rPr 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000" b="1" i="1" u="sng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MATRICE SWOT</a:t>
            </a:r>
            <a:r>
              <a:rPr lang="en-US" sz="4000" dirty="0"/>
              <a:t/>
            </a:r>
            <a:br>
              <a:rPr lang="en-US" sz="4000" dirty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35308228"/>
              </p:ext>
            </p:extLst>
          </p:nvPr>
        </p:nvGraphicFramePr>
        <p:xfrm>
          <a:off x="2032000" y="2065320"/>
          <a:ext cx="8128000" cy="456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7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 FISIOPATOLOGIA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</a:t>
            </a:r>
            <a:r>
              <a:rPr lang="en-US" sz="4000" b="1" i="1" u="sng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MATRICE SWOT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685800" y="3016440"/>
            <a:ext cx="3165840" cy="189936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lumMod val="69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10520" tIns="110520" rIns="110520" bIns="110520" anchor="ctr"/>
          <a:lstStyle/>
          <a:p>
            <a:pPr algn="ctr">
              <a:lnSpc>
                <a:spcPct val="90000"/>
              </a:lnSpc>
            </a:pPr>
            <a:r>
              <a:rPr lang="it-IT" sz="2900" strike="noStrike">
                <a:solidFill>
                  <a:srgbClr val="FFFFFF"/>
                </a:solidFill>
                <a:latin typeface="Calibri"/>
              </a:rPr>
              <a:t>Strumento che permette una programmazione a breve termine</a:t>
            </a:r>
            <a:endParaRPr/>
          </a:p>
        </p:txBody>
      </p:sp>
      <p:sp>
        <p:nvSpPr>
          <p:cNvPr id="269" name="CustomShape 3"/>
          <p:cNvSpPr/>
          <p:nvPr/>
        </p:nvSpPr>
        <p:spPr>
          <a:xfrm>
            <a:off x="4168440" y="3016440"/>
            <a:ext cx="3165840" cy="189936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46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10520" tIns="110520" rIns="110520" bIns="110520" anchor="ctr"/>
          <a:lstStyle/>
          <a:p>
            <a:pPr algn="ctr">
              <a:lnSpc>
                <a:spcPct val="90000"/>
              </a:lnSpc>
            </a:pPr>
            <a:r>
              <a:rPr lang="it-IT" sz="2900" strike="noStrike">
                <a:solidFill>
                  <a:srgbClr val="FFFFFF"/>
                </a:solidFill>
                <a:latin typeface="Calibri"/>
              </a:rPr>
              <a:t>Strumento che identifica delIe condizioni di organizzazione</a:t>
            </a:r>
            <a:endParaRPr/>
          </a:p>
        </p:txBody>
      </p:sp>
      <p:sp>
        <p:nvSpPr>
          <p:cNvPr id="270" name="CustomShape 4"/>
          <p:cNvSpPr/>
          <p:nvPr/>
        </p:nvSpPr>
        <p:spPr>
          <a:xfrm>
            <a:off x="7651080" y="3016440"/>
            <a:ext cx="3165840" cy="189936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77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0520" tIns="110520" rIns="110520" bIns="110520" anchor="ctr"/>
          <a:lstStyle/>
          <a:p>
            <a:pPr algn="ctr">
              <a:lnSpc>
                <a:spcPct val="90000"/>
              </a:lnSpc>
            </a:pPr>
            <a:r>
              <a:rPr lang="it-IT" sz="2900" strike="noStrike" dirty="0">
                <a:solidFill>
                  <a:srgbClr val="FFFFFF"/>
                </a:solidFill>
                <a:latin typeface="Calibri"/>
              </a:rPr>
              <a:t>Strumento di controllo per sviluppare nel tempo delle attività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49382"/>
            <a:ext cx="10131120" cy="181593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BENCHMARCKING</a:t>
            </a:r>
            <a:b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MIGLIORAE GRAZIE AL CONFRONTO CON GLI ALTRI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0" y="2065320"/>
            <a:ext cx="12192000" cy="4501735"/>
          </a:xfrm>
          <a:noFill/>
        </p:spPr>
        <p:txBody>
          <a:bodyPr/>
          <a:lstStyle/>
          <a:p>
            <a:pPr marL="0" indent="0" algn="ctr">
              <a:buNone/>
            </a:pPr>
            <a:endParaRPr lang="it-IT" b="1" dirty="0" smtClean="0">
              <a:solidFill>
                <a:srgbClr val="FFFC00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FC00"/>
                </a:solidFill>
              </a:rPr>
              <a:t>VUOI MIGLIORARE UN PARTICOLARE ASPETTO DELLA TUA ORGANIZZAZIONE?</a:t>
            </a:r>
          </a:p>
          <a:p>
            <a:pPr marL="0" indent="0" algn="ctr">
              <a:buNone/>
            </a:pPr>
            <a:endParaRPr lang="it-IT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chemeClr val="bg1"/>
                </a:solidFill>
              </a:rPr>
              <a:t>TROVA ALTRI SOGGETTI REPUTATI DI GRANDE ABILITA’ NELLE ATTIVITA’ CHE DESIDERI MIGLIORARE E SERVITENE COME PUNTO DI RIFERIMENTO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868680" y="734756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BENCHMARKING</a:t>
            </a:r>
          </a:p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MIGLIORARE GRAZIE AL CONFRONTO CON GLI ALTRI</a:t>
            </a:r>
            <a:endParaRPr sz="40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72" name="Segnaposto contenuto 3"/>
          <p:cNvPicPr/>
          <p:nvPr/>
        </p:nvPicPr>
        <p:blipFill>
          <a:blip r:embed="rId2"/>
          <a:stretch/>
        </p:blipFill>
        <p:spPr>
          <a:xfrm>
            <a:off x="132565" y="3041796"/>
            <a:ext cx="3018960" cy="249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925730595"/>
              </p:ext>
            </p:extLst>
          </p:nvPr>
        </p:nvGraphicFramePr>
        <p:xfrm>
          <a:off x="3132380" y="2514771"/>
          <a:ext cx="8128000" cy="407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egnaposto contenuto 3"/>
          <p:cNvPicPr/>
          <p:nvPr/>
        </p:nvPicPr>
        <p:blipFill>
          <a:blip r:embed="rId2"/>
          <a:stretch/>
        </p:blipFill>
        <p:spPr>
          <a:xfrm>
            <a:off x="113420" y="3041797"/>
            <a:ext cx="3018960" cy="301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HUB E SPOKE</a:t>
            </a:r>
            <a:endParaRPr lang="it-IT" sz="4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842245238"/>
              </p:ext>
            </p:extLst>
          </p:nvPr>
        </p:nvGraphicFramePr>
        <p:xfrm>
          <a:off x="685800" y="1751309"/>
          <a:ext cx="10131120" cy="510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upload.wikimedia.org/wikipedia/commons/thumb/0/05/Airline_hub-1995.svg/310px-Airline_hub-1995.svg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43" y="251204"/>
            <a:ext cx="4153546" cy="25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s://seanmunger.files.wordpress.com/2014/09/hub-and-spoke.jpg?w=940&amp;h=6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8" y="517392"/>
            <a:ext cx="3316637" cy="20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AZIENDA PER L’ASSISTENZA SANITARIA N.2 
BASSA FRIULANA ISONTINA
SPOKE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118519" y="2294639"/>
            <a:ext cx="4739840" cy="4075164"/>
          </a:xfrm>
          <a:prstGeom prst="diamond">
            <a:avLst/>
          </a:prstGeom>
          <a:gradFill>
            <a:gsLst>
              <a:gs pos="98000">
                <a:srgbClr val="7030A0"/>
              </a:gs>
              <a:gs pos="100000">
                <a:srgbClr val="EBE117"/>
              </a:gs>
              <a:gs pos="100000">
                <a:srgbClr val="7030A0"/>
              </a:gs>
              <a:gs pos="44000">
                <a:srgbClr val="FFFF00"/>
              </a:gs>
              <a:gs pos="100000">
                <a:srgbClr val="655AB1"/>
              </a:gs>
            </a:gsLst>
            <a:lin ang="5400000"/>
          </a:gra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1816535" y="2398650"/>
            <a:ext cx="1419415" cy="1340642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FF0000"/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5720" tIns="103680" rIns="45720" bIns="10368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PALMANOVA</a:t>
            </a:r>
            <a:endParaRPr sz="1600" dirty="0"/>
          </a:p>
        </p:txBody>
      </p:sp>
      <p:sp>
        <p:nvSpPr>
          <p:cNvPr id="97" name="CustomShape 4"/>
          <p:cNvSpPr/>
          <p:nvPr/>
        </p:nvSpPr>
        <p:spPr>
          <a:xfrm>
            <a:off x="3722802" y="2398650"/>
            <a:ext cx="1456944" cy="14432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192"/>
              </a:gs>
              <a:gs pos="0">
                <a:schemeClr val="accent3">
                  <a:hueOff val="-1652923"/>
                  <a:satOff val="269"/>
                  <a:lumOff val="915"/>
                  <a:alphaOff val="0"/>
                  <a:tint val="98000"/>
                  <a:lumMod val="100000"/>
                </a:schemeClr>
              </a:gs>
              <a:gs pos="0">
                <a:srgbClr val="00B0F0"/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5720" tIns="103680" rIns="45720" bIns="10368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LATISANA</a:t>
            </a:r>
            <a:endParaRPr sz="1600" dirty="0"/>
          </a:p>
        </p:txBody>
      </p:sp>
      <p:sp>
        <p:nvSpPr>
          <p:cNvPr id="98" name="CustomShape 5"/>
          <p:cNvSpPr/>
          <p:nvPr/>
        </p:nvSpPr>
        <p:spPr>
          <a:xfrm>
            <a:off x="1785207" y="4247642"/>
            <a:ext cx="1450743" cy="146160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7030A0"/>
              </a:gs>
              <a:gs pos="100000">
                <a:schemeClr val="accent3">
                  <a:hueOff val="-3305845"/>
                  <a:satOff val="539"/>
                  <a:lumOff val="1829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5720" tIns="103680" rIns="45720" bIns="10368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MONFALCONE</a:t>
            </a:r>
            <a:endParaRPr sz="1600" dirty="0"/>
          </a:p>
        </p:txBody>
      </p:sp>
      <p:sp>
        <p:nvSpPr>
          <p:cNvPr id="99" name="CustomShape 6"/>
          <p:cNvSpPr/>
          <p:nvPr/>
        </p:nvSpPr>
        <p:spPr>
          <a:xfrm>
            <a:off x="3745050" y="4247642"/>
            <a:ext cx="1434696" cy="1461601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0B050"/>
              </a:gs>
              <a:gs pos="100000">
                <a:schemeClr val="accent3">
                  <a:hueOff val="-4958768"/>
                  <a:satOff val="808"/>
                  <a:lumOff val="2744"/>
                  <a:alphaOff val="0"/>
                  <a:shade val="88000"/>
                  <a:lumMod val="88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5720" tIns="103680" rIns="45720" bIns="103680" anchor="ctr"/>
          <a:lstStyle/>
          <a:p>
            <a:pPr algn="ctr"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GORIZIA</a:t>
            </a:r>
            <a:endParaRPr sz="1600" dirty="0"/>
          </a:p>
        </p:txBody>
      </p:sp>
      <p:sp>
        <p:nvSpPr>
          <p:cNvPr id="100" name="CustomShape 7"/>
          <p:cNvSpPr/>
          <p:nvPr/>
        </p:nvSpPr>
        <p:spPr>
          <a:xfrm>
            <a:off x="5751360" y="2874617"/>
            <a:ext cx="6095520" cy="24670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dirty="0">
                <a:solidFill>
                  <a:srgbClr val="FFFFFF"/>
                </a:solidFill>
                <a:latin typeface="Calibri"/>
              </a:rPr>
              <a:t>COSTITUITA CON LEGGE REGIONALE N.17 16 OTTOBRE 2014, CON DECORRENZA 1 GENNAIO 2015</a:t>
            </a:r>
            <a:endParaRPr sz="2400" b="1" dirty="0"/>
          </a:p>
          <a:p>
            <a:pPr algn="ctr">
              <a:lnSpc>
                <a:spcPct val="100000"/>
              </a:lnSpc>
            </a:pPr>
            <a:endParaRPr sz="2400" b="1" dirty="0"/>
          </a:p>
          <a:p>
            <a:pPr algn="ctr">
              <a:lnSpc>
                <a:spcPct val="100000"/>
              </a:lnSpc>
            </a:pPr>
            <a:r>
              <a:rPr lang="it-IT" sz="2400" b="1" strike="noStrike" dirty="0">
                <a:solidFill>
                  <a:srgbClr val="FFFFFF"/>
                </a:solidFill>
                <a:latin typeface="Calibri"/>
              </a:rPr>
              <a:t>Superficie del territorio 1184,54 </a:t>
            </a:r>
            <a:r>
              <a:rPr lang="it-IT" sz="2400" b="1" strike="noStrike" dirty="0" smtClean="0">
                <a:solidFill>
                  <a:srgbClr val="FFFFFF"/>
                </a:solidFill>
                <a:latin typeface="Calibri"/>
              </a:rPr>
              <a:t>km2</a:t>
            </a:r>
            <a:endParaRPr sz="2400" b="1" dirty="0"/>
          </a:p>
          <a:p>
            <a:pPr algn="ctr">
              <a:lnSpc>
                <a:spcPct val="100000"/>
              </a:lnSpc>
            </a:pPr>
            <a:r>
              <a:rPr lang="it-IT" sz="2400" b="1" strike="noStrike" dirty="0">
                <a:solidFill>
                  <a:srgbClr val="FFFFFF"/>
                </a:solidFill>
                <a:latin typeface="Calibri"/>
              </a:rPr>
              <a:t>252.894 abitanti (dato Istat 31/12/2014)</a:t>
            </a:r>
            <a:endParaRPr sz="2400" b="1" dirty="0"/>
          </a:p>
          <a:p>
            <a:pPr>
              <a:lnSpc>
                <a:spcPct val="100000"/>
              </a:lnSpc>
            </a:pP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944072" y="157457"/>
            <a:ext cx="10874111" cy="218530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en-US" sz="3600" b="1" dirty="0" smtClean="0">
              <a:solidFill>
                <a:srgbClr val="FFFFFF"/>
              </a:solid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S.S.D. DI FISIOPATOLOGIA RESPIRATORIA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
  </a:t>
            </a: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STRUTTURA SEMPLICE DIPARTIMENTALE</a:t>
            </a: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S.O.C.DIPARTIMENTO 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MEDICO</a:t>
            </a:r>
            <a:r>
              <a:rPr lang="en-US" sz="44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44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
</a:t>
            </a:r>
            <a:endParaRPr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63688" y="4549140"/>
            <a:ext cx="2234880" cy="223488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3120" tIns="33120" rIns="33120" bIns="33120" anchor="ctr"/>
          <a:lstStyle/>
          <a:p>
            <a:pPr algn="ctr">
              <a:lnSpc>
                <a:spcPct val="90000"/>
              </a:lnSpc>
            </a:pPr>
            <a:r>
              <a:rPr lang="it-IT" sz="5200" i="1" u="sng" strike="noStrik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S.S.D</a:t>
            </a:r>
            <a:endParaRPr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CustomShape 3"/>
          <p:cNvSpPr/>
          <p:nvPr/>
        </p:nvSpPr>
        <p:spPr>
          <a:xfrm rot="12900000">
            <a:off x="4124805" y="4473044"/>
            <a:ext cx="1715400" cy="6368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2041520" y="2798908"/>
            <a:ext cx="2428310" cy="1698480"/>
          </a:xfrm>
          <a:prstGeom prst="roundRect">
            <a:avLst>
              <a:gd name="adj" fmla="val 1296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3920" tIns="93600" rIns="43920" bIns="93600" anchor="ctr"/>
          <a:lstStyle/>
          <a:p>
            <a:pPr algn="ctr">
              <a:lnSpc>
                <a:spcPct val="90000"/>
              </a:lnSpc>
            </a:pPr>
            <a:r>
              <a:rPr lang="it-IT" sz="2300" b="1" strike="noStrike">
                <a:solidFill>
                  <a:srgbClr val="FFFFFF"/>
                </a:solidFill>
                <a:latin typeface="Calibri"/>
              </a:rPr>
              <a:t>COMPETENZE PROFESSIONALI</a:t>
            </a:r>
            <a:endParaRPr dirty="0"/>
          </a:p>
        </p:txBody>
      </p:sp>
      <p:sp>
        <p:nvSpPr>
          <p:cNvPr id="105" name="CustomShape 5"/>
          <p:cNvSpPr/>
          <p:nvPr/>
        </p:nvSpPr>
        <p:spPr>
          <a:xfrm rot="16200000">
            <a:off x="5550350" y="3783690"/>
            <a:ext cx="1715400" cy="6368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06" name="CustomShape 6"/>
          <p:cNvSpPr/>
          <p:nvPr/>
        </p:nvSpPr>
        <p:spPr>
          <a:xfrm>
            <a:off x="5324803" y="2212486"/>
            <a:ext cx="2123280" cy="1698480"/>
          </a:xfrm>
          <a:prstGeom prst="roundRect">
            <a:avLst>
              <a:gd name="adj" fmla="val 1296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3920" tIns="93600" rIns="43920" bIns="93600" anchor="ctr"/>
          <a:lstStyle/>
          <a:p>
            <a:pPr algn="ctr">
              <a:lnSpc>
                <a:spcPct val="90000"/>
              </a:lnSpc>
            </a:pPr>
            <a:r>
              <a:rPr lang="it-IT" sz="2300" b="1" strike="noStrike" dirty="0">
                <a:solidFill>
                  <a:srgbClr val="FFFFFF"/>
                </a:solidFill>
                <a:latin typeface="Calibri"/>
              </a:rPr>
              <a:t>RISORSE UMANE</a:t>
            </a:r>
            <a:endParaRPr dirty="0"/>
          </a:p>
        </p:txBody>
      </p:sp>
      <p:sp>
        <p:nvSpPr>
          <p:cNvPr id="107" name="CustomShape 7"/>
          <p:cNvSpPr/>
          <p:nvPr/>
        </p:nvSpPr>
        <p:spPr>
          <a:xfrm rot="19500000">
            <a:off x="7078867" y="4587660"/>
            <a:ext cx="1715400" cy="6368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08" name="CustomShape 8"/>
          <p:cNvSpPr/>
          <p:nvPr/>
        </p:nvSpPr>
        <p:spPr>
          <a:xfrm>
            <a:off x="8486166" y="2822543"/>
            <a:ext cx="2123280" cy="1698480"/>
          </a:xfrm>
          <a:prstGeom prst="roundRect">
            <a:avLst>
              <a:gd name="adj" fmla="val 1296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43920" tIns="93600" rIns="43920" bIns="93600" anchor="ctr"/>
          <a:lstStyle/>
          <a:p>
            <a:pPr algn="ctr">
              <a:lnSpc>
                <a:spcPct val="90000"/>
              </a:lnSpc>
            </a:pPr>
            <a:r>
              <a:rPr lang="it-IT" sz="2300" b="1" strike="noStrike">
                <a:solidFill>
                  <a:srgbClr val="FFFFFF"/>
                </a:solidFill>
                <a:latin typeface="Calibri"/>
              </a:rPr>
              <a:t>RISORSE TECNOLOGICHE E FINANZIARE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422" y="266399"/>
            <a:ext cx="10131120" cy="14558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 Ligh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 Light"/>
              </a:rPr>
            </a:br>
            <a:r>
              <a:rPr lang="en-US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en-US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RESPIRATORIA
ATTIVITA’ AMBULATORIALE</a:t>
            </a:r>
            <a:br>
              <a:rPr lang="en-US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it-IT" sz="40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49629" y="1968032"/>
            <a:ext cx="11853949" cy="4783097"/>
            <a:chOff x="418996" y="1981819"/>
            <a:chExt cx="11332236" cy="4783097"/>
          </a:xfrm>
        </p:grpSpPr>
        <p:sp>
          <p:nvSpPr>
            <p:cNvPr id="5" name="Rettangolo arrotondato 4"/>
            <p:cNvSpPr/>
            <p:nvPr/>
          </p:nvSpPr>
          <p:spPr>
            <a:xfrm>
              <a:off x="418996" y="1981819"/>
              <a:ext cx="2599711" cy="2014177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igura a mano libera 5"/>
            <p:cNvSpPr/>
            <p:nvPr/>
          </p:nvSpPr>
          <p:spPr>
            <a:xfrm>
              <a:off x="460285" y="3995996"/>
              <a:ext cx="2057983" cy="2409254"/>
            </a:xfrm>
            <a:custGeom>
              <a:avLst/>
              <a:gdLst>
                <a:gd name="connsiteX0" fmla="*/ 0 w 2057983"/>
                <a:gd name="connsiteY0" fmla="*/ 205798 h 2409254"/>
                <a:gd name="connsiteX1" fmla="*/ 205798 w 2057983"/>
                <a:gd name="connsiteY1" fmla="*/ 0 h 2409254"/>
                <a:gd name="connsiteX2" fmla="*/ 1852185 w 2057983"/>
                <a:gd name="connsiteY2" fmla="*/ 0 h 2409254"/>
                <a:gd name="connsiteX3" fmla="*/ 2057983 w 2057983"/>
                <a:gd name="connsiteY3" fmla="*/ 205798 h 2409254"/>
                <a:gd name="connsiteX4" fmla="*/ 2057983 w 2057983"/>
                <a:gd name="connsiteY4" fmla="*/ 2203456 h 2409254"/>
                <a:gd name="connsiteX5" fmla="*/ 1852185 w 2057983"/>
                <a:gd name="connsiteY5" fmla="*/ 2409254 h 2409254"/>
                <a:gd name="connsiteX6" fmla="*/ 205798 w 2057983"/>
                <a:gd name="connsiteY6" fmla="*/ 2409254 h 2409254"/>
                <a:gd name="connsiteX7" fmla="*/ 0 w 2057983"/>
                <a:gd name="connsiteY7" fmla="*/ 2203456 h 2409254"/>
                <a:gd name="connsiteX8" fmla="*/ 0 w 2057983"/>
                <a:gd name="connsiteY8" fmla="*/ 205798 h 240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983" h="2409254">
                  <a:moveTo>
                    <a:pt x="0" y="205798"/>
                  </a:moveTo>
                  <a:cubicBezTo>
                    <a:pt x="0" y="92139"/>
                    <a:pt x="92139" y="0"/>
                    <a:pt x="205798" y="0"/>
                  </a:cubicBezTo>
                  <a:lnTo>
                    <a:pt x="1852185" y="0"/>
                  </a:lnTo>
                  <a:cubicBezTo>
                    <a:pt x="1965844" y="0"/>
                    <a:pt x="2057983" y="92139"/>
                    <a:pt x="2057983" y="205798"/>
                  </a:cubicBezTo>
                  <a:lnTo>
                    <a:pt x="2057983" y="2203456"/>
                  </a:lnTo>
                  <a:cubicBezTo>
                    <a:pt x="2057983" y="2317115"/>
                    <a:pt x="1965844" y="2409254"/>
                    <a:pt x="1852185" y="2409254"/>
                  </a:cubicBezTo>
                  <a:lnTo>
                    <a:pt x="205798" y="2409254"/>
                  </a:lnTo>
                  <a:cubicBezTo>
                    <a:pt x="92139" y="2409254"/>
                    <a:pt x="0" y="2317115"/>
                    <a:pt x="0" y="2203456"/>
                  </a:cubicBezTo>
                  <a:lnTo>
                    <a:pt x="0" y="2057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16" tIns="113616" rIns="113616" bIns="113616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1" u="sng" strike="noStrike" kern="1200" dirty="0" smtClean="0">
                  <a:latin typeface="Calibri"/>
                </a:rPr>
                <a:t>BRONCOLOGIA</a:t>
              </a:r>
              <a:r>
                <a:rPr lang="it-IT" sz="1400" b="1" i="1" u="sng" strike="noStrike" kern="1200" baseline="0" dirty="0" smtClean="0">
                  <a:latin typeface="Calibri"/>
                </a:rPr>
                <a:t> DIAGNOSTICA</a:t>
              </a:r>
              <a:endParaRPr lang="it-IT" sz="1400" b="1" i="1" u="sng" strike="noStrike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BRONCOSCOPIE  PLEUROSCOPIE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TORACENTESI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TALCAGGIO PLEURICO</a:t>
              </a:r>
              <a:endParaRPr lang="it-IT" sz="1400" b="1" kern="1200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strike="noStrike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 dirty="0"/>
            </a:p>
          </p:txBody>
        </p:sp>
        <p:sp>
          <p:nvSpPr>
            <p:cNvPr id="7" name="Figura a mano libera 6"/>
            <p:cNvSpPr/>
            <p:nvPr/>
          </p:nvSpPr>
          <p:spPr>
            <a:xfrm rot="14487940">
              <a:off x="2968615" y="2866990"/>
              <a:ext cx="619741" cy="374306"/>
            </a:xfrm>
            <a:custGeom>
              <a:avLst/>
              <a:gdLst>
                <a:gd name="connsiteX0" fmla="*/ 62386 w 619741"/>
                <a:gd name="connsiteY0" fmla="*/ 0 h 374306"/>
                <a:gd name="connsiteX1" fmla="*/ 619741 w 619741"/>
                <a:gd name="connsiteY1" fmla="*/ 0 h 374306"/>
                <a:gd name="connsiteX2" fmla="*/ 619741 w 619741"/>
                <a:gd name="connsiteY2" fmla="*/ 0 h 374306"/>
                <a:gd name="connsiteX3" fmla="*/ 619741 w 619741"/>
                <a:gd name="connsiteY3" fmla="*/ 311920 h 374306"/>
                <a:gd name="connsiteX4" fmla="*/ 557355 w 619741"/>
                <a:gd name="connsiteY4" fmla="*/ 374306 h 374306"/>
                <a:gd name="connsiteX5" fmla="*/ 0 w 619741"/>
                <a:gd name="connsiteY5" fmla="*/ 374306 h 374306"/>
                <a:gd name="connsiteX6" fmla="*/ 0 w 619741"/>
                <a:gd name="connsiteY6" fmla="*/ 374306 h 374306"/>
                <a:gd name="connsiteX7" fmla="*/ 0 w 619741"/>
                <a:gd name="connsiteY7" fmla="*/ 62386 h 374306"/>
                <a:gd name="connsiteX8" fmla="*/ 62386 w 619741"/>
                <a:gd name="connsiteY8" fmla="*/ 0 h 37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741" h="374306">
                  <a:moveTo>
                    <a:pt x="5573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11920"/>
                  </a:lnTo>
                  <a:cubicBezTo>
                    <a:pt x="0" y="346375"/>
                    <a:pt x="27931" y="374306"/>
                    <a:pt x="62386" y="374306"/>
                  </a:cubicBezTo>
                  <a:lnTo>
                    <a:pt x="619741" y="374306"/>
                  </a:lnTo>
                  <a:lnTo>
                    <a:pt x="619741" y="374306"/>
                  </a:lnTo>
                  <a:lnTo>
                    <a:pt x="619741" y="62386"/>
                  </a:lnTo>
                  <a:cubicBezTo>
                    <a:pt x="619741" y="27931"/>
                    <a:pt x="591810" y="0"/>
                    <a:pt x="557355" y="0"/>
                  </a:cubicBez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291" tIns="74861" rIns="0" bIns="748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700" kern="1200"/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3524785" y="2027511"/>
              <a:ext cx="2209989" cy="2101422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-4363171"/>
                <a:satOff val="-234"/>
                <a:lumOff val="37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igura a mano libera 8"/>
            <p:cNvSpPr/>
            <p:nvPr/>
          </p:nvSpPr>
          <p:spPr>
            <a:xfrm>
              <a:off x="3561909" y="4045788"/>
              <a:ext cx="2042209" cy="2367966"/>
            </a:xfrm>
            <a:custGeom>
              <a:avLst/>
              <a:gdLst>
                <a:gd name="connsiteX0" fmla="*/ 0 w 2042209"/>
                <a:gd name="connsiteY0" fmla="*/ 204221 h 2367966"/>
                <a:gd name="connsiteX1" fmla="*/ 204221 w 2042209"/>
                <a:gd name="connsiteY1" fmla="*/ 0 h 2367966"/>
                <a:gd name="connsiteX2" fmla="*/ 1837988 w 2042209"/>
                <a:gd name="connsiteY2" fmla="*/ 0 h 2367966"/>
                <a:gd name="connsiteX3" fmla="*/ 2042209 w 2042209"/>
                <a:gd name="connsiteY3" fmla="*/ 204221 h 2367966"/>
                <a:gd name="connsiteX4" fmla="*/ 2042209 w 2042209"/>
                <a:gd name="connsiteY4" fmla="*/ 2163745 h 2367966"/>
                <a:gd name="connsiteX5" fmla="*/ 1837988 w 2042209"/>
                <a:gd name="connsiteY5" fmla="*/ 2367966 h 2367966"/>
                <a:gd name="connsiteX6" fmla="*/ 204221 w 2042209"/>
                <a:gd name="connsiteY6" fmla="*/ 2367966 h 2367966"/>
                <a:gd name="connsiteX7" fmla="*/ 0 w 2042209"/>
                <a:gd name="connsiteY7" fmla="*/ 2163745 h 2367966"/>
                <a:gd name="connsiteX8" fmla="*/ 0 w 2042209"/>
                <a:gd name="connsiteY8" fmla="*/ 204221 h 236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209" h="2367966">
                  <a:moveTo>
                    <a:pt x="0" y="204221"/>
                  </a:moveTo>
                  <a:cubicBezTo>
                    <a:pt x="0" y="91433"/>
                    <a:pt x="91433" y="0"/>
                    <a:pt x="204221" y="0"/>
                  </a:cubicBezTo>
                  <a:lnTo>
                    <a:pt x="1837988" y="0"/>
                  </a:lnTo>
                  <a:cubicBezTo>
                    <a:pt x="1950776" y="0"/>
                    <a:pt x="2042209" y="91433"/>
                    <a:pt x="2042209" y="204221"/>
                  </a:cubicBezTo>
                  <a:lnTo>
                    <a:pt x="2042209" y="2163745"/>
                  </a:lnTo>
                  <a:cubicBezTo>
                    <a:pt x="2042209" y="2276533"/>
                    <a:pt x="1950776" y="2367966"/>
                    <a:pt x="1837988" y="2367966"/>
                  </a:cubicBezTo>
                  <a:lnTo>
                    <a:pt x="204221" y="2367966"/>
                  </a:lnTo>
                  <a:cubicBezTo>
                    <a:pt x="91433" y="2367966"/>
                    <a:pt x="0" y="2276533"/>
                    <a:pt x="0" y="2163745"/>
                  </a:cubicBezTo>
                  <a:lnTo>
                    <a:pt x="0" y="20422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154" tIns="113154" rIns="113154" bIns="113154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1" u="sng" strike="noStrike" kern="1200" dirty="0" smtClean="0">
                  <a:latin typeface="Calibri"/>
                </a:rPr>
                <a:t>FISIOPATOLOGIA RESPIRATORIA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i="1" u="sng" strike="noStrike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DIAGNOSTICA STRUMENTALE RESPIRATORIA </a:t>
              </a:r>
              <a:endParaRPr lang="it-IT" sz="1400" b="1" kern="1200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strike="noStrike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 dirty="0"/>
            </a:p>
            <a:p>
              <a:pPr marL="1143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 dirty="0"/>
            </a:p>
            <a:p>
              <a:pPr marL="114300" marR="0" lvl="1" indent="-11430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lang="it-IT" sz="1400" kern="1200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7058831">
              <a:off x="5751316" y="2908267"/>
              <a:ext cx="366229" cy="461228"/>
            </a:xfrm>
            <a:custGeom>
              <a:avLst/>
              <a:gdLst>
                <a:gd name="connsiteX0" fmla="*/ 61039 w 366229"/>
                <a:gd name="connsiteY0" fmla="*/ 0 h 461228"/>
                <a:gd name="connsiteX1" fmla="*/ 366229 w 366229"/>
                <a:gd name="connsiteY1" fmla="*/ 0 h 461228"/>
                <a:gd name="connsiteX2" fmla="*/ 366229 w 366229"/>
                <a:gd name="connsiteY2" fmla="*/ 0 h 461228"/>
                <a:gd name="connsiteX3" fmla="*/ 366229 w 366229"/>
                <a:gd name="connsiteY3" fmla="*/ 400189 h 461228"/>
                <a:gd name="connsiteX4" fmla="*/ 305190 w 366229"/>
                <a:gd name="connsiteY4" fmla="*/ 461228 h 461228"/>
                <a:gd name="connsiteX5" fmla="*/ 0 w 366229"/>
                <a:gd name="connsiteY5" fmla="*/ 461228 h 461228"/>
                <a:gd name="connsiteX6" fmla="*/ 0 w 366229"/>
                <a:gd name="connsiteY6" fmla="*/ 461228 h 461228"/>
                <a:gd name="connsiteX7" fmla="*/ 0 w 366229"/>
                <a:gd name="connsiteY7" fmla="*/ 61039 h 461228"/>
                <a:gd name="connsiteX8" fmla="*/ 61039 w 366229"/>
                <a:gd name="connsiteY8" fmla="*/ 0 h 4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229" h="461228">
                  <a:moveTo>
                    <a:pt x="61039" y="0"/>
                  </a:moveTo>
                  <a:lnTo>
                    <a:pt x="366229" y="0"/>
                  </a:lnTo>
                  <a:lnTo>
                    <a:pt x="366229" y="0"/>
                  </a:lnTo>
                  <a:lnTo>
                    <a:pt x="366229" y="400189"/>
                  </a:lnTo>
                  <a:cubicBezTo>
                    <a:pt x="366229" y="433900"/>
                    <a:pt x="338901" y="461228"/>
                    <a:pt x="305190" y="461228"/>
                  </a:cubicBezTo>
                  <a:lnTo>
                    <a:pt x="0" y="461228"/>
                  </a:lnTo>
                  <a:lnTo>
                    <a:pt x="0" y="461228"/>
                  </a:lnTo>
                  <a:lnTo>
                    <a:pt x="0" y="61039"/>
                  </a:lnTo>
                  <a:cubicBezTo>
                    <a:pt x="0" y="27328"/>
                    <a:pt x="27328" y="0"/>
                    <a:pt x="61039" y="0"/>
                  </a:cubicBez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2245" rIns="109869" bIns="9224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100" kern="1200"/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6287605" y="1981819"/>
              <a:ext cx="2289203" cy="2813426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-8726342"/>
                <a:satOff val="-469"/>
                <a:lumOff val="75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igura a mano libera 11"/>
            <p:cNvSpPr/>
            <p:nvPr/>
          </p:nvSpPr>
          <p:spPr>
            <a:xfrm>
              <a:off x="6217462" y="3995996"/>
              <a:ext cx="2474535" cy="2768920"/>
            </a:xfrm>
            <a:custGeom>
              <a:avLst/>
              <a:gdLst>
                <a:gd name="connsiteX0" fmla="*/ 0 w 2474535"/>
                <a:gd name="connsiteY0" fmla="*/ 247454 h 2768920"/>
                <a:gd name="connsiteX1" fmla="*/ 247454 w 2474535"/>
                <a:gd name="connsiteY1" fmla="*/ 0 h 2768920"/>
                <a:gd name="connsiteX2" fmla="*/ 2227082 w 2474535"/>
                <a:gd name="connsiteY2" fmla="*/ 0 h 2768920"/>
                <a:gd name="connsiteX3" fmla="*/ 2474536 w 2474535"/>
                <a:gd name="connsiteY3" fmla="*/ 247454 h 2768920"/>
                <a:gd name="connsiteX4" fmla="*/ 2474535 w 2474535"/>
                <a:gd name="connsiteY4" fmla="*/ 2521467 h 2768920"/>
                <a:gd name="connsiteX5" fmla="*/ 2227081 w 2474535"/>
                <a:gd name="connsiteY5" fmla="*/ 2768921 h 2768920"/>
                <a:gd name="connsiteX6" fmla="*/ 247454 w 2474535"/>
                <a:gd name="connsiteY6" fmla="*/ 2768920 h 2768920"/>
                <a:gd name="connsiteX7" fmla="*/ 0 w 2474535"/>
                <a:gd name="connsiteY7" fmla="*/ 2521466 h 2768920"/>
                <a:gd name="connsiteX8" fmla="*/ 0 w 2474535"/>
                <a:gd name="connsiteY8" fmla="*/ 247454 h 276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535" h="2768920">
                  <a:moveTo>
                    <a:pt x="0" y="247454"/>
                  </a:moveTo>
                  <a:cubicBezTo>
                    <a:pt x="0" y="110789"/>
                    <a:pt x="110789" y="0"/>
                    <a:pt x="247454" y="0"/>
                  </a:cubicBezTo>
                  <a:lnTo>
                    <a:pt x="2227082" y="0"/>
                  </a:lnTo>
                  <a:cubicBezTo>
                    <a:pt x="2363747" y="0"/>
                    <a:pt x="2474536" y="110789"/>
                    <a:pt x="2474536" y="247454"/>
                  </a:cubicBezTo>
                  <a:cubicBezTo>
                    <a:pt x="2474536" y="1005458"/>
                    <a:pt x="2474535" y="1763463"/>
                    <a:pt x="2474535" y="2521467"/>
                  </a:cubicBezTo>
                  <a:cubicBezTo>
                    <a:pt x="2474535" y="2658132"/>
                    <a:pt x="2363746" y="2768921"/>
                    <a:pt x="2227081" y="2768921"/>
                  </a:cubicBezTo>
                  <a:lnTo>
                    <a:pt x="247454" y="2768920"/>
                  </a:lnTo>
                  <a:cubicBezTo>
                    <a:pt x="110789" y="2768920"/>
                    <a:pt x="0" y="2658131"/>
                    <a:pt x="0" y="2521466"/>
                  </a:cubicBezTo>
                  <a:lnTo>
                    <a:pt x="0" y="24745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817" tIns="125817" rIns="125817" bIns="125817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1" u="sng" strike="noStrike" kern="1200" dirty="0" smtClean="0">
                  <a:latin typeface="Calibri"/>
                </a:rPr>
                <a:t>VENTILOTERAPIA</a:t>
              </a:r>
              <a:r>
                <a:rPr lang="it-IT" sz="1400" b="1" strike="noStrike" kern="1200" dirty="0" smtClean="0">
                  <a:latin typeface="Calibri"/>
                </a:rPr>
                <a:t> </a:t>
              </a:r>
              <a:endParaRPr lang="it-IT" sz="1400" b="1" kern="1200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IN PAZIENTI TRATTATI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NIV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strike="noStrike" kern="1200" dirty="0" smtClean="0">
                  <a:latin typeface="Calibri"/>
                </a:rPr>
                <a:t>CPAP BPAB</a:t>
              </a:r>
              <a:endParaRPr lang="it-IT" sz="1400" b="1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Calibri"/>
                </a:rPr>
                <a:t>MONITORAGGIO SATURIMETRIA NOTTURNA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latin typeface="Calibri"/>
                </a:rPr>
                <a:t>POLIGRAFIA</a:t>
              </a:r>
              <a:r>
                <a:rPr lang="it-IT" sz="1400" b="1" kern="1200" baseline="0" dirty="0" smtClean="0">
                  <a:latin typeface="Calibri"/>
                </a:rPr>
                <a:t> (MONITORAGGIO </a:t>
              </a:r>
              <a:r>
                <a:rPr lang="it-IT" sz="1400" b="1" kern="1200" baseline="0" smtClean="0">
                  <a:latin typeface="Calibri"/>
                </a:rPr>
                <a:t>CARDIORESPIRATORIO COMPLETO)</a:t>
              </a:r>
              <a:endParaRPr lang="it-IT" sz="1400" b="1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i="0" u="none" strike="noStrike" kern="1200" dirty="0" smtClean="0">
                  <a:latin typeface="Calibri"/>
                </a:rPr>
                <a:t>OSSIGENO</a:t>
              </a:r>
              <a:r>
                <a:rPr lang="it-IT" sz="1400" b="1" i="0" u="none" strike="noStrike" kern="1200" baseline="0" dirty="0" smtClean="0">
                  <a:latin typeface="Calibri"/>
                </a:rPr>
                <a:t> TERAPIA</a:t>
              </a:r>
              <a:endParaRPr lang="it-IT" sz="1400" b="1" i="0" u="none" strike="noStrike" kern="1200" dirty="0" smtClean="0">
                <a:latin typeface="Calibri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kern="12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400" kern="1200" dirty="0"/>
            </a:p>
          </p:txBody>
        </p:sp>
        <p:sp>
          <p:nvSpPr>
            <p:cNvPr id="13" name="Figura a mano libera 12"/>
            <p:cNvSpPr/>
            <p:nvPr/>
          </p:nvSpPr>
          <p:spPr>
            <a:xfrm rot="7047418">
              <a:off x="8856410" y="3077408"/>
              <a:ext cx="434616" cy="387186"/>
            </a:xfrm>
            <a:custGeom>
              <a:avLst/>
              <a:gdLst>
                <a:gd name="connsiteX0" fmla="*/ 64532 w 434616"/>
                <a:gd name="connsiteY0" fmla="*/ 0 h 387185"/>
                <a:gd name="connsiteX1" fmla="*/ 434616 w 434616"/>
                <a:gd name="connsiteY1" fmla="*/ 0 h 387185"/>
                <a:gd name="connsiteX2" fmla="*/ 434616 w 434616"/>
                <a:gd name="connsiteY2" fmla="*/ 0 h 387185"/>
                <a:gd name="connsiteX3" fmla="*/ 434616 w 434616"/>
                <a:gd name="connsiteY3" fmla="*/ 322653 h 387185"/>
                <a:gd name="connsiteX4" fmla="*/ 370084 w 434616"/>
                <a:gd name="connsiteY4" fmla="*/ 387185 h 387185"/>
                <a:gd name="connsiteX5" fmla="*/ 0 w 434616"/>
                <a:gd name="connsiteY5" fmla="*/ 387185 h 387185"/>
                <a:gd name="connsiteX6" fmla="*/ 0 w 434616"/>
                <a:gd name="connsiteY6" fmla="*/ 387185 h 387185"/>
                <a:gd name="connsiteX7" fmla="*/ 0 w 434616"/>
                <a:gd name="connsiteY7" fmla="*/ 64532 h 387185"/>
                <a:gd name="connsiteX8" fmla="*/ 64532 w 434616"/>
                <a:gd name="connsiteY8" fmla="*/ 0 h 38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16" h="387185">
                  <a:moveTo>
                    <a:pt x="37008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22653"/>
                  </a:lnTo>
                  <a:cubicBezTo>
                    <a:pt x="0" y="358293"/>
                    <a:pt x="28892" y="387185"/>
                    <a:pt x="64532" y="387185"/>
                  </a:cubicBezTo>
                  <a:lnTo>
                    <a:pt x="434616" y="387185"/>
                  </a:lnTo>
                  <a:lnTo>
                    <a:pt x="434616" y="387185"/>
                  </a:lnTo>
                  <a:lnTo>
                    <a:pt x="434616" y="64532"/>
                  </a:lnTo>
                  <a:cubicBezTo>
                    <a:pt x="434616" y="28892"/>
                    <a:pt x="405724" y="0"/>
                    <a:pt x="370084" y="0"/>
                  </a:cubicBezTo>
                  <a:close/>
                </a:path>
              </a:pathLst>
            </a:cu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154" tIns="77437" rIns="0" bIns="7743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700" kern="1200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9345702" y="2050583"/>
              <a:ext cx="2405530" cy="2310433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4000" b="-24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-13089511"/>
                <a:satOff val="-703"/>
                <a:lumOff val="113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igura a mano libera 14"/>
            <p:cNvSpPr/>
            <p:nvPr/>
          </p:nvSpPr>
          <p:spPr>
            <a:xfrm>
              <a:off x="9469754" y="3995996"/>
              <a:ext cx="1748751" cy="2125135"/>
            </a:xfrm>
            <a:custGeom>
              <a:avLst/>
              <a:gdLst>
                <a:gd name="connsiteX0" fmla="*/ 0 w 1748751"/>
                <a:gd name="connsiteY0" fmla="*/ 174875 h 2125135"/>
                <a:gd name="connsiteX1" fmla="*/ 174875 w 1748751"/>
                <a:gd name="connsiteY1" fmla="*/ 0 h 2125135"/>
                <a:gd name="connsiteX2" fmla="*/ 1573876 w 1748751"/>
                <a:gd name="connsiteY2" fmla="*/ 0 h 2125135"/>
                <a:gd name="connsiteX3" fmla="*/ 1748751 w 1748751"/>
                <a:gd name="connsiteY3" fmla="*/ 174875 h 2125135"/>
                <a:gd name="connsiteX4" fmla="*/ 1748751 w 1748751"/>
                <a:gd name="connsiteY4" fmla="*/ 1950260 h 2125135"/>
                <a:gd name="connsiteX5" fmla="*/ 1573876 w 1748751"/>
                <a:gd name="connsiteY5" fmla="*/ 2125135 h 2125135"/>
                <a:gd name="connsiteX6" fmla="*/ 174875 w 1748751"/>
                <a:gd name="connsiteY6" fmla="*/ 2125135 h 2125135"/>
                <a:gd name="connsiteX7" fmla="*/ 0 w 1748751"/>
                <a:gd name="connsiteY7" fmla="*/ 1950260 h 2125135"/>
                <a:gd name="connsiteX8" fmla="*/ 0 w 1748751"/>
                <a:gd name="connsiteY8" fmla="*/ 174875 h 212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751" h="2125135">
                  <a:moveTo>
                    <a:pt x="0" y="174875"/>
                  </a:moveTo>
                  <a:cubicBezTo>
                    <a:pt x="0" y="78294"/>
                    <a:pt x="78294" y="0"/>
                    <a:pt x="174875" y="0"/>
                  </a:cubicBezTo>
                  <a:lnTo>
                    <a:pt x="1573876" y="0"/>
                  </a:lnTo>
                  <a:cubicBezTo>
                    <a:pt x="1670457" y="0"/>
                    <a:pt x="1748751" y="78294"/>
                    <a:pt x="1748751" y="174875"/>
                  </a:cubicBezTo>
                  <a:lnTo>
                    <a:pt x="1748751" y="1950260"/>
                  </a:lnTo>
                  <a:cubicBezTo>
                    <a:pt x="1748751" y="2046841"/>
                    <a:pt x="1670457" y="2125135"/>
                    <a:pt x="1573876" y="2125135"/>
                  </a:cubicBezTo>
                  <a:lnTo>
                    <a:pt x="174875" y="2125135"/>
                  </a:lnTo>
                  <a:cubicBezTo>
                    <a:pt x="78294" y="2125135"/>
                    <a:pt x="0" y="2046841"/>
                    <a:pt x="0" y="1950260"/>
                  </a:cubicBezTo>
                  <a:lnTo>
                    <a:pt x="0" y="17487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559" tIns="104559" rIns="104559" bIns="104559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kern="120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WALKING TEST 6 MINUTI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SCALA DI BORG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MMRC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CAT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ACT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EDUCAZIONE TERAPEUTICA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7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782615" y="15166"/>
            <a:ext cx="10131120" cy="1417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S.S.D DI FISIOPATOLOGIA </a:t>
            </a:r>
            <a:r>
              <a:rPr lang="en-US" sz="4000" b="1" strike="noStrik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RESPIRATORIA
ATTIVITA’ AMBULATORIALE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324520" y="2513160"/>
            <a:ext cx="3765240" cy="3765240"/>
          </a:xfrm>
          <a:prstGeom prst="ellipse">
            <a:avLst/>
          </a:prstGeom>
          <a:solidFill>
            <a:srgbClr val="FFFC00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2742840" y="2931480"/>
            <a:ext cx="2928600" cy="2928600"/>
          </a:xfrm>
          <a:prstGeom prst="ellipse">
            <a:avLst/>
          </a:prstGeom>
          <a:solidFill>
            <a:srgbClr val="FF2F92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3161160" y="3349800"/>
            <a:ext cx="2091960" cy="2091960"/>
          </a:xfrm>
          <a:prstGeom prst="ellipse">
            <a:avLst/>
          </a:prstGeom>
          <a:solidFill>
            <a:srgbClr val="7A81FF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3579840" y="3768480"/>
            <a:ext cx="1254960" cy="125496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3998160" y="4186800"/>
            <a:ext cx="418320" cy="418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26" name="CustomShape 7"/>
          <p:cNvSpPr/>
          <p:nvPr/>
        </p:nvSpPr>
        <p:spPr>
          <a:xfrm>
            <a:off x="6717878" y="3884883"/>
            <a:ext cx="2971603" cy="66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15120" rIns="15120" bIns="15120" anchor="ctr"/>
          <a:lstStyle/>
          <a:p>
            <a:pPr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DIAGNOSTICA NEOPLASIE APPARATO RESPIRATORIO</a:t>
            </a:r>
            <a:endParaRPr sz="1600" dirty="0"/>
          </a:p>
        </p:txBody>
      </p:sp>
      <p:sp>
        <p:nvSpPr>
          <p:cNvPr id="127" name="Line 8"/>
          <p:cNvSpPr/>
          <p:nvPr/>
        </p:nvSpPr>
        <p:spPr>
          <a:xfrm>
            <a:off x="6243840" y="1710066"/>
            <a:ext cx="470880" cy="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28" name="Line 9"/>
          <p:cNvSpPr/>
          <p:nvPr/>
        </p:nvSpPr>
        <p:spPr>
          <a:xfrm flipH="1">
            <a:off x="4207140" y="1693256"/>
            <a:ext cx="2036520" cy="248544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29" name="CustomShape 10"/>
          <p:cNvSpPr/>
          <p:nvPr/>
        </p:nvSpPr>
        <p:spPr>
          <a:xfrm>
            <a:off x="6710686" y="4668405"/>
            <a:ext cx="1882440" cy="66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15120" rIns="15120" bIns="15120" anchor="ctr"/>
          <a:lstStyle/>
          <a:p>
            <a:pPr>
              <a:lnSpc>
                <a:spcPct val="90000"/>
              </a:lnSpc>
            </a:pPr>
            <a:r>
              <a:rPr lang="it-IT" sz="1400" b="1" strike="noStrike" dirty="0">
                <a:solidFill>
                  <a:srgbClr val="FFFFFF"/>
                </a:solidFill>
                <a:latin typeface="Calibri"/>
              </a:rPr>
              <a:t>STUDIO DELLA PATOLOGIA PLEURICA</a:t>
            </a:r>
            <a:endParaRPr sz="1400" dirty="0"/>
          </a:p>
        </p:txBody>
      </p:sp>
      <p:sp>
        <p:nvSpPr>
          <p:cNvPr id="130" name="Line 11"/>
          <p:cNvSpPr/>
          <p:nvPr/>
        </p:nvSpPr>
        <p:spPr>
          <a:xfrm>
            <a:off x="6256055" y="2466687"/>
            <a:ext cx="470880" cy="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31" name="Line 12"/>
          <p:cNvSpPr/>
          <p:nvPr/>
        </p:nvSpPr>
        <p:spPr>
          <a:xfrm flipH="1">
            <a:off x="4520496" y="2494256"/>
            <a:ext cx="1725840" cy="206928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32" name="CustomShape 13"/>
          <p:cNvSpPr/>
          <p:nvPr/>
        </p:nvSpPr>
        <p:spPr>
          <a:xfrm>
            <a:off x="6714720" y="2164632"/>
            <a:ext cx="3756813" cy="822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15120" rIns="15120" bIns="15120" anchor="ctr"/>
          <a:lstStyle/>
          <a:p>
            <a:pPr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INQUADRAMENTO DELLE </a:t>
            </a:r>
            <a:r>
              <a:rPr lang="it-IT" sz="1600" b="1" strike="noStrike" dirty="0" smtClean="0">
                <a:solidFill>
                  <a:srgbClr val="FFFFFF"/>
                </a:solidFill>
                <a:latin typeface="Calibri"/>
              </a:rPr>
              <a:t>INTERSTIZIOPATIE MALATTIA INFETTIVA POLMONARE, TUBERCOLOSI</a:t>
            </a:r>
          </a:p>
          <a:p>
            <a:pPr>
              <a:lnSpc>
                <a:spcPct val="90000"/>
              </a:lnSpc>
            </a:pPr>
            <a:r>
              <a:rPr lang="it-IT" sz="1600" b="1" dirty="0" smtClean="0">
                <a:solidFill>
                  <a:srgbClr val="FFFFFF"/>
                </a:solidFill>
                <a:latin typeface="Calibri"/>
              </a:rPr>
              <a:t>MALATTIE DEL CIRCOLO POLMONARE</a:t>
            </a:r>
            <a:endParaRPr lang="it-IT" sz="1600" b="1" strike="noStrike" dirty="0" smtClean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sz="1600" dirty="0"/>
          </a:p>
        </p:txBody>
      </p:sp>
      <p:sp>
        <p:nvSpPr>
          <p:cNvPr id="133" name="Line 14"/>
          <p:cNvSpPr/>
          <p:nvPr/>
        </p:nvSpPr>
        <p:spPr>
          <a:xfrm>
            <a:off x="6246720" y="3316320"/>
            <a:ext cx="470880" cy="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34" name="Line 15"/>
          <p:cNvSpPr/>
          <p:nvPr/>
        </p:nvSpPr>
        <p:spPr>
          <a:xfrm flipH="1">
            <a:off x="4797000" y="3316320"/>
            <a:ext cx="1449720" cy="163188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36" name="Line 17"/>
          <p:cNvSpPr/>
          <p:nvPr/>
        </p:nvSpPr>
        <p:spPr>
          <a:xfrm>
            <a:off x="6246720" y="4132593"/>
            <a:ext cx="470880" cy="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37" name="Line 18"/>
          <p:cNvSpPr/>
          <p:nvPr/>
        </p:nvSpPr>
        <p:spPr>
          <a:xfrm flipH="1">
            <a:off x="5121180" y="4152870"/>
            <a:ext cx="1123200" cy="124488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38" name="CustomShape 19"/>
          <p:cNvSpPr/>
          <p:nvPr/>
        </p:nvSpPr>
        <p:spPr>
          <a:xfrm>
            <a:off x="6710686" y="3074250"/>
            <a:ext cx="1882440" cy="66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15120" rIns="15120" bIns="15120" anchor="ctr"/>
          <a:lstStyle/>
          <a:p>
            <a:pPr>
              <a:lnSpc>
                <a:spcPct val="90000"/>
              </a:lnSpc>
            </a:pPr>
            <a:r>
              <a:rPr lang="it-IT" sz="1600" b="1" strike="noStrike" dirty="0">
                <a:solidFill>
                  <a:srgbClr val="FFFFFF"/>
                </a:solidFill>
                <a:latin typeface="Calibri"/>
              </a:rPr>
              <a:t>STUDIO DEI DISTURBI RESPIRATORI DEL SONNO</a:t>
            </a:r>
            <a:endParaRPr sz="1600" dirty="0"/>
          </a:p>
        </p:txBody>
      </p:sp>
      <p:sp>
        <p:nvSpPr>
          <p:cNvPr id="139" name="Line 20"/>
          <p:cNvSpPr/>
          <p:nvPr/>
        </p:nvSpPr>
        <p:spPr>
          <a:xfrm>
            <a:off x="6135406" y="4889704"/>
            <a:ext cx="470880" cy="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140" name="Line 21"/>
          <p:cNvSpPr/>
          <p:nvPr/>
        </p:nvSpPr>
        <p:spPr>
          <a:xfrm flipH="1">
            <a:off x="5319646" y="4889704"/>
            <a:ext cx="815760" cy="87840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" name="CasellaDiTesto 2"/>
          <p:cNvSpPr txBox="1"/>
          <p:nvPr/>
        </p:nvSpPr>
        <p:spPr>
          <a:xfrm>
            <a:off x="6717240" y="1540789"/>
            <a:ext cx="509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STUDIO E TRATTAMENTO BPCO/ ASMA /BRONCHIECTASIE</a:t>
            </a:r>
            <a:endParaRPr lang="it-IT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it-IT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RESPIRATORIA</a:t>
            </a:r>
            <a:br>
              <a:rPr lang="it-IT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ATTIVITA’ AMBULATORIALE</a:t>
            </a:r>
            <a:endParaRPr lang="it-IT" sz="4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8078064"/>
              </p:ext>
            </p:extLst>
          </p:nvPr>
        </p:nvGraphicFramePr>
        <p:xfrm>
          <a:off x="152400" y="2048934"/>
          <a:ext cx="11061700" cy="470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10111748" y="4153546"/>
            <a:ext cx="1753282" cy="588936"/>
          </a:xfrm>
          <a:prstGeom prst="rect">
            <a:avLst/>
          </a:prstGeom>
          <a:solidFill>
            <a:srgbClr val="655AB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rgbClr val="73FEFF"/>
                </a:solidFill>
              </a:rPr>
              <a:t>12358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</a:t>
            </a:r>
            <a:r>
              <a:rPr lang="it-IT" b="1" dirty="0" smtClean="0">
                <a:solidFill>
                  <a:srgbClr val="FFC000"/>
                </a:solidFill>
              </a:rPr>
              <a:t>9592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915" y="360099"/>
            <a:ext cx="10131120" cy="1455840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S.S.D. DI FISIOPATOLOGIA </a:t>
            </a:r>
            <a:r>
              <a:rPr lang="it-IT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RESPIRATORIA </a:t>
            </a:r>
            <a:br>
              <a:rPr lang="it-IT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sz="4000" b="1" i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TEAM INFERMIERISTICO </a:t>
            </a:r>
            <a:br>
              <a:rPr lang="it-IT" sz="4000" b="1" i="1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t-IT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 INFERMIERE (</a:t>
            </a:r>
            <a:r>
              <a:rPr lang="it-IT" sz="40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lun-giov</a:t>
            </a:r>
            <a:r>
              <a:rPr lang="it-IT" sz="4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it-IT" sz="4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654300037"/>
              </p:ext>
            </p:extLst>
          </p:nvPr>
        </p:nvGraphicFramePr>
        <p:xfrm>
          <a:off x="199505" y="2142000"/>
          <a:ext cx="11587941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8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845</Words>
  <Application>Microsoft Macintosh PowerPoint</Application>
  <PresentationFormat>Widescreen</PresentationFormat>
  <Paragraphs>219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Calibri</vt:lpstr>
      <vt:lpstr>Calibri Light</vt:lpstr>
      <vt:lpstr>DejaVu Sans</vt:lpstr>
      <vt:lpstr>StarSymbol</vt:lpstr>
      <vt:lpstr>Arial</vt:lpstr>
      <vt:lpstr>Office Theme</vt:lpstr>
      <vt:lpstr>Office Theme</vt:lpstr>
      <vt:lpstr>Presentazione di PowerPoint</vt:lpstr>
      <vt:lpstr>Presentazione di PowerPoint</vt:lpstr>
      <vt:lpstr>HUB E SPOKE</vt:lpstr>
      <vt:lpstr>Presentazione di PowerPoint</vt:lpstr>
      <vt:lpstr>Presentazione di PowerPoint</vt:lpstr>
      <vt:lpstr> S.S.D. DI FISIOPATOLOGIA RESPIRATORIA
ATTIVITA’ AMBULATORIALE </vt:lpstr>
      <vt:lpstr>Presentazione di PowerPoint</vt:lpstr>
      <vt:lpstr>S.S.D. DI FISIOPATOLOGIA RESPIRATORIA ATTIVITA’ AMBULATORIALE</vt:lpstr>
      <vt:lpstr>S.S.D. DI FISIOPATOLOGIA RESPIRATORIA  TEAM INFERMIERISTICO  3 INFERMIERE (lun-giov)</vt:lpstr>
      <vt:lpstr>  S.S.D. DI FISIOPATOLOGIA RESPIRATORIA
TEAM INFERMIERISTICO BRONCOSCOPIE  4-5 PROCEDURE NELLA GIORNATA DI VENERDI’  </vt:lpstr>
      <vt:lpstr>Presentazione di PowerPoint</vt:lpstr>
      <vt:lpstr> S.S.D.FISIOPATOLOGIA RESPIRATORIA
PDTA o Clinical Pathways </vt:lpstr>
      <vt:lpstr> S.S.D. FISIOPATOLOGIA RESPIRATORIA
PDTA o Clinical Pathways </vt:lpstr>
      <vt:lpstr>Presentazione di PowerPoint</vt:lpstr>
      <vt:lpstr>Presentazione di PowerPoint</vt:lpstr>
      <vt:lpstr>Presentazione di PowerPoint</vt:lpstr>
      <vt:lpstr>Presentazione di PowerPoint</vt:lpstr>
      <vt:lpstr>S.S.D. DI FISIOPATOLOGIA RESPIRATORIA RISCHIO CLINICO Broncoscopie</vt:lpstr>
      <vt:lpstr>S.S.D. DI FISIOPATOLOGIA RESPIRATORIA RISCHIO CLINICO Broncoscopie</vt:lpstr>
      <vt:lpstr> S.S.D. DI FISIOPATOLOGIA RESPIRATORIA
RISCHIO CLINICO 
Broncoscopie </vt:lpstr>
      <vt:lpstr>S.S.D. DI  FISIOPATOLOGIA RESPIRATORIA EDUCAZIONE TERAPEUTICA</vt:lpstr>
      <vt:lpstr>S.S.D. DI FISIOPATOLOGIA RESPIRATORIA EDUCAZIONE TERAPEUTICA</vt:lpstr>
      <vt:lpstr>S.S.D. DI FISIOPATOLOGIA RESPIRATORIA EDUCAZIONE TERAPEUTICA</vt:lpstr>
      <vt:lpstr>S.S.D. DI FISIOPATOLOGIA RESPIRATORIA
STRUMENTO DI PROGRAMMAZIONE MATRICE SWOT </vt:lpstr>
      <vt:lpstr>S.S.D. DI FISIOPATOLOGIA RESPIRATORIA
STRUMENTO DI PROGRAMMAZIONE MATRICE SWOT </vt:lpstr>
      <vt:lpstr>Presentazione di PowerPoint</vt:lpstr>
      <vt:lpstr> BENCHMARCKING MIGLIORAE GRAZIE AL CONFRONTO CON GLI ALTRI 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malu dac</cp:lastModifiedBy>
  <cp:revision>88</cp:revision>
  <dcterms:modified xsi:type="dcterms:W3CDTF">2016-04-11T19:33:56Z</dcterms:modified>
</cp:coreProperties>
</file>