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6.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7.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8.xml" ContentType="application/vnd.openxmlformats-officedocument.theme+xml"/>
  <Override PartName="/ppt/slideLayouts/slideLayout103.xml" ContentType="application/vnd.openxmlformats-officedocument.presentationml.slideLayout+xml"/>
  <Override PartName="/ppt/theme/theme9.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0.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1.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2.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3.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4.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5.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6.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17.xml" ContentType="application/vnd.openxmlformats-officedocument.theme+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tags/tag2.xml" ContentType="application/vnd.openxmlformats-officedocument.presentationml.tags+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4.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5.xml" ContentType="application/vnd.openxmlformats-officedocument.presentationml.tags+xml"/>
  <Override PartName="/ppt/notesSlides/notesSlide13.xml" ContentType="application/vnd.openxmlformats-officedocument.presentationml.notesSlide+xml"/>
  <Override PartName="/ppt/tags/tag6.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charts/chart3.xml" ContentType="application/vnd.openxmlformats-officedocument.drawingml.chart+xml"/>
  <Override PartName="/ppt/theme/themeOverride2.xml" ContentType="application/vnd.openxmlformats-officedocument.themeOverride+xml"/>
  <Override PartName="/ppt/drawings/drawing2.xml" ContentType="application/vnd.openxmlformats-officedocument.drawingml.chartshape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7.xml" ContentType="application/vnd.openxmlformats-officedocument.presentationml.tags+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4798" r:id="rId2"/>
    <p:sldMasterId id="2147484810" r:id="rId3"/>
    <p:sldMasterId id="2147486897" r:id="rId4"/>
    <p:sldMasterId id="2147486910" r:id="rId5"/>
    <p:sldMasterId id="2147486938" r:id="rId6"/>
    <p:sldMasterId id="2147486960" r:id="rId7"/>
    <p:sldMasterId id="2147487477" r:id="rId8"/>
    <p:sldMasterId id="2147487531" r:id="rId9"/>
    <p:sldMasterId id="2147487650" r:id="rId10"/>
    <p:sldMasterId id="2147487844" r:id="rId11"/>
    <p:sldMasterId id="2147487859" r:id="rId12"/>
    <p:sldMasterId id="2147487871" r:id="rId13"/>
    <p:sldMasterId id="2147487884" r:id="rId14"/>
    <p:sldMasterId id="2147487899" r:id="rId15"/>
    <p:sldMasterId id="2147487913" r:id="rId16"/>
    <p:sldMasterId id="2147487928" r:id="rId17"/>
    <p:sldMasterId id="2147487943" r:id="rId18"/>
  </p:sldMasterIdLst>
  <p:notesMasterIdLst>
    <p:notesMasterId r:id="rId69"/>
  </p:notesMasterIdLst>
  <p:handoutMasterIdLst>
    <p:handoutMasterId r:id="rId70"/>
  </p:handoutMasterIdLst>
  <p:sldIdLst>
    <p:sldId id="902" r:id="rId19"/>
    <p:sldId id="672" r:id="rId20"/>
    <p:sldId id="1025" r:id="rId21"/>
    <p:sldId id="929" r:id="rId22"/>
    <p:sldId id="994" r:id="rId23"/>
    <p:sldId id="907" r:id="rId24"/>
    <p:sldId id="927" r:id="rId25"/>
    <p:sldId id="1012" r:id="rId26"/>
    <p:sldId id="1013" r:id="rId27"/>
    <p:sldId id="1021" r:id="rId28"/>
    <p:sldId id="914" r:id="rId29"/>
    <p:sldId id="931" r:id="rId30"/>
    <p:sldId id="1016" r:id="rId31"/>
    <p:sldId id="1017" r:id="rId32"/>
    <p:sldId id="1026" r:id="rId33"/>
    <p:sldId id="919" r:id="rId34"/>
    <p:sldId id="1018" r:id="rId35"/>
    <p:sldId id="921" r:id="rId36"/>
    <p:sldId id="922" r:id="rId37"/>
    <p:sldId id="924" r:id="rId38"/>
    <p:sldId id="1027" r:id="rId39"/>
    <p:sldId id="1019" r:id="rId40"/>
    <p:sldId id="754" r:id="rId41"/>
    <p:sldId id="697" r:id="rId42"/>
    <p:sldId id="698" r:id="rId43"/>
    <p:sldId id="1009" r:id="rId44"/>
    <p:sldId id="733" r:id="rId45"/>
    <p:sldId id="699" r:id="rId46"/>
    <p:sldId id="738" r:id="rId47"/>
    <p:sldId id="898" r:id="rId48"/>
    <p:sldId id="899" r:id="rId49"/>
    <p:sldId id="700" r:id="rId50"/>
    <p:sldId id="701" r:id="rId51"/>
    <p:sldId id="971" r:id="rId52"/>
    <p:sldId id="975" r:id="rId53"/>
    <p:sldId id="1010" r:id="rId54"/>
    <p:sldId id="1028" r:id="rId55"/>
    <p:sldId id="1015" r:id="rId56"/>
    <p:sldId id="1032" r:id="rId57"/>
    <p:sldId id="1034" r:id="rId58"/>
    <p:sldId id="1029" r:id="rId59"/>
    <p:sldId id="979" r:id="rId60"/>
    <p:sldId id="980" r:id="rId61"/>
    <p:sldId id="1039" r:id="rId62"/>
    <p:sldId id="1024" r:id="rId63"/>
    <p:sldId id="1035" r:id="rId64"/>
    <p:sldId id="1036" r:id="rId65"/>
    <p:sldId id="1037" r:id="rId66"/>
    <p:sldId id="1006" r:id="rId67"/>
    <p:sldId id="1031" r:id="rId68"/>
  </p:sldIdLst>
  <p:sldSz cx="12192000" cy="6858000"/>
  <p:notesSz cx="6805613" cy="9939338"/>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131">
          <p15:clr>
            <a:srgbClr val="A4A3A4"/>
          </p15:clr>
        </p15:guide>
        <p15:guide id="2" pos="214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675B9"/>
    <a:srgbClr val="0077D0"/>
    <a:srgbClr val="0093D5"/>
    <a:srgbClr val="0E3552"/>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539" autoAdjust="0"/>
    <p:restoredTop sz="94660"/>
  </p:normalViewPr>
  <p:slideViewPr>
    <p:cSldViewPr>
      <p:cViewPr varScale="1">
        <p:scale>
          <a:sx n="68" d="100"/>
          <a:sy n="68" d="100"/>
        </p:scale>
        <p:origin x="712" y="52"/>
      </p:cViewPr>
      <p:guideLst>
        <p:guide orient="horz" pos="2160"/>
        <p:guide pos="3840"/>
      </p:guideLst>
    </p:cSldViewPr>
  </p:slideViewPr>
  <p:notesTextViewPr>
    <p:cViewPr>
      <p:scale>
        <a:sx n="1" d="1"/>
        <a:sy n="1" d="1"/>
      </p:scale>
      <p:origin x="0" y="0"/>
    </p:cViewPr>
  </p:notesTextViewPr>
  <p:sorterViewPr>
    <p:cViewPr>
      <p:scale>
        <a:sx n="69" d="100"/>
        <a:sy n="69" d="100"/>
      </p:scale>
      <p:origin x="0" y="0"/>
    </p:cViewPr>
  </p:sorterViewPr>
  <p:notesViewPr>
    <p:cSldViewPr>
      <p:cViewPr varScale="1">
        <p:scale>
          <a:sx n="92" d="100"/>
          <a:sy n="92" d="100"/>
        </p:scale>
        <p:origin x="-3732" y="-120"/>
      </p:cViewPr>
      <p:guideLst>
        <p:guide orient="horz" pos="3131"/>
        <p:guide pos="2144"/>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8.xml"/><Relationship Id="rId21" Type="http://schemas.openxmlformats.org/officeDocument/2006/relationships/slide" Target="slides/slide3.xml"/><Relationship Id="rId42" Type="http://schemas.openxmlformats.org/officeDocument/2006/relationships/slide" Target="slides/slide24.xml"/><Relationship Id="rId47" Type="http://schemas.openxmlformats.org/officeDocument/2006/relationships/slide" Target="slides/slide29.xml"/><Relationship Id="rId63" Type="http://schemas.openxmlformats.org/officeDocument/2006/relationships/slide" Target="slides/slide45.xml"/><Relationship Id="rId68" Type="http://schemas.openxmlformats.org/officeDocument/2006/relationships/slide" Target="slides/slide50.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1.xml"/><Relationship Id="rId11" Type="http://schemas.openxmlformats.org/officeDocument/2006/relationships/slideMaster" Target="slideMasters/slideMaster11.xml"/><Relationship Id="rId24" Type="http://schemas.openxmlformats.org/officeDocument/2006/relationships/slide" Target="slides/slide6.xml"/><Relationship Id="rId32" Type="http://schemas.openxmlformats.org/officeDocument/2006/relationships/slide" Target="slides/slide14.xml"/><Relationship Id="rId37" Type="http://schemas.openxmlformats.org/officeDocument/2006/relationships/slide" Target="slides/slide19.xml"/><Relationship Id="rId40" Type="http://schemas.openxmlformats.org/officeDocument/2006/relationships/slide" Target="slides/slide22.xml"/><Relationship Id="rId45" Type="http://schemas.openxmlformats.org/officeDocument/2006/relationships/slide" Target="slides/slide27.xml"/><Relationship Id="rId53" Type="http://schemas.openxmlformats.org/officeDocument/2006/relationships/slide" Target="slides/slide35.xml"/><Relationship Id="rId58" Type="http://schemas.openxmlformats.org/officeDocument/2006/relationships/slide" Target="slides/slide40.xml"/><Relationship Id="rId66" Type="http://schemas.openxmlformats.org/officeDocument/2006/relationships/slide" Target="slides/slide48.xml"/><Relationship Id="rId74"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43.xml"/><Relationship Id="rId19" Type="http://schemas.openxmlformats.org/officeDocument/2006/relationships/slide" Target="slides/slide1.xml"/><Relationship Id="rId14" Type="http://schemas.openxmlformats.org/officeDocument/2006/relationships/slideMaster" Target="slideMasters/slideMaster14.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slide" Target="slides/slide25.xml"/><Relationship Id="rId48" Type="http://schemas.openxmlformats.org/officeDocument/2006/relationships/slide" Target="slides/slide30.xml"/><Relationship Id="rId56" Type="http://schemas.openxmlformats.org/officeDocument/2006/relationships/slide" Target="slides/slide38.xml"/><Relationship Id="rId64" Type="http://schemas.openxmlformats.org/officeDocument/2006/relationships/slide" Target="slides/slide46.xml"/><Relationship Id="rId69"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3.xml"/><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59" Type="http://schemas.openxmlformats.org/officeDocument/2006/relationships/slide" Target="slides/slide41.xml"/><Relationship Id="rId67" Type="http://schemas.openxmlformats.org/officeDocument/2006/relationships/slide" Target="slides/slide49.xml"/><Relationship Id="rId20" Type="http://schemas.openxmlformats.org/officeDocument/2006/relationships/slide" Target="slides/slide2.xml"/><Relationship Id="rId41" Type="http://schemas.openxmlformats.org/officeDocument/2006/relationships/slide" Target="slides/slide23.xml"/><Relationship Id="rId54" Type="http://schemas.openxmlformats.org/officeDocument/2006/relationships/slide" Target="slides/slide36.xml"/><Relationship Id="rId62" Type="http://schemas.openxmlformats.org/officeDocument/2006/relationships/slide" Target="slides/slide44.xml"/><Relationship Id="rId70" Type="http://schemas.openxmlformats.org/officeDocument/2006/relationships/handoutMaster" Target="handoutMasters/handoutMaster1.xml"/><Relationship Id="rId75"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57" Type="http://schemas.openxmlformats.org/officeDocument/2006/relationships/slide" Target="slides/slide39.xml"/><Relationship Id="rId10" Type="http://schemas.openxmlformats.org/officeDocument/2006/relationships/slideMaster" Target="slideMasters/slideMaster10.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slide" Target="slides/slide34.xml"/><Relationship Id="rId60" Type="http://schemas.openxmlformats.org/officeDocument/2006/relationships/slide" Target="slides/slide42.xml"/><Relationship Id="rId65" Type="http://schemas.openxmlformats.org/officeDocument/2006/relationships/slide" Target="slides/slide47.xml"/><Relationship Id="rId7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1.xml"/><Relationship Id="rId34" Type="http://schemas.openxmlformats.org/officeDocument/2006/relationships/slide" Target="slides/slide16.xml"/><Relationship Id="rId50" Type="http://schemas.openxmlformats.org/officeDocument/2006/relationships/slide" Target="slides/slide32.xml"/><Relationship Id="rId55" Type="http://schemas.openxmlformats.org/officeDocument/2006/relationships/slide" Target="slides/slide37.xml"/><Relationship Id="rId7" Type="http://schemas.openxmlformats.org/officeDocument/2006/relationships/slideMaster" Target="slideMasters/slideMaster7.xml"/><Relationship Id="rId71"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c:\who\apps\office\autorecover\131008%20Patient%20cost%20review%20template%20(version%201).xlsb" TargetMode="External"/><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oleObject" Target="file:///c:\who\apps\office\autorecover\131008%20Patient%20cost%20review%20template%20(version%201).xlsb" TargetMode="External"/><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rgbClr val="FF0000"/>
              </a:solidFill>
            </c:spPr>
            <c:extLst>
              <c:ext xmlns:c16="http://schemas.microsoft.com/office/drawing/2014/chart" uri="{C3380CC4-5D6E-409C-BE32-E72D297353CC}">
                <c16:uniqueId val="{00000001-FE94-480B-8EAD-41814C074E89}"/>
              </c:ext>
            </c:extLst>
          </c:dPt>
          <c:dPt>
            <c:idx val="1"/>
            <c:bubble3D val="0"/>
            <c:spPr>
              <a:solidFill>
                <a:schemeClr val="accent2">
                  <a:lumMod val="50000"/>
                </a:schemeClr>
              </a:solidFill>
            </c:spPr>
            <c:extLst>
              <c:ext xmlns:c16="http://schemas.microsoft.com/office/drawing/2014/chart" uri="{C3380CC4-5D6E-409C-BE32-E72D297353CC}">
                <c16:uniqueId val="{00000003-FE94-480B-8EAD-41814C074E89}"/>
              </c:ext>
            </c:extLst>
          </c:dPt>
          <c:dPt>
            <c:idx val="2"/>
            <c:bubble3D val="0"/>
            <c:spPr>
              <a:solidFill>
                <a:srgbClr val="FFFF00"/>
              </a:solidFill>
            </c:spPr>
            <c:extLst>
              <c:ext xmlns:c16="http://schemas.microsoft.com/office/drawing/2014/chart" uri="{C3380CC4-5D6E-409C-BE32-E72D297353CC}">
                <c16:uniqueId val="{00000005-FE94-480B-8EAD-41814C074E89}"/>
              </c:ext>
            </c:extLst>
          </c:dPt>
          <c:dPt>
            <c:idx val="3"/>
            <c:bubble3D val="0"/>
            <c:spPr>
              <a:solidFill>
                <a:srgbClr val="00B050"/>
              </a:solidFill>
            </c:spPr>
            <c:extLst>
              <c:ext xmlns:c16="http://schemas.microsoft.com/office/drawing/2014/chart" uri="{C3380CC4-5D6E-409C-BE32-E72D297353CC}">
                <c16:uniqueId val="{00000007-FE94-480B-8EAD-41814C074E89}"/>
              </c:ext>
            </c:extLst>
          </c:dPt>
          <c:dPt>
            <c:idx val="4"/>
            <c:bubble3D val="0"/>
            <c:spPr>
              <a:solidFill>
                <a:schemeClr val="accent1">
                  <a:lumMod val="60000"/>
                  <a:lumOff val="40000"/>
                </a:schemeClr>
              </a:solidFill>
            </c:spPr>
            <c:extLst>
              <c:ext xmlns:c16="http://schemas.microsoft.com/office/drawing/2014/chart" uri="{C3380CC4-5D6E-409C-BE32-E72D297353CC}">
                <c16:uniqueId val="{00000009-FE94-480B-8EAD-41814C074E89}"/>
              </c:ext>
            </c:extLst>
          </c:dPt>
          <c:dPt>
            <c:idx val="5"/>
            <c:bubble3D val="0"/>
            <c:spPr>
              <a:solidFill>
                <a:schemeClr val="accent1"/>
              </a:solidFill>
            </c:spPr>
            <c:extLst>
              <c:ext xmlns:c16="http://schemas.microsoft.com/office/drawing/2014/chart" uri="{C3380CC4-5D6E-409C-BE32-E72D297353CC}">
                <c16:uniqueId val="{0000000B-FE94-480B-8EAD-41814C074E89}"/>
              </c:ext>
            </c:extLst>
          </c:dPt>
          <c:cat>
            <c:strRef>
              <c:f>Sheet1!$A$2:$A$7</c:f>
              <c:strCache>
                <c:ptCount val="6"/>
                <c:pt idx="0">
                  <c:v>SE Asia</c:v>
                </c:pt>
                <c:pt idx="1">
                  <c:v>Africa</c:v>
                </c:pt>
                <c:pt idx="2">
                  <c:v>W Pacific</c:v>
                </c:pt>
                <c:pt idx="3">
                  <c:v>East Med</c:v>
                </c:pt>
                <c:pt idx="4">
                  <c:v>Americas</c:v>
                </c:pt>
                <c:pt idx="5">
                  <c:v>Europe</c:v>
                </c:pt>
              </c:strCache>
            </c:strRef>
          </c:cat>
          <c:val>
            <c:numRef>
              <c:f>Sheet1!$B$2:$B$7</c:f>
              <c:numCache>
                <c:formatCode>General</c:formatCode>
                <c:ptCount val="6"/>
                <c:pt idx="0">
                  <c:v>45</c:v>
                </c:pt>
                <c:pt idx="1">
                  <c:v>25</c:v>
                </c:pt>
                <c:pt idx="2">
                  <c:v>17</c:v>
                </c:pt>
                <c:pt idx="3">
                  <c:v>7</c:v>
                </c:pt>
                <c:pt idx="4">
                  <c:v>3</c:v>
                </c:pt>
                <c:pt idx="5">
                  <c:v>3</c:v>
                </c:pt>
              </c:numCache>
            </c:numRef>
          </c:val>
          <c:extLst>
            <c:ext xmlns:c16="http://schemas.microsoft.com/office/drawing/2014/chart" uri="{C3380CC4-5D6E-409C-BE32-E72D297353CC}">
              <c16:uniqueId val="{0000000C-FE94-480B-8EAD-41814C074E89}"/>
            </c:ext>
          </c:extLst>
        </c:ser>
        <c:dLbls>
          <c:showLegendKey val="0"/>
          <c:showVal val="0"/>
          <c:showCatName val="0"/>
          <c:showSerName val="0"/>
          <c:showPercent val="0"/>
          <c:showBubbleSize val="0"/>
          <c:showLeaderLines val="1"/>
        </c:dLbls>
        <c:firstSliceAng val="0"/>
      </c:pieChart>
    </c:plotArea>
    <c:legend>
      <c:legendPos val="l"/>
      <c:overlay val="0"/>
    </c:legend>
    <c:plotVisOnly val="1"/>
    <c:dispBlanksAs val="gap"/>
    <c:showDLblsOverMax val="0"/>
  </c:chart>
  <c:spPr>
    <a:solidFill>
      <a:schemeClr val="bg1">
        <a:alpha val="65000"/>
      </a:schemeClr>
    </a:solidFill>
    <a:ln>
      <a:noFill/>
    </a:ln>
    <a:effectLst/>
  </c:spPr>
  <c:txPr>
    <a:bodyPr/>
    <a:lstStyle/>
    <a:p>
      <a:pPr>
        <a:defRPr sz="1800"/>
      </a:pPr>
      <a:endParaRPr lang="en-CH"/>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dPt>
            <c:idx val="0"/>
            <c:bubble3D val="0"/>
            <c:spPr>
              <a:solidFill>
                <a:schemeClr val="accent1"/>
              </a:solidFill>
            </c:spPr>
            <c:extLst>
              <c:ext xmlns:c16="http://schemas.microsoft.com/office/drawing/2014/chart" uri="{C3380CC4-5D6E-409C-BE32-E72D297353CC}">
                <c16:uniqueId val="{00000001-1DF1-446C-A134-F34BF2329DE1}"/>
              </c:ext>
            </c:extLst>
          </c:dPt>
          <c:dPt>
            <c:idx val="1"/>
            <c:bubble3D val="0"/>
            <c:spPr>
              <a:solidFill>
                <a:srgbClr val="00B050"/>
              </a:solidFill>
            </c:spPr>
            <c:extLst>
              <c:ext xmlns:c16="http://schemas.microsoft.com/office/drawing/2014/chart" uri="{C3380CC4-5D6E-409C-BE32-E72D297353CC}">
                <c16:uniqueId val="{00000003-1DF1-446C-A134-F34BF2329DE1}"/>
              </c:ext>
            </c:extLst>
          </c:dPt>
          <c:dPt>
            <c:idx val="2"/>
            <c:bubble3D val="0"/>
            <c:spPr>
              <a:solidFill>
                <a:srgbClr val="FF0000"/>
              </a:solidFill>
            </c:spPr>
            <c:extLst>
              <c:ext xmlns:c16="http://schemas.microsoft.com/office/drawing/2014/chart" uri="{C3380CC4-5D6E-409C-BE32-E72D297353CC}">
                <c16:uniqueId val="{00000005-1DF1-446C-A134-F34BF2329DE1}"/>
              </c:ext>
            </c:extLst>
          </c:dPt>
          <c:dPt>
            <c:idx val="3"/>
            <c:bubble3D val="0"/>
            <c:spPr>
              <a:solidFill>
                <a:srgbClr val="FF0000"/>
              </a:solidFill>
            </c:spPr>
            <c:extLst>
              <c:ext xmlns:c16="http://schemas.microsoft.com/office/drawing/2014/chart" uri="{C3380CC4-5D6E-409C-BE32-E72D297353CC}">
                <c16:uniqueId val="{00000007-1DF1-446C-A134-F34BF2329DE1}"/>
              </c:ext>
            </c:extLst>
          </c:dPt>
          <c:dPt>
            <c:idx val="4"/>
            <c:bubble3D val="0"/>
            <c:spPr>
              <a:solidFill>
                <a:srgbClr val="00B050"/>
              </a:solidFill>
            </c:spPr>
            <c:extLst>
              <c:ext xmlns:c16="http://schemas.microsoft.com/office/drawing/2014/chart" uri="{C3380CC4-5D6E-409C-BE32-E72D297353CC}">
                <c16:uniqueId val="{00000009-1DF1-446C-A134-F34BF2329DE1}"/>
              </c:ext>
            </c:extLst>
          </c:dPt>
          <c:dPt>
            <c:idx val="5"/>
            <c:bubble3D val="0"/>
            <c:spPr>
              <a:solidFill>
                <a:schemeClr val="accent1"/>
              </a:solidFill>
            </c:spPr>
            <c:extLst>
              <c:ext xmlns:c16="http://schemas.microsoft.com/office/drawing/2014/chart" uri="{C3380CC4-5D6E-409C-BE32-E72D297353CC}">
                <c16:uniqueId val="{0000000B-1DF1-446C-A134-F34BF2329DE1}"/>
              </c:ext>
            </c:extLst>
          </c:dPt>
          <c:dLbls>
            <c:dLbl>
              <c:idx val="0"/>
              <c:layout>
                <c:manualLayout>
                  <c:x val="-5.7195178308052146E-2"/>
                  <c:y val="0.12114575797774471"/>
                </c:manualLayout>
              </c:layout>
              <c:tx>
                <c:rich>
                  <a:bodyPr/>
                  <a:lstStyle/>
                  <a:p>
                    <a:pPr>
                      <a:defRPr sz="1400" baseline="0">
                        <a:solidFill>
                          <a:schemeClr val="bg1"/>
                        </a:solidFill>
                      </a:defRPr>
                    </a:pPr>
                    <a:r>
                      <a:rPr lang="en-US" dirty="0">
                        <a:solidFill>
                          <a:schemeClr val="bg1"/>
                        </a:solidFill>
                      </a:rPr>
                      <a:t>Medical </a:t>
                    </a:r>
                  </a:p>
                  <a:p>
                    <a:pPr>
                      <a:defRPr sz="1400" baseline="0">
                        <a:solidFill>
                          <a:schemeClr val="bg1"/>
                        </a:solidFill>
                      </a:defRPr>
                    </a:pPr>
                    <a:r>
                      <a:rPr lang="en-US" dirty="0">
                        <a:solidFill>
                          <a:schemeClr val="bg1"/>
                        </a:solidFill>
                      </a:rPr>
                      <a:t>expenditure
8%</a:t>
                    </a:r>
                  </a:p>
                </c:rich>
              </c:tx>
              <c:numFmt formatCode="0.0%" sourceLinked="0"/>
              <c:spPr>
                <a:solidFill>
                  <a:schemeClr val="bg1">
                    <a:alpha val="0"/>
                  </a:schemeClr>
                </a:solidFill>
                <a:ln>
                  <a:noFill/>
                </a:ln>
                <a:effectLst/>
              </c:sp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1DF1-446C-A134-F34BF2329DE1}"/>
                </c:ext>
              </c:extLst>
            </c:dLbl>
            <c:dLbl>
              <c:idx val="1"/>
              <c:layout>
                <c:manualLayout>
                  <c:x val="-0.10213615985665241"/>
                  <c:y val="0.1497717567104245"/>
                </c:manualLayout>
              </c:layout>
              <c:tx>
                <c:rich>
                  <a:bodyPr/>
                  <a:lstStyle/>
                  <a:p>
                    <a:endParaRPr lang="en-US" dirty="0"/>
                  </a:p>
                  <a:p>
                    <a:r>
                      <a:rPr lang="en-US" dirty="0"/>
                      <a:t>Other </a:t>
                    </a:r>
                  </a:p>
                  <a:p>
                    <a:r>
                      <a:rPr lang="en-US" dirty="0"/>
                      <a:t>expenditure
10%</a:t>
                    </a:r>
                  </a:p>
                </c:rich>
              </c:tx>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1DF1-446C-A134-F34BF2329DE1}"/>
                </c:ext>
              </c:extLst>
            </c:dLbl>
            <c:dLbl>
              <c:idx val="2"/>
              <c:layout>
                <c:manualLayout>
                  <c:x val="-0.16644272293154339"/>
                  <c:y val="-0.11503372041049685"/>
                </c:manualLayout>
              </c:layout>
              <c:tx>
                <c:rich>
                  <a:bodyPr/>
                  <a:lstStyle/>
                  <a:p>
                    <a:r>
                      <a:rPr lang="en-US" dirty="0"/>
                      <a:t>Lost income
33%</a:t>
                    </a:r>
                  </a:p>
                </c:rich>
              </c:tx>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1DF1-446C-A134-F34BF2329DE1}"/>
                </c:ext>
              </c:extLst>
            </c:dLbl>
            <c:dLbl>
              <c:idx val="3"/>
              <c:layout>
                <c:manualLayout>
                  <c:x val="0.13028545577843448"/>
                  <c:y val="-0.13798657645836063"/>
                </c:manualLayout>
              </c:layout>
              <c:tx>
                <c:rich>
                  <a:bodyPr/>
                  <a:lstStyle/>
                  <a:p>
                    <a:r>
                      <a:rPr lang="en-US" dirty="0"/>
                      <a:t>Lost income
26%</a:t>
                    </a:r>
                  </a:p>
                </c:rich>
              </c:tx>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1DF1-446C-A134-F34BF2329DE1}"/>
                </c:ext>
              </c:extLst>
            </c:dLbl>
            <c:dLbl>
              <c:idx val="4"/>
              <c:layout>
                <c:manualLayout>
                  <c:x val="0.17317320784516477"/>
                  <c:y val="6.5548457046641334E-2"/>
                </c:manualLayout>
              </c:layout>
              <c:tx>
                <c:rich>
                  <a:bodyPr/>
                  <a:lstStyle/>
                  <a:p>
                    <a:r>
                      <a:rPr lang="en-US" dirty="0"/>
                      <a:t>Other expenditure
8%</a:t>
                    </a:r>
                  </a:p>
                </c:rich>
              </c:tx>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1DF1-446C-A134-F34BF2329DE1}"/>
                </c:ext>
              </c:extLst>
            </c:dLbl>
            <c:dLbl>
              <c:idx val="5"/>
              <c:layout>
                <c:manualLayout>
                  <c:x val="9.6839969829013425E-2"/>
                  <c:y val="0.17784559157465432"/>
                </c:manualLayout>
              </c:layout>
              <c:tx>
                <c:rich>
                  <a:bodyPr/>
                  <a:lstStyle/>
                  <a:p>
                    <a:pPr>
                      <a:defRPr sz="1400" b="0" cap="none" spc="0" baseline="0">
                        <a:ln w="18415" cmpd="sng">
                          <a:solidFill>
                            <a:srgbClr val="FFFFFF"/>
                          </a:solidFill>
                          <a:prstDash val="solid"/>
                        </a:ln>
                        <a:solidFill>
                          <a:srgbClr val="FFFFFF"/>
                        </a:solidFill>
                        <a:effectLst>
                          <a:outerShdw blurRad="63500" dir="3600000" algn="tl" rotWithShape="0">
                            <a:srgbClr val="000000">
                              <a:alpha val="70000"/>
                            </a:srgbClr>
                          </a:outerShdw>
                        </a:effectLst>
                      </a:defRPr>
                    </a:pPr>
                    <a:r>
                      <a:rPr lang="en-US" b="0" cap="none" spc="0" dirty="0">
                        <a:ln w="18415" cmpd="sng">
                          <a:noFill/>
                          <a:prstDash val="solid"/>
                        </a:ln>
                        <a:solidFill>
                          <a:srgbClr val="FFFFFF"/>
                        </a:solidFill>
                        <a:effectLst/>
                      </a:rPr>
                      <a:t>Medical </a:t>
                    </a:r>
                  </a:p>
                  <a:p>
                    <a:pPr>
                      <a:defRPr sz="1400" b="0" cap="none" spc="0" baseline="0">
                        <a:ln w="18415" cmpd="sng">
                          <a:solidFill>
                            <a:srgbClr val="FFFFFF"/>
                          </a:solidFill>
                          <a:prstDash val="solid"/>
                        </a:ln>
                        <a:solidFill>
                          <a:srgbClr val="FFFFFF"/>
                        </a:solidFill>
                        <a:effectLst>
                          <a:outerShdw blurRad="63500" dir="3600000" algn="tl" rotWithShape="0">
                            <a:srgbClr val="000000">
                              <a:alpha val="70000"/>
                            </a:srgbClr>
                          </a:outerShdw>
                        </a:effectLst>
                      </a:defRPr>
                    </a:pPr>
                    <a:r>
                      <a:rPr lang="en-US" b="0" cap="none" spc="0" dirty="0">
                        <a:ln w="18415" cmpd="sng">
                          <a:noFill/>
                          <a:prstDash val="solid"/>
                        </a:ln>
                        <a:solidFill>
                          <a:srgbClr val="FFFFFF"/>
                        </a:solidFill>
                        <a:effectLst/>
                      </a:rPr>
                      <a:t>expenditure
17%</a:t>
                    </a:r>
                  </a:p>
                </c:rich>
              </c:tx>
              <c:numFmt formatCode="0.0%" sourceLinked="0"/>
              <c:spPr>
                <a:solidFill>
                  <a:schemeClr val="bg1">
                    <a:alpha val="0"/>
                  </a:schemeClr>
                </a:solidFill>
                <a:ln>
                  <a:noFill/>
                </a:ln>
                <a:effectLst/>
              </c:sp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1DF1-446C-A134-F34BF2329DE1}"/>
                </c:ext>
              </c:extLst>
            </c:dLbl>
            <c:numFmt formatCode="0.0%" sourceLinked="0"/>
            <c:spPr>
              <a:solidFill>
                <a:schemeClr val="bg1">
                  <a:alpha val="0"/>
                </a:schemeClr>
              </a:solidFill>
              <a:ln>
                <a:noFill/>
              </a:ln>
              <a:effectLst/>
            </c:spPr>
            <c:txPr>
              <a:bodyPr/>
              <a:lstStyle/>
              <a:p>
                <a:pPr>
                  <a:defRPr sz="1400" baseline="0"/>
                </a:pPr>
                <a:endParaRPr lang="en-CH"/>
              </a:p>
            </c:txPr>
            <c:showLegendKey val="0"/>
            <c:showVal val="0"/>
            <c:showCatName val="1"/>
            <c:showSerName val="0"/>
            <c:showPercent val="1"/>
            <c:showBubbleSize val="0"/>
            <c:showLeaderLines val="1"/>
            <c:extLst>
              <c:ext xmlns:c15="http://schemas.microsoft.com/office/drawing/2012/chart" uri="{CE6537A1-D6FC-4f65-9D91-7224C49458BB}"/>
            </c:extLst>
          </c:dLbls>
          <c:cat>
            <c:strRef>
              <c:f>'[131008 Patient cost review template for Paris presentation.xlsx]Results'!$O$15:$T$15</c:f>
              <c:strCache>
                <c:ptCount val="6"/>
                <c:pt idx="0">
                  <c:v>Medical expenditure</c:v>
                </c:pt>
                <c:pt idx="1">
                  <c:v>Other expenditure</c:v>
                </c:pt>
                <c:pt idx="2">
                  <c:v>Lost income</c:v>
                </c:pt>
                <c:pt idx="3">
                  <c:v>Lost income</c:v>
                </c:pt>
                <c:pt idx="4">
                  <c:v>Other expenditure</c:v>
                </c:pt>
                <c:pt idx="5">
                  <c:v>Medical expenditure</c:v>
                </c:pt>
              </c:strCache>
            </c:strRef>
          </c:cat>
          <c:val>
            <c:numRef>
              <c:f>'[131008 Patient cost review template for Paris presentation.xlsx]Results'!$O$16:$T$16</c:f>
              <c:numCache>
                <c:formatCode>0.0%</c:formatCode>
                <c:ptCount val="6"/>
                <c:pt idx="0">
                  <c:v>7.7997326789168833E-2</c:v>
                </c:pt>
                <c:pt idx="1">
                  <c:v>9.6211258250669035E-2</c:v>
                </c:pt>
                <c:pt idx="2">
                  <c:v>0.32833291263551656</c:v>
                </c:pt>
                <c:pt idx="3">
                  <c:v>0.25860664701258707</c:v>
                </c:pt>
                <c:pt idx="4">
                  <c:v>6.6573022972397505E-2</c:v>
                </c:pt>
                <c:pt idx="5">
                  <c:v>0.17238119104015062</c:v>
                </c:pt>
              </c:numCache>
            </c:numRef>
          </c:val>
          <c:extLst>
            <c:ext xmlns:c16="http://schemas.microsoft.com/office/drawing/2014/chart" uri="{C3380CC4-5D6E-409C-BE32-E72D297353CC}">
              <c16:uniqueId val="{0000000C-1DF1-446C-A134-F34BF2329DE1}"/>
            </c:ext>
          </c:extLst>
        </c:ser>
        <c:dLbls>
          <c:showLegendKey val="0"/>
          <c:showVal val="0"/>
          <c:showCatName val="1"/>
          <c:showSerName val="0"/>
          <c:showPercent val="1"/>
          <c:showBubbleSize val="0"/>
          <c:showLeaderLines val="1"/>
        </c:dLbls>
        <c:firstSliceAng val="0"/>
      </c:pieChart>
    </c:plotArea>
    <c:plotVisOnly val="1"/>
    <c:dispBlanksAs val="gap"/>
    <c:showDLblsOverMax val="0"/>
  </c:chart>
  <c:externalData r:id="rId2">
    <c:autoUpdate val="0"/>
  </c:externalData>
  <c:userShapes r:id="rId3"/>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dPt>
            <c:idx val="0"/>
            <c:bubble3D val="0"/>
            <c:spPr>
              <a:solidFill>
                <a:srgbClr val="0070C0"/>
              </a:solidFill>
            </c:spPr>
            <c:extLst>
              <c:ext xmlns:c16="http://schemas.microsoft.com/office/drawing/2014/chart" uri="{C3380CC4-5D6E-409C-BE32-E72D297353CC}">
                <c16:uniqueId val="{00000001-CF22-4C9E-BFD4-3F7DAE1E7DC7}"/>
              </c:ext>
            </c:extLst>
          </c:dPt>
          <c:dPt>
            <c:idx val="1"/>
            <c:bubble3D val="0"/>
            <c:spPr>
              <a:solidFill>
                <a:srgbClr val="00B050"/>
              </a:solidFill>
            </c:spPr>
            <c:extLst>
              <c:ext xmlns:c16="http://schemas.microsoft.com/office/drawing/2014/chart" uri="{C3380CC4-5D6E-409C-BE32-E72D297353CC}">
                <c16:uniqueId val="{00000003-CF22-4C9E-BFD4-3F7DAE1E7DC7}"/>
              </c:ext>
            </c:extLst>
          </c:dPt>
          <c:dPt>
            <c:idx val="2"/>
            <c:bubble3D val="0"/>
            <c:spPr>
              <a:solidFill>
                <a:srgbClr val="FF0000"/>
              </a:solidFill>
            </c:spPr>
            <c:extLst>
              <c:ext xmlns:c16="http://schemas.microsoft.com/office/drawing/2014/chart" uri="{C3380CC4-5D6E-409C-BE32-E72D297353CC}">
                <c16:uniqueId val="{00000005-CF22-4C9E-BFD4-3F7DAE1E7DC7}"/>
              </c:ext>
            </c:extLst>
          </c:dPt>
          <c:dPt>
            <c:idx val="3"/>
            <c:bubble3D val="0"/>
            <c:spPr>
              <a:solidFill>
                <a:srgbClr val="FF0000"/>
              </a:solidFill>
            </c:spPr>
            <c:extLst>
              <c:ext xmlns:c16="http://schemas.microsoft.com/office/drawing/2014/chart" uri="{C3380CC4-5D6E-409C-BE32-E72D297353CC}">
                <c16:uniqueId val="{00000007-CF22-4C9E-BFD4-3F7DAE1E7DC7}"/>
              </c:ext>
            </c:extLst>
          </c:dPt>
          <c:dPt>
            <c:idx val="4"/>
            <c:bubble3D val="0"/>
            <c:spPr>
              <a:solidFill>
                <a:srgbClr val="00B050"/>
              </a:solidFill>
            </c:spPr>
            <c:extLst>
              <c:ext xmlns:c16="http://schemas.microsoft.com/office/drawing/2014/chart" uri="{C3380CC4-5D6E-409C-BE32-E72D297353CC}">
                <c16:uniqueId val="{00000009-CF22-4C9E-BFD4-3F7DAE1E7DC7}"/>
              </c:ext>
            </c:extLst>
          </c:dPt>
          <c:dPt>
            <c:idx val="5"/>
            <c:bubble3D val="0"/>
            <c:spPr>
              <a:solidFill>
                <a:srgbClr val="0070C0"/>
              </a:solidFill>
            </c:spPr>
            <c:extLst>
              <c:ext xmlns:c16="http://schemas.microsoft.com/office/drawing/2014/chart" uri="{C3380CC4-5D6E-409C-BE32-E72D297353CC}">
                <c16:uniqueId val="{0000000B-CF22-4C9E-BFD4-3F7DAE1E7DC7}"/>
              </c:ext>
            </c:extLst>
          </c:dPt>
          <c:dLbls>
            <c:dLbl>
              <c:idx val="0"/>
              <c:layout>
                <c:manualLayout>
                  <c:x val="-4.7567663804551068E-2"/>
                  <c:y val="0.12340691921411219"/>
                </c:manualLayout>
              </c:layout>
              <c:tx>
                <c:rich>
                  <a:bodyPr/>
                  <a:lstStyle/>
                  <a:p>
                    <a:pPr>
                      <a:defRPr sz="1200" baseline="0">
                        <a:solidFill>
                          <a:schemeClr val="bg1"/>
                        </a:solidFill>
                      </a:defRPr>
                    </a:pPr>
                    <a:r>
                      <a:rPr lang="en-US" sz="1200" dirty="0">
                        <a:solidFill>
                          <a:schemeClr val="bg1"/>
                        </a:solidFill>
                      </a:rPr>
                      <a:t>Medical </a:t>
                    </a:r>
                  </a:p>
                  <a:p>
                    <a:pPr>
                      <a:defRPr sz="1200" baseline="0">
                        <a:solidFill>
                          <a:schemeClr val="bg1"/>
                        </a:solidFill>
                      </a:defRPr>
                    </a:pPr>
                    <a:r>
                      <a:rPr lang="en-US" sz="1200" dirty="0">
                        <a:solidFill>
                          <a:schemeClr val="bg1"/>
                        </a:solidFill>
                      </a:rPr>
                      <a:t>expenditure
8%</a:t>
                    </a:r>
                    <a:endParaRPr lang="en-US" dirty="0">
                      <a:solidFill>
                        <a:schemeClr val="bg1"/>
                      </a:solidFill>
                    </a:endParaRPr>
                  </a:p>
                </c:rich>
              </c:tx>
              <c:numFmt formatCode="0.0%" sourceLinked="0"/>
              <c:spPr>
                <a:solidFill>
                  <a:schemeClr val="bg1">
                    <a:alpha val="0"/>
                  </a:schemeClr>
                </a:solidFill>
                <a:ln>
                  <a:noFill/>
                </a:ln>
                <a:effectLst/>
              </c:sp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CF22-4C9E-BFD4-3F7DAE1E7DC7}"/>
                </c:ext>
              </c:extLst>
            </c:dLbl>
            <c:dLbl>
              <c:idx val="1"/>
              <c:layout>
                <c:manualLayout>
                  <c:x val="-0.10213615985665241"/>
                  <c:y val="0.1497717567104245"/>
                </c:manualLayout>
              </c:layout>
              <c:tx>
                <c:rich>
                  <a:bodyPr/>
                  <a:lstStyle/>
                  <a:p>
                    <a:endParaRPr lang="en-US" sz="1200" dirty="0"/>
                  </a:p>
                  <a:p>
                    <a:r>
                      <a:rPr lang="en-US" sz="1200" dirty="0"/>
                      <a:t>Other </a:t>
                    </a:r>
                  </a:p>
                  <a:p>
                    <a:r>
                      <a:rPr lang="en-US" sz="1200" dirty="0"/>
                      <a:t>expenditure
10%</a:t>
                    </a:r>
                    <a:endParaRPr lang="en-US" dirty="0"/>
                  </a:p>
                </c:rich>
              </c:tx>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CF22-4C9E-BFD4-3F7DAE1E7DC7}"/>
                </c:ext>
              </c:extLst>
            </c:dLbl>
            <c:dLbl>
              <c:idx val="2"/>
              <c:layout>
                <c:manualLayout>
                  <c:x val="-0.16644272293154339"/>
                  <c:y val="-0.11503372041049685"/>
                </c:manualLayout>
              </c:layout>
              <c:tx>
                <c:rich>
                  <a:bodyPr/>
                  <a:lstStyle/>
                  <a:p>
                    <a:r>
                      <a:rPr lang="en-US" sz="1200" dirty="0"/>
                      <a:t>Lost income
33%</a:t>
                    </a:r>
                    <a:endParaRPr lang="en-US" dirty="0"/>
                  </a:p>
                </c:rich>
              </c:tx>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CF22-4C9E-BFD4-3F7DAE1E7DC7}"/>
                </c:ext>
              </c:extLst>
            </c:dLbl>
            <c:dLbl>
              <c:idx val="3"/>
              <c:layout>
                <c:manualLayout>
                  <c:x val="0.13028545577843448"/>
                  <c:y val="-0.13798657645836063"/>
                </c:manualLayout>
              </c:layout>
              <c:tx>
                <c:rich>
                  <a:bodyPr/>
                  <a:lstStyle/>
                  <a:p>
                    <a:r>
                      <a:rPr lang="en-US" sz="1200" dirty="0"/>
                      <a:t>Lost income
26%</a:t>
                    </a:r>
                    <a:endParaRPr lang="en-US" dirty="0"/>
                  </a:p>
                </c:rich>
              </c:tx>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CF22-4C9E-BFD4-3F7DAE1E7DC7}"/>
                </c:ext>
              </c:extLst>
            </c:dLbl>
            <c:dLbl>
              <c:idx val="4"/>
              <c:layout>
                <c:manualLayout>
                  <c:x val="0.17317320784516477"/>
                  <c:y val="6.5548457046641334E-2"/>
                </c:manualLayout>
              </c:layout>
              <c:tx>
                <c:rich>
                  <a:bodyPr/>
                  <a:lstStyle/>
                  <a:p>
                    <a:r>
                      <a:rPr lang="en-US" sz="1200" dirty="0"/>
                      <a:t>Other expenditure
8%</a:t>
                    </a:r>
                    <a:endParaRPr lang="en-US" dirty="0"/>
                  </a:p>
                </c:rich>
              </c:tx>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CF22-4C9E-BFD4-3F7DAE1E7DC7}"/>
                </c:ext>
              </c:extLst>
            </c:dLbl>
            <c:dLbl>
              <c:idx val="5"/>
              <c:layout>
                <c:manualLayout>
                  <c:x val="9.6839969829013425E-2"/>
                  <c:y val="0.17784559157465432"/>
                </c:manualLayout>
              </c:layout>
              <c:tx>
                <c:rich>
                  <a:bodyPr/>
                  <a:lstStyle/>
                  <a:p>
                    <a:pPr>
                      <a:defRPr sz="1200" b="0" cap="none" spc="0" baseline="0">
                        <a:ln w="18415" cmpd="sng">
                          <a:solidFill>
                            <a:srgbClr val="FFFFFF"/>
                          </a:solidFill>
                          <a:prstDash val="solid"/>
                        </a:ln>
                        <a:solidFill>
                          <a:srgbClr val="FFFFFF"/>
                        </a:solidFill>
                        <a:effectLst>
                          <a:outerShdw blurRad="63500" dir="3600000" algn="tl" rotWithShape="0">
                            <a:srgbClr val="000000">
                              <a:alpha val="70000"/>
                            </a:srgbClr>
                          </a:outerShdw>
                        </a:effectLst>
                      </a:defRPr>
                    </a:pPr>
                    <a:r>
                      <a:rPr lang="en-US" sz="1200" b="0" cap="none" spc="0" dirty="0">
                        <a:ln w="18415" cmpd="sng">
                          <a:noFill/>
                          <a:prstDash val="solid"/>
                        </a:ln>
                        <a:solidFill>
                          <a:srgbClr val="FFFFFF"/>
                        </a:solidFill>
                        <a:effectLst/>
                      </a:rPr>
                      <a:t>Medical </a:t>
                    </a:r>
                  </a:p>
                  <a:p>
                    <a:pPr>
                      <a:defRPr sz="1200" b="0" cap="none" spc="0" baseline="0">
                        <a:ln w="18415" cmpd="sng">
                          <a:solidFill>
                            <a:srgbClr val="FFFFFF"/>
                          </a:solidFill>
                          <a:prstDash val="solid"/>
                        </a:ln>
                        <a:solidFill>
                          <a:srgbClr val="FFFFFF"/>
                        </a:solidFill>
                        <a:effectLst>
                          <a:outerShdw blurRad="63500" dir="3600000" algn="tl" rotWithShape="0">
                            <a:srgbClr val="000000">
                              <a:alpha val="70000"/>
                            </a:srgbClr>
                          </a:outerShdw>
                        </a:effectLst>
                      </a:defRPr>
                    </a:pPr>
                    <a:r>
                      <a:rPr lang="en-US" sz="1200" b="0" cap="none" spc="0" dirty="0">
                        <a:ln w="18415" cmpd="sng">
                          <a:noFill/>
                          <a:prstDash val="solid"/>
                        </a:ln>
                        <a:solidFill>
                          <a:srgbClr val="FFFFFF"/>
                        </a:solidFill>
                        <a:effectLst/>
                      </a:rPr>
                      <a:t>expenditure
17%</a:t>
                    </a:r>
                    <a:endParaRPr lang="en-US" b="0" cap="none" spc="0" dirty="0">
                      <a:ln w="18415" cmpd="sng">
                        <a:noFill/>
                        <a:prstDash val="solid"/>
                      </a:ln>
                      <a:solidFill>
                        <a:srgbClr val="FFFFFF"/>
                      </a:solidFill>
                      <a:effectLst/>
                    </a:endParaRPr>
                  </a:p>
                </c:rich>
              </c:tx>
              <c:numFmt formatCode="0.0%" sourceLinked="0"/>
              <c:spPr>
                <a:solidFill>
                  <a:schemeClr val="bg1">
                    <a:alpha val="0"/>
                  </a:schemeClr>
                </a:solidFill>
                <a:ln>
                  <a:noFill/>
                </a:ln>
                <a:effectLst/>
              </c:sp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CF22-4C9E-BFD4-3F7DAE1E7DC7}"/>
                </c:ext>
              </c:extLst>
            </c:dLbl>
            <c:numFmt formatCode="0.0%" sourceLinked="0"/>
            <c:spPr>
              <a:solidFill>
                <a:schemeClr val="bg1">
                  <a:alpha val="0"/>
                </a:schemeClr>
              </a:solidFill>
              <a:ln>
                <a:noFill/>
              </a:ln>
              <a:effectLst/>
            </c:spPr>
            <c:txPr>
              <a:bodyPr/>
              <a:lstStyle/>
              <a:p>
                <a:pPr>
                  <a:defRPr sz="1200" baseline="0"/>
                </a:pPr>
                <a:endParaRPr lang="en-CH"/>
              </a:p>
            </c:txPr>
            <c:showLegendKey val="0"/>
            <c:showVal val="0"/>
            <c:showCatName val="1"/>
            <c:showSerName val="0"/>
            <c:showPercent val="1"/>
            <c:showBubbleSize val="0"/>
            <c:showLeaderLines val="1"/>
            <c:extLst>
              <c:ext xmlns:c15="http://schemas.microsoft.com/office/drawing/2012/chart" uri="{CE6537A1-D6FC-4f65-9D91-7224C49458BB}"/>
            </c:extLst>
          </c:dLbls>
          <c:cat>
            <c:strRef>
              <c:f>'[131008 Patient cost review template for Paris presentation.xlsx]Results'!$O$15:$T$15</c:f>
              <c:strCache>
                <c:ptCount val="6"/>
                <c:pt idx="0">
                  <c:v>Medical expenditure</c:v>
                </c:pt>
                <c:pt idx="1">
                  <c:v>Other expenditure</c:v>
                </c:pt>
                <c:pt idx="2">
                  <c:v>Lost income</c:v>
                </c:pt>
                <c:pt idx="3">
                  <c:v>Lost income</c:v>
                </c:pt>
                <c:pt idx="4">
                  <c:v>Other expenditure</c:v>
                </c:pt>
                <c:pt idx="5">
                  <c:v>Medical expenditure</c:v>
                </c:pt>
              </c:strCache>
            </c:strRef>
          </c:cat>
          <c:val>
            <c:numRef>
              <c:f>'[131008 Patient cost review template for Paris presentation.xlsx]Results'!$O$16:$T$16</c:f>
              <c:numCache>
                <c:formatCode>0.0%</c:formatCode>
                <c:ptCount val="6"/>
                <c:pt idx="0">
                  <c:v>7.7997326789168833E-2</c:v>
                </c:pt>
                <c:pt idx="1">
                  <c:v>9.6211258250669035E-2</c:v>
                </c:pt>
                <c:pt idx="2">
                  <c:v>0.32833291263551656</c:v>
                </c:pt>
                <c:pt idx="3">
                  <c:v>0.25860664701258707</c:v>
                </c:pt>
                <c:pt idx="4">
                  <c:v>6.6573022972397505E-2</c:v>
                </c:pt>
                <c:pt idx="5">
                  <c:v>0.17238119104015062</c:v>
                </c:pt>
              </c:numCache>
            </c:numRef>
          </c:val>
          <c:extLst>
            <c:ext xmlns:c16="http://schemas.microsoft.com/office/drawing/2014/chart" uri="{C3380CC4-5D6E-409C-BE32-E72D297353CC}">
              <c16:uniqueId val="{0000000C-CF22-4C9E-BFD4-3F7DAE1E7DC7}"/>
            </c:ext>
          </c:extLst>
        </c:ser>
        <c:dLbls>
          <c:showLegendKey val="0"/>
          <c:showVal val="0"/>
          <c:showCatName val="1"/>
          <c:showSerName val="0"/>
          <c:showPercent val="1"/>
          <c:showBubbleSize val="0"/>
          <c:showLeaderLines val="1"/>
        </c:dLbls>
        <c:firstSliceAng val="0"/>
      </c:pieChart>
    </c:plotArea>
    <c:legend>
      <c:legendPos val="b"/>
      <c:legendEntry>
        <c:idx val="3"/>
        <c:delete val="1"/>
      </c:legendEntry>
      <c:legendEntry>
        <c:idx val="4"/>
        <c:delete val="1"/>
      </c:legendEntry>
      <c:legendEntry>
        <c:idx val="5"/>
        <c:delete val="1"/>
      </c:legendEntry>
      <c:layout>
        <c:manualLayout>
          <c:xMode val="edge"/>
          <c:yMode val="edge"/>
          <c:x val="2.1940141399940861E-2"/>
          <c:y val="0.85922334454056049"/>
          <c:w val="0.96812705733729565"/>
          <c:h val="0.10044476848996323"/>
        </c:manualLayout>
      </c:layout>
      <c:overlay val="0"/>
      <c:txPr>
        <a:bodyPr/>
        <a:lstStyle/>
        <a:p>
          <a:pPr>
            <a:defRPr sz="2200" baseline="0">
              <a:latin typeface="Calibri" panose="020F0502020204030204" pitchFamily="34" charset="0"/>
              <a:cs typeface="Calibri" panose="020F0502020204030204" pitchFamily="34" charset="0"/>
            </a:defRPr>
          </a:pPr>
          <a:endParaRPr lang="en-CH"/>
        </a:p>
      </c:txPr>
    </c:legend>
    <c:plotVisOnly val="1"/>
    <c:dispBlanksAs val="gap"/>
    <c:showDLblsOverMax val="0"/>
  </c:chart>
  <c:externalData r:id="rId2">
    <c:autoUpdate val="0"/>
  </c:externalData>
  <c:userShapes r:id="rId3"/>
</c:chartSpace>
</file>

<file path=ppt/drawings/_rels/vmlDrawing1.vml.rels><?xml version="1.0" encoding="UTF-8" standalone="yes"?>
<Relationships xmlns="http://schemas.openxmlformats.org/package/2006/relationships"><Relationship Id="rId1" Type="http://schemas.openxmlformats.org/officeDocument/2006/relationships/image" Target="../media/image4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3.emf"/></Relationships>
</file>

<file path=ppt/drawings/drawing1.xml><?xml version="1.0" encoding="utf-8"?>
<c:userShapes xmlns:c="http://schemas.openxmlformats.org/drawingml/2006/chart">
  <cdr:relSizeAnchor xmlns:cdr="http://schemas.openxmlformats.org/drawingml/2006/chartDrawing">
    <cdr:from>
      <cdr:x>0.50052</cdr:x>
      <cdr:y>0.08541</cdr:y>
    </cdr:from>
    <cdr:to>
      <cdr:x>0.50052</cdr:x>
      <cdr:y>0.50285</cdr:y>
    </cdr:to>
    <cdr:cxnSp macro="">
      <cdr:nvCxnSpPr>
        <cdr:cNvPr id="3" name="Straight Connector 2">
          <a:extLst xmlns:a="http://schemas.openxmlformats.org/drawingml/2006/main">
            <a:ext uri="{FF2B5EF4-FFF2-40B4-BE49-F238E27FC236}">
              <a16:creationId xmlns:a16="http://schemas.microsoft.com/office/drawing/2014/main" id="{F3B7F22D-E858-43A7-93E7-399AEC1131A6}"/>
            </a:ext>
          </a:extLst>
        </cdr:cNvPr>
        <cdr:cNvCxnSpPr/>
      </cdr:nvCxnSpPr>
      <cdr:spPr>
        <a:xfrm xmlns:a="http://schemas.openxmlformats.org/drawingml/2006/main">
          <a:off x="4522911" y="462843"/>
          <a:ext cx="0" cy="2262270"/>
        </a:xfrm>
        <a:prstGeom xmlns:a="http://schemas.openxmlformats.org/drawingml/2006/main" prst="line">
          <a:avLst/>
        </a:prstGeom>
        <a:ln xmlns:a="http://schemas.openxmlformats.org/drawingml/2006/main" w="47625">
          <a:solidFill>
            <a:schemeClr val="tx1"/>
          </a:solidFill>
          <a:prstDash val="sys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0.50052</cdr:x>
      <cdr:y>0.4953</cdr:y>
    </cdr:from>
    <cdr:to>
      <cdr:x>0.50052</cdr:x>
      <cdr:y>0.91347</cdr:y>
    </cdr:to>
    <cdr:cxnSp macro="">
      <cdr:nvCxnSpPr>
        <cdr:cNvPr id="7" name="Straight Connector 6">
          <a:extLst xmlns:a="http://schemas.openxmlformats.org/drawingml/2006/main">
            <a:ext uri="{FF2B5EF4-FFF2-40B4-BE49-F238E27FC236}">
              <a16:creationId xmlns:a16="http://schemas.microsoft.com/office/drawing/2014/main" id="{70CE08BE-EFDF-4C16-860A-EBC1F5A6747E}"/>
            </a:ext>
          </a:extLst>
        </cdr:cNvPr>
        <cdr:cNvCxnSpPr/>
      </cdr:nvCxnSpPr>
      <cdr:spPr>
        <a:xfrm xmlns:a="http://schemas.openxmlformats.org/drawingml/2006/main">
          <a:off x="4522911" y="2684188"/>
          <a:ext cx="0" cy="2266221"/>
        </a:xfrm>
        <a:prstGeom xmlns:a="http://schemas.openxmlformats.org/drawingml/2006/main" prst="line">
          <a:avLst/>
        </a:prstGeom>
        <a:ln xmlns:a="http://schemas.openxmlformats.org/drawingml/2006/main" w="47625">
          <a:solidFill>
            <a:schemeClr val="tx1"/>
          </a:solidFill>
          <a:prstDash val="sys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0.10926</cdr:x>
      <cdr:y>0.1689</cdr:y>
    </cdr:from>
    <cdr:to>
      <cdr:x>0.35781</cdr:x>
      <cdr:y>0.1689</cdr:y>
    </cdr:to>
    <cdr:cxnSp macro="">
      <cdr:nvCxnSpPr>
        <cdr:cNvPr id="4" name="Straight Arrow Connector 3">
          <a:extLst xmlns:a="http://schemas.openxmlformats.org/drawingml/2006/main">
            <a:ext uri="{FF2B5EF4-FFF2-40B4-BE49-F238E27FC236}">
              <a16:creationId xmlns:a16="http://schemas.microsoft.com/office/drawing/2014/main" id="{E7360A24-CA04-4723-B68B-9073D442B396}"/>
            </a:ext>
          </a:extLst>
        </cdr:cNvPr>
        <cdr:cNvCxnSpPr/>
      </cdr:nvCxnSpPr>
      <cdr:spPr bwMode="auto">
        <a:xfrm xmlns:a="http://schemas.openxmlformats.org/drawingml/2006/main">
          <a:off x="987330" y="915347"/>
          <a:ext cx="2246035" cy="0"/>
        </a:xfrm>
        <a:prstGeom xmlns:a="http://schemas.openxmlformats.org/drawingml/2006/main" prst="straightConnector1">
          <a:avLst/>
        </a:prstGeom>
        <a:solidFill xmlns:a="http://schemas.openxmlformats.org/drawingml/2006/main">
          <a:schemeClr val="accent1"/>
        </a:solidFill>
        <a:ln xmlns:a="http://schemas.openxmlformats.org/drawingml/2006/main" w="57150" cap="flat" cmpd="sng" algn="ctr">
          <a:solidFill>
            <a:srgbClr val="0070C0"/>
          </a:solidFill>
          <a:prstDash val="solid"/>
          <a:round/>
          <a:headEnd type="none" w="med" len="med"/>
          <a:tailEnd type="arrow"/>
        </a:ln>
        <a:effectLst xmlns:a="http://schemas.openxmlformats.org/drawingml/2006/main"/>
      </cdr:spPr>
    </cdr:cxnSp>
  </cdr:relSizeAnchor>
  <cdr:relSizeAnchor xmlns:cdr="http://schemas.openxmlformats.org/drawingml/2006/chartDrawing">
    <cdr:from>
      <cdr:x>0.05428</cdr:x>
      <cdr:y>0.59207</cdr:y>
    </cdr:from>
    <cdr:to>
      <cdr:x>0.25312</cdr:x>
      <cdr:y>0.59207</cdr:y>
    </cdr:to>
    <cdr:cxnSp macro="">
      <cdr:nvCxnSpPr>
        <cdr:cNvPr id="8" name="Straight Arrow Connector 7">
          <a:extLst xmlns:a="http://schemas.openxmlformats.org/drawingml/2006/main">
            <a:ext uri="{FF2B5EF4-FFF2-40B4-BE49-F238E27FC236}">
              <a16:creationId xmlns:a16="http://schemas.microsoft.com/office/drawing/2014/main" id="{A590A60D-9F79-480B-9DAD-001BB8DDCECF}"/>
            </a:ext>
          </a:extLst>
        </cdr:cNvPr>
        <cdr:cNvCxnSpPr/>
      </cdr:nvCxnSpPr>
      <cdr:spPr bwMode="auto">
        <a:xfrm xmlns:a="http://schemas.openxmlformats.org/drawingml/2006/main">
          <a:off x="490513" y="3208632"/>
          <a:ext cx="1796771" cy="0"/>
        </a:xfrm>
        <a:prstGeom xmlns:a="http://schemas.openxmlformats.org/drawingml/2006/main" prst="straightConnector1">
          <a:avLst/>
        </a:prstGeom>
        <a:solidFill xmlns:a="http://schemas.openxmlformats.org/drawingml/2006/main">
          <a:schemeClr val="accent1"/>
        </a:solidFill>
        <a:ln xmlns:a="http://schemas.openxmlformats.org/drawingml/2006/main" w="57150" cap="flat" cmpd="sng" algn="ctr">
          <a:solidFill>
            <a:srgbClr val="FF0000"/>
          </a:solidFill>
          <a:prstDash val="solid"/>
          <a:round/>
          <a:headEnd type="none" w="med" len="med"/>
          <a:tailEnd type="arrow"/>
        </a:ln>
        <a:effectLst xmlns:a="http://schemas.openxmlformats.org/drawingml/2006/main"/>
      </cdr:spPr>
    </cdr:cxnSp>
  </cdr:relSizeAnchor>
  <cdr:relSizeAnchor xmlns:cdr="http://schemas.openxmlformats.org/drawingml/2006/chartDrawing">
    <cdr:from>
      <cdr:x>0.1915</cdr:x>
      <cdr:y>0.39611</cdr:y>
    </cdr:from>
    <cdr:to>
      <cdr:x>0.26943</cdr:x>
      <cdr:y>0.39611</cdr:y>
    </cdr:to>
    <cdr:cxnSp macro="">
      <cdr:nvCxnSpPr>
        <cdr:cNvPr id="13" name="Straight Arrow Connector 12">
          <a:extLst xmlns:a="http://schemas.openxmlformats.org/drawingml/2006/main">
            <a:ext uri="{FF2B5EF4-FFF2-40B4-BE49-F238E27FC236}">
              <a16:creationId xmlns:a16="http://schemas.microsoft.com/office/drawing/2014/main" id="{AF4AFB79-D86B-4BE9-8469-04E4979B8504}"/>
            </a:ext>
          </a:extLst>
        </cdr:cNvPr>
        <cdr:cNvCxnSpPr/>
      </cdr:nvCxnSpPr>
      <cdr:spPr bwMode="auto">
        <a:xfrm xmlns:a="http://schemas.openxmlformats.org/drawingml/2006/main">
          <a:off x="1730469" y="2146642"/>
          <a:ext cx="704210" cy="0"/>
        </a:xfrm>
        <a:prstGeom xmlns:a="http://schemas.openxmlformats.org/drawingml/2006/main" prst="straightConnector1">
          <a:avLst/>
        </a:prstGeom>
        <a:solidFill xmlns:a="http://schemas.openxmlformats.org/drawingml/2006/main">
          <a:schemeClr val="accent1"/>
        </a:solidFill>
        <a:ln xmlns:a="http://schemas.openxmlformats.org/drawingml/2006/main" w="57150" cap="flat" cmpd="sng" algn="ctr">
          <a:solidFill>
            <a:srgbClr val="00B050"/>
          </a:solidFill>
          <a:prstDash val="solid"/>
          <a:round/>
          <a:headEnd type="none" w="med" len="med"/>
          <a:tailEnd type="arrow"/>
        </a:ln>
        <a:effectLst xmlns:a="http://schemas.openxmlformats.org/drawingml/2006/main"/>
      </cdr:spPr>
    </cdr:cxnSp>
  </cdr:relSizeAnchor>
</c:userShapes>
</file>

<file path=ppt/drawings/drawing2.xml><?xml version="1.0" encoding="utf-8"?>
<c:userShapes xmlns:c="http://schemas.openxmlformats.org/drawingml/2006/chart">
  <cdr:relSizeAnchor xmlns:cdr="http://schemas.openxmlformats.org/drawingml/2006/chartDrawing">
    <cdr:from>
      <cdr:x>0.50028</cdr:x>
      <cdr:y>0.02468</cdr:y>
    </cdr:from>
    <cdr:to>
      <cdr:x>0.50028</cdr:x>
      <cdr:y>0.45741</cdr:y>
    </cdr:to>
    <cdr:cxnSp macro="">
      <cdr:nvCxnSpPr>
        <cdr:cNvPr id="3" name="Straight Connector 2">
          <a:extLst xmlns:a="http://schemas.openxmlformats.org/drawingml/2006/main">
            <a:ext uri="{FF2B5EF4-FFF2-40B4-BE49-F238E27FC236}">
              <a16:creationId xmlns:a16="http://schemas.microsoft.com/office/drawing/2014/main" id="{17601385-39DD-494A-B544-1A071C68D672}"/>
            </a:ext>
          </a:extLst>
        </cdr:cNvPr>
        <cdr:cNvCxnSpPr/>
      </cdr:nvCxnSpPr>
      <cdr:spPr>
        <a:xfrm xmlns:a="http://schemas.openxmlformats.org/drawingml/2006/main">
          <a:off x="4619564" y="138634"/>
          <a:ext cx="0" cy="2430418"/>
        </a:xfrm>
        <a:prstGeom xmlns:a="http://schemas.openxmlformats.org/drawingml/2006/main" prst="line">
          <a:avLst/>
        </a:prstGeom>
        <a:ln xmlns:a="http://schemas.openxmlformats.org/drawingml/2006/main" w="47625">
          <a:solidFill>
            <a:schemeClr val="tx1"/>
          </a:solidFill>
          <a:prstDash val="sys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absSizeAnchor xmlns:cdr="http://schemas.openxmlformats.org/drawingml/2006/chartDrawing">
    <cdr:from>
      <cdr:x>0.5</cdr:x>
      <cdr:y>0.45184</cdr:y>
    </cdr:from>
    <cdr:ext cx="0" cy="2232248"/>
    <cdr:cxnSp macro="">
      <cdr:nvCxnSpPr>
        <cdr:cNvPr id="7" name="Straight Connector 6">
          <a:extLst xmlns:a="http://schemas.openxmlformats.org/drawingml/2006/main">
            <a:ext uri="{FF2B5EF4-FFF2-40B4-BE49-F238E27FC236}">
              <a16:creationId xmlns:a16="http://schemas.microsoft.com/office/drawing/2014/main" id="{637B7573-1E73-4841-BEEB-B7B62F1D6598}"/>
            </a:ext>
          </a:extLst>
        </cdr:cNvPr>
        <cdr:cNvCxnSpPr/>
      </cdr:nvCxnSpPr>
      <cdr:spPr>
        <a:xfrm xmlns:a="http://schemas.openxmlformats.org/drawingml/2006/main">
          <a:off x="4616981" y="2537758"/>
          <a:ext cx="0" cy="2232248"/>
        </a:xfrm>
        <a:prstGeom xmlns:a="http://schemas.openxmlformats.org/drawingml/2006/main" prst="line">
          <a:avLst/>
        </a:prstGeom>
        <a:ln xmlns:a="http://schemas.openxmlformats.org/drawingml/2006/main" w="47625">
          <a:solidFill>
            <a:schemeClr val="tx1"/>
          </a:solidFill>
          <a:prstDash val="sys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absSizeAnchor>
  <cdr:relSizeAnchor xmlns:cdr="http://schemas.openxmlformats.org/drawingml/2006/chartDrawing">
    <cdr:from>
      <cdr:x>0.2287</cdr:x>
      <cdr:y>0.21724</cdr:y>
    </cdr:from>
    <cdr:to>
      <cdr:x>0.32673</cdr:x>
      <cdr:y>0.22068</cdr:y>
    </cdr:to>
    <cdr:cxnSp macro="">
      <cdr:nvCxnSpPr>
        <cdr:cNvPr id="4" name="Straight Arrow Connector 3">
          <a:extLst xmlns:a="http://schemas.openxmlformats.org/drawingml/2006/main">
            <a:ext uri="{FF2B5EF4-FFF2-40B4-BE49-F238E27FC236}">
              <a16:creationId xmlns:a16="http://schemas.microsoft.com/office/drawing/2014/main" id="{D1671EC3-34E6-4B8E-A63D-8FC8B87F1B08}"/>
            </a:ext>
          </a:extLst>
        </cdr:cNvPr>
        <cdr:cNvCxnSpPr/>
      </cdr:nvCxnSpPr>
      <cdr:spPr bwMode="auto">
        <a:xfrm xmlns:a="http://schemas.openxmlformats.org/drawingml/2006/main">
          <a:off x="2111812" y="1220101"/>
          <a:ext cx="905206" cy="19321"/>
        </a:xfrm>
        <a:prstGeom xmlns:a="http://schemas.openxmlformats.org/drawingml/2006/main" prst="straightConnector1">
          <a:avLst/>
        </a:prstGeom>
        <a:solidFill xmlns:a="http://schemas.openxmlformats.org/drawingml/2006/main">
          <a:schemeClr val="accent1"/>
        </a:solidFill>
        <a:ln xmlns:a="http://schemas.openxmlformats.org/drawingml/2006/main" w="57150" cap="flat" cmpd="sng" algn="ctr">
          <a:solidFill>
            <a:schemeClr val="accent2"/>
          </a:solidFill>
          <a:prstDash val="solid"/>
          <a:round/>
          <a:headEnd type="none" w="med" len="med"/>
          <a:tailEnd type="arrow"/>
        </a:ln>
        <a:effectLst xmlns:a="http://schemas.openxmlformats.org/drawingml/2006/main"/>
      </cdr:spPr>
    </cdr:cxnSp>
  </cdr:relSizeAnchor>
  <cdr:relSizeAnchor xmlns:cdr="http://schemas.openxmlformats.org/drawingml/2006/chartDrawing">
    <cdr:from>
      <cdr:x>0.0156</cdr:x>
      <cdr:y>0.50504</cdr:y>
    </cdr:from>
    <cdr:to>
      <cdr:x>0.21482</cdr:x>
      <cdr:y>0.6763</cdr:y>
    </cdr:to>
    <cdr:sp macro="" textlink="">
      <cdr:nvSpPr>
        <cdr:cNvPr id="6" name="TextBox 2"/>
        <cdr:cNvSpPr txBox="1"/>
      </cdr:nvSpPr>
      <cdr:spPr>
        <a:xfrm xmlns:a="http://schemas.openxmlformats.org/drawingml/2006/main">
          <a:off x="144016" y="2836518"/>
          <a:ext cx="1839590" cy="961878"/>
        </a:xfrm>
        <a:prstGeom xmlns:a="http://schemas.openxmlformats.org/drawingml/2006/main" prst="rect">
          <a:avLst/>
        </a:prstGeom>
        <a:noFill xmlns:a="http://schemas.openxmlformats.org/drawingml/2006/main"/>
        <a:ln xmlns:a="http://schemas.openxmlformats.org/drawingml/2006/main">
          <a:solidFill>
            <a:srgbClr val="FF0000"/>
          </a:solidFill>
        </a:ln>
      </cdr:spPr>
      <cdr:txBody>
        <a:bodyPr xmlns:a="http://schemas.openxmlformats.org/drawingml/2006/main" wrap="square" rtlCol="0">
          <a:spAutoFit/>
        </a:bodyPr>
        <a:lstStyle xmlns:a="http://schemas.openxmlformats.org/drawingml/2006/main">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xmlns:a="http://schemas.openxmlformats.org/drawingml/2006/main">
          <a:pPr algn="ctr"/>
          <a:r>
            <a:rPr lang="en-US" sz="2800" dirty="0">
              <a:solidFill>
                <a:srgbClr val="FF0000"/>
              </a:solidFill>
            </a:rPr>
            <a:t>Social protection</a:t>
          </a:r>
          <a:endParaRPr lang="en-GB" sz="2800" dirty="0">
            <a:solidFill>
              <a:srgbClr val="FF0000"/>
            </a:solidFill>
          </a:endParaRPr>
        </a:p>
      </cdr:txBody>
    </cdr:sp>
  </cdr:relSizeAnchor>
  <cdr:relSizeAnchor xmlns:cdr="http://schemas.openxmlformats.org/drawingml/2006/chartDrawing">
    <cdr:from>
      <cdr:x>0.21482</cdr:x>
      <cdr:y>0.59067</cdr:y>
    </cdr:from>
    <cdr:to>
      <cdr:x>0.27857</cdr:x>
      <cdr:y>0.59365</cdr:y>
    </cdr:to>
    <cdr:cxnSp macro="">
      <cdr:nvCxnSpPr>
        <cdr:cNvPr id="8" name="Straight Arrow Connector 7">
          <a:extLst xmlns:a="http://schemas.openxmlformats.org/drawingml/2006/main">
            <a:ext uri="{FF2B5EF4-FFF2-40B4-BE49-F238E27FC236}">
              <a16:creationId xmlns:a16="http://schemas.microsoft.com/office/drawing/2014/main" id="{CD0FCC14-31EC-4145-9D7E-E7FD75F06539}"/>
            </a:ext>
          </a:extLst>
        </cdr:cNvPr>
        <cdr:cNvCxnSpPr>
          <a:stCxn xmlns:a="http://schemas.openxmlformats.org/drawingml/2006/main" id="6" idx="3"/>
        </cdr:cNvCxnSpPr>
      </cdr:nvCxnSpPr>
      <cdr:spPr bwMode="auto">
        <a:xfrm xmlns:a="http://schemas.openxmlformats.org/drawingml/2006/main">
          <a:off x="1983606" y="3317457"/>
          <a:ext cx="588665" cy="16737"/>
        </a:xfrm>
        <a:prstGeom xmlns:a="http://schemas.openxmlformats.org/drawingml/2006/main" prst="straightConnector1">
          <a:avLst/>
        </a:prstGeom>
        <a:solidFill xmlns:a="http://schemas.openxmlformats.org/drawingml/2006/main">
          <a:schemeClr val="accent1"/>
        </a:solidFill>
        <a:ln xmlns:a="http://schemas.openxmlformats.org/drawingml/2006/main" w="57150" cap="flat" cmpd="sng" algn="ctr">
          <a:solidFill>
            <a:srgbClr val="FF0000"/>
          </a:solidFill>
          <a:prstDash val="solid"/>
          <a:round/>
          <a:headEnd type="none" w="med" len="med"/>
          <a:tailEnd type="arrow"/>
        </a:ln>
        <a:effectLst xmlns:a="http://schemas.openxmlformats.org/drawingml/2006/main"/>
      </cdr:spPr>
    </cdr:cxnSp>
  </cdr:relSizeAnchor>
  <cdr:relSizeAnchor xmlns:cdr="http://schemas.openxmlformats.org/drawingml/2006/chartDrawing">
    <cdr:from>
      <cdr:x>0.21804</cdr:x>
      <cdr:y>0.40328</cdr:y>
    </cdr:from>
    <cdr:to>
      <cdr:x>0.27093</cdr:x>
      <cdr:y>0.5</cdr:y>
    </cdr:to>
    <cdr:cxnSp macro="">
      <cdr:nvCxnSpPr>
        <cdr:cNvPr id="13" name="Straight Arrow Connector 12">
          <a:extLst xmlns:a="http://schemas.openxmlformats.org/drawingml/2006/main">
            <a:ext uri="{FF2B5EF4-FFF2-40B4-BE49-F238E27FC236}">
              <a16:creationId xmlns:a16="http://schemas.microsoft.com/office/drawing/2014/main" id="{D60857E0-6BBF-4877-8016-5CF579ABEEF8}"/>
            </a:ext>
          </a:extLst>
        </cdr:cNvPr>
        <cdr:cNvCxnSpPr/>
      </cdr:nvCxnSpPr>
      <cdr:spPr bwMode="auto">
        <a:xfrm xmlns:a="http://schemas.openxmlformats.org/drawingml/2006/main" flipV="1">
          <a:off x="1970321" y="2246623"/>
          <a:ext cx="477951" cy="538782"/>
        </a:xfrm>
        <a:prstGeom xmlns:a="http://schemas.openxmlformats.org/drawingml/2006/main" prst="straightConnector1">
          <a:avLst/>
        </a:prstGeom>
        <a:solidFill xmlns:a="http://schemas.openxmlformats.org/drawingml/2006/main">
          <a:schemeClr val="accent1"/>
        </a:solidFill>
        <a:ln xmlns:a="http://schemas.openxmlformats.org/drawingml/2006/main" w="57150" cap="flat" cmpd="sng" algn="ctr">
          <a:solidFill>
            <a:srgbClr val="00B050"/>
          </a:solidFill>
          <a:prstDash val="solid"/>
          <a:round/>
          <a:headEnd type="none" w="med" len="med"/>
          <a:tailEnd type="arrow"/>
        </a:ln>
        <a:effectLst xmlns:a="http://schemas.openxmlformats.org/drawingml/2006/main"/>
      </cdr:spPr>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2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6967"/>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4939" y="0"/>
            <a:ext cx="2949099" cy="496967"/>
          </a:xfrm>
          <a:prstGeom prst="rect">
            <a:avLst/>
          </a:prstGeom>
        </p:spPr>
        <p:txBody>
          <a:bodyPr vert="horz" lIns="91440" tIns="45720" rIns="91440" bIns="45720" rtlCol="0"/>
          <a:lstStyle>
            <a:lvl1pPr algn="r">
              <a:defRPr sz="1200"/>
            </a:lvl1pPr>
          </a:lstStyle>
          <a:p>
            <a:fld id="{E059812C-A7A9-4776-9EDA-4FADC7F6439F}" type="datetimeFigureOut">
              <a:rPr lang="en-US" smtClean="0"/>
              <a:t>4/16/2018</a:t>
            </a:fld>
            <a:endParaRPr lang="en-US"/>
          </a:p>
        </p:txBody>
      </p:sp>
      <p:sp>
        <p:nvSpPr>
          <p:cNvPr id="4" name="Footer Placeholder 3"/>
          <p:cNvSpPr>
            <a:spLocks noGrp="1"/>
          </p:cNvSpPr>
          <p:nvPr>
            <p:ph type="ftr" sz="quarter" idx="2"/>
          </p:nvPr>
        </p:nvSpPr>
        <p:spPr>
          <a:xfrm>
            <a:off x="0" y="9440646"/>
            <a:ext cx="2949099" cy="49696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4939" y="9440646"/>
            <a:ext cx="2949099" cy="496967"/>
          </a:xfrm>
          <a:prstGeom prst="rect">
            <a:avLst/>
          </a:prstGeom>
        </p:spPr>
        <p:txBody>
          <a:bodyPr vert="horz" lIns="91440" tIns="45720" rIns="91440" bIns="45720" rtlCol="0" anchor="b"/>
          <a:lstStyle>
            <a:lvl1pPr algn="r">
              <a:defRPr sz="1200"/>
            </a:lvl1pPr>
          </a:lstStyle>
          <a:p>
            <a:fld id="{6D23C1EA-3432-4907-9A4A-8ABD7C97F5AC}" type="slidenum">
              <a:rPr lang="en-US" smtClean="0"/>
              <a:t>‹#›</a:t>
            </a:fld>
            <a:endParaRPr lang="en-US"/>
          </a:p>
        </p:txBody>
      </p:sp>
    </p:spTree>
    <p:extLst>
      <p:ext uri="{BB962C8B-B14F-4D97-AF65-F5344CB8AC3E}">
        <p14:creationId xmlns:p14="http://schemas.microsoft.com/office/powerpoint/2010/main" val="22032045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6967"/>
          </a:xfrm>
          <a:prstGeom prst="rect">
            <a:avLst/>
          </a:prstGeom>
        </p:spPr>
        <p:txBody>
          <a:bodyPr vert="horz" wrap="square" lIns="91440" tIns="45720" rIns="91440" bIns="45720" numCol="1" anchor="t" anchorCtr="0" compatLnSpc="1">
            <a:prstTxWarp prst="textNoShape">
              <a:avLst/>
            </a:prstTxWarp>
          </a:bodyPr>
          <a:lstStyle>
            <a:lvl1pPr>
              <a:defRPr sz="1200" smtClean="0">
                <a:latin typeface="Calibri" pitchFamily="34" charset="0"/>
                <a:cs typeface="Arial" charset="0"/>
              </a:defRPr>
            </a:lvl1pPr>
          </a:lstStyle>
          <a:p>
            <a:pPr>
              <a:defRPr/>
            </a:pPr>
            <a:endParaRPr lang="en-GB" altLang="en-US"/>
          </a:p>
        </p:txBody>
      </p:sp>
      <p:sp>
        <p:nvSpPr>
          <p:cNvPr id="3" name="Date Placeholder 2"/>
          <p:cNvSpPr>
            <a:spLocks noGrp="1"/>
          </p:cNvSpPr>
          <p:nvPr>
            <p:ph type="dt" idx="1"/>
          </p:nvPr>
        </p:nvSpPr>
        <p:spPr>
          <a:xfrm>
            <a:off x="3854939" y="0"/>
            <a:ext cx="2949099" cy="496967"/>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Calibri" pitchFamily="34" charset="0"/>
                <a:cs typeface="Arial" charset="0"/>
              </a:defRPr>
            </a:lvl1pPr>
          </a:lstStyle>
          <a:p>
            <a:pPr>
              <a:defRPr/>
            </a:pPr>
            <a:fld id="{BC9FC734-CE8A-4A3F-A35B-4F10BB80CAA2}" type="datetimeFigureOut">
              <a:rPr lang="en-GB" altLang="en-US"/>
              <a:pPr>
                <a:defRPr/>
              </a:pPr>
              <a:t>16/04/2018</a:t>
            </a:fld>
            <a:endParaRPr lang="en-GB" altLang="en-US"/>
          </a:p>
        </p:txBody>
      </p:sp>
      <p:sp>
        <p:nvSpPr>
          <p:cNvPr id="4" name="Slide Image Placeholder 3"/>
          <p:cNvSpPr>
            <a:spLocks noGrp="1" noRot="1" noChangeAspect="1"/>
          </p:cNvSpPr>
          <p:nvPr>
            <p:ph type="sldImg" idx="2"/>
          </p:nvPr>
        </p:nvSpPr>
        <p:spPr>
          <a:xfrm>
            <a:off x="92075" y="746125"/>
            <a:ext cx="6623050" cy="3725863"/>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680562" y="4721186"/>
            <a:ext cx="5444490" cy="4472702"/>
          </a:xfrm>
          <a:prstGeom prst="rect">
            <a:avLst/>
          </a:prstGeom>
        </p:spPr>
        <p:txBody>
          <a:bodyPr vert="horz" wrap="square" lIns="91440" tIns="45720" rIns="91440" bIns="45720"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endParaRPr lang="en-GB" altLang="en-US" noProof="0"/>
          </a:p>
        </p:txBody>
      </p:sp>
      <p:sp>
        <p:nvSpPr>
          <p:cNvPr id="6" name="Footer Placeholder 5"/>
          <p:cNvSpPr>
            <a:spLocks noGrp="1"/>
          </p:cNvSpPr>
          <p:nvPr>
            <p:ph type="ftr" sz="quarter" idx="4"/>
          </p:nvPr>
        </p:nvSpPr>
        <p:spPr>
          <a:xfrm>
            <a:off x="0" y="9440646"/>
            <a:ext cx="2949099" cy="496967"/>
          </a:xfrm>
          <a:prstGeom prst="rect">
            <a:avLst/>
          </a:prstGeom>
        </p:spPr>
        <p:txBody>
          <a:bodyPr vert="horz" wrap="square" lIns="91440" tIns="45720" rIns="91440" bIns="45720" numCol="1" anchor="b" anchorCtr="0" compatLnSpc="1">
            <a:prstTxWarp prst="textNoShape">
              <a:avLst/>
            </a:prstTxWarp>
          </a:bodyPr>
          <a:lstStyle>
            <a:lvl1pPr>
              <a:defRPr sz="1200" smtClean="0">
                <a:latin typeface="Calibri" pitchFamily="34" charset="0"/>
                <a:cs typeface="Arial" charset="0"/>
              </a:defRPr>
            </a:lvl1pPr>
          </a:lstStyle>
          <a:p>
            <a:pPr>
              <a:defRPr/>
            </a:pPr>
            <a:endParaRPr lang="en-GB" altLang="en-US"/>
          </a:p>
        </p:txBody>
      </p:sp>
      <p:sp>
        <p:nvSpPr>
          <p:cNvPr id="7" name="Slide Number Placeholder 6"/>
          <p:cNvSpPr>
            <a:spLocks noGrp="1"/>
          </p:cNvSpPr>
          <p:nvPr>
            <p:ph type="sldNum" sz="quarter" idx="5"/>
          </p:nvPr>
        </p:nvSpPr>
        <p:spPr>
          <a:xfrm>
            <a:off x="3854939" y="9440646"/>
            <a:ext cx="2949099" cy="496967"/>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Calibri" pitchFamily="34" charset="0"/>
                <a:cs typeface="Arial" charset="0"/>
              </a:defRPr>
            </a:lvl1pPr>
          </a:lstStyle>
          <a:p>
            <a:pPr>
              <a:defRPr/>
            </a:pPr>
            <a:fld id="{E8390D4C-35FA-487F-8A6D-27AFD4E672C5}" type="slidenum">
              <a:rPr lang="en-GB" altLang="en-US"/>
              <a:pPr>
                <a:defRPr/>
              </a:pPr>
              <a:t>‹#›</a:t>
            </a:fld>
            <a:endParaRPr lang="en-GB" altLang="en-US"/>
          </a:p>
        </p:txBody>
      </p:sp>
    </p:spTree>
    <p:extLst>
      <p:ext uri="{BB962C8B-B14F-4D97-AF65-F5344CB8AC3E}">
        <p14:creationId xmlns:p14="http://schemas.microsoft.com/office/powerpoint/2010/main" val="34808761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p>
            <a:endParaRPr lang="en-US"/>
          </a:p>
        </p:txBody>
      </p:sp>
      <p:sp>
        <p:nvSpPr>
          <p:cNvPr id="4" name="Rectangl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D3BF3-D352-46FC-8343-31F56E6730E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327608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6125"/>
            <a:ext cx="6624637" cy="372745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47AF2C22-17C9-4181-A569-A2A2D615E3AE}" type="slidenum">
              <a:rPr lang="en-US" smtClean="0">
                <a:solidFill>
                  <a:prstClr val="black"/>
                </a:solidFill>
              </a:rPr>
              <a:pPr>
                <a:defRPr/>
              </a:pPr>
              <a:t>16</a:t>
            </a:fld>
            <a:endParaRPr lang="en-US">
              <a:solidFill>
                <a:prstClr val="black"/>
              </a:solidFill>
            </a:endParaRPr>
          </a:p>
        </p:txBody>
      </p:sp>
    </p:spTree>
    <p:extLst>
      <p:ext uri="{BB962C8B-B14F-4D97-AF65-F5344CB8AC3E}">
        <p14:creationId xmlns:p14="http://schemas.microsoft.com/office/powerpoint/2010/main" val="9538363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6125"/>
            <a:ext cx="6624637" cy="3727450"/>
          </a:xfrm>
        </p:spPr>
      </p:sp>
      <p:sp>
        <p:nvSpPr>
          <p:cNvPr id="3" name="Notes Placeholder 2"/>
          <p:cNvSpPr>
            <a:spLocks noGrp="1"/>
          </p:cNvSpPr>
          <p:nvPr>
            <p:ph type="body" idx="1"/>
          </p:nvPr>
        </p:nvSpPr>
        <p:spPr/>
        <p:txBody>
          <a:bodyPr/>
          <a:lstStyle/>
          <a:p>
            <a:endParaRPr lang="en-GB" dirty="0">
              <a:solidFill>
                <a:srgbClr val="FF0000"/>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7AF2C22-17C9-4181-A569-A2A2D615E3AE}" type="slidenum">
              <a:rPr kumimoji="0" lang="en-US" sz="1200" b="0" i="0" u="none" strike="noStrike" kern="1200" cap="none" spc="0" normalizeH="0" baseline="0" noProof="0" smtClean="0">
                <a:ln>
                  <a:noFill/>
                </a:ln>
                <a:solidFill>
                  <a:prstClr val="black"/>
                </a:solidFill>
                <a:effectLst/>
                <a:uLnTx/>
                <a:uFillTx/>
                <a:latin typeface="Calibri" pitchFamily="34"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Tree>
    <p:extLst>
      <p:ext uri="{BB962C8B-B14F-4D97-AF65-F5344CB8AC3E}">
        <p14:creationId xmlns:p14="http://schemas.microsoft.com/office/powerpoint/2010/main" val="5477463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6125"/>
            <a:ext cx="6624637" cy="372745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47AF2C22-17C9-4181-A569-A2A2D615E3AE}" type="slidenum">
              <a:rPr lang="en-US" smtClean="0"/>
              <a:pPr>
                <a:defRPr/>
              </a:pPr>
              <a:t>18</a:t>
            </a:fld>
            <a:endParaRPr lang="en-US"/>
          </a:p>
        </p:txBody>
      </p:sp>
    </p:spTree>
    <p:extLst>
      <p:ext uri="{BB962C8B-B14F-4D97-AF65-F5344CB8AC3E}">
        <p14:creationId xmlns:p14="http://schemas.microsoft.com/office/powerpoint/2010/main" val="12664341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6125"/>
            <a:ext cx="6624637" cy="3727450"/>
          </a:xfrm>
        </p:spPr>
      </p:sp>
      <p:sp>
        <p:nvSpPr>
          <p:cNvPr id="3" name="Notes Placeholder 2"/>
          <p:cNvSpPr>
            <a:spLocks noGrp="1"/>
          </p:cNvSpPr>
          <p:nvPr>
            <p:ph type="body" idx="1"/>
          </p:nvPr>
        </p:nvSpPr>
        <p:spPr/>
        <p:txBody>
          <a:bodyPr/>
          <a:lstStyle/>
          <a:p>
            <a:r>
              <a:rPr lang="en-GB" dirty="0"/>
              <a:t>DST</a:t>
            </a:r>
            <a:r>
              <a:rPr lang="en-GB" baseline="0" dirty="0"/>
              <a:t> coverage in 2016 33% new (up from 25% in 2015), 60% previously treated (up from 53% in 2015), 39% overall (up from 31%). </a:t>
            </a:r>
          </a:p>
        </p:txBody>
      </p:sp>
      <p:sp>
        <p:nvSpPr>
          <p:cNvPr id="4" name="Slide Number Placeholder 3"/>
          <p:cNvSpPr>
            <a:spLocks noGrp="1"/>
          </p:cNvSpPr>
          <p:nvPr>
            <p:ph type="sldNum" sz="quarter" idx="10"/>
          </p:nvPr>
        </p:nvSpPr>
        <p:spPr/>
        <p:txBody>
          <a:bodyPr/>
          <a:lstStyle/>
          <a:p>
            <a:pPr>
              <a:defRPr/>
            </a:pPr>
            <a:fld id="{47AF2C22-17C9-4181-A569-A2A2D615E3AE}" type="slidenum">
              <a:rPr lang="en-US" smtClean="0"/>
              <a:pPr>
                <a:defRPr/>
              </a:pPr>
              <a:t>19</a:t>
            </a:fld>
            <a:endParaRPr lang="en-US"/>
          </a:p>
        </p:txBody>
      </p:sp>
    </p:spTree>
    <p:extLst>
      <p:ext uri="{BB962C8B-B14F-4D97-AF65-F5344CB8AC3E}">
        <p14:creationId xmlns:p14="http://schemas.microsoft.com/office/powerpoint/2010/main" val="22425966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6125"/>
            <a:ext cx="6624637" cy="3727450"/>
          </a:xfrm>
        </p:spPr>
      </p:sp>
      <p:sp>
        <p:nvSpPr>
          <p:cNvPr id="3" name="Notes Placeholder 2"/>
          <p:cNvSpPr>
            <a:spLocks noGrp="1"/>
          </p:cNvSpPr>
          <p:nvPr>
            <p:ph type="body" idx="1"/>
          </p:nvPr>
        </p:nvSpPr>
        <p:spPr/>
        <p:txBody>
          <a:bodyPr/>
          <a:lstStyle/>
          <a:p>
            <a:r>
              <a:rPr lang="en-GB" dirty="0"/>
              <a:t>HIV testing, increased to</a:t>
            </a:r>
            <a:r>
              <a:rPr lang="en-GB" baseline="0" dirty="0"/>
              <a:t> 57% in 2016, up from 55% in 2015; in Africa, increase was from 81% in 2015 to 82% in 2016.</a:t>
            </a:r>
            <a:endParaRPr lang="en-GB" dirty="0"/>
          </a:p>
        </p:txBody>
      </p:sp>
      <p:sp>
        <p:nvSpPr>
          <p:cNvPr id="4" name="Slide Number Placeholder 3"/>
          <p:cNvSpPr>
            <a:spLocks noGrp="1"/>
          </p:cNvSpPr>
          <p:nvPr>
            <p:ph type="sldNum" sz="quarter" idx="10"/>
          </p:nvPr>
        </p:nvSpPr>
        <p:spPr/>
        <p:txBody>
          <a:bodyPr/>
          <a:lstStyle/>
          <a:p>
            <a:pPr>
              <a:defRPr/>
            </a:pPr>
            <a:fld id="{47AF2C22-17C9-4181-A569-A2A2D615E3AE}" type="slidenum">
              <a:rPr lang="en-US" smtClean="0">
                <a:solidFill>
                  <a:prstClr val="black"/>
                </a:solidFill>
              </a:rPr>
              <a:pPr>
                <a:defRPr/>
              </a:pPr>
              <a:t>20</a:t>
            </a:fld>
            <a:endParaRPr lang="en-US">
              <a:solidFill>
                <a:prstClr val="black"/>
              </a:solidFill>
            </a:endParaRPr>
          </a:p>
        </p:txBody>
      </p:sp>
    </p:spTree>
    <p:extLst>
      <p:ext uri="{BB962C8B-B14F-4D97-AF65-F5344CB8AC3E}">
        <p14:creationId xmlns:p14="http://schemas.microsoft.com/office/powerpoint/2010/main" val="5716463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Slide Image Placeholder 1"/>
          <p:cNvSpPr>
            <a:spLocks noGrp="1" noRot="1" noChangeAspect="1" noTextEdit="1"/>
          </p:cNvSpPr>
          <p:nvPr>
            <p:ph type="sldImg"/>
          </p:nvPr>
        </p:nvSpPr>
        <p:spPr bwMode="auto">
          <a:xfrm>
            <a:off x="92075" y="746125"/>
            <a:ext cx="6623050" cy="37258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70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Tx/>
              <a:buChar char="•"/>
            </a:pPr>
            <a:r>
              <a:rPr lang="en-US" altLang="en-US"/>
              <a:t>The natural history of tuberculosis begins with acquisition of infection through the inhalation of Mycobacterium tuberculosis organisms which undergo a period of bacterial replication and dissemination followed by immunological containment of viable bacilli. The result of this process is asymptomatic latent tuberculosis infection. </a:t>
            </a:r>
          </a:p>
          <a:p>
            <a:pPr marL="171450" indent="-171450">
              <a:buFontTx/>
              <a:buChar char="•"/>
            </a:pPr>
            <a:r>
              <a:rPr lang="en-US" altLang="en-US"/>
              <a:t>Currently it is not possible to directly diagnose M. tuberculosis infection in humans, and therefore latent tuberculosis infection is diagnosed by response to in-vivo or in-vitro stimulation by M. tuberculosis antigens using the tuberculin skin test or interferon-gamma release assays</a:t>
            </a:r>
          </a:p>
          <a:p>
            <a:pPr marL="171450" indent="-171450">
              <a:buFontTx/>
              <a:buChar char="•"/>
            </a:pPr>
            <a:endParaRPr lang="en-GB" altLang="en-US"/>
          </a:p>
        </p:txBody>
      </p:sp>
      <p:sp>
        <p:nvSpPr>
          <p:cNvPr id="3870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0E9B0631-3BF5-4152-BE66-7A4EC322D898}" type="slidenum">
              <a:rPr lang="en-GB" altLang="it-IT">
                <a:solidFill>
                  <a:srgbClr val="000000"/>
                </a:solidFill>
                <a:cs typeface="Arial" pitchFamily="34" charset="0"/>
              </a:rPr>
              <a:pPr eaLnBrk="1" hangingPunct="1">
                <a:spcBef>
                  <a:spcPct val="0"/>
                </a:spcBef>
              </a:pPr>
              <a:t>27</a:t>
            </a:fld>
            <a:endParaRPr lang="en-GB" altLang="it-IT">
              <a:solidFill>
                <a:srgbClr val="000000"/>
              </a:solidFill>
              <a:cs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3050" cy="3725863"/>
          </a:xfrm>
        </p:spPr>
      </p:sp>
      <p:sp>
        <p:nvSpPr>
          <p:cNvPr id="3" name="Notes Placeholder 2"/>
          <p:cNvSpPr>
            <a:spLocks noGrp="1"/>
          </p:cNvSpPr>
          <p:nvPr>
            <p:ph type="body" idx="1"/>
          </p:nvPr>
        </p:nvSpPr>
        <p:spPr/>
        <p:txBody>
          <a:bodyPr/>
          <a:lstStyle/>
          <a:p>
            <a:endParaRPr lang="es-ES_tradnl"/>
          </a:p>
        </p:txBody>
      </p:sp>
      <p:sp>
        <p:nvSpPr>
          <p:cNvPr id="4" name="Slide Number Placeholder 3"/>
          <p:cNvSpPr>
            <a:spLocks noGrp="1"/>
          </p:cNvSpPr>
          <p:nvPr>
            <p:ph type="sldNum" sz="quarter" idx="10"/>
          </p:nvPr>
        </p:nvSpPr>
        <p:spPr/>
        <p:txBody>
          <a:bodyPr/>
          <a:lstStyle/>
          <a:p>
            <a:fld id="{DE9B07A8-18AF-4409-B726-2C0AD5F8B0E4}" type="slidenum">
              <a:rPr lang="es-ES_tradnl" smtClean="0">
                <a:solidFill>
                  <a:prstClr val="black"/>
                </a:solidFill>
              </a:rPr>
              <a:pPr/>
              <a:t>30</a:t>
            </a:fld>
            <a:endParaRPr lang="es-ES_tradnl">
              <a:solidFill>
                <a:prstClr val="black"/>
              </a:solidFill>
            </a:endParaRPr>
          </a:p>
        </p:txBody>
      </p:sp>
    </p:spTree>
    <p:extLst>
      <p:ext uri="{BB962C8B-B14F-4D97-AF65-F5344CB8AC3E}">
        <p14:creationId xmlns:p14="http://schemas.microsoft.com/office/powerpoint/2010/main" val="14661724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Slide Image Placeholder 1"/>
          <p:cNvSpPr>
            <a:spLocks noGrp="1" noRot="1" noChangeAspect="1" noTextEdit="1"/>
          </p:cNvSpPr>
          <p:nvPr>
            <p:ph type="sldImg"/>
          </p:nvPr>
        </p:nvSpPr>
        <p:spPr bwMode="auto">
          <a:xfrm>
            <a:off x="92075" y="746125"/>
            <a:ext cx="6623050" cy="37258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5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457200" eaLnBrk="1" hangingPunct="1">
              <a:spcBef>
                <a:spcPct val="0"/>
              </a:spcBef>
            </a:pPr>
            <a:r>
              <a:rPr lang="en-GB" altLang="en-US"/>
              <a:t>The 10% per year fall in incidence that is needed by 2025 has been previously achieved only within the wider context of UHC and broader social and economic development. </a:t>
            </a:r>
            <a:r>
              <a:rPr lang="en-US" altLang="en-US"/>
              <a:t>UHC means providing all people with access to needed services of sufficient quality to be effective, without their use imposing financial hardship.</a:t>
            </a:r>
            <a:r>
              <a:rPr lang="en-GB" altLang="en-US"/>
              <a:t> </a:t>
            </a:r>
            <a:r>
              <a:rPr lang="en-US" altLang="en-US"/>
              <a:t>Progress in the countries with the highest burden today, such as China, India, Indonesia, Nigeria and South Africa will strongly influence whether targets can be achieved or not. To lower cases to 10 per 100,0000 population by 2035 ("end the global TB epidemic") and achieve a 95% reduction in TB deaths by 2035 will need a technological breakthrough by 2025 that will allow an unprecedented acceleration in the rate at which TB incidence falls between 2025 and 2035. This will only happen with substantial investment in R&amp;D in the years up to 2025, so that new tools such as a post-exposure vaccine or a short, efficacious and safe treatment for latent infection that could substantially lower the risk of developing TB among the approximately 2 billion people that are already infected, are developed. </a:t>
            </a:r>
            <a:endParaRPr lang="en-GB" altLang="en-US"/>
          </a:p>
          <a:p>
            <a:pPr defTabSz="457200"/>
            <a:endParaRPr lang="en-GB" altLang="en-US"/>
          </a:p>
        </p:txBody>
      </p:sp>
      <p:sp>
        <p:nvSpPr>
          <p:cNvPr id="3952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5CC0CFB1-3968-4A82-942A-CFBE3DED140E}" type="slidenum">
              <a:rPr lang="en-US" altLang="en-US">
                <a:solidFill>
                  <a:srgbClr val="000000"/>
                </a:solidFill>
                <a:cs typeface="Arial" pitchFamily="34" charset="0"/>
              </a:rPr>
              <a:pPr eaLnBrk="1" hangingPunct="1">
                <a:spcBef>
                  <a:spcPct val="0"/>
                </a:spcBef>
              </a:pPr>
              <a:t>33</a:t>
            </a:fld>
            <a:endParaRPr lang="en-US" altLang="en-US">
              <a:solidFill>
                <a:srgbClr val="000000"/>
              </a:solidFill>
              <a:cs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a:solidFill>
                  <a:schemeClr val="tx1"/>
                </a:solidFill>
                <a:latin typeface="Arial" pitchFamily="34" charset="0"/>
                <a:cs typeface="Arial" pitchFamily="34" charset="0"/>
              </a:defRPr>
            </a:lvl1pPr>
            <a:lvl2pPr marL="742950" indent="-285750" defTabSz="912813" eaLnBrk="0" hangingPunct="0">
              <a:defRPr>
                <a:solidFill>
                  <a:schemeClr val="tx1"/>
                </a:solidFill>
                <a:latin typeface="Arial" pitchFamily="34" charset="0"/>
                <a:cs typeface="Arial" pitchFamily="34" charset="0"/>
              </a:defRPr>
            </a:lvl2pPr>
            <a:lvl3pPr marL="1143000" indent="-228600" defTabSz="912813" eaLnBrk="0" hangingPunct="0">
              <a:defRPr>
                <a:solidFill>
                  <a:schemeClr val="tx1"/>
                </a:solidFill>
                <a:latin typeface="Arial" pitchFamily="34" charset="0"/>
                <a:cs typeface="Arial" pitchFamily="34" charset="0"/>
              </a:defRPr>
            </a:lvl3pPr>
            <a:lvl4pPr marL="1600200" indent="-228600" defTabSz="912813" eaLnBrk="0" hangingPunct="0">
              <a:defRPr>
                <a:solidFill>
                  <a:schemeClr val="tx1"/>
                </a:solidFill>
                <a:latin typeface="Arial" pitchFamily="34" charset="0"/>
                <a:cs typeface="Arial" pitchFamily="34" charset="0"/>
              </a:defRPr>
            </a:lvl4pPr>
            <a:lvl5pPr marL="2057400" indent="-228600" defTabSz="912813" eaLnBrk="0" hangingPunct="0">
              <a:defRPr>
                <a:solidFill>
                  <a:schemeClr val="tx1"/>
                </a:solidFill>
                <a:latin typeface="Arial"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r" defTabSz="912813" rtl="0" eaLnBrk="1" fontAlgn="base" latinLnBrk="0" hangingPunct="1">
              <a:lnSpc>
                <a:spcPct val="100000"/>
              </a:lnSpc>
              <a:spcBef>
                <a:spcPct val="0"/>
              </a:spcBef>
              <a:spcAft>
                <a:spcPct val="0"/>
              </a:spcAft>
              <a:buClrTx/>
              <a:buSzTx/>
              <a:buFontTx/>
              <a:buNone/>
              <a:tabLst/>
              <a:defRPr/>
            </a:pPr>
            <a:fld id="{C940A93E-E231-436D-B6D4-50C067D64F68}" type="slidenum">
              <a:rPr kumimoji="0" lang="en-US" altLang="en-US" sz="1200" b="0" i="0" u="none" strike="noStrike" kern="1200" cap="none" spc="0" normalizeH="0" baseline="0" noProof="0">
                <a:ln>
                  <a:noFill/>
                </a:ln>
                <a:solidFill>
                  <a:prstClr val="black"/>
                </a:solidFill>
                <a:effectLst/>
                <a:uLnTx/>
                <a:uFillTx/>
                <a:latin typeface="Arial" pitchFamily="34" charset="0"/>
                <a:ea typeface="+mn-ea"/>
                <a:cs typeface="Arial" pitchFamily="34" charset="0"/>
              </a:rPr>
              <a:pPr marL="0" marR="0" lvl="0" indent="0" algn="r" defTabSz="912813" rtl="0" eaLnBrk="1" fontAlgn="base" latinLnBrk="0" hangingPunct="1">
                <a:lnSpc>
                  <a:spcPct val="100000"/>
                </a:lnSpc>
                <a:spcBef>
                  <a:spcPct val="0"/>
                </a:spcBef>
                <a:spcAft>
                  <a:spcPct val="0"/>
                </a:spcAft>
                <a:buClrTx/>
                <a:buSzTx/>
                <a:buFontTx/>
                <a:buNone/>
                <a:tabLst/>
                <a:defRPr/>
              </a:pPr>
              <a:t>34</a:t>
            </a:fld>
            <a:endParaRPr kumimoji="0" lang="en-US" altLang="en-US" sz="12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10595" name="Rectangle 2"/>
          <p:cNvSpPr>
            <a:spLocks noGrp="1" noRot="1" noChangeAspect="1" noChangeArrowheads="1" noTextEdit="1"/>
          </p:cNvSpPr>
          <p:nvPr>
            <p:ph type="sldImg"/>
          </p:nvPr>
        </p:nvSpPr>
        <p:spPr bwMode="auto">
          <a:xfrm>
            <a:off x="92075" y="746125"/>
            <a:ext cx="6623050" cy="37258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cs typeface="Arial" pitchFamily="34" charset="0"/>
            </a:endParaRPr>
          </a:p>
        </p:txBody>
      </p:sp>
    </p:spTree>
    <p:extLst>
      <p:ext uri="{BB962C8B-B14F-4D97-AF65-F5344CB8AC3E}">
        <p14:creationId xmlns:p14="http://schemas.microsoft.com/office/powerpoint/2010/main" val="21638845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6544" eaLnBrk="0" hangingPunct="0">
              <a:defRPr>
                <a:solidFill>
                  <a:schemeClr val="tx1"/>
                </a:solidFill>
                <a:latin typeface="Arial" charset="0"/>
                <a:cs typeface="Arial" charset="0"/>
              </a:defRPr>
            </a:lvl1pPr>
            <a:lvl2pPr marL="742504" indent="-285578" defTabSz="926544" eaLnBrk="0" hangingPunct="0">
              <a:defRPr>
                <a:solidFill>
                  <a:schemeClr val="tx1"/>
                </a:solidFill>
                <a:latin typeface="Arial" charset="0"/>
                <a:cs typeface="Arial" charset="0"/>
              </a:defRPr>
            </a:lvl2pPr>
            <a:lvl3pPr marL="1142314" indent="-228462" defTabSz="926544" eaLnBrk="0" hangingPunct="0">
              <a:defRPr>
                <a:solidFill>
                  <a:schemeClr val="tx1"/>
                </a:solidFill>
                <a:latin typeface="Arial" charset="0"/>
                <a:cs typeface="Arial" charset="0"/>
              </a:defRPr>
            </a:lvl3pPr>
            <a:lvl4pPr marL="1599240" indent="-228462" defTabSz="926544" eaLnBrk="0" hangingPunct="0">
              <a:defRPr>
                <a:solidFill>
                  <a:schemeClr val="tx1"/>
                </a:solidFill>
                <a:latin typeface="Arial" charset="0"/>
                <a:cs typeface="Arial" charset="0"/>
              </a:defRPr>
            </a:lvl4pPr>
            <a:lvl5pPr marL="2056166" indent="-228462" defTabSz="926544" eaLnBrk="0" hangingPunct="0">
              <a:defRPr>
                <a:solidFill>
                  <a:schemeClr val="tx1"/>
                </a:solidFill>
                <a:latin typeface="Arial" charset="0"/>
                <a:cs typeface="Arial" charset="0"/>
              </a:defRPr>
            </a:lvl5pPr>
            <a:lvl6pPr marL="2513092" indent="-228462" defTabSz="926544" eaLnBrk="0" fontAlgn="base" hangingPunct="0">
              <a:spcBef>
                <a:spcPct val="0"/>
              </a:spcBef>
              <a:spcAft>
                <a:spcPct val="0"/>
              </a:spcAft>
              <a:defRPr>
                <a:solidFill>
                  <a:schemeClr val="tx1"/>
                </a:solidFill>
                <a:latin typeface="Arial" charset="0"/>
                <a:cs typeface="Arial" charset="0"/>
              </a:defRPr>
            </a:lvl6pPr>
            <a:lvl7pPr marL="2970017" indent="-228462" defTabSz="926544" eaLnBrk="0" fontAlgn="base" hangingPunct="0">
              <a:spcBef>
                <a:spcPct val="0"/>
              </a:spcBef>
              <a:spcAft>
                <a:spcPct val="0"/>
              </a:spcAft>
              <a:defRPr>
                <a:solidFill>
                  <a:schemeClr val="tx1"/>
                </a:solidFill>
                <a:latin typeface="Arial" charset="0"/>
                <a:cs typeface="Arial" charset="0"/>
              </a:defRPr>
            </a:lvl7pPr>
            <a:lvl8pPr marL="3426943" indent="-228462" defTabSz="926544" eaLnBrk="0" fontAlgn="base" hangingPunct="0">
              <a:spcBef>
                <a:spcPct val="0"/>
              </a:spcBef>
              <a:spcAft>
                <a:spcPct val="0"/>
              </a:spcAft>
              <a:defRPr>
                <a:solidFill>
                  <a:schemeClr val="tx1"/>
                </a:solidFill>
                <a:latin typeface="Arial" charset="0"/>
                <a:cs typeface="Arial" charset="0"/>
              </a:defRPr>
            </a:lvl8pPr>
            <a:lvl9pPr marL="3883868" indent="-228462" defTabSz="926544" eaLnBrk="0" fontAlgn="base" hangingPunct="0">
              <a:spcBef>
                <a:spcPct val="0"/>
              </a:spcBef>
              <a:spcAft>
                <a:spcPct val="0"/>
              </a:spcAft>
              <a:defRPr>
                <a:solidFill>
                  <a:schemeClr val="tx1"/>
                </a:solidFill>
                <a:latin typeface="Arial" charset="0"/>
                <a:cs typeface="Arial" charset="0"/>
              </a:defRPr>
            </a:lvl9pPr>
          </a:lstStyle>
          <a:p>
            <a:pPr marL="0" marR="0" lvl="0" indent="0" algn="r" defTabSz="926544" rtl="0" eaLnBrk="1" fontAlgn="base" latinLnBrk="0" hangingPunct="1">
              <a:lnSpc>
                <a:spcPct val="100000"/>
              </a:lnSpc>
              <a:spcBef>
                <a:spcPct val="0"/>
              </a:spcBef>
              <a:spcAft>
                <a:spcPct val="0"/>
              </a:spcAft>
              <a:buClrTx/>
              <a:buSzTx/>
              <a:buFontTx/>
              <a:buNone/>
              <a:tabLst/>
              <a:defRPr/>
            </a:pPr>
            <a:fld id="{A115076B-DB40-48B2-8886-AF7C0FD164F0}" type="slidenum">
              <a:rPr kumimoji="0" lang="en-GB"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26544" rtl="0" eaLnBrk="1" fontAlgn="base" latinLnBrk="0" hangingPunct="1">
                <a:lnSpc>
                  <a:spcPct val="100000"/>
                </a:lnSpc>
                <a:spcBef>
                  <a:spcPct val="0"/>
                </a:spcBef>
                <a:spcAft>
                  <a:spcPct val="0"/>
                </a:spcAft>
                <a:buClrTx/>
                <a:buSzTx/>
                <a:buFontTx/>
                <a:buNone/>
                <a:tabLst/>
                <a:defRPr/>
              </a:pPr>
              <a:t>35</a:t>
            </a:fld>
            <a:endParaRPr kumimoji="0" lang="en-GB"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98307" name="Rectangle 2"/>
          <p:cNvSpPr>
            <a:spLocks noGrp="1" noRot="1" noChangeAspect="1" noChangeArrowheads="1" noTextEdit="1"/>
          </p:cNvSpPr>
          <p:nvPr>
            <p:ph type="sldImg"/>
          </p:nvPr>
        </p:nvSpPr>
        <p:spPr bwMode="auto">
          <a:xfrm>
            <a:off x="92075" y="746125"/>
            <a:ext cx="6623050" cy="37258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40745933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egnaposto immagine diapositiva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en-US">
              <a:latin typeface="Arial" charset="0"/>
              <a:cs typeface="Arial" charset="0"/>
            </a:endParaRPr>
          </a:p>
        </p:txBody>
      </p:sp>
    </p:spTree>
    <p:extLst>
      <p:ext uri="{BB962C8B-B14F-4D97-AF65-F5344CB8AC3E}">
        <p14:creationId xmlns:p14="http://schemas.microsoft.com/office/powerpoint/2010/main" val="27005961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56674" name="Shape 98"/>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pPr>
              <a:spcBef>
                <a:spcPct val="0"/>
              </a:spcBef>
            </a:pPr>
            <a:endParaRPr lang="en-US" altLang="en-US">
              <a:latin typeface="Arial" pitchFamily="34" charset="0"/>
              <a:cs typeface="Arial" pitchFamily="34" charset="0"/>
            </a:endParaRPr>
          </a:p>
        </p:txBody>
      </p:sp>
      <p:sp>
        <p:nvSpPr>
          <p:cNvPr id="156675" name="Shape 99"/>
          <p:cNvSpPr>
            <a:spLocks noGrp="1" noRot="1" noChangeAspect="1" noTextEdit="1"/>
          </p:cNvSpPr>
          <p:nvPr>
            <p:ph type="sldImg" idx="2"/>
          </p:nvPr>
        </p:nvSpPr>
        <p:spPr>
          <a:xfrm>
            <a:off x="92075" y="746125"/>
            <a:ext cx="6623050" cy="3725863"/>
          </a:xfrm>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cap="flat">
            <a:round/>
            <a:headEnd type="none" w="med" len="med"/>
            <a:tailEnd type="none" w="med" len="med"/>
          </a:ln>
        </p:spPr>
      </p:sp>
    </p:spTree>
    <p:extLst>
      <p:ext uri="{BB962C8B-B14F-4D97-AF65-F5344CB8AC3E}">
        <p14:creationId xmlns:p14="http://schemas.microsoft.com/office/powerpoint/2010/main" val="38993187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7AF2C22-17C9-4181-A569-A2A2D615E3AE}" type="slidenum">
              <a:rPr kumimoji="0" lang="en-US" sz="1200" b="0" i="0" u="none" strike="noStrike" kern="1200" cap="none" spc="0" normalizeH="0" baseline="0" noProof="0" smtClean="0">
                <a:ln>
                  <a:noFill/>
                </a:ln>
                <a:solidFill>
                  <a:prstClr val="black"/>
                </a:solidFill>
                <a:effectLst/>
                <a:uLnTx/>
                <a:uFillTx/>
                <a:latin typeface="Calibri" pitchFamily="34"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Tree>
    <p:extLst>
      <p:ext uri="{BB962C8B-B14F-4D97-AF65-F5344CB8AC3E}">
        <p14:creationId xmlns:p14="http://schemas.microsoft.com/office/powerpoint/2010/main" val="12371457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6125"/>
            <a:ext cx="6624637" cy="3727450"/>
          </a:xfrm>
        </p:spPr>
      </p:sp>
      <p:sp>
        <p:nvSpPr>
          <p:cNvPr id="3" name="Notes Placeholder 2"/>
          <p:cNvSpPr>
            <a:spLocks noGrp="1"/>
          </p:cNvSpPr>
          <p:nvPr>
            <p:ph type="body" idx="1"/>
          </p:nvPr>
        </p:nvSpPr>
        <p:spPr/>
        <p:txBody>
          <a:bodyPr/>
          <a:lstStyle/>
          <a:p>
            <a:endParaRPr lang="en-GB" dirty="0">
              <a:solidFill>
                <a:srgbClr val="FF0000"/>
              </a:solidFill>
            </a:endParaRPr>
          </a:p>
        </p:txBody>
      </p:sp>
      <p:sp>
        <p:nvSpPr>
          <p:cNvPr id="4" name="Slide Number Placeholder 3"/>
          <p:cNvSpPr>
            <a:spLocks noGrp="1"/>
          </p:cNvSpPr>
          <p:nvPr>
            <p:ph type="sldNum" sz="quarter" idx="10"/>
          </p:nvPr>
        </p:nvSpPr>
        <p:spPr/>
        <p:txBody>
          <a:bodyPr/>
          <a:lstStyle/>
          <a:p>
            <a:pPr>
              <a:defRPr/>
            </a:pPr>
            <a:fld id="{47AF2C22-17C9-4181-A569-A2A2D615E3AE}" type="slidenum">
              <a:rPr lang="en-US" smtClean="0">
                <a:solidFill>
                  <a:prstClr val="black"/>
                </a:solidFill>
              </a:rPr>
              <a:pPr>
                <a:defRPr/>
              </a:pPr>
              <a:t>6</a:t>
            </a:fld>
            <a:endParaRPr lang="en-US">
              <a:solidFill>
                <a:prstClr val="black"/>
              </a:solidFill>
            </a:endParaRPr>
          </a:p>
        </p:txBody>
      </p:sp>
    </p:spTree>
    <p:extLst>
      <p:ext uri="{BB962C8B-B14F-4D97-AF65-F5344CB8AC3E}">
        <p14:creationId xmlns:p14="http://schemas.microsoft.com/office/powerpoint/2010/main" val="10435272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a:xfrm>
            <a:off x="92075" y="746125"/>
            <a:ext cx="6623050" cy="3725863"/>
          </a:xfrm>
          <a:ln/>
        </p:spPr>
      </p:sp>
      <p:sp>
        <p:nvSpPr>
          <p:cNvPr id="1280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itchFamily="34" charset="0"/>
                <a:cs typeface="Arial" pitchFamily="34" charset="0"/>
              </a:rPr>
              <a:t>Income group: Economies are divided according to 2012 GNI per capita, calculated using the World Bank Atlas method. The groups are: low income, $1,035 or less; lower middle income, $1,036 - $4,085; upper middle income, $4,086 - $12,615; and high income,$12,616 or more.</a:t>
            </a:r>
            <a:endParaRPr lang="en-GB" altLang="en-US">
              <a:latin typeface="Arial" pitchFamily="34" charset="0"/>
              <a:cs typeface="Arial" pitchFamily="34" charset="0"/>
            </a:endParaRPr>
          </a:p>
        </p:txBody>
      </p:sp>
      <p:sp>
        <p:nvSpPr>
          <p:cNvPr id="128004"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cs typeface="Arial" pitchFamily="34" charset="0"/>
              </a:defRPr>
            </a:lvl1pPr>
            <a:lvl2pPr marL="742950" indent="-285750" eaLnBrk="0" hangingPunct="0">
              <a:spcBef>
                <a:spcPct val="30000"/>
              </a:spcBef>
              <a:defRPr sz="1200">
                <a:solidFill>
                  <a:schemeClr val="tx1"/>
                </a:solidFill>
                <a:latin typeface="Arial" pitchFamily="34" charset="0"/>
                <a:cs typeface="Arial" pitchFamily="34" charset="0"/>
              </a:defRPr>
            </a:lvl2pPr>
            <a:lvl3pPr marL="1143000" indent="-228600" eaLnBrk="0" hangingPunct="0">
              <a:spcBef>
                <a:spcPct val="30000"/>
              </a:spcBef>
              <a:defRPr sz="1200">
                <a:solidFill>
                  <a:schemeClr val="tx1"/>
                </a:solidFill>
                <a:latin typeface="Arial" pitchFamily="34" charset="0"/>
                <a:cs typeface="Arial" pitchFamily="34" charset="0"/>
              </a:defRPr>
            </a:lvl3pPr>
            <a:lvl4pPr marL="1600200" indent="-228600" eaLnBrk="0" hangingPunct="0">
              <a:spcBef>
                <a:spcPct val="30000"/>
              </a:spcBef>
              <a:defRPr sz="1200">
                <a:solidFill>
                  <a:schemeClr val="tx1"/>
                </a:solidFill>
                <a:latin typeface="Arial" pitchFamily="34" charset="0"/>
                <a:cs typeface="Arial" pitchFamily="34" charset="0"/>
              </a:defRPr>
            </a:lvl4pPr>
            <a:lvl5pPr marL="2057400" indent="-228600" eaLnBrk="0" hangingPunct="0">
              <a:spcBef>
                <a:spcPct val="30000"/>
              </a:spcBef>
              <a:defRPr sz="1200">
                <a:solidFill>
                  <a:schemeClr val="tx1"/>
                </a:solidFill>
                <a:latin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Arial" pitchFamily="34" charset="0"/>
                <a:ea typeface="+mn-ea"/>
                <a:cs typeface="Arial" pitchFamily="34" charset="0"/>
              </a:rPr>
              <a:t>World Health Organization</a:t>
            </a:r>
          </a:p>
        </p:txBody>
      </p:sp>
      <p:sp>
        <p:nvSpPr>
          <p:cNvPr id="128005"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cs typeface="Arial" pitchFamily="34" charset="0"/>
              </a:defRPr>
            </a:lvl1pPr>
            <a:lvl2pPr marL="742950" indent="-285750" eaLnBrk="0" hangingPunct="0">
              <a:spcBef>
                <a:spcPct val="30000"/>
              </a:spcBef>
              <a:defRPr sz="1200">
                <a:solidFill>
                  <a:schemeClr val="tx1"/>
                </a:solidFill>
                <a:latin typeface="Arial" pitchFamily="34" charset="0"/>
                <a:cs typeface="Arial" pitchFamily="34" charset="0"/>
              </a:defRPr>
            </a:lvl2pPr>
            <a:lvl3pPr marL="1143000" indent="-228600" eaLnBrk="0" hangingPunct="0">
              <a:spcBef>
                <a:spcPct val="30000"/>
              </a:spcBef>
              <a:defRPr sz="1200">
                <a:solidFill>
                  <a:schemeClr val="tx1"/>
                </a:solidFill>
                <a:latin typeface="Arial" pitchFamily="34" charset="0"/>
                <a:cs typeface="Arial" pitchFamily="34" charset="0"/>
              </a:defRPr>
            </a:lvl3pPr>
            <a:lvl4pPr marL="1600200" indent="-228600" eaLnBrk="0" hangingPunct="0">
              <a:spcBef>
                <a:spcPct val="30000"/>
              </a:spcBef>
              <a:defRPr sz="1200">
                <a:solidFill>
                  <a:schemeClr val="tx1"/>
                </a:solidFill>
                <a:latin typeface="Arial" pitchFamily="34" charset="0"/>
                <a:cs typeface="Arial" pitchFamily="34" charset="0"/>
              </a:defRPr>
            </a:lvl4pPr>
            <a:lvl5pPr marL="2057400" indent="-228600" eaLnBrk="0" hangingPunct="0">
              <a:spcBef>
                <a:spcPct val="30000"/>
              </a:spcBef>
              <a:defRPr sz="1200">
                <a:solidFill>
                  <a:schemeClr val="tx1"/>
                </a:solidFill>
                <a:latin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cs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F239C1B-9A09-46CD-8FDC-B7CA2DC7A935}" type="datetime3">
              <a:rPr kumimoji="0" lang="en-US" altLang="ja-JP" sz="1200" b="0" i="0" u="none" strike="noStrike" kern="1200" cap="none" spc="0" normalizeH="0" baseline="0" noProof="0" smtClean="0">
                <a:ln>
                  <a:noFill/>
                </a:ln>
                <a:solidFill>
                  <a:prstClr val="black"/>
                </a:solidFill>
                <a:effectLst/>
                <a:uLnTx/>
                <a:uFillTx/>
                <a:latin typeface="Arial" pitchFamily="34" charset="0"/>
                <a:ea typeface="ＭＳ Ｐゴシック" panose="020B0600070205080204" pitchFamily="34" charset="-128"/>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 April 2018</a:t>
            </a:fld>
            <a:endParaRPr kumimoji="0" lang="en-US" altLang="ja-JP" sz="1200" b="0" i="0" u="none" strike="noStrike" kern="1200" cap="none" spc="0" normalizeH="0" baseline="0" noProof="0">
              <a:ln>
                <a:noFill/>
              </a:ln>
              <a:solidFill>
                <a:prstClr val="black"/>
              </a:solidFill>
              <a:effectLst/>
              <a:uLnTx/>
              <a:uFillTx/>
              <a:latin typeface="Arial" pitchFamily="34" charset="0"/>
              <a:ea typeface="ＭＳ Ｐゴシック" panose="020B0600070205080204" pitchFamily="34" charset="-128"/>
              <a:cs typeface="Arial" pitchFamily="34" charset="0"/>
            </a:endParaRPr>
          </a:p>
        </p:txBody>
      </p:sp>
      <p:sp>
        <p:nvSpPr>
          <p:cNvPr id="128006"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cs typeface="Arial" pitchFamily="34" charset="0"/>
              </a:defRPr>
            </a:lvl1pPr>
            <a:lvl2pPr marL="742950" indent="-285750" eaLnBrk="0" hangingPunct="0">
              <a:spcBef>
                <a:spcPct val="30000"/>
              </a:spcBef>
              <a:defRPr sz="1200">
                <a:solidFill>
                  <a:schemeClr val="tx1"/>
                </a:solidFill>
                <a:latin typeface="Arial" pitchFamily="34" charset="0"/>
                <a:cs typeface="Arial" pitchFamily="34" charset="0"/>
              </a:defRPr>
            </a:lvl2pPr>
            <a:lvl3pPr marL="1143000" indent="-228600" eaLnBrk="0" hangingPunct="0">
              <a:spcBef>
                <a:spcPct val="30000"/>
              </a:spcBef>
              <a:defRPr sz="1200">
                <a:solidFill>
                  <a:schemeClr val="tx1"/>
                </a:solidFill>
                <a:latin typeface="Arial" pitchFamily="34" charset="0"/>
                <a:cs typeface="Arial" pitchFamily="34" charset="0"/>
              </a:defRPr>
            </a:lvl3pPr>
            <a:lvl4pPr marL="1600200" indent="-228600" eaLnBrk="0" hangingPunct="0">
              <a:spcBef>
                <a:spcPct val="30000"/>
              </a:spcBef>
              <a:defRPr sz="1200">
                <a:solidFill>
                  <a:schemeClr val="tx1"/>
                </a:solidFill>
                <a:latin typeface="Arial" pitchFamily="34" charset="0"/>
                <a:cs typeface="Arial" pitchFamily="34" charset="0"/>
              </a:defRPr>
            </a:lvl4pPr>
            <a:lvl5pPr marL="2057400" indent="-228600" eaLnBrk="0" hangingPunct="0">
              <a:spcBef>
                <a:spcPct val="30000"/>
              </a:spcBef>
              <a:defRPr sz="1200">
                <a:solidFill>
                  <a:schemeClr val="tx1"/>
                </a:solidFill>
                <a:latin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cs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A1CEA0A-925A-401F-A8E0-55703BDB86C1}" type="slidenum">
              <a:rPr kumimoji="0" lang="en-US" altLang="ja-JP" sz="1200" b="0" i="0" u="none" strike="noStrike" kern="1200" cap="none" spc="0" normalizeH="0" baseline="0" noProof="0" smtClean="0">
                <a:ln>
                  <a:noFill/>
                </a:ln>
                <a:solidFill>
                  <a:prstClr val="black"/>
                </a:solidFill>
                <a:effectLst/>
                <a:uLnTx/>
                <a:uFillTx/>
                <a:latin typeface="Arial" pitchFamily="34" charset="0"/>
                <a:ea typeface="ＭＳ Ｐゴシック" panose="020B0600070205080204" pitchFamily="34" charset="-128"/>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ja-JP" sz="1200" b="0" i="0" u="none" strike="noStrike" kern="1200" cap="none" spc="0" normalizeH="0" baseline="0" noProof="0">
              <a:ln>
                <a:noFill/>
              </a:ln>
              <a:solidFill>
                <a:prstClr val="black"/>
              </a:solidFill>
              <a:effectLst/>
              <a:uLnTx/>
              <a:uFillTx/>
              <a:latin typeface="Arial" pitchFamily="34" charset="0"/>
              <a:ea typeface="ＭＳ Ｐゴシック" panose="020B0600070205080204" pitchFamily="34" charset="-128"/>
              <a:cs typeface="Arial" pitchFamily="34" charset="0"/>
            </a:endParaRPr>
          </a:p>
        </p:txBody>
      </p:sp>
    </p:spTree>
    <p:extLst>
      <p:ext uri="{BB962C8B-B14F-4D97-AF65-F5344CB8AC3E}">
        <p14:creationId xmlns:p14="http://schemas.microsoft.com/office/powerpoint/2010/main" val="11045166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F2C22-17C9-4181-A569-A2A2D615E3AE}" type="slidenum">
              <a:rPr kumimoji="0" lang="en-US" sz="1200" b="0" i="0" u="none" strike="noStrike" kern="1200" cap="none" spc="0" normalizeH="0" baseline="0" noProof="0" smtClean="0">
                <a:ln>
                  <a:noFill/>
                </a:ln>
                <a:solidFill>
                  <a:prstClr val="black"/>
                </a:solidFill>
                <a:effectLst/>
                <a:uLnTx/>
                <a:uFillTx/>
                <a:latin typeface="Calibri"/>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Arial" charset="0"/>
            </a:endParaRPr>
          </a:p>
        </p:txBody>
      </p:sp>
    </p:spTree>
    <p:extLst>
      <p:ext uri="{BB962C8B-B14F-4D97-AF65-F5344CB8AC3E}">
        <p14:creationId xmlns:p14="http://schemas.microsoft.com/office/powerpoint/2010/main" val="38429076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6125"/>
            <a:ext cx="6624637" cy="372745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7AF2C22-17C9-4181-A569-A2A2D615E3AE}" type="slidenum">
              <a:rPr kumimoji="0" lang="en-US" sz="1200" b="0" i="0" u="none" strike="noStrike" kern="1200" cap="none" spc="0" normalizeH="0" baseline="0" noProof="0" smtClean="0">
                <a:ln>
                  <a:noFill/>
                </a:ln>
                <a:solidFill>
                  <a:prstClr val="black"/>
                </a:solidFill>
                <a:effectLst/>
                <a:uLnTx/>
                <a:uFillTx/>
                <a:latin typeface="Calibri" pitchFamily="34"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Tree>
    <p:extLst>
      <p:ext uri="{BB962C8B-B14F-4D97-AF65-F5344CB8AC3E}">
        <p14:creationId xmlns:p14="http://schemas.microsoft.com/office/powerpoint/2010/main" val="24767457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Rectangle 6"/>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4" tIns="45707" rIns="91414" bIns="45707"/>
          <a:lstStyle>
            <a:lvl1pPr eaLnBrk="0" hangingPunct="0">
              <a:spcBef>
                <a:spcPct val="30000"/>
              </a:spcBef>
              <a:defRPr sz="1200">
                <a:solidFill>
                  <a:schemeClr val="tx1"/>
                </a:solidFill>
                <a:latin typeface="Calibri" pitchFamily="34" charset="0"/>
              </a:defRPr>
            </a:lvl1pPr>
            <a:lvl2pPr marL="741363" indent="-284163" eaLnBrk="0" hangingPunct="0">
              <a:spcBef>
                <a:spcPct val="30000"/>
              </a:spcBef>
              <a:defRPr sz="1200">
                <a:solidFill>
                  <a:schemeClr val="tx1"/>
                </a:solidFill>
                <a:latin typeface="Calibri" pitchFamily="34" charset="0"/>
              </a:defRPr>
            </a:lvl2pPr>
            <a:lvl3pPr marL="1141413" indent="-227013" eaLnBrk="0" hangingPunct="0">
              <a:spcBef>
                <a:spcPct val="30000"/>
              </a:spcBef>
              <a:defRPr sz="1200">
                <a:solidFill>
                  <a:schemeClr val="tx1"/>
                </a:solidFill>
                <a:latin typeface="Calibri" pitchFamily="34" charset="0"/>
              </a:defRPr>
            </a:lvl3pPr>
            <a:lvl4pPr marL="1598613" indent="-227013" eaLnBrk="0" hangingPunct="0">
              <a:spcBef>
                <a:spcPct val="30000"/>
              </a:spcBef>
              <a:defRPr sz="1200">
                <a:solidFill>
                  <a:schemeClr val="tx1"/>
                </a:solidFill>
                <a:latin typeface="Calibri" pitchFamily="34" charset="0"/>
              </a:defRPr>
            </a:lvl4pPr>
            <a:lvl5pPr marL="2055813" indent="-227013" eaLnBrk="0" hangingPunct="0">
              <a:spcBef>
                <a:spcPct val="30000"/>
              </a:spcBef>
              <a:defRPr sz="1200">
                <a:solidFill>
                  <a:schemeClr val="tx1"/>
                </a:solidFill>
                <a:latin typeface="Calibri" pitchFamily="34" charset="0"/>
              </a:defRPr>
            </a:lvl5pPr>
            <a:lvl6pPr marL="2513013" indent="-227013" eaLnBrk="0" fontAlgn="base" hangingPunct="0">
              <a:spcBef>
                <a:spcPct val="30000"/>
              </a:spcBef>
              <a:spcAft>
                <a:spcPct val="0"/>
              </a:spcAft>
              <a:defRPr sz="1200">
                <a:solidFill>
                  <a:schemeClr val="tx1"/>
                </a:solidFill>
                <a:latin typeface="Calibri" pitchFamily="34" charset="0"/>
              </a:defRPr>
            </a:lvl6pPr>
            <a:lvl7pPr marL="2970213" indent="-227013" eaLnBrk="0" fontAlgn="base" hangingPunct="0">
              <a:spcBef>
                <a:spcPct val="30000"/>
              </a:spcBef>
              <a:spcAft>
                <a:spcPct val="0"/>
              </a:spcAft>
              <a:defRPr sz="1200">
                <a:solidFill>
                  <a:schemeClr val="tx1"/>
                </a:solidFill>
                <a:latin typeface="Calibri" pitchFamily="34" charset="0"/>
              </a:defRPr>
            </a:lvl7pPr>
            <a:lvl8pPr marL="3427413" indent="-227013" eaLnBrk="0" fontAlgn="base" hangingPunct="0">
              <a:spcBef>
                <a:spcPct val="30000"/>
              </a:spcBef>
              <a:spcAft>
                <a:spcPct val="0"/>
              </a:spcAft>
              <a:defRPr sz="1200">
                <a:solidFill>
                  <a:schemeClr val="tx1"/>
                </a:solidFill>
                <a:latin typeface="Calibri" pitchFamily="34" charset="0"/>
              </a:defRPr>
            </a:lvl8pPr>
            <a:lvl9pPr marL="3884613" indent="-227013" eaLnBrk="0" fontAlgn="base" hangingPunct="0">
              <a:spcBef>
                <a:spcPct val="30000"/>
              </a:spcBef>
              <a:spcAft>
                <a:spcPct val="0"/>
              </a:spcAft>
              <a:defRPr sz="12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Calibri" pitchFamily="34" charset="0"/>
                <a:ea typeface="+mn-ea"/>
                <a:cs typeface="Arial" pitchFamily="34" charset="0"/>
              </a:rPr>
              <a:t>Workshop for 18 high-priority countries of the WHO European Region on recording and reporting of drug resistant tuberculosis</a:t>
            </a:r>
          </a:p>
        </p:txBody>
      </p:sp>
      <p:sp>
        <p:nvSpPr>
          <p:cNvPr id="37171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4" tIns="45707" rIns="91414" bIns="45707"/>
          <a:lstStyle>
            <a:lvl1pPr eaLnBrk="0" hangingPunct="0">
              <a:spcBef>
                <a:spcPct val="30000"/>
              </a:spcBef>
              <a:defRPr sz="1200">
                <a:solidFill>
                  <a:schemeClr val="tx1"/>
                </a:solidFill>
                <a:latin typeface="Calibri" pitchFamily="34" charset="0"/>
              </a:defRPr>
            </a:lvl1pPr>
            <a:lvl2pPr marL="741363" indent="-284163" eaLnBrk="0" hangingPunct="0">
              <a:spcBef>
                <a:spcPct val="30000"/>
              </a:spcBef>
              <a:defRPr sz="1200">
                <a:solidFill>
                  <a:schemeClr val="tx1"/>
                </a:solidFill>
                <a:latin typeface="Calibri" pitchFamily="34" charset="0"/>
              </a:defRPr>
            </a:lvl2pPr>
            <a:lvl3pPr marL="1141413" indent="-227013" eaLnBrk="0" hangingPunct="0">
              <a:spcBef>
                <a:spcPct val="30000"/>
              </a:spcBef>
              <a:defRPr sz="1200">
                <a:solidFill>
                  <a:schemeClr val="tx1"/>
                </a:solidFill>
                <a:latin typeface="Calibri" pitchFamily="34" charset="0"/>
              </a:defRPr>
            </a:lvl3pPr>
            <a:lvl4pPr marL="1598613" indent="-227013" eaLnBrk="0" hangingPunct="0">
              <a:spcBef>
                <a:spcPct val="30000"/>
              </a:spcBef>
              <a:defRPr sz="1200">
                <a:solidFill>
                  <a:schemeClr val="tx1"/>
                </a:solidFill>
                <a:latin typeface="Calibri" pitchFamily="34" charset="0"/>
              </a:defRPr>
            </a:lvl4pPr>
            <a:lvl5pPr marL="2055813" indent="-227013" eaLnBrk="0" hangingPunct="0">
              <a:spcBef>
                <a:spcPct val="30000"/>
              </a:spcBef>
              <a:defRPr sz="1200">
                <a:solidFill>
                  <a:schemeClr val="tx1"/>
                </a:solidFill>
                <a:latin typeface="Calibri" pitchFamily="34" charset="0"/>
              </a:defRPr>
            </a:lvl5pPr>
            <a:lvl6pPr marL="2513013" indent="-227013" eaLnBrk="0" fontAlgn="base" hangingPunct="0">
              <a:spcBef>
                <a:spcPct val="30000"/>
              </a:spcBef>
              <a:spcAft>
                <a:spcPct val="0"/>
              </a:spcAft>
              <a:defRPr sz="1200">
                <a:solidFill>
                  <a:schemeClr val="tx1"/>
                </a:solidFill>
                <a:latin typeface="Calibri" pitchFamily="34" charset="0"/>
              </a:defRPr>
            </a:lvl6pPr>
            <a:lvl7pPr marL="2970213" indent="-227013" eaLnBrk="0" fontAlgn="base" hangingPunct="0">
              <a:spcBef>
                <a:spcPct val="30000"/>
              </a:spcBef>
              <a:spcAft>
                <a:spcPct val="0"/>
              </a:spcAft>
              <a:defRPr sz="1200">
                <a:solidFill>
                  <a:schemeClr val="tx1"/>
                </a:solidFill>
                <a:latin typeface="Calibri" pitchFamily="34" charset="0"/>
              </a:defRPr>
            </a:lvl7pPr>
            <a:lvl8pPr marL="3427413" indent="-227013" eaLnBrk="0" fontAlgn="base" hangingPunct="0">
              <a:spcBef>
                <a:spcPct val="30000"/>
              </a:spcBef>
              <a:spcAft>
                <a:spcPct val="0"/>
              </a:spcAft>
              <a:defRPr sz="1200">
                <a:solidFill>
                  <a:schemeClr val="tx1"/>
                </a:solidFill>
                <a:latin typeface="Calibri" pitchFamily="34" charset="0"/>
              </a:defRPr>
            </a:lvl8pPr>
            <a:lvl9pPr marL="3884613" indent="-227013" eaLnBrk="0" fontAlgn="base" hangingPunct="0">
              <a:spcBef>
                <a:spcPct val="30000"/>
              </a:spcBef>
              <a:spcAft>
                <a:spcPct val="0"/>
              </a:spcAft>
              <a:defRPr sz="1200">
                <a:solidFill>
                  <a:schemeClr val="tx1"/>
                </a:solidFill>
                <a:latin typeface="Calibri"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9141430-EC2E-418D-AFDA-6C836F8E18AC}" type="slidenum">
              <a:rPr kumimoji="0" lang="en-US" altLang="en-US" sz="1200" b="0" i="0" u="none" strike="noStrike" kern="1200" cap="none" spc="0" normalizeH="0" baseline="0" noProof="0">
                <a:ln>
                  <a:noFill/>
                </a:ln>
                <a:solidFill>
                  <a:srgbClr val="000000"/>
                </a:solidFill>
                <a:effectLst/>
                <a:uLnTx/>
                <a:uFillTx/>
                <a:latin typeface="Calibri" pitchFamily="34"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srgbClr val="000000"/>
              </a:solidFill>
              <a:effectLst/>
              <a:uLnTx/>
              <a:uFillTx/>
              <a:latin typeface="Calibri" pitchFamily="34" charset="0"/>
              <a:ea typeface="+mn-ea"/>
              <a:cs typeface="Arial" pitchFamily="34" charset="0"/>
            </a:endParaRPr>
          </a:p>
        </p:txBody>
      </p:sp>
      <p:sp>
        <p:nvSpPr>
          <p:cNvPr id="371716" name="Rectangle 2"/>
          <p:cNvSpPr>
            <a:spLocks noGrp="1" noRot="1" noChangeAspect="1" noChangeArrowheads="1" noTextEdit="1"/>
          </p:cNvSpPr>
          <p:nvPr>
            <p:ph type="sldImg"/>
          </p:nvPr>
        </p:nvSpPr>
        <p:spPr bwMode="auto">
          <a:xfrm>
            <a:off x="92075" y="746125"/>
            <a:ext cx="6623050" cy="37258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171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spTree>
    <p:extLst>
      <p:ext uri="{BB962C8B-B14F-4D97-AF65-F5344CB8AC3E}">
        <p14:creationId xmlns:p14="http://schemas.microsoft.com/office/powerpoint/2010/main" val="4340876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spcBef>
                <a:spcPct val="30000"/>
              </a:spcBef>
              <a:defRPr sz="1200">
                <a:solidFill>
                  <a:schemeClr val="tx1"/>
                </a:solidFill>
                <a:latin typeface="Calibri" pitchFamily="34" charset="0"/>
              </a:defRPr>
            </a:lvl1pPr>
            <a:lvl2pPr marL="742950" indent="-285750" defTabSz="912813" eaLnBrk="0" hangingPunct="0">
              <a:spcBef>
                <a:spcPct val="30000"/>
              </a:spcBef>
              <a:defRPr sz="1200">
                <a:solidFill>
                  <a:schemeClr val="tx1"/>
                </a:solidFill>
                <a:latin typeface="Calibri" pitchFamily="34" charset="0"/>
              </a:defRPr>
            </a:lvl2pPr>
            <a:lvl3pPr marL="1143000" indent="-228600" defTabSz="912813" eaLnBrk="0" hangingPunct="0">
              <a:spcBef>
                <a:spcPct val="30000"/>
              </a:spcBef>
              <a:defRPr sz="1200">
                <a:solidFill>
                  <a:schemeClr val="tx1"/>
                </a:solidFill>
                <a:latin typeface="Calibri" pitchFamily="34" charset="0"/>
              </a:defRPr>
            </a:lvl3pPr>
            <a:lvl4pPr marL="1600200" indent="-228600" defTabSz="912813" eaLnBrk="0" hangingPunct="0">
              <a:spcBef>
                <a:spcPct val="30000"/>
              </a:spcBef>
              <a:defRPr sz="1200">
                <a:solidFill>
                  <a:schemeClr val="tx1"/>
                </a:solidFill>
                <a:latin typeface="Calibri" pitchFamily="34" charset="0"/>
              </a:defRPr>
            </a:lvl4pPr>
            <a:lvl5pPr marL="2057400" indent="-228600" defTabSz="912813" eaLnBrk="0" hangingPunct="0">
              <a:spcBef>
                <a:spcPct val="30000"/>
              </a:spcBef>
              <a:defRPr sz="1200">
                <a:solidFill>
                  <a:schemeClr val="tx1"/>
                </a:solidFill>
                <a:latin typeface="Calibri" pitchFamily="34" charset="0"/>
              </a:defRPr>
            </a:lvl5pPr>
            <a:lvl6pPr marL="2514600" indent="-228600" defTabSz="912813" eaLnBrk="0" fontAlgn="base" hangingPunct="0">
              <a:spcBef>
                <a:spcPct val="30000"/>
              </a:spcBef>
              <a:spcAft>
                <a:spcPct val="0"/>
              </a:spcAft>
              <a:defRPr sz="1200">
                <a:solidFill>
                  <a:schemeClr val="tx1"/>
                </a:solidFill>
                <a:latin typeface="Calibri" pitchFamily="34" charset="0"/>
              </a:defRPr>
            </a:lvl6pPr>
            <a:lvl7pPr marL="2971800" indent="-228600" defTabSz="912813" eaLnBrk="0" fontAlgn="base" hangingPunct="0">
              <a:spcBef>
                <a:spcPct val="30000"/>
              </a:spcBef>
              <a:spcAft>
                <a:spcPct val="0"/>
              </a:spcAft>
              <a:defRPr sz="1200">
                <a:solidFill>
                  <a:schemeClr val="tx1"/>
                </a:solidFill>
                <a:latin typeface="Calibri" pitchFamily="34" charset="0"/>
              </a:defRPr>
            </a:lvl7pPr>
            <a:lvl8pPr marL="3429000" indent="-228600" defTabSz="912813" eaLnBrk="0" fontAlgn="base" hangingPunct="0">
              <a:spcBef>
                <a:spcPct val="30000"/>
              </a:spcBef>
              <a:spcAft>
                <a:spcPct val="0"/>
              </a:spcAft>
              <a:defRPr sz="1200">
                <a:solidFill>
                  <a:schemeClr val="tx1"/>
                </a:solidFill>
                <a:latin typeface="Calibri" pitchFamily="34" charset="0"/>
              </a:defRPr>
            </a:lvl8pPr>
            <a:lvl9pPr marL="3886200" indent="-228600" defTabSz="912813" eaLnBrk="0" fontAlgn="base" hangingPunct="0">
              <a:spcBef>
                <a:spcPct val="30000"/>
              </a:spcBef>
              <a:spcAft>
                <a:spcPct val="0"/>
              </a:spcAft>
              <a:defRPr sz="1200">
                <a:solidFill>
                  <a:schemeClr val="tx1"/>
                </a:solidFill>
                <a:latin typeface="Calibri" pitchFamily="34" charset="0"/>
              </a:defRPr>
            </a:lvl9pPr>
          </a:lstStyle>
          <a:p>
            <a:pPr marL="0" marR="0" lvl="0" indent="0" algn="r" defTabSz="912813" rtl="0" eaLnBrk="1" fontAlgn="base" latinLnBrk="0" hangingPunct="1">
              <a:lnSpc>
                <a:spcPct val="100000"/>
              </a:lnSpc>
              <a:spcBef>
                <a:spcPct val="0"/>
              </a:spcBef>
              <a:spcAft>
                <a:spcPct val="0"/>
              </a:spcAft>
              <a:buClrTx/>
              <a:buSzTx/>
              <a:buFontTx/>
              <a:buNone/>
              <a:tabLst/>
              <a:defRPr/>
            </a:pPr>
            <a:fld id="{DCA6C049-35DB-4F5C-B9CF-075466FCD37D}" type="slidenum">
              <a:rPr kumimoji="0" lang="en-GB" altLang="en-US" sz="1200" b="0" i="0" u="none" strike="noStrike" kern="1200" cap="none" spc="0" normalizeH="0" baseline="0" noProof="0">
                <a:ln>
                  <a:noFill/>
                </a:ln>
                <a:solidFill>
                  <a:srgbClr val="000000"/>
                </a:solidFill>
                <a:effectLst/>
                <a:uLnTx/>
                <a:uFillTx/>
                <a:latin typeface="Arial" pitchFamily="34" charset="0"/>
                <a:ea typeface="+mn-ea"/>
                <a:cs typeface="Arial" pitchFamily="34" charset="0"/>
              </a:rPr>
              <a:pPr marL="0" marR="0" lvl="0" indent="0" algn="r" defTabSz="912813" rtl="0" eaLnBrk="1" fontAlgn="base" latinLnBrk="0" hangingPunct="1">
                <a:lnSpc>
                  <a:spcPct val="100000"/>
                </a:lnSpc>
                <a:spcBef>
                  <a:spcPct val="0"/>
                </a:spcBef>
                <a:spcAft>
                  <a:spcPct val="0"/>
                </a:spcAft>
                <a:buClrTx/>
                <a:buSzTx/>
                <a:buFontTx/>
                <a:buNone/>
                <a:tabLst/>
                <a:defRPr/>
              </a:pPr>
              <a:t>13</a:t>
            </a:fld>
            <a:endParaRPr kumimoji="0" lang="en-GB" altLang="en-US" sz="12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360451" name="Rectangle 2"/>
          <p:cNvSpPr>
            <a:spLocks noGrp="1" noRot="1" noChangeAspect="1" noChangeArrowheads="1" noTextEdit="1"/>
          </p:cNvSpPr>
          <p:nvPr>
            <p:ph type="sldImg"/>
          </p:nvPr>
        </p:nvSpPr>
        <p:spPr bwMode="auto">
          <a:xfrm>
            <a:off x="92075" y="746125"/>
            <a:ext cx="6623050" cy="37258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045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latin typeface="Arial" pitchFamily="34" charset="0"/>
              <a:cs typeface="Arial" pitchFamily="34" charset="0"/>
            </a:endParaRPr>
          </a:p>
        </p:txBody>
      </p:sp>
    </p:spTree>
    <p:extLst>
      <p:ext uri="{BB962C8B-B14F-4D97-AF65-F5344CB8AC3E}">
        <p14:creationId xmlns:p14="http://schemas.microsoft.com/office/powerpoint/2010/main" val="173576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spcBef>
                <a:spcPct val="30000"/>
              </a:spcBef>
              <a:defRPr sz="1200">
                <a:solidFill>
                  <a:schemeClr val="tx1"/>
                </a:solidFill>
                <a:latin typeface="Calibri" pitchFamily="34" charset="0"/>
              </a:defRPr>
            </a:lvl1pPr>
            <a:lvl2pPr marL="742950" indent="-285750" defTabSz="912813" eaLnBrk="0" hangingPunct="0">
              <a:spcBef>
                <a:spcPct val="30000"/>
              </a:spcBef>
              <a:defRPr sz="1200">
                <a:solidFill>
                  <a:schemeClr val="tx1"/>
                </a:solidFill>
                <a:latin typeface="Calibri" pitchFamily="34" charset="0"/>
              </a:defRPr>
            </a:lvl2pPr>
            <a:lvl3pPr marL="1143000" indent="-228600" defTabSz="912813" eaLnBrk="0" hangingPunct="0">
              <a:spcBef>
                <a:spcPct val="30000"/>
              </a:spcBef>
              <a:defRPr sz="1200">
                <a:solidFill>
                  <a:schemeClr val="tx1"/>
                </a:solidFill>
                <a:latin typeface="Calibri" pitchFamily="34" charset="0"/>
              </a:defRPr>
            </a:lvl3pPr>
            <a:lvl4pPr marL="1600200" indent="-228600" defTabSz="912813" eaLnBrk="0" hangingPunct="0">
              <a:spcBef>
                <a:spcPct val="30000"/>
              </a:spcBef>
              <a:defRPr sz="1200">
                <a:solidFill>
                  <a:schemeClr val="tx1"/>
                </a:solidFill>
                <a:latin typeface="Calibri" pitchFamily="34" charset="0"/>
              </a:defRPr>
            </a:lvl4pPr>
            <a:lvl5pPr marL="2057400" indent="-228600" defTabSz="912813" eaLnBrk="0" hangingPunct="0">
              <a:spcBef>
                <a:spcPct val="30000"/>
              </a:spcBef>
              <a:defRPr sz="1200">
                <a:solidFill>
                  <a:schemeClr val="tx1"/>
                </a:solidFill>
                <a:latin typeface="Calibri" pitchFamily="34" charset="0"/>
              </a:defRPr>
            </a:lvl5pPr>
            <a:lvl6pPr marL="2514600" indent="-228600" defTabSz="912813" eaLnBrk="0" fontAlgn="base" hangingPunct="0">
              <a:spcBef>
                <a:spcPct val="30000"/>
              </a:spcBef>
              <a:spcAft>
                <a:spcPct val="0"/>
              </a:spcAft>
              <a:defRPr sz="1200">
                <a:solidFill>
                  <a:schemeClr val="tx1"/>
                </a:solidFill>
                <a:latin typeface="Calibri" pitchFamily="34" charset="0"/>
              </a:defRPr>
            </a:lvl6pPr>
            <a:lvl7pPr marL="2971800" indent="-228600" defTabSz="912813" eaLnBrk="0" fontAlgn="base" hangingPunct="0">
              <a:spcBef>
                <a:spcPct val="30000"/>
              </a:spcBef>
              <a:spcAft>
                <a:spcPct val="0"/>
              </a:spcAft>
              <a:defRPr sz="1200">
                <a:solidFill>
                  <a:schemeClr val="tx1"/>
                </a:solidFill>
                <a:latin typeface="Calibri" pitchFamily="34" charset="0"/>
              </a:defRPr>
            </a:lvl7pPr>
            <a:lvl8pPr marL="3429000" indent="-228600" defTabSz="912813" eaLnBrk="0" fontAlgn="base" hangingPunct="0">
              <a:spcBef>
                <a:spcPct val="30000"/>
              </a:spcBef>
              <a:spcAft>
                <a:spcPct val="0"/>
              </a:spcAft>
              <a:defRPr sz="1200">
                <a:solidFill>
                  <a:schemeClr val="tx1"/>
                </a:solidFill>
                <a:latin typeface="Calibri" pitchFamily="34" charset="0"/>
              </a:defRPr>
            </a:lvl8pPr>
            <a:lvl9pPr marL="3886200" indent="-228600" defTabSz="912813" eaLnBrk="0" fontAlgn="base" hangingPunct="0">
              <a:spcBef>
                <a:spcPct val="30000"/>
              </a:spcBef>
              <a:spcAft>
                <a:spcPct val="0"/>
              </a:spcAft>
              <a:defRPr sz="1200">
                <a:solidFill>
                  <a:schemeClr val="tx1"/>
                </a:solidFill>
                <a:latin typeface="Calibri" pitchFamily="34" charset="0"/>
              </a:defRPr>
            </a:lvl9pPr>
          </a:lstStyle>
          <a:p>
            <a:pPr marL="0" marR="0" lvl="0" indent="0" algn="r" defTabSz="912813" rtl="0" eaLnBrk="1" fontAlgn="base" latinLnBrk="0" hangingPunct="1">
              <a:lnSpc>
                <a:spcPct val="100000"/>
              </a:lnSpc>
              <a:spcBef>
                <a:spcPct val="0"/>
              </a:spcBef>
              <a:spcAft>
                <a:spcPct val="0"/>
              </a:spcAft>
              <a:buClrTx/>
              <a:buSzTx/>
              <a:buFontTx/>
              <a:buNone/>
              <a:tabLst/>
              <a:defRPr/>
            </a:pPr>
            <a:fld id="{BD092CFB-C0EC-4D29-A7BC-4B8D4BA824C0}" type="slidenum">
              <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Arial" pitchFamily="34" charset="0"/>
              </a:rPr>
              <a:pPr marL="0" marR="0" lvl="0" indent="0" algn="r" defTabSz="912813"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361475" name="Rectangle 2"/>
          <p:cNvSpPr>
            <a:spLocks noGrp="1" noRot="1" noChangeAspect="1" noChangeArrowheads="1" noTextEdit="1"/>
          </p:cNvSpPr>
          <p:nvPr>
            <p:ph type="sldImg"/>
          </p:nvPr>
        </p:nvSpPr>
        <p:spPr bwMode="auto">
          <a:xfrm>
            <a:off x="92075" y="746125"/>
            <a:ext cx="6623050" cy="37258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147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fr-FR" altLang="en-US"/>
          </a:p>
        </p:txBody>
      </p:sp>
    </p:spTree>
    <p:extLst>
      <p:ext uri="{BB962C8B-B14F-4D97-AF65-F5344CB8AC3E}">
        <p14:creationId xmlns:p14="http://schemas.microsoft.com/office/powerpoint/2010/main" val="1505497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9.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0.xml"/><Relationship Id="rId5" Type="http://schemas.openxmlformats.org/officeDocument/2006/relationships/image" Target="../media/image12.png"/><Relationship Id="rId4" Type="http://schemas.openxmlformats.org/officeDocument/2006/relationships/image" Target="../media/image8.png"/></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3.xml"/><Relationship Id="rId4" Type="http://schemas.openxmlformats.org/officeDocument/2006/relationships/image" Target="../media/image16.png"/></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6.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60"/>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Rectangle 4"/>
          <p:cNvSpPr>
            <a:spLocks noGrp="1" noChangeArrowheads="1"/>
          </p:cNvSpPr>
          <p:nvPr>
            <p:ph type="dt" sz="half" idx="10"/>
          </p:nvPr>
        </p:nvSpPr>
        <p:spPr/>
        <p:txBody>
          <a:bodyPr/>
          <a:lstStyle>
            <a:lvl1pPr>
              <a:defRPr smtClean="0"/>
            </a:lvl1pPr>
          </a:lstStyle>
          <a:p>
            <a:pPr>
              <a:defRPr/>
            </a:pPr>
            <a:endParaRPr lang="en-US" altLang="en-US"/>
          </a:p>
        </p:txBody>
      </p:sp>
      <p:sp>
        <p:nvSpPr>
          <p:cNvPr id="5" name="Rectangle 5"/>
          <p:cNvSpPr>
            <a:spLocks noGrp="1" noChangeArrowheads="1"/>
          </p:cNvSpPr>
          <p:nvPr>
            <p:ph type="ftr" sz="quarter" idx="11"/>
          </p:nvPr>
        </p:nvSpPr>
        <p:spPr/>
        <p:txBody>
          <a:bodyPr/>
          <a:lstStyle>
            <a:lvl1pPr algn="l">
              <a:defRPr smtClean="0"/>
            </a:lvl1pPr>
          </a:lstStyle>
          <a:p>
            <a:pPr>
              <a:defRPr/>
            </a:pPr>
            <a:endParaRPr lang="en-US" altLang="en-US"/>
          </a:p>
        </p:txBody>
      </p:sp>
      <p:sp>
        <p:nvSpPr>
          <p:cNvPr id="6" name="Rectangle 6"/>
          <p:cNvSpPr>
            <a:spLocks noGrp="1" noChangeArrowheads="1"/>
          </p:cNvSpPr>
          <p:nvPr>
            <p:ph type="sldNum" sz="quarter" idx="12"/>
          </p:nvPr>
        </p:nvSpPr>
        <p:spPr/>
        <p:txBody>
          <a:bodyPr/>
          <a:lstStyle>
            <a:lvl1pPr>
              <a:defRPr smtClean="0"/>
            </a:lvl1pPr>
          </a:lstStyle>
          <a:p>
            <a:pPr>
              <a:defRPr/>
            </a:pPr>
            <a:fld id="{DC1035A6-9E58-49BE-B106-44564A10750F}" type="slidenum">
              <a:rPr lang="en-US" altLang="en-US"/>
              <a:pPr>
                <a:defRPr/>
              </a:pPr>
              <a:t>‹#›</a:t>
            </a:fld>
            <a:endParaRPr lang="en-US" altLang="en-US"/>
          </a:p>
        </p:txBody>
      </p:sp>
    </p:spTree>
    <p:extLst>
      <p:ext uri="{BB962C8B-B14F-4D97-AF65-F5344CB8AC3E}">
        <p14:creationId xmlns:p14="http://schemas.microsoft.com/office/powerpoint/2010/main" val="3748930433"/>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p:txBody>
          <a:bodyPr/>
          <a:lstStyle>
            <a:lvl1pPr>
              <a:defRPr smtClean="0"/>
            </a:lvl1pPr>
          </a:lstStyle>
          <a:p>
            <a:pPr>
              <a:defRPr/>
            </a:pPr>
            <a:endParaRPr lang="en-US" altLang="en-US"/>
          </a:p>
        </p:txBody>
      </p:sp>
      <p:sp>
        <p:nvSpPr>
          <p:cNvPr id="5" name="Rectangle 5"/>
          <p:cNvSpPr>
            <a:spLocks noGrp="1" noChangeArrowheads="1"/>
          </p:cNvSpPr>
          <p:nvPr>
            <p:ph type="ftr" sz="quarter" idx="11"/>
          </p:nvPr>
        </p:nvSpPr>
        <p:spPr/>
        <p:txBody>
          <a:bodyPr/>
          <a:lstStyle>
            <a:lvl1pPr algn="l">
              <a:defRPr smtClean="0"/>
            </a:lvl1pPr>
          </a:lstStyle>
          <a:p>
            <a:pPr>
              <a:defRPr/>
            </a:pPr>
            <a:endParaRPr lang="en-US" altLang="en-US"/>
          </a:p>
        </p:txBody>
      </p:sp>
      <p:sp>
        <p:nvSpPr>
          <p:cNvPr id="6" name="Rectangle 6"/>
          <p:cNvSpPr>
            <a:spLocks noGrp="1" noChangeArrowheads="1"/>
          </p:cNvSpPr>
          <p:nvPr>
            <p:ph type="sldNum" sz="quarter" idx="12"/>
          </p:nvPr>
        </p:nvSpPr>
        <p:spPr/>
        <p:txBody>
          <a:bodyPr/>
          <a:lstStyle>
            <a:lvl1pPr>
              <a:defRPr smtClean="0"/>
            </a:lvl1pPr>
          </a:lstStyle>
          <a:p>
            <a:pPr>
              <a:defRPr/>
            </a:pPr>
            <a:fld id="{E17A7470-00B6-4A39-BF1D-9FE9095EAEFE}" type="slidenum">
              <a:rPr lang="en-US" altLang="en-US"/>
              <a:pPr>
                <a:defRPr/>
              </a:pPr>
              <a:t>‹#›</a:t>
            </a:fld>
            <a:endParaRPr lang="en-US" altLang="en-US"/>
          </a:p>
        </p:txBody>
      </p:sp>
    </p:spTree>
    <p:extLst>
      <p:ext uri="{BB962C8B-B14F-4D97-AF65-F5344CB8AC3E}">
        <p14:creationId xmlns:p14="http://schemas.microsoft.com/office/powerpoint/2010/main" val="1774113905"/>
      </p:ext>
    </p:extLst>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8989402-ED2E-4E1C-B0B7-0B5F7C7A1BB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4327836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534B298-0F4C-4B3F-B999-F268F4D014A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790319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08FD049-8CD6-4994-9E7F-F631D35C525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5099214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_Title and Table">
    <p:spTree>
      <p:nvGrpSpPr>
        <p:cNvPr id="1" name=""/>
        <p:cNvGrpSpPr/>
        <p:nvPr/>
      </p:nvGrpSpPr>
      <p:grpSpPr>
        <a:xfrm>
          <a:off x="0" y="0"/>
          <a:ext cx="0" cy="0"/>
          <a:chOff x="0" y="0"/>
          <a:chExt cx="0" cy="0"/>
        </a:xfrm>
      </p:grpSpPr>
      <p:grpSp>
        <p:nvGrpSpPr>
          <p:cNvPr id="20" name="Group 19"/>
          <p:cNvGrpSpPr>
            <a:grpSpLocks/>
          </p:cNvGrpSpPr>
          <p:nvPr userDrawn="1"/>
        </p:nvGrpSpPr>
        <p:grpSpPr bwMode="auto">
          <a:xfrm>
            <a:off x="0" y="6361134"/>
            <a:ext cx="12192000" cy="503237"/>
            <a:chOff x="35496" y="6325788"/>
            <a:chExt cx="9073008" cy="503222"/>
          </a:xfrm>
        </p:grpSpPr>
        <p:grpSp>
          <p:nvGrpSpPr>
            <p:cNvPr id="21" name="Group 20"/>
            <p:cNvGrpSpPr>
              <a:grpSpLocks/>
            </p:cNvGrpSpPr>
            <p:nvPr userDrawn="1"/>
          </p:nvGrpSpPr>
          <p:grpSpPr bwMode="auto">
            <a:xfrm>
              <a:off x="35496" y="6381328"/>
              <a:ext cx="9073008" cy="447682"/>
              <a:chOff x="35496" y="6381328"/>
              <a:chExt cx="9073008" cy="447682"/>
            </a:xfrm>
          </p:grpSpPr>
          <p:pic>
            <p:nvPicPr>
              <p:cNvPr id="25" name="Picture 7"/>
              <p:cNvPicPr>
                <a:picLocks noChangeAspect="1" noChangeArrowheads="1"/>
              </p:cNvPicPr>
              <p:nvPr/>
            </p:nvPicPr>
            <p:blipFill>
              <a:blip r:embed="rId2">
                <a:extLst>
                  <a:ext uri="{28A0092B-C50C-407E-A947-70E740481C1C}">
                    <a14:useLocalDpi xmlns:a14="http://schemas.microsoft.com/office/drawing/2010/main" val="0"/>
                  </a:ext>
                </a:extLst>
              </a:blip>
              <a:srcRect l="1613" t="18993" r="16685"/>
              <a:stretch>
                <a:fillRect/>
              </a:stretch>
            </p:blipFill>
            <p:spPr bwMode="auto">
              <a:xfrm>
                <a:off x="141140" y="6381328"/>
                <a:ext cx="8967364" cy="447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Pentagon 25"/>
              <p:cNvSpPr/>
              <p:nvPr/>
            </p:nvSpPr>
            <p:spPr>
              <a:xfrm>
                <a:off x="35496" y="6381348"/>
                <a:ext cx="6204757" cy="447662"/>
              </a:xfrm>
              <a:prstGeom prst="homePlate">
                <a:avLst/>
              </a:prstGeom>
              <a:solidFill>
                <a:srgbClr val="0093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b="1">
                  <a:solidFill>
                    <a:srgbClr val="FFFFFF"/>
                  </a:solidFill>
                </a:endParaRPr>
              </a:p>
            </p:txBody>
          </p:sp>
        </p:grpSp>
        <p:pic>
          <p:nvPicPr>
            <p:cNvPr id="22"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l="12131" t="6778" r="43935" b="-2"/>
            <a:stretch>
              <a:fillRect/>
            </a:stretch>
          </p:blipFill>
          <p:spPr bwMode="auto">
            <a:xfrm>
              <a:off x="7453703" y="6414284"/>
              <a:ext cx="1222753" cy="379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25474" y="6325788"/>
              <a:ext cx="1747380" cy="468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6165" y="6422512"/>
              <a:ext cx="1338451" cy="371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92553511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9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F1A83262-61CA-4F63-961E-B16BC93C616E}" type="datetimeFigureOut">
              <a:rPr lang="en-GB" smtClean="0">
                <a:solidFill>
                  <a:prstClr val="black">
                    <a:tint val="75000"/>
                  </a:prstClr>
                </a:solidFill>
              </a:rPr>
              <a:pPr/>
              <a:t>16/04/2018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6DC313C-4D2D-4F4E-8242-10FAFAA0A84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999546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1A83262-61CA-4F63-961E-B16BC93C616E}" type="datetimeFigureOut">
              <a:rPr lang="en-GB" smtClean="0">
                <a:solidFill>
                  <a:prstClr val="black">
                    <a:tint val="75000"/>
                  </a:prstClr>
                </a:solidFill>
              </a:rPr>
              <a:pPr/>
              <a:t>16/04/2018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6DC313C-4D2D-4F4E-8242-10FAFAA0A84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3015315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7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1A83262-61CA-4F63-961E-B16BC93C616E}" type="datetimeFigureOut">
              <a:rPr lang="en-GB" smtClean="0">
                <a:solidFill>
                  <a:prstClr val="black">
                    <a:tint val="75000"/>
                  </a:prstClr>
                </a:solidFill>
              </a:rPr>
              <a:pPr/>
              <a:t>16/04/2018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6DC313C-4D2D-4F4E-8242-10FAFAA0A84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50046175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F1A83262-61CA-4F63-961E-B16BC93C616E}" type="datetimeFigureOut">
              <a:rPr lang="en-GB" smtClean="0">
                <a:solidFill>
                  <a:prstClr val="black">
                    <a:tint val="75000"/>
                  </a:prstClr>
                </a:solidFill>
              </a:rPr>
              <a:pPr/>
              <a:t>16/04/2018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B6DC313C-4D2D-4F4E-8242-10FAFAA0A84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3910130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73"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3"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F1A83262-61CA-4F63-961E-B16BC93C616E}" type="datetimeFigureOut">
              <a:rPr lang="en-GB" smtClean="0">
                <a:solidFill>
                  <a:prstClr val="black">
                    <a:tint val="75000"/>
                  </a:prstClr>
                </a:solidFill>
              </a:rPr>
              <a:pPr/>
              <a:t>16/04/2018</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B6DC313C-4D2D-4F4E-8242-10FAFAA0A84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46853850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F1A83262-61CA-4F63-961E-B16BC93C616E}" type="datetimeFigureOut">
              <a:rPr lang="en-GB" smtClean="0">
                <a:solidFill>
                  <a:prstClr val="black">
                    <a:tint val="75000"/>
                  </a:prstClr>
                </a:solidFill>
              </a:rPr>
              <a:pPr/>
              <a:t>16/04/2018</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B6DC313C-4D2D-4F4E-8242-10FAFAA0A84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365950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p:txBody>
          <a:bodyPr/>
          <a:lstStyle>
            <a:lvl1pPr>
              <a:defRPr smtClean="0"/>
            </a:lvl1pPr>
          </a:lstStyle>
          <a:p>
            <a:pPr>
              <a:defRPr/>
            </a:pPr>
            <a:endParaRPr lang="en-US" altLang="en-US"/>
          </a:p>
        </p:txBody>
      </p:sp>
      <p:sp>
        <p:nvSpPr>
          <p:cNvPr id="5" name="Rectangle 5"/>
          <p:cNvSpPr>
            <a:spLocks noGrp="1" noChangeArrowheads="1"/>
          </p:cNvSpPr>
          <p:nvPr>
            <p:ph type="ftr" sz="quarter" idx="11"/>
          </p:nvPr>
        </p:nvSpPr>
        <p:spPr/>
        <p:txBody>
          <a:bodyPr/>
          <a:lstStyle>
            <a:lvl1pPr algn="l">
              <a:defRPr smtClean="0"/>
            </a:lvl1pPr>
          </a:lstStyle>
          <a:p>
            <a:pPr>
              <a:defRPr/>
            </a:pPr>
            <a:endParaRPr lang="en-US" altLang="en-US"/>
          </a:p>
        </p:txBody>
      </p:sp>
      <p:sp>
        <p:nvSpPr>
          <p:cNvPr id="6" name="Rectangle 6"/>
          <p:cNvSpPr>
            <a:spLocks noGrp="1" noChangeArrowheads="1"/>
          </p:cNvSpPr>
          <p:nvPr>
            <p:ph type="sldNum" sz="quarter" idx="12"/>
          </p:nvPr>
        </p:nvSpPr>
        <p:spPr/>
        <p:txBody>
          <a:bodyPr/>
          <a:lstStyle>
            <a:lvl1pPr>
              <a:defRPr smtClean="0"/>
            </a:lvl1pPr>
          </a:lstStyle>
          <a:p>
            <a:pPr>
              <a:defRPr/>
            </a:pPr>
            <a:fld id="{4976BE4C-A0A3-4BC7-9243-8411998FA462}" type="slidenum">
              <a:rPr lang="en-US" altLang="en-US"/>
              <a:pPr>
                <a:defRPr/>
              </a:pPr>
              <a:t>‹#›</a:t>
            </a:fld>
            <a:endParaRPr lang="en-US" altLang="en-US"/>
          </a:p>
        </p:txBody>
      </p:sp>
    </p:spTree>
    <p:extLst>
      <p:ext uri="{BB962C8B-B14F-4D97-AF65-F5344CB8AC3E}">
        <p14:creationId xmlns:p14="http://schemas.microsoft.com/office/powerpoint/2010/main" val="2026568857"/>
      </p:ext>
    </p:extLst>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A83262-61CA-4F63-961E-B16BC93C616E}" type="datetimeFigureOut">
              <a:rPr lang="en-GB" smtClean="0">
                <a:solidFill>
                  <a:prstClr val="black">
                    <a:tint val="75000"/>
                  </a:prstClr>
                </a:solidFill>
              </a:rPr>
              <a:pPr/>
              <a:t>16/04/2018</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B6DC313C-4D2D-4F4E-8242-10FAFAA0A84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44718637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5"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1A83262-61CA-4F63-961E-B16BC93C616E}" type="datetimeFigureOut">
              <a:rPr lang="en-GB" smtClean="0">
                <a:solidFill>
                  <a:prstClr val="black">
                    <a:tint val="75000"/>
                  </a:prstClr>
                </a:solidFill>
              </a:rPr>
              <a:pPr/>
              <a:t>16/04/2018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B6DC313C-4D2D-4F4E-8242-10FAFAA0A84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9407902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1A83262-61CA-4F63-961E-B16BC93C616E}" type="datetimeFigureOut">
              <a:rPr lang="en-GB" smtClean="0">
                <a:solidFill>
                  <a:prstClr val="black">
                    <a:tint val="75000"/>
                  </a:prstClr>
                </a:solidFill>
              </a:rPr>
              <a:pPr/>
              <a:t>16/04/2018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B6DC313C-4D2D-4F4E-8242-10FAFAA0A84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7664866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1A83262-61CA-4F63-961E-B16BC93C616E}" type="datetimeFigureOut">
              <a:rPr lang="en-GB" smtClean="0">
                <a:solidFill>
                  <a:prstClr val="black">
                    <a:tint val="75000"/>
                  </a:prstClr>
                </a:solidFill>
              </a:rPr>
              <a:pPr/>
              <a:t>16/04/2018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6DC313C-4D2D-4F4E-8242-10FAFAA0A84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9752025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1A83262-61CA-4F63-961E-B16BC93C616E}" type="datetimeFigureOut">
              <a:rPr lang="en-GB" smtClean="0">
                <a:solidFill>
                  <a:prstClr val="black">
                    <a:tint val="75000"/>
                  </a:prstClr>
                </a:solidFill>
              </a:rPr>
              <a:pPr/>
              <a:t>16/04/2018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6DC313C-4D2D-4F4E-8242-10FAFAA0A84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42730498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1_Title and Tabl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500189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normal">
    <p:spTree>
      <p:nvGrpSpPr>
        <p:cNvPr id="1" name=""/>
        <p:cNvGrpSpPr/>
        <p:nvPr/>
      </p:nvGrpSpPr>
      <p:grpSpPr>
        <a:xfrm>
          <a:off x="0" y="0"/>
          <a:ext cx="0" cy="0"/>
          <a:chOff x="0" y="0"/>
          <a:chExt cx="0" cy="0"/>
        </a:xfrm>
      </p:grpSpPr>
      <p:grpSp>
        <p:nvGrpSpPr>
          <p:cNvPr id="2" name="Group 1"/>
          <p:cNvGrpSpPr>
            <a:grpSpLocks/>
          </p:cNvGrpSpPr>
          <p:nvPr userDrawn="1"/>
        </p:nvGrpSpPr>
        <p:grpSpPr bwMode="auto">
          <a:xfrm>
            <a:off x="46574" y="6335734"/>
            <a:ext cx="12098867" cy="503237"/>
            <a:chOff x="35496" y="6325788"/>
            <a:chExt cx="9073008" cy="503222"/>
          </a:xfrm>
        </p:grpSpPr>
        <p:grpSp>
          <p:nvGrpSpPr>
            <p:cNvPr id="3" name="Group 2"/>
            <p:cNvGrpSpPr>
              <a:grpSpLocks/>
            </p:cNvGrpSpPr>
            <p:nvPr userDrawn="1"/>
          </p:nvGrpSpPr>
          <p:grpSpPr bwMode="auto">
            <a:xfrm>
              <a:off x="35496" y="6381328"/>
              <a:ext cx="9073008" cy="447682"/>
              <a:chOff x="35496" y="6381328"/>
              <a:chExt cx="9073008" cy="447682"/>
            </a:xfrm>
          </p:grpSpPr>
          <p:pic>
            <p:nvPicPr>
              <p:cNvPr id="7" name="Picture 7"/>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41140" y="6381328"/>
                <a:ext cx="8967364" cy="447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Pentagon 7"/>
              <p:cNvSpPr/>
              <p:nvPr/>
            </p:nvSpPr>
            <p:spPr>
              <a:xfrm>
                <a:off x="35496" y="6381348"/>
                <a:ext cx="6204757" cy="447662"/>
              </a:xfrm>
              <a:prstGeom prst="homePlate">
                <a:avLst/>
              </a:prstGeom>
              <a:solidFill>
                <a:srgbClr val="0093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Aft>
                    <a:spcPts val="0"/>
                  </a:spcAft>
                  <a:defRPr/>
                </a:pPr>
                <a:endParaRPr lang="en-GB">
                  <a:solidFill>
                    <a:srgbClr val="FFFFFF"/>
                  </a:solidFill>
                </a:endParaRPr>
              </a:p>
            </p:txBody>
          </p:sp>
        </p:grpSp>
        <p:pic>
          <p:nvPicPr>
            <p:cNvPr id="4"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b="-2"/>
            <a:stretch>
              <a:fillRect/>
            </a:stretch>
          </p:blipFill>
          <p:spPr bwMode="auto">
            <a:xfrm>
              <a:off x="7453703" y="6414284"/>
              <a:ext cx="1222753" cy="379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0"/>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25474" y="6325788"/>
              <a:ext cx="1747380" cy="468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76165" y="6422512"/>
              <a:ext cx="1338451" cy="371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95269527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a:xfrm>
            <a:off x="0" y="5971032"/>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10" name="Rectangle 9"/>
          <p:cNvSpPr/>
          <p:nvPr/>
        </p:nvSpPr>
        <p:spPr>
          <a:xfrm>
            <a:off x="-12192" y="6053328"/>
            <a:ext cx="2999232"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11" name="Rectangle 10"/>
          <p:cNvSpPr/>
          <p:nvPr/>
        </p:nvSpPr>
        <p:spPr>
          <a:xfrm>
            <a:off x="3145536" y="6044184"/>
            <a:ext cx="90464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9" name="Subtitle 8"/>
          <p:cNvSpPr>
            <a:spLocks noGrp="1"/>
          </p:cNvSpPr>
          <p:nvPr>
            <p:ph type="subTitle" idx="1"/>
          </p:nvPr>
        </p:nvSpPr>
        <p:spPr>
          <a:xfrm>
            <a:off x="3149600" y="6050037"/>
            <a:ext cx="8686800" cy="685800"/>
          </a:xfrm>
        </p:spPr>
        <p:txBody>
          <a:bodyPr anchor="ctr"/>
          <a:lstStyle>
            <a:lvl1pPr marL="0" indent="0" algn="l">
              <a:buNone/>
              <a:defRPr sz="3733">
                <a:solidFill>
                  <a:srgbClr val="FFFFFF"/>
                </a:solidFill>
              </a:defRPr>
            </a:lvl1pPr>
            <a:lvl2pPr marL="609585" indent="0" algn="ctr">
              <a:buNone/>
            </a:lvl2pPr>
            <a:lvl3pPr marL="1219170" indent="0" algn="ctr">
              <a:buNone/>
            </a:lvl3pPr>
            <a:lvl4pPr marL="1828754" indent="0" algn="ctr">
              <a:buNone/>
            </a:lvl4pPr>
            <a:lvl5pPr marL="2438339" indent="0" algn="ctr">
              <a:buNone/>
            </a:lvl5pPr>
            <a:lvl6pPr marL="3047924" indent="0" algn="ctr">
              <a:buNone/>
            </a:lvl6pPr>
            <a:lvl7pPr marL="3657509" indent="0" algn="ctr">
              <a:buNone/>
            </a:lvl7pPr>
            <a:lvl8pPr marL="4267093" indent="0" algn="ctr">
              <a:buNone/>
            </a:lvl8pPr>
            <a:lvl9pPr marL="4876678" indent="0" algn="ctr">
              <a:buNone/>
            </a:lvl9pPr>
            <a:extLst/>
          </a:lstStyle>
          <a:p>
            <a:r>
              <a:rPr lang="en-US"/>
              <a:t>Click to edit Master subtitle style</a:t>
            </a:r>
            <a:endParaRPr lang="en-US" dirty="0"/>
          </a:p>
        </p:txBody>
      </p:sp>
      <p:sp>
        <p:nvSpPr>
          <p:cNvPr id="28" name="Date Placeholder 27"/>
          <p:cNvSpPr>
            <a:spLocks noGrp="1"/>
          </p:cNvSpPr>
          <p:nvPr>
            <p:ph type="dt" sz="half" idx="10"/>
          </p:nvPr>
        </p:nvSpPr>
        <p:spPr>
          <a:xfrm>
            <a:off x="101600" y="6068699"/>
            <a:ext cx="2743200" cy="685800"/>
          </a:xfrm>
        </p:spPr>
        <p:txBody>
          <a:bodyPr>
            <a:noAutofit/>
          </a:bodyPr>
          <a:lstStyle>
            <a:lvl1pPr algn="ctr">
              <a:defRPr sz="2667">
                <a:solidFill>
                  <a:srgbClr val="FFFFFF"/>
                </a:solidFill>
              </a:defRPr>
            </a:lvl1pPr>
            <a:extLst/>
          </a:lstStyle>
          <a:p>
            <a:pPr algn="ctr"/>
            <a:fld id="{047E157E-8DCB-4F70-A0AF-5EB586A91DD4}" type="datetime1">
              <a:rPr lang="en-US" smtClean="0">
                <a:solidFill>
                  <a:srgbClr val="FFFFFF"/>
                </a:solidFill>
              </a:rPr>
              <a:pPr algn="ctr"/>
              <a:t>4/16/2018</a:t>
            </a:fld>
            <a:endParaRPr lang="en-US" sz="2667" dirty="0">
              <a:solidFill>
                <a:srgbClr val="FFFFFF"/>
              </a:solidFill>
            </a:endParaRPr>
          </a:p>
        </p:txBody>
      </p:sp>
      <p:sp>
        <p:nvSpPr>
          <p:cNvPr id="17" name="Footer Placeholder 16"/>
          <p:cNvSpPr>
            <a:spLocks noGrp="1"/>
          </p:cNvSpPr>
          <p:nvPr>
            <p:ph type="ftr" sz="quarter" idx="11"/>
          </p:nvPr>
        </p:nvSpPr>
        <p:spPr>
          <a:xfrm>
            <a:off x="2780524" y="236539"/>
            <a:ext cx="7823200" cy="365125"/>
          </a:xfrm>
        </p:spPr>
        <p:txBody>
          <a:bodyPr/>
          <a:lstStyle>
            <a:lvl1pPr algn="r">
              <a:defRPr>
                <a:solidFill>
                  <a:schemeClr val="tx2"/>
                </a:solidFill>
              </a:defRPr>
            </a:lvl1pPr>
            <a:extLst/>
          </a:lstStyle>
          <a:p>
            <a:pPr algn="r"/>
            <a:endParaRPr lang="en-US" dirty="0">
              <a:solidFill>
                <a:schemeClr val="tx2"/>
              </a:solidFill>
            </a:endParaRPr>
          </a:p>
        </p:txBody>
      </p:sp>
      <p:sp>
        <p:nvSpPr>
          <p:cNvPr id="29" name="Slide Number Placeholder 28"/>
          <p:cNvSpPr>
            <a:spLocks noGrp="1"/>
          </p:cNvSpPr>
          <p:nvPr>
            <p:ph type="sldNum" sz="quarter" idx="12"/>
          </p:nvPr>
        </p:nvSpPr>
        <p:spPr>
          <a:xfrm>
            <a:off x="10668000" y="228600"/>
            <a:ext cx="1117600" cy="381000"/>
          </a:xfrm>
        </p:spPr>
        <p:txBody>
          <a:bodyPr/>
          <a:lstStyle>
            <a:lvl1pPr>
              <a:defRPr>
                <a:solidFill>
                  <a:schemeClr val="tx2"/>
                </a:solidFill>
              </a:defRPr>
            </a:lvl1pPr>
            <a:extLst/>
          </a:lstStyle>
          <a:p>
            <a:fld id="{8F82E0A0-C266-4798-8C8F-B9F91E9DA37E}" type="slidenum">
              <a:rPr lang="en-US" smtClean="0">
                <a:solidFill>
                  <a:schemeClr val="tx2"/>
                </a:solidFill>
              </a:rPr>
              <a:pPr/>
              <a:t>‹#›</a:t>
            </a:fld>
            <a:endParaRPr lang="en-US" dirty="0">
              <a:solidFill>
                <a:schemeClr val="tx2"/>
              </a:solidFill>
            </a:endParaRPr>
          </a:p>
        </p:txBody>
      </p:sp>
      <p:sp>
        <p:nvSpPr>
          <p:cNvPr id="12" name="Rectangle 11"/>
          <p:cNvSpPr>
            <a:spLocks noGrp="1"/>
          </p:cNvSpPr>
          <p:nvPr>
            <p:ph type="title"/>
          </p:nvPr>
        </p:nvSpPr>
        <p:spPr>
          <a:xfrm>
            <a:off x="3149600" y="3124200"/>
            <a:ext cx="8636000" cy="2717800"/>
          </a:xfrm>
        </p:spPr>
        <p:txBody>
          <a:bodyPr rtlCol="0" anchor="b"/>
          <a:lstStyle>
            <a:lvl1pPr>
              <a:defRPr cap="all" baseline="0"/>
            </a:lvl1pPr>
            <a:extLst/>
          </a:lstStyle>
          <a:p>
            <a:r>
              <a:rPr lang="en-US"/>
              <a:t>Click to edit Master title style</a:t>
            </a:r>
            <a:endParaRPr lang="en-US" dirty="0"/>
          </a:p>
        </p:txBody>
      </p:sp>
    </p:spTree>
    <p:extLst>
      <p:ext uri="{BB962C8B-B14F-4D97-AF65-F5344CB8AC3E}">
        <p14:creationId xmlns:p14="http://schemas.microsoft.com/office/powerpoint/2010/main" val="1399067677"/>
      </p:ext>
    </p:extLst>
  </p:cSld>
  <p:clrMapOvr>
    <a:overrideClrMapping bg1="dk1" tx1="lt1" bg2="dk2" tx2="lt2" accent1="accent1" accent2="accent2" accent3="accent3" accent4="accent4" accent5="accent5" accent6="accent6" hlink="hlink" folHlink="folHlink"/>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p>
            <a:r>
              <a:rPr lang="en-US"/>
              <a:t>Click to edit Master title style</a:t>
            </a:r>
            <a:endParaRPr lang="en-US" dirty="0"/>
          </a:p>
        </p:txBody>
      </p:sp>
      <p:sp>
        <p:nvSpPr>
          <p:cNvPr id="3" name="Rectangle 2"/>
          <p:cNvSpPr>
            <a:spLocks noGrp="1"/>
          </p:cNvSpPr>
          <p:nvPr>
            <p:ph type="dt" sz="half" idx="10"/>
          </p:nvPr>
        </p:nvSpPr>
        <p:spPr/>
        <p:txBody>
          <a:bodyPr/>
          <a:lstStyle/>
          <a:p>
            <a:fld id="{E4606EA6-EFEA-4C30-9264-4F9291A5780D}" type="datetime1">
              <a:rPr lang="en-US" smtClean="0"/>
              <a:pPr/>
              <a:t>4/16/2018</a:t>
            </a:fld>
            <a:endParaRPr lang="en-US"/>
          </a:p>
        </p:txBody>
      </p:sp>
      <p:sp>
        <p:nvSpPr>
          <p:cNvPr id="4" name="Rectangle 3"/>
          <p:cNvSpPr>
            <a:spLocks noGrp="1"/>
          </p:cNvSpPr>
          <p:nvPr>
            <p:ph type="ftr" sz="quarter" idx="11"/>
          </p:nvPr>
        </p:nvSpPr>
        <p:spPr/>
        <p:txBody>
          <a:bodyPr/>
          <a:lstStyle/>
          <a:p>
            <a:endParaRPr lang="en-US"/>
          </a:p>
        </p:txBody>
      </p:sp>
      <p:sp>
        <p:nvSpPr>
          <p:cNvPr id="5" name="Rectangle 4"/>
          <p:cNvSpPr>
            <a:spLocks noGrp="1"/>
          </p:cNvSpPr>
          <p:nvPr>
            <p:ph type="sldNum" sz="quarter" idx="12"/>
          </p:nvPr>
        </p:nvSpPr>
        <p:spPr/>
        <p:txBody>
          <a:bodyPr/>
          <a:lstStyle/>
          <a:p>
            <a:pPr algn="ctr"/>
            <a:fld id="{8F82E0A0-C266-4798-8C8F-B9F91E9DA37E}" type="slidenum">
              <a:rPr lang="en-US" sz="1867" b="1" smtClean="0">
                <a:solidFill>
                  <a:srgbClr val="FFFFFF"/>
                </a:solidFill>
              </a:rPr>
              <a:pPr algn="ctr"/>
              <a:t>‹#›</a:t>
            </a:fld>
            <a:endParaRPr lang="en-US"/>
          </a:p>
        </p:txBody>
      </p:sp>
      <p:sp>
        <p:nvSpPr>
          <p:cNvPr id="7" name="Rectangle 6"/>
          <p:cNvSpPr>
            <a:spLocks noGrp="1"/>
          </p:cNvSpPr>
          <p:nvPr>
            <p:ph sz="quarter" idx="13"/>
          </p:nvPr>
        </p:nvSpPr>
        <p:spPr>
          <a:xfrm>
            <a:off x="812800" y="1803400"/>
            <a:ext cx="10871200" cy="436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9263603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828801" y="2743201"/>
            <a:ext cx="9497484" cy="1673225"/>
          </a:xfrm>
        </p:spPr>
        <p:txBody>
          <a:bodyPr anchor="t"/>
          <a:lstStyle>
            <a:lvl1pPr>
              <a:buNone/>
              <a:defRPr sz="3733">
                <a:solidFill>
                  <a:schemeClr val="tx2"/>
                </a:solidFill>
              </a:defRPr>
            </a:lvl1pPr>
            <a:lvl2pPr>
              <a:buNone/>
              <a:defRPr sz="2400">
                <a:solidFill>
                  <a:schemeClr val="tx1">
                    <a:tint val="75000"/>
                  </a:schemeClr>
                </a:solidFill>
              </a:defRPr>
            </a:lvl2pPr>
            <a:lvl3pPr>
              <a:buNone/>
              <a:defRPr sz="2133">
                <a:solidFill>
                  <a:schemeClr val="tx1">
                    <a:tint val="75000"/>
                  </a:schemeClr>
                </a:solidFill>
              </a:defRPr>
            </a:lvl3pPr>
            <a:lvl4pPr>
              <a:buNone/>
              <a:defRPr sz="1867">
                <a:solidFill>
                  <a:schemeClr val="tx1">
                    <a:tint val="75000"/>
                  </a:schemeClr>
                </a:solidFill>
              </a:defRPr>
            </a:lvl4pPr>
            <a:lvl5pPr>
              <a:buNone/>
              <a:defRPr sz="1867">
                <a:solidFill>
                  <a:schemeClr val="tx1">
                    <a:tint val="75000"/>
                  </a:schemeClr>
                </a:solidFill>
              </a:defRPr>
            </a:lvl5pPr>
            <a:extLst/>
          </a:lstStyle>
          <a:p>
            <a:pPr lvl="0"/>
            <a:r>
              <a:rPr lang="en-US"/>
              <a:t>Click to edit Master text styles</a:t>
            </a:r>
          </a:p>
        </p:txBody>
      </p:sp>
      <p:sp>
        <p:nvSpPr>
          <p:cNvPr id="7" name="Rectangle 6"/>
          <p:cNvSpPr/>
          <p:nvPr/>
        </p:nvSpPr>
        <p:spPr>
          <a:xfrm>
            <a:off x="0" y="1524000"/>
            <a:ext cx="12192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8" name="Rectangle 7"/>
          <p:cNvSpPr/>
          <p:nvPr/>
        </p:nvSpPr>
        <p:spPr>
          <a:xfrm>
            <a:off x="0" y="1600200"/>
            <a:ext cx="17272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9" name="Rectangle 8"/>
          <p:cNvSpPr/>
          <p:nvPr/>
        </p:nvSpPr>
        <p:spPr>
          <a:xfrm>
            <a:off x="1828800" y="1600200"/>
            <a:ext cx="103632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2" name="Title 1"/>
          <p:cNvSpPr>
            <a:spLocks noGrp="1"/>
          </p:cNvSpPr>
          <p:nvPr>
            <p:ph type="title" hasCustomPrompt="1"/>
          </p:nvPr>
        </p:nvSpPr>
        <p:spPr>
          <a:xfrm>
            <a:off x="1828800" y="1600200"/>
            <a:ext cx="10160000" cy="990600"/>
          </a:xfrm>
        </p:spPr>
        <p:txBody>
          <a:bodyPr/>
          <a:lstStyle>
            <a:lvl1pPr algn="l">
              <a:buNone/>
              <a:defRPr sz="5867" b="0" cap="none">
                <a:solidFill>
                  <a:srgbClr val="FFFFFF"/>
                </a:solidFill>
              </a:defRPr>
            </a:lvl1pPr>
            <a:extLst/>
          </a:lstStyle>
          <a:p>
            <a:r>
              <a:rPr lang="en-US" dirty="0"/>
              <a:t>Click to edit master title style</a:t>
            </a:r>
          </a:p>
        </p:txBody>
      </p:sp>
      <p:sp>
        <p:nvSpPr>
          <p:cNvPr id="12" name="Date Placeholder 11"/>
          <p:cNvSpPr>
            <a:spLocks noGrp="1"/>
          </p:cNvSpPr>
          <p:nvPr>
            <p:ph type="dt" sz="half" idx="10"/>
          </p:nvPr>
        </p:nvSpPr>
        <p:spPr/>
        <p:txBody>
          <a:bodyPr/>
          <a:lstStyle/>
          <a:p>
            <a:fld id="{6FCF9F07-3BC7-4570-B054-79111B0A380C}" type="datetime1">
              <a:rPr lang="en-US" smtClean="0"/>
              <a:pPr/>
              <a:t>4/16/2018</a:t>
            </a:fld>
            <a:endParaRPr lang="en-US"/>
          </a:p>
        </p:txBody>
      </p:sp>
      <p:sp>
        <p:nvSpPr>
          <p:cNvPr id="13" name="Slide Number Placeholder 12"/>
          <p:cNvSpPr>
            <a:spLocks noGrp="1"/>
          </p:cNvSpPr>
          <p:nvPr>
            <p:ph type="sldNum" sz="quarter" idx="11"/>
          </p:nvPr>
        </p:nvSpPr>
        <p:spPr>
          <a:xfrm>
            <a:off x="0" y="1752601"/>
            <a:ext cx="1727200" cy="701676"/>
          </a:xfrm>
        </p:spPr>
        <p:txBody>
          <a:bodyPr>
            <a:noAutofit/>
          </a:bodyPr>
          <a:lstStyle>
            <a:lvl1pPr>
              <a:defRPr sz="3200">
                <a:solidFill>
                  <a:srgbClr val="FFFFFF"/>
                </a:solidFill>
              </a:defRPr>
            </a:lvl1pPr>
            <a:extLst/>
          </a:lstStyle>
          <a:p>
            <a:pPr algn="ctr"/>
            <a:fld id="{8F82E0A0-C266-4798-8C8F-B9F91E9DA37E}" type="slidenum">
              <a:rPr lang="en-US" sz="3200" b="1" smtClean="0">
                <a:solidFill>
                  <a:srgbClr val="FFFFFF"/>
                </a:solidFill>
              </a:rPr>
              <a:pPr algn="ctr"/>
              <a:t>‹#›</a:t>
            </a:fld>
            <a:endParaRPr lang="en-US" sz="3200" dirty="0">
              <a:solidFill>
                <a:srgbClr val="FFFFFF"/>
              </a:solidFill>
            </a:endParaRPr>
          </a:p>
        </p:txBody>
      </p:sp>
      <p:sp>
        <p:nvSpPr>
          <p:cNvPr id="14" name="Footer Placeholder 13"/>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2049075457"/>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0"/>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Rectangle 4"/>
          <p:cNvSpPr>
            <a:spLocks noGrp="1" noChangeArrowheads="1"/>
          </p:cNvSpPr>
          <p:nvPr>
            <p:ph type="dt" sz="half" idx="10"/>
          </p:nvPr>
        </p:nvSpPr>
        <p:spPr/>
        <p:txBody>
          <a:bodyPr/>
          <a:lstStyle>
            <a:lvl1pPr>
              <a:defRPr smtClean="0"/>
            </a:lvl1pPr>
          </a:lstStyle>
          <a:p>
            <a:pPr>
              <a:defRPr/>
            </a:pPr>
            <a:endParaRPr lang="en-US" altLang="en-US"/>
          </a:p>
        </p:txBody>
      </p:sp>
      <p:sp>
        <p:nvSpPr>
          <p:cNvPr id="4" name="Rectangle 5"/>
          <p:cNvSpPr>
            <a:spLocks noGrp="1" noChangeArrowheads="1"/>
          </p:cNvSpPr>
          <p:nvPr>
            <p:ph type="ftr" sz="quarter" idx="11"/>
          </p:nvPr>
        </p:nvSpPr>
        <p:spPr/>
        <p:txBody>
          <a:bodyPr/>
          <a:lstStyle>
            <a:lvl1pPr algn="l">
              <a:defRPr smtClean="0"/>
            </a:lvl1pPr>
          </a:lstStyle>
          <a:p>
            <a:pPr>
              <a:defRPr/>
            </a:pPr>
            <a:endParaRPr lang="en-US" altLang="en-US"/>
          </a:p>
        </p:txBody>
      </p:sp>
      <p:sp>
        <p:nvSpPr>
          <p:cNvPr id="5" name="Rectangle 6"/>
          <p:cNvSpPr>
            <a:spLocks noGrp="1" noChangeArrowheads="1"/>
          </p:cNvSpPr>
          <p:nvPr>
            <p:ph type="sldNum" sz="quarter" idx="12"/>
          </p:nvPr>
        </p:nvSpPr>
        <p:spPr/>
        <p:txBody>
          <a:bodyPr/>
          <a:lstStyle>
            <a:lvl1pPr>
              <a:defRPr smtClean="0"/>
            </a:lvl1pPr>
          </a:lstStyle>
          <a:p>
            <a:pPr>
              <a:defRPr/>
            </a:pPr>
            <a:fld id="{2B79EB7F-09D8-4711-8F68-2A4E46BA46FE}" type="slidenum">
              <a:rPr lang="en-US" altLang="en-US"/>
              <a:pPr>
                <a:defRPr/>
              </a:pPr>
              <a:t>‹#›</a:t>
            </a:fld>
            <a:endParaRPr lang="en-US" altLang="en-US"/>
          </a:p>
        </p:txBody>
      </p:sp>
    </p:spTree>
    <p:extLst>
      <p:ext uri="{BB962C8B-B14F-4D97-AF65-F5344CB8AC3E}">
        <p14:creationId xmlns:p14="http://schemas.microsoft.com/office/powerpoint/2010/main" val="3861314129"/>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9" name="Content Placeholder 8"/>
          <p:cNvSpPr>
            <a:spLocks noGrp="1"/>
          </p:cNvSpPr>
          <p:nvPr>
            <p:ph sz="quarter" idx="13"/>
          </p:nvPr>
        </p:nvSpPr>
        <p:spPr>
          <a:xfrm>
            <a:off x="812800" y="1803402"/>
            <a:ext cx="5181600" cy="43581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4"/>
          </p:nvPr>
        </p:nvSpPr>
        <p:spPr>
          <a:xfrm>
            <a:off x="6459868" y="1803399"/>
            <a:ext cx="5181600" cy="43581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5"/>
          </p:nvPr>
        </p:nvSpPr>
        <p:spPr/>
        <p:txBody>
          <a:bodyPr rtlCol="0"/>
          <a:lstStyle/>
          <a:p>
            <a:fld id="{E4606EA6-EFEA-4C30-9264-4F9291A5780D}" type="datetime1">
              <a:rPr lang="en-US" smtClean="0"/>
              <a:pPr/>
              <a:t>4/16/2018</a:t>
            </a:fld>
            <a:endParaRPr lang="en-US"/>
          </a:p>
        </p:txBody>
      </p:sp>
      <p:sp>
        <p:nvSpPr>
          <p:cNvPr id="10" name="Slide Number Placeholder 9"/>
          <p:cNvSpPr>
            <a:spLocks noGrp="1"/>
          </p:cNvSpPr>
          <p:nvPr>
            <p:ph type="sldNum" sz="quarter" idx="16"/>
          </p:nvPr>
        </p:nvSpPr>
        <p:spPr/>
        <p:txBody>
          <a:bodyPr rtlCol="0"/>
          <a:lstStyle/>
          <a:p>
            <a:pPr algn="ctr"/>
            <a:fld id="{8F82E0A0-C266-4798-8C8F-B9F91E9DA37E}" type="slidenum">
              <a:rPr lang="en-US" sz="1867" b="1" smtClean="0">
                <a:solidFill>
                  <a:srgbClr val="FFFFFF"/>
                </a:solidFill>
              </a:rPr>
              <a:pPr algn="ctr"/>
              <a:t>‹#›</a:t>
            </a:fld>
            <a:endParaRPr lang="en-US"/>
          </a:p>
        </p:txBody>
      </p:sp>
      <p:sp>
        <p:nvSpPr>
          <p:cNvPr id="12" name="Footer Placeholder 11"/>
          <p:cNvSpPr>
            <a:spLocks noGrp="1"/>
          </p:cNvSpPr>
          <p:nvPr>
            <p:ph type="ftr" sz="quarter" idx="17"/>
          </p:nvPr>
        </p:nvSpPr>
        <p:spPr/>
        <p:txBody>
          <a:bodyPr rtlCol="0"/>
          <a:lstStyle/>
          <a:p>
            <a:endParaRPr lang="en-US"/>
          </a:p>
        </p:txBody>
      </p:sp>
    </p:spTree>
    <p:extLst>
      <p:ext uri="{BB962C8B-B14F-4D97-AF65-F5344CB8AC3E}">
        <p14:creationId xmlns:p14="http://schemas.microsoft.com/office/powerpoint/2010/main" val="137872084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6864" y="157480"/>
            <a:ext cx="10871200" cy="1341120"/>
          </a:xfrm>
        </p:spPr>
        <p:txBody>
          <a:bodyPr anchor="b"/>
          <a:lstStyle>
            <a:lvl1pPr>
              <a:defRPr/>
            </a:lvl1pPr>
            <a:extLst/>
          </a:lstStyle>
          <a:p>
            <a:r>
              <a:rPr lang="en-US"/>
              <a:t>Click to edit Master title style</a:t>
            </a:r>
            <a:endParaRPr lang="en-US" dirty="0"/>
          </a:p>
        </p:txBody>
      </p:sp>
      <p:sp>
        <p:nvSpPr>
          <p:cNvPr id="11" name="Content Placeholder 10"/>
          <p:cNvSpPr>
            <a:spLocks noGrp="1"/>
          </p:cNvSpPr>
          <p:nvPr>
            <p:ph sz="quarter" idx="13"/>
          </p:nvPr>
        </p:nvSpPr>
        <p:spPr>
          <a:xfrm>
            <a:off x="812800" y="2559757"/>
            <a:ext cx="5181600" cy="3505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6400800" y="2559757"/>
            <a:ext cx="5181600" cy="3505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9"/>
          <p:cNvSpPr>
            <a:spLocks noGrp="1"/>
          </p:cNvSpPr>
          <p:nvPr>
            <p:ph type="dt" sz="half" idx="15"/>
          </p:nvPr>
        </p:nvSpPr>
        <p:spPr/>
        <p:txBody>
          <a:bodyPr rtlCol="0"/>
          <a:lstStyle/>
          <a:p>
            <a:fld id="{E4606EA6-EFEA-4C30-9264-4F9291A5780D}" type="datetime1">
              <a:rPr lang="en-US" smtClean="0"/>
              <a:pPr/>
              <a:t>4/16/2018</a:t>
            </a:fld>
            <a:endParaRPr lang="en-US"/>
          </a:p>
        </p:txBody>
      </p:sp>
      <p:sp>
        <p:nvSpPr>
          <p:cNvPr id="12" name="Slide Number Placeholder 11"/>
          <p:cNvSpPr>
            <a:spLocks noGrp="1"/>
          </p:cNvSpPr>
          <p:nvPr>
            <p:ph type="sldNum" sz="quarter" idx="16"/>
          </p:nvPr>
        </p:nvSpPr>
        <p:spPr/>
        <p:txBody>
          <a:bodyPr rtlCol="0"/>
          <a:lstStyle/>
          <a:p>
            <a:pPr algn="ctr"/>
            <a:fld id="{8F82E0A0-C266-4798-8C8F-B9F91E9DA37E}" type="slidenum">
              <a:rPr lang="en-US" sz="1867" b="1" smtClean="0">
                <a:solidFill>
                  <a:srgbClr val="FFFFFF"/>
                </a:solidFill>
              </a:rPr>
              <a:pPr algn="ctr"/>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8"/>
          </p:nvPr>
        </p:nvSpPr>
        <p:spPr>
          <a:xfrm>
            <a:off x="812800" y="1816383"/>
            <a:ext cx="5181600" cy="707136"/>
          </a:xfrm>
          <a:solidFill>
            <a:schemeClr val="accent2"/>
          </a:solidFill>
        </p:spPr>
        <p:txBody>
          <a:bodyPr rtlCol="0" anchor="ctr"/>
          <a:lstStyle>
            <a:lvl1pPr>
              <a:buFontTx/>
              <a:buNone/>
              <a:defRPr sz="2667" b="1">
                <a:solidFill>
                  <a:srgbClr val="FFFFFF"/>
                </a:solidFill>
              </a:defRPr>
            </a:lvl1pPr>
            <a:extLst/>
          </a:lstStyle>
          <a:p>
            <a:pPr lvl="0"/>
            <a:r>
              <a:rPr lang="en-US"/>
              <a:t>Click to edit Master text styles</a:t>
            </a:r>
          </a:p>
        </p:txBody>
      </p:sp>
      <p:sp>
        <p:nvSpPr>
          <p:cNvPr id="15" name="Text Placeholder 14"/>
          <p:cNvSpPr>
            <a:spLocks noGrp="1"/>
          </p:cNvSpPr>
          <p:nvPr>
            <p:ph type="body" sz="quarter" idx="19"/>
          </p:nvPr>
        </p:nvSpPr>
        <p:spPr>
          <a:xfrm>
            <a:off x="6400800" y="1816383"/>
            <a:ext cx="5181600" cy="707136"/>
          </a:xfrm>
          <a:solidFill>
            <a:schemeClr val="accent4"/>
          </a:solidFill>
        </p:spPr>
        <p:txBody>
          <a:bodyPr rtlCol="0" anchor="ctr"/>
          <a:lstStyle>
            <a:lvl1pPr>
              <a:buFontTx/>
              <a:buNone/>
              <a:defRPr sz="2667" b="1">
                <a:solidFill>
                  <a:srgbClr val="FFFFFF"/>
                </a:solidFill>
              </a:defRPr>
            </a:lvl1pPr>
            <a:extLst/>
          </a:lstStyle>
          <a:p>
            <a:pPr lvl="0"/>
            <a:r>
              <a:rPr lang="en-US"/>
              <a:t>Click to edit Master text styles</a:t>
            </a:r>
          </a:p>
        </p:txBody>
      </p:sp>
    </p:spTree>
    <p:extLst>
      <p:ext uri="{BB962C8B-B14F-4D97-AF65-F5344CB8AC3E}">
        <p14:creationId xmlns:p14="http://schemas.microsoft.com/office/powerpoint/2010/main" val="268830429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DFADB5D-B7A0-47E3-AD2D-B1A6F8614213}" type="datetime1">
              <a:rPr lang="en-US" smtClean="0"/>
              <a:pPr/>
              <a:t>4/16/2018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extLst/>
          </a:lstStyle>
          <a:p>
            <a:fld id="{A3F7CB7D-F184-43C7-B6FD-03D728E1BBFF}"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77305481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968126-03FC-49C0-B9B8-2B561CCC3D90}" type="datetime1">
              <a:rPr lang="en-US" smtClean="0"/>
              <a:pPr/>
              <a:t>4/16/2018</a:t>
            </a:fld>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0" y="6248400"/>
            <a:ext cx="711200" cy="381000"/>
          </a:xfrm>
        </p:spPr>
        <p:txBody>
          <a:bodyPr/>
          <a:lstStyle>
            <a:lvl1pPr>
              <a:defRPr>
                <a:solidFill>
                  <a:schemeClr val="tx2"/>
                </a:solidFill>
              </a:defRPr>
            </a:lvl1pPr>
            <a:extLst/>
          </a:lstStyle>
          <a:p>
            <a:fld id="{A3F7CB7D-F184-43C7-B6FD-03D728E1BBFF}" type="slidenum">
              <a:rPr lang="en-US" smtClean="0">
                <a:solidFill>
                  <a:schemeClr val="tx2"/>
                </a:solidFill>
              </a:rPr>
              <a:pPr/>
              <a:t>‹#›</a:t>
            </a:fld>
            <a:endParaRPr lang="en-US" dirty="0">
              <a:solidFill>
                <a:schemeClr val="tx2"/>
              </a:solidFill>
            </a:endParaRPr>
          </a:p>
        </p:txBody>
      </p:sp>
    </p:spTree>
    <p:extLst>
      <p:ext uri="{BB962C8B-B14F-4D97-AF65-F5344CB8AC3E}">
        <p14:creationId xmlns:p14="http://schemas.microsoft.com/office/powerpoint/2010/main" val="230700424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0" y="157480"/>
            <a:ext cx="10871200" cy="1341120"/>
          </a:xfrm>
        </p:spPr>
        <p:txBody>
          <a:bodyPr anchor="b"/>
          <a:lstStyle>
            <a:lvl1pPr algn="l">
              <a:buNone/>
              <a:defRPr sz="5600" b="0"/>
            </a:lvl1pPr>
            <a:extLst/>
          </a:lstStyle>
          <a:p>
            <a:r>
              <a:rPr lang="en-US"/>
              <a:t>Click to edit Master title style</a:t>
            </a:r>
            <a:endParaRPr lang="en-US" dirty="0"/>
          </a:p>
        </p:txBody>
      </p:sp>
      <p:sp>
        <p:nvSpPr>
          <p:cNvPr id="5" name="Date Placeholder 4"/>
          <p:cNvSpPr>
            <a:spLocks noGrp="1"/>
          </p:cNvSpPr>
          <p:nvPr>
            <p:ph type="dt" sz="half" idx="10"/>
          </p:nvPr>
        </p:nvSpPr>
        <p:spPr/>
        <p:txBody>
          <a:bodyPr/>
          <a:lstStyle/>
          <a:p>
            <a:fld id="{F49A8198-4617-485E-9585-4840B69DBBA6}" type="datetime1">
              <a:rPr lang="en-US" smtClean="0"/>
              <a:pPr/>
              <a:t>4/16/2018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extLst/>
          </a:lstStyle>
          <a:p>
            <a:fld id="{A3F7CB7D-F184-43C7-B6FD-03D728E1BBFF}" type="slidenum">
              <a:rPr lang="en-US" smtClean="0">
                <a:solidFill>
                  <a:srgbClr val="FFFFFF"/>
                </a:solidFill>
              </a:rPr>
              <a:pPr/>
              <a:t>‹#›</a:t>
            </a:fld>
            <a:endParaRPr lang="en-US" dirty="0">
              <a:solidFill>
                <a:srgbClr val="FFFFFF"/>
              </a:solidFill>
            </a:endParaRPr>
          </a:p>
        </p:txBody>
      </p:sp>
      <p:sp>
        <p:nvSpPr>
          <p:cNvPr id="3" name="Text Placeholder 2"/>
          <p:cNvSpPr>
            <a:spLocks noGrp="1"/>
          </p:cNvSpPr>
          <p:nvPr>
            <p:ph type="body" idx="1"/>
          </p:nvPr>
        </p:nvSpPr>
        <p:spPr>
          <a:xfrm>
            <a:off x="812800" y="1905000"/>
            <a:ext cx="2133600" cy="41656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333"/>
              </a:spcAft>
              <a:buNone/>
              <a:defRPr sz="2400"/>
            </a:lvl1pPr>
            <a:lvl2pPr>
              <a:buNone/>
              <a:defRPr sz="1600"/>
            </a:lvl2pPr>
            <a:lvl3pPr>
              <a:buNone/>
              <a:defRPr sz="1333"/>
            </a:lvl3pPr>
            <a:lvl4pPr>
              <a:buNone/>
              <a:defRPr sz="1200"/>
            </a:lvl4pPr>
            <a:lvl5pPr>
              <a:buNone/>
              <a:defRPr sz="1200"/>
            </a:lvl5pPr>
            <a:extLst/>
          </a:lstStyle>
          <a:p>
            <a:pPr lvl="0"/>
            <a:r>
              <a:rPr lang="en-US"/>
              <a:t>Click to edit Master text styles</a:t>
            </a:r>
          </a:p>
        </p:txBody>
      </p:sp>
      <p:sp>
        <p:nvSpPr>
          <p:cNvPr id="9" name="Content Placeholder 8"/>
          <p:cNvSpPr>
            <a:spLocks noGrp="1"/>
          </p:cNvSpPr>
          <p:nvPr>
            <p:ph sz="quarter" idx="13"/>
          </p:nvPr>
        </p:nvSpPr>
        <p:spPr>
          <a:xfrm>
            <a:off x="3149600" y="1905000"/>
            <a:ext cx="8534400" cy="426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6110331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076891" y="0"/>
            <a:ext cx="10115109" cy="4559808"/>
          </a:xfrm>
          <a:solidFill>
            <a:schemeClr val="tx2">
              <a:shade val="50000"/>
            </a:schemeClr>
          </a:solidFill>
          <a:ln>
            <a:noFill/>
          </a:ln>
        </p:spPr>
        <p:txBody>
          <a:bodyPr/>
          <a:lstStyle>
            <a:lvl1pPr>
              <a:buNone/>
              <a:defRPr sz="4267"/>
            </a:lvl1pPr>
            <a:extLst/>
          </a:lstStyle>
          <a:p>
            <a:r>
              <a:rPr lang="en-US"/>
              <a:t>Click icon to add picture</a:t>
            </a:r>
            <a:endParaRPr lang="en-US" dirty="0"/>
          </a:p>
        </p:txBody>
      </p:sp>
      <p:sp>
        <p:nvSpPr>
          <p:cNvPr id="4" name="Text Placeholder 3"/>
          <p:cNvSpPr>
            <a:spLocks noGrp="1"/>
          </p:cNvSpPr>
          <p:nvPr>
            <p:ph type="body" sz="half" idx="2"/>
          </p:nvPr>
        </p:nvSpPr>
        <p:spPr>
          <a:xfrm>
            <a:off x="2133600" y="5486400"/>
            <a:ext cx="9753600" cy="685800"/>
          </a:xfrm>
        </p:spPr>
        <p:txBody>
          <a:bodyPr/>
          <a:lstStyle>
            <a:lvl1pPr marL="0" indent="0">
              <a:buFontTx/>
              <a:buNone/>
              <a:defRPr sz="2267"/>
            </a:lvl1pPr>
            <a:lvl2pPr>
              <a:buFontTx/>
              <a:buNone/>
              <a:defRPr sz="1600"/>
            </a:lvl2pPr>
            <a:lvl3pPr>
              <a:buFontTx/>
              <a:buNone/>
              <a:defRPr sz="1333"/>
            </a:lvl3pPr>
            <a:lvl4pPr>
              <a:buFontTx/>
              <a:buNone/>
              <a:defRPr sz="1200"/>
            </a:lvl4pPr>
            <a:lvl5pPr>
              <a:buFontTx/>
              <a:buNone/>
              <a:defRPr sz="1200"/>
            </a:lvl5pPr>
            <a:extLst/>
          </a:lstStyle>
          <a:p>
            <a:pPr lvl="0"/>
            <a:r>
              <a:rPr lang="en-US"/>
              <a:t>Click to edit Master text styles</a:t>
            </a:r>
          </a:p>
        </p:txBody>
      </p:sp>
      <p:sp>
        <p:nvSpPr>
          <p:cNvPr id="8" name="Rectangle 7"/>
          <p:cNvSpPr/>
          <p:nvPr/>
        </p:nvSpPr>
        <p:spPr>
          <a:xfrm>
            <a:off x="-12192" y="4572000"/>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9" name="Rectangle 8"/>
          <p:cNvSpPr/>
          <p:nvPr/>
        </p:nvSpPr>
        <p:spPr>
          <a:xfrm>
            <a:off x="-12192" y="4663440"/>
            <a:ext cx="195072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10" name="Rectangle 9"/>
          <p:cNvSpPr/>
          <p:nvPr/>
        </p:nvSpPr>
        <p:spPr>
          <a:xfrm>
            <a:off x="2060448" y="4654296"/>
            <a:ext cx="10119360"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2" name="Title 1"/>
          <p:cNvSpPr>
            <a:spLocks noGrp="1"/>
          </p:cNvSpPr>
          <p:nvPr>
            <p:ph type="title"/>
          </p:nvPr>
        </p:nvSpPr>
        <p:spPr>
          <a:xfrm>
            <a:off x="2133600" y="4724400"/>
            <a:ext cx="9753600" cy="609600"/>
          </a:xfrm>
        </p:spPr>
        <p:txBody>
          <a:bodyPr anchor="ctr"/>
          <a:lstStyle>
            <a:lvl1pPr algn="l">
              <a:buNone/>
              <a:defRPr sz="3733" b="0">
                <a:solidFill>
                  <a:srgbClr val="FFFFFF"/>
                </a:solidFill>
              </a:defRPr>
            </a:lvl1pPr>
            <a:extLst/>
          </a:lstStyle>
          <a:p>
            <a:r>
              <a:rPr lang="en-US"/>
              <a:t>Click to edit Master title style</a:t>
            </a:r>
            <a:endParaRPr lang="en-US" dirty="0"/>
          </a:p>
        </p:txBody>
      </p:sp>
      <p:sp>
        <p:nvSpPr>
          <p:cNvPr id="11" name="Rectangle 10"/>
          <p:cNvSpPr/>
          <p:nvPr/>
        </p:nvSpPr>
        <p:spPr>
          <a:xfrm>
            <a:off x="1930400" y="0"/>
            <a:ext cx="134112"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12" name="Date Placeholder 11"/>
          <p:cNvSpPr>
            <a:spLocks noGrp="1"/>
          </p:cNvSpPr>
          <p:nvPr>
            <p:ph type="dt" sz="half" idx="10"/>
          </p:nvPr>
        </p:nvSpPr>
        <p:spPr>
          <a:xfrm>
            <a:off x="8331200" y="6248400"/>
            <a:ext cx="3556000" cy="365125"/>
          </a:xfrm>
        </p:spPr>
        <p:txBody>
          <a:bodyPr rtlCol="0"/>
          <a:lstStyle/>
          <a:p>
            <a:fld id="{E4606EA6-EFEA-4C30-9264-4F9291A5780D}" type="datetime1">
              <a:rPr lang="en-US" smtClean="0"/>
              <a:pPr/>
              <a:t>4/16/2018</a:t>
            </a:fld>
            <a:endParaRPr lang="en-US"/>
          </a:p>
        </p:txBody>
      </p:sp>
      <p:sp>
        <p:nvSpPr>
          <p:cNvPr id="13" name="Slide Number Placeholder 12"/>
          <p:cNvSpPr>
            <a:spLocks noGrp="1"/>
          </p:cNvSpPr>
          <p:nvPr>
            <p:ph type="sldNum" sz="quarter" idx="11"/>
          </p:nvPr>
        </p:nvSpPr>
        <p:spPr>
          <a:xfrm>
            <a:off x="0" y="4667249"/>
            <a:ext cx="1930400" cy="663579"/>
          </a:xfrm>
        </p:spPr>
        <p:txBody>
          <a:bodyPr rtlCol="0"/>
          <a:lstStyle>
            <a:lvl1pPr>
              <a:defRPr sz="3733"/>
            </a:lvl1pPr>
            <a:extLst/>
          </a:lstStyle>
          <a:p>
            <a:pPr algn="ctr"/>
            <a:fld id="{8F82E0A0-C266-4798-8C8F-B9F91E9DA37E}" type="slidenum">
              <a:rPr lang="en-US" sz="3733" b="1" smtClean="0">
                <a:solidFill>
                  <a:srgbClr val="FFFFFF"/>
                </a:solidFill>
              </a:rPr>
              <a:pPr algn="ctr"/>
              <a:t>‹#›</a:t>
            </a:fld>
            <a:endParaRPr lang="en-US" sz="3733" dirty="0"/>
          </a:p>
        </p:txBody>
      </p:sp>
      <p:sp>
        <p:nvSpPr>
          <p:cNvPr id="14" name="Footer Placeholder 13"/>
          <p:cNvSpPr>
            <a:spLocks noGrp="1"/>
          </p:cNvSpPr>
          <p:nvPr>
            <p:ph type="ftr" sz="quarter" idx="12"/>
          </p:nvPr>
        </p:nvSpPr>
        <p:spPr>
          <a:xfrm>
            <a:off x="2133600" y="6248207"/>
            <a:ext cx="6096000" cy="365125"/>
          </a:xfrm>
        </p:spPr>
        <p:txBody>
          <a:bodyPr rtlCol="0"/>
          <a:lstStyle/>
          <a:p>
            <a:endParaRPr lang="en-US" dirty="0"/>
          </a:p>
        </p:txBody>
      </p:sp>
    </p:spTree>
    <p:extLst>
      <p:ext uri="{BB962C8B-B14F-4D97-AF65-F5344CB8AC3E}">
        <p14:creationId xmlns:p14="http://schemas.microsoft.com/office/powerpoint/2010/main" val="922022308"/>
      </p:ext>
    </p:extLst>
  </p:cSld>
  <p:clrMapOvr>
    <a:overrideClrMapping bg1="dk1" tx1="lt1" bg2="dk2" tx2="lt2" accent1="accent1" accent2="accent2" accent3="accent3" accent4="accent4" accent5="accent5" accent6="accent6" hlink="hlink" folHlink="folHlink"/>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3375986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0" y="2"/>
            <a:ext cx="12192000" cy="1022293"/>
          </a:xfrm>
        </p:spPr>
        <p:txBody>
          <a:bodyPr/>
          <a:lstStyle/>
          <a:p>
            <a:r>
              <a:rPr lang="en-US"/>
              <a:t>Click to edit Master title style</a:t>
            </a:r>
          </a:p>
        </p:txBody>
      </p:sp>
      <p:sp>
        <p:nvSpPr>
          <p:cNvPr id="3" name="Table Placeholder 2"/>
          <p:cNvSpPr>
            <a:spLocks noGrp="1"/>
          </p:cNvSpPr>
          <p:nvPr>
            <p:ph type="tbl" idx="1"/>
          </p:nvPr>
        </p:nvSpPr>
        <p:spPr>
          <a:xfrm>
            <a:off x="624446" y="1337622"/>
            <a:ext cx="10865287" cy="4709745"/>
          </a:xfrm>
        </p:spPr>
        <p:txBody>
          <a:bodyPr/>
          <a:lstStyle/>
          <a:p>
            <a:endParaRPr lang="en-US"/>
          </a:p>
        </p:txBody>
      </p:sp>
    </p:spTree>
    <p:extLst>
      <p:ext uri="{BB962C8B-B14F-4D97-AF65-F5344CB8AC3E}">
        <p14:creationId xmlns:p14="http://schemas.microsoft.com/office/powerpoint/2010/main" val="29376989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cSld name="Rubrikbi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754717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cSld name="1_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914400" y="2130426"/>
            <a:ext cx="10363200" cy="1470025"/>
          </a:xfrm>
        </p:spPr>
        <p:txBody>
          <a:bodyPr/>
          <a:lstStyle/>
          <a:p>
            <a:r>
              <a:rPr lang="sv-SE"/>
              <a:t>Klicka här för att ändra format</a:t>
            </a:r>
          </a:p>
        </p:txBody>
      </p:sp>
      <p:sp>
        <p:nvSpPr>
          <p:cNvPr id="3" name="Underrubrik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sv-SE"/>
              <a:t>Klicka här för att ändra format på underrubrik i bakgrunden</a:t>
            </a:r>
          </a:p>
        </p:txBody>
      </p:sp>
    </p:spTree>
    <p:extLst>
      <p:ext uri="{BB962C8B-B14F-4D97-AF65-F5344CB8AC3E}">
        <p14:creationId xmlns:p14="http://schemas.microsoft.com/office/powerpoint/2010/main" val="5684090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en-GB"/>
          </a:p>
        </p:txBody>
      </p:sp>
      <p:sp>
        <p:nvSpPr>
          <p:cNvPr id="3" name="Content Placeholder 2"/>
          <p:cNvSpPr>
            <a:spLocks noGrp="1"/>
          </p:cNvSpPr>
          <p:nvPr>
            <p:ph sz="quarter" idx="1"/>
          </p:nvPr>
        </p:nvSpPr>
        <p:spPr>
          <a:xfrm>
            <a:off x="609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half" idx="3"/>
          </p:nvPr>
        </p:nvSpPr>
        <p:spPr>
          <a:xfrm>
            <a:off x="609600" y="3938590"/>
            <a:ext cx="10972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Rectangle 4"/>
          <p:cNvSpPr>
            <a:spLocks noGrp="1" noChangeArrowheads="1"/>
          </p:cNvSpPr>
          <p:nvPr>
            <p:ph type="dt" sz="half" idx="10"/>
          </p:nvPr>
        </p:nvSpPr>
        <p:spPr/>
        <p:txBody>
          <a:bodyPr/>
          <a:lstStyle>
            <a:lvl1pPr>
              <a:defRPr smtClean="0"/>
            </a:lvl1pPr>
          </a:lstStyle>
          <a:p>
            <a:pPr>
              <a:defRPr/>
            </a:pPr>
            <a:endParaRPr lang="en-US" altLang="en-US"/>
          </a:p>
        </p:txBody>
      </p:sp>
      <p:sp>
        <p:nvSpPr>
          <p:cNvPr id="7" name="Rectangle 5"/>
          <p:cNvSpPr>
            <a:spLocks noGrp="1" noChangeArrowheads="1"/>
          </p:cNvSpPr>
          <p:nvPr>
            <p:ph type="ftr" sz="quarter" idx="11"/>
          </p:nvPr>
        </p:nvSpPr>
        <p:spPr/>
        <p:txBody>
          <a:bodyPr/>
          <a:lstStyle>
            <a:lvl1pPr algn="l">
              <a:defRPr smtClean="0"/>
            </a:lvl1pPr>
          </a:lstStyle>
          <a:p>
            <a:pPr>
              <a:defRPr/>
            </a:pPr>
            <a:endParaRPr lang="en-US" altLang="en-US"/>
          </a:p>
        </p:txBody>
      </p:sp>
      <p:sp>
        <p:nvSpPr>
          <p:cNvPr id="8" name="Rectangle 6"/>
          <p:cNvSpPr>
            <a:spLocks noGrp="1" noChangeArrowheads="1"/>
          </p:cNvSpPr>
          <p:nvPr>
            <p:ph type="sldNum" sz="quarter" idx="12"/>
          </p:nvPr>
        </p:nvSpPr>
        <p:spPr/>
        <p:txBody>
          <a:bodyPr/>
          <a:lstStyle>
            <a:lvl1pPr>
              <a:defRPr smtClean="0"/>
            </a:lvl1pPr>
          </a:lstStyle>
          <a:p>
            <a:pPr>
              <a:defRPr/>
            </a:pPr>
            <a:fld id="{0B12528F-2E8A-464B-84EE-1D56BB123C40}" type="slidenum">
              <a:rPr lang="en-US" altLang="en-US"/>
              <a:pPr>
                <a:defRPr/>
              </a:pPr>
              <a:t>‹#›</a:t>
            </a:fld>
            <a:endParaRPr lang="en-US" altLang="en-US"/>
          </a:p>
        </p:txBody>
      </p:sp>
    </p:spTree>
    <p:extLst>
      <p:ext uri="{BB962C8B-B14F-4D97-AF65-F5344CB8AC3E}">
        <p14:creationId xmlns:p14="http://schemas.microsoft.com/office/powerpoint/2010/main" val="3482279532"/>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Blank layout">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335360" y="49189"/>
            <a:ext cx="10972800" cy="643508"/>
          </a:xfrm>
          <a:prstGeom prst="rect">
            <a:avLst/>
          </a:prstGeom>
        </p:spPr>
        <p:txBody>
          <a:bodyPr anchor="ctr" anchorCtr="0"/>
          <a:lstStyle>
            <a:lvl1pPr marL="0" algn="l" defTabSz="1219170" rtl="0" eaLnBrk="1" latinLnBrk="0" hangingPunct="1">
              <a:spcBef>
                <a:spcPct val="0"/>
              </a:spcBef>
              <a:buNone/>
              <a:defRPr lang="en-GB" sz="4267" kern="1200" baseline="0" dirty="0">
                <a:solidFill>
                  <a:schemeClr val="bg1"/>
                </a:solidFill>
                <a:latin typeface="+mj-lt"/>
                <a:ea typeface="+mj-ea"/>
                <a:cs typeface="+mj-cs"/>
              </a:defRPr>
            </a:lvl1pPr>
          </a:lstStyle>
          <a:p>
            <a:r>
              <a:rPr lang="en-US" dirty="0"/>
              <a:t>Click to edit title</a:t>
            </a:r>
            <a:endParaRPr lang="en-GB" dirty="0"/>
          </a:p>
        </p:txBody>
      </p:sp>
    </p:spTree>
    <p:extLst>
      <p:ext uri="{BB962C8B-B14F-4D97-AF65-F5344CB8AC3E}">
        <p14:creationId xmlns:p14="http://schemas.microsoft.com/office/powerpoint/2010/main" val="344151049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78"/>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31114B50-9718-4053-8261-ECA2097D58BF}" type="datetimeFigureOut">
              <a:rPr lang="en-GB" smtClean="0">
                <a:solidFill>
                  <a:prstClr val="black">
                    <a:tint val="75000"/>
                  </a:prstClr>
                </a:solidFill>
              </a:rPr>
              <a:pPr/>
              <a:t>16/04/2018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2DC9043-3C70-45F3-9585-284A5536B91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962152781"/>
      </p:ext>
    </p:extLst>
  </p:cSld>
  <p:clrMapOvr>
    <a:masterClrMapping/>
  </p:clrMapOvr>
  <p:transition spd="slow">
    <p:strips dir="rd"/>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1114B50-9718-4053-8261-ECA2097D58BF}" type="datetimeFigureOut">
              <a:rPr lang="en-GB" smtClean="0">
                <a:solidFill>
                  <a:prstClr val="black">
                    <a:tint val="75000"/>
                  </a:prstClr>
                </a:solidFill>
              </a:rPr>
              <a:pPr/>
              <a:t>16/04/2018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2DC9043-3C70-45F3-9585-284A5536B91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62673437"/>
      </p:ext>
    </p:extLst>
  </p:cSld>
  <p:clrMapOvr>
    <a:masterClrMapping/>
  </p:clrMapOvr>
  <p:transition spd="slow">
    <p:strips dir="rd"/>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53"/>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114B50-9718-4053-8261-ECA2097D58BF}" type="datetimeFigureOut">
              <a:rPr lang="en-GB" smtClean="0">
                <a:solidFill>
                  <a:prstClr val="black">
                    <a:tint val="75000"/>
                  </a:prstClr>
                </a:solidFill>
              </a:rPr>
              <a:pPr/>
              <a:t>16/04/2018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2DC9043-3C70-45F3-9585-284A5536B91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18697066"/>
      </p:ext>
    </p:extLst>
  </p:cSld>
  <p:clrMapOvr>
    <a:masterClrMapping/>
  </p:clrMapOvr>
  <p:transition spd="slow">
    <p:strips dir="rd"/>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31114B50-9718-4053-8261-ECA2097D58BF}" type="datetimeFigureOut">
              <a:rPr lang="en-GB" smtClean="0">
                <a:solidFill>
                  <a:prstClr val="black">
                    <a:tint val="75000"/>
                  </a:prstClr>
                </a:solidFill>
              </a:rPr>
              <a:pPr/>
              <a:t>16/04/2018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42DC9043-3C70-45F3-9585-284A5536B91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91000669"/>
      </p:ext>
    </p:extLst>
  </p:cSld>
  <p:clrMapOvr>
    <a:masterClrMapping/>
  </p:clrMapOvr>
  <p:transition spd="slow">
    <p:strips dir="rd"/>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8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8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31114B50-9718-4053-8261-ECA2097D58BF}" type="datetimeFigureOut">
              <a:rPr lang="en-GB" smtClean="0">
                <a:solidFill>
                  <a:prstClr val="black">
                    <a:tint val="75000"/>
                  </a:prstClr>
                </a:solidFill>
              </a:rPr>
              <a:pPr/>
              <a:t>16/04/2018</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42DC9043-3C70-45F3-9585-284A5536B91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72105664"/>
      </p:ext>
    </p:extLst>
  </p:cSld>
  <p:clrMapOvr>
    <a:masterClrMapping/>
  </p:clrMapOvr>
  <p:transition spd="slow">
    <p:strips dir="rd"/>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31114B50-9718-4053-8261-ECA2097D58BF}" type="datetimeFigureOut">
              <a:rPr lang="en-GB" smtClean="0">
                <a:solidFill>
                  <a:prstClr val="black">
                    <a:tint val="75000"/>
                  </a:prstClr>
                </a:solidFill>
              </a:rPr>
              <a:pPr/>
              <a:t>16/04/2018</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42DC9043-3C70-45F3-9585-284A5536B91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11653758"/>
      </p:ext>
    </p:extLst>
  </p:cSld>
  <p:clrMapOvr>
    <a:masterClrMapping/>
  </p:clrMapOvr>
  <p:transition spd="slow">
    <p:strips dir="rd"/>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114B50-9718-4053-8261-ECA2097D58BF}" type="datetimeFigureOut">
              <a:rPr lang="en-GB" smtClean="0">
                <a:solidFill>
                  <a:prstClr val="black">
                    <a:tint val="75000"/>
                  </a:prstClr>
                </a:solidFill>
              </a:rPr>
              <a:pPr/>
              <a:t>16/04/2018</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42DC9043-3C70-45F3-9585-284A5536B91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81634478"/>
      </p:ext>
    </p:extLst>
  </p:cSld>
  <p:clrMapOvr>
    <a:masterClrMapping/>
  </p:clrMapOvr>
  <p:transition spd="slow">
    <p:strips dir="rd"/>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1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5" y="27307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11"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114B50-9718-4053-8261-ECA2097D58BF}" type="datetimeFigureOut">
              <a:rPr lang="en-GB" smtClean="0">
                <a:solidFill>
                  <a:prstClr val="black">
                    <a:tint val="75000"/>
                  </a:prstClr>
                </a:solidFill>
              </a:rPr>
              <a:pPr/>
              <a:t>16/04/2018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42DC9043-3C70-45F3-9585-284A5536B91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55281633"/>
      </p:ext>
    </p:extLst>
  </p:cSld>
  <p:clrMapOvr>
    <a:masterClrMapping/>
  </p:clrMapOvr>
  <p:transition spd="slow">
    <p:strips dir="rd"/>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114B50-9718-4053-8261-ECA2097D58BF}" type="datetimeFigureOut">
              <a:rPr lang="en-GB" smtClean="0">
                <a:solidFill>
                  <a:prstClr val="black">
                    <a:tint val="75000"/>
                  </a:prstClr>
                </a:solidFill>
              </a:rPr>
              <a:pPr/>
              <a:t>16/04/2018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42DC9043-3C70-45F3-9585-284A5536B91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88056156"/>
      </p:ext>
    </p:extLst>
  </p:cSld>
  <p:clrMapOvr>
    <a:masterClrMapping/>
  </p:clrMapOvr>
  <p:transition spd="slow">
    <p:strips dir="rd"/>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609600" y="1600205"/>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5"/>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p:txBody>
          <a:bodyPr/>
          <a:lstStyle>
            <a:lvl1pPr>
              <a:defRPr smtClean="0"/>
            </a:lvl1pPr>
          </a:lstStyle>
          <a:p>
            <a:pPr>
              <a:defRPr/>
            </a:pPr>
            <a:endParaRPr lang="en-US" altLang="en-US"/>
          </a:p>
        </p:txBody>
      </p:sp>
      <p:sp>
        <p:nvSpPr>
          <p:cNvPr id="6" name="Rectangle 5"/>
          <p:cNvSpPr>
            <a:spLocks noGrp="1" noChangeArrowheads="1"/>
          </p:cNvSpPr>
          <p:nvPr>
            <p:ph type="ftr" sz="quarter" idx="11"/>
          </p:nvPr>
        </p:nvSpPr>
        <p:spPr/>
        <p:txBody>
          <a:bodyPr/>
          <a:lstStyle>
            <a:lvl1pPr algn="l">
              <a:defRPr smtClean="0"/>
            </a:lvl1pPr>
          </a:lstStyle>
          <a:p>
            <a:pPr>
              <a:defRPr/>
            </a:pPr>
            <a:endParaRPr lang="en-US" altLang="en-US"/>
          </a:p>
        </p:txBody>
      </p:sp>
      <p:sp>
        <p:nvSpPr>
          <p:cNvPr id="7" name="Rectangle 6"/>
          <p:cNvSpPr>
            <a:spLocks noGrp="1" noChangeArrowheads="1"/>
          </p:cNvSpPr>
          <p:nvPr>
            <p:ph type="sldNum" sz="quarter" idx="12"/>
          </p:nvPr>
        </p:nvSpPr>
        <p:spPr/>
        <p:txBody>
          <a:bodyPr/>
          <a:lstStyle>
            <a:lvl1pPr>
              <a:defRPr smtClean="0"/>
            </a:lvl1pPr>
          </a:lstStyle>
          <a:p>
            <a:pPr>
              <a:defRPr/>
            </a:pPr>
            <a:fld id="{1B023276-A47C-4F8E-B9CE-960117D354A9}" type="slidenum">
              <a:rPr lang="en-US" altLang="en-US"/>
              <a:pPr>
                <a:defRPr/>
              </a:pPr>
              <a:t>‹#›</a:t>
            </a:fld>
            <a:endParaRPr lang="en-US" altLang="en-US"/>
          </a:p>
        </p:txBody>
      </p:sp>
    </p:spTree>
    <p:extLst>
      <p:ext uri="{BB962C8B-B14F-4D97-AF65-F5344CB8AC3E}">
        <p14:creationId xmlns:p14="http://schemas.microsoft.com/office/powerpoint/2010/main" val="3001796984"/>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1114B50-9718-4053-8261-ECA2097D58BF}" type="datetimeFigureOut">
              <a:rPr lang="en-GB" smtClean="0">
                <a:solidFill>
                  <a:prstClr val="black">
                    <a:tint val="75000"/>
                  </a:prstClr>
                </a:solidFill>
              </a:rPr>
              <a:pPr/>
              <a:t>16/04/2018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2DC9043-3C70-45F3-9585-284A5536B91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11151394"/>
      </p:ext>
    </p:extLst>
  </p:cSld>
  <p:clrMapOvr>
    <a:masterClrMapping/>
  </p:clrMapOvr>
  <p:transition spd="slow">
    <p:strips dir="rd"/>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5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5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1114B50-9718-4053-8261-ECA2097D58BF}" type="datetimeFigureOut">
              <a:rPr lang="en-GB" smtClean="0">
                <a:solidFill>
                  <a:prstClr val="black">
                    <a:tint val="75000"/>
                  </a:prstClr>
                </a:solidFill>
              </a:rPr>
              <a:pPr/>
              <a:t>16/04/2018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2DC9043-3C70-45F3-9585-284A5536B91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480839585"/>
      </p:ext>
    </p:extLst>
  </p:cSld>
  <p:clrMapOvr>
    <a:masterClrMapping/>
  </p:clrMapOvr>
  <p:transition spd="slow">
    <p:strips dir="rd"/>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Diapositiva titolo">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1523998" y="2252588"/>
            <a:ext cx="9144000" cy="480376"/>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it-IT"/>
          </a:p>
        </p:txBody>
      </p:sp>
      <p:pic>
        <p:nvPicPr>
          <p:cNvPr id="4" name="Immagine 3"/>
          <p:cNvPicPr>
            <a:picLocks noChangeAspect="1"/>
          </p:cNvPicPr>
          <p:nvPr userDrawn="1"/>
        </p:nvPicPr>
        <p:blipFill rotWithShape="1">
          <a:blip r:embed="rId2" cstate="print">
            <a:extLst>
              <a:ext uri="{28A0092B-C50C-407E-A947-70E740481C1C}">
                <a14:useLocalDpi xmlns:a14="http://schemas.microsoft.com/office/drawing/2010/main"/>
              </a:ext>
            </a:extLst>
          </a:blip>
          <a:srcRect l="38163" r="-6857"/>
          <a:stretch/>
        </p:blipFill>
        <p:spPr>
          <a:xfrm>
            <a:off x="5235115" y="4752389"/>
            <a:ext cx="1944000" cy="1248888"/>
          </a:xfrm>
          <a:prstGeom prst="rect">
            <a:avLst/>
          </a:prstGeom>
        </p:spPr>
      </p:pic>
      <p:sp>
        <p:nvSpPr>
          <p:cNvPr id="8" name="Segnaposto data 7"/>
          <p:cNvSpPr>
            <a:spLocks noGrp="1"/>
          </p:cNvSpPr>
          <p:nvPr>
            <p:ph type="dt" sz="half" idx="10"/>
          </p:nvPr>
        </p:nvSpPr>
        <p:spPr/>
        <p:txBody>
          <a:bodyPr/>
          <a:lstStyle/>
          <a:p>
            <a:fld id="{D102D26B-C44F-C04E-B9C1-C1E41947189E}" type="datetimeFigureOut">
              <a:rPr lang="it-IT" smtClean="0"/>
              <a:t>16/04/2018</a:t>
            </a:fld>
            <a:endParaRPr lang="it-IT"/>
          </a:p>
        </p:txBody>
      </p:sp>
      <p:sp>
        <p:nvSpPr>
          <p:cNvPr id="11" name="Titolo 10"/>
          <p:cNvSpPr>
            <a:spLocks noGrp="1"/>
          </p:cNvSpPr>
          <p:nvPr>
            <p:ph type="title"/>
          </p:nvPr>
        </p:nvSpPr>
        <p:spPr>
          <a:xfrm>
            <a:off x="1001973" y="480568"/>
            <a:ext cx="10515600" cy="1325563"/>
          </a:xfrm>
        </p:spPr>
        <p:txBody>
          <a:bodyPr/>
          <a:lstStyle/>
          <a:p>
            <a:r>
              <a:rPr lang="en-US"/>
              <a:t>Click to edit Master title style</a:t>
            </a:r>
            <a:endParaRPr lang="it-IT"/>
          </a:p>
        </p:txBody>
      </p:sp>
      <p:pic>
        <p:nvPicPr>
          <p:cNvPr id="14" name="Immagine 13"/>
          <p:cNvPicPr>
            <a:picLocks noChangeAspect="1"/>
          </p:cNvPicPr>
          <p:nvPr userDrawn="1"/>
        </p:nvPicPr>
        <p:blipFill rotWithShape="1">
          <a:blip r:embed="rId3" cstate="print">
            <a:alphaModFix amt="35000"/>
            <a:extLst>
              <a:ext uri="{28A0092B-C50C-407E-A947-70E740481C1C}">
                <a14:useLocalDpi xmlns:a14="http://schemas.microsoft.com/office/drawing/2010/main"/>
              </a:ext>
            </a:extLst>
          </a:blip>
          <a:srcRect t="35924" r="13668" b="7689"/>
          <a:stretch/>
        </p:blipFill>
        <p:spPr>
          <a:xfrm>
            <a:off x="7933899" y="4752388"/>
            <a:ext cx="4258101" cy="1248887"/>
          </a:xfrm>
          <a:prstGeom prst="rect">
            <a:avLst/>
          </a:prstGeom>
        </p:spPr>
      </p:pic>
      <p:pic>
        <p:nvPicPr>
          <p:cNvPr id="15" name="Immagine 14"/>
          <p:cNvPicPr>
            <a:picLocks noChangeAspect="1"/>
          </p:cNvPicPr>
          <p:nvPr userDrawn="1"/>
        </p:nvPicPr>
        <p:blipFill rotWithShape="1">
          <a:blip r:embed="rId4" cstate="print">
            <a:alphaModFix amt="35000"/>
            <a:extLst>
              <a:ext uri="{28A0092B-C50C-407E-A947-70E740481C1C}">
                <a14:useLocalDpi xmlns:a14="http://schemas.microsoft.com/office/drawing/2010/main"/>
              </a:ext>
            </a:extLst>
          </a:blip>
          <a:srcRect l="17307" r="2375" b="47543"/>
          <a:stretch/>
        </p:blipFill>
        <p:spPr>
          <a:xfrm>
            <a:off x="0" y="4752389"/>
            <a:ext cx="4258100" cy="1248887"/>
          </a:xfrm>
          <a:prstGeom prst="rect">
            <a:avLst/>
          </a:prstGeom>
        </p:spPr>
      </p:pic>
    </p:spTree>
    <p:extLst>
      <p:ext uri="{BB962C8B-B14F-4D97-AF65-F5344CB8AC3E}">
        <p14:creationId xmlns:p14="http://schemas.microsoft.com/office/powerpoint/2010/main" val="373281274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1676400" y="253702"/>
            <a:ext cx="10515600" cy="1325563"/>
          </a:xfrm>
        </p:spPr>
        <p:txBody>
          <a:bodyPr/>
          <a:lstStyle/>
          <a:p>
            <a:r>
              <a:rPr lang="en-US"/>
              <a:t>Click to edit Master title style</a:t>
            </a:r>
            <a:endParaRPr lang="it-IT"/>
          </a:p>
        </p:txBody>
      </p:sp>
      <p:sp>
        <p:nvSpPr>
          <p:cNvPr id="3" name="Segnaposto contenuto 2"/>
          <p:cNvSpPr>
            <a:spLocks noGrp="1"/>
          </p:cNvSpPr>
          <p:nvPr>
            <p:ph idx="1"/>
          </p:nvPr>
        </p:nvSpPr>
        <p:spPr>
          <a:xfrm>
            <a:off x="1676400" y="2005012"/>
            <a:ext cx="10515600" cy="342679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Segnaposto data 3"/>
          <p:cNvSpPr>
            <a:spLocks noGrp="1"/>
          </p:cNvSpPr>
          <p:nvPr>
            <p:ph type="dt" sz="half" idx="10"/>
          </p:nvPr>
        </p:nvSpPr>
        <p:spPr/>
        <p:txBody>
          <a:bodyPr/>
          <a:lstStyle/>
          <a:p>
            <a:fld id="{D102D26B-C44F-C04E-B9C1-C1E41947189E}" type="datetimeFigureOut">
              <a:rPr lang="it-IT" smtClean="0"/>
              <a:t>16/04/2018</a:t>
            </a:fld>
            <a:endParaRPr lang="it-IT"/>
          </a:p>
        </p:txBody>
      </p:sp>
      <p:sp>
        <p:nvSpPr>
          <p:cNvPr id="5" name="Segnaposto piè di pagina 4"/>
          <p:cNvSpPr>
            <a:spLocks noGrp="1"/>
          </p:cNvSpPr>
          <p:nvPr>
            <p:ph type="ftr" sz="quarter" idx="11"/>
          </p:nvPr>
        </p:nvSpPr>
        <p:spPr>
          <a:xfrm>
            <a:off x="4038600" y="6356350"/>
            <a:ext cx="4114800" cy="365125"/>
          </a:xfrm>
          <a:prstGeom prst="rect">
            <a:avLst/>
          </a:prstGeom>
        </p:spPr>
        <p:txBody>
          <a:bodyPr/>
          <a:lstStyle/>
          <a:p>
            <a:endParaRPr lang="it-IT"/>
          </a:p>
        </p:txBody>
      </p:sp>
      <p:sp>
        <p:nvSpPr>
          <p:cNvPr id="6" name="Segnaposto numero diapositiva 5"/>
          <p:cNvSpPr>
            <a:spLocks noGrp="1"/>
          </p:cNvSpPr>
          <p:nvPr>
            <p:ph type="sldNum" sz="quarter" idx="12"/>
          </p:nvPr>
        </p:nvSpPr>
        <p:spPr>
          <a:xfrm>
            <a:off x="8610600" y="6356350"/>
            <a:ext cx="2743200" cy="365125"/>
          </a:xfrm>
          <a:prstGeom prst="rect">
            <a:avLst/>
          </a:prstGeom>
        </p:spPr>
        <p:txBody>
          <a:bodyPr/>
          <a:lstStyle/>
          <a:p>
            <a:fld id="{DA3A80D6-74C9-314A-8D15-D5DF3DA90CDE}" type="slidenum">
              <a:rPr lang="it-IT" smtClean="0"/>
              <a:t>‹#›</a:t>
            </a:fld>
            <a:endParaRPr lang="it-IT"/>
          </a:p>
        </p:txBody>
      </p:sp>
      <p:pic>
        <p:nvPicPr>
          <p:cNvPr id="7" name="Immagine 6"/>
          <p:cNvPicPr>
            <a:picLocks noChangeAspect="1"/>
          </p:cNvPicPr>
          <p:nvPr userDrawn="1"/>
        </p:nvPicPr>
        <p:blipFill rotWithShape="1">
          <a:blip r:embed="rId2" cstate="print">
            <a:extLst>
              <a:ext uri="{28A0092B-C50C-407E-A947-70E740481C1C}">
                <a14:useLocalDpi xmlns:a14="http://schemas.microsoft.com/office/drawing/2010/main"/>
              </a:ext>
            </a:extLst>
          </a:blip>
          <a:srcRect l="40677" r="-6781"/>
          <a:stretch/>
        </p:blipFill>
        <p:spPr>
          <a:xfrm>
            <a:off x="136200" y="5728824"/>
            <a:ext cx="1404000" cy="900749"/>
          </a:xfrm>
          <a:prstGeom prst="rect">
            <a:avLst/>
          </a:prstGeom>
        </p:spPr>
      </p:pic>
      <p:pic>
        <p:nvPicPr>
          <p:cNvPr id="8" name="Immagine 7"/>
          <p:cNvPicPr>
            <a:picLocks noChangeAspect="1"/>
          </p:cNvPicPr>
          <p:nvPr userDrawn="1"/>
        </p:nvPicPr>
        <p:blipFill rotWithShape="1">
          <a:blip r:embed="rId3" cstate="print">
            <a:alphaModFix amt="35000"/>
            <a:extLst>
              <a:ext uri="{28A0092B-C50C-407E-A947-70E740481C1C}">
                <a14:useLocalDpi xmlns:a14="http://schemas.microsoft.com/office/drawing/2010/main"/>
              </a:ext>
            </a:extLst>
          </a:blip>
          <a:srcRect l="39248" t="-164148" r="39379" b="-1195"/>
          <a:stretch/>
        </p:blipFill>
        <p:spPr>
          <a:xfrm>
            <a:off x="1" y="100404"/>
            <a:ext cx="984738" cy="5490172"/>
          </a:xfrm>
          <a:prstGeom prst="rect">
            <a:avLst/>
          </a:prstGeom>
        </p:spPr>
      </p:pic>
      <p:pic>
        <p:nvPicPr>
          <p:cNvPr id="9" name="Immagine 8"/>
          <p:cNvPicPr>
            <a:picLocks noChangeAspect="1"/>
          </p:cNvPicPr>
          <p:nvPr userDrawn="1"/>
        </p:nvPicPr>
        <p:blipFill rotWithShape="1">
          <a:blip r:embed="rId3" cstate="print">
            <a:alphaModFix amt="35000"/>
            <a:extLst>
              <a:ext uri="{28A0092B-C50C-407E-A947-70E740481C1C}">
                <a14:useLocalDpi xmlns:a14="http://schemas.microsoft.com/office/drawing/2010/main"/>
              </a:ext>
            </a:extLst>
          </a:blip>
          <a:srcRect l="22263" t="-160468" r="56357" b="653"/>
          <a:stretch/>
        </p:blipFill>
        <p:spPr>
          <a:xfrm>
            <a:off x="-320" y="-1922960"/>
            <a:ext cx="985060" cy="5375737"/>
          </a:xfrm>
          <a:prstGeom prst="rect">
            <a:avLst/>
          </a:prstGeom>
        </p:spPr>
      </p:pic>
      <p:pic>
        <p:nvPicPr>
          <p:cNvPr id="10" name="Immagine 9"/>
          <p:cNvPicPr>
            <a:picLocks noChangeAspect="1"/>
          </p:cNvPicPr>
          <p:nvPr userDrawn="1"/>
        </p:nvPicPr>
        <p:blipFill rotWithShape="1">
          <a:blip r:embed="rId3" cstate="print">
            <a:alphaModFix amt="35000"/>
            <a:extLst>
              <a:ext uri="{28A0092B-C50C-407E-A947-70E740481C1C}">
                <a14:useLocalDpi xmlns:a14="http://schemas.microsoft.com/office/drawing/2010/main"/>
              </a:ext>
            </a:extLst>
          </a:blip>
          <a:srcRect l="72757" t="32082" r="5703" b="487"/>
          <a:stretch/>
        </p:blipFill>
        <p:spPr>
          <a:xfrm>
            <a:off x="-7694" y="-49882"/>
            <a:ext cx="992434" cy="1395207"/>
          </a:xfrm>
          <a:prstGeom prst="rect">
            <a:avLst/>
          </a:prstGeom>
        </p:spPr>
      </p:pic>
    </p:spTree>
    <p:extLst>
      <p:ext uri="{BB962C8B-B14F-4D97-AF65-F5344CB8AC3E}">
        <p14:creationId xmlns:p14="http://schemas.microsoft.com/office/powerpoint/2010/main" val="53754743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1258004" y="600040"/>
            <a:ext cx="10515600" cy="2852737"/>
          </a:xfrm>
        </p:spPr>
        <p:txBody>
          <a:bodyPr anchor="b"/>
          <a:lstStyle>
            <a:lvl1pPr>
              <a:defRPr sz="6000"/>
            </a:lvl1pPr>
          </a:lstStyle>
          <a:p>
            <a:r>
              <a:rPr lang="en-US"/>
              <a:t>Click to edit Master title style</a:t>
            </a:r>
            <a:endParaRPr lang="it-IT"/>
          </a:p>
        </p:txBody>
      </p:sp>
      <p:sp>
        <p:nvSpPr>
          <p:cNvPr id="3" name="Segnaposto testo 2"/>
          <p:cNvSpPr>
            <a:spLocks noGrp="1"/>
          </p:cNvSpPr>
          <p:nvPr>
            <p:ph type="body" idx="1"/>
          </p:nvPr>
        </p:nvSpPr>
        <p:spPr>
          <a:xfrm>
            <a:off x="1258004" y="3702359"/>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Segnaposto data 3"/>
          <p:cNvSpPr>
            <a:spLocks noGrp="1"/>
          </p:cNvSpPr>
          <p:nvPr>
            <p:ph type="dt" sz="half" idx="10"/>
          </p:nvPr>
        </p:nvSpPr>
        <p:spPr/>
        <p:txBody>
          <a:bodyPr/>
          <a:lstStyle/>
          <a:p>
            <a:fld id="{D102D26B-C44F-C04E-B9C1-C1E41947189E}" type="datetimeFigureOut">
              <a:rPr lang="it-IT" smtClean="0"/>
              <a:t>16/04/2018</a:t>
            </a:fld>
            <a:endParaRPr lang="it-IT"/>
          </a:p>
        </p:txBody>
      </p:sp>
      <p:sp>
        <p:nvSpPr>
          <p:cNvPr id="5" name="Segnaposto piè di pagina 4"/>
          <p:cNvSpPr>
            <a:spLocks noGrp="1"/>
          </p:cNvSpPr>
          <p:nvPr>
            <p:ph type="ftr" sz="quarter" idx="11"/>
          </p:nvPr>
        </p:nvSpPr>
        <p:spPr>
          <a:xfrm>
            <a:off x="4038600" y="6356350"/>
            <a:ext cx="4114800" cy="365125"/>
          </a:xfrm>
          <a:prstGeom prst="rect">
            <a:avLst/>
          </a:prstGeom>
        </p:spPr>
        <p:txBody>
          <a:bodyPr/>
          <a:lstStyle/>
          <a:p>
            <a:endParaRPr lang="it-IT"/>
          </a:p>
        </p:txBody>
      </p:sp>
      <p:sp>
        <p:nvSpPr>
          <p:cNvPr id="6" name="Segnaposto numero diapositiva 5"/>
          <p:cNvSpPr>
            <a:spLocks noGrp="1"/>
          </p:cNvSpPr>
          <p:nvPr>
            <p:ph type="sldNum" sz="quarter" idx="12"/>
          </p:nvPr>
        </p:nvSpPr>
        <p:spPr>
          <a:xfrm>
            <a:off x="8610600" y="6356350"/>
            <a:ext cx="2743200" cy="365125"/>
          </a:xfrm>
          <a:prstGeom prst="rect">
            <a:avLst/>
          </a:prstGeom>
        </p:spPr>
        <p:txBody>
          <a:bodyPr/>
          <a:lstStyle/>
          <a:p>
            <a:fld id="{DA3A80D6-74C9-314A-8D15-D5DF3DA90CDE}" type="slidenum">
              <a:rPr lang="it-IT" smtClean="0"/>
              <a:t>‹#›</a:t>
            </a:fld>
            <a:endParaRPr lang="it-IT"/>
          </a:p>
        </p:txBody>
      </p:sp>
      <p:pic>
        <p:nvPicPr>
          <p:cNvPr id="7" name="Immagin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7404" y="5740862"/>
            <a:ext cx="2041200" cy="900749"/>
          </a:xfrm>
          <a:prstGeom prst="rect">
            <a:avLst/>
          </a:prstGeom>
        </p:spPr>
      </p:pic>
      <p:pic>
        <p:nvPicPr>
          <p:cNvPr id="8" name="Immagine 7"/>
          <p:cNvPicPr>
            <a:picLocks noChangeAspect="1"/>
          </p:cNvPicPr>
          <p:nvPr userDrawn="1"/>
        </p:nvPicPr>
        <p:blipFill rotWithShape="1">
          <a:blip r:embed="rId3" cstate="print">
            <a:alphaModFix amt="35000"/>
            <a:extLst>
              <a:ext uri="{28A0092B-C50C-407E-A947-70E740481C1C}">
                <a14:useLocalDpi xmlns:a14="http://schemas.microsoft.com/office/drawing/2010/main"/>
              </a:ext>
            </a:extLst>
          </a:blip>
          <a:srcRect l="39248" t="-164148" r="39379" b="-1195"/>
          <a:stretch/>
        </p:blipFill>
        <p:spPr>
          <a:xfrm>
            <a:off x="1" y="100404"/>
            <a:ext cx="984738" cy="5490172"/>
          </a:xfrm>
          <a:prstGeom prst="rect">
            <a:avLst/>
          </a:prstGeom>
        </p:spPr>
      </p:pic>
      <p:pic>
        <p:nvPicPr>
          <p:cNvPr id="9" name="Immagine 8"/>
          <p:cNvPicPr>
            <a:picLocks noChangeAspect="1"/>
          </p:cNvPicPr>
          <p:nvPr userDrawn="1"/>
        </p:nvPicPr>
        <p:blipFill rotWithShape="1">
          <a:blip r:embed="rId3" cstate="print">
            <a:alphaModFix amt="35000"/>
            <a:extLst>
              <a:ext uri="{28A0092B-C50C-407E-A947-70E740481C1C}">
                <a14:useLocalDpi xmlns:a14="http://schemas.microsoft.com/office/drawing/2010/main"/>
              </a:ext>
            </a:extLst>
          </a:blip>
          <a:srcRect l="22263" t="-160468" r="56357" b="653"/>
          <a:stretch/>
        </p:blipFill>
        <p:spPr>
          <a:xfrm>
            <a:off x="-320" y="-1922960"/>
            <a:ext cx="985060" cy="5375737"/>
          </a:xfrm>
          <a:prstGeom prst="rect">
            <a:avLst/>
          </a:prstGeom>
        </p:spPr>
      </p:pic>
      <p:pic>
        <p:nvPicPr>
          <p:cNvPr id="10" name="Immagine 9"/>
          <p:cNvPicPr>
            <a:picLocks noChangeAspect="1"/>
          </p:cNvPicPr>
          <p:nvPr userDrawn="1"/>
        </p:nvPicPr>
        <p:blipFill rotWithShape="1">
          <a:blip r:embed="rId3" cstate="print">
            <a:alphaModFix amt="35000"/>
            <a:extLst>
              <a:ext uri="{28A0092B-C50C-407E-A947-70E740481C1C}">
                <a14:useLocalDpi xmlns:a14="http://schemas.microsoft.com/office/drawing/2010/main"/>
              </a:ext>
            </a:extLst>
          </a:blip>
          <a:srcRect l="72757" t="32082" r="5703" b="487"/>
          <a:stretch/>
        </p:blipFill>
        <p:spPr>
          <a:xfrm>
            <a:off x="-7694" y="-49882"/>
            <a:ext cx="992434" cy="1395207"/>
          </a:xfrm>
          <a:prstGeom prst="rect">
            <a:avLst/>
          </a:prstGeom>
        </p:spPr>
      </p:pic>
    </p:spTree>
    <p:extLst>
      <p:ext uri="{BB962C8B-B14F-4D97-AF65-F5344CB8AC3E}">
        <p14:creationId xmlns:p14="http://schemas.microsoft.com/office/powerpoint/2010/main" val="220518433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a:t>Click to edit Master title style</a:t>
            </a:r>
            <a:endParaRPr lang="it-IT"/>
          </a:p>
        </p:txBody>
      </p:sp>
      <p:sp>
        <p:nvSpPr>
          <p:cNvPr id="3" name="Segnaposto contenuto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Segnaposto contenuto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Segnaposto data 4"/>
          <p:cNvSpPr>
            <a:spLocks noGrp="1"/>
          </p:cNvSpPr>
          <p:nvPr>
            <p:ph type="dt" sz="half" idx="10"/>
          </p:nvPr>
        </p:nvSpPr>
        <p:spPr/>
        <p:txBody>
          <a:bodyPr/>
          <a:lstStyle/>
          <a:p>
            <a:fld id="{D102D26B-C44F-C04E-B9C1-C1E41947189E}" type="datetimeFigureOut">
              <a:rPr lang="it-IT" smtClean="0"/>
              <a:t>16/04/2018</a:t>
            </a:fld>
            <a:endParaRPr lang="it-IT"/>
          </a:p>
        </p:txBody>
      </p:sp>
      <p:sp>
        <p:nvSpPr>
          <p:cNvPr id="6" name="Segnaposto piè di pagina 5"/>
          <p:cNvSpPr>
            <a:spLocks noGrp="1"/>
          </p:cNvSpPr>
          <p:nvPr>
            <p:ph type="ftr" sz="quarter" idx="11"/>
          </p:nvPr>
        </p:nvSpPr>
        <p:spPr>
          <a:xfrm>
            <a:off x="4038600" y="6356350"/>
            <a:ext cx="4114800" cy="365125"/>
          </a:xfrm>
          <a:prstGeom prst="rect">
            <a:avLst/>
          </a:prstGeom>
        </p:spPr>
        <p:txBody>
          <a:bodyPr/>
          <a:lstStyle/>
          <a:p>
            <a:endParaRPr lang="it-IT"/>
          </a:p>
        </p:txBody>
      </p:sp>
      <p:sp>
        <p:nvSpPr>
          <p:cNvPr id="7" name="Segnaposto numero diapositiva 6"/>
          <p:cNvSpPr>
            <a:spLocks noGrp="1"/>
          </p:cNvSpPr>
          <p:nvPr>
            <p:ph type="sldNum" sz="quarter" idx="12"/>
          </p:nvPr>
        </p:nvSpPr>
        <p:spPr>
          <a:xfrm>
            <a:off x="8610600" y="6356350"/>
            <a:ext cx="2743200" cy="365125"/>
          </a:xfrm>
          <a:prstGeom prst="rect">
            <a:avLst/>
          </a:prstGeom>
        </p:spPr>
        <p:txBody>
          <a:bodyPr/>
          <a:lstStyle/>
          <a:p>
            <a:fld id="{DA3A80D6-74C9-314A-8D15-D5DF3DA90CDE}" type="slidenum">
              <a:rPr lang="it-IT" smtClean="0"/>
              <a:t>‹#›</a:t>
            </a:fld>
            <a:endParaRPr lang="it-IT"/>
          </a:p>
        </p:txBody>
      </p:sp>
      <p:pic>
        <p:nvPicPr>
          <p:cNvPr id="8" name="Immagine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7404" y="5740862"/>
            <a:ext cx="2041200" cy="900749"/>
          </a:xfrm>
          <a:prstGeom prst="rect">
            <a:avLst/>
          </a:prstGeom>
        </p:spPr>
      </p:pic>
      <p:pic>
        <p:nvPicPr>
          <p:cNvPr id="9" name="Immagine 8"/>
          <p:cNvPicPr>
            <a:picLocks noChangeAspect="1"/>
          </p:cNvPicPr>
          <p:nvPr userDrawn="1"/>
        </p:nvPicPr>
        <p:blipFill rotWithShape="1">
          <a:blip r:embed="rId3" cstate="print">
            <a:alphaModFix amt="35000"/>
            <a:extLst>
              <a:ext uri="{28A0092B-C50C-407E-A947-70E740481C1C}">
                <a14:useLocalDpi xmlns:a14="http://schemas.microsoft.com/office/drawing/2010/main"/>
              </a:ext>
            </a:extLst>
          </a:blip>
          <a:srcRect l="39248" t="-164148" r="39379" b="-1195"/>
          <a:stretch/>
        </p:blipFill>
        <p:spPr>
          <a:xfrm>
            <a:off x="1" y="100404"/>
            <a:ext cx="984738" cy="5490172"/>
          </a:xfrm>
          <a:prstGeom prst="rect">
            <a:avLst/>
          </a:prstGeom>
        </p:spPr>
      </p:pic>
      <p:pic>
        <p:nvPicPr>
          <p:cNvPr id="10" name="Immagine 9"/>
          <p:cNvPicPr>
            <a:picLocks noChangeAspect="1"/>
          </p:cNvPicPr>
          <p:nvPr userDrawn="1"/>
        </p:nvPicPr>
        <p:blipFill rotWithShape="1">
          <a:blip r:embed="rId3" cstate="print">
            <a:alphaModFix amt="35000"/>
            <a:extLst>
              <a:ext uri="{28A0092B-C50C-407E-A947-70E740481C1C}">
                <a14:useLocalDpi xmlns:a14="http://schemas.microsoft.com/office/drawing/2010/main"/>
              </a:ext>
            </a:extLst>
          </a:blip>
          <a:srcRect l="22263" t="-160468" r="56357" b="653"/>
          <a:stretch/>
        </p:blipFill>
        <p:spPr>
          <a:xfrm>
            <a:off x="-320" y="-1922960"/>
            <a:ext cx="985060" cy="5375737"/>
          </a:xfrm>
          <a:prstGeom prst="rect">
            <a:avLst/>
          </a:prstGeom>
        </p:spPr>
      </p:pic>
      <p:pic>
        <p:nvPicPr>
          <p:cNvPr id="11" name="Immagine 10"/>
          <p:cNvPicPr>
            <a:picLocks noChangeAspect="1"/>
          </p:cNvPicPr>
          <p:nvPr userDrawn="1"/>
        </p:nvPicPr>
        <p:blipFill rotWithShape="1">
          <a:blip r:embed="rId3" cstate="print">
            <a:alphaModFix amt="35000"/>
            <a:extLst>
              <a:ext uri="{28A0092B-C50C-407E-A947-70E740481C1C}">
                <a14:useLocalDpi xmlns:a14="http://schemas.microsoft.com/office/drawing/2010/main"/>
              </a:ext>
            </a:extLst>
          </a:blip>
          <a:srcRect l="72757" t="32082" r="5703" b="487"/>
          <a:stretch/>
        </p:blipFill>
        <p:spPr>
          <a:xfrm>
            <a:off x="-7694" y="-49882"/>
            <a:ext cx="992434" cy="1395207"/>
          </a:xfrm>
          <a:prstGeom prst="rect">
            <a:avLst/>
          </a:prstGeom>
        </p:spPr>
      </p:pic>
    </p:spTree>
    <p:extLst>
      <p:ext uri="{BB962C8B-B14F-4D97-AF65-F5344CB8AC3E}">
        <p14:creationId xmlns:p14="http://schemas.microsoft.com/office/powerpoint/2010/main" val="130551331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en-US"/>
              <a:t>Click to edit Master title style</a:t>
            </a:r>
            <a:endParaRPr lang="it-IT"/>
          </a:p>
        </p:txBody>
      </p:sp>
      <p:sp>
        <p:nvSpPr>
          <p:cNvPr id="3" name="Segnaposto testo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Segnaposto contenuto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Segnaposto testo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Segnaposto contenuto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7" name="Segnaposto data 6"/>
          <p:cNvSpPr>
            <a:spLocks noGrp="1"/>
          </p:cNvSpPr>
          <p:nvPr>
            <p:ph type="dt" sz="half" idx="10"/>
          </p:nvPr>
        </p:nvSpPr>
        <p:spPr/>
        <p:txBody>
          <a:bodyPr/>
          <a:lstStyle/>
          <a:p>
            <a:fld id="{D102D26B-C44F-C04E-B9C1-C1E41947189E}" type="datetimeFigureOut">
              <a:rPr lang="it-IT" smtClean="0"/>
              <a:t>16/04/2018</a:t>
            </a:fld>
            <a:endParaRPr lang="it-IT"/>
          </a:p>
        </p:txBody>
      </p:sp>
      <p:sp>
        <p:nvSpPr>
          <p:cNvPr id="8" name="Segnaposto piè di pagina 7"/>
          <p:cNvSpPr>
            <a:spLocks noGrp="1"/>
          </p:cNvSpPr>
          <p:nvPr>
            <p:ph type="ftr" sz="quarter" idx="11"/>
          </p:nvPr>
        </p:nvSpPr>
        <p:spPr>
          <a:xfrm>
            <a:off x="4038600" y="6356350"/>
            <a:ext cx="4114800" cy="365125"/>
          </a:xfrm>
          <a:prstGeom prst="rect">
            <a:avLst/>
          </a:prstGeom>
        </p:spPr>
        <p:txBody>
          <a:bodyPr/>
          <a:lstStyle/>
          <a:p>
            <a:endParaRPr lang="it-IT"/>
          </a:p>
        </p:txBody>
      </p:sp>
      <p:sp>
        <p:nvSpPr>
          <p:cNvPr id="9" name="Segnaposto numero diapositiva 8"/>
          <p:cNvSpPr>
            <a:spLocks noGrp="1"/>
          </p:cNvSpPr>
          <p:nvPr>
            <p:ph type="sldNum" sz="quarter" idx="12"/>
          </p:nvPr>
        </p:nvSpPr>
        <p:spPr>
          <a:xfrm>
            <a:off x="8610600" y="6356350"/>
            <a:ext cx="2743200" cy="365125"/>
          </a:xfrm>
          <a:prstGeom prst="rect">
            <a:avLst/>
          </a:prstGeom>
        </p:spPr>
        <p:txBody>
          <a:bodyPr/>
          <a:lstStyle/>
          <a:p>
            <a:fld id="{DA3A80D6-74C9-314A-8D15-D5DF3DA90CDE}" type="slidenum">
              <a:rPr lang="it-IT" smtClean="0"/>
              <a:t>‹#›</a:t>
            </a:fld>
            <a:endParaRPr lang="it-IT"/>
          </a:p>
        </p:txBody>
      </p:sp>
      <p:pic>
        <p:nvPicPr>
          <p:cNvPr id="10" name="Immagine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7404" y="5740862"/>
            <a:ext cx="2041200" cy="900749"/>
          </a:xfrm>
          <a:prstGeom prst="rect">
            <a:avLst/>
          </a:prstGeom>
        </p:spPr>
      </p:pic>
      <p:pic>
        <p:nvPicPr>
          <p:cNvPr id="11" name="Immagine 10"/>
          <p:cNvPicPr>
            <a:picLocks noChangeAspect="1"/>
          </p:cNvPicPr>
          <p:nvPr userDrawn="1"/>
        </p:nvPicPr>
        <p:blipFill rotWithShape="1">
          <a:blip r:embed="rId3" cstate="print">
            <a:alphaModFix amt="35000"/>
            <a:extLst>
              <a:ext uri="{28A0092B-C50C-407E-A947-70E740481C1C}">
                <a14:useLocalDpi xmlns:a14="http://schemas.microsoft.com/office/drawing/2010/main"/>
              </a:ext>
            </a:extLst>
          </a:blip>
          <a:srcRect l="39248" t="-164148" r="39379" b="-1195"/>
          <a:stretch/>
        </p:blipFill>
        <p:spPr>
          <a:xfrm>
            <a:off x="1" y="100404"/>
            <a:ext cx="984738" cy="5490172"/>
          </a:xfrm>
          <a:prstGeom prst="rect">
            <a:avLst/>
          </a:prstGeom>
        </p:spPr>
      </p:pic>
      <p:pic>
        <p:nvPicPr>
          <p:cNvPr id="12" name="Immagine 11"/>
          <p:cNvPicPr>
            <a:picLocks noChangeAspect="1"/>
          </p:cNvPicPr>
          <p:nvPr userDrawn="1"/>
        </p:nvPicPr>
        <p:blipFill rotWithShape="1">
          <a:blip r:embed="rId3" cstate="print">
            <a:alphaModFix amt="35000"/>
            <a:extLst>
              <a:ext uri="{28A0092B-C50C-407E-A947-70E740481C1C}">
                <a14:useLocalDpi xmlns:a14="http://schemas.microsoft.com/office/drawing/2010/main"/>
              </a:ext>
            </a:extLst>
          </a:blip>
          <a:srcRect l="22263" t="-160468" r="56357" b="653"/>
          <a:stretch/>
        </p:blipFill>
        <p:spPr>
          <a:xfrm>
            <a:off x="-320" y="-1922960"/>
            <a:ext cx="985060" cy="5375737"/>
          </a:xfrm>
          <a:prstGeom prst="rect">
            <a:avLst/>
          </a:prstGeom>
        </p:spPr>
      </p:pic>
      <p:pic>
        <p:nvPicPr>
          <p:cNvPr id="13" name="Immagine 12"/>
          <p:cNvPicPr>
            <a:picLocks noChangeAspect="1"/>
          </p:cNvPicPr>
          <p:nvPr userDrawn="1"/>
        </p:nvPicPr>
        <p:blipFill rotWithShape="1">
          <a:blip r:embed="rId3" cstate="print">
            <a:alphaModFix amt="35000"/>
            <a:extLst>
              <a:ext uri="{28A0092B-C50C-407E-A947-70E740481C1C}">
                <a14:useLocalDpi xmlns:a14="http://schemas.microsoft.com/office/drawing/2010/main"/>
              </a:ext>
            </a:extLst>
          </a:blip>
          <a:srcRect l="72757" t="32082" r="5703" b="487"/>
          <a:stretch/>
        </p:blipFill>
        <p:spPr>
          <a:xfrm>
            <a:off x="-7694" y="-49882"/>
            <a:ext cx="992434" cy="1395207"/>
          </a:xfrm>
          <a:prstGeom prst="rect">
            <a:avLst/>
          </a:prstGeom>
        </p:spPr>
      </p:pic>
    </p:spTree>
    <p:extLst>
      <p:ext uri="{BB962C8B-B14F-4D97-AF65-F5344CB8AC3E}">
        <p14:creationId xmlns:p14="http://schemas.microsoft.com/office/powerpoint/2010/main" val="102105294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a:t>Click to edit Master title style</a:t>
            </a:r>
            <a:endParaRPr lang="it-IT"/>
          </a:p>
        </p:txBody>
      </p:sp>
      <p:sp>
        <p:nvSpPr>
          <p:cNvPr id="3" name="Segnaposto data 2"/>
          <p:cNvSpPr>
            <a:spLocks noGrp="1"/>
          </p:cNvSpPr>
          <p:nvPr>
            <p:ph type="dt" sz="half" idx="10"/>
          </p:nvPr>
        </p:nvSpPr>
        <p:spPr/>
        <p:txBody>
          <a:bodyPr/>
          <a:lstStyle/>
          <a:p>
            <a:fld id="{D102D26B-C44F-C04E-B9C1-C1E41947189E}" type="datetimeFigureOut">
              <a:rPr lang="it-IT" smtClean="0"/>
              <a:t>16/04/2018</a:t>
            </a:fld>
            <a:endParaRPr lang="it-IT"/>
          </a:p>
        </p:txBody>
      </p:sp>
      <p:sp>
        <p:nvSpPr>
          <p:cNvPr id="4" name="Segnaposto piè di pagina 3"/>
          <p:cNvSpPr>
            <a:spLocks noGrp="1"/>
          </p:cNvSpPr>
          <p:nvPr>
            <p:ph type="ftr" sz="quarter" idx="11"/>
          </p:nvPr>
        </p:nvSpPr>
        <p:spPr>
          <a:xfrm>
            <a:off x="4038600" y="6356350"/>
            <a:ext cx="4114800" cy="365125"/>
          </a:xfrm>
          <a:prstGeom prst="rect">
            <a:avLst/>
          </a:prstGeom>
        </p:spPr>
        <p:txBody>
          <a:bodyPr/>
          <a:lstStyle/>
          <a:p>
            <a:endParaRPr lang="it-IT"/>
          </a:p>
        </p:txBody>
      </p:sp>
      <p:sp>
        <p:nvSpPr>
          <p:cNvPr id="5" name="Segnaposto numero diapositiva 4"/>
          <p:cNvSpPr>
            <a:spLocks noGrp="1"/>
          </p:cNvSpPr>
          <p:nvPr>
            <p:ph type="sldNum" sz="quarter" idx="12"/>
          </p:nvPr>
        </p:nvSpPr>
        <p:spPr>
          <a:xfrm>
            <a:off x="8610600" y="6356350"/>
            <a:ext cx="2743200" cy="365125"/>
          </a:xfrm>
          <a:prstGeom prst="rect">
            <a:avLst/>
          </a:prstGeom>
        </p:spPr>
        <p:txBody>
          <a:bodyPr/>
          <a:lstStyle/>
          <a:p>
            <a:fld id="{DA3A80D6-74C9-314A-8D15-D5DF3DA90CDE}" type="slidenum">
              <a:rPr lang="it-IT" smtClean="0"/>
              <a:t>‹#›</a:t>
            </a:fld>
            <a:endParaRPr lang="it-IT"/>
          </a:p>
        </p:txBody>
      </p:sp>
      <p:pic>
        <p:nvPicPr>
          <p:cNvPr id="7" name="Immagine 6"/>
          <p:cNvPicPr>
            <a:picLocks noChangeAspect="1"/>
          </p:cNvPicPr>
          <p:nvPr userDrawn="1"/>
        </p:nvPicPr>
        <p:blipFill rotWithShape="1">
          <a:blip r:embed="rId2" cstate="print">
            <a:alphaModFix amt="35000"/>
            <a:extLst>
              <a:ext uri="{28A0092B-C50C-407E-A947-70E740481C1C}">
                <a14:useLocalDpi xmlns:a14="http://schemas.microsoft.com/office/drawing/2010/main"/>
              </a:ext>
            </a:extLst>
          </a:blip>
          <a:srcRect l="39248" t="-164148" r="39379" b="-1195"/>
          <a:stretch/>
        </p:blipFill>
        <p:spPr>
          <a:xfrm>
            <a:off x="1" y="100404"/>
            <a:ext cx="984738" cy="5490172"/>
          </a:xfrm>
          <a:prstGeom prst="rect">
            <a:avLst/>
          </a:prstGeom>
        </p:spPr>
      </p:pic>
      <p:pic>
        <p:nvPicPr>
          <p:cNvPr id="8" name="Immagine 7"/>
          <p:cNvPicPr>
            <a:picLocks noChangeAspect="1"/>
          </p:cNvPicPr>
          <p:nvPr userDrawn="1"/>
        </p:nvPicPr>
        <p:blipFill rotWithShape="1">
          <a:blip r:embed="rId2" cstate="print">
            <a:alphaModFix amt="35000"/>
            <a:extLst>
              <a:ext uri="{28A0092B-C50C-407E-A947-70E740481C1C}">
                <a14:useLocalDpi xmlns:a14="http://schemas.microsoft.com/office/drawing/2010/main"/>
              </a:ext>
            </a:extLst>
          </a:blip>
          <a:srcRect l="22263" t="-160468" r="56357" b="653"/>
          <a:stretch/>
        </p:blipFill>
        <p:spPr>
          <a:xfrm>
            <a:off x="-320" y="-1922960"/>
            <a:ext cx="985060" cy="5375737"/>
          </a:xfrm>
          <a:prstGeom prst="rect">
            <a:avLst/>
          </a:prstGeom>
        </p:spPr>
      </p:pic>
      <p:pic>
        <p:nvPicPr>
          <p:cNvPr id="9" name="Immagine 8"/>
          <p:cNvPicPr>
            <a:picLocks noChangeAspect="1"/>
          </p:cNvPicPr>
          <p:nvPr userDrawn="1"/>
        </p:nvPicPr>
        <p:blipFill rotWithShape="1">
          <a:blip r:embed="rId2" cstate="print">
            <a:alphaModFix amt="35000"/>
            <a:extLst>
              <a:ext uri="{28A0092B-C50C-407E-A947-70E740481C1C}">
                <a14:useLocalDpi xmlns:a14="http://schemas.microsoft.com/office/drawing/2010/main"/>
              </a:ext>
            </a:extLst>
          </a:blip>
          <a:srcRect l="72757" t="32082" r="5703" b="487"/>
          <a:stretch/>
        </p:blipFill>
        <p:spPr>
          <a:xfrm>
            <a:off x="-7694" y="-49882"/>
            <a:ext cx="992434" cy="1395207"/>
          </a:xfrm>
          <a:prstGeom prst="rect">
            <a:avLst/>
          </a:prstGeom>
        </p:spPr>
      </p:pic>
      <p:pic>
        <p:nvPicPr>
          <p:cNvPr id="10" name="Immagine 7"/>
          <p:cNvPicPr>
            <a:picLocks noChangeAspect="1"/>
          </p:cNvPicPr>
          <p:nvPr userDrawn="1"/>
        </p:nvPicPr>
        <p:blipFill rotWithShape="1">
          <a:blip r:embed="rId3" cstate="print">
            <a:extLst>
              <a:ext uri="{28A0092B-C50C-407E-A947-70E740481C1C}">
                <a14:useLocalDpi xmlns:a14="http://schemas.microsoft.com/office/drawing/2010/main"/>
              </a:ext>
            </a:extLst>
          </a:blip>
          <a:srcRect l="38801" r="-5822"/>
          <a:stretch/>
        </p:blipFill>
        <p:spPr>
          <a:xfrm>
            <a:off x="154200" y="5740861"/>
            <a:ext cx="1368000" cy="900749"/>
          </a:xfrm>
          <a:prstGeom prst="rect">
            <a:avLst/>
          </a:prstGeom>
        </p:spPr>
      </p:pic>
    </p:spTree>
    <p:extLst>
      <p:ext uri="{BB962C8B-B14F-4D97-AF65-F5344CB8AC3E}">
        <p14:creationId xmlns:p14="http://schemas.microsoft.com/office/powerpoint/2010/main" val="303763199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D102D26B-C44F-C04E-B9C1-C1E41947189E}" type="datetimeFigureOut">
              <a:rPr lang="it-IT" smtClean="0"/>
              <a:t>16/04/2018</a:t>
            </a:fld>
            <a:endParaRPr lang="it-IT"/>
          </a:p>
        </p:txBody>
      </p:sp>
      <p:sp>
        <p:nvSpPr>
          <p:cNvPr id="3" name="Segnaposto piè di pagina 2"/>
          <p:cNvSpPr>
            <a:spLocks noGrp="1"/>
          </p:cNvSpPr>
          <p:nvPr>
            <p:ph type="ftr" sz="quarter" idx="11"/>
          </p:nvPr>
        </p:nvSpPr>
        <p:spPr>
          <a:xfrm>
            <a:off x="4038600" y="6356350"/>
            <a:ext cx="4114800" cy="365125"/>
          </a:xfrm>
          <a:prstGeom prst="rect">
            <a:avLst/>
          </a:prstGeom>
        </p:spPr>
        <p:txBody>
          <a:bodyPr/>
          <a:lstStyle/>
          <a:p>
            <a:endParaRPr lang="it-IT"/>
          </a:p>
        </p:txBody>
      </p:sp>
      <p:sp>
        <p:nvSpPr>
          <p:cNvPr id="4" name="Segnaposto numero diapositiva 3"/>
          <p:cNvSpPr>
            <a:spLocks noGrp="1"/>
          </p:cNvSpPr>
          <p:nvPr>
            <p:ph type="sldNum" sz="quarter" idx="12"/>
          </p:nvPr>
        </p:nvSpPr>
        <p:spPr>
          <a:xfrm>
            <a:off x="8610600" y="6356350"/>
            <a:ext cx="2743200" cy="365125"/>
          </a:xfrm>
          <a:prstGeom prst="rect">
            <a:avLst/>
          </a:prstGeom>
        </p:spPr>
        <p:txBody>
          <a:bodyPr/>
          <a:lstStyle/>
          <a:p>
            <a:fld id="{DA3A80D6-74C9-314A-8D15-D5DF3DA90CDE}" type="slidenum">
              <a:rPr lang="it-IT" smtClean="0"/>
              <a:t>‹#›</a:t>
            </a:fld>
            <a:endParaRPr lang="it-IT"/>
          </a:p>
        </p:txBody>
      </p:sp>
      <p:pic>
        <p:nvPicPr>
          <p:cNvPr id="5" name="Immagin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7404" y="5740862"/>
            <a:ext cx="2041200" cy="900749"/>
          </a:xfrm>
          <a:prstGeom prst="rect">
            <a:avLst/>
          </a:prstGeom>
        </p:spPr>
      </p:pic>
      <p:pic>
        <p:nvPicPr>
          <p:cNvPr id="6" name="Immagine 5"/>
          <p:cNvPicPr>
            <a:picLocks noChangeAspect="1"/>
          </p:cNvPicPr>
          <p:nvPr userDrawn="1"/>
        </p:nvPicPr>
        <p:blipFill rotWithShape="1">
          <a:blip r:embed="rId3" cstate="print">
            <a:alphaModFix amt="35000"/>
            <a:extLst>
              <a:ext uri="{28A0092B-C50C-407E-A947-70E740481C1C}">
                <a14:useLocalDpi xmlns:a14="http://schemas.microsoft.com/office/drawing/2010/main"/>
              </a:ext>
            </a:extLst>
          </a:blip>
          <a:srcRect l="39248" t="-164148" r="39379" b="-1195"/>
          <a:stretch/>
        </p:blipFill>
        <p:spPr>
          <a:xfrm>
            <a:off x="1" y="100404"/>
            <a:ext cx="984738" cy="5490172"/>
          </a:xfrm>
          <a:prstGeom prst="rect">
            <a:avLst/>
          </a:prstGeom>
        </p:spPr>
      </p:pic>
      <p:pic>
        <p:nvPicPr>
          <p:cNvPr id="7" name="Immagine 6"/>
          <p:cNvPicPr>
            <a:picLocks noChangeAspect="1"/>
          </p:cNvPicPr>
          <p:nvPr userDrawn="1"/>
        </p:nvPicPr>
        <p:blipFill rotWithShape="1">
          <a:blip r:embed="rId3" cstate="print">
            <a:alphaModFix amt="35000"/>
            <a:extLst>
              <a:ext uri="{28A0092B-C50C-407E-A947-70E740481C1C}">
                <a14:useLocalDpi xmlns:a14="http://schemas.microsoft.com/office/drawing/2010/main"/>
              </a:ext>
            </a:extLst>
          </a:blip>
          <a:srcRect l="22263" t="-160468" r="56357" b="653"/>
          <a:stretch/>
        </p:blipFill>
        <p:spPr>
          <a:xfrm>
            <a:off x="-320" y="-1922960"/>
            <a:ext cx="985060" cy="5375737"/>
          </a:xfrm>
          <a:prstGeom prst="rect">
            <a:avLst/>
          </a:prstGeom>
        </p:spPr>
      </p:pic>
      <p:pic>
        <p:nvPicPr>
          <p:cNvPr id="8" name="Immagine 7"/>
          <p:cNvPicPr>
            <a:picLocks noChangeAspect="1"/>
          </p:cNvPicPr>
          <p:nvPr userDrawn="1"/>
        </p:nvPicPr>
        <p:blipFill rotWithShape="1">
          <a:blip r:embed="rId3" cstate="print">
            <a:alphaModFix amt="35000"/>
            <a:extLst>
              <a:ext uri="{28A0092B-C50C-407E-A947-70E740481C1C}">
                <a14:useLocalDpi xmlns:a14="http://schemas.microsoft.com/office/drawing/2010/main"/>
              </a:ext>
            </a:extLst>
          </a:blip>
          <a:srcRect l="72757" t="32082" r="5703" b="487"/>
          <a:stretch/>
        </p:blipFill>
        <p:spPr>
          <a:xfrm>
            <a:off x="-7694" y="-49882"/>
            <a:ext cx="992434" cy="1395207"/>
          </a:xfrm>
          <a:prstGeom prst="rect">
            <a:avLst/>
          </a:prstGeom>
        </p:spPr>
      </p:pic>
    </p:spTree>
    <p:extLst>
      <p:ext uri="{BB962C8B-B14F-4D97-AF65-F5344CB8AC3E}">
        <p14:creationId xmlns:p14="http://schemas.microsoft.com/office/powerpoint/2010/main" val="59637574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t-IT"/>
          </a:p>
        </p:txBody>
      </p:sp>
      <p:sp>
        <p:nvSpPr>
          <p:cNvPr id="3" name="Segnaposto contenuto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Segnaposto testo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egnaposto data 4"/>
          <p:cNvSpPr>
            <a:spLocks noGrp="1"/>
          </p:cNvSpPr>
          <p:nvPr>
            <p:ph type="dt" sz="half" idx="10"/>
          </p:nvPr>
        </p:nvSpPr>
        <p:spPr/>
        <p:txBody>
          <a:bodyPr/>
          <a:lstStyle/>
          <a:p>
            <a:fld id="{D102D26B-C44F-C04E-B9C1-C1E41947189E}" type="datetimeFigureOut">
              <a:rPr lang="it-IT" smtClean="0"/>
              <a:t>16/04/2018</a:t>
            </a:fld>
            <a:endParaRPr lang="it-IT"/>
          </a:p>
        </p:txBody>
      </p:sp>
      <p:sp>
        <p:nvSpPr>
          <p:cNvPr id="6" name="Segnaposto piè di pagina 5"/>
          <p:cNvSpPr>
            <a:spLocks noGrp="1"/>
          </p:cNvSpPr>
          <p:nvPr>
            <p:ph type="ftr" sz="quarter" idx="11"/>
          </p:nvPr>
        </p:nvSpPr>
        <p:spPr>
          <a:xfrm>
            <a:off x="4038600" y="6356350"/>
            <a:ext cx="4114800" cy="365125"/>
          </a:xfrm>
          <a:prstGeom prst="rect">
            <a:avLst/>
          </a:prstGeom>
        </p:spPr>
        <p:txBody>
          <a:bodyPr/>
          <a:lstStyle/>
          <a:p>
            <a:endParaRPr lang="it-IT"/>
          </a:p>
        </p:txBody>
      </p:sp>
      <p:sp>
        <p:nvSpPr>
          <p:cNvPr id="7" name="Segnaposto numero diapositiva 6"/>
          <p:cNvSpPr>
            <a:spLocks noGrp="1"/>
          </p:cNvSpPr>
          <p:nvPr>
            <p:ph type="sldNum" sz="quarter" idx="12"/>
          </p:nvPr>
        </p:nvSpPr>
        <p:spPr>
          <a:xfrm>
            <a:off x="8610600" y="6356350"/>
            <a:ext cx="2743200" cy="365125"/>
          </a:xfrm>
          <a:prstGeom prst="rect">
            <a:avLst/>
          </a:prstGeom>
        </p:spPr>
        <p:txBody>
          <a:bodyPr/>
          <a:lstStyle/>
          <a:p>
            <a:fld id="{DA3A80D6-74C9-314A-8D15-D5DF3DA90CDE}" type="slidenum">
              <a:rPr lang="it-IT" smtClean="0"/>
              <a:t>‹#›</a:t>
            </a:fld>
            <a:endParaRPr lang="it-IT"/>
          </a:p>
        </p:txBody>
      </p:sp>
      <p:pic>
        <p:nvPicPr>
          <p:cNvPr id="8" name="Immagine 7"/>
          <p:cNvPicPr>
            <a:picLocks noChangeAspect="1"/>
          </p:cNvPicPr>
          <p:nvPr userDrawn="1"/>
        </p:nvPicPr>
        <p:blipFill rotWithShape="1">
          <a:blip r:embed="rId2" cstate="print">
            <a:extLst>
              <a:ext uri="{28A0092B-C50C-407E-A947-70E740481C1C}">
                <a14:useLocalDpi xmlns:a14="http://schemas.microsoft.com/office/drawing/2010/main"/>
              </a:ext>
            </a:extLst>
          </a:blip>
          <a:srcRect l="38801" r="-5822"/>
          <a:stretch/>
        </p:blipFill>
        <p:spPr>
          <a:xfrm>
            <a:off x="154200" y="5740861"/>
            <a:ext cx="1368000" cy="900749"/>
          </a:xfrm>
          <a:prstGeom prst="rect">
            <a:avLst/>
          </a:prstGeom>
        </p:spPr>
      </p:pic>
      <p:pic>
        <p:nvPicPr>
          <p:cNvPr id="9" name="Immagine 8"/>
          <p:cNvPicPr>
            <a:picLocks noChangeAspect="1"/>
          </p:cNvPicPr>
          <p:nvPr userDrawn="1"/>
        </p:nvPicPr>
        <p:blipFill rotWithShape="1">
          <a:blip r:embed="rId3" cstate="print">
            <a:alphaModFix amt="35000"/>
            <a:extLst>
              <a:ext uri="{28A0092B-C50C-407E-A947-70E740481C1C}">
                <a14:useLocalDpi xmlns:a14="http://schemas.microsoft.com/office/drawing/2010/main"/>
              </a:ext>
            </a:extLst>
          </a:blip>
          <a:srcRect l="39248" t="-164148" r="39379" b="-1195"/>
          <a:stretch/>
        </p:blipFill>
        <p:spPr>
          <a:xfrm>
            <a:off x="1" y="100404"/>
            <a:ext cx="984738" cy="5490172"/>
          </a:xfrm>
          <a:prstGeom prst="rect">
            <a:avLst/>
          </a:prstGeom>
        </p:spPr>
      </p:pic>
      <p:pic>
        <p:nvPicPr>
          <p:cNvPr id="10" name="Immagine 9"/>
          <p:cNvPicPr>
            <a:picLocks noChangeAspect="1"/>
          </p:cNvPicPr>
          <p:nvPr userDrawn="1"/>
        </p:nvPicPr>
        <p:blipFill rotWithShape="1">
          <a:blip r:embed="rId3" cstate="print">
            <a:alphaModFix amt="35000"/>
            <a:extLst>
              <a:ext uri="{28A0092B-C50C-407E-A947-70E740481C1C}">
                <a14:useLocalDpi xmlns:a14="http://schemas.microsoft.com/office/drawing/2010/main"/>
              </a:ext>
            </a:extLst>
          </a:blip>
          <a:srcRect l="22263" t="-160468" r="56357" b="653"/>
          <a:stretch/>
        </p:blipFill>
        <p:spPr>
          <a:xfrm>
            <a:off x="-320" y="-1922960"/>
            <a:ext cx="985060" cy="5375737"/>
          </a:xfrm>
          <a:prstGeom prst="rect">
            <a:avLst/>
          </a:prstGeom>
        </p:spPr>
      </p:pic>
      <p:pic>
        <p:nvPicPr>
          <p:cNvPr id="11" name="Immagine 10"/>
          <p:cNvPicPr>
            <a:picLocks noChangeAspect="1"/>
          </p:cNvPicPr>
          <p:nvPr userDrawn="1"/>
        </p:nvPicPr>
        <p:blipFill rotWithShape="1">
          <a:blip r:embed="rId3" cstate="print">
            <a:alphaModFix amt="35000"/>
            <a:extLst>
              <a:ext uri="{28A0092B-C50C-407E-A947-70E740481C1C}">
                <a14:useLocalDpi xmlns:a14="http://schemas.microsoft.com/office/drawing/2010/main"/>
              </a:ext>
            </a:extLst>
          </a:blip>
          <a:srcRect l="72757" t="32082" r="5703" b="487"/>
          <a:stretch/>
        </p:blipFill>
        <p:spPr>
          <a:xfrm>
            <a:off x="-7694" y="-49882"/>
            <a:ext cx="992434" cy="1395207"/>
          </a:xfrm>
          <a:prstGeom prst="rect">
            <a:avLst/>
          </a:prstGeom>
        </p:spPr>
      </p:pic>
    </p:spTree>
    <p:extLst>
      <p:ext uri="{BB962C8B-B14F-4D97-AF65-F5344CB8AC3E}">
        <p14:creationId xmlns:p14="http://schemas.microsoft.com/office/powerpoint/2010/main" val="5768888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686097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t-IT"/>
          </a:p>
        </p:txBody>
      </p:sp>
      <p:sp>
        <p:nvSpPr>
          <p:cNvPr id="3" name="Segnaposto immagine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it-IT"/>
          </a:p>
        </p:txBody>
      </p:sp>
      <p:sp>
        <p:nvSpPr>
          <p:cNvPr id="4" name="Segnaposto testo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egnaposto data 4"/>
          <p:cNvSpPr>
            <a:spLocks noGrp="1"/>
          </p:cNvSpPr>
          <p:nvPr>
            <p:ph type="dt" sz="half" idx="10"/>
          </p:nvPr>
        </p:nvSpPr>
        <p:spPr/>
        <p:txBody>
          <a:bodyPr/>
          <a:lstStyle/>
          <a:p>
            <a:fld id="{D102D26B-C44F-C04E-B9C1-C1E41947189E}" type="datetimeFigureOut">
              <a:rPr lang="it-IT" smtClean="0"/>
              <a:t>16/04/2018</a:t>
            </a:fld>
            <a:endParaRPr lang="it-IT"/>
          </a:p>
        </p:txBody>
      </p:sp>
      <p:sp>
        <p:nvSpPr>
          <p:cNvPr id="6" name="Segnaposto piè di pagina 5"/>
          <p:cNvSpPr>
            <a:spLocks noGrp="1"/>
          </p:cNvSpPr>
          <p:nvPr>
            <p:ph type="ftr" sz="quarter" idx="11"/>
          </p:nvPr>
        </p:nvSpPr>
        <p:spPr>
          <a:xfrm>
            <a:off x="4038600" y="6356350"/>
            <a:ext cx="4114800" cy="365125"/>
          </a:xfrm>
          <a:prstGeom prst="rect">
            <a:avLst/>
          </a:prstGeom>
        </p:spPr>
        <p:txBody>
          <a:bodyPr/>
          <a:lstStyle/>
          <a:p>
            <a:endParaRPr lang="it-IT"/>
          </a:p>
        </p:txBody>
      </p:sp>
      <p:sp>
        <p:nvSpPr>
          <p:cNvPr id="7" name="Segnaposto numero diapositiva 6"/>
          <p:cNvSpPr>
            <a:spLocks noGrp="1"/>
          </p:cNvSpPr>
          <p:nvPr>
            <p:ph type="sldNum" sz="quarter" idx="12"/>
          </p:nvPr>
        </p:nvSpPr>
        <p:spPr>
          <a:xfrm>
            <a:off x="8610600" y="6356350"/>
            <a:ext cx="2743200" cy="365125"/>
          </a:xfrm>
          <a:prstGeom prst="rect">
            <a:avLst/>
          </a:prstGeom>
        </p:spPr>
        <p:txBody>
          <a:bodyPr/>
          <a:lstStyle/>
          <a:p>
            <a:fld id="{DA3A80D6-74C9-314A-8D15-D5DF3DA90CDE}" type="slidenum">
              <a:rPr lang="it-IT" smtClean="0"/>
              <a:t>‹#›</a:t>
            </a:fld>
            <a:endParaRPr lang="it-IT"/>
          </a:p>
        </p:txBody>
      </p:sp>
      <p:pic>
        <p:nvPicPr>
          <p:cNvPr id="8" name="Immagine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7404" y="5740862"/>
            <a:ext cx="2041200" cy="900749"/>
          </a:xfrm>
          <a:prstGeom prst="rect">
            <a:avLst/>
          </a:prstGeom>
        </p:spPr>
      </p:pic>
      <p:pic>
        <p:nvPicPr>
          <p:cNvPr id="9" name="Immagine 8"/>
          <p:cNvPicPr>
            <a:picLocks noChangeAspect="1"/>
          </p:cNvPicPr>
          <p:nvPr userDrawn="1"/>
        </p:nvPicPr>
        <p:blipFill rotWithShape="1">
          <a:blip r:embed="rId3" cstate="print">
            <a:alphaModFix amt="35000"/>
            <a:extLst>
              <a:ext uri="{28A0092B-C50C-407E-A947-70E740481C1C}">
                <a14:useLocalDpi xmlns:a14="http://schemas.microsoft.com/office/drawing/2010/main"/>
              </a:ext>
            </a:extLst>
          </a:blip>
          <a:srcRect l="39248" t="-164148" r="39379" b="-1195"/>
          <a:stretch/>
        </p:blipFill>
        <p:spPr>
          <a:xfrm>
            <a:off x="1" y="100404"/>
            <a:ext cx="984738" cy="5490172"/>
          </a:xfrm>
          <a:prstGeom prst="rect">
            <a:avLst/>
          </a:prstGeom>
        </p:spPr>
      </p:pic>
      <p:pic>
        <p:nvPicPr>
          <p:cNvPr id="10" name="Immagine 9"/>
          <p:cNvPicPr>
            <a:picLocks noChangeAspect="1"/>
          </p:cNvPicPr>
          <p:nvPr userDrawn="1"/>
        </p:nvPicPr>
        <p:blipFill rotWithShape="1">
          <a:blip r:embed="rId3" cstate="print">
            <a:alphaModFix amt="35000"/>
            <a:extLst>
              <a:ext uri="{28A0092B-C50C-407E-A947-70E740481C1C}">
                <a14:useLocalDpi xmlns:a14="http://schemas.microsoft.com/office/drawing/2010/main"/>
              </a:ext>
            </a:extLst>
          </a:blip>
          <a:srcRect l="22263" t="-160468" r="56357" b="653"/>
          <a:stretch/>
        </p:blipFill>
        <p:spPr>
          <a:xfrm>
            <a:off x="-320" y="-1922960"/>
            <a:ext cx="985060" cy="5375737"/>
          </a:xfrm>
          <a:prstGeom prst="rect">
            <a:avLst/>
          </a:prstGeom>
        </p:spPr>
      </p:pic>
      <p:pic>
        <p:nvPicPr>
          <p:cNvPr id="11" name="Immagine 10"/>
          <p:cNvPicPr>
            <a:picLocks noChangeAspect="1"/>
          </p:cNvPicPr>
          <p:nvPr userDrawn="1"/>
        </p:nvPicPr>
        <p:blipFill rotWithShape="1">
          <a:blip r:embed="rId3" cstate="print">
            <a:alphaModFix amt="35000"/>
            <a:extLst>
              <a:ext uri="{28A0092B-C50C-407E-A947-70E740481C1C}">
                <a14:useLocalDpi xmlns:a14="http://schemas.microsoft.com/office/drawing/2010/main"/>
              </a:ext>
            </a:extLst>
          </a:blip>
          <a:srcRect l="72757" t="32082" r="5703" b="487"/>
          <a:stretch/>
        </p:blipFill>
        <p:spPr>
          <a:xfrm>
            <a:off x="-7694" y="-49882"/>
            <a:ext cx="992434" cy="1395207"/>
          </a:xfrm>
          <a:prstGeom prst="rect">
            <a:avLst/>
          </a:prstGeom>
        </p:spPr>
      </p:pic>
    </p:spTree>
    <p:extLst>
      <p:ext uri="{BB962C8B-B14F-4D97-AF65-F5344CB8AC3E}">
        <p14:creationId xmlns:p14="http://schemas.microsoft.com/office/powerpoint/2010/main" val="75564625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a:t>Click to edit Master title style</a:t>
            </a:r>
            <a:endParaRPr lang="it-IT"/>
          </a:p>
        </p:txBody>
      </p:sp>
      <p:sp>
        <p:nvSpPr>
          <p:cNvPr id="3" name="Segnaposto testo verticale 2"/>
          <p:cNvSpPr>
            <a:spLocks noGrp="1"/>
          </p:cNvSpPr>
          <p:nvPr>
            <p:ph type="body" orient="vert" idx="1"/>
          </p:nvPr>
        </p:nvSpPr>
        <p:spPr>
          <a:xfrm>
            <a:off x="1676400" y="3613481"/>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Segnaposto data 3"/>
          <p:cNvSpPr>
            <a:spLocks noGrp="1"/>
          </p:cNvSpPr>
          <p:nvPr>
            <p:ph type="dt" sz="half" idx="10"/>
          </p:nvPr>
        </p:nvSpPr>
        <p:spPr/>
        <p:txBody>
          <a:bodyPr/>
          <a:lstStyle/>
          <a:p>
            <a:fld id="{D102D26B-C44F-C04E-B9C1-C1E41947189E}" type="datetimeFigureOut">
              <a:rPr lang="it-IT" smtClean="0"/>
              <a:t>16/04/2018</a:t>
            </a:fld>
            <a:endParaRPr lang="it-IT"/>
          </a:p>
        </p:txBody>
      </p:sp>
      <p:sp>
        <p:nvSpPr>
          <p:cNvPr id="5" name="Segnaposto piè di pagina 4"/>
          <p:cNvSpPr>
            <a:spLocks noGrp="1"/>
          </p:cNvSpPr>
          <p:nvPr>
            <p:ph type="ftr" sz="quarter" idx="11"/>
          </p:nvPr>
        </p:nvSpPr>
        <p:spPr>
          <a:xfrm>
            <a:off x="4038600" y="6356350"/>
            <a:ext cx="4114800" cy="365125"/>
          </a:xfrm>
          <a:prstGeom prst="rect">
            <a:avLst/>
          </a:prstGeom>
        </p:spPr>
        <p:txBody>
          <a:bodyPr/>
          <a:lstStyle/>
          <a:p>
            <a:endParaRPr lang="it-IT"/>
          </a:p>
        </p:txBody>
      </p:sp>
      <p:sp>
        <p:nvSpPr>
          <p:cNvPr id="6" name="Segnaposto numero diapositiva 5"/>
          <p:cNvSpPr>
            <a:spLocks noGrp="1"/>
          </p:cNvSpPr>
          <p:nvPr>
            <p:ph type="sldNum" sz="quarter" idx="12"/>
          </p:nvPr>
        </p:nvSpPr>
        <p:spPr>
          <a:xfrm>
            <a:off x="8610600" y="6356350"/>
            <a:ext cx="2743200" cy="365125"/>
          </a:xfrm>
          <a:prstGeom prst="rect">
            <a:avLst/>
          </a:prstGeom>
        </p:spPr>
        <p:txBody>
          <a:bodyPr/>
          <a:lstStyle/>
          <a:p>
            <a:fld id="{DA3A80D6-74C9-314A-8D15-D5DF3DA90CDE}" type="slidenum">
              <a:rPr lang="it-IT" smtClean="0"/>
              <a:t>‹#›</a:t>
            </a:fld>
            <a:endParaRPr lang="it-IT"/>
          </a:p>
        </p:txBody>
      </p:sp>
      <p:pic>
        <p:nvPicPr>
          <p:cNvPr id="7" name="Immagin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7404" y="5740862"/>
            <a:ext cx="2041200" cy="900749"/>
          </a:xfrm>
          <a:prstGeom prst="rect">
            <a:avLst/>
          </a:prstGeom>
        </p:spPr>
      </p:pic>
      <p:pic>
        <p:nvPicPr>
          <p:cNvPr id="8" name="Immagine 7"/>
          <p:cNvPicPr>
            <a:picLocks noChangeAspect="1"/>
          </p:cNvPicPr>
          <p:nvPr userDrawn="1"/>
        </p:nvPicPr>
        <p:blipFill rotWithShape="1">
          <a:blip r:embed="rId3" cstate="print">
            <a:alphaModFix amt="35000"/>
            <a:extLst>
              <a:ext uri="{28A0092B-C50C-407E-A947-70E740481C1C}">
                <a14:useLocalDpi xmlns:a14="http://schemas.microsoft.com/office/drawing/2010/main"/>
              </a:ext>
            </a:extLst>
          </a:blip>
          <a:srcRect l="39248" t="-164148" r="39379" b="-1195"/>
          <a:stretch/>
        </p:blipFill>
        <p:spPr>
          <a:xfrm>
            <a:off x="1" y="100404"/>
            <a:ext cx="984738" cy="5490172"/>
          </a:xfrm>
          <a:prstGeom prst="rect">
            <a:avLst/>
          </a:prstGeom>
        </p:spPr>
      </p:pic>
      <p:pic>
        <p:nvPicPr>
          <p:cNvPr id="9" name="Immagine 8"/>
          <p:cNvPicPr>
            <a:picLocks noChangeAspect="1"/>
          </p:cNvPicPr>
          <p:nvPr userDrawn="1"/>
        </p:nvPicPr>
        <p:blipFill rotWithShape="1">
          <a:blip r:embed="rId3" cstate="print">
            <a:alphaModFix amt="35000"/>
            <a:extLst>
              <a:ext uri="{28A0092B-C50C-407E-A947-70E740481C1C}">
                <a14:useLocalDpi xmlns:a14="http://schemas.microsoft.com/office/drawing/2010/main"/>
              </a:ext>
            </a:extLst>
          </a:blip>
          <a:srcRect l="22263" t="-160468" r="56357" b="653"/>
          <a:stretch/>
        </p:blipFill>
        <p:spPr>
          <a:xfrm>
            <a:off x="-320" y="-1922960"/>
            <a:ext cx="985060" cy="5375737"/>
          </a:xfrm>
          <a:prstGeom prst="rect">
            <a:avLst/>
          </a:prstGeom>
        </p:spPr>
      </p:pic>
      <p:pic>
        <p:nvPicPr>
          <p:cNvPr id="10" name="Immagine 9"/>
          <p:cNvPicPr>
            <a:picLocks noChangeAspect="1"/>
          </p:cNvPicPr>
          <p:nvPr userDrawn="1"/>
        </p:nvPicPr>
        <p:blipFill rotWithShape="1">
          <a:blip r:embed="rId3" cstate="print">
            <a:alphaModFix amt="35000"/>
            <a:extLst>
              <a:ext uri="{28A0092B-C50C-407E-A947-70E740481C1C}">
                <a14:useLocalDpi xmlns:a14="http://schemas.microsoft.com/office/drawing/2010/main"/>
              </a:ext>
            </a:extLst>
          </a:blip>
          <a:srcRect l="72757" t="32082" r="5703" b="487"/>
          <a:stretch/>
        </p:blipFill>
        <p:spPr>
          <a:xfrm>
            <a:off x="-7694" y="-49882"/>
            <a:ext cx="992434" cy="1395207"/>
          </a:xfrm>
          <a:prstGeom prst="rect">
            <a:avLst/>
          </a:prstGeom>
        </p:spPr>
      </p:pic>
    </p:spTree>
    <p:extLst>
      <p:ext uri="{BB962C8B-B14F-4D97-AF65-F5344CB8AC3E}">
        <p14:creationId xmlns:p14="http://schemas.microsoft.com/office/powerpoint/2010/main" val="261801479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Titolo e testo verticali">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en-US"/>
              <a:t>Click to edit Master title style</a:t>
            </a:r>
            <a:endParaRPr lang="it-IT"/>
          </a:p>
        </p:txBody>
      </p:sp>
      <p:sp>
        <p:nvSpPr>
          <p:cNvPr id="3" name="Segnaposto testo verticale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Segnaposto data 3"/>
          <p:cNvSpPr>
            <a:spLocks noGrp="1"/>
          </p:cNvSpPr>
          <p:nvPr>
            <p:ph type="dt" sz="half" idx="10"/>
          </p:nvPr>
        </p:nvSpPr>
        <p:spPr/>
        <p:txBody>
          <a:bodyPr/>
          <a:lstStyle/>
          <a:p>
            <a:fld id="{D102D26B-C44F-C04E-B9C1-C1E41947189E}" type="datetimeFigureOut">
              <a:rPr lang="it-IT" smtClean="0"/>
              <a:t>16/04/2018</a:t>
            </a:fld>
            <a:endParaRPr lang="it-IT"/>
          </a:p>
        </p:txBody>
      </p:sp>
      <p:sp>
        <p:nvSpPr>
          <p:cNvPr id="5" name="Segnaposto piè di pagina 4"/>
          <p:cNvSpPr>
            <a:spLocks noGrp="1"/>
          </p:cNvSpPr>
          <p:nvPr>
            <p:ph type="ftr" sz="quarter" idx="11"/>
          </p:nvPr>
        </p:nvSpPr>
        <p:spPr>
          <a:xfrm>
            <a:off x="4038600" y="6356350"/>
            <a:ext cx="4114800" cy="365125"/>
          </a:xfrm>
          <a:prstGeom prst="rect">
            <a:avLst/>
          </a:prstGeom>
        </p:spPr>
        <p:txBody>
          <a:bodyPr/>
          <a:lstStyle/>
          <a:p>
            <a:endParaRPr lang="it-IT"/>
          </a:p>
        </p:txBody>
      </p:sp>
      <p:sp>
        <p:nvSpPr>
          <p:cNvPr id="6" name="Segnaposto numero diapositiva 5"/>
          <p:cNvSpPr>
            <a:spLocks noGrp="1"/>
          </p:cNvSpPr>
          <p:nvPr>
            <p:ph type="sldNum" sz="quarter" idx="12"/>
          </p:nvPr>
        </p:nvSpPr>
        <p:spPr>
          <a:xfrm>
            <a:off x="8610600" y="6356350"/>
            <a:ext cx="2743200" cy="365125"/>
          </a:xfrm>
          <a:prstGeom prst="rect">
            <a:avLst/>
          </a:prstGeom>
        </p:spPr>
        <p:txBody>
          <a:bodyPr/>
          <a:lstStyle/>
          <a:p>
            <a:fld id="{DA3A80D6-74C9-314A-8D15-D5DF3DA90CDE}" type="slidenum">
              <a:rPr lang="it-IT" smtClean="0"/>
              <a:t>‹#›</a:t>
            </a:fld>
            <a:endParaRPr lang="it-IT"/>
          </a:p>
        </p:txBody>
      </p:sp>
      <p:pic>
        <p:nvPicPr>
          <p:cNvPr id="7" name="Immagin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7404" y="5740862"/>
            <a:ext cx="2041200" cy="900749"/>
          </a:xfrm>
          <a:prstGeom prst="rect">
            <a:avLst/>
          </a:prstGeom>
        </p:spPr>
      </p:pic>
      <p:pic>
        <p:nvPicPr>
          <p:cNvPr id="8" name="Immagine 7"/>
          <p:cNvPicPr>
            <a:picLocks noChangeAspect="1"/>
          </p:cNvPicPr>
          <p:nvPr userDrawn="1"/>
        </p:nvPicPr>
        <p:blipFill rotWithShape="1">
          <a:blip r:embed="rId3" cstate="print">
            <a:alphaModFix amt="35000"/>
            <a:extLst>
              <a:ext uri="{28A0092B-C50C-407E-A947-70E740481C1C}">
                <a14:useLocalDpi xmlns:a14="http://schemas.microsoft.com/office/drawing/2010/main"/>
              </a:ext>
            </a:extLst>
          </a:blip>
          <a:srcRect l="39248" t="-164148" r="39379" b="-1195"/>
          <a:stretch/>
        </p:blipFill>
        <p:spPr>
          <a:xfrm>
            <a:off x="1" y="100404"/>
            <a:ext cx="984738" cy="5490172"/>
          </a:xfrm>
          <a:prstGeom prst="rect">
            <a:avLst/>
          </a:prstGeom>
        </p:spPr>
      </p:pic>
      <p:pic>
        <p:nvPicPr>
          <p:cNvPr id="9" name="Immagine 8"/>
          <p:cNvPicPr>
            <a:picLocks noChangeAspect="1"/>
          </p:cNvPicPr>
          <p:nvPr userDrawn="1"/>
        </p:nvPicPr>
        <p:blipFill rotWithShape="1">
          <a:blip r:embed="rId3" cstate="print">
            <a:alphaModFix amt="35000"/>
            <a:extLst>
              <a:ext uri="{28A0092B-C50C-407E-A947-70E740481C1C}">
                <a14:useLocalDpi xmlns:a14="http://schemas.microsoft.com/office/drawing/2010/main"/>
              </a:ext>
            </a:extLst>
          </a:blip>
          <a:srcRect l="22263" t="-160468" r="56357" b="653"/>
          <a:stretch/>
        </p:blipFill>
        <p:spPr>
          <a:xfrm>
            <a:off x="-320" y="-1922960"/>
            <a:ext cx="985060" cy="5375737"/>
          </a:xfrm>
          <a:prstGeom prst="rect">
            <a:avLst/>
          </a:prstGeom>
        </p:spPr>
      </p:pic>
      <p:pic>
        <p:nvPicPr>
          <p:cNvPr id="10" name="Immagine 9"/>
          <p:cNvPicPr>
            <a:picLocks noChangeAspect="1"/>
          </p:cNvPicPr>
          <p:nvPr userDrawn="1"/>
        </p:nvPicPr>
        <p:blipFill rotWithShape="1">
          <a:blip r:embed="rId3" cstate="print">
            <a:alphaModFix amt="35000"/>
            <a:extLst>
              <a:ext uri="{28A0092B-C50C-407E-A947-70E740481C1C}">
                <a14:useLocalDpi xmlns:a14="http://schemas.microsoft.com/office/drawing/2010/main"/>
              </a:ext>
            </a:extLst>
          </a:blip>
          <a:srcRect l="72757" t="32082" r="5703" b="487"/>
          <a:stretch/>
        </p:blipFill>
        <p:spPr>
          <a:xfrm>
            <a:off x="-7694" y="-49882"/>
            <a:ext cx="992434" cy="1395207"/>
          </a:xfrm>
          <a:prstGeom prst="rect">
            <a:avLst/>
          </a:prstGeom>
        </p:spPr>
      </p:pic>
    </p:spTree>
    <p:extLst>
      <p:ext uri="{BB962C8B-B14F-4D97-AF65-F5344CB8AC3E}">
        <p14:creationId xmlns:p14="http://schemas.microsoft.com/office/powerpoint/2010/main" val="314850069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4203941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7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EA615B9-72BE-794A-A679-3F7F99D0135D}" type="datetimeFigureOut">
              <a:rPr lang="en-US" smtClean="0">
                <a:solidFill>
                  <a:prstClr val="black">
                    <a:tint val="75000"/>
                  </a:prstClr>
                </a:solidFill>
              </a:rPr>
              <a:pPr/>
              <a:t>4/16/2018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3244734-1A3E-8142-86F9-065E7C6318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879238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A615B9-72BE-794A-A679-3F7F99D0135D}" type="datetimeFigureOut">
              <a:rPr lang="en-US" smtClean="0">
                <a:solidFill>
                  <a:prstClr val="black">
                    <a:tint val="75000"/>
                  </a:prstClr>
                </a:solidFill>
              </a:rPr>
              <a:pPr/>
              <a:t>4/16/2018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3244734-1A3E-8142-86F9-065E7C6318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111794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5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EA615B9-72BE-794A-A679-3F7F99D0135D}" type="datetimeFigureOut">
              <a:rPr lang="en-US" smtClean="0">
                <a:solidFill>
                  <a:prstClr val="black">
                    <a:tint val="75000"/>
                  </a:prstClr>
                </a:solidFill>
              </a:rPr>
              <a:pPr/>
              <a:t>4/16/2018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3244734-1A3E-8142-86F9-065E7C6318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523948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EA615B9-72BE-794A-A679-3F7F99D0135D}" type="datetimeFigureOut">
              <a:rPr lang="en-US" smtClean="0">
                <a:solidFill>
                  <a:prstClr val="black">
                    <a:tint val="75000"/>
                  </a:prstClr>
                </a:solidFill>
              </a:rPr>
              <a:pPr/>
              <a:t>4/16/2018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3244734-1A3E-8142-86F9-065E7C6318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454754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3"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EA615B9-72BE-794A-A679-3F7F99D0135D}" type="datetimeFigureOut">
              <a:rPr lang="en-US" smtClean="0">
                <a:solidFill>
                  <a:prstClr val="black">
                    <a:tint val="75000"/>
                  </a:prstClr>
                </a:solidFill>
              </a:rPr>
              <a:pPr/>
              <a:t>4/16/2018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3244734-1A3E-8142-86F9-065E7C6318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978891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EA615B9-72BE-794A-A679-3F7F99D0135D}" type="datetimeFigureOut">
              <a:rPr lang="en-US" smtClean="0">
                <a:solidFill>
                  <a:prstClr val="black">
                    <a:tint val="75000"/>
                  </a:prstClr>
                </a:solidFill>
              </a:rPr>
              <a:pPr/>
              <a:t>4/16/2018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3244734-1A3E-8142-86F9-065E7C6318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766015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guide id="3" pos="384">
          <p15:clr>
            <a:srgbClr val="FBAE40"/>
          </p15:clr>
        </p15:guide>
        <p15:guide id="4" pos="7296">
          <p15:clr>
            <a:srgbClr val="FBAE40"/>
          </p15:clr>
        </p15:guide>
        <p15:guide id="5" orient="horz" pos="288">
          <p15:clr>
            <a:srgbClr val="FBAE40"/>
          </p15:clr>
        </p15:guide>
        <p15:guide id="6" orient="horz" pos="4032">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6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A6EC7BA6-4853-4D19-BCDA-05B7C65CA715}" type="slidenum">
              <a:rPr lang="en-US" altLang="en-US"/>
              <a:pPr>
                <a:defRPr/>
              </a:pPr>
              <a:t>‹#›</a:t>
            </a:fld>
            <a:endParaRPr lang="en-US" altLang="en-US"/>
          </a:p>
        </p:txBody>
      </p:sp>
    </p:spTree>
    <p:extLst>
      <p:ext uri="{BB962C8B-B14F-4D97-AF65-F5344CB8AC3E}">
        <p14:creationId xmlns:p14="http://schemas.microsoft.com/office/powerpoint/2010/main" val="49918323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A615B9-72BE-794A-A679-3F7F99D0135D}" type="datetimeFigureOut">
              <a:rPr lang="en-US" smtClean="0">
                <a:solidFill>
                  <a:prstClr val="black">
                    <a:tint val="75000"/>
                  </a:prstClr>
                </a:solidFill>
              </a:rPr>
              <a:pPr/>
              <a:t>4/16/2018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3244734-1A3E-8142-86F9-065E7C6318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777087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5"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EA615B9-72BE-794A-A679-3F7F99D0135D}" type="datetimeFigureOut">
              <a:rPr lang="en-US" smtClean="0">
                <a:solidFill>
                  <a:prstClr val="black">
                    <a:tint val="75000"/>
                  </a:prstClr>
                </a:solidFill>
              </a:rPr>
              <a:pPr/>
              <a:t>4/16/2018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3244734-1A3E-8142-86F9-065E7C6318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919915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EA615B9-72BE-794A-A679-3F7F99D0135D}" type="datetimeFigureOut">
              <a:rPr lang="en-US" smtClean="0">
                <a:solidFill>
                  <a:prstClr val="black">
                    <a:tint val="75000"/>
                  </a:prstClr>
                </a:solidFill>
              </a:rPr>
              <a:pPr/>
              <a:t>4/16/2018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3244734-1A3E-8142-86F9-065E7C6318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537639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A615B9-72BE-794A-A679-3F7F99D0135D}" type="datetimeFigureOut">
              <a:rPr lang="en-US" smtClean="0">
                <a:solidFill>
                  <a:prstClr val="black">
                    <a:tint val="75000"/>
                  </a:prstClr>
                </a:solidFill>
              </a:rPr>
              <a:pPr/>
              <a:t>4/16/2018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3244734-1A3E-8142-86F9-065E7C6318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187313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A615B9-72BE-794A-A679-3F7F99D0135D}" type="datetimeFigureOut">
              <a:rPr lang="en-US" smtClean="0">
                <a:solidFill>
                  <a:prstClr val="black">
                    <a:tint val="75000"/>
                  </a:prstClr>
                </a:solidFill>
              </a:rPr>
              <a:pPr/>
              <a:t>4/16/2018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3244734-1A3E-8142-86F9-065E7C6318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102422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21548" y="864158"/>
            <a:ext cx="11763269" cy="5395965"/>
          </a:xfrm>
          <a:prstGeom prst="rect">
            <a:avLst/>
          </a:prstGeom>
        </p:spPr>
        <p:txBody>
          <a:bodyPr/>
          <a:lstStyle>
            <a:lvl1pPr marL="342900" indent="-342900">
              <a:buFontTx/>
              <a:buBlip>
                <a:blip r:embed="rId2"/>
              </a:buBlip>
              <a:defRPr kern="1200" baseline="0">
                <a:solidFill>
                  <a:srgbClr val="0F3546"/>
                </a:solidFill>
              </a:defRPr>
            </a:lvl1pPr>
            <a:lvl2pPr marL="742950" indent="-285750">
              <a:buFontTx/>
              <a:buBlip>
                <a:blip r:embed="rId3"/>
              </a:buBlip>
              <a:defRPr kern="1200" baseline="0">
                <a:solidFill>
                  <a:srgbClr val="0F3546"/>
                </a:solidFill>
              </a:defRPr>
            </a:lvl2pPr>
            <a:lvl3pPr>
              <a:buClr>
                <a:srgbClr val="0F3546"/>
              </a:buClr>
              <a:defRPr kern="1200" baseline="0">
                <a:solidFill>
                  <a:srgbClr val="0F3546"/>
                </a:solidFill>
              </a:defRPr>
            </a:lvl3pPr>
            <a:lvl4pPr>
              <a:buClr>
                <a:srgbClr val="0F3546"/>
              </a:buClr>
              <a:defRPr kern="1200" baseline="0">
                <a:solidFill>
                  <a:srgbClr val="0F3546"/>
                </a:solidFill>
              </a:defRPr>
            </a:lvl4pPr>
            <a:lvl5pPr marL="2057400" indent="-228600">
              <a:buClr>
                <a:srgbClr val="0F3546"/>
              </a:buClr>
              <a:buFont typeface="Wingdings" pitchFamily="2" charset="2"/>
              <a:buChar char="§"/>
              <a:defRPr kern="1200" baseline="0">
                <a:solidFill>
                  <a:srgbClr val="0F354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Placeholder 1"/>
          <p:cNvSpPr>
            <a:spLocks noGrp="1"/>
          </p:cNvSpPr>
          <p:nvPr>
            <p:ph type="title"/>
          </p:nvPr>
        </p:nvSpPr>
        <p:spPr>
          <a:xfrm>
            <a:off x="321547" y="80388"/>
            <a:ext cx="11790060" cy="592852"/>
          </a:xfrm>
          <a:prstGeom prst="rect">
            <a:avLst/>
          </a:prstGeom>
        </p:spPr>
        <p:txBody>
          <a:bodyPr vert="horz" lIns="91440" tIns="45720" rIns="91440" bIns="45720" rtlCol="0" anchor="ctr">
            <a:noAutofit/>
          </a:bodyPr>
          <a:lstStyle/>
          <a:p>
            <a:r>
              <a:rPr lang="en-US" dirty="0"/>
              <a:t>Click to edit Master title style</a:t>
            </a:r>
          </a:p>
        </p:txBody>
      </p:sp>
    </p:spTree>
    <p:extLst>
      <p:ext uri="{BB962C8B-B14F-4D97-AF65-F5344CB8AC3E}">
        <p14:creationId xmlns:p14="http://schemas.microsoft.com/office/powerpoint/2010/main" val="250750063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78"/>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31114B50-9718-4053-8261-ECA2097D58BF}" type="datetimeFigureOut">
              <a:rPr lang="en-GB" smtClean="0">
                <a:solidFill>
                  <a:prstClr val="black">
                    <a:tint val="75000"/>
                  </a:prstClr>
                </a:solidFill>
              </a:rPr>
              <a:pPr/>
              <a:t>16/04/2018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2DC9043-3C70-45F3-9585-284A5536B91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43047378"/>
      </p:ext>
    </p:extLst>
  </p:cSld>
  <p:clrMapOvr>
    <a:masterClrMapping/>
  </p:clrMapOvr>
  <p:transition spd="slow">
    <p:strips dir="rd"/>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1114B50-9718-4053-8261-ECA2097D58BF}" type="datetimeFigureOut">
              <a:rPr lang="en-GB" smtClean="0">
                <a:solidFill>
                  <a:prstClr val="black">
                    <a:tint val="75000"/>
                  </a:prstClr>
                </a:solidFill>
              </a:rPr>
              <a:pPr/>
              <a:t>16/04/2018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2DC9043-3C70-45F3-9585-284A5536B91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09120616"/>
      </p:ext>
    </p:extLst>
  </p:cSld>
  <p:clrMapOvr>
    <a:masterClrMapping/>
  </p:clrMapOvr>
  <p:transition spd="slow">
    <p:strips dir="rd"/>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53"/>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114B50-9718-4053-8261-ECA2097D58BF}" type="datetimeFigureOut">
              <a:rPr lang="en-GB" smtClean="0">
                <a:solidFill>
                  <a:prstClr val="black">
                    <a:tint val="75000"/>
                  </a:prstClr>
                </a:solidFill>
              </a:rPr>
              <a:pPr/>
              <a:t>16/04/2018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2DC9043-3C70-45F3-9585-284A5536B91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67701638"/>
      </p:ext>
    </p:extLst>
  </p:cSld>
  <p:clrMapOvr>
    <a:masterClrMapping/>
  </p:clrMapOvr>
  <p:transition spd="slow">
    <p:strips dir="rd"/>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31114B50-9718-4053-8261-ECA2097D58BF}" type="datetimeFigureOut">
              <a:rPr lang="en-GB" smtClean="0">
                <a:solidFill>
                  <a:prstClr val="black">
                    <a:tint val="75000"/>
                  </a:prstClr>
                </a:solidFill>
              </a:rPr>
              <a:pPr/>
              <a:t>16/04/2018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42DC9043-3C70-45F3-9585-284A5536B91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72991901"/>
      </p:ext>
    </p:extLst>
  </p:cSld>
  <p:clrMapOvr>
    <a:masterClrMapping/>
  </p:clrMapOvr>
  <p:transition spd="slow">
    <p:strips dir="rd"/>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600" y="1600205"/>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C0AFA9AE-A910-48D6-827C-18881DC3685B}" type="slidenum">
              <a:rPr lang="en-US" altLang="en-US"/>
              <a:pPr>
                <a:defRPr/>
              </a:pPr>
              <a:t>‹#›</a:t>
            </a:fld>
            <a:endParaRPr lang="en-US" altLang="en-US"/>
          </a:p>
        </p:txBody>
      </p:sp>
    </p:spTree>
    <p:extLst>
      <p:ext uri="{BB962C8B-B14F-4D97-AF65-F5344CB8AC3E}">
        <p14:creationId xmlns:p14="http://schemas.microsoft.com/office/powerpoint/2010/main" val="202203620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8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8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31114B50-9718-4053-8261-ECA2097D58BF}" type="datetimeFigureOut">
              <a:rPr lang="en-GB" smtClean="0">
                <a:solidFill>
                  <a:prstClr val="black">
                    <a:tint val="75000"/>
                  </a:prstClr>
                </a:solidFill>
              </a:rPr>
              <a:pPr/>
              <a:t>16/04/2018</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42DC9043-3C70-45F3-9585-284A5536B91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44380724"/>
      </p:ext>
    </p:extLst>
  </p:cSld>
  <p:clrMapOvr>
    <a:masterClrMapping/>
  </p:clrMapOvr>
  <p:transition spd="slow">
    <p:strips dir="rd"/>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31114B50-9718-4053-8261-ECA2097D58BF}" type="datetimeFigureOut">
              <a:rPr lang="en-GB" smtClean="0">
                <a:solidFill>
                  <a:prstClr val="black">
                    <a:tint val="75000"/>
                  </a:prstClr>
                </a:solidFill>
              </a:rPr>
              <a:pPr/>
              <a:t>16/04/2018</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42DC9043-3C70-45F3-9585-284A5536B91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9205458"/>
      </p:ext>
    </p:extLst>
  </p:cSld>
  <p:clrMapOvr>
    <a:masterClrMapping/>
  </p:clrMapOvr>
  <p:transition spd="slow">
    <p:strips dir="rd"/>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114B50-9718-4053-8261-ECA2097D58BF}" type="datetimeFigureOut">
              <a:rPr lang="en-GB" smtClean="0">
                <a:solidFill>
                  <a:prstClr val="black">
                    <a:tint val="75000"/>
                  </a:prstClr>
                </a:solidFill>
              </a:rPr>
              <a:pPr/>
              <a:t>16/04/2018</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42DC9043-3C70-45F3-9585-284A5536B91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39093439"/>
      </p:ext>
    </p:extLst>
  </p:cSld>
  <p:clrMapOvr>
    <a:masterClrMapping/>
  </p:clrMapOvr>
  <p:transition spd="slow">
    <p:strips dir="rd"/>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1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5" y="27307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11"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114B50-9718-4053-8261-ECA2097D58BF}" type="datetimeFigureOut">
              <a:rPr lang="en-GB" smtClean="0">
                <a:solidFill>
                  <a:prstClr val="black">
                    <a:tint val="75000"/>
                  </a:prstClr>
                </a:solidFill>
              </a:rPr>
              <a:pPr/>
              <a:t>16/04/2018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42DC9043-3C70-45F3-9585-284A5536B91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403426113"/>
      </p:ext>
    </p:extLst>
  </p:cSld>
  <p:clrMapOvr>
    <a:masterClrMapping/>
  </p:clrMapOvr>
  <p:transition spd="slow">
    <p:strips dir="rd"/>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114B50-9718-4053-8261-ECA2097D58BF}" type="datetimeFigureOut">
              <a:rPr lang="en-GB" smtClean="0">
                <a:solidFill>
                  <a:prstClr val="black">
                    <a:tint val="75000"/>
                  </a:prstClr>
                </a:solidFill>
              </a:rPr>
              <a:pPr/>
              <a:t>16/04/2018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42DC9043-3C70-45F3-9585-284A5536B91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35053660"/>
      </p:ext>
    </p:extLst>
  </p:cSld>
  <p:clrMapOvr>
    <a:masterClrMapping/>
  </p:clrMapOvr>
  <p:transition spd="slow">
    <p:strips dir="rd"/>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1114B50-9718-4053-8261-ECA2097D58BF}" type="datetimeFigureOut">
              <a:rPr lang="en-GB" smtClean="0">
                <a:solidFill>
                  <a:prstClr val="black">
                    <a:tint val="75000"/>
                  </a:prstClr>
                </a:solidFill>
              </a:rPr>
              <a:pPr/>
              <a:t>16/04/2018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2DC9043-3C70-45F3-9585-284A5536B91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93247384"/>
      </p:ext>
    </p:extLst>
  </p:cSld>
  <p:clrMapOvr>
    <a:masterClrMapping/>
  </p:clrMapOvr>
  <p:transition spd="slow">
    <p:strips dir="rd"/>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5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5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1114B50-9718-4053-8261-ECA2097D58BF}" type="datetimeFigureOut">
              <a:rPr lang="en-GB" smtClean="0">
                <a:solidFill>
                  <a:prstClr val="black">
                    <a:tint val="75000"/>
                  </a:prstClr>
                </a:solidFill>
              </a:rPr>
              <a:pPr/>
              <a:t>16/04/2018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2DC9043-3C70-45F3-9585-284A5536B91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498412858"/>
      </p:ext>
    </p:extLst>
  </p:cSld>
  <p:clrMapOvr>
    <a:masterClrMapping/>
  </p:clrMapOvr>
  <p:transition spd="slow">
    <p:strips dir="rd"/>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1_Title and Tabl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96796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7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F1A83262-61CA-4F63-961E-B16BC93C616E}" type="datetimeFigureOut">
              <a:rPr lang="en-GB" smtClean="0">
                <a:solidFill>
                  <a:prstClr val="black">
                    <a:tint val="75000"/>
                  </a:prstClr>
                </a:solidFill>
              </a:rPr>
              <a:pPr/>
              <a:t>16/04/2018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6DC313C-4D2D-4F4E-8242-10FAFAA0A84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3394871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1A83262-61CA-4F63-961E-B16BC93C616E}" type="datetimeFigureOut">
              <a:rPr lang="en-GB" smtClean="0">
                <a:solidFill>
                  <a:prstClr val="black">
                    <a:tint val="75000"/>
                  </a:prstClr>
                </a:solidFill>
              </a:rPr>
              <a:pPr/>
              <a:t>16/04/2018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6DC313C-4D2D-4F4E-8242-10FAFAA0A84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321171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3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03A7DC0C-8FD4-4214-83A2-4C8A1008EBD2}" type="slidenum">
              <a:rPr lang="en-US" altLang="en-US"/>
              <a:pPr>
                <a:defRPr/>
              </a:pPr>
              <a:t>‹#›</a:t>
            </a:fld>
            <a:endParaRPr lang="en-US" altLang="en-US"/>
          </a:p>
        </p:txBody>
      </p:sp>
    </p:spTree>
    <p:extLst>
      <p:ext uri="{BB962C8B-B14F-4D97-AF65-F5344CB8AC3E}">
        <p14:creationId xmlns:p14="http://schemas.microsoft.com/office/powerpoint/2010/main" val="386181959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5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1A83262-61CA-4F63-961E-B16BC93C616E}" type="datetimeFigureOut">
              <a:rPr lang="en-GB" smtClean="0">
                <a:solidFill>
                  <a:prstClr val="black">
                    <a:tint val="75000"/>
                  </a:prstClr>
                </a:solidFill>
              </a:rPr>
              <a:pPr/>
              <a:t>16/04/2018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6DC313C-4D2D-4F4E-8242-10FAFAA0A84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9514020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F1A83262-61CA-4F63-961E-B16BC93C616E}" type="datetimeFigureOut">
              <a:rPr lang="en-GB" smtClean="0">
                <a:solidFill>
                  <a:prstClr val="black">
                    <a:tint val="75000"/>
                  </a:prstClr>
                </a:solidFill>
              </a:rPr>
              <a:pPr/>
              <a:t>16/04/2018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B6DC313C-4D2D-4F4E-8242-10FAFAA0A84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07748525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73"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3"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F1A83262-61CA-4F63-961E-B16BC93C616E}" type="datetimeFigureOut">
              <a:rPr lang="en-GB" smtClean="0">
                <a:solidFill>
                  <a:prstClr val="black">
                    <a:tint val="75000"/>
                  </a:prstClr>
                </a:solidFill>
              </a:rPr>
              <a:pPr/>
              <a:t>16/04/2018</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B6DC313C-4D2D-4F4E-8242-10FAFAA0A84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7723252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F1A83262-61CA-4F63-961E-B16BC93C616E}" type="datetimeFigureOut">
              <a:rPr lang="en-GB" smtClean="0">
                <a:solidFill>
                  <a:prstClr val="black">
                    <a:tint val="75000"/>
                  </a:prstClr>
                </a:solidFill>
              </a:rPr>
              <a:pPr/>
              <a:t>16/04/2018</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B6DC313C-4D2D-4F4E-8242-10FAFAA0A84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7688151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A83262-61CA-4F63-961E-B16BC93C616E}" type="datetimeFigureOut">
              <a:rPr lang="en-GB" smtClean="0">
                <a:solidFill>
                  <a:prstClr val="black">
                    <a:tint val="75000"/>
                  </a:prstClr>
                </a:solidFill>
              </a:rPr>
              <a:pPr/>
              <a:t>16/04/2018</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B6DC313C-4D2D-4F4E-8242-10FAFAA0A84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4329762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5"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1A83262-61CA-4F63-961E-B16BC93C616E}" type="datetimeFigureOut">
              <a:rPr lang="en-GB" smtClean="0">
                <a:solidFill>
                  <a:prstClr val="black">
                    <a:tint val="75000"/>
                  </a:prstClr>
                </a:solidFill>
              </a:rPr>
              <a:pPr/>
              <a:t>16/04/2018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B6DC313C-4D2D-4F4E-8242-10FAFAA0A84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3182611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1A83262-61CA-4F63-961E-B16BC93C616E}" type="datetimeFigureOut">
              <a:rPr lang="en-GB" smtClean="0">
                <a:solidFill>
                  <a:prstClr val="black">
                    <a:tint val="75000"/>
                  </a:prstClr>
                </a:solidFill>
              </a:rPr>
              <a:pPr/>
              <a:t>16/04/2018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B6DC313C-4D2D-4F4E-8242-10FAFAA0A84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4243157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1A83262-61CA-4F63-961E-B16BC93C616E}" type="datetimeFigureOut">
              <a:rPr lang="en-GB" smtClean="0">
                <a:solidFill>
                  <a:prstClr val="black">
                    <a:tint val="75000"/>
                  </a:prstClr>
                </a:solidFill>
              </a:rPr>
              <a:pPr/>
              <a:t>16/04/2018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6DC313C-4D2D-4F4E-8242-10FAFAA0A84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7460638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1A83262-61CA-4F63-961E-B16BC93C616E}" type="datetimeFigureOut">
              <a:rPr lang="en-GB" smtClean="0">
                <a:solidFill>
                  <a:prstClr val="black">
                    <a:tint val="75000"/>
                  </a:prstClr>
                </a:solidFill>
              </a:rPr>
              <a:pPr/>
              <a:t>16/04/2018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6DC313C-4D2D-4F4E-8242-10FAFAA0A84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5957200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userDrawn="1">
  <p:cSld name="1_Title and Tabl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38218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4A868F54-FE76-4403-9B6C-AA42DE1379EA}" type="slidenum">
              <a:rPr lang="en-US" altLang="en-US"/>
              <a:pPr>
                <a:defRPr/>
              </a:pPr>
              <a:t>‹#›</a:t>
            </a:fld>
            <a:endParaRPr lang="en-US" altLang="en-US"/>
          </a:p>
        </p:txBody>
      </p:sp>
    </p:spTree>
    <p:extLst>
      <p:ext uri="{BB962C8B-B14F-4D97-AF65-F5344CB8AC3E}">
        <p14:creationId xmlns:p14="http://schemas.microsoft.com/office/powerpoint/2010/main" val="380282835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207590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userDrawn="1">
  <p:cSld name="normal">
    <p:spTree>
      <p:nvGrpSpPr>
        <p:cNvPr id="1" name=""/>
        <p:cNvGrpSpPr/>
        <p:nvPr/>
      </p:nvGrpSpPr>
      <p:grpSpPr>
        <a:xfrm>
          <a:off x="0" y="0"/>
          <a:ext cx="0" cy="0"/>
          <a:chOff x="0" y="0"/>
          <a:chExt cx="0" cy="0"/>
        </a:xfrm>
      </p:grpSpPr>
      <p:grpSp>
        <p:nvGrpSpPr>
          <p:cNvPr id="2" name="Group 1"/>
          <p:cNvGrpSpPr>
            <a:grpSpLocks/>
          </p:cNvGrpSpPr>
          <p:nvPr userDrawn="1"/>
        </p:nvGrpSpPr>
        <p:grpSpPr bwMode="auto">
          <a:xfrm>
            <a:off x="46567" y="6335714"/>
            <a:ext cx="12098867" cy="503237"/>
            <a:chOff x="35496" y="6325788"/>
            <a:chExt cx="9073008" cy="503222"/>
          </a:xfrm>
        </p:grpSpPr>
        <p:grpSp>
          <p:nvGrpSpPr>
            <p:cNvPr id="3" name="Group 2"/>
            <p:cNvGrpSpPr>
              <a:grpSpLocks/>
            </p:cNvGrpSpPr>
            <p:nvPr userDrawn="1"/>
          </p:nvGrpSpPr>
          <p:grpSpPr bwMode="auto">
            <a:xfrm>
              <a:off x="35496" y="6381328"/>
              <a:ext cx="9073008" cy="447682"/>
              <a:chOff x="35496" y="6381328"/>
              <a:chExt cx="9073008" cy="447682"/>
            </a:xfrm>
          </p:grpSpPr>
          <p:pic>
            <p:nvPicPr>
              <p:cNvPr id="7" name="Picture 7"/>
              <p:cNvPicPr>
                <a:picLocks noChangeAspect="1" noChangeArrowheads="1"/>
              </p:cNvPicPr>
              <p:nvPr/>
            </p:nvPicPr>
            <p:blipFill>
              <a:blip r:embed="rId2">
                <a:extLst>
                  <a:ext uri="{28A0092B-C50C-407E-A947-70E740481C1C}">
                    <a14:useLocalDpi xmlns:a14="http://schemas.microsoft.com/office/drawing/2010/main" val="0"/>
                  </a:ext>
                </a:extLst>
              </a:blip>
              <a:srcRect l="1613" t="18993" r="16685"/>
              <a:stretch>
                <a:fillRect/>
              </a:stretch>
            </p:blipFill>
            <p:spPr bwMode="auto">
              <a:xfrm>
                <a:off x="141140" y="6381328"/>
                <a:ext cx="8967364" cy="447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Pentagon 7"/>
              <p:cNvSpPr/>
              <p:nvPr/>
            </p:nvSpPr>
            <p:spPr>
              <a:xfrm>
                <a:off x="35496" y="6381348"/>
                <a:ext cx="6204757" cy="447662"/>
              </a:xfrm>
              <a:prstGeom prst="homePlate">
                <a:avLst/>
              </a:prstGeom>
              <a:solidFill>
                <a:srgbClr val="0093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100000"/>
                  </a:lnSpc>
                  <a:spcBef>
                    <a:spcPct val="0"/>
                  </a:spcBef>
                  <a:buClrTx/>
                  <a:buFontTx/>
                  <a:buNone/>
                  <a:defRPr/>
                </a:pPr>
                <a:endParaRPr lang="en-GB" sz="1800">
                  <a:solidFill>
                    <a:srgbClr val="FFFFFF"/>
                  </a:solidFill>
                </a:endParaRPr>
              </a:p>
            </p:txBody>
          </p:sp>
        </p:grpSp>
        <p:pic>
          <p:nvPicPr>
            <p:cNvPr id="4"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l="12131" t="6778" r="43935" b="-2"/>
            <a:stretch>
              <a:fillRect/>
            </a:stretch>
          </p:blipFill>
          <p:spPr bwMode="auto">
            <a:xfrm>
              <a:off x="7453703" y="6414284"/>
              <a:ext cx="1222753" cy="379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25474" y="6325788"/>
              <a:ext cx="1747380" cy="468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6165" y="6422512"/>
              <a:ext cx="1338451" cy="371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59443363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2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latin typeface="Arial" charset="0"/>
              </a:defRPr>
            </a:lvl1pPr>
          </a:lstStyle>
          <a:p>
            <a:pPr>
              <a:defRPr/>
            </a:pPr>
            <a:fld id="{0647BB25-AA48-4B20-ADA5-4F609EF55BA9}" type="datetimeFigureOut">
              <a:rPr lang="en-US"/>
              <a:pPr>
                <a:defRPr/>
              </a:pPr>
              <a:t>4/16/2018</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latin typeface="Arial" charset="0"/>
              </a:defRPr>
            </a:lvl1pPr>
          </a:lstStyle>
          <a:p>
            <a:pPr>
              <a:defRPr/>
            </a:pPr>
            <a:fld id="{E56DCFC8-7F3D-4835-8CD5-56506504A80C}" type="slidenum">
              <a:rPr lang="en-US"/>
              <a:pPr>
                <a:defRPr/>
              </a:pPr>
              <a:t>‹#›</a:t>
            </a:fld>
            <a:endParaRPr lang="en-US"/>
          </a:p>
        </p:txBody>
      </p:sp>
    </p:spTree>
    <p:extLst>
      <p:ext uri="{BB962C8B-B14F-4D97-AF65-F5344CB8AC3E}">
        <p14:creationId xmlns:p14="http://schemas.microsoft.com/office/powerpoint/2010/main" val="3843955020"/>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latin typeface="Arial" charset="0"/>
              </a:defRPr>
            </a:lvl1pPr>
          </a:lstStyle>
          <a:p>
            <a:pPr>
              <a:defRPr/>
            </a:pPr>
            <a:fld id="{05EF4CB6-F66C-4FAC-AD82-317DF03F3BB7}" type="datetimeFigureOut">
              <a:rPr lang="en-US"/>
              <a:pPr>
                <a:defRPr/>
              </a:pPr>
              <a:t>4/16/2018</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latin typeface="Arial" charset="0"/>
              </a:defRPr>
            </a:lvl1pPr>
          </a:lstStyle>
          <a:p>
            <a:pPr>
              <a:defRPr/>
            </a:pPr>
            <a:fld id="{FF3C2857-E985-4D43-BDC2-595B033D9510}" type="slidenum">
              <a:rPr lang="en-US"/>
              <a:pPr>
                <a:defRPr/>
              </a:pPr>
              <a:t>‹#›</a:t>
            </a:fld>
            <a:endParaRPr lang="en-US"/>
          </a:p>
        </p:txBody>
      </p:sp>
    </p:spTree>
    <p:extLst>
      <p:ext uri="{BB962C8B-B14F-4D97-AF65-F5344CB8AC3E}">
        <p14:creationId xmlns:p14="http://schemas.microsoft.com/office/powerpoint/2010/main" val="2239677280"/>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9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latin typeface="Arial" charset="0"/>
              </a:defRPr>
            </a:lvl1pPr>
          </a:lstStyle>
          <a:p>
            <a:pPr>
              <a:defRPr/>
            </a:pPr>
            <a:fld id="{7721B8E7-1E73-4207-AF00-9F0E4F20B8D7}" type="datetimeFigureOut">
              <a:rPr lang="en-US"/>
              <a:pPr>
                <a:defRPr/>
              </a:pPr>
              <a:t>4/16/2018</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latin typeface="Arial" charset="0"/>
              </a:defRPr>
            </a:lvl1pPr>
          </a:lstStyle>
          <a:p>
            <a:pPr>
              <a:defRPr/>
            </a:pPr>
            <a:fld id="{47B20F3D-4ABA-42F7-98F0-0074DB6298BE}" type="slidenum">
              <a:rPr lang="en-US"/>
              <a:pPr>
                <a:defRPr/>
              </a:pPr>
              <a:t>‹#›</a:t>
            </a:fld>
            <a:endParaRPr lang="en-US"/>
          </a:p>
        </p:txBody>
      </p:sp>
    </p:spTree>
    <p:extLst>
      <p:ext uri="{BB962C8B-B14F-4D97-AF65-F5344CB8AC3E}">
        <p14:creationId xmlns:p14="http://schemas.microsoft.com/office/powerpoint/2010/main" val="3093447816"/>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latin typeface="Arial" charset="0"/>
              </a:defRPr>
            </a:lvl1pPr>
          </a:lstStyle>
          <a:p>
            <a:pPr>
              <a:defRPr/>
            </a:pPr>
            <a:fld id="{E68C6AA9-14E3-417C-A2E4-F8DBFAD89B20}" type="datetimeFigureOut">
              <a:rPr lang="en-US"/>
              <a:pPr>
                <a:defRPr/>
              </a:pPr>
              <a:t>4/16/2018</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latin typeface="Arial" charset="0"/>
              </a:defRPr>
            </a:lvl1pPr>
          </a:lstStyle>
          <a:p>
            <a:pPr>
              <a:defRPr/>
            </a:pPr>
            <a:fld id="{7E0DFB58-1AE0-4D45-9DB6-03A445A2F304}" type="slidenum">
              <a:rPr lang="en-US"/>
              <a:pPr>
                <a:defRPr/>
              </a:pPr>
              <a:t>‹#›</a:t>
            </a:fld>
            <a:endParaRPr lang="en-US"/>
          </a:p>
        </p:txBody>
      </p:sp>
    </p:spTree>
    <p:extLst>
      <p:ext uri="{BB962C8B-B14F-4D97-AF65-F5344CB8AC3E}">
        <p14:creationId xmlns:p14="http://schemas.microsoft.com/office/powerpoint/2010/main" val="2673163014"/>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8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8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4400" fontAlgn="base">
              <a:spcBef>
                <a:spcPct val="0"/>
              </a:spcBef>
              <a:spcAft>
                <a:spcPct val="0"/>
              </a:spcAft>
              <a:defRPr>
                <a:latin typeface="Arial" charset="0"/>
              </a:defRPr>
            </a:lvl1pPr>
          </a:lstStyle>
          <a:p>
            <a:pPr>
              <a:defRPr/>
            </a:pPr>
            <a:fld id="{7D44291A-9BA3-4046-830D-02E9FBF1F000}" type="datetimeFigureOut">
              <a:rPr lang="en-US"/>
              <a:pPr>
                <a:defRPr/>
              </a:pPr>
              <a:t>4/16/2018</a:t>
            </a:fld>
            <a:endParaRPr lang="en-US"/>
          </a:p>
        </p:txBody>
      </p:sp>
      <p:sp>
        <p:nvSpPr>
          <p:cNvPr id="8" name="Footer Placeholder 7"/>
          <p:cNvSpPr>
            <a:spLocks noGrp="1"/>
          </p:cNvSpPr>
          <p:nvPr>
            <p:ph type="ftr" sz="quarter" idx="11"/>
          </p:nvPr>
        </p:nvSpPr>
        <p:spPr/>
        <p:txBody>
          <a:bodyPr/>
          <a:lstStyle>
            <a:lvl1pPr defTabSz="914400" fontAlgn="base">
              <a:spcBef>
                <a:spcPct val="0"/>
              </a:spcBef>
              <a:spcAft>
                <a:spcPct val="0"/>
              </a:spcAft>
              <a:defRPr>
                <a:latin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fontAlgn="base">
              <a:spcBef>
                <a:spcPct val="0"/>
              </a:spcBef>
              <a:spcAft>
                <a:spcPct val="0"/>
              </a:spcAft>
              <a:defRPr>
                <a:latin typeface="Arial" charset="0"/>
              </a:defRPr>
            </a:lvl1pPr>
          </a:lstStyle>
          <a:p>
            <a:pPr>
              <a:defRPr/>
            </a:pPr>
            <a:fld id="{FE98D1F3-AC51-4264-B857-BE01005CD8DC}" type="slidenum">
              <a:rPr lang="en-US"/>
              <a:pPr>
                <a:defRPr/>
              </a:pPr>
              <a:t>‹#›</a:t>
            </a:fld>
            <a:endParaRPr lang="en-US"/>
          </a:p>
        </p:txBody>
      </p:sp>
    </p:spTree>
    <p:extLst>
      <p:ext uri="{BB962C8B-B14F-4D97-AF65-F5344CB8AC3E}">
        <p14:creationId xmlns:p14="http://schemas.microsoft.com/office/powerpoint/2010/main" val="3222171971"/>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4400" fontAlgn="base">
              <a:spcBef>
                <a:spcPct val="0"/>
              </a:spcBef>
              <a:spcAft>
                <a:spcPct val="0"/>
              </a:spcAft>
              <a:defRPr>
                <a:latin typeface="Arial" charset="0"/>
              </a:defRPr>
            </a:lvl1pPr>
          </a:lstStyle>
          <a:p>
            <a:pPr>
              <a:defRPr/>
            </a:pPr>
            <a:fld id="{0CD4DAEA-D9C6-4649-998A-D114BC353313}" type="datetimeFigureOut">
              <a:rPr lang="en-US"/>
              <a:pPr>
                <a:defRPr/>
              </a:pPr>
              <a:t>4/16/2018</a:t>
            </a:fld>
            <a:endParaRPr lang="en-US"/>
          </a:p>
        </p:txBody>
      </p:sp>
      <p:sp>
        <p:nvSpPr>
          <p:cNvPr id="4" name="Footer Placeholder 3"/>
          <p:cNvSpPr>
            <a:spLocks noGrp="1"/>
          </p:cNvSpPr>
          <p:nvPr>
            <p:ph type="ftr" sz="quarter" idx="11"/>
          </p:nvPr>
        </p:nvSpPr>
        <p:spPr/>
        <p:txBody>
          <a:bodyPr/>
          <a:lstStyle>
            <a:lvl1pPr defTabSz="914400" fontAlgn="base">
              <a:spcBef>
                <a:spcPct val="0"/>
              </a:spcBef>
              <a:spcAft>
                <a:spcPct val="0"/>
              </a:spcAft>
              <a:defRPr>
                <a:latin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fontAlgn="base">
              <a:spcBef>
                <a:spcPct val="0"/>
              </a:spcBef>
              <a:spcAft>
                <a:spcPct val="0"/>
              </a:spcAft>
              <a:defRPr>
                <a:latin typeface="Arial" charset="0"/>
              </a:defRPr>
            </a:lvl1pPr>
          </a:lstStyle>
          <a:p>
            <a:pPr>
              <a:defRPr/>
            </a:pPr>
            <a:fld id="{DEEE30CB-1FD1-43D5-B314-40450B23DB68}" type="slidenum">
              <a:rPr lang="en-US"/>
              <a:pPr>
                <a:defRPr/>
              </a:pPr>
              <a:t>‹#›</a:t>
            </a:fld>
            <a:endParaRPr lang="en-US"/>
          </a:p>
        </p:txBody>
      </p:sp>
    </p:spTree>
    <p:extLst>
      <p:ext uri="{BB962C8B-B14F-4D97-AF65-F5344CB8AC3E}">
        <p14:creationId xmlns:p14="http://schemas.microsoft.com/office/powerpoint/2010/main" val="4278042868"/>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fontAlgn="base">
              <a:spcBef>
                <a:spcPct val="0"/>
              </a:spcBef>
              <a:spcAft>
                <a:spcPct val="0"/>
              </a:spcAft>
              <a:defRPr>
                <a:latin typeface="Arial" charset="0"/>
              </a:defRPr>
            </a:lvl1pPr>
          </a:lstStyle>
          <a:p>
            <a:pPr>
              <a:defRPr/>
            </a:pPr>
            <a:fld id="{00313B45-8EF7-42D2-9949-34BE1492556E}" type="datetimeFigureOut">
              <a:rPr lang="en-US"/>
              <a:pPr>
                <a:defRPr/>
              </a:pPr>
              <a:t>4/16/2018</a:t>
            </a:fld>
            <a:endParaRPr lang="en-US"/>
          </a:p>
        </p:txBody>
      </p:sp>
      <p:sp>
        <p:nvSpPr>
          <p:cNvPr id="3" name="Footer Placeholder 2"/>
          <p:cNvSpPr>
            <a:spLocks noGrp="1"/>
          </p:cNvSpPr>
          <p:nvPr>
            <p:ph type="ftr" sz="quarter" idx="11"/>
          </p:nvPr>
        </p:nvSpPr>
        <p:spPr/>
        <p:txBody>
          <a:bodyPr/>
          <a:lstStyle>
            <a:lvl1pPr defTabSz="914400" fontAlgn="base">
              <a:spcBef>
                <a:spcPct val="0"/>
              </a:spcBef>
              <a:spcAft>
                <a:spcPct val="0"/>
              </a:spcAft>
              <a:defRPr>
                <a:latin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fontAlgn="base">
              <a:spcBef>
                <a:spcPct val="0"/>
              </a:spcBef>
              <a:spcAft>
                <a:spcPct val="0"/>
              </a:spcAft>
              <a:defRPr>
                <a:latin typeface="Arial" charset="0"/>
              </a:defRPr>
            </a:lvl1pPr>
          </a:lstStyle>
          <a:p>
            <a:pPr>
              <a:defRPr/>
            </a:pPr>
            <a:fld id="{6D42C528-CE48-4D8A-9BE4-7B8C9F9B5147}" type="slidenum">
              <a:rPr lang="en-US"/>
              <a:pPr>
                <a:defRPr/>
              </a:pPr>
              <a:t>‹#›</a:t>
            </a:fld>
            <a:endParaRPr lang="en-US"/>
          </a:p>
        </p:txBody>
      </p:sp>
    </p:spTree>
    <p:extLst>
      <p:ext uri="{BB962C8B-B14F-4D97-AF65-F5344CB8AC3E}">
        <p14:creationId xmlns:p14="http://schemas.microsoft.com/office/powerpoint/2010/main" val="994977506"/>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1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6"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11"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latin typeface="Arial" charset="0"/>
              </a:defRPr>
            </a:lvl1pPr>
          </a:lstStyle>
          <a:p>
            <a:pPr>
              <a:defRPr/>
            </a:pPr>
            <a:fld id="{A465F478-FE82-417B-91D0-20281A1F0D3F}" type="datetimeFigureOut">
              <a:rPr lang="en-US"/>
              <a:pPr>
                <a:defRPr/>
              </a:pPr>
              <a:t>4/16/2018</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latin typeface="Arial" charset="0"/>
              </a:defRPr>
            </a:lvl1pPr>
          </a:lstStyle>
          <a:p>
            <a:pPr>
              <a:defRPr/>
            </a:pPr>
            <a:fld id="{B1D72331-02FA-439B-B234-FD236FCD09D0}" type="slidenum">
              <a:rPr lang="en-US"/>
              <a:pPr>
                <a:defRPr/>
              </a:pPr>
              <a:t>‹#›</a:t>
            </a:fld>
            <a:endParaRPr lang="en-US"/>
          </a:p>
        </p:txBody>
      </p:sp>
    </p:spTree>
    <p:extLst>
      <p:ext uri="{BB962C8B-B14F-4D97-AF65-F5344CB8AC3E}">
        <p14:creationId xmlns:p14="http://schemas.microsoft.com/office/powerpoint/2010/main" val="2104788223"/>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p:txBody>
          <a:bodyPr/>
          <a:lstStyle>
            <a:lvl1pPr>
              <a:defRPr smtClean="0"/>
            </a:lvl1pPr>
          </a:lstStyle>
          <a:p>
            <a:pPr>
              <a:defRPr/>
            </a:pPr>
            <a:endParaRPr lang="en-US" altLang="en-US"/>
          </a:p>
        </p:txBody>
      </p:sp>
      <p:sp>
        <p:nvSpPr>
          <p:cNvPr id="5" name="Rectangle 5"/>
          <p:cNvSpPr>
            <a:spLocks noGrp="1" noChangeArrowheads="1"/>
          </p:cNvSpPr>
          <p:nvPr>
            <p:ph type="ftr" sz="quarter" idx="11"/>
          </p:nvPr>
        </p:nvSpPr>
        <p:spPr/>
        <p:txBody>
          <a:bodyPr/>
          <a:lstStyle>
            <a:lvl1pPr algn="l">
              <a:defRPr smtClean="0"/>
            </a:lvl1pPr>
          </a:lstStyle>
          <a:p>
            <a:pPr>
              <a:defRPr/>
            </a:pPr>
            <a:endParaRPr lang="en-US" altLang="en-US"/>
          </a:p>
        </p:txBody>
      </p:sp>
      <p:sp>
        <p:nvSpPr>
          <p:cNvPr id="6" name="Rectangle 6"/>
          <p:cNvSpPr>
            <a:spLocks noGrp="1" noChangeArrowheads="1"/>
          </p:cNvSpPr>
          <p:nvPr>
            <p:ph type="sldNum" sz="quarter" idx="12"/>
          </p:nvPr>
        </p:nvSpPr>
        <p:spPr/>
        <p:txBody>
          <a:bodyPr/>
          <a:lstStyle>
            <a:lvl1pPr>
              <a:defRPr smtClean="0"/>
            </a:lvl1pPr>
          </a:lstStyle>
          <a:p>
            <a:pPr>
              <a:defRPr/>
            </a:pPr>
            <a:fld id="{9D563ABF-8870-4186-88A8-29FAE8BB99E0}" type="slidenum">
              <a:rPr lang="en-US" altLang="en-US"/>
              <a:pPr>
                <a:defRPr/>
              </a:pPr>
              <a:t>‹#›</a:t>
            </a:fld>
            <a:endParaRPr lang="en-US" altLang="en-US"/>
          </a:p>
        </p:txBody>
      </p:sp>
    </p:spTree>
    <p:extLst>
      <p:ext uri="{BB962C8B-B14F-4D97-AF65-F5344CB8AC3E}">
        <p14:creationId xmlns:p14="http://schemas.microsoft.com/office/powerpoint/2010/main" val="2302239160"/>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7"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7"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3B828BE9-6DED-4E6F-A2CE-F8234520B942}" type="slidenum">
              <a:rPr lang="en-US" altLang="en-US"/>
              <a:pPr>
                <a:defRPr/>
              </a:pPr>
              <a:t>‹#›</a:t>
            </a:fld>
            <a:endParaRPr lang="en-US" altLang="en-US"/>
          </a:p>
        </p:txBody>
      </p:sp>
    </p:spTree>
    <p:extLst>
      <p:ext uri="{BB962C8B-B14F-4D97-AF65-F5344CB8AC3E}">
        <p14:creationId xmlns:p14="http://schemas.microsoft.com/office/powerpoint/2010/main" val="271708755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latin typeface="Arial" charset="0"/>
              </a:defRPr>
            </a:lvl1pPr>
          </a:lstStyle>
          <a:p>
            <a:pPr>
              <a:defRPr/>
            </a:pPr>
            <a:fld id="{51D96E9D-7BAB-424C-9443-1C8790A29FFF}" type="datetimeFigureOut">
              <a:rPr lang="en-US"/>
              <a:pPr>
                <a:defRPr/>
              </a:pPr>
              <a:t>4/16/2018</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latin typeface="Arial" charset="0"/>
              </a:defRPr>
            </a:lvl1pPr>
          </a:lstStyle>
          <a:p>
            <a:pPr>
              <a:defRPr/>
            </a:pPr>
            <a:fld id="{8E8255BA-DF14-4DB1-91D5-E4A06B1A2FC6}" type="slidenum">
              <a:rPr lang="en-US"/>
              <a:pPr>
                <a:defRPr/>
              </a:pPr>
              <a:t>‹#›</a:t>
            </a:fld>
            <a:endParaRPr lang="en-US"/>
          </a:p>
        </p:txBody>
      </p:sp>
    </p:spTree>
    <p:extLst>
      <p:ext uri="{BB962C8B-B14F-4D97-AF65-F5344CB8AC3E}">
        <p14:creationId xmlns:p14="http://schemas.microsoft.com/office/powerpoint/2010/main" val="1828901847"/>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latin typeface="Arial" charset="0"/>
              </a:defRPr>
            </a:lvl1pPr>
          </a:lstStyle>
          <a:p>
            <a:pPr>
              <a:defRPr/>
            </a:pPr>
            <a:fld id="{848D0B07-A3BC-4C79-BEDC-AB1684022C44}" type="datetimeFigureOut">
              <a:rPr lang="en-US"/>
              <a:pPr>
                <a:defRPr/>
              </a:pPr>
              <a:t>4/16/2018</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latin typeface="Arial" charset="0"/>
              </a:defRPr>
            </a:lvl1pPr>
          </a:lstStyle>
          <a:p>
            <a:pPr>
              <a:defRPr/>
            </a:pPr>
            <a:fld id="{BC30159D-AF8D-41A3-9502-2506369DF575}" type="slidenum">
              <a:rPr lang="en-US"/>
              <a:pPr>
                <a:defRPr/>
              </a:pPr>
              <a:t>‹#›</a:t>
            </a:fld>
            <a:endParaRPr lang="en-US"/>
          </a:p>
        </p:txBody>
      </p:sp>
    </p:spTree>
    <p:extLst>
      <p:ext uri="{BB962C8B-B14F-4D97-AF65-F5344CB8AC3E}">
        <p14:creationId xmlns:p14="http://schemas.microsoft.com/office/powerpoint/2010/main" val="372933385"/>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latin typeface="Arial" charset="0"/>
              </a:defRPr>
            </a:lvl1pPr>
          </a:lstStyle>
          <a:p>
            <a:pPr>
              <a:defRPr/>
            </a:pPr>
            <a:fld id="{327792B4-B03B-47C6-804C-2747AD0E4125}" type="datetimeFigureOut">
              <a:rPr lang="en-US"/>
              <a:pPr>
                <a:defRPr/>
              </a:pPr>
              <a:t>4/16/2018</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latin typeface="Arial" charset="0"/>
              </a:defRPr>
            </a:lvl1pPr>
          </a:lstStyle>
          <a:p>
            <a:pPr>
              <a:defRPr/>
            </a:pPr>
            <a:fld id="{C9DC99E0-7F17-4AAB-ACAC-7F2C5A4FF5EC}" type="slidenum">
              <a:rPr lang="en-US"/>
              <a:pPr>
                <a:defRPr/>
              </a:pPr>
              <a:t>‹#›</a:t>
            </a:fld>
            <a:endParaRPr lang="en-US"/>
          </a:p>
        </p:txBody>
      </p:sp>
    </p:spTree>
    <p:extLst>
      <p:ext uri="{BB962C8B-B14F-4D97-AF65-F5344CB8AC3E}">
        <p14:creationId xmlns:p14="http://schemas.microsoft.com/office/powerpoint/2010/main" val="1242285746"/>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21548" y="864158"/>
            <a:ext cx="11763269" cy="5395965"/>
          </a:xfrm>
          <a:prstGeom prst="rect">
            <a:avLst/>
          </a:prstGeom>
        </p:spPr>
        <p:txBody>
          <a:bodyPr/>
          <a:lstStyle>
            <a:lvl1pPr marL="342900" indent="-342900">
              <a:buFontTx/>
              <a:buBlip>
                <a:blip r:embed="rId2"/>
              </a:buBlip>
              <a:defRPr kern="1200" baseline="0">
                <a:solidFill>
                  <a:srgbClr val="0F3546"/>
                </a:solidFill>
              </a:defRPr>
            </a:lvl1pPr>
            <a:lvl2pPr marL="742950" indent="-285750">
              <a:buFontTx/>
              <a:buBlip>
                <a:blip r:embed="rId3"/>
              </a:buBlip>
              <a:defRPr kern="1200" baseline="0">
                <a:solidFill>
                  <a:srgbClr val="0F3546"/>
                </a:solidFill>
              </a:defRPr>
            </a:lvl2pPr>
            <a:lvl3pPr>
              <a:buClr>
                <a:srgbClr val="0F3546"/>
              </a:buClr>
              <a:defRPr kern="1200" baseline="0">
                <a:solidFill>
                  <a:srgbClr val="0F3546"/>
                </a:solidFill>
              </a:defRPr>
            </a:lvl3pPr>
            <a:lvl4pPr>
              <a:buClr>
                <a:srgbClr val="0F3546"/>
              </a:buClr>
              <a:defRPr kern="1200" baseline="0">
                <a:solidFill>
                  <a:srgbClr val="0F3546"/>
                </a:solidFill>
              </a:defRPr>
            </a:lvl4pPr>
            <a:lvl5pPr marL="2057400" indent="-228600">
              <a:buClr>
                <a:srgbClr val="0F3546"/>
              </a:buClr>
              <a:buFont typeface="Wingdings" pitchFamily="2" charset="2"/>
              <a:buChar char="§"/>
              <a:defRPr kern="1200" baseline="0">
                <a:solidFill>
                  <a:srgbClr val="0F354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Placeholder 1"/>
          <p:cNvSpPr>
            <a:spLocks noGrp="1"/>
          </p:cNvSpPr>
          <p:nvPr>
            <p:ph type="title"/>
          </p:nvPr>
        </p:nvSpPr>
        <p:spPr>
          <a:xfrm>
            <a:off x="321547" y="80388"/>
            <a:ext cx="11790060" cy="592852"/>
          </a:xfrm>
          <a:prstGeom prst="rect">
            <a:avLst/>
          </a:prstGeom>
        </p:spPr>
        <p:txBody>
          <a:bodyPr rtlCol="0">
            <a:noAutofit/>
          </a:bodyPr>
          <a:lstStyle/>
          <a:p>
            <a:r>
              <a:rPr lang="en-US" dirty="0"/>
              <a:t>Click to edit Master title style</a:t>
            </a:r>
          </a:p>
        </p:txBody>
      </p:sp>
    </p:spTree>
    <p:extLst>
      <p:ext uri="{BB962C8B-B14F-4D97-AF65-F5344CB8AC3E}">
        <p14:creationId xmlns:p14="http://schemas.microsoft.com/office/powerpoint/2010/main" val="3377069291"/>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userDrawn="1">
  <p:cSld name="1_Title and Tabl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4767647"/>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cxnSp>
        <p:nvCxnSpPr>
          <p:cNvPr id="7" name="Straight Connector 7"/>
          <p:cNvCxnSpPr>
            <a:cxnSpLocks noChangeShapeType="1"/>
          </p:cNvCxnSpPr>
          <p:nvPr userDrawn="1"/>
        </p:nvCxnSpPr>
        <p:spPr bwMode="auto">
          <a:xfrm>
            <a:off x="622308" y="1196975"/>
            <a:ext cx="10947400" cy="0"/>
          </a:xfrm>
          <a:prstGeom prst="line">
            <a:avLst/>
          </a:prstGeom>
          <a:noFill/>
          <a:ln w="57150" algn="ctr">
            <a:solidFill>
              <a:srgbClr val="FF0000"/>
            </a:solidFill>
            <a:round/>
            <a:headEnd/>
            <a:tailEnd/>
          </a:ln>
          <a:extLst>
            <a:ext uri="{909E8E84-426E-40DD-AFC4-6F175D3DCCD1}">
              <a14:hiddenFill xmlns:a14="http://schemas.microsoft.com/office/drawing/2010/main">
                <a:noFill/>
              </a14:hiddenFill>
            </a:ext>
          </a:extLst>
        </p:spPr>
      </p:cxnSp>
      <p:sp>
        <p:nvSpPr>
          <p:cNvPr id="2" name="Title 1"/>
          <p:cNvSpPr>
            <a:spLocks noGrp="1"/>
          </p:cNvSpPr>
          <p:nvPr>
            <p:ph type="title" sz="quarter"/>
          </p:nvPr>
        </p:nvSpPr>
        <p:spPr>
          <a:xfrm>
            <a:off x="609600" y="274638"/>
            <a:ext cx="10972800" cy="1143000"/>
          </a:xfrm>
        </p:spPr>
        <p:txBody>
          <a:bodyPr/>
          <a:lstStyle/>
          <a:p>
            <a:r>
              <a:rPr lang="en-US"/>
              <a:t>Click to edit Master title style</a:t>
            </a:r>
            <a:endParaRPr lang="en-GB"/>
          </a:p>
        </p:txBody>
      </p:sp>
      <p:sp>
        <p:nvSpPr>
          <p:cNvPr id="3" name="Content Placeholder 2"/>
          <p:cNvSpPr>
            <a:spLocks noGrp="1"/>
          </p:cNvSpPr>
          <p:nvPr>
            <p:ph sz="quarter" idx="1"/>
          </p:nvPr>
        </p:nvSpPr>
        <p:spPr>
          <a:xfrm>
            <a:off x="609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609600" y="3938610"/>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5"/>
          <p:cNvSpPr>
            <a:spLocks noGrp="1"/>
          </p:cNvSpPr>
          <p:nvPr>
            <p:ph sz="quarter" idx="4"/>
          </p:nvPr>
        </p:nvSpPr>
        <p:spPr>
          <a:xfrm>
            <a:off x="6197600" y="3938610"/>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Rectangle 4"/>
          <p:cNvSpPr>
            <a:spLocks noGrp="1" noChangeArrowheads="1"/>
          </p:cNvSpPr>
          <p:nvPr>
            <p:ph type="dt" sz="half" idx="10"/>
          </p:nvPr>
        </p:nvSpPr>
        <p:spPr/>
        <p:txBody>
          <a:bodyPr/>
          <a:lstStyle>
            <a:lvl1pPr defTabSz="914400" fontAlgn="base">
              <a:spcBef>
                <a:spcPct val="0"/>
              </a:spcBef>
              <a:spcAft>
                <a:spcPct val="0"/>
              </a:spcAft>
              <a:defRPr>
                <a:solidFill>
                  <a:srgbClr val="000000"/>
                </a:solidFill>
                <a:latin typeface="Arial" charset="0"/>
              </a:defRPr>
            </a:lvl1pPr>
          </a:lstStyle>
          <a:p>
            <a:pPr>
              <a:defRPr/>
            </a:pPr>
            <a:endParaRPr lang="en-GB" altLang="en-US"/>
          </a:p>
        </p:txBody>
      </p:sp>
      <p:sp>
        <p:nvSpPr>
          <p:cNvPr id="9" name="Rectangle 5"/>
          <p:cNvSpPr>
            <a:spLocks noGrp="1" noChangeArrowheads="1"/>
          </p:cNvSpPr>
          <p:nvPr>
            <p:ph type="ftr" sz="quarter" idx="11"/>
          </p:nvPr>
        </p:nvSpPr>
        <p:spPr/>
        <p:txBody>
          <a:bodyPr/>
          <a:lstStyle>
            <a:lvl1pPr defTabSz="914400" fontAlgn="base">
              <a:spcBef>
                <a:spcPct val="0"/>
              </a:spcBef>
              <a:spcAft>
                <a:spcPct val="0"/>
              </a:spcAft>
              <a:defRPr>
                <a:solidFill>
                  <a:srgbClr val="000000"/>
                </a:solidFill>
                <a:latin typeface="Arial" charset="0"/>
              </a:defRPr>
            </a:lvl1pPr>
          </a:lstStyle>
          <a:p>
            <a:pPr>
              <a:defRPr/>
            </a:pPr>
            <a:endParaRPr lang="en-GB" altLang="en-US"/>
          </a:p>
        </p:txBody>
      </p:sp>
      <p:sp>
        <p:nvSpPr>
          <p:cNvPr id="10" name="Rectangle 6"/>
          <p:cNvSpPr>
            <a:spLocks noGrp="1" noChangeArrowheads="1"/>
          </p:cNvSpPr>
          <p:nvPr>
            <p:ph type="sldNum" sz="quarter" idx="12"/>
          </p:nvPr>
        </p:nvSpPr>
        <p:spPr/>
        <p:txBody>
          <a:bodyPr/>
          <a:lstStyle>
            <a:lvl1pPr defTabSz="914400" fontAlgn="base">
              <a:spcBef>
                <a:spcPct val="0"/>
              </a:spcBef>
              <a:spcAft>
                <a:spcPct val="0"/>
              </a:spcAft>
              <a:defRPr>
                <a:solidFill>
                  <a:srgbClr val="000000"/>
                </a:solidFill>
                <a:latin typeface="Arial" charset="0"/>
              </a:defRPr>
            </a:lvl1pPr>
          </a:lstStyle>
          <a:p>
            <a:pPr>
              <a:defRPr/>
            </a:pPr>
            <a:fld id="{1BE68627-792E-41B6-B63A-7019F6611CF8}" type="slidenum">
              <a:rPr lang="en-GB" altLang="en-US"/>
              <a:pPr>
                <a:defRPr/>
              </a:pPr>
              <a:t>‹#›</a:t>
            </a:fld>
            <a:endParaRPr lang="en-GB" altLang="en-US"/>
          </a:p>
        </p:txBody>
      </p:sp>
    </p:spTree>
    <p:extLst>
      <p:ext uri="{BB962C8B-B14F-4D97-AF65-F5344CB8AC3E}">
        <p14:creationId xmlns:p14="http://schemas.microsoft.com/office/powerpoint/2010/main" val="1167235823"/>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60"/>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Rectangle 4"/>
          <p:cNvSpPr>
            <a:spLocks noGrp="1" noChangeArrowheads="1"/>
          </p:cNvSpPr>
          <p:nvPr>
            <p:ph type="dt" sz="half" idx="10"/>
          </p:nvPr>
        </p:nvSpPr>
        <p:spPr/>
        <p:txBody>
          <a:bodyPr/>
          <a:lstStyle>
            <a:lvl1pPr>
              <a:defRPr>
                <a:latin typeface="Arial" charset="0"/>
                <a:cs typeface="Arial" charset="0"/>
              </a:defRPr>
            </a:lvl1pPr>
          </a:lstStyle>
          <a:p>
            <a:pPr>
              <a:defRPr/>
            </a:pPr>
            <a:endParaRPr lang="en-US" altLang="en-US"/>
          </a:p>
        </p:txBody>
      </p:sp>
      <p:sp>
        <p:nvSpPr>
          <p:cNvPr id="5" name="Rectangle 5"/>
          <p:cNvSpPr>
            <a:spLocks noGrp="1" noChangeArrowheads="1"/>
          </p:cNvSpPr>
          <p:nvPr>
            <p:ph type="ftr" sz="quarter" idx="11"/>
          </p:nvPr>
        </p:nvSpPr>
        <p:spPr/>
        <p:txBody>
          <a:bodyPr/>
          <a:lstStyle>
            <a:lvl1pPr algn="l">
              <a:defRPr>
                <a:latin typeface="Arial" charset="0"/>
                <a:cs typeface="Arial" charset="0"/>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F3336E64-68A6-4A13-806C-0B9BDC462D32}" type="slidenum">
              <a:rPr lang="en-US" altLang="en-US"/>
              <a:pPr>
                <a:defRPr/>
              </a:pPr>
              <a:t>‹#›</a:t>
            </a:fld>
            <a:endParaRPr lang="en-US" altLang="en-US"/>
          </a:p>
        </p:txBody>
      </p:sp>
    </p:spTree>
    <p:extLst>
      <p:ext uri="{BB962C8B-B14F-4D97-AF65-F5344CB8AC3E}">
        <p14:creationId xmlns:p14="http://schemas.microsoft.com/office/powerpoint/2010/main" val="2951364648"/>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p:txBody>
          <a:bodyPr/>
          <a:lstStyle>
            <a:lvl1pPr>
              <a:defRPr>
                <a:latin typeface="Arial" charset="0"/>
                <a:cs typeface="Arial" charset="0"/>
              </a:defRPr>
            </a:lvl1pPr>
          </a:lstStyle>
          <a:p>
            <a:pPr>
              <a:defRPr/>
            </a:pPr>
            <a:endParaRPr lang="en-US" altLang="en-US"/>
          </a:p>
        </p:txBody>
      </p:sp>
      <p:sp>
        <p:nvSpPr>
          <p:cNvPr id="5" name="Rectangle 5"/>
          <p:cNvSpPr>
            <a:spLocks noGrp="1" noChangeArrowheads="1"/>
          </p:cNvSpPr>
          <p:nvPr>
            <p:ph type="ftr" sz="quarter" idx="11"/>
          </p:nvPr>
        </p:nvSpPr>
        <p:spPr/>
        <p:txBody>
          <a:bodyPr/>
          <a:lstStyle>
            <a:lvl1pPr algn="l">
              <a:defRPr>
                <a:latin typeface="Arial" charset="0"/>
                <a:cs typeface="Arial" charset="0"/>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A14722A1-0C3D-426C-A471-DC61C04A3221}" type="slidenum">
              <a:rPr lang="en-US" altLang="en-US"/>
              <a:pPr>
                <a:defRPr/>
              </a:pPr>
              <a:t>‹#›</a:t>
            </a:fld>
            <a:endParaRPr lang="en-US" altLang="en-US"/>
          </a:p>
        </p:txBody>
      </p:sp>
    </p:spTree>
    <p:extLst>
      <p:ext uri="{BB962C8B-B14F-4D97-AF65-F5344CB8AC3E}">
        <p14:creationId xmlns:p14="http://schemas.microsoft.com/office/powerpoint/2010/main" val="3918898953"/>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35"/>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Arial" charset="0"/>
                <a:cs typeface="Arial" charset="0"/>
              </a:defRPr>
            </a:lvl1pPr>
          </a:lstStyle>
          <a:p>
            <a:pPr>
              <a:defRPr/>
            </a:pPr>
            <a:endParaRPr lang="en-US" altLang="en-US"/>
          </a:p>
        </p:txBody>
      </p:sp>
      <p:sp>
        <p:nvSpPr>
          <p:cNvPr id="5" name="Rectangle 5"/>
          <p:cNvSpPr>
            <a:spLocks noGrp="1" noChangeArrowheads="1"/>
          </p:cNvSpPr>
          <p:nvPr>
            <p:ph type="ftr" sz="quarter" idx="11"/>
          </p:nvPr>
        </p:nvSpPr>
        <p:spPr/>
        <p:txBody>
          <a:bodyPr/>
          <a:lstStyle>
            <a:lvl1pPr algn="l">
              <a:defRPr>
                <a:latin typeface="Arial" charset="0"/>
                <a:cs typeface="Arial" charset="0"/>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5A96CF63-4F52-4AAF-952B-1AE45BD3475F}" type="slidenum">
              <a:rPr lang="en-US" altLang="en-US"/>
              <a:pPr>
                <a:defRPr/>
              </a:pPr>
              <a:t>‹#›</a:t>
            </a:fld>
            <a:endParaRPr lang="en-US" altLang="en-US"/>
          </a:p>
        </p:txBody>
      </p:sp>
    </p:spTree>
    <p:extLst>
      <p:ext uri="{BB962C8B-B14F-4D97-AF65-F5344CB8AC3E}">
        <p14:creationId xmlns:p14="http://schemas.microsoft.com/office/powerpoint/2010/main" val="1181662891"/>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p:txBody>
          <a:bodyPr/>
          <a:lstStyle>
            <a:lvl1pPr>
              <a:defRPr>
                <a:latin typeface="Arial" charset="0"/>
                <a:cs typeface="Arial" charset="0"/>
              </a:defRPr>
            </a:lvl1pPr>
          </a:lstStyle>
          <a:p>
            <a:pPr>
              <a:defRPr/>
            </a:pPr>
            <a:endParaRPr lang="en-US" altLang="en-US"/>
          </a:p>
        </p:txBody>
      </p:sp>
      <p:sp>
        <p:nvSpPr>
          <p:cNvPr id="6" name="Rectangle 5"/>
          <p:cNvSpPr>
            <a:spLocks noGrp="1" noChangeArrowheads="1"/>
          </p:cNvSpPr>
          <p:nvPr>
            <p:ph type="ftr" sz="quarter" idx="11"/>
          </p:nvPr>
        </p:nvSpPr>
        <p:spPr/>
        <p:txBody>
          <a:bodyPr/>
          <a:lstStyle>
            <a:lvl1pPr algn="l">
              <a:defRPr>
                <a:latin typeface="Arial" charset="0"/>
                <a:cs typeface="Arial" charset="0"/>
              </a:defRPr>
            </a:lvl1pPr>
          </a:lstStyle>
          <a:p>
            <a:pPr>
              <a:defRPr/>
            </a:pPr>
            <a:endParaRPr lang="en-US" alt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FC08E96F-D525-4F7D-80BF-62DED40E828C}" type="slidenum">
              <a:rPr lang="en-US" altLang="en-US"/>
              <a:pPr>
                <a:defRPr/>
              </a:pPr>
              <a:t>‹#›</a:t>
            </a:fld>
            <a:endParaRPr lang="en-US" altLang="en-US"/>
          </a:p>
        </p:txBody>
      </p:sp>
    </p:spTree>
    <p:extLst>
      <p:ext uri="{BB962C8B-B14F-4D97-AF65-F5344CB8AC3E}">
        <p14:creationId xmlns:p14="http://schemas.microsoft.com/office/powerpoint/2010/main" val="3200990835"/>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E22BD59B-FD20-47F3-8E3F-A373555FB6C7}" type="slidenum">
              <a:rPr lang="en-US" altLang="en-US"/>
              <a:pPr>
                <a:defRPr/>
              </a:pPr>
              <a:t>‹#›</a:t>
            </a:fld>
            <a:endParaRPr lang="en-US" altLang="en-US"/>
          </a:p>
        </p:txBody>
      </p:sp>
    </p:spTree>
    <p:extLst>
      <p:ext uri="{BB962C8B-B14F-4D97-AF65-F5344CB8AC3E}">
        <p14:creationId xmlns:p14="http://schemas.microsoft.com/office/powerpoint/2010/main" val="108925129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7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p:txBody>
          <a:bodyPr/>
          <a:lstStyle>
            <a:lvl1pPr>
              <a:defRPr>
                <a:latin typeface="Arial" charset="0"/>
                <a:cs typeface="Arial" charset="0"/>
              </a:defRPr>
            </a:lvl1pPr>
          </a:lstStyle>
          <a:p>
            <a:pPr>
              <a:defRPr/>
            </a:pPr>
            <a:endParaRPr lang="en-US" altLang="en-US"/>
          </a:p>
        </p:txBody>
      </p:sp>
      <p:sp>
        <p:nvSpPr>
          <p:cNvPr id="8" name="Rectangle 5"/>
          <p:cNvSpPr>
            <a:spLocks noGrp="1" noChangeArrowheads="1"/>
          </p:cNvSpPr>
          <p:nvPr>
            <p:ph type="ftr" sz="quarter" idx="11"/>
          </p:nvPr>
        </p:nvSpPr>
        <p:spPr/>
        <p:txBody>
          <a:bodyPr/>
          <a:lstStyle>
            <a:lvl1pPr algn="l">
              <a:defRPr>
                <a:latin typeface="Arial" charset="0"/>
                <a:cs typeface="Arial"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FE7626DC-7800-4655-AF77-48D8FAA804B1}" type="slidenum">
              <a:rPr lang="en-US" altLang="en-US"/>
              <a:pPr>
                <a:defRPr/>
              </a:pPr>
              <a:t>‹#›</a:t>
            </a:fld>
            <a:endParaRPr lang="en-US" altLang="en-US"/>
          </a:p>
        </p:txBody>
      </p:sp>
    </p:spTree>
    <p:extLst>
      <p:ext uri="{BB962C8B-B14F-4D97-AF65-F5344CB8AC3E}">
        <p14:creationId xmlns:p14="http://schemas.microsoft.com/office/powerpoint/2010/main" val="3351533967"/>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p:txBody>
          <a:bodyPr/>
          <a:lstStyle>
            <a:lvl1pPr>
              <a:defRPr>
                <a:latin typeface="Arial" charset="0"/>
                <a:cs typeface="Arial" charset="0"/>
              </a:defRPr>
            </a:lvl1pPr>
          </a:lstStyle>
          <a:p>
            <a:pPr>
              <a:defRPr/>
            </a:pPr>
            <a:endParaRPr lang="en-US" altLang="en-US"/>
          </a:p>
        </p:txBody>
      </p:sp>
      <p:sp>
        <p:nvSpPr>
          <p:cNvPr id="4" name="Rectangle 5"/>
          <p:cNvSpPr>
            <a:spLocks noGrp="1" noChangeArrowheads="1"/>
          </p:cNvSpPr>
          <p:nvPr>
            <p:ph type="ftr" sz="quarter" idx="11"/>
          </p:nvPr>
        </p:nvSpPr>
        <p:spPr/>
        <p:txBody>
          <a:bodyPr/>
          <a:lstStyle>
            <a:lvl1pPr algn="l">
              <a:defRPr>
                <a:latin typeface="Arial" charset="0"/>
                <a:cs typeface="Arial" charset="0"/>
              </a:defRPr>
            </a:lvl1pPr>
          </a:lstStyle>
          <a:p>
            <a:pPr>
              <a:defRPr/>
            </a:pPr>
            <a:endParaRPr lang="en-US" altLang="en-US"/>
          </a:p>
        </p:txBody>
      </p:sp>
      <p:sp>
        <p:nvSpPr>
          <p:cNvPr id="5"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057411D2-4FAB-4A3D-BAB8-D7874921D312}" type="slidenum">
              <a:rPr lang="en-US" altLang="en-US"/>
              <a:pPr>
                <a:defRPr/>
              </a:pPr>
              <a:t>‹#›</a:t>
            </a:fld>
            <a:endParaRPr lang="en-US" altLang="en-US"/>
          </a:p>
        </p:txBody>
      </p:sp>
    </p:spTree>
    <p:extLst>
      <p:ext uri="{BB962C8B-B14F-4D97-AF65-F5344CB8AC3E}">
        <p14:creationId xmlns:p14="http://schemas.microsoft.com/office/powerpoint/2010/main" val="1810592620"/>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charset="0"/>
                <a:cs typeface="Arial" charset="0"/>
              </a:defRPr>
            </a:lvl1pPr>
          </a:lstStyle>
          <a:p>
            <a:pPr>
              <a:defRPr/>
            </a:pPr>
            <a:endParaRPr lang="en-US" altLang="en-US"/>
          </a:p>
        </p:txBody>
      </p:sp>
      <p:sp>
        <p:nvSpPr>
          <p:cNvPr id="3" name="Rectangle 5"/>
          <p:cNvSpPr>
            <a:spLocks noGrp="1" noChangeArrowheads="1"/>
          </p:cNvSpPr>
          <p:nvPr>
            <p:ph type="ftr" sz="quarter" idx="11"/>
          </p:nvPr>
        </p:nvSpPr>
        <p:spPr/>
        <p:txBody>
          <a:bodyPr/>
          <a:lstStyle>
            <a:lvl1pPr algn="l">
              <a:defRPr>
                <a:latin typeface="Arial" charset="0"/>
                <a:cs typeface="Arial" charset="0"/>
              </a:defRPr>
            </a:lvl1pPr>
          </a:lstStyle>
          <a:p>
            <a:pPr>
              <a:defRPr/>
            </a:pPr>
            <a:endParaRPr lang="en-US" altLang="en-US"/>
          </a:p>
        </p:txBody>
      </p:sp>
      <p:sp>
        <p:nvSpPr>
          <p:cNvPr id="4"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690DBC33-385A-4056-9D1A-8887E8841C97}" type="slidenum">
              <a:rPr lang="en-US" altLang="en-US"/>
              <a:pPr>
                <a:defRPr/>
              </a:pPr>
              <a:t>‹#›</a:t>
            </a:fld>
            <a:endParaRPr lang="en-US" altLang="en-US"/>
          </a:p>
        </p:txBody>
      </p:sp>
    </p:spTree>
    <p:extLst>
      <p:ext uri="{BB962C8B-B14F-4D97-AF65-F5344CB8AC3E}">
        <p14:creationId xmlns:p14="http://schemas.microsoft.com/office/powerpoint/2010/main" val="3072423854"/>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1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5"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11"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Arial" charset="0"/>
                <a:cs typeface="Arial" charset="0"/>
              </a:defRPr>
            </a:lvl1pPr>
          </a:lstStyle>
          <a:p>
            <a:pPr>
              <a:defRPr/>
            </a:pPr>
            <a:endParaRPr lang="en-US" altLang="en-US"/>
          </a:p>
        </p:txBody>
      </p:sp>
      <p:sp>
        <p:nvSpPr>
          <p:cNvPr id="6" name="Rectangle 5"/>
          <p:cNvSpPr>
            <a:spLocks noGrp="1" noChangeArrowheads="1"/>
          </p:cNvSpPr>
          <p:nvPr>
            <p:ph type="ftr" sz="quarter" idx="11"/>
          </p:nvPr>
        </p:nvSpPr>
        <p:spPr/>
        <p:txBody>
          <a:bodyPr/>
          <a:lstStyle>
            <a:lvl1pPr algn="l">
              <a:defRPr>
                <a:latin typeface="Arial" charset="0"/>
                <a:cs typeface="Arial" charset="0"/>
              </a:defRPr>
            </a:lvl1pPr>
          </a:lstStyle>
          <a:p>
            <a:pPr>
              <a:defRPr/>
            </a:pPr>
            <a:endParaRPr lang="en-US" alt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D069C337-6B18-48A5-AB06-FD764B35A499}" type="slidenum">
              <a:rPr lang="en-US" altLang="en-US"/>
              <a:pPr>
                <a:defRPr/>
              </a:pPr>
              <a:t>‹#›</a:t>
            </a:fld>
            <a:endParaRPr lang="en-US" altLang="en-US"/>
          </a:p>
        </p:txBody>
      </p:sp>
    </p:spTree>
    <p:extLst>
      <p:ext uri="{BB962C8B-B14F-4D97-AF65-F5344CB8AC3E}">
        <p14:creationId xmlns:p14="http://schemas.microsoft.com/office/powerpoint/2010/main" val="1484995434"/>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Arial" charset="0"/>
                <a:cs typeface="Arial" charset="0"/>
              </a:defRPr>
            </a:lvl1pPr>
          </a:lstStyle>
          <a:p>
            <a:pPr>
              <a:defRPr/>
            </a:pPr>
            <a:endParaRPr lang="en-US" altLang="en-US"/>
          </a:p>
        </p:txBody>
      </p:sp>
      <p:sp>
        <p:nvSpPr>
          <p:cNvPr id="6" name="Rectangle 5"/>
          <p:cNvSpPr>
            <a:spLocks noGrp="1" noChangeArrowheads="1"/>
          </p:cNvSpPr>
          <p:nvPr>
            <p:ph type="ftr" sz="quarter" idx="11"/>
          </p:nvPr>
        </p:nvSpPr>
        <p:spPr/>
        <p:txBody>
          <a:bodyPr/>
          <a:lstStyle>
            <a:lvl1pPr algn="l">
              <a:defRPr>
                <a:latin typeface="Arial" charset="0"/>
                <a:cs typeface="Arial" charset="0"/>
              </a:defRPr>
            </a:lvl1pPr>
          </a:lstStyle>
          <a:p>
            <a:pPr>
              <a:defRPr/>
            </a:pPr>
            <a:endParaRPr lang="en-US" alt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0B67338F-331E-47EE-9585-324AACB9FD41}" type="slidenum">
              <a:rPr lang="en-US" altLang="en-US"/>
              <a:pPr>
                <a:defRPr/>
              </a:pPr>
              <a:t>‹#›</a:t>
            </a:fld>
            <a:endParaRPr lang="en-US" altLang="en-US"/>
          </a:p>
        </p:txBody>
      </p:sp>
    </p:spTree>
    <p:extLst>
      <p:ext uri="{BB962C8B-B14F-4D97-AF65-F5344CB8AC3E}">
        <p14:creationId xmlns:p14="http://schemas.microsoft.com/office/powerpoint/2010/main" val="3837400460"/>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p:txBody>
          <a:bodyPr/>
          <a:lstStyle>
            <a:lvl1pPr>
              <a:defRPr>
                <a:latin typeface="Arial" charset="0"/>
                <a:cs typeface="Arial" charset="0"/>
              </a:defRPr>
            </a:lvl1pPr>
          </a:lstStyle>
          <a:p>
            <a:pPr>
              <a:defRPr/>
            </a:pPr>
            <a:endParaRPr lang="en-US" altLang="en-US"/>
          </a:p>
        </p:txBody>
      </p:sp>
      <p:sp>
        <p:nvSpPr>
          <p:cNvPr id="5" name="Rectangle 5"/>
          <p:cNvSpPr>
            <a:spLocks noGrp="1" noChangeArrowheads="1"/>
          </p:cNvSpPr>
          <p:nvPr>
            <p:ph type="ftr" sz="quarter" idx="11"/>
          </p:nvPr>
        </p:nvSpPr>
        <p:spPr/>
        <p:txBody>
          <a:bodyPr/>
          <a:lstStyle>
            <a:lvl1pPr algn="l">
              <a:defRPr>
                <a:latin typeface="Arial" charset="0"/>
                <a:cs typeface="Arial" charset="0"/>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28FF0CF8-03C7-4687-996D-C9644A1005D2}" type="slidenum">
              <a:rPr lang="en-US" altLang="en-US"/>
              <a:pPr>
                <a:defRPr/>
              </a:pPr>
              <a:t>‹#›</a:t>
            </a:fld>
            <a:endParaRPr lang="en-US" altLang="en-US"/>
          </a:p>
        </p:txBody>
      </p:sp>
    </p:spTree>
    <p:extLst>
      <p:ext uri="{BB962C8B-B14F-4D97-AF65-F5344CB8AC3E}">
        <p14:creationId xmlns:p14="http://schemas.microsoft.com/office/powerpoint/2010/main" val="1210560867"/>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p:txBody>
          <a:bodyPr/>
          <a:lstStyle>
            <a:lvl1pPr>
              <a:defRPr>
                <a:latin typeface="Arial" charset="0"/>
                <a:cs typeface="Arial" charset="0"/>
              </a:defRPr>
            </a:lvl1pPr>
          </a:lstStyle>
          <a:p>
            <a:pPr>
              <a:defRPr/>
            </a:pPr>
            <a:endParaRPr lang="en-US" altLang="en-US"/>
          </a:p>
        </p:txBody>
      </p:sp>
      <p:sp>
        <p:nvSpPr>
          <p:cNvPr id="5" name="Rectangle 5"/>
          <p:cNvSpPr>
            <a:spLocks noGrp="1" noChangeArrowheads="1"/>
          </p:cNvSpPr>
          <p:nvPr>
            <p:ph type="ftr" sz="quarter" idx="11"/>
          </p:nvPr>
        </p:nvSpPr>
        <p:spPr/>
        <p:txBody>
          <a:bodyPr/>
          <a:lstStyle>
            <a:lvl1pPr algn="l">
              <a:defRPr>
                <a:latin typeface="Arial" charset="0"/>
                <a:cs typeface="Arial" charset="0"/>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09A58A21-716E-4BE4-95DA-0999F178446E}" type="slidenum">
              <a:rPr lang="en-US" altLang="en-US"/>
              <a:pPr>
                <a:defRPr/>
              </a:pPr>
              <a:t>‹#›</a:t>
            </a:fld>
            <a:endParaRPr lang="en-US" altLang="en-US"/>
          </a:p>
        </p:txBody>
      </p:sp>
    </p:spTree>
    <p:extLst>
      <p:ext uri="{BB962C8B-B14F-4D97-AF65-F5344CB8AC3E}">
        <p14:creationId xmlns:p14="http://schemas.microsoft.com/office/powerpoint/2010/main" val="3751409996"/>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0"/>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Rectangle 4"/>
          <p:cNvSpPr>
            <a:spLocks noGrp="1" noChangeArrowheads="1"/>
          </p:cNvSpPr>
          <p:nvPr>
            <p:ph type="dt" sz="half" idx="10"/>
          </p:nvPr>
        </p:nvSpPr>
        <p:spPr/>
        <p:txBody>
          <a:bodyPr/>
          <a:lstStyle>
            <a:lvl1pPr>
              <a:defRPr>
                <a:latin typeface="Arial" charset="0"/>
                <a:cs typeface="Arial" charset="0"/>
              </a:defRPr>
            </a:lvl1pPr>
          </a:lstStyle>
          <a:p>
            <a:pPr>
              <a:defRPr/>
            </a:pPr>
            <a:endParaRPr lang="en-US" altLang="en-US"/>
          </a:p>
        </p:txBody>
      </p:sp>
      <p:sp>
        <p:nvSpPr>
          <p:cNvPr id="4" name="Rectangle 5"/>
          <p:cNvSpPr>
            <a:spLocks noGrp="1" noChangeArrowheads="1"/>
          </p:cNvSpPr>
          <p:nvPr>
            <p:ph type="ftr" sz="quarter" idx="11"/>
          </p:nvPr>
        </p:nvSpPr>
        <p:spPr/>
        <p:txBody>
          <a:bodyPr/>
          <a:lstStyle>
            <a:lvl1pPr algn="l">
              <a:defRPr>
                <a:latin typeface="Arial" charset="0"/>
                <a:cs typeface="Arial" charset="0"/>
              </a:defRPr>
            </a:lvl1pPr>
          </a:lstStyle>
          <a:p>
            <a:pPr>
              <a:defRPr/>
            </a:pPr>
            <a:endParaRPr lang="en-US" altLang="en-US"/>
          </a:p>
        </p:txBody>
      </p:sp>
      <p:sp>
        <p:nvSpPr>
          <p:cNvPr id="5"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2CC007C6-F4D0-4F7D-8BBE-A13D4E0EC33E}" type="slidenum">
              <a:rPr lang="en-US" altLang="en-US"/>
              <a:pPr>
                <a:defRPr/>
              </a:pPr>
              <a:t>‹#›</a:t>
            </a:fld>
            <a:endParaRPr lang="en-US" altLang="en-US"/>
          </a:p>
        </p:txBody>
      </p:sp>
    </p:spTree>
    <p:extLst>
      <p:ext uri="{BB962C8B-B14F-4D97-AF65-F5344CB8AC3E}">
        <p14:creationId xmlns:p14="http://schemas.microsoft.com/office/powerpoint/2010/main" val="1651105566"/>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en-GB"/>
          </a:p>
        </p:txBody>
      </p:sp>
      <p:sp>
        <p:nvSpPr>
          <p:cNvPr id="3" name="Content Placeholder 2"/>
          <p:cNvSpPr>
            <a:spLocks noGrp="1"/>
          </p:cNvSpPr>
          <p:nvPr>
            <p:ph sz="quarter" idx="1"/>
          </p:nvPr>
        </p:nvSpPr>
        <p:spPr>
          <a:xfrm>
            <a:off x="609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half" idx="3"/>
          </p:nvPr>
        </p:nvSpPr>
        <p:spPr>
          <a:xfrm>
            <a:off x="609600" y="3938590"/>
            <a:ext cx="10972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Rectangle 4"/>
          <p:cNvSpPr>
            <a:spLocks noGrp="1" noChangeArrowheads="1"/>
          </p:cNvSpPr>
          <p:nvPr>
            <p:ph type="dt" sz="half" idx="10"/>
          </p:nvPr>
        </p:nvSpPr>
        <p:spPr/>
        <p:txBody>
          <a:bodyPr/>
          <a:lstStyle>
            <a:lvl1pPr>
              <a:defRPr>
                <a:latin typeface="Arial" charset="0"/>
                <a:cs typeface="Arial" charset="0"/>
              </a:defRPr>
            </a:lvl1pPr>
          </a:lstStyle>
          <a:p>
            <a:pPr>
              <a:defRPr/>
            </a:pPr>
            <a:endParaRPr lang="en-US" altLang="en-US"/>
          </a:p>
        </p:txBody>
      </p:sp>
      <p:sp>
        <p:nvSpPr>
          <p:cNvPr id="7" name="Rectangle 5"/>
          <p:cNvSpPr>
            <a:spLocks noGrp="1" noChangeArrowheads="1"/>
          </p:cNvSpPr>
          <p:nvPr>
            <p:ph type="ftr" sz="quarter" idx="11"/>
          </p:nvPr>
        </p:nvSpPr>
        <p:spPr/>
        <p:txBody>
          <a:bodyPr/>
          <a:lstStyle>
            <a:lvl1pPr algn="l">
              <a:defRPr>
                <a:latin typeface="Arial" charset="0"/>
                <a:cs typeface="Arial" charset="0"/>
              </a:defRPr>
            </a:lvl1pPr>
          </a:lstStyle>
          <a:p>
            <a:pPr>
              <a:defRPr/>
            </a:pPr>
            <a:endParaRPr lang="en-US" altLang="en-US"/>
          </a:p>
        </p:txBody>
      </p:sp>
      <p:sp>
        <p:nvSpPr>
          <p:cNvPr id="8"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02ED8DD7-598E-4024-8372-25F8F3A627B6}" type="slidenum">
              <a:rPr lang="en-US" altLang="en-US"/>
              <a:pPr>
                <a:defRPr/>
              </a:pPr>
              <a:t>‹#›</a:t>
            </a:fld>
            <a:endParaRPr lang="en-US" altLang="en-US"/>
          </a:p>
        </p:txBody>
      </p:sp>
    </p:spTree>
    <p:extLst>
      <p:ext uri="{BB962C8B-B14F-4D97-AF65-F5344CB8AC3E}">
        <p14:creationId xmlns:p14="http://schemas.microsoft.com/office/powerpoint/2010/main" val="4031039856"/>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609600" y="1600205"/>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5"/>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p:txBody>
          <a:bodyPr/>
          <a:lstStyle>
            <a:lvl1pPr>
              <a:defRPr>
                <a:latin typeface="Arial" charset="0"/>
                <a:cs typeface="Arial" charset="0"/>
              </a:defRPr>
            </a:lvl1pPr>
          </a:lstStyle>
          <a:p>
            <a:pPr>
              <a:defRPr/>
            </a:pPr>
            <a:endParaRPr lang="en-US" altLang="en-US"/>
          </a:p>
        </p:txBody>
      </p:sp>
      <p:sp>
        <p:nvSpPr>
          <p:cNvPr id="6" name="Rectangle 5"/>
          <p:cNvSpPr>
            <a:spLocks noGrp="1" noChangeArrowheads="1"/>
          </p:cNvSpPr>
          <p:nvPr>
            <p:ph type="ftr" sz="quarter" idx="11"/>
          </p:nvPr>
        </p:nvSpPr>
        <p:spPr/>
        <p:txBody>
          <a:bodyPr/>
          <a:lstStyle>
            <a:lvl1pPr algn="l">
              <a:defRPr>
                <a:latin typeface="Arial" charset="0"/>
                <a:cs typeface="Arial" charset="0"/>
              </a:defRPr>
            </a:lvl1pPr>
          </a:lstStyle>
          <a:p>
            <a:pPr>
              <a:defRPr/>
            </a:pPr>
            <a:endParaRPr lang="en-US" alt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4938CA1E-C967-4666-A1D0-5C983CDC9941}" type="slidenum">
              <a:rPr lang="en-US" altLang="en-US"/>
              <a:pPr>
                <a:defRPr/>
              </a:pPr>
              <a:t>‹#›</a:t>
            </a:fld>
            <a:endParaRPr lang="en-US" altLang="en-US"/>
          </a:p>
        </p:txBody>
      </p:sp>
    </p:spTree>
    <p:extLst>
      <p:ext uri="{BB962C8B-B14F-4D97-AF65-F5344CB8AC3E}">
        <p14:creationId xmlns:p14="http://schemas.microsoft.com/office/powerpoint/2010/main" val="913209447"/>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1AD2DA93-A84B-422A-9F56-201EC4967C50}" type="slidenum">
              <a:rPr lang="en-US" altLang="en-US"/>
              <a:pPr>
                <a:defRPr/>
              </a:pPr>
              <a:t>‹#›</a:t>
            </a:fld>
            <a:endParaRPr lang="en-US" altLang="en-US"/>
          </a:p>
        </p:txBody>
      </p:sp>
    </p:spTree>
    <p:extLst>
      <p:ext uri="{BB962C8B-B14F-4D97-AF65-F5344CB8AC3E}">
        <p14:creationId xmlns:p14="http://schemas.microsoft.com/office/powerpoint/2010/main" val="3517025427"/>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userDrawn="1">
  <p:cSld name="1_Title and Tabl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6002653"/>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512580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en-GB"/>
          </a:p>
        </p:txBody>
      </p:sp>
      <p:sp>
        <p:nvSpPr>
          <p:cNvPr id="3" name="Chart Placeholder 2"/>
          <p:cNvSpPr>
            <a:spLocks noGrp="1"/>
          </p:cNvSpPr>
          <p:nvPr>
            <p:ph type="chart" idx="1"/>
          </p:nvPr>
        </p:nvSpPr>
        <p:spPr>
          <a:xfrm>
            <a:off x="609600" y="1600205"/>
            <a:ext cx="10972800" cy="4525963"/>
          </a:xfrm>
        </p:spPr>
        <p:txBody>
          <a:bodyPr/>
          <a:lstStyle/>
          <a:p>
            <a:pPr lvl="0"/>
            <a:endParaRPr lang="en-GB" noProof="0"/>
          </a:p>
        </p:txBody>
      </p:sp>
      <p:sp>
        <p:nvSpPr>
          <p:cNvPr id="4" name="Rectangle 4"/>
          <p:cNvSpPr>
            <a:spLocks noGrp="1" noChangeArrowheads="1"/>
          </p:cNvSpPr>
          <p:nvPr>
            <p:ph type="dt" sz="half" idx="10"/>
          </p:nvPr>
        </p:nvSpPr>
        <p:spPr/>
        <p:txBody>
          <a:bodyPr/>
          <a:lstStyle>
            <a:lvl1pPr>
              <a:defRPr>
                <a:latin typeface="Arial" charset="0"/>
                <a:cs typeface="Arial" charset="0"/>
              </a:defRPr>
            </a:lvl1pPr>
          </a:lstStyle>
          <a:p>
            <a:pPr>
              <a:defRPr/>
            </a:pPr>
            <a:endParaRPr lang="en-US" altLang="en-US"/>
          </a:p>
        </p:txBody>
      </p:sp>
      <p:sp>
        <p:nvSpPr>
          <p:cNvPr id="5" name="Rectangle 5"/>
          <p:cNvSpPr>
            <a:spLocks noGrp="1" noChangeArrowheads="1"/>
          </p:cNvSpPr>
          <p:nvPr>
            <p:ph type="ftr" sz="quarter" idx="11"/>
          </p:nvPr>
        </p:nvSpPr>
        <p:spPr/>
        <p:txBody>
          <a:bodyPr/>
          <a:lstStyle>
            <a:lvl1pPr>
              <a:defRPr>
                <a:latin typeface="Arial" charset="0"/>
                <a:cs typeface="Arial" charset="0"/>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E65865B6-9F98-4B5A-A6CA-9BBDB9054672}" type="slidenum">
              <a:rPr lang="en-US" altLang="en-US"/>
              <a:pPr>
                <a:defRPr/>
              </a:pPr>
              <a:t>‹#›</a:t>
            </a:fld>
            <a:endParaRPr lang="en-US" altLang="en-US"/>
          </a:p>
        </p:txBody>
      </p:sp>
    </p:spTree>
    <p:extLst>
      <p:ext uri="{BB962C8B-B14F-4D97-AF65-F5344CB8AC3E}">
        <p14:creationId xmlns:p14="http://schemas.microsoft.com/office/powerpoint/2010/main" val="335490442"/>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31800" y="260350"/>
            <a:ext cx="11135784" cy="865188"/>
          </a:xfrm>
        </p:spPr>
        <p:txBody>
          <a:bodyPr/>
          <a:lstStyle/>
          <a:p>
            <a:r>
              <a:rPr lang="en-US"/>
              <a:t>Click to edit Master title style</a:t>
            </a:r>
            <a:endParaRPr lang="en-GB"/>
          </a:p>
        </p:txBody>
      </p:sp>
      <p:sp>
        <p:nvSpPr>
          <p:cNvPr id="3" name="Table Placeholder 2"/>
          <p:cNvSpPr>
            <a:spLocks noGrp="1"/>
          </p:cNvSpPr>
          <p:nvPr>
            <p:ph type="tbl" idx="1"/>
          </p:nvPr>
        </p:nvSpPr>
        <p:spPr>
          <a:xfrm>
            <a:off x="431818" y="1628779"/>
            <a:ext cx="11233151" cy="4968875"/>
          </a:xfrm>
        </p:spPr>
        <p:txBody>
          <a:bodyPr/>
          <a:lstStyle/>
          <a:p>
            <a:pPr lvl="0"/>
            <a:endParaRPr lang="en-GB" noProof="0"/>
          </a:p>
        </p:txBody>
      </p:sp>
    </p:spTree>
    <p:extLst>
      <p:ext uri="{BB962C8B-B14F-4D97-AF65-F5344CB8AC3E}">
        <p14:creationId xmlns:p14="http://schemas.microsoft.com/office/powerpoint/2010/main" val="603258739"/>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5"/>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6197600" y="3938590"/>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Rectangle 4"/>
          <p:cNvSpPr>
            <a:spLocks noGrp="1" noChangeArrowheads="1"/>
          </p:cNvSpPr>
          <p:nvPr>
            <p:ph type="dt" sz="half" idx="10"/>
          </p:nvPr>
        </p:nvSpPr>
        <p:spPr/>
        <p:txBody>
          <a:bodyPr/>
          <a:lstStyle>
            <a:lvl1pPr>
              <a:defRPr>
                <a:latin typeface="Arial" charset="0"/>
                <a:cs typeface="Arial" charset="0"/>
              </a:defRPr>
            </a:lvl1pPr>
          </a:lstStyle>
          <a:p>
            <a:pPr>
              <a:defRPr/>
            </a:pPr>
            <a:endParaRPr lang="en-US" altLang="en-US"/>
          </a:p>
        </p:txBody>
      </p:sp>
      <p:sp>
        <p:nvSpPr>
          <p:cNvPr id="7" name="Rectangle 5"/>
          <p:cNvSpPr>
            <a:spLocks noGrp="1" noChangeArrowheads="1"/>
          </p:cNvSpPr>
          <p:nvPr>
            <p:ph type="ftr" sz="quarter" idx="11"/>
          </p:nvPr>
        </p:nvSpPr>
        <p:spPr/>
        <p:txBody>
          <a:bodyPr/>
          <a:lstStyle>
            <a:lvl1pPr>
              <a:defRPr>
                <a:latin typeface="Arial" charset="0"/>
                <a:cs typeface="Arial" charset="0"/>
              </a:defRPr>
            </a:lvl1pPr>
          </a:lstStyle>
          <a:p>
            <a:pPr>
              <a:defRPr/>
            </a:pPr>
            <a:endParaRPr lang="en-US" altLang="en-US"/>
          </a:p>
        </p:txBody>
      </p:sp>
      <p:sp>
        <p:nvSpPr>
          <p:cNvPr id="8"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E20D2F6D-CB51-482B-A672-CEF3E0D55440}" type="slidenum">
              <a:rPr lang="en-US" altLang="en-US"/>
              <a:pPr>
                <a:defRPr/>
              </a:pPr>
              <a:t>‹#›</a:t>
            </a:fld>
            <a:endParaRPr lang="en-US" altLang="en-US"/>
          </a:p>
        </p:txBody>
      </p:sp>
    </p:spTree>
    <p:extLst>
      <p:ext uri="{BB962C8B-B14F-4D97-AF65-F5344CB8AC3E}">
        <p14:creationId xmlns:p14="http://schemas.microsoft.com/office/powerpoint/2010/main" val="389082818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userDrawn="1">
  <p:cSld name="3_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0010756"/>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2026238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1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5" y="273053"/>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11" y="1435103"/>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83B98677-D81E-4C6E-AB98-47FDB9FAB8A4}" type="slidenum">
              <a:rPr lang="en-US" altLang="en-US"/>
              <a:pPr>
                <a:defRPr/>
              </a:pPr>
              <a:t>‹#›</a:t>
            </a:fld>
            <a:endParaRPr lang="en-US" altLang="en-US"/>
          </a:p>
        </p:txBody>
      </p:sp>
    </p:spTree>
    <p:extLst>
      <p:ext uri="{BB962C8B-B14F-4D97-AF65-F5344CB8AC3E}">
        <p14:creationId xmlns:p14="http://schemas.microsoft.com/office/powerpoint/2010/main" val="24603534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3EBF63B8-EB3C-48F0-827A-76CD067A85D4}" type="slidenum">
              <a:rPr lang="en-US" altLang="en-US"/>
              <a:pPr>
                <a:defRPr/>
              </a:pPr>
              <a:t>‹#›</a:t>
            </a:fld>
            <a:endParaRPr lang="en-US" altLang="en-US"/>
          </a:p>
        </p:txBody>
      </p:sp>
    </p:spTree>
    <p:extLst>
      <p:ext uri="{BB962C8B-B14F-4D97-AF65-F5344CB8AC3E}">
        <p14:creationId xmlns:p14="http://schemas.microsoft.com/office/powerpoint/2010/main" val="1804475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609600" y="1600205"/>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9BB4A70D-31CB-4491-9388-FA4678F63AF3}" type="slidenum">
              <a:rPr lang="en-US" altLang="en-US"/>
              <a:pPr>
                <a:defRPr/>
              </a:pPr>
              <a:t>‹#›</a:t>
            </a:fld>
            <a:endParaRPr lang="en-US" altLang="en-US"/>
          </a:p>
        </p:txBody>
      </p:sp>
    </p:spTree>
    <p:extLst>
      <p:ext uri="{BB962C8B-B14F-4D97-AF65-F5344CB8AC3E}">
        <p14:creationId xmlns:p14="http://schemas.microsoft.com/office/powerpoint/2010/main" val="4339863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1"/>
            <a:ext cx="2743200" cy="61261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1"/>
            <a:ext cx="8026400" cy="61261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3CD4A822-45F6-4447-BA49-691D331A2E57}" type="slidenum">
              <a:rPr lang="en-US" altLang="en-US"/>
              <a:pPr>
                <a:defRPr/>
              </a:pPr>
              <a:t>‹#›</a:t>
            </a:fld>
            <a:endParaRPr lang="en-US" altLang="en-US"/>
          </a:p>
        </p:txBody>
      </p:sp>
    </p:spTree>
    <p:extLst>
      <p:ext uri="{BB962C8B-B14F-4D97-AF65-F5344CB8AC3E}">
        <p14:creationId xmlns:p14="http://schemas.microsoft.com/office/powerpoint/2010/main" val="12853980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6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B7F3C6FE-747B-4B71-90C4-536FA2886A3B}" type="slidenum">
              <a:rPr lang="en-US" altLang="en-US"/>
              <a:pPr>
                <a:defRPr/>
              </a:pPr>
              <a:t>‹#›</a:t>
            </a:fld>
            <a:endParaRPr lang="en-US" altLang="en-US"/>
          </a:p>
        </p:txBody>
      </p:sp>
    </p:spTree>
    <p:extLst>
      <p:ext uri="{BB962C8B-B14F-4D97-AF65-F5344CB8AC3E}">
        <p14:creationId xmlns:p14="http://schemas.microsoft.com/office/powerpoint/2010/main" val="6210045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600" y="1600205"/>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29880C3D-195F-4594-BF02-CB70249A32C7}" type="slidenum">
              <a:rPr lang="en-US" altLang="en-US"/>
              <a:pPr>
                <a:defRPr/>
              </a:pPr>
              <a:t>‹#›</a:t>
            </a:fld>
            <a:endParaRPr lang="en-US" altLang="en-US"/>
          </a:p>
        </p:txBody>
      </p:sp>
    </p:spTree>
    <p:extLst>
      <p:ext uri="{BB962C8B-B14F-4D97-AF65-F5344CB8AC3E}">
        <p14:creationId xmlns:p14="http://schemas.microsoft.com/office/powerpoint/2010/main" val="28416430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3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30E08275-D9C2-4701-81E4-60CE7D1E5A75}" type="slidenum">
              <a:rPr lang="en-US" altLang="en-US"/>
              <a:pPr>
                <a:defRPr/>
              </a:pPr>
              <a:t>‹#›</a:t>
            </a:fld>
            <a:endParaRPr lang="en-US" altLang="en-US"/>
          </a:p>
        </p:txBody>
      </p:sp>
    </p:spTree>
    <p:extLst>
      <p:ext uri="{BB962C8B-B14F-4D97-AF65-F5344CB8AC3E}">
        <p14:creationId xmlns:p14="http://schemas.microsoft.com/office/powerpoint/2010/main" val="4529131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35"/>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smtClean="0"/>
            </a:lvl1pPr>
          </a:lstStyle>
          <a:p>
            <a:pPr>
              <a:defRPr/>
            </a:pPr>
            <a:endParaRPr lang="en-US" altLang="en-US"/>
          </a:p>
        </p:txBody>
      </p:sp>
      <p:sp>
        <p:nvSpPr>
          <p:cNvPr id="5" name="Rectangle 5"/>
          <p:cNvSpPr>
            <a:spLocks noGrp="1" noChangeArrowheads="1"/>
          </p:cNvSpPr>
          <p:nvPr>
            <p:ph type="ftr" sz="quarter" idx="11"/>
          </p:nvPr>
        </p:nvSpPr>
        <p:spPr/>
        <p:txBody>
          <a:bodyPr/>
          <a:lstStyle>
            <a:lvl1pPr algn="l">
              <a:defRPr smtClean="0"/>
            </a:lvl1pPr>
          </a:lstStyle>
          <a:p>
            <a:pPr>
              <a:defRPr/>
            </a:pPr>
            <a:endParaRPr lang="en-US" altLang="en-US"/>
          </a:p>
        </p:txBody>
      </p:sp>
      <p:sp>
        <p:nvSpPr>
          <p:cNvPr id="6" name="Rectangle 6"/>
          <p:cNvSpPr>
            <a:spLocks noGrp="1" noChangeArrowheads="1"/>
          </p:cNvSpPr>
          <p:nvPr>
            <p:ph type="sldNum" sz="quarter" idx="12"/>
          </p:nvPr>
        </p:nvSpPr>
        <p:spPr/>
        <p:txBody>
          <a:bodyPr/>
          <a:lstStyle>
            <a:lvl1pPr>
              <a:defRPr smtClean="0"/>
            </a:lvl1pPr>
          </a:lstStyle>
          <a:p>
            <a:pPr>
              <a:defRPr/>
            </a:pPr>
            <a:fld id="{31D83605-D411-4479-8EA8-B090DCC15D53}" type="slidenum">
              <a:rPr lang="en-US" altLang="en-US"/>
              <a:pPr>
                <a:defRPr/>
              </a:pPr>
              <a:t>‹#›</a:t>
            </a:fld>
            <a:endParaRPr lang="en-US" altLang="en-US"/>
          </a:p>
        </p:txBody>
      </p:sp>
    </p:spTree>
    <p:extLst>
      <p:ext uri="{BB962C8B-B14F-4D97-AF65-F5344CB8AC3E}">
        <p14:creationId xmlns:p14="http://schemas.microsoft.com/office/powerpoint/2010/main" val="2787321672"/>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AB0C0D7B-EEA1-4E29-841F-76C20E1FDFF6}" type="slidenum">
              <a:rPr lang="en-US" altLang="en-US"/>
              <a:pPr>
                <a:defRPr/>
              </a:pPr>
              <a:t>‹#›</a:t>
            </a:fld>
            <a:endParaRPr lang="en-US" altLang="en-US"/>
          </a:p>
        </p:txBody>
      </p:sp>
    </p:spTree>
    <p:extLst>
      <p:ext uri="{BB962C8B-B14F-4D97-AF65-F5344CB8AC3E}">
        <p14:creationId xmlns:p14="http://schemas.microsoft.com/office/powerpoint/2010/main" val="6755217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7"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7"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80AE6413-6363-4BC1-B6A9-5CFB4677D1CB}" type="slidenum">
              <a:rPr lang="en-US" altLang="en-US"/>
              <a:pPr>
                <a:defRPr/>
              </a:pPr>
              <a:t>‹#›</a:t>
            </a:fld>
            <a:endParaRPr lang="en-US" altLang="en-US"/>
          </a:p>
        </p:txBody>
      </p:sp>
    </p:spTree>
    <p:extLst>
      <p:ext uri="{BB962C8B-B14F-4D97-AF65-F5344CB8AC3E}">
        <p14:creationId xmlns:p14="http://schemas.microsoft.com/office/powerpoint/2010/main" val="29084699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25EE31B3-8DB2-427E-B586-E258860AE664}" type="slidenum">
              <a:rPr lang="en-US" altLang="en-US"/>
              <a:pPr>
                <a:defRPr/>
              </a:pPr>
              <a:t>‹#›</a:t>
            </a:fld>
            <a:endParaRPr lang="en-US" altLang="en-US"/>
          </a:p>
        </p:txBody>
      </p:sp>
    </p:spTree>
    <p:extLst>
      <p:ext uri="{BB962C8B-B14F-4D97-AF65-F5344CB8AC3E}">
        <p14:creationId xmlns:p14="http://schemas.microsoft.com/office/powerpoint/2010/main" val="21112739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889D18DD-D94B-4D00-9C3A-2DAD749F2BE9}" type="slidenum">
              <a:rPr lang="en-US" altLang="en-US"/>
              <a:pPr>
                <a:defRPr/>
              </a:pPr>
              <a:t>‹#›</a:t>
            </a:fld>
            <a:endParaRPr lang="en-US" altLang="en-US"/>
          </a:p>
        </p:txBody>
      </p:sp>
    </p:spTree>
    <p:extLst>
      <p:ext uri="{BB962C8B-B14F-4D97-AF65-F5344CB8AC3E}">
        <p14:creationId xmlns:p14="http://schemas.microsoft.com/office/powerpoint/2010/main" val="39646468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1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5" y="273053"/>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11" y="1435103"/>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4903BD5-9F48-4AEC-8430-0DA9ECB0AA87}" type="slidenum">
              <a:rPr lang="en-US" altLang="en-US"/>
              <a:pPr>
                <a:defRPr/>
              </a:pPr>
              <a:t>‹#›</a:t>
            </a:fld>
            <a:endParaRPr lang="en-US" altLang="en-US"/>
          </a:p>
        </p:txBody>
      </p:sp>
    </p:spTree>
    <p:extLst>
      <p:ext uri="{BB962C8B-B14F-4D97-AF65-F5344CB8AC3E}">
        <p14:creationId xmlns:p14="http://schemas.microsoft.com/office/powerpoint/2010/main" val="21580428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9D6CC4D6-F3B1-44F3-B3B9-5EA8FCB9CBA6}" type="slidenum">
              <a:rPr lang="en-US" altLang="en-US"/>
              <a:pPr>
                <a:defRPr/>
              </a:pPr>
              <a:t>‹#›</a:t>
            </a:fld>
            <a:endParaRPr lang="en-US" altLang="en-US"/>
          </a:p>
        </p:txBody>
      </p:sp>
    </p:spTree>
    <p:extLst>
      <p:ext uri="{BB962C8B-B14F-4D97-AF65-F5344CB8AC3E}">
        <p14:creationId xmlns:p14="http://schemas.microsoft.com/office/powerpoint/2010/main" val="2941824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609600" y="1600205"/>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C4988529-F61F-4FCB-8C2A-5B32461A30BA}" type="slidenum">
              <a:rPr lang="en-US" altLang="en-US"/>
              <a:pPr>
                <a:defRPr/>
              </a:pPr>
              <a:t>‹#›</a:t>
            </a:fld>
            <a:endParaRPr lang="en-US" altLang="en-US"/>
          </a:p>
        </p:txBody>
      </p:sp>
    </p:spTree>
    <p:extLst>
      <p:ext uri="{BB962C8B-B14F-4D97-AF65-F5344CB8AC3E}">
        <p14:creationId xmlns:p14="http://schemas.microsoft.com/office/powerpoint/2010/main" val="38593976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1"/>
            <a:ext cx="2743200" cy="61261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1"/>
            <a:ext cx="8026400" cy="61261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6543DE84-9FEE-4AC2-89D2-6A0C2CA28FB1}" type="slidenum">
              <a:rPr lang="en-US" altLang="en-US"/>
              <a:pPr>
                <a:defRPr/>
              </a:pPr>
              <a:t>‹#›</a:t>
            </a:fld>
            <a:endParaRPr lang="en-US" altLang="en-US"/>
          </a:p>
        </p:txBody>
      </p:sp>
    </p:spTree>
    <p:extLst>
      <p:ext uri="{BB962C8B-B14F-4D97-AF65-F5344CB8AC3E}">
        <p14:creationId xmlns:p14="http://schemas.microsoft.com/office/powerpoint/2010/main" val="12886738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49"/>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3"/>
            <a:ext cx="8534400" cy="1752600"/>
          </a:xfrm>
        </p:spPr>
        <p:txBody>
          <a:bodyPr/>
          <a:lstStyle>
            <a:lvl1pPr marL="0" indent="0" algn="ctr">
              <a:buNone/>
              <a:defRPr>
                <a:solidFill>
                  <a:schemeClr val="tx1">
                    <a:tint val="75000"/>
                  </a:schemeClr>
                </a:solidFill>
              </a:defRPr>
            </a:lvl1pPr>
            <a:lvl2pPr marL="456958" indent="0" algn="ctr">
              <a:buNone/>
              <a:defRPr>
                <a:solidFill>
                  <a:schemeClr val="tx1">
                    <a:tint val="75000"/>
                  </a:schemeClr>
                </a:solidFill>
              </a:defRPr>
            </a:lvl2pPr>
            <a:lvl3pPr marL="913916" indent="0" algn="ctr">
              <a:buNone/>
              <a:defRPr>
                <a:solidFill>
                  <a:schemeClr val="tx1">
                    <a:tint val="75000"/>
                  </a:schemeClr>
                </a:solidFill>
              </a:defRPr>
            </a:lvl3pPr>
            <a:lvl4pPr marL="1370874" indent="0" algn="ctr">
              <a:buNone/>
              <a:defRPr>
                <a:solidFill>
                  <a:schemeClr val="tx1">
                    <a:tint val="75000"/>
                  </a:schemeClr>
                </a:solidFill>
              </a:defRPr>
            </a:lvl4pPr>
            <a:lvl5pPr marL="1827832" indent="0" algn="ctr">
              <a:buNone/>
              <a:defRPr>
                <a:solidFill>
                  <a:schemeClr val="tx1">
                    <a:tint val="75000"/>
                  </a:schemeClr>
                </a:solidFill>
              </a:defRPr>
            </a:lvl5pPr>
            <a:lvl6pPr marL="2284789" indent="0" algn="ctr">
              <a:buNone/>
              <a:defRPr>
                <a:solidFill>
                  <a:schemeClr val="tx1">
                    <a:tint val="75000"/>
                  </a:schemeClr>
                </a:solidFill>
              </a:defRPr>
            </a:lvl6pPr>
            <a:lvl7pPr marL="2741748" indent="0" algn="ctr">
              <a:buNone/>
              <a:defRPr>
                <a:solidFill>
                  <a:schemeClr val="tx1">
                    <a:tint val="75000"/>
                  </a:schemeClr>
                </a:solidFill>
              </a:defRPr>
            </a:lvl7pPr>
            <a:lvl8pPr marL="3198706" indent="0" algn="ctr">
              <a:buNone/>
              <a:defRPr>
                <a:solidFill>
                  <a:schemeClr val="tx1">
                    <a:tint val="75000"/>
                  </a:schemeClr>
                </a:solidFill>
              </a:defRPr>
            </a:lvl8pPr>
            <a:lvl9pPr marL="3655663"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defTabSz="914400" fontAlgn="base">
              <a:spcBef>
                <a:spcPct val="0"/>
              </a:spcBef>
              <a:spcAft>
                <a:spcPct val="0"/>
              </a:spcAft>
              <a:defRPr>
                <a:latin typeface="Arial" charset="0"/>
              </a:defRPr>
            </a:lvl1pPr>
          </a:lstStyle>
          <a:p>
            <a:pPr>
              <a:defRPr/>
            </a:pPr>
            <a:fld id="{81FB75A6-4FDA-4ADB-833A-1C6DD5E07FAD}" type="datetimeFigureOut">
              <a:rPr lang="en-GB"/>
              <a:pPr>
                <a:defRPr/>
              </a:pPr>
              <a:t>16/04/2018</a:t>
            </a:fld>
            <a:endParaRPr lang="en-GB"/>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latin typeface="Arial" charset="0"/>
              </a:defRPr>
            </a:lvl1pPr>
          </a:lstStyle>
          <a:p>
            <a:pPr>
              <a:defRPr/>
            </a:pPr>
            <a:endParaRPr lang="en-GB"/>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latin typeface="Arial" charset="0"/>
              </a:defRPr>
            </a:lvl1pPr>
          </a:lstStyle>
          <a:p>
            <a:pPr>
              <a:defRPr/>
            </a:pPr>
            <a:fld id="{9E8439E0-0BA3-4081-9970-A3ADF80551B3}" type="slidenum">
              <a:rPr lang="en-GB"/>
              <a:pPr>
                <a:defRPr/>
              </a:pPr>
              <a:t>‹#›</a:t>
            </a:fld>
            <a:endParaRPr lang="en-GB"/>
          </a:p>
        </p:txBody>
      </p:sp>
    </p:spTree>
    <p:extLst>
      <p:ext uri="{BB962C8B-B14F-4D97-AF65-F5344CB8AC3E}">
        <p14:creationId xmlns:p14="http://schemas.microsoft.com/office/powerpoint/2010/main" val="17527587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b="1" i="0" baseline="0"/>
            </a:lvl1pPr>
          </a:lstStyle>
          <a:p>
            <a:r>
              <a:rPr lang="en-US" dirty="0"/>
              <a:t>Click to edit Master title style</a:t>
            </a:r>
            <a:endParaRPr lang="en-GB"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defTabSz="914400" fontAlgn="base">
              <a:spcBef>
                <a:spcPct val="0"/>
              </a:spcBef>
              <a:spcAft>
                <a:spcPct val="0"/>
              </a:spcAft>
              <a:defRPr>
                <a:latin typeface="Arial" charset="0"/>
              </a:defRPr>
            </a:lvl1pPr>
          </a:lstStyle>
          <a:p>
            <a:pPr>
              <a:defRPr/>
            </a:pPr>
            <a:fld id="{2BC98263-D32E-4F5B-B210-FA7B323310CE}" type="datetimeFigureOut">
              <a:rPr lang="en-GB"/>
              <a:pPr>
                <a:defRPr/>
              </a:pPr>
              <a:t>16/04/2018</a:t>
            </a:fld>
            <a:endParaRPr lang="en-GB"/>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latin typeface="Arial" charset="0"/>
              </a:defRPr>
            </a:lvl1pPr>
          </a:lstStyle>
          <a:p>
            <a:pPr>
              <a:defRPr/>
            </a:pPr>
            <a:endParaRPr lang="en-GB"/>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latin typeface="Arial" charset="0"/>
              </a:defRPr>
            </a:lvl1pPr>
          </a:lstStyle>
          <a:p>
            <a:pPr>
              <a:defRPr/>
            </a:pPr>
            <a:fld id="{839355A5-1BE7-474F-AAF0-E8DB41836E78}" type="slidenum">
              <a:rPr lang="en-GB"/>
              <a:pPr>
                <a:defRPr/>
              </a:pPr>
              <a:t>‹#›</a:t>
            </a:fld>
            <a:endParaRPr lang="en-GB"/>
          </a:p>
        </p:txBody>
      </p:sp>
    </p:spTree>
    <p:extLst>
      <p:ext uri="{BB962C8B-B14F-4D97-AF65-F5344CB8AC3E}">
        <p14:creationId xmlns:p14="http://schemas.microsoft.com/office/powerpoint/2010/main" val="18853294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p:txBody>
          <a:bodyPr/>
          <a:lstStyle>
            <a:lvl1pPr>
              <a:defRPr smtClean="0"/>
            </a:lvl1pPr>
          </a:lstStyle>
          <a:p>
            <a:pPr>
              <a:defRPr/>
            </a:pPr>
            <a:endParaRPr lang="en-US" altLang="en-US"/>
          </a:p>
        </p:txBody>
      </p:sp>
      <p:sp>
        <p:nvSpPr>
          <p:cNvPr id="6" name="Rectangle 5"/>
          <p:cNvSpPr>
            <a:spLocks noGrp="1" noChangeArrowheads="1"/>
          </p:cNvSpPr>
          <p:nvPr>
            <p:ph type="ftr" sz="quarter" idx="11"/>
          </p:nvPr>
        </p:nvSpPr>
        <p:spPr/>
        <p:txBody>
          <a:bodyPr/>
          <a:lstStyle>
            <a:lvl1pPr algn="l">
              <a:defRPr smtClean="0"/>
            </a:lvl1pPr>
          </a:lstStyle>
          <a:p>
            <a:pPr>
              <a:defRPr/>
            </a:pPr>
            <a:endParaRPr lang="en-US" altLang="en-US"/>
          </a:p>
        </p:txBody>
      </p:sp>
      <p:sp>
        <p:nvSpPr>
          <p:cNvPr id="7" name="Rectangle 6"/>
          <p:cNvSpPr>
            <a:spLocks noGrp="1" noChangeArrowheads="1"/>
          </p:cNvSpPr>
          <p:nvPr>
            <p:ph type="sldNum" sz="quarter" idx="12"/>
          </p:nvPr>
        </p:nvSpPr>
        <p:spPr/>
        <p:txBody>
          <a:bodyPr/>
          <a:lstStyle>
            <a:lvl1pPr>
              <a:defRPr smtClean="0"/>
            </a:lvl1pPr>
          </a:lstStyle>
          <a:p>
            <a:pPr>
              <a:defRPr/>
            </a:pPr>
            <a:fld id="{ED874630-4D57-4829-9D09-C7A9908C75B7}" type="slidenum">
              <a:rPr lang="en-US" altLang="en-US"/>
              <a:pPr>
                <a:defRPr/>
              </a:pPr>
              <a:t>‹#›</a:t>
            </a:fld>
            <a:endParaRPr lang="en-US" altLang="en-US"/>
          </a:p>
        </p:txBody>
      </p:sp>
    </p:spTree>
    <p:extLst>
      <p:ext uri="{BB962C8B-B14F-4D97-AF65-F5344CB8AC3E}">
        <p14:creationId xmlns:p14="http://schemas.microsoft.com/office/powerpoint/2010/main" val="1343224910"/>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24"/>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6958" indent="0">
              <a:buNone/>
              <a:defRPr sz="1800">
                <a:solidFill>
                  <a:schemeClr val="tx1">
                    <a:tint val="75000"/>
                  </a:schemeClr>
                </a:solidFill>
              </a:defRPr>
            </a:lvl2pPr>
            <a:lvl3pPr marL="913916" indent="0">
              <a:buNone/>
              <a:defRPr sz="1600">
                <a:solidFill>
                  <a:schemeClr val="tx1">
                    <a:tint val="75000"/>
                  </a:schemeClr>
                </a:solidFill>
              </a:defRPr>
            </a:lvl3pPr>
            <a:lvl4pPr marL="1370874" indent="0">
              <a:buNone/>
              <a:defRPr sz="1400">
                <a:solidFill>
                  <a:schemeClr val="tx1">
                    <a:tint val="75000"/>
                  </a:schemeClr>
                </a:solidFill>
              </a:defRPr>
            </a:lvl4pPr>
            <a:lvl5pPr marL="1827832" indent="0">
              <a:buNone/>
              <a:defRPr sz="1400">
                <a:solidFill>
                  <a:schemeClr val="tx1">
                    <a:tint val="75000"/>
                  </a:schemeClr>
                </a:solidFill>
              </a:defRPr>
            </a:lvl5pPr>
            <a:lvl6pPr marL="2284789" indent="0">
              <a:buNone/>
              <a:defRPr sz="1400">
                <a:solidFill>
                  <a:schemeClr val="tx1">
                    <a:tint val="75000"/>
                  </a:schemeClr>
                </a:solidFill>
              </a:defRPr>
            </a:lvl6pPr>
            <a:lvl7pPr marL="2741748" indent="0">
              <a:buNone/>
              <a:defRPr sz="1400">
                <a:solidFill>
                  <a:schemeClr val="tx1">
                    <a:tint val="75000"/>
                  </a:schemeClr>
                </a:solidFill>
              </a:defRPr>
            </a:lvl7pPr>
            <a:lvl8pPr marL="3198706" indent="0">
              <a:buNone/>
              <a:defRPr sz="1400">
                <a:solidFill>
                  <a:schemeClr val="tx1">
                    <a:tint val="75000"/>
                  </a:schemeClr>
                </a:solidFill>
              </a:defRPr>
            </a:lvl8pPr>
            <a:lvl9pPr marL="365566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latin typeface="Arial" charset="0"/>
              </a:defRPr>
            </a:lvl1pPr>
          </a:lstStyle>
          <a:p>
            <a:pPr>
              <a:defRPr/>
            </a:pPr>
            <a:fld id="{CFD9E39E-5EF8-4216-A6E2-2BF934D39123}" type="datetimeFigureOut">
              <a:rPr lang="en-GB"/>
              <a:pPr>
                <a:defRPr/>
              </a:pPr>
              <a:t>16/04/2018</a:t>
            </a:fld>
            <a:endParaRPr lang="en-GB"/>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latin typeface="Arial" charset="0"/>
              </a:defRPr>
            </a:lvl1pPr>
          </a:lstStyle>
          <a:p>
            <a:pPr>
              <a:defRPr/>
            </a:pPr>
            <a:endParaRPr lang="en-GB"/>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latin typeface="Arial" charset="0"/>
              </a:defRPr>
            </a:lvl1pPr>
          </a:lstStyle>
          <a:p>
            <a:pPr>
              <a:defRPr/>
            </a:pPr>
            <a:fld id="{E72F5DAB-5A01-4B13-AD20-3F6FCF5D1719}" type="slidenum">
              <a:rPr lang="en-GB"/>
              <a:pPr>
                <a:defRPr/>
              </a:pPr>
              <a:t>‹#›</a:t>
            </a:fld>
            <a:endParaRPr lang="en-GB"/>
          </a:p>
        </p:txBody>
      </p:sp>
    </p:spTree>
    <p:extLst>
      <p:ext uri="{BB962C8B-B14F-4D97-AF65-F5344CB8AC3E}">
        <p14:creationId xmlns:p14="http://schemas.microsoft.com/office/powerpoint/2010/main" val="259312499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lvl1pPr defTabSz="914400" fontAlgn="base">
              <a:spcBef>
                <a:spcPct val="0"/>
              </a:spcBef>
              <a:spcAft>
                <a:spcPct val="0"/>
              </a:spcAft>
              <a:defRPr>
                <a:latin typeface="Arial" charset="0"/>
              </a:defRPr>
            </a:lvl1pPr>
          </a:lstStyle>
          <a:p>
            <a:pPr>
              <a:defRPr/>
            </a:pPr>
            <a:fld id="{354D896A-9DFB-4590-A85C-CA4B4B4666F6}" type="datetimeFigureOut">
              <a:rPr lang="en-GB"/>
              <a:pPr>
                <a:defRPr/>
              </a:pPr>
              <a:t>16/04/2018</a:t>
            </a:fld>
            <a:endParaRPr lang="en-GB"/>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latin typeface="Arial" charset="0"/>
              </a:defRPr>
            </a:lvl1pPr>
          </a:lstStyle>
          <a:p>
            <a:pPr>
              <a:defRPr/>
            </a:pPr>
            <a:endParaRPr lang="en-GB"/>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latin typeface="Arial" charset="0"/>
              </a:defRPr>
            </a:lvl1pPr>
          </a:lstStyle>
          <a:p>
            <a:pPr>
              <a:defRPr/>
            </a:pPr>
            <a:fld id="{91B8824D-D849-42B6-9B28-A3F5DCB3B17A}" type="slidenum">
              <a:rPr lang="en-GB"/>
              <a:pPr>
                <a:defRPr/>
              </a:pPr>
              <a:t>‹#›</a:t>
            </a:fld>
            <a:endParaRPr lang="en-GB"/>
          </a:p>
        </p:txBody>
      </p:sp>
    </p:spTree>
    <p:extLst>
      <p:ext uri="{BB962C8B-B14F-4D97-AF65-F5344CB8AC3E}">
        <p14:creationId xmlns:p14="http://schemas.microsoft.com/office/powerpoint/2010/main" val="41818218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6958" indent="0">
              <a:buNone/>
              <a:defRPr sz="2000" b="1"/>
            </a:lvl2pPr>
            <a:lvl3pPr marL="913916" indent="0">
              <a:buNone/>
              <a:defRPr sz="1800" b="1"/>
            </a:lvl3pPr>
            <a:lvl4pPr marL="1370874" indent="0">
              <a:buNone/>
              <a:defRPr sz="1600" b="1"/>
            </a:lvl4pPr>
            <a:lvl5pPr marL="1827832" indent="0">
              <a:buNone/>
              <a:defRPr sz="1600" b="1"/>
            </a:lvl5pPr>
            <a:lvl6pPr marL="2284789" indent="0">
              <a:buNone/>
              <a:defRPr sz="1600" b="1"/>
            </a:lvl6pPr>
            <a:lvl7pPr marL="2741748" indent="0">
              <a:buNone/>
              <a:defRPr sz="1600" b="1"/>
            </a:lvl7pPr>
            <a:lvl8pPr marL="3198706" indent="0">
              <a:buNone/>
              <a:defRPr sz="1600" b="1"/>
            </a:lvl8pPr>
            <a:lvl9pPr marL="3655663"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73" y="1535113"/>
            <a:ext cx="5389033" cy="639762"/>
          </a:xfrm>
        </p:spPr>
        <p:txBody>
          <a:bodyPr anchor="b"/>
          <a:lstStyle>
            <a:lvl1pPr marL="0" indent="0">
              <a:buNone/>
              <a:defRPr sz="2400" b="1"/>
            </a:lvl1pPr>
            <a:lvl2pPr marL="456958" indent="0">
              <a:buNone/>
              <a:defRPr sz="2000" b="1"/>
            </a:lvl2pPr>
            <a:lvl3pPr marL="913916" indent="0">
              <a:buNone/>
              <a:defRPr sz="1800" b="1"/>
            </a:lvl3pPr>
            <a:lvl4pPr marL="1370874" indent="0">
              <a:buNone/>
              <a:defRPr sz="1600" b="1"/>
            </a:lvl4pPr>
            <a:lvl5pPr marL="1827832" indent="0">
              <a:buNone/>
              <a:defRPr sz="1600" b="1"/>
            </a:lvl5pPr>
            <a:lvl6pPr marL="2284789" indent="0">
              <a:buNone/>
              <a:defRPr sz="1600" b="1"/>
            </a:lvl6pPr>
            <a:lvl7pPr marL="2741748" indent="0">
              <a:buNone/>
              <a:defRPr sz="1600" b="1"/>
            </a:lvl7pPr>
            <a:lvl8pPr marL="3198706" indent="0">
              <a:buNone/>
              <a:defRPr sz="1600" b="1"/>
            </a:lvl8pPr>
            <a:lvl9pPr marL="365566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3"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lvl1pPr defTabSz="914400" fontAlgn="base">
              <a:spcBef>
                <a:spcPct val="0"/>
              </a:spcBef>
              <a:spcAft>
                <a:spcPct val="0"/>
              </a:spcAft>
              <a:defRPr>
                <a:latin typeface="Arial" charset="0"/>
              </a:defRPr>
            </a:lvl1pPr>
          </a:lstStyle>
          <a:p>
            <a:pPr>
              <a:defRPr/>
            </a:pPr>
            <a:fld id="{2FDFA63A-15F2-4697-A517-1BE48B22583E}" type="datetimeFigureOut">
              <a:rPr lang="en-GB"/>
              <a:pPr>
                <a:defRPr/>
              </a:pPr>
              <a:t>16/04/2018</a:t>
            </a:fld>
            <a:endParaRPr lang="en-GB"/>
          </a:p>
        </p:txBody>
      </p:sp>
      <p:sp>
        <p:nvSpPr>
          <p:cNvPr id="8" name="Footer Placeholder 7"/>
          <p:cNvSpPr>
            <a:spLocks noGrp="1"/>
          </p:cNvSpPr>
          <p:nvPr>
            <p:ph type="ftr" sz="quarter" idx="11"/>
          </p:nvPr>
        </p:nvSpPr>
        <p:spPr/>
        <p:txBody>
          <a:bodyPr/>
          <a:lstStyle>
            <a:lvl1pPr defTabSz="914400" fontAlgn="base">
              <a:spcBef>
                <a:spcPct val="0"/>
              </a:spcBef>
              <a:spcAft>
                <a:spcPct val="0"/>
              </a:spcAft>
              <a:defRPr>
                <a:latin typeface="Arial" charset="0"/>
              </a:defRPr>
            </a:lvl1pPr>
          </a:lstStyle>
          <a:p>
            <a:pPr>
              <a:defRPr/>
            </a:pPr>
            <a:endParaRPr lang="en-GB"/>
          </a:p>
        </p:txBody>
      </p:sp>
      <p:sp>
        <p:nvSpPr>
          <p:cNvPr id="9" name="Slide Number Placeholder 8"/>
          <p:cNvSpPr>
            <a:spLocks noGrp="1"/>
          </p:cNvSpPr>
          <p:nvPr>
            <p:ph type="sldNum" sz="quarter" idx="12"/>
          </p:nvPr>
        </p:nvSpPr>
        <p:spPr/>
        <p:txBody>
          <a:bodyPr/>
          <a:lstStyle>
            <a:lvl1pPr defTabSz="914400" fontAlgn="base">
              <a:spcBef>
                <a:spcPct val="0"/>
              </a:spcBef>
              <a:spcAft>
                <a:spcPct val="0"/>
              </a:spcAft>
              <a:defRPr>
                <a:latin typeface="Arial" charset="0"/>
              </a:defRPr>
            </a:lvl1pPr>
          </a:lstStyle>
          <a:p>
            <a:pPr>
              <a:defRPr/>
            </a:pPr>
            <a:fld id="{BD484107-E17D-4568-8AED-FFDB9457D25E}" type="slidenum">
              <a:rPr lang="en-GB"/>
              <a:pPr>
                <a:defRPr/>
              </a:pPr>
              <a:t>‹#›</a:t>
            </a:fld>
            <a:endParaRPr lang="en-GB"/>
          </a:p>
        </p:txBody>
      </p:sp>
    </p:spTree>
    <p:extLst>
      <p:ext uri="{BB962C8B-B14F-4D97-AF65-F5344CB8AC3E}">
        <p14:creationId xmlns:p14="http://schemas.microsoft.com/office/powerpoint/2010/main" val="51235117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lvl1pPr defTabSz="914400" fontAlgn="base">
              <a:spcBef>
                <a:spcPct val="0"/>
              </a:spcBef>
              <a:spcAft>
                <a:spcPct val="0"/>
              </a:spcAft>
              <a:defRPr>
                <a:latin typeface="Arial" charset="0"/>
              </a:defRPr>
            </a:lvl1pPr>
          </a:lstStyle>
          <a:p>
            <a:pPr>
              <a:defRPr/>
            </a:pPr>
            <a:fld id="{5C5C0505-2BA8-4516-B6D0-2D04B54F3EA6}" type="datetimeFigureOut">
              <a:rPr lang="en-GB"/>
              <a:pPr>
                <a:defRPr/>
              </a:pPr>
              <a:t>16/04/2018</a:t>
            </a:fld>
            <a:endParaRPr lang="en-GB"/>
          </a:p>
        </p:txBody>
      </p:sp>
      <p:sp>
        <p:nvSpPr>
          <p:cNvPr id="4" name="Footer Placeholder 3"/>
          <p:cNvSpPr>
            <a:spLocks noGrp="1"/>
          </p:cNvSpPr>
          <p:nvPr>
            <p:ph type="ftr" sz="quarter" idx="11"/>
          </p:nvPr>
        </p:nvSpPr>
        <p:spPr/>
        <p:txBody>
          <a:bodyPr/>
          <a:lstStyle>
            <a:lvl1pPr defTabSz="914400" fontAlgn="base">
              <a:spcBef>
                <a:spcPct val="0"/>
              </a:spcBef>
              <a:spcAft>
                <a:spcPct val="0"/>
              </a:spcAft>
              <a:defRPr>
                <a:latin typeface="Arial" charset="0"/>
              </a:defRPr>
            </a:lvl1pPr>
          </a:lstStyle>
          <a:p>
            <a:pPr>
              <a:defRPr/>
            </a:pPr>
            <a:endParaRPr lang="en-GB"/>
          </a:p>
        </p:txBody>
      </p:sp>
      <p:sp>
        <p:nvSpPr>
          <p:cNvPr id="5" name="Slide Number Placeholder 4"/>
          <p:cNvSpPr>
            <a:spLocks noGrp="1"/>
          </p:cNvSpPr>
          <p:nvPr>
            <p:ph type="sldNum" sz="quarter" idx="12"/>
          </p:nvPr>
        </p:nvSpPr>
        <p:spPr/>
        <p:txBody>
          <a:bodyPr/>
          <a:lstStyle>
            <a:lvl1pPr defTabSz="914400" fontAlgn="base">
              <a:spcBef>
                <a:spcPct val="0"/>
              </a:spcBef>
              <a:spcAft>
                <a:spcPct val="0"/>
              </a:spcAft>
              <a:defRPr>
                <a:latin typeface="Arial" charset="0"/>
              </a:defRPr>
            </a:lvl1pPr>
          </a:lstStyle>
          <a:p>
            <a:pPr>
              <a:defRPr/>
            </a:pPr>
            <a:fld id="{133CEEF7-7755-4163-A2B6-8FDC2D913864}" type="slidenum">
              <a:rPr lang="en-GB"/>
              <a:pPr>
                <a:defRPr/>
              </a:pPr>
              <a:t>‹#›</a:t>
            </a:fld>
            <a:endParaRPr lang="en-GB"/>
          </a:p>
        </p:txBody>
      </p:sp>
    </p:spTree>
    <p:extLst>
      <p:ext uri="{BB962C8B-B14F-4D97-AF65-F5344CB8AC3E}">
        <p14:creationId xmlns:p14="http://schemas.microsoft.com/office/powerpoint/2010/main" val="8530009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fontAlgn="base">
              <a:spcBef>
                <a:spcPct val="0"/>
              </a:spcBef>
              <a:spcAft>
                <a:spcPct val="0"/>
              </a:spcAft>
              <a:defRPr>
                <a:latin typeface="Arial" charset="0"/>
              </a:defRPr>
            </a:lvl1pPr>
          </a:lstStyle>
          <a:p>
            <a:pPr>
              <a:defRPr/>
            </a:pPr>
            <a:fld id="{22E20E7D-B1C8-4D8A-BEF3-F1672A83D7E0}" type="datetimeFigureOut">
              <a:rPr lang="en-GB"/>
              <a:pPr>
                <a:defRPr/>
              </a:pPr>
              <a:t>16/04/2018</a:t>
            </a:fld>
            <a:endParaRPr lang="en-GB"/>
          </a:p>
        </p:txBody>
      </p:sp>
      <p:sp>
        <p:nvSpPr>
          <p:cNvPr id="3" name="Footer Placeholder 2"/>
          <p:cNvSpPr>
            <a:spLocks noGrp="1"/>
          </p:cNvSpPr>
          <p:nvPr>
            <p:ph type="ftr" sz="quarter" idx="11"/>
          </p:nvPr>
        </p:nvSpPr>
        <p:spPr/>
        <p:txBody>
          <a:bodyPr/>
          <a:lstStyle>
            <a:lvl1pPr defTabSz="914400" fontAlgn="base">
              <a:spcBef>
                <a:spcPct val="0"/>
              </a:spcBef>
              <a:spcAft>
                <a:spcPct val="0"/>
              </a:spcAft>
              <a:defRPr>
                <a:latin typeface="Arial" charset="0"/>
              </a:defRPr>
            </a:lvl1pPr>
          </a:lstStyle>
          <a:p>
            <a:pPr>
              <a:defRPr/>
            </a:pPr>
            <a:endParaRPr lang="en-GB"/>
          </a:p>
        </p:txBody>
      </p:sp>
      <p:sp>
        <p:nvSpPr>
          <p:cNvPr id="4" name="Slide Number Placeholder 3"/>
          <p:cNvSpPr>
            <a:spLocks noGrp="1"/>
          </p:cNvSpPr>
          <p:nvPr>
            <p:ph type="sldNum" sz="quarter" idx="12"/>
          </p:nvPr>
        </p:nvSpPr>
        <p:spPr/>
        <p:txBody>
          <a:bodyPr/>
          <a:lstStyle>
            <a:lvl1pPr defTabSz="914400" fontAlgn="base">
              <a:spcBef>
                <a:spcPct val="0"/>
              </a:spcBef>
              <a:spcAft>
                <a:spcPct val="0"/>
              </a:spcAft>
              <a:defRPr>
                <a:latin typeface="Arial" charset="0"/>
              </a:defRPr>
            </a:lvl1pPr>
          </a:lstStyle>
          <a:p>
            <a:pPr>
              <a:defRPr/>
            </a:pPr>
            <a:fld id="{0A5834ED-921D-4905-AC8B-6D30855D08FF}" type="slidenum">
              <a:rPr lang="en-GB"/>
              <a:pPr>
                <a:defRPr/>
              </a:pPr>
              <a:t>‹#›</a:t>
            </a:fld>
            <a:endParaRPr lang="en-GB"/>
          </a:p>
        </p:txBody>
      </p:sp>
    </p:spTree>
    <p:extLst>
      <p:ext uri="{BB962C8B-B14F-4D97-AF65-F5344CB8AC3E}">
        <p14:creationId xmlns:p14="http://schemas.microsoft.com/office/powerpoint/2010/main" val="410266511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1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5"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11" y="1435103"/>
            <a:ext cx="4011084" cy="4691063"/>
          </a:xfrm>
        </p:spPr>
        <p:txBody>
          <a:bodyPr/>
          <a:lstStyle>
            <a:lvl1pPr marL="0" indent="0">
              <a:buNone/>
              <a:defRPr sz="1400"/>
            </a:lvl1pPr>
            <a:lvl2pPr marL="456958" indent="0">
              <a:buNone/>
              <a:defRPr sz="1200"/>
            </a:lvl2pPr>
            <a:lvl3pPr marL="913916" indent="0">
              <a:buNone/>
              <a:defRPr sz="1000"/>
            </a:lvl3pPr>
            <a:lvl4pPr marL="1370874" indent="0">
              <a:buNone/>
              <a:defRPr sz="900"/>
            </a:lvl4pPr>
            <a:lvl5pPr marL="1827832" indent="0">
              <a:buNone/>
              <a:defRPr sz="900"/>
            </a:lvl5pPr>
            <a:lvl6pPr marL="2284789" indent="0">
              <a:buNone/>
              <a:defRPr sz="900"/>
            </a:lvl6pPr>
            <a:lvl7pPr marL="2741748" indent="0">
              <a:buNone/>
              <a:defRPr sz="900"/>
            </a:lvl7pPr>
            <a:lvl8pPr marL="3198706" indent="0">
              <a:buNone/>
              <a:defRPr sz="900"/>
            </a:lvl8pPr>
            <a:lvl9pPr marL="365566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latin typeface="Arial" charset="0"/>
              </a:defRPr>
            </a:lvl1pPr>
          </a:lstStyle>
          <a:p>
            <a:pPr>
              <a:defRPr/>
            </a:pPr>
            <a:fld id="{A9E1A6D6-DCD4-4F20-90CA-B8E376B769C7}" type="datetimeFigureOut">
              <a:rPr lang="en-GB"/>
              <a:pPr>
                <a:defRPr/>
              </a:pPr>
              <a:t>16/04/2018</a:t>
            </a:fld>
            <a:endParaRPr lang="en-GB"/>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latin typeface="Arial" charset="0"/>
              </a:defRPr>
            </a:lvl1pPr>
          </a:lstStyle>
          <a:p>
            <a:pPr>
              <a:defRPr/>
            </a:pPr>
            <a:endParaRPr lang="en-GB"/>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latin typeface="Arial" charset="0"/>
              </a:defRPr>
            </a:lvl1pPr>
          </a:lstStyle>
          <a:p>
            <a:pPr>
              <a:defRPr/>
            </a:pPr>
            <a:fld id="{F476D277-8997-4306-BFBC-7158212B7F03}" type="slidenum">
              <a:rPr lang="en-GB"/>
              <a:pPr>
                <a:defRPr/>
              </a:pPr>
              <a:t>‹#›</a:t>
            </a:fld>
            <a:endParaRPr lang="en-GB"/>
          </a:p>
        </p:txBody>
      </p:sp>
    </p:spTree>
    <p:extLst>
      <p:ext uri="{BB962C8B-B14F-4D97-AF65-F5344CB8AC3E}">
        <p14:creationId xmlns:p14="http://schemas.microsoft.com/office/powerpoint/2010/main" val="33053166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6958" indent="0">
              <a:buNone/>
              <a:defRPr sz="2800"/>
            </a:lvl2pPr>
            <a:lvl3pPr marL="913916" indent="0">
              <a:buNone/>
              <a:defRPr sz="2400"/>
            </a:lvl3pPr>
            <a:lvl4pPr marL="1370874" indent="0">
              <a:buNone/>
              <a:defRPr sz="2000"/>
            </a:lvl4pPr>
            <a:lvl5pPr marL="1827832" indent="0">
              <a:buNone/>
              <a:defRPr sz="2000"/>
            </a:lvl5pPr>
            <a:lvl6pPr marL="2284789" indent="0">
              <a:buNone/>
              <a:defRPr sz="2000"/>
            </a:lvl6pPr>
            <a:lvl7pPr marL="2741748" indent="0">
              <a:buNone/>
              <a:defRPr sz="2000"/>
            </a:lvl7pPr>
            <a:lvl8pPr marL="3198706" indent="0">
              <a:buNone/>
              <a:defRPr sz="2000"/>
            </a:lvl8pPr>
            <a:lvl9pPr marL="3655663"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6958" indent="0">
              <a:buNone/>
              <a:defRPr sz="1200"/>
            </a:lvl2pPr>
            <a:lvl3pPr marL="913916" indent="0">
              <a:buNone/>
              <a:defRPr sz="1000"/>
            </a:lvl3pPr>
            <a:lvl4pPr marL="1370874" indent="0">
              <a:buNone/>
              <a:defRPr sz="900"/>
            </a:lvl4pPr>
            <a:lvl5pPr marL="1827832" indent="0">
              <a:buNone/>
              <a:defRPr sz="900"/>
            </a:lvl5pPr>
            <a:lvl6pPr marL="2284789" indent="0">
              <a:buNone/>
              <a:defRPr sz="900"/>
            </a:lvl6pPr>
            <a:lvl7pPr marL="2741748" indent="0">
              <a:buNone/>
              <a:defRPr sz="900"/>
            </a:lvl7pPr>
            <a:lvl8pPr marL="3198706" indent="0">
              <a:buNone/>
              <a:defRPr sz="900"/>
            </a:lvl8pPr>
            <a:lvl9pPr marL="365566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latin typeface="Arial" charset="0"/>
              </a:defRPr>
            </a:lvl1pPr>
          </a:lstStyle>
          <a:p>
            <a:pPr>
              <a:defRPr/>
            </a:pPr>
            <a:fld id="{C72AE856-5275-4A61-91ED-2E480A8918FF}" type="datetimeFigureOut">
              <a:rPr lang="en-GB"/>
              <a:pPr>
                <a:defRPr/>
              </a:pPr>
              <a:t>16/04/2018</a:t>
            </a:fld>
            <a:endParaRPr lang="en-GB"/>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latin typeface="Arial" charset="0"/>
              </a:defRPr>
            </a:lvl1pPr>
          </a:lstStyle>
          <a:p>
            <a:pPr>
              <a:defRPr/>
            </a:pPr>
            <a:endParaRPr lang="en-GB"/>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latin typeface="Arial" charset="0"/>
              </a:defRPr>
            </a:lvl1pPr>
          </a:lstStyle>
          <a:p>
            <a:pPr>
              <a:defRPr/>
            </a:pPr>
            <a:fld id="{329ADACF-C6BE-422D-B268-50D7619325AF}" type="slidenum">
              <a:rPr lang="en-GB"/>
              <a:pPr>
                <a:defRPr/>
              </a:pPr>
              <a:t>‹#›</a:t>
            </a:fld>
            <a:endParaRPr lang="en-GB"/>
          </a:p>
        </p:txBody>
      </p:sp>
    </p:spTree>
    <p:extLst>
      <p:ext uri="{BB962C8B-B14F-4D97-AF65-F5344CB8AC3E}">
        <p14:creationId xmlns:p14="http://schemas.microsoft.com/office/powerpoint/2010/main" val="94995942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defTabSz="914400" fontAlgn="base">
              <a:spcBef>
                <a:spcPct val="0"/>
              </a:spcBef>
              <a:spcAft>
                <a:spcPct val="0"/>
              </a:spcAft>
              <a:defRPr>
                <a:latin typeface="Arial" charset="0"/>
              </a:defRPr>
            </a:lvl1pPr>
          </a:lstStyle>
          <a:p>
            <a:pPr>
              <a:defRPr/>
            </a:pPr>
            <a:fld id="{82AED2E8-26C7-4728-9047-7A3FD67CAA34}" type="datetimeFigureOut">
              <a:rPr lang="en-GB"/>
              <a:pPr>
                <a:defRPr/>
              </a:pPr>
              <a:t>16/04/2018</a:t>
            </a:fld>
            <a:endParaRPr lang="en-GB"/>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latin typeface="Arial" charset="0"/>
              </a:defRPr>
            </a:lvl1pPr>
          </a:lstStyle>
          <a:p>
            <a:pPr>
              <a:defRPr/>
            </a:pPr>
            <a:endParaRPr lang="en-GB"/>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latin typeface="Arial" charset="0"/>
              </a:defRPr>
            </a:lvl1pPr>
          </a:lstStyle>
          <a:p>
            <a:pPr>
              <a:defRPr/>
            </a:pPr>
            <a:fld id="{089E60D9-34FE-4E68-9EFB-050B29257E99}" type="slidenum">
              <a:rPr lang="en-GB"/>
              <a:pPr>
                <a:defRPr/>
              </a:pPr>
              <a:t>‹#›</a:t>
            </a:fld>
            <a:endParaRPr lang="en-GB"/>
          </a:p>
        </p:txBody>
      </p:sp>
    </p:spTree>
    <p:extLst>
      <p:ext uri="{BB962C8B-B14F-4D97-AF65-F5344CB8AC3E}">
        <p14:creationId xmlns:p14="http://schemas.microsoft.com/office/powerpoint/2010/main" val="46377936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4"/>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44"/>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defTabSz="914400" fontAlgn="base">
              <a:spcBef>
                <a:spcPct val="0"/>
              </a:spcBef>
              <a:spcAft>
                <a:spcPct val="0"/>
              </a:spcAft>
              <a:defRPr>
                <a:latin typeface="Arial" charset="0"/>
              </a:defRPr>
            </a:lvl1pPr>
          </a:lstStyle>
          <a:p>
            <a:pPr>
              <a:defRPr/>
            </a:pPr>
            <a:fld id="{6AF868F1-9ABA-463C-B2F6-3F15E69244E9}" type="datetimeFigureOut">
              <a:rPr lang="en-GB"/>
              <a:pPr>
                <a:defRPr/>
              </a:pPr>
              <a:t>16/04/2018</a:t>
            </a:fld>
            <a:endParaRPr lang="en-GB"/>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latin typeface="Arial" charset="0"/>
              </a:defRPr>
            </a:lvl1pPr>
          </a:lstStyle>
          <a:p>
            <a:pPr>
              <a:defRPr/>
            </a:pPr>
            <a:endParaRPr lang="en-GB"/>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latin typeface="Arial" charset="0"/>
              </a:defRPr>
            </a:lvl1pPr>
          </a:lstStyle>
          <a:p>
            <a:pPr>
              <a:defRPr/>
            </a:pPr>
            <a:fld id="{B5C0A241-840C-44B8-A59F-8A47358CCCF2}" type="slidenum">
              <a:rPr lang="en-GB"/>
              <a:pPr>
                <a:defRPr/>
              </a:pPr>
              <a:t>‹#›</a:t>
            </a:fld>
            <a:endParaRPr lang="en-GB"/>
          </a:p>
        </p:txBody>
      </p:sp>
    </p:spTree>
    <p:extLst>
      <p:ext uri="{BB962C8B-B14F-4D97-AF65-F5344CB8AC3E}">
        <p14:creationId xmlns:p14="http://schemas.microsoft.com/office/powerpoint/2010/main" val="299051509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9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A50758B9-BDCC-470A-B51E-1E5FAC85A129}" type="datetimeFigureOut">
              <a:rPr lang="en-US"/>
              <a:pPr>
                <a:defRPr/>
              </a:pPr>
              <a:t>4/16/2018</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7B0CDD04-6650-4B5B-93B5-55A91DFD362E}" type="slidenum">
              <a:rPr lang="en-US"/>
              <a:pPr>
                <a:defRPr/>
              </a:pPr>
              <a:t>‹#›</a:t>
            </a:fld>
            <a:endParaRPr lang="en-US"/>
          </a:p>
        </p:txBody>
      </p:sp>
    </p:spTree>
    <p:extLst>
      <p:ext uri="{BB962C8B-B14F-4D97-AF65-F5344CB8AC3E}">
        <p14:creationId xmlns:p14="http://schemas.microsoft.com/office/powerpoint/2010/main" val="4257071472"/>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7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p:txBody>
          <a:bodyPr/>
          <a:lstStyle>
            <a:lvl1pPr>
              <a:defRPr smtClean="0"/>
            </a:lvl1pPr>
          </a:lstStyle>
          <a:p>
            <a:pPr>
              <a:defRPr/>
            </a:pPr>
            <a:endParaRPr lang="en-US" altLang="en-US"/>
          </a:p>
        </p:txBody>
      </p:sp>
      <p:sp>
        <p:nvSpPr>
          <p:cNvPr id="8" name="Rectangle 5"/>
          <p:cNvSpPr>
            <a:spLocks noGrp="1" noChangeArrowheads="1"/>
          </p:cNvSpPr>
          <p:nvPr>
            <p:ph type="ftr" sz="quarter" idx="11"/>
          </p:nvPr>
        </p:nvSpPr>
        <p:spPr/>
        <p:txBody>
          <a:bodyPr/>
          <a:lstStyle>
            <a:lvl1pPr algn="l">
              <a:defRPr smtClean="0"/>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mtClean="0"/>
            </a:lvl1pPr>
          </a:lstStyle>
          <a:p>
            <a:pPr>
              <a:defRPr/>
            </a:pPr>
            <a:fld id="{82D7D316-4D1B-4573-9D59-669E3597B8BD}" type="slidenum">
              <a:rPr lang="en-US" altLang="en-US"/>
              <a:pPr>
                <a:defRPr/>
              </a:pPr>
              <a:t>‹#›</a:t>
            </a:fld>
            <a:endParaRPr lang="en-US" altLang="en-US"/>
          </a:p>
        </p:txBody>
      </p:sp>
    </p:spTree>
    <p:extLst>
      <p:ext uri="{BB962C8B-B14F-4D97-AF65-F5344CB8AC3E}">
        <p14:creationId xmlns:p14="http://schemas.microsoft.com/office/powerpoint/2010/main" val="1430107895"/>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0205A98B-47E6-49A0-9076-2649D75F0498}" type="datetimeFigureOut">
              <a:rPr lang="en-US"/>
              <a:pPr>
                <a:defRPr/>
              </a:pPr>
              <a:t>4/16/2018</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B19D28DE-7C2C-49DE-BD6D-4656564D1C26}" type="slidenum">
              <a:rPr lang="en-US"/>
              <a:pPr>
                <a:defRPr/>
              </a:pPr>
              <a:t>‹#›</a:t>
            </a:fld>
            <a:endParaRPr lang="en-US"/>
          </a:p>
        </p:txBody>
      </p:sp>
    </p:spTree>
    <p:extLst>
      <p:ext uri="{BB962C8B-B14F-4D97-AF65-F5344CB8AC3E}">
        <p14:creationId xmlns:p14="http://schemas.microsoft.com/office/powerpoint/2010/main" val="3164605303"/>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7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98EC57A7-3126-4FC5-A039-96FE3F744B7B}" type="datetimeFigureOut">
              <a:rPr lang="en-US"/>
              <a:pPr>
                <a:defRPr/>
              </a:pPr>
              <a:t>4/16/2018</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CC4B1A33-49DC-4827-9178-21541CEB672D}" type="slidenum">
              <a:rPr lang="en-US"/>
              <a:pPr>
                <a:defRPr/>
              </a:pPr>
              <a:t>‹#›</a:t>
            </a:fld>
            <a:endParaRPr lang="en-US"/>
          </a:p>
        </p:txBody>
      </p:sp>
    </p:spTree>
    <p:extLst>
      <p:ext uri="{BB962C8B-B14F-4D97-AF65-F5344CB8AC3E}">
        <p14:creationId xmlns:p14="http://schemas.microsoft.com/office/powerpoint/2010/main" val="1168188086"/>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19CE6E23-D145-4C18-B75B-D19E542DA356}" type="datetimeFigureOut">
              <a:rPr lang="en-US"/>
              <a:pPr>
                <a:defRPr/>
              </a:pPr>
              <a:t>4/16/2018</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631F0120-8ED7-4401-9365-1E67D7ABE3DC}" type="slidenum">
              <a:rPr lang="en-US"/>
              <a:pPr>
                <a:defRPr/>
              </a:pPr>
              <a:t>‹#›</a:t>
            </a:fld>
            <a:endParaRPr lang="en-US"/>
          </a:p>
        </p:txBody>
      </p:sp>
    </p:spTree>
    <p:extLst>
      <p:ext uri="{BB962C8B-B14F-4D97-AF65-F5344CB8AC3E}">
        <p14:creationId xmlns:p14="http://schemas.microsoft.com/office/powerpoint/2010/main" val="3922702801"/>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3"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DE7A8CF9-5853-41AD-BC7E-2E31A831A948}" type="datetimeFigureOut">
              <a:rPr lang="en-US"/>
              <a:pPr>
                <a:defRPr/>
              </a:pPr>
              <a:t>4/16/2018</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84306A30-89F0-4637-AFD9-92EBC74507F3}" type="slidenum">
              <a:rPr lang="en-US"/>
              <a:pPr>
                <a:defRPr/>
              </a:pPr>
              <a:t>‹#›</a:t>
            </a:fld>
            <a:endParaRPr lang="en-US"/>
          </a:p>
        </p:txBody>
      </p:sp>
    </p:spTree>
    <p:extLst>
      <p:ext uri="{BB962C8B-B14F-4D97-AF65-F5344CB8AC3E}">
        <p14:creationId xmlns:p14="http://schemas.microsoft.com/office/powerpoint/2010/main" val="1537606274"/>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C3E2755E-333F-469C-86BD-7F90CA4A2A3C}" type="datetimeFigureOut">
              <a:rPr lang="en-US"/>
              <a:pPr>
                <a:defRPr/>
              </a:pPr>
              <a:t>4/16/2018</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2694CCFA-6C77-499D-A251-EA2E899504DE}" type="slidenum">
              <a:rPr lang="en-US"/>
              <a:pPr>
                <a:defRPr/>
              </a:pPr>
              <a:t>‹#›</a:t>
            </a:fld>
            <a:endParaRPr lang="en-US"/>
          </a:p>
        </p:txBody>
      </p:sp>
    </p:spTree>
    <p:extLst>
      <p:ext uri="{BB962C8B-B14F-4D97-AF65-F5344CB8AC3E}">
        <p14:creationId xmlns:p14="http://schemas.microsoft.com/office/powerpoint/2010/main" val="1111739829"/>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2628B592-C79E-4751-9458-96B0ECB0B636}" type="datetimeFigureOut">
              <a:rPr lang="en-US"/>
              <a:pPr>
                <a:defRPr/>
              </a:pPr>
              <a:t>4/16/2018</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39EA82FA-4948-4F6C-A660-042433CA1C85}" type="slidenum">
              <a:rPr lang="en-US"/>
              <a:pPr>
                <a:defRPr/>
              </a:pPr>
              <a:t>‹#›</a:t>
            </a:fld>
            <a:endParaRPr lang="en-US"/>
          </a:p>
        </p:txBody>
      </p:sp>
    </p:spTree>
    <p:extLst>
      <p:ext uri="{BB962C8B-B14F-4D97-AF65-F5344CB8AC3E}">
        <p14:creationId xmlns:p14="http://schemas.microsoft.com/office/powerpoint/2010/main" val="4079597665"/>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5"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8953036C-1CAD-4D0B-A847-F6C650412D12}" type="datetimeFigureOut">
              <a:rPr lang="en-US"/>
              <a:pPr>
                <a:defRPr/>
              </a:pPr>
              <a:t>4/16/2018</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0C6030DF-359D-4C24-9CCD-0F2EE023A7FE}" type="slidenum">
              <a:rPr lang="en-US"/>
              <a:pPr>
                <a:defRPr/>
              </a:pPr>
              <a:t>‹#›</a:t>
            </a:fld>
            <a:endParaRPr lang="en-US"/>
          </a:p>
        </p:txBody>
      </p:sp>
    </p:spTree>
    <p:extLst>
      <p:ext uri="{BB962C8B-B14F-4D97-AF65-F5344CB8AC3E}">
        <p14:creationId xmlns:p14="http://schemas.microsoft.com/office/powerpoint/2010/main" val="326515768"/>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1F739399-7BE8-4EAB-8EDD-BD92020B234E}" type="datetimeFigureOut">
              <a:rPr lang="en-US"/>
              <a:pPr>
                <a:defRPr/>
              </a:pPr>
              <a:t>4/16/2018</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00AF9B9B-68AC-4E5C-8627-56D1E8DC7EDD}" type="slidenum">
              <a:rPr lang="en-US"/>
              <a:pPr>
                <a:defRPr/>
              </a:pPr>
              <a:t>‹#›</a:t>
            </a:fld>
            <a:endParaRPr lang="en-US"/>
          </a:p>
        </p:txBody>
      </p:sp>
    </p:spTree>
    <p:extLst>
      <p:ext uri="{BB962C8B-B14F-4D97-AF65-F5344CB8AC3E}">
        <p14:creationId xmlns:p14="http://schemas.microsoft.com/office/powerpoint/2010/main" val="489693628"/>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225F4397-56BA-4478-848E-08B7DFFDC6B6}" type="datetimeFigureOut">
              <a:rPr lang="en-US"/>
              <a:pPr>
                <a:defRPr/>
              </a:pPr>
              <a:t>4/16/2018</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CF629B55-19EF-43B9-B8E6-1D3F7F9BA420}" type="slidenum">
              <a:rPr lang="en-US"/>
              <a:pPr>
                <a:defRPr/>
              </a:pPr>
              <a:t>‹#›</a:t>
            </a:fld>
            <a:endParaRPr lang="en-US"/>
          </a:p>
        </p:txBody>
      </p:sp>
    </p:spTree>
    <p:extLst>
      <p:ext uri="{BB962C8B-B14F-4D97-AF65-F5344CB8AC3E}">
        <p14:creationId xmlns:p14="http://schemas.microsoft.com/office/powerpoint/2010/main" val="769150581"/>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F8048127-FD90-46C2-95E0-B53A84939748}" type="datetimeFigureOut">
              <a:rPr lang="en-US"/>
              <a:pPr>
                <a:defRPr/>
              </a:pPr>
              <a:t>4/16/2018</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BC53EB1C-C211-4C46-979E-3EF72B3D0C75}" type="slidenum">
              <a:rPr lang="en-US"/>
              <a:pPr>
                <a:defRPr/>
              </a:pPr>
              <a:t>‹#›</a:t>
            </a:fld>
            <a:endParaRPr lang="en-US"/>
          </a:p>
        </p:txBody>
      </p:sp>
    </p:spTree>
    <p:extLst>
      <p:ext uri="{BB962C8B-B14F-4D97-AF65-F5344CB8AC3E}">
        <p14:creationId xmlns:p14="http://schemas.microsoft.com/office/powerpoint/2010/main" val="51968415"/>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p:txBody>
          <a:bodyPr/>
          <a:lstStyle>
            <a:lvl1pPr>
              <a:defRPr smtClean="0"/>
            </a:lvl1pPr>
          </a:lstStyle>
          <a:p>
            <a:pPr>
              <a:defRPr/>
            </a:pPr>
            <a:endParaRPr lang="en-US" altLang="en-US"/>
          </a:p>
        </p:txBody>
      </p:sp>
      <p:sp>
        <p:nvSpPr>
          <p:cNvPr id="4" name="Rectangle 5"/>
          <p:cNvSpPr>
            <a:spLocks noGrp="1" noChangeArrowheads="1"/>
          </p:cNvSpPr>
          <p:nvPr>
            <p:ph type="ftr" sz="quarter" idx="11"/>
          </p:nvPr>
        </p:nvSpPr>
        <p:spPr/>
        <p:txBody>
          <a:bodyPr/>
          <a:lstStyle>
            <a:lvl1pPr algn="l">
              <a:defRPr smtClean="0"/>
            </a:lvl1pPr>
          </a:lstStyle>
          <a:p>
            <a:pPr>
              <a:defRPr/>
            </a:pPr>
            <a:endParaRPr lang="en-US" altLang="en-US"/>
          </a:p>
        </p:txBody>
      </p:sp>
      <p:sp>
        <p:nvSpPr>
          <p:cNvPr id="5" name="Rectangle 6"/>
          <p:cNvSpPr>
            <a:spLocks noGrp="1" noChangeArrowheads="1"/>
          </p:cNvSpPr>
          <p:nvPr>
            <p:ph type="sldNum" sz="quarter" idx="12"/>
          </p:nvPr>
        </p:nvSpPr>
        <p:spPr/>
        <p:txBody>
          <a:bodyPr/>
          <a:lstStyle>
            <a:lvl1pPr>
              <a:defRPr smtClean="0"/>
            </a:lvl1pPr>
          </a:lstStyle>
          <a:p>
            <a:pPr>
              <a:defRPr/>
            </a:pPr>
            <a:fld id="{50C5F668-5683-47CD-BF50-800E42945552}" type="slidenum">
              <a:rPr lang="en-US" altLang="en-US"/>
              <a:pPr>
                <a:defRPr/>
              </a:pPr>
              <a:t>‹#›</a:t>
            </a:fld>
            <a:endParaRPr lang="en-US" altLang="en-US"/>
          </a:p>
        </p:txBody>
      </p:sp>
    </p:spTree>
    <p:extLst>
      <p:ext uri="{BB962C8B-B14F-4D97-AF65-F5344CB8AC3E}">
        <p14:creationId xmlns:p14="http://schemas.microsoft.com/office/powerpoint/2010/main" val="4055897369"/>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4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Rectangle 4"/>
          <p:cNvSpPr>
            <a:spLocks noGrp="1" noChangeArrowheads="1"/>
          </p:cNvSpPr>
          <p:nvPr>
            <p:ph type="dt" sz="half" idx="10"/>
          </p:nvPr>
        </p:nvSpPr>
        <p:spPr/>
        <p:txBody>
          <a:bodyPr/>
          <a:lstStyle>
            <a:lvl1pPr>
              <a:defRPr>
                <a:latin typeface="Arial" charset="0"/>
                <a:cs typeface="Arial" charset="0"/>
              </a:defRPr>
            </a:lvl1pPr>
          </a:lstStyle>
          <a:p>
            <a:pPr>
              <a:defRPr/>
            </a:pPr>
            <a:endParaRPr lang="en-US" altLang="en-US"/>
          </a:p>
        </p:txBody>
      </p:sp>
      <p:sp>
        <p:nvSpPr>
          <p:cNvPr id="5" name="Rectangle 5"/>
          <p:cNvSpPr>
            <a:spLocks noGrp="1" noChangeArrowheads="1"/>
          </p:cNvSpPr>
          <p:nvPr>
            <p:ph type="ftr" sz="quarter" idx="11"/>
          </p:nvPr>
        </p:nvSpPr>
        <p:spPr/>
        <p:txBody>
          <a:bodyPr/>
          <a:lstStyle>
            <a:lvl1pPr algn="l">
              <a:defRPr>
                <a:latin typeface="Arial" charset="0"/>
                <a:cs typeface="Arial" charset="0"/>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69ED068A-AD64-4196-9D4A-084C2280FB46}" type="slidenum">
              <a:rPr lang="en-US" altLang="en-US"/>
              <a:pPr>
                <a:defRPr/>
              </a:pPr>
              <a:t>‹#›</a:t>
            </a:fld>
            <a:endParaRPr lang="en-US" altLang="en-US"/>
          </a:p>
        </p:txBody>
      </p:sp>
    </p:spTree>
    <p:extLst>
      <p:ext uri="{BB962C8B-B14F-4D97-AF65-F5344CB8AC3E}">
        <p14:creationId xmlns:p14="http://schemas.microsoft.com/office/powerpoint/2010/main" val="522154639"/>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p:txBody>
          <a:bodyPr/>
          <a:lstStyle>
            <a:lvl1pPr>
              <a:defRPr>
                <a:latin typeface="Arial" charset="0"/>
                <a:cs typeface="Arial" charset="0"/>
              </a:defRPr>
            </a:lvl1pPr>
          </a:lstStyle>
          <a:p>
            <a:pPr>
              <a:defRPr/>
            </a:pPr>
            <a:endParaRPr lang="en-US" altLang="en-US"/>
          </a:p>
        </p:txBody>
      </p:sp>
      <p:sp>
        <p:nvSpPr>
          <p:cNvPr id="5" name="Rectangle 5"/>
          <p:cNvSpPr>
            <a:spLocks noGrp="1" noChangeArrowheads="1"/>
          </p:cNvSpPr>
          <p:nvPr>
            <p:ph type="ftr" sz="quarter" idx="11"/>
          </p:nvPr>
        </p:nvSpPr>
        <p:spPr/>
        <p:txBody>
          <a:bodyPr/>
          <a:lstStyle>
            <a:lvl1pPr algn="l">
              <a:defRPr>
                <a:latin typeface="Arial" charset="0"/>
                <a:cs typeface="Arial" charset="0"/>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0DE22B8B-5E6B-48AF-9FAE-7B9A7B5CD39A}" type="slidenum">
              <a:rPr lang="en-US" altLang="en-US"/>
              <a:pPr>
                <a:defRPr/>
              </a:pPr>
              <a:t>‹#›</a:t>
            </a:fld>
            <a:endParaRPr lang="en-US" altLang="en-US"/>
          </a:p>
        </p:txBody>
      </p:sp>
    </p:spTree>
    <p:extLst>
      <p:ext uri="{BB962C8B-B14F-4D97-AF65-F5344CB8AC3E}">
        <p14:creationId xmlns:p14="http://schemas.microsoft.com/office/powerpoint/2010/main" val="1937263006"/>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2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Arial" charset="0"/>
                <a:cs typeface="Arial" charset="0"/>
              </a:defRPr>
            </a:lvl1pPr>
          </a:lstStyle>
          <a:p>
            <a:pPr>
              <a:defRPr/>
            </a:pPr>
            <a:endParaRPr lang="en-US" altLang="en-US"/>
          </a:p>
        </p:txBody>
      </p:sp>
      <p:sp>
        <p:nvSpPr>
          <p:cNvPr id="5" name="Rectangle 5"/>
          <p:cNvSpPr>
            <a:spLocks noGrp="1" noChangeArrowheads="1"/>
          </p:cNvSpPr>
          <p:nvPr>
            <p:ph type="ftr" sz="quarter" idx="11"/>
          </p:nvPr>
        </p:nvSpPr>
        <p:spPr/>
        <p:txBody>
          <a:bodyPr/>
          <a:lstStyle>
            <a:lvl1pPr algn="l">
              <a:defRPr>
                <a:latin typeface="Arial" charset="0"/>
                <a:cs typeface="Arial" charset="0"/>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413AD741-4606-4F75-8B56-8386CECD47AB}" type="slidenum">
              <a:rPr lang="en-US" altLang="en-US"/>
              <a:pPr>
                <a:defRPr/>
              </a:pPr>
              <a:t>‹#›</a:t>
            </a:fld>
            <a:endParaRPr lang="en-US" altLang="en-US"/>
          </a:p>
        </p:txBody>
      </p:sp>
    </p:spTree>
    <p:extLst>
      <p:ext uri="{BB962C8B-B14F-4D97-AF65-F5344CB8AC3E}">
        <p14:creationId xmlns:p14="http://schemas.microsoft.com/office/powerpoint/2010/main" val="2697437198"/>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p:txBody>
          <a:bodyPr/>
          <a:lstStyle>
            <a:lvl1pPr>
              <a:defRPr>
                <a:latin typeface="Arial" charset="0"/>
                <a:cs typeface="Arial" charset="0"/>
              </a:defRPr>
            </a:lvl1pPr>
          </a:lstStyle>
          <a:p>
            <a:pPr>
              <a:defRPr/>
            </a:pPr>
            <a:endParaRPr lang="en-US" altLang="en-US"/>
          </a:p>
        </p:txBody>
      </p:sp>
      <p:sp>
        <p:nvSpPr>
          <p:cNvPr id="6" name="Rectangle 5"/>
          <p:cNvSpPr>
            <a:spLocks noGrp="1" noChangeArrowheads="1"/>
          </p:cNvSpPr>
          <p:nvPr>
            <p:ph type="ftr" sz="quarter" idx="11"/>
          </p:nvPr>
        </p:nvSpPr>
        <p:spPr/>
        <p:txBody>
          <a:bodyPr/>
          <a:lstStyle>
            <a:lvl1pPr algn="l">
              <a:defRPr>
                <a:latin typeface="Arial" charset="0"/>
                <a:cs typeface="Arial" charset="0"/>
              </a:defRPr>
            </a:lvl1pPr>
          </a:lstStyle>
          <a:p>
            <a:pPr>
              <a:defRPr/>
            </a:pPr>
            <a:endParaRPr lang="en-US" alt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DADA1A6E-6F4E-4FF7-976B-8D5914A3B0D0}" type="slidenum">
              <a:rPr lang="en-US" altLang="en-US"/>
              <a:pPr>
                <a:defRPr/>
              </a:pPr>
              <a:t>‹#›</a:t>
            </a:fld>
            <a:endParaRPr lang="en-US" altLang="en-US"/>
          </a:p>
        </p:txBody>
      </p:sp>
    </p:spTree>
    <p:extLst>
      <p:ext uri="{BB962C8B-B14F-4D97-AF65-F5344CB8AC3E}">
        <p14:creationId xmlns:p14="http://schemas.microsoft.com/office/powerpoint/2010/main" val="2632257493"/>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73"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3"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p:txBody>
          <a:bodyPr/>
          <a:lstStyle>
            <a:lvl1pPr>
              <a:defRPr>
                <a:latin typeface="Arial" charset="0"/>
                <a:cs typeface="Arial" charset="0"/>
              </a:defRPr>
            </a:lvl1pPr>
          </a:lstStyle>
          <a:p>
            <a:pPr>
              <a:defRPr/>
            </a:pPr>
            <a:endParaRPr lang="en-US" altLang="en-US"/>
          </a:p>
        </p:txBody>
      </p:sp>
      <p:sp>
        <p:nvSpPr>
          <p:cNvPr id="8" name="Rectangle 5"/>
          <p:cNvSpPr>
            <a:spLocks noGrp="1" noChangeArrowheads="1"/>
          </p:cNvSpPr>
          <p:nvPr>
            <p:ph type="ftr" sz="quarter" idx="11"/>
          </p:nvPr>
        </p:nvSpPr>
        <p:spPr/>
        <p:txBody>
          <a:bodyPr/>
          <a:lstStyle>
            <a:lvl1pPr algn="l">
              <a:defRPr>
                <a:latin typeface="Arial" charset="0"/>
                <a:cs typeface="Arial"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4BAD134E-BEB3-4101-AFDF-BC4F029EA70A}" type="slidenum">
              <a:rPr lang="en-US" altLang="en-US"/>
              <a:pPr>
                <a:defRPr/>
              </a:pPr>
              <a:t>‹#›</a:t>
            </a:fld>
            <a:endParaRPr lang="en-US" altLang="en-US"/>
          </a:p>
        </p:txBody>
      </p:sp>
    </p:spTree>
    <p:extLst>
      <p:ext uri="{BB962C8B-B14F-4D97-AF65-F5344CB8AC3E}">
        <p14:creationId xmlns:p14="http://schemas.microsoft.com/office/powerpoint/2010/main" val="458717530"/>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p:txBody>
          <a:bodyPr/>
          <a:lstStyle>
            <a:lvl1pPr>
              <a:defRPr>
                <a:latin typeface="Arial" charset="0"/>
                <a:cs typeface="Arial" charset="0"/>
              </a:defRPr>
            </a:lvl1pPr>
          </a:lstStyle>
          <a:p>
            <a:pPr>
              <a:defRPr/>
            </a:pPr>
            <a:endParaRPr lang="en-US" altLang="en-US"/>
          </a:p>
        </p:txBody>
      </p:sp>
      <p:sp>
        <p:nvSpPr>
          <p:cNvPr id="4" name="Rectangle 5"/>
          <p:cNvSpPr>
            <a:spLocks noGrp="1" noChangeArrowheads="1"/>
          </p:cNvSpPr>
          <p:nvPr>
            <p:ph type="ftr" sz="quarter" idx="11"/>
          </p:nvPr>
        </p:nvSpPr>
        <p:spPr/>
        <p:txBody>
          <a:bodyPr/>
          <a:lstStyle>
            <a:lvl1pPr algn="l">
              <a:defRPr>
                <a:latin typeface="Arial" charset="0"/>
                <a:cs typeface="Arial" charset="0"/>
              </a:defRPr>
            </a:lvl1pPr>
          </a:lstStyle>
          <a:p>
            <a:pPr>
              <a:defRPr/>
            </a:pPr>
            <a:endParaRPr lang="en-US" altLang="en-US"/>
          </a:p>
        </p:txBody>
      </p:sp>
      <p:sp>
        <p:nvSpPr>
          <p:cNvPr id="5"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DDC08CA9-23DC-4574-9A2B-2152A2D0CEA6}" type="slidenum">
              <a:rPr lang="en-US" altLang="en-US"/>
              <a:pPr>
                <a:defRPr/>
              </a:pPr>
              <a:t>‹#›</a:t>
            </a:fld>
            <a:endParaRPr lang="en-US" altLang="en-US"/>
          </a:p>
        </p:txBody>
      </p:sp>
    </p:spTree>
    <p:extLst>
      <p:ext uri="{BB962C8B-B14F-4D97-AF65-F5344CB8AC3E}">
        <p14:creationId xmlns:p14="http://schemas.microsoft.com/office/powerpoint/2010/main" val="214367014"/>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charset="0"/>
                <a:cs typeface="Arial" charset="0"/>
              </a:defRPr>
            </a:lvl1pPr>
          </a:lstStyle>
          <a:p>
            <a:pPr>
              <a:defRPr/>
            </a:pPr>
            <a:endParaRPr lang="en-US" altLang="en-US"/>
          </a:p>
        </p:txBody>
      </p:sp>
      <p:sp>
        <p:nvSpPr>
          <p:cNvPr id="3" name="Rectangle 5"/>
          <p:cNvSpPr>
            <a:spLocks noGrp="1" noChangeArrowheads="1"/>
          </p:cNvSpPr>
          <p:nvPr>
            <p:ph type="ftr" sz="quarter" idx="11"/>
          </p:nvPr>
        </p:nvSpPr>
        <p:spPr/>
        <p:txBody>
          <a:bodyPr/>
          <a:lstStyle>
            <a:lvl1pPr algn="l">
              <a:defRPr>
                <a:latin typeface="Arial" charset="0"/>
                <a:cs typeface="Arial" charset="0"/>
              </a:defRPr>
            </a:lvl1pPr>
          </a:lstStyle>
          <a:p>
            <a:pPr>
              <a:defRPr/>
            </a:pPr>
            <a:endParaRPr lang="en-US" altLang="en-US"/>
          </a:p>
        </p:txBody>
      </p:sp>
      <p:sp>
        <p:nvSpPr>
          <p:cNvPr id="4"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C2E0D34B-417A-4696-A84E-DA7E43931F4F}" type="slidenum">
              <a:rPr lang="en-US" altLang="en-US"/>
              <a:pPr>
                <a:defRPr/>
              </a:pPr>
              <a:t>‹#›</a:t>
            </a:fld>
            <a:endParaRPr lang="en-US" altLang="en-US"/>
          </a:p>
        </p:txBody>
      </p:sp>
    </p:spTree>
    <p:extLst>
      <p:ext uri="{BB962C8B-B14F-4D97-AF65-F5344CB8AC3E}">
        <p14:creationId xmlns:p14="http://schemas.microsoft.com/office/powerpoint/2010/main" val="1769226614"/>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5"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Arial" charset="0"/>
                <a:cs typeface="Arial" charset="0"/>
              </a:defRPr>
            </a:lvl1pPr>
          </a:lstStyle>
          <a:p>
            <a:pPr>
              <a:defRPr/>
            </a:pPr>
            <a:endParaRPr lang="en-US" altLang="en-US"/>
          </a:p>
        </p:txBody>
      </p:sp>
      <p:sp>
        <p:nvSpPr>
          <p:cNvPr id="6" name="Rectangle 5"/>
          <p:cNvSpPr>
            <a:spLocks noGrp="1" noChangeArrowheads="1"/>
          </p:cNvSpPr>
          <p:nvPr>
            <p:ph type="ftr" sz="quarter" idx="11"/>
          </p:nvPr>
        </p:nvSpPr>
        <p:spPr/>
        <p:txBody>
          <a:bodyPr/>
          <a:lstStyle>
            <a:lvl1pPr algn="l">
              <a:defRPr>
                <a:latin typeface="Arial" charset="0"/>
                <a:cs typeface="Arial" charset="0"/>
              </a:defRPr>
            </a:lvl1pPr>
          </a:lstStyle>
          <a:p>
            <a:pPr>
              <a:defRPr/>
            </a:pPr>
            <a:endParaRPr lang="en-US" alt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E286D4BD-12FB-44E9-8F99-B3A1B38F8652}" type="slidenum">
              <a:rPr lang="en-US" altLang="en-US"/>
              <a:pPr>
                <a:defRPr/>
              </a:pPr>
              <a:t>‹#›</a:t>
            </a:fld>
            <a:endParaRPr lang="en-US" altLang="en-US"/>
          </a:p>
        </p:txBody>
      </p:sp>
    </p:spTree>
    <p:extLst>
      <p:ext uri="{BB962C8B-B14F-4D97-AF65-F5344CB8AC3E}">
        <p14:creationId xmlns:p14="http://schemas.microsoft.com/office/powerpoint/2010/main" val="61580426"/>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Arial" charset="0"/>
                <a:cs typeface="Arial" charset="0"/>
              </a:defRPr>
            </a:lvl1pPr>
          </a:lstStyle>
          <a:p>
            <a:pPr>
              <a:defRPr/>
            </a:pPr>
            <a:endParaRPr lang="en-US" altLang="en-US"/>
          </a:p>
        </p:txBody>
      </p:sp>
      <p:sp>
        <p:nvSpPr>
          <p:cNvPr id="6" name="Rectangle 5"/>
          <p:cNvSpPr>
            <a:spLocks noGrp="1" noChangeArrowheads="1"/>
          </p:cNvSpPr>
          <p:nvPr>
            <p:ph type="ftr" sz="quarter" idx="11"/>
          </p:nvPr>
        </p:nvSpPr>
        <p:spPr/>
        <p:txBody>
          <a:bodyPr/>
          <a:lstStyle>
            <a:lvl1pPr algn="l">
              <a:defRPr>
                <a:latin typeface="Arial" charset="0"/>
                <a:cs typeface="Arial" charset="0"/>
              </a:defRPr>
            </a:lvl1pPr>
          </a:lstStyle>
          <a:p>
            <a:pPr>
              <a:defRPr/>
            </a:pPr>
            <a:endParaRPr lang="en-US" alt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C59D2292-A912-4E38-9400-4C6F3EC41870}" type="slidenum">
              <a:rPr lang="en-US" altLang="en-US"/>
              <a:pPr>
                <a:defRPr/>
              </a:pPr>
              <a:t>‹#›</a:t>
            </a:fld>
            <a:endParaRPr lang="en-US" altLang="en-US"/>
          </a:p>
        </p:txBody>
      </p:sp>
    </p:spTree>
    <p:extLst>
      <p:ext uri="{BB962C8B-B14F-4D97-AF65-F5344CB8AC3E}">
        <p14:creationId xmlns:p14="http://schemas.microsoft.com/office/powerpoint/2010/main" val="1899806735"/>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p:txBody>
          <a:bodyPr/>
          <a:lstStyle>
            <a:lvl1pPr>
              <a:defRPr>
                <a:latin typeface="Arial" charset="0"/>
                <a:cs typeface="Arial" charset="0"/>
              </a:defRPr>
            </a:lvl1pPr>
          </a:lstStyle>
          <a:p>
            <a:pPr>
              <a:defRPr/>
            </a:pPr>
            <a:endParaRPr lang="en-US" altLang="en-US"/>
          </a:p>
        </p:txBody>
      </p:sp>
      <p:sp>
        <p:nvSpPr>
          <p:cNvPr id="5" name="Rectangle 5"/>
          <p:cNvSpPr>
            <a:spLocks noGrp="1" noChangeArrowheads="1"/>
          </p:cNvSpPr>
          <p:nvPr>
            <p:ph type="ftr" sz="quarter" idx="11"/>
          </p:nvPr>
        </p:nvSpPr>
        <p:spPr/>
        <p:txBody>
          <a:bodyPr/>
          <a:lstStyle>
            <a:lvl1pPr algn="l">
              <a:defRPr>
                <a:latin typeface="Arial" charset="0"/>
                <a:cs typeface="Arial" charset="0"/>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7A3A91EA-430B-4F4F-9297-2B29FCDBFE93}" type="slidenum">
              <a:rPr lang="en-US" altLang="en-US"/>
              <a:pPr>
                <a:defRPr/>
              </a:pPr>
              <a:t>‹#›</a:t>
            </a:fld>
            <a:endParaRPr lang="en-US" altLang="en-US"/>
          </a:p>
        </p:txBody>
      </p:sp>
    </p:spTree>
    <p:extLst>
      <p:ext uri="{BB962C8B-B14F-4D97-AF65-F5344CB8AC3E}">
        <p14:creationId xmlns:p14="http://schemas.microsoft.com/office/powerpoint/2010/main" val="2483239675"/>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smtClean="0"/>
            </a:lvl1pPr>
          </a:lstStyle>
          <a:p>
            <a:pPr>
              <a:defRPr/>
            </a:pPr>
            <a:endParaRPr lang="en-US" altLang="en-US"/>
          </a:p>
        </p:txBody>
      </p:sp>
      <p:sp>
        <p:nvSpPr>
          <p:cNvPr id="3" name="Rectangle 5"/>
          <p:cNvSpPr>
            <a:spLocks noGrp="1" noChangeArrowheads="1"/>
          </p:cNvSpPr>
          <p:nvPr>
            <p:ph type="ftr" sz="quarter" idx="11"/>
          </p:nvPr>
        </p:nvSpPr>
        <p:spPr/>
        <p:txBody>
          <a:bodyPr/>
          <a:lstStyle>
            <a:lvl1pPr algn="l">
              <a:defRPr smtClean="0"/>
            </a:lvl1pPr>
          </a:lstStyle>
          <a:p>
            <a:pPr>
              <a:defRPr/>
            </a:pPr>
            <a:endParaRPr lang="en-US" altLang="en-US"/>
          </a:p>
        </p:txBody>
      </p:sp>
      <p:sp>
        <p:nvSpPr>
          <p:cNvPr id="4" name="Rectangle 6"/>
          <p:cNvSpPr>
            <a:spLocks noGrp="1" noChangeArrowheads="1"/>
          </p:cNvSpPr>
          <p:nvPr>
            <p:ph type="sldNum" sz="quarter" idx="12"/>
          </p:nvPr>
        </p:nvSpPr>
        <p:spPr/>
        <p:txBody>
          <a:bodyPr/>
          <a:lstStyle>
            <a:lvl1pPr>
              <a:defRPr smtClean="0"/>
            </a:lvl1pPr>
          </a:lstStyle>
          <a:p>
            <a:pPr>
              <a:defRPr/>
            </a:pPr>
            <a:fld id="{09A25CB9-7400-4FFD-9C90-5D07E11C5548}" type="slidenum">
              <a:rPr lang="en-US" altLang="en-US"/>
              <a:pPr>
                <a:defRPr/>
              </a:pPr>
              <a:t>‹#›</a:t>
            </a:fld>
            <a:endParaRPr lang="en-US" altLang="en-US"/>
          </a:p>
        </p:txBody>
      </p:sp>
    </p:spTree>
    <p:extLst>
      <p:ext uri="{BB962C8B-B14F-4D97-AF65-F5344CB8AC3E}">
        <p14:creationId xmlns:p14="http://schemas.microsoft.com/office/powerpoint/2010/main" val="697447086"/>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p:txBody>
          <a:bodyPr/>
          <a:lstStyle>
            <a:lvl1pPr>
              <a:defRPr>
                <a:latin typeface="Arial" charset="0"/>
                <a:cs typeface="Arial" charset="0"/>
              </a:defRPr>
            </a:lvl1pPr>
          </a:lstStyle>
          <a:p>
            <a:pPr>
              <a:defRPr/>
            </a:pPr>
            <a:endParaRPr lang="en-US" altLang="en-US"/>
          </a:p>
        </p:txBody>
      </p:sp>
      <p:sp>
        <p:nvSpPr>
          <p:cNvPr id="5" name="Rectangle 5"/>
          <p:cNvSpPr>
            <a:spLocks noGrp="1" noChangeArrowheads="1"/>
          </p:cNvSpPr>
          <p:nvPr>
            <p:ph type="ftr" sz="quarter" idx="11"/>
          </p:nvPr>
        </p:nvSpPr>
        <p:spPr/>
        <p:txBody>
          <a:bodyPr/>
          <a:lstStyle>
            <a:lvl1pPr algn="l">
              <a:defRPr>
                <a:latin typeface="Arial" charset="0"/>
                <a:cs typeface="Arial" charset="0"/>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29FF789F-10AA-4637-B9F1-79361DE9664D}" type="slidenum">
              <a:rPr lang="en-US" altLang="en-US"/>
              <a:pPr>
                <a:defRPr/>
              </a:pPr>
              <a:t>‹#›</a:t>
            </a:fld>
            <a:endParaRPr lang="en-US" altLang="en-US"/>
          </a:p>
        </p:txBody>
      </p:sp>
    </p:spTree>
    <p:extLst>
      <p:ext uri="{BB962C8B-B14F-4D97-AF65-F5344CB8AC3E}">
        <p14:creationId xmlns:p14="http://schemas.microsoft.com/office/powerpoint/2010/main" val="2831912361"/>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0"/>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Rectangle 4"/>
          <p:cNvSpPr>
            <a:spLocks noGrp="1" noChangeArrowheads="1"/>
          </p:cNvSpPr>
          <p:nvPr>
            <p:ph type="dt" sz="half" idx="10"/>
          </p:nvPr>
        </p:nvSpPr>
        <p:spPr/>
        <p:txBody>
          <a:bodyPr/>
          <a:lstStyle>
            <a:lvl1pPr>
              <a:defRPr>
                <a:latin typeface="Arial" charset="0"/>
                <a:cs typeface="Arial" charset="0"/>
              </a:defRPr>
            </a:lvl1pPr>
          </a:lstStyle>
          <a:p>
            <a:pPr>
              <a:defRPr/>
            </a:pPr>
            <a:endParaRPr lang="en-US" altLang="en-US"/>
          </a:p>
        </p:txBody>
      </p:sp>
      <p:sp>
        <p:nvSpPr>
          <p:cNvPr id="4" name="Rectangle 5"/>
          <p:cNvSpPr>
            <a:spLocks noGrp="1" noChangeArrowheads="1"/>
          </p:cNvSpPr>
          <p:nvPr>
            <p:ph type="ftr" sz="quarter" idx="11"/>
          </p:nvPr>
        </p:nvSpPr>
        <p:spPr/>
        <p:txBody>
          <a:bodyPr/>
          <a:lstStyle>
            <a:lvl1pPr algn="l">
              <a:defRPr>
                <a:latin typeface="Arial" charset="0"/>
                <a:cs typeface="Arial" charset="0"/>
              </a:defRPr>
            </a:lvl1pPr>
          </a:lstStyle>
          <a:p>
            <a:pPr>
              <a:defRPr/>
            </a:pPr>
            <a:endParaRPr lang="en-US" altLang="en-US"/>
          </a:p>
        </p:txBody>
      </p:sp>
      <p:sp>
        <p:nvSpPr>
          <p:cNvPr id="5"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51BD82D3-25CE-436B-86A6-DC1C4BE2A488}" type="slidenum">
              <a:rPr lang="en-US" altLang="en-US"/>
              <a:pPr>
                <a:defRPr/>
              </a:pPr>
              <a:t>‹#›</a:t>
            </a:fld>
            <a:endParaRPr lang="en-US" altLang="en-US"/>
          </a:p>
        </p:txBody>
      </p:sp>
    </p:spTree>
    <p:extLst>
      <p:ext uri="{BB962C8B-B14F-4D97-AF65-F5344CB8AC3E}">
        <p14:creationId xmlns:p14="http://schemas.microsoft.com/office/powerpoint/2010/main" val="3467001825"/>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en-GB"/>
          </a:p>
        </p:txBody>
      </p:sp>
      <p:sp>
        <p:nvSpPr>
          <p:cNvPr id="3" name="Content Placeholder 2"/>
          <p:cNvSpPr>
            <a:spLocks noGrp="1"/>
          </p:cNvSpPr>
          <p:nvPr>
            <p:ph sz="quarter" idx="1"/>
          </p:nvPr>
        </p:nvSpPr>
        <p:spPr>
          <a:xfrm>
            <a:off x="609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half" idx="3"/>
          </p:nvPr>
        </p:nvSpPr>
        <p:spPr>
          <a:xfrm>
            <a:off x="609600" y="3938590"/>
            <a:ext cx="10972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Rectangle 4"/>
          <p:cNvSpPr>
            <a:spLocks noGrp="1" noChangeArrowheads="1"/>
          </p:cNvSpPr>
          <p:nvPr>
            <p:ph type="dt" sz="half" idx="10"/>
          </p:nvPr>
        </p:nvSpPr>
        <p:spPr/>
        <p:txBody>
          <a:bodyPr/>
          <a:lstStyle>
            <a:lvl1pPr>
              <a:defRPr>
                <a:latin typeface="Arial" charset="0"/>
                <a:cs typeface="Arial" charset="0"/>
              </a:defRPr>
            </a:lvl1pPr>
          </a:lstStyle>
          <a:p>
            <a:pPr>
              <a:defRPr/>
            </a:pPr>
            <a:endParaRPr lang="en-US" altLang="en-US"/>
          </a:p>
        </p:txBody>
      </p:sp>
      <p:sp>
        <p:nvSpPr>
          <p:cNvPr id="7" name="Rectangle 5"/>
          <p:cNvSpPr>
            <a:spLocks noGrp="1" noChangeArrowheads="1"/>
          </p:cNvSpPr>
          <p:nvPr>
            <p:ph type="ftr" sz="quarter" idx="11"/>
          </p:nvPr>
        </p:nvSpPr>
        <p:spPr/>
        <p:txBody>
          <a:bodyPr/>
          <a:lstStyle>
            <a:lvl1pPr algn="l">
              <a:defRPr>
                <a:latin typeface="Arial" charset="0"/>
                <a:cs typeface="Arial" charset="0"/>
              </a:defRPr>
            </a:lvl1pPr>
          </a:lstStyle>
          <a:p>
            <a:pPr>
              <a:defRPr/>
            </a:pPr>
            <a:endParaRPr lang="en-US" altLang="en-US"/>
          </a:p>
        </p:txBody>
      </p:sp>
      <p:sp>
        <p:nvSpPr>
          <p:cNvPr id="8"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14B985C8-D4BF-483A-B4B8-DA24D7118A94}" type="slidenum">
              <a:rPr lang="en-US" altLang="en-US"/>
              <a:pPr>
                <a:defRPr/>
              </a:pPr>
              <a:t>‹#›</a:t>
            </a:fld>
            <a:endParaRPr lang="en-US" altLang="en-US"/>
          </a:p>
        </p:txBody>
      </p:sp>
    </p:spTree>
    <p:extLst>
      <p:ext uri="{BB962C8B-B14F-4D97-AF65-F5344CB8AC3E}">
        <p14:creationId xmlns:p14="http://schemas.microsoft.com/office/powerpoint/2010/main" val="3367272076"/>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609600" y="1600205"/>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5"/>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p:txBody>
          <a:bodyPr/>
          <a:lstStyle>
            <a:lvl1pPr>
              <a:defRPr>
                <a:latin typeface="Arial" charset="0"/>
                <a:cs typeface="Arial" charset="0"/>
              </a:defRPr>
            </a:lvl1pPr>
          </a:lstStyle>
          <a:p>
            <a:pPr>
              <a:defRPr/>
            </a:pPr>
            <a:endParaRPr lang="en-US" altLang="en-US"/>
          </a:p>
        </p:txBody>
      </p:sp>
      <p:sp>
        <p:nvSpPr>
          <p:cNvPr id="6" name="Rectangle 5"/>
          <p:cNvSpPr>
            <a:spLocks noGrp="1" noChangeArrowheads="1"/>
          </p:cNvSpPr>
          <p:nvPr>
            <p:ph type="ftr" sz="quarter" idx="11"/>
          </p:nvPr>
        </p:nvSpPr>
        <p:spPr/>
        <p:txBody>
          <a:bodyPr/>
          <a:lstStyle>
            <a:lvl1pPr algn="l">
              <a:defRPr>
                <a:latin typeface="Arial" charset="0"/>
                <a:cs typeface="Arial" charset="0"/>
              </a:defRPr>
            </a:lvl1pPr>
          </a:lstStyle>
          <a:p>
            <a:pPr>
              <a:defRPr/>
            </a:pPr>
            <a:endParaRPr lang="en-US" alt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2540C2F8-6EBA-4260-9CD1-3DD65FFB87E8}" type="slidenum">
              <a:rPr lang="en-US" altLang="en-US"/>
              <a:pPr>
                <a:defRPr/>
              </a:pPr>
              <a:t>‹#›</a:t>
            </a:fld>
            <a:endParaRPr lang="en-US" altLang="en-US"/>
          </a:p>
        </p:txBody>
      </p:sp>
    </p:spTree>
    <p:extLst>
      <p:ext uri="{BB962C8B-B14F-4D97-AF65-F5344CB8AC3E}">
        <p14:creationId xmlns:p14="http://schemas.microsoft.com/office/powerpoint/2010/main" val="2138513333"/>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_Title and Tabl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273520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893698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en-GB"/>
          </a:p>
        </p:txBody>
      </p:sp>
      <p:sp>
        <p:nvSpPr>
          <p:cNvPr id="3" name="Chart Placeholder 2"/>
          <p:cNvSpPr>
            <a:spLocks noGrp="1"/>
          </p:cNvSpPr>
          <p:nvPr>
            <p:ph type="chart" idx="1"/>
          </p:nvPr>
        </p:nvSpPr>
        <p:spPr>
          <a:xfrm>
            <a:off x="609600" y="1600205"/>
            <a:ext cx="10972800" cy="4525963"/>
          </a:xfrm>
        </p:spPr>
        <p:txBody>
          <a:bodyPr/>
          <a:lstStyle/>
          <a:p>
            <a:pPr lvl="0"/>
            <a:endParaRPr lang="en-GB" noProof="0"/>
          </a:p>
        </p:txBody>
      </p:sp>
      <p:sp>
        <p:nvSpPr>
          <p:cNvPr id="4" name="Rectangle 4"/>
          <p:cNvSpPr>
            <a:spLocks noGrp="1" noChangeArrowheads="1"/>
          </p:cNvSpPr>
          <p:nvPr>
            <p:ph type="dt" sz="half" idx="10"/>
          </p:nvPr>
        </p:nvSpPr>
        <p:spPr/>
        <p:txBody>
          <a:bodyPr/>
          <a:lstStyle>
            <a:lvl1pPr>
              <a:defRPr>
                <a:latin typeface="Arial" charset="0"/>
                <a:cs typeface="Arial" charset="0"/>
              </a:defRPr>
            </a:lvl1pPr>
          </a:lstStyle>
          <a:p>
            <a:pPr>
              <a:defRPr/>
            </a:pPr>
            <a:endParaRPr lang="en-US" altLang="en-US"/>
          </a:p>
        </p:txBody>
      </p:sp>
      <p:sp>
        <p:nvSpPr>
          <p:cNvPr id="5" name="Rectangle 5"/>
          <p:cNvSpPr>
            <a:spLocks noGrp="1" noChangeArrowheads="1"/>
          </p:cNvSpPr>
          <p:nvPr>
            <p:ph type="ftr" sz="quarter" idx="11"/>
          </p:nvPr>
        </p:nvSpPr>
        <p:spPr/>
        <p:txBody>
          <a:bodyPr/>
          <a:lstStyle>
            <a:lvl1pPr>
              <a:defRPr>
                <a:latin typeface="Arial" charset="0"/>
                <a:cs typeface="Arial" charset="0"/>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0D870DCC-7666-48C4-83B9-39D092F8EDF3}" type="slidenum">
              <a:rPr lang="en-US" altLang="en-US"/>
              <a:pPr>
                <a:defRPr/>
              </a:pPr>
              <a:t>‹#›</a:t>
            </a:fld>
            <a:endParaRPr lang="en-US" altLang="en-US"/>
          </a:p>
        </p:txBody>
      </p:sp>
    </p:spTree>
    <p:extLst>
      <p:ext uri="{BB962C8B-B14F-4D97-AF65-F5344CB8AC3E}">
        <p14:creationId xmlns:p14="http://schemas.microsoft.com/office/powerpoint/2010/main" val="2971248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31800" y="260350"/>
            <a:ext cx="11135784" cy="865188"/>
          </a:xfrm>
        </p:spPr>
        <p:txBody>
          <a:bodyPr/>
          <a:lstStyle/>
          <a:p>
            <a:r>
              <a:rPr lang="en-US"/>
              <a:t>Click to edit Master title style</a:t>
            </a:r>
            <a:endParaRPr lang="en-GB"/>
          </a:p>
        </p:txBody>
      </p:sp>
      <p:sp>
        <p:nvSpPr>
          <p:cNvPr id="3" name="Table Placeholder 2"/>
          <p:cNvSpPr>
            <a:spLocks noGrp="1"/>
          </p:cNvSpPr>
          <p:nvPr>
            <p:ph type="tbl" idx="1"/>
          </p:nvPr>
        </p:nvSpPr>
        <p:spPr>
          <a:xfrm>
            <a:off x="431814" y="1628779"/>
            <a:ext cx="11233151" cy="4968875"/>
          </a:xfrm>
        </p:spPr>
        <p:txBody>
          <a:bodyPr/>
          <a:lstStyle/>
          <a:p>
            <a:pPr lvl="0"/>
            <a:endParaRPr lang="en-GB" noProof="0"/>
          </a:p>
        </p:txBody>
      </p:sp>
    </p:spTree>
    <p:extLst>
      <p:ext uri="{BB962C8B-B14F-4D97-AF65-F5344CB8AC3E}">
        <p14:creationId xmlns:p14="http://schemas.microsoft.com/office/powerpoint/2010/main" val="415526985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3_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965922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1572799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1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5"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11"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smtClean="0"/>
            </a:lvl1pPr>
          </a:lstStyle>
          <a:p>
            <a:pPr>
              <a:defRPr/>
            </a:pPr>
            <a:endParaRPr lang="en-US" altLang="en-US"/>
          </a:p>
        </p:txBody>
      </p:sp>
      <p:sp>
        <p:nvSpPr>
          <p:cNvPr id="6" name="Rectangle 5"/>
          <p:cNvSpPr>
            <a:spLocks noGrp="1" noChangeArrowheads="1"/>
          </p:cNvSpPr>
          <p:nvPr>
            <p:ph type="ftr" sz="quarter" idx="11"/>
          </p:nvPr>
        </p:nvSpPr>
        <p:spPr/>
        <p:txBody>
          <a:bodyPr/>
          <a:lstStyle>
            <a:lvl1pPr algn="l">
              <a:defRPr smtClean="0"/>
            </a:lvl1pPr>
          </a:lstStyle>
          <a:p>
            <a:pPr>
              <a:defRPr/>
            </a:pPr>
            <a:endParaRPr lang="en-US" altLang="en-US"/>
          </a:p>
        </p:txBody>
      </p:sp>
      <p:sp>
        <p:nvSpPr>
          <p:cNvPr id="7" name="Rectangle 6"/>
          <p:cNvSpPr>
            <a:spLocks noGrp="1" noChangeArrowheads="1"/>
          </p:cNvSpPr>
          <p:nvPr>
            <p:ph type="sldNum" sz="quarter" idx="12"/>
          </p:nvPr>
        </p:nvSpPr>
        <p:spPr/>
        <p:txBody>
          <a:bodyPr/>
          <a:lstStyle>
            <a:lvl1pPr>
              <a:defRPr smtClean="0"/>
            </a:lvl1pPr>
          </a:lstStyle>
          <a:p>
            <a:pPr>
              <a:defRPr/>
            </a:pPr>
            <a:fld id="{1D0A2D42-7CDC-49B6-AEB9-C8E37DC579B0}" type="slidenum">
              <a:rPr lang="en-US" altLang="en-US"/>
              <a:pPr>
                <a:defRPr/>
              </a:pPr>
              <a:t>‹#›</a:t>
            </a:fld>
            <a:endParaRPr lang="en-US" altLang="en-US"/>
          </a:p>
        </p:txBody>
      </p:sp>
    </p:spTree>
    <p:extLst>
      <p:ext uri="{BB962C8B-B14F-4D97-AF65-F5344CB8AC3E}">
        <p14:creationId xmlns:p14="http://schemas.microsoft.com/office/powerpoint/2010/main" val="622333662"/>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039" y="2130976"/>
            <a:ext cx="10363924" cy="1470086"/>
          </a:xfrm>
        </p:spPr>
        <p:txBody>
          <a:bodyPr/>
          <a:lstStyle/>
          <a:p>
            <a:r>
              <a:rPr lang="en-US"/>
              <a:t>Click to edit Master title style</a:t>
            </a:r>
            <a:endParaRPr lang="en-GB"/>
          </a:p>
        </p:txBody>
      </p:sp>
      <p:sp>
        <p:nvSpPr>
          <p:cNvPr id="3" name="Subtitle 2"/>
          <p:cNvSpPr>
            <a:spLocks noGrp="1"/>
          </p:cNvSpPr>
          <p:nvPr>
            <p:ph type="subTitle" idx="1"/>
          </p:nvPr>
        </p:nvSpPr>
        <p:spPr>
          <a:xfrm>
            <a:off x="1828084" y="3886158"/>
            <a:ext cx="8535848" cy="1752295"/>
          </a:xfrm>
        </p:spPr>
        <p:txBody>
          <a:bodyPr/>
          <a:lstStyle>
            <a:lvl1pPr marL="0" indent="0" algn="ctr">
              <a:buNone/>
              <a:defRPr/>
            </a:lvl1pPr>
            <a:lvl2pPr marL="400736" indent="0" algn="ctr">
              <a:buNone/>
              <a:defRPr/>
            </a:lvl2pPr>
            <a:lvl3pPr marL="801472" indent="0" algn="ctr">
              <a:buNone/>
              <a:defRPr/>
            </a:lvl3pPr>
            <a:lvl4pPr marL="1202207" indent="0" algn="ctr">
              <a:buNone/>
              <a:defRPr/>
            </a:lvl4pPr>
            <a:lvl5pPr marL="1602943" indent="0" algn="ctr">
              <a:buNone/>
              <a:defRPr/>
            </a:lvl5pPr>
            <a:lvl6pPr marL="2003679" indent="0" algn="ctr">
              <a:buNone/>
              <a:defRPr/>
            </a:lvl6pPr>
            <a:lvl7pPr marL="2404415" indent="0" algn="ctr">
              <a:buNone/>
              <a:defRPr/>
            </a:lvl7pPr>
            <a:lvl8pPr marL="2805151" indent="0" algn="ctr">
              <a:buNone/>
              <a:defRPr/>
            </a:lvl8pPr>
            <a:lvl9pPr marL="3205886" indent="0" algn="ctr">
              <a:buNone/>
              <a:defRPr/>
            </a:lvl9pPr>
          </a:lstStyle>
          <a:p>
            <a:r>
              <a:rPr lang="en-US"/>
              <a:t>Click to edit Master subtitle style</a:t>
            </a:r>
            <a:endParaRPr lang="en-GB"/>
          </a:p>
        </p:txBody>
      </p:sp>
    </p:spTree>
    <p:extLst>
      <p:ext uri="{BB962C8B-B14F-4D97-AF65-F5344CB8AC3E}">
        <p14:creationId xmlns:p14="http://schemas.microsoft.com/office/powerpoint/2010/main" val="287872616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8593462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09" y="4407399"/>
            <a:ext cx="10363924" cy="1362097"/>
          </a:xfrm>
        </p:spPr>
        <p:txBody>
          <a:bodyPr anchor="t"/>
          <a:lstStyle>
            <a:lvl1pPr algn="l">
              <a:defRPr sz="3500" b="1" cap="all"/>
            </a:lvl1pPr>
          </a:lstStyle>
          <a:p>
            <a:r>
              <a:rPr lang="en-US"/>
              <a:t>Click to edit Master title style</a:t>
            </a:r>
            <a:endParaRPr lang="en-GB"/>
          </a:p>
        </p:txBody>
      </p:sp>
      <p:sp>
        <p:nvSpPr>
          <p:cNvPr id="3" name="Text Placeholder 2"/>
          <p:cNvSpPr>
            <a:spLocks noGrp="1"/>
          </p:cNvSpPr>
          <p:nvPr>
            <p:ph type="body" idx="1"/>
          </p:nvPr>
        </p:nvSpPr>
        <p:spPr>
          <a:xfrm>
            <a:off x="962909" y="2907056"/>
            <a:ext cx="10363924" cy="1500322"/>
          </a:xfrm>
        </p:spPr>
        <p:txBody>
          <a:bodyPr anchor="b"/>
          <a:lstStyle>
            <a:lvl1pPr marL="0" indent="0">
              <a:buNone/>
              <a:defRPr sz="1800"/>
            </a:lvl1pPr>
            <a:lvl2pPr marL="400736" indent="0">
              <a:buNone/>
              <a:defRPr sz="1600"/>
            </a:lvl2pPr>
            <a:lvl3pPr marL="801472" indent="0">
              <a:buNone/>
              <a:defRPr sz="1400"/>
            </a:lvl3pPr>
            <a:lvl4pPr marL="1202207" indent="0">
              <a:buNone/>
              <a:defRPr sz="1200"/>
            </a:lvl4pPr>
            <a:lvl5pPr marL="1602943" indent="0">
              <a:buNone/>
              <a:defRPr sz="1200"/>
            </a:lvl5pPr>
            <a:lvl6pPr marL="2003679" indent="0">
              <a:buNone/>
              <a:defRPr sz="1200"/>
            </a:lvl6pPr>
            <a:lvl7pPr marL="2404415" indent="0">
              <a:buNone/>
              <a:defRPr sz="1200"/>
            </a:lvl7pPr>
            <a:lvl8pPr marL="2805151" indent="0">
              <a:buNone/>
              <a:defRPr sz="1200"/>
            </a:lvl8pPr>
            <a:lvl9pPr marL="3205886" indent="0">
              <a:buNone/>
              <a:defRPr sz="1200"/>
            </a:lvl9pPr>
          </a:lstStyle>
          <a:p>
            <a:pPr lvl="0"/>
            <a:r>
              <a:rPr lang="en-US"/>
              <a:t>Click to edit Master text styles</a:t>
            </a:r>
          </a:p>
        </p:txBody>
      </p:sp>
    </p:spTree>
    <p:extLst>
      <p:ext uri="{BB962C8B-B14F-4D97-AF65-F5344CB8AC3E}">
        <p14:creationId xmlns:p14="http://schemas.microsoft.com/office/powerpoint/2010/main" val="2013730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24443" y="1337620"/>
            <a:ext cx="5344859" cy="4709745"/>
          </a:xfrm>
        </p:spPr>
        <p:txBody>
          <a:bodyPr/>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43060" y="1337620"/>
            <a:ext cx="5346669" cy="4709745"/>
          </a:xfrm>
        </p:spPr>
        <p:txBody>
          <a:bodyPr/>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90852107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963" y="275012"/>
            <a:ext cx="10972076" cy="114324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971" y="1534880"/>
            <a:ext cx="5386489" cy="639293"/>
          </a:xfrm>
        </p:spPr>
        <p:txBody>
          <a:bodyPr anchor="b"/>
          <a:lstStyle>
            <a:lvl1pPr marL="0" indent="0">
              <a:buNone/>
              <a:defRPr sz="2100" b="1"/>
            </a:lvl1pPr>
            <a:lvl2pPr marL="400736" indent="0">
              <a:buNone/>
              <a:defRPr sz="1800" b="1"/>
            </a:lvl2pPr>
            <a:lvl3pPr marL="801472" indent="0">
              <a:buNone/>
              <a:defRPr sz="1600" b="1"/>
            </a:lvl3pPr>
            <a:lvl4pPr marL="1202207" indent="0">
              <a:buNone/>
              <a:defRPr sz="1400" b="1"/>
            </a:lvl4pPr>
            <a:lvl5pPr marL="1602943" indent="0">
              <a:buNone/>
              <a:defRPr sz="1400" b="1"/>
            </a:lvl5pPr>
            <a:lvl6pPr marL="2003679" indent="0">
              <a:buNone/>
              <a:defRPr sz="1400" b="1"/>
            </a:lvl6pPr>
            <a:lvl7pPr marL="2404415" indent="0">
              <a:buNone/>
              <a:defRPr sz="1400" b="1"/>
            </a:lvl7pPr>
            <a:lvl8pPr marL="2805151" indent="0">
              <a:buNone/>
              <a:defRPr sz="1400" b="1"/>
            </a:lvl8pPr>
            <a:lvl9pPr marL="3205886" indent="0">
              <a:buNone/>
              <a:defRPr sz="1400" b="1"/>
            </a:lvl9pPr>
          </a:lstStyle>
          <a:p>
            <a:pPr lvl="0"/>
            <a:r>
              <a:rPr lang="en-US"/>
              <a:t>Click to edit Master text styles</a:t>
            </a:r>
          </a:p>
        </p:txBody>
      </p:sp>
      <p:sp>
        <p:nvSpPr>
          <p:cNvPr id="4" name="Content Placeholder 3"/>
          <p:cNvSpPr>
            <a:spLocks noGrp="1"/>
          </p:cNvSpPr>
          <p:nvPr>
            <p:ph sz="half" idx="2"/>
          </p:nvPr>
        </p:nvSpPr>
        <p:spPr>
          <a:xfrm>
            <a:off x="609971" y="2174178"/>
            <a:ext cx="5386489" cy="3952385"/>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739" y="1534880"/>
            <a:ext cx="5388300" cy="639293"/>
          </a:xfrm>
        </p:spPr>
        <p:txBody>
          <a:bodyPr anchor="b"/>
          <a:lstStyle>
            <a:lvl1pPr marL="0" indent="0">
              <a:buNone/>
              <a:defRPr sz="2100" b="1"/>
            </a:lvl1pPr>
            <a:lvl2pPr marL="400736" indent="0">
              <a:buNone/>
              <a:defRPr sz="1800" b="1"/>
            </a:lvl2pPr>
            <a:lvl3pPr marL="801472" indent="0">
              <a:buNone/>
              <a:defRPr sz="1600" b="1"/>
            </a:lvl3pPr>
            <a:lvl4pPr marL="1202207" indent="0">
              <a:buNone/>
              <a:defRPr sz="1400" b="1"/>
            </a:lvl4pPr>
            <a:lvl5pPr marL="1602943" indent="0">
              <a:buNone/>
              <a:defRPr sz="1400" b="1"/>
            </a:lvl5pPr>
            <a:lvl6pPr marL="2003679" indent="0">
              <a:buNone/>
              <a:defRPr sz="1400" b="1"/>
            </a:lvl6pPr>
            <a:lvl7pPr marL="2404415" indent="0">
              <a:buNone/>
              <a:defRPr sz="1400" b="1"/>
            </a:lvl7pPr>
            <a:lvl8pPr marL="2805151" indent="0">
              <a:buNone/>
              <a:defRPr sz="1400" b="1"/>
            </a:lvl8pPr>
            <a:lvl9pPr marL="3205886" indent="0">
              <a:buNone/>
              <a:defRPr sz="1400" b="1"/>
            </a:lvl9pPr>
          </a:lstStyle>
          <a:p>
            <a:pPr lvl="0"/>
            <a:r>
              <a:rPr lang="en-US"/>
              <a:t>Click to edit Master text styles</a:t>
            </a:r>
          </a:p>
        </p:txBody>
      </p:sp>
      <p:sp>
        <p:nvSpPr>
          <p:cNvPr id="6" name="Content Placeholder 5"/>
          <p:cNvSpPr>
            <a:spLocks noGrp="1"/>
          </p:cNvSpPr>
          <p:nvPr>
            <p:ph sz="quarter" idx="4"/>
          </p:nvPr>
        </p:nvSpPr>
        <p:spPr>
          <a:xfrm>
            <a:off x="6193739" y="2174178"/>
            <a:ext cx="5388300" cy="3952385"/>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17191571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22006254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038332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977" y="273572"/>
            <a:ext cx="4010908" cy="1161958"/>
          </a:xfrm>
        </p:spPr>
        <p:txBody>
          <a:bodyPr anchor="b"/>
          <a:lstStyle>
            <a:lvl1pPr algn="l">
              <a:defRPr sz="1800" b="1"/>
            </a:lvl1pPr>
          </a:lstStyle>
          <a:p>
            <a:r>
              <a:rPr lang="en-US"/>
              <a:t>Click to edit Master title style</a:t>
            </a:r>
            <a:endParaRPr lang="en-GB"/>
          </a:p>
        </p:txBody>
      </p:sp>
      <p:sp>
        <p:nvSpPr>
          <p:cNvPr id="3" name="Content Placeholder 2"/>
          <p:cNvSpPr>
            <a:spLocks noGrp="1"/>
          </p:cNvSpPr>
          <p:nvPr>
            <p:ph idx="1"/>
          </p:nvPr>
        </p:nvSpPr>
        <p:spPr>
          <a:xfrm>
            <a:off x="4767492" y="273571"/>
            <a:ext cx="6814561" cy="5852986"/>
          </a:xfrm>
        </p:spPr>
        <p:txBody>
          <a:bodyPr/>
          <a:lstStyle>
            <a:lvl1pPr>
              <a:defRPr sz="2800"/>
            </a:lvl1pPr>
            <a:lvl2pPr>
              <a:defRPr sz="2500"/>
            </a:lvl2pPr>
            <a:lvl3pPr>
              <a:defRPr sz="21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977" y="1435534"/>
            <a:ext cx="4010908" cy="4691027"/>
          </a:xfrm>
        </p:spPr>
        <p:txBody>
          <a:bodyPr/>
          <a:lstStyle>
            <a:lvl1pPr marL="0" indent="0">
              <a:buNone/>
              <a:defRPr sz="1200"/>
            </a:lvl1pPr>
            <a:lvl2pPr marL="400736" indent="0">
              <a:buNone/>
              <a:defRPr sz="1100"/>
            </a:lvl2pPr>
            <a:lvl3pPr marL="801472" indent="0">
              <a:buNone/>
              <a:defRPr sz="900"/>
            </a:lvl3pPr>
            <a:lvl4pPr marL="1202207" indent="0">
              <a:buNone/>
              <a:defRPr sz="800"/>
            </a:lvl4pPr>
            <a:lvl5pPr marL="1602943" indent="0">
              <a:buNone/>
              <a:defRPr sz="800"/>
            </a:lvl5pPr>
            <a:lvl6pPr marL="2003679" indent="0">
              <a:buNone/>
              <a:defRPr sz="800"/>
            </a:lvl6pPr>
            <a:lvl7pPr marL="2404415" indent="0">
              <a:buNone/>
              <a:defRPr sz="800"/>
            </a:lvl7pPr>
            <a:lvl8pPr marL="2805151" indent="0">
              <a:buNone/>
              <a:defRPr sz="800"/>
            </a:lvl8pPr>
            <a:lvl9pPr marL="3205886" indent="0">
              <a:buNone/>
              <a:defRPr sz="800"/>
            </a:lvl9pPr>
          </a:lstStyle>
          <a:p>
            <a:pPr lvl="0"/>
            <a:r>
              <a:rPr lang="en-US"/>
              <a:t>Click to edit Master text styles</a:t>
            </a:r>
          </a:p>
        </p:txBody>
      </p:sp>
    </p:spTree>
    <p:extLst>
      <p:ext uri="{BB962C8B-B14F-4D97-AF65-F5344CB8AC3E}">
        <p14:creationId xmlns:p14="http://schemas.microsoft.com/office/powerpoint/2010/main" val="168756764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175" y="4800456"/>
            <a:ext cx="7315924" cy="567300"/>
          </a:xfrm>
        </p:spPr>
        <p:txBody>
          <a:bodyPr anchor="b"/>
          <a:lstStyle>
            <a:lvl1pPr algn="l">
              <a:defRPr sz="1800" b="1"/>
            </a:lvl1pPr>
          </a:lstStyle>
          <a:p>
            <a:r>
              <a:rPr lang="en-US"/>
              <a:t>Click to edit Master title style</a:t>
            </a:r>
            <a:endParaRPr lang="en-GB"/>
          </a:p>
        </p:txBody>
      </p:sp>
      <p:sp>
        <p:nvSpPr>
          <p:cNvPr id="3" name="Picture Placeholder 2"/>
          <p:cNvSpPr>
            <a:spLocks noGrp="1"/>
          </p:cNvSpPr>
          <p:nvPr>
            <p:ph type="pic" idx="1"/>
          </p:nvPr>
        </p:nvSpPr>
        <p:spPr>
          <a:xfrm>
            <a:off x="2389175" y="613376"/>
            <a:ext cx="7315924" cy="4113648"/>
          </a:xfrm>
        </p:spPr>
        <p:txBody>
          <a:bodyPr/>
          <a:lstStyle>
            <a:lvl1pPr marL="0" indent="0">
              <a:buNone/>
              <a:defRPr sz="2800"/>
            </a:lvl1pPr>
            <a:lvl2pPr marL="400736" indent="0">
              <a:buNone/>
              <a:defRPr sz="2500"/>
            </a:lvl2pPr>
            <a:lvl3pPr marL="801472" indent="0">
              <a:buNone/>
              <a:defRPr sz="2100"/>
            </a:lvl3pPr>
            <a:lvl4pPr marL="1202207" indent="0">
              <a:buNone/>
              <a:defRPr sz="1800"/>
            </a:lvl4pPr>
            <a:lvl5pPr marL="1602943" indent="0">
              <a:buNone/>
              <a:defRPr sz="1800"/>
            </a:lvl5pPr>
            <a:lvl6pPr marL="2003679" indent="0">
              <a:buNone/>
              <a:defRPr sz="1800"/>
            </a:lvl6pPr>
            <a:lvl7pPr marL="2404415" indent="0">
              <a:buNone/>
              <a:defRPr sz="1800"/>
            </a:lvl7pPr>
            <a:lvl8pPr marL="2805151" indent="0">
              <a:buNone/>
              <a:defRPr sz="1800"/>
            </a:lvl8pPr>
            <a:lvl9pPr marL="3205886" indent="0">
              <a:buNone/>
              <a:defRPr sz="1800"/>
            </a:lvl9pPr>
          </a:lstStyle>
          <a:p>
            <a:pPr lvl="0"/>
            <a:endParaRPr lang="en-GB" noProof="0"/>
          </a:p>
        </p:txBody>
      </p:sp>
      <p:sp>
        <p:nvSpPr>
          <p:cNvPr id="4" name="Text Placeholder 3"/>
          <p:cNvSpPr>
            <a:spLocks noGrp="1"/>
          </p:cNvSpPr>
          <p:nvPr>
            <p:ph type="body" sz="half" idx="2"/>
          </p:nvPr>
        </p:nvSpPr>
        <p:spPr>
          <a:xfrm>
            <a:off x="2389175" y="5367757"/>
            <a:ext cx="7315924" cy="804876"/>
          </a:xfrm>
        </p:spPr>
        <p:txBody>
          <a:bodyPr/>
          <a:lstStyle>
            <a:lvl1pPr marL="0" indent="0">
              <a:buNone/>
              <a:defRPr sz="1200"/>
            </a:lvl1pPr>
            <a:lvl2pPr marL="400736" indent="0">
              <a:buNone/>
              <a:defRPr sz="1100"/>
            </a:lvl2pPr>
            <a:lvl3pPr marL="801472" indent="0">
              <a:buNone/>
              <a:defRPr sz="900"/>
            </a:lvl3pPr>
            <a:lvl4pPr marL="1202207" indent="0">
              <a:buNone/>
              <a:defRPr sz="800"/>
            </a:lvl4pPr>
            <a:lvl5pPr marL="1602943" indent="0">
              <a:buNone/>
              <a:defRPr sz="800"/>
            </a:lvl5pPr>
            <a:lvl6pPr marL="2003679" indent="0">
              <a:buNone/>
              <a:defRPr sz="800"/>
            </a:lvl6pPr>
            <a:lvl7pPr marL="2404415" indent="0">
              <a:buNone/>
              <a:defRPr sz="800"/>
            </a:lvl7pPr>
            <a:lvl8pPr marL="2805151" indent="0">
              <a:buNone/>
              <a:defRPr sz="800"/>
            </a:lvl8pPr>
            <a:lvl9pPr marL="3205886" indent="0">
              <a:buNone/>
              <a:defRPr sz="800"/>
            </a:lvl9pPr>
          </a:lstStyle>
          <a:p>
            <a:pPr lvl="0"/>
            <a:r>
              <a:rPr lang="en-US"/>
              <a:t>Click to edit Master text styles</a:t>
            </a:r>
          </a:p>
        </p:txBody>
      </p:sp>
    </p:spTree>
    <p:extLst>
      <p:ext uri="{BB962C8B-B14F-4D97-AF65-F5344CB8AC3E}">
        <p14:creationId xmlns:p14="http://schemas.microsoft.com/office/powerpoint/2010/main" val="177168983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87783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smtClean="0"/>
            </a:lvl1pPr>
          </a:lstStyle>
          <a:p>
            <a:pPr>
              <a:defRPr/>
            </a:pPr>
            <a:endParaRPr lang="en-US" altLang="en-US"/>
          </a:p>
        </p:txBody>
      </p:sp>
      <p:sp>
        <p:nvSpPr>
          <p:cNvPr id="6" name="Rectangle 5"/>
          <p:cNvSpPr>
            <a:spLocks noGrp="1" noChangeArrowheads="1"/>
          </p:cNvSpPr>
          <p:nvPr>
            <p:ph type="ftr" sz="quarter" idx="11"/>
          </p:nvPr>
        </p:nvSpPr>
        <p:spPr/>
        <p:txBody>
          <a:bodyPr/>
          <a:lstStyle>
            <a:lvl1pPr algn="l">
              <a:defRPr smtClean="0"/>
            </a:lvl1pPr>
          </a:lstStyle>
          <a:p>
            <a:pPr>
              <a:defRPr/>
            </a:pPr>
            <a:endParaRPr lang="en-US" altLang="en-US"/>
          </a:p>
        </p:txBody>
      </p:sp>
      <p:sp>
        <p:nvSpPr>
          <p:cNvPr id="7" name="Rectangle 6"/>
          <p:cNvSpPr>
            <a:spLocks noGrp="1" noChangeArrowheads="1"/>
          </p:cNvSpPr>
          <p:nvPr>
            <p:ph type="sldNum" sz="quarter" idx="12"/>
          </p:nvPr>
        </p:nvSpPr>
        <p:spPr/>
        <p:txBody>
          <a:bodyPr/>
          <a:lstStyle>
            <a:lvl1pPr>
              <a:defRPr smtClean="0"/>
            </a:lvl1pPr>
          </a:lstStyle>
          <a:p>
            <a:pPr>
              <a:defRPr/>
            </a:pPr>
            <a:fld id="{77E751CA-B24F-486E-ABC4-EC050F67A0D5}" type="slidenum">
              <a:rPr lang="en-US" altLang="en-US"/>
              <a:pPr>
                <a:defRPr/>
              </a:pPr>
              <a:t>‹#›</a:t>
            </a:fld>
            <a:endParaRPr lang="en-US" altLang="en-US"/>
          </a:p>
        </p:txBody>
      </p:sp>
    </p:spTree>
    <p:extLst>
      <p:ext uri="{BB962C8B-B14F-4D97-AF65-F5344CB8AC3E}">
        <p14:creationId xmlns:p14="http://schemas.microsoft.com/office/powerpoint/2010/main" val="1928733608"/>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3"/>
            <a:ext cx="3048000" cy="604736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0" y="3"/>
            <a:ext cx="8970243" cy="60473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25886833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3"/>
            <a:ext cx="12192000" cy="1022293"/>
          </a:xfrm>
        </p:spPr>
        <p:txBody>
          <a:bodyPr/>
          <a:lstStyle/>
          <a:p>
            <a:r>
              <a:rPr lang="en-US"/>
              <a:t>Click to edit Master title style</a:t>
            </a:r>
            <a:endParaRPr lang="en-GB"/>
          </a:p>
        </p:txBody>
      </p:sp>
      <p:sp>
        <p:nvSpPr>
          <p:cNvPr id="3" name="Text Placeholder 2"/>
          <p:cNvSpPr>
            <a:spLocks noGrp="1"/>
          </p:cNvSpPr>
          <p:nvPr>
            <p:ph type="body" sz="half" idx="1"/>
          </p:nvPr>
        </p:nvSpPr>
        <p:spPr>
          <a:xfrm>
            <a:off x="624443" y="1337620"/>
            <a:ext cx="5344859" cy="47097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43060" y="1337620"/>
            <a:ext cx="5346669" cy="47097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62315795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9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BFB15D6-8685-4179-9FFA-94BC056346E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4251289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06F2D5E-72A0-4F03-B663-BB0A4687301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3780784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7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8C7AB1E-B3E3-408A-9F94-0ECAD99EC71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5929315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3D0ECDA-04D9-4E54-BBAF-76BDCA3B546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9216354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3"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EE86983F-DDB6-47B8-A073-2ADFC6AAA94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6860455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1553E34-1268-4863-B335-F4453512724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6496004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843B4F17-3334-434C-8521-31E747B651D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6698809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5"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BB96440-9FA5-4AB4-92C4-713F25CCAB2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324798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slideLayout" Target="../slideLayouts/slideLayout116.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slideLayout" Target="../slideLayouts/slideLayout129.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5" Type="http://schemas.openxmlformats.org/officeDocument/2006/relationships/theme" Target="../theme/theme1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slideLayout" Target="../slideLayouts/slideLayout13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8.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theme" Target="../theme/theme12.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9.xml"/><Relationship Id="rId13" Type="http://schemas.openxmlformats.org/officeDocument/2006/relationships/theme" Target="../theme/theme13.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slideLayout" Target="../slideLayouts/slideLayout153.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1.xml"/><Relationship Id="rId13" Type="http://schemas.openxmlformats.org/officeDocument/2006/relationships/theme" Target="../theme/theme14.xml"/><Relationship Id="rId3" Type="http://schemas.openxmlformats.org/officeDocument/2006/relationships/slideLayout" Target="../slideLayouts/slideLayout156.xml"/><Relationship Id="rId7" Type="http://schemas.openxmlformats.org/officeDocument/2006/relationships/slideLayout" Target="../slideLayouts/slideLayout160.xml"/><Relationship Id="rId12" Type="http://schemas.openxmlformats.org/officeDocument/2006/relationships/slideLayout" Target="../slideLayouts/slideLayout165.xml"/><Relationship Id="rId2" Type="http://schemas.openxmlformats.org/officeDocument/2006/relationships/slideLayout" Target="../slideLayouts/slideLayout155.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0" Type="http://schemas.openxmlformats.org/officeDocument/2006/relationships/slideLayout" Target="../slideLayouts/slideLayout163.xml"/><Relationship Id="rId4" Type="http://schemas.openxmlformats.org/officeDocument/2006/relationships/slideLayout" Target="../slideLayouts/slideLayout157.xml"/><Relationship Id="rId9" Type="http://schemas.openxmlformats.org/officeDocument/2006/relationships/slideLayout" Target="../slideLayouts/slideLayout16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3.xml"/><Relationship Id="rId13" Type="http://schemas.openxmlformats.org/officeDocument/2006/relationships/theme" Target="../theme/theme15.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slideLayout" Target="../slideLayouts/slideLayout177.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5.xml"/><Relationship Id="rId13" Type="http://schemas.openxmlformats.org/officeDocument/2006/relationships/slideLayout" Target="../slideLayouts/slideLayout190.xml"/><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slideLayout" Target="../slideLayouts/slideLayout189.xml"/><Relationship Id="rId2" Type="http://schemas.openxmlformats.org/officeDocument/2006/relationships/slideLayout" Target="../slideLayouts/slideLayout179.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5" Type="http://schemas.openxmlformats.org/officeDocument/2006/relationships/theme" Target="../theme/theme16.xml"/><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 Id="rId14" Type="http://schemas.openxmlformats.org/officeDocument/2006/relationships/slideLayout" Target="../slideLayouts/slideLayout191.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9.xml"/><Relationship Id="rId13" Type="http://schemas.openxmlformats.org/officeDocument/2006/relationships/slideLayout" Target="../slideLayouts/slideLayout204.xml"/><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slideLayout" Target="../slideLayouts/slideLayout203.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5" Type="http://schemas.openxmlformats.org/officeDocument/2006/relationships/theme" Target="../theme/theme17.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 Id="rId14" Type="http://schemas.openxmlformats.org/officeDocument/2006/relationships/slideLayout" Target="../slideLayouts/slideLayout20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13.xml"/><Relationship Id="rId13" Type="http://schemas.openxmlformats.org/officeDocument/2006/relationships/slideLayout" Target="../slideLayouts/slideLayout218.xml"/><Relationship Id="rId18" Type="http://schemas.openxmlformats.org/officeDocument/2006/relationships/slideLayout" Target="../slideLayouts/slideLayout223.xml"/><Relationship Id="rId3" Type="http://schemas.openxmlformats.org/officeDocument/2006/relationships/slideLayout" Target="../slideLayouts/slideLayout208.xml"/><Relationship Id="rId21" Type="http://schemas.openxmlformats.org/officeDocument/2006/relationships/slideLayout" Target="../slideLayouts/slideLayout226.xml"/><Relationship Id="rId7" Type="http://schemas.openxmlformats.org/officeDocument/2006/relationships/slideLayout" Target="../slideLayouts/slideLayout212.xml"/><Relationship Id="rId12" Type="http://schemas.openxmlformats.org/officeDocument/2006/relationships/slideLayout" Target="../slideLayouts/slideLayout217.xml"/><Relationship Id="rId17" Type="http://schemas.openxmlformats.org/officeDocument/2006/relationships/slideLayout" Target="../slideLayouts/slideLayout222.xml"/><Relationship Id="rId2" Type="http://schemas.openxmlformats.org/officeDocument/2006/relationships/slideLayout" Target="../slideLayouts/slideLayout207.xml"/><Relationship Id="rId16" Type="http://schemas.openxmlformats.org/officeDocument/2006/relationships/slideLayout" Target="../slideLayouts/slideLayout221.xml"/><Relationship Id="rId20" Type="http://schemas.openxmlformats.org/officeDocument/2006/relationships/slideLayout" Target="../slideLayouts/slideLayout225.xml"/><Relationship Id="rId1" Type="http://schemas.openxmlformats.org/officeDocument/2006/relationships/slideLayout" Target="../slideLayouts/slideLayout206.xml"/><Relationship Id="rId6" Type="http://schemas.openxmlformats.org/officeDocument/2006/relationships/slideLayout" Target="../slideLayouts/slideLayout211.xml"/><Relationship Id="rId11" Type="http://schemas.openxmlformats.org/officeDocument/2006/relationships/slideLayout" Target="../slideLayouts/slideLayout216.xml"/><Relationship Id="rId5" Type="http://schemas.openxmlformats.org/officeDocument/2006/relationships/slideLayout" Target="../slideLayouts/slideLayout210.xml"/><Relationship Id="rId15" Type="http://schemas.openxmlformats.org/officeDocument/2006/relationships/slideLayout" Target="../slideLayouts/slideLayout220.xml"/><Relationship Id="rId10" Type="http://schemas.openxmlformats.org/officeDocument/2006/relationships/slideLayout" Target="../slideLayouts/slideLayout215.xml"/><Relationship Id="rId19" Type="http://schemas.openxmlformats.org/officeDocument/2006/relationships/slideLayout" Target="../slideLayouts/slideLayout224.xml"/><Relationship Id="rId4" Type="http://schemas.openxmlformats.org/officeDocument/2006/relationships/slideLayout" Target="../slideLayouts/slideLayout209.xml"/><Relationship Id="rId9" Type="http://schemas.openxmlformats.org/officeDocument/2006/relationships/slideLayout" Target="../slideLayouts/slideLayout214.xml"/><Relationship Id="rId14" Type="http://schemas.openxmlformats.org/officeDocument/2006/relationships/slideLayout" Target="../slideLayouts/slideLayout219.xml"/><Relationship Id="rId22" Type="http://schemas.openxmlformats.org/officeDocument/2006/relationships/theme" Target="../theme/theme1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1.jpe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image" Target="../media/image2.jpe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18" Type="http://schemas.openxmlformats.org/officeDocument/2006/relationships/slideLayout" Target="../slideLayouts/slideLayout77.xml"/><Relationship Id="rId3" Type="http://schemas.openxmlformats.org/officeDocument/2006/relationships/slideLayout" Target="../slideLayouts/slideLayout62.xml"/><Relationship Id="rId21" Type="http://schemas.openxmlformats.org/officeDocument/2006/relationships/theme" Target="../theme/theme6.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20" Type="http://schemas.openxmlformats.org/officeDocument/2006/relationships/slideLayout" Target="../slideLayouts/slideLayout79.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10" Type="http://schemas.openxmlformats.org/officeDocument/2006/relationships/slideLayout" Target="../slideLayouts/slideLayout69.xml"/><Relationship Id="rId19" Type="http://schemas.openxmlformats.org/officeDocument/2006/relationships/slideLayout" Target="../slideLayouts/slideLayout78.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theme" Target="../theme/theme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6" Type="http://schemas.openxmlformats.org/officeDocument/2006/relationships/image" Target="../media/image5.png"/><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5" Type="http://schemas.openxmlformats.org/officeDocument/2006/relationships/image" Target="../media/image4.png"/><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image" Target="../media/image3.wmf"/></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8.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10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pct5">
          <a:fgClr>
            <a:srgbClr val="FFFFFF"/>
          </a:fgClr>
          <a:bgClr>
            <a:schemeClr val="bg1"/>
          </a:bgClr>
        </a:patt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5"/>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solidFill>
                  <a:srgbClr val="000000"/>
                </a:solidFill>
                <a:latin typeface="Arial" charset="0"/>
                <a:cs typeface="Arial" charset="0"/>
              </a:defRPr>
            </a:lvl1pPr>
          </a:lstStyle>
          <a:p>
            <a:pPr>
              <a:defRPr/>
            </a:pPr>
            <a:endParaRPr lang="en-US" alt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solidFill>
                  <a:srgbClr val="000000"/>
                </a:solidFill>
                <a:latin typeface="Arial" charset="0"/>
                <a:cs typeface="Arial" charset="0"/>
              </a:defRPr>
            </a:lvl1pPr>
          </a:lstStyle>
          <a:p>
            <a:pPr>
              <a:defRPr/>
            </a:pPr>
            <a:endParaRPr lang="en-US" alt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solidFill>
                  <a:srgbClr val="000000"/>
                </a:solidFill>
                <a:latin typeface="Arial" charset="0"/>
                <a:cs typeface="Arial" charset="0"/>
              </a:defRPr>
            </a:lvl1pPr>
          </a:lstStyle>
          <a:p>
            <a:pPr>
              <a:defRPr/>
            </a:pPr>
            <a:fld id="{7C335814-C7CE-4A21-99C7-39B81DB9FB3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7247" r:id="rId1"/>
    <p:sldLayoutId id="2147487248" r:id="rId2"/>
    <p:sldLayoutId id="2147487249" r:id="rId3"/>
    <p:sldLayoutId id="2147487250" r:id="rId4"/>
    <p:sldLayoutId id="2147487251" r:id="rId5"/>
    <p:sldLayoutId id="2147487252" r:id="rId6"/>
    <p:sldLayoutId id="2147487253" r:id="rId7"/>
    <p:sldLayoutId id="2147487254" r:id="rId8"/>
    <p:sldLayoutId id="2147487255" r:id="rId9"/>
    <p:sldLayoutId id="2147487256" r:id="rId10"/>
    <p:sldLayoutId id="2147487257" r:id="rId11"/>
    <p:sldLayoutId id="2147487258" r:id="rId12"/>
    <p:sldLayoutId id="2147487259" r:id="rId13"/>
    <p:sldLayoutId id="2147487260" r:id="rId14"/>
    <p:sldLayoutId id="2147487262" r:id="rId15"/>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42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F1A83262-61CA-4F63-961E-B16BC93C616E}" type="datetimeFigureOut">
              <a:rPr lang="en-GB" smtClean="0">
                <a:solidFill>
                  <a:prstClr val="black">
                    <a:tint val="75000"/>
                  </a:prstClr>
                </a:solidFill>
                <a:latin typeface="Calibri"/>
                <a:cs typeface="Arial" charset="0"/>
              </a:rPr>
              <a:pPr fontAlgn="auto">
                <a:spcBef>
                  <a:spcPts val="0"/>
                </a:spcBef>
                <a:spcAft>
                  <a:spcPts val="0"/>
                </a:spcAft>
              </a:pPr>
              <a:t>16/04/2018</a:t>
            </a:fld>
            <a:endParaRPr lang="en-GB">
              <a:solidFill>
                <a:prstClr val="black">
                  <a:tint val="75000"/>
                </a:prstClr>
              </a:solidFill>
              <a:latin typeface="Calibri"/>
              <a:cs typeface="Arial" charset="0"/>
            </a:endParaRPr>
          </a:p>
        </p:txBody>
      </p:sp>
      <p:sp>
        <p:nvSpPr>
          <p:cNvPr id="5" name="Footer Placeholder 4"/>
          <p:cNvSpPr>
            <a:spLocks noGrp="1"/>
          </p:cNvSpPr>
          <p:nvPr>
            <p:ph type="ftr" sz="quarter" idx="3"/>
          </p:nvPr>
        </p:nvSpPr>
        <p:spPr>
          <a:xfrm>
            <a:off x="4165600" y="635642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GB">
              <a:solidFill>
                <a:prstClr val="black">
                  <a:tint val="75000"/>
                </a:prstClr>
              </a:solidFill>
              <a:latin typeface="Calibri"/>
              <a:cs typeface="Arial" charset="0"/>
            </a:endParaRPr>
          </a:p>
        </p:txBody>
      </p:sp>
      <p:sp>
        <p:nvSpPr>
          <p:cNvPr id="6" name="Slide Number Placeholder 5"/>
          <p:cNvSpPr>
            <a:spLocks noGrp="1"/>
          </p:cNvSpPr>
          <p:nvPr>
            <p:ph type="sldNum" sz="quarter" idx="4"/>
          </p:nvPr>
        </p:nvSpPr>
        <p:spPr>
          <a:xfrm>
            <a:off x="8737600" y="635642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6DC313C-4D2D-4F4E-8242-10FAFAA0A844}" type="slidenum">
              <a:rPr lang="en-GB" smtClean="0">
                <a:solidFill>
                  <a:prstClr val="black">
                    <a:tint val="75000"/>
                  </a:prstClr>
                </a:solidFill>
                <a:latin typeface="Calibri"/>
                <a:cs typeface="Arial" charset="0"/>
              </a:rPr>
              <a:pPr fontAlgn="auto">
                <a:spcBef>
                  <a:spcPts val="0"/>
                </a:spcBef>
                <a:spcAft>
                  <a:spcPts val="0"/>
                </a:spcAft>
              </a:pPr>
              <a:t>‹#›</a:t>
            </a:fld>
            <a:endParaRPr lang="en-GB">
              <a:solidFill>
                <a:prstClr val="black">
                  <a:tint val="75000"/>
                </a:prstClr>
              </a:solidFill>
              <a:latin typeface="Calibri"/>
              <a:cs typeface="Arial" charset="0"/>
            </a:endParaRPr>
          </a:p>
        </p:txBody>
      </p:sp>
    </p:spTree>
    <p:extLst>
      <p:ext uri="{BB962C8B-B14F-4D97-AF65-F5344CB8AC3E}">
        <p14:creationId xmlns:p14="http://schemas.microsoft.com/office/powerpoint/2010/main" val="470082892"/>
      </p:ext>
    </p:extLst>
  </p:cSld>
  <p:clrMap bg1="lt1" tx1="dk1" bg2="lt2" tx2="dk2" accent1="accent1" accent2="accent2" accent3="accent3" accent4="accent4" accent5="accent5" accent6="accent6" hlink="hlink" folHlink="folHlink"/>
  <p:sldLayoutIdLst>
    <p:sldLayoutId id="2147487651" r:id="rId1"/>
    <p:sldLayoutId id="2147487652" r:id="rId2"/>
    <p:sldLayoutId id="2147487653" r:id="rId3"/>
    <p:sldLayoutId id="2147487654" r:id="rId4"/>
    <p:sldLayoutId id="2147487655" r:id="rId5"/>
    <p:sldLayoutId id="2147487656" r:id="rId6"/>
    <p:sldLayoutId id="2147487657" r:id="rId7"/>
    <p:sldLayoutId id="2147487658" r:id="rId8"/>
    <p:sldLayoutId id="2147487659" r:id="rId9"/>
    <p:sldLayoutId id="2147487660" r:id="rId10"/>
    <p:sldLayoutId id="2147487661" r:id="rId11"/>
    <p:sldLayoutId id="2147487662" r:id="rId12"/>
    <p:sldLayoutId id="2147487664"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Text Placeholder 12"/>
          <p:cNvSpPr>
            <a:spLocks noGrp="1"/>
          </p:cNvSpPr>
          <p:nvPr>
            <p:ph type="body" idx="1"/>
          </p:nvPr>
        </p:nvSpPr>
        <p:spPr>
          <a:xfrm>
            <a:off x="816864" y="1803400"/>
            <a:ext cx="10871200" cy="4323080"/>
          </a:xfrm>
          <a:prstGeom prst="rect">
            <a:avLst/>
          </a:prstGeom>
        </p:spPr>
        <p:txBody>
          <a:bodyPr vert="horz">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Date Placeholder 13"/>
          <p:cNvSpPr>
            <a:spLocks noGrp="1"/>
          </p:cNvSpPr>
          <p:nvPr>
            <p:ph type="dt" sz="half" idx="2"/>
          </p:nvPr>
        </p:nvSpPr>
        <p:spPr>
          <a:xfrm>
            <a:off x="8128000" y="6248400"/>
            <a:ext cx="3556000" cy="365125"/>
          </a:xfrm>
          <a:prstGeom prst="rect">
            <a:avLst/>
          </a:prstGeom>
        </p:spPr>
        <p:txBody>
          <a:bodyPr vert="horz" anchor="ctr" anchorCtr="0"/>
          <a:lstStyle>
            <a:lvl1pPr algn="l">
              <a:defRPr sz="1867">
                <a:solidFill>
                  <a:schemeClr val="tx2"/>
                </a:solidFill>
              </a:defRPr>
            </a:lvl1pPr>
            <a:extLst/>
          </a:lstStyle>
          <a:p>
            <a:fld id="{E4606EA6-EFEA-4C30-9264-4F9291A5780D}" type="datetime1">
              <a:rPr lang="en-US" smtClean="0"/>
              <a:pPr/>
              <a:t>4/16/2018</a:t>
            </a:fld>
            <a:endParaRPr lang="en-US" sz="1867" dirty="0">
              <a:solidFill>
                <a:schemeClr val="tx2"/>
              </a:solidFill>
            </a:endParaRPr>
          </a:p>
        </p:txBody>
      </p:sp>
      <p:sp>
        <p:nvSpPr>
          <p:cNvPr id="3" name="Footer Placeholder 2"/>
          <p:cNvSpPr>
            <a:spLocks noGrp="1"/>
          </p:cNvSpPr>
          <p:nvPr>
            <p:ph type="ftr" sz="quarter" idx="3"/>
          </p:nvPr>
        </p:nvSpPr>
        <p:spPr>
          <a:xfrm>
            <a:off x="812802" y="6248207"/>
            <a:ext cx="7228111" cy="365125"/>
          </a:xfrm>
          <a:prstGeom prst="rect">
            <a:avLst/>
          </a:prstGeom>
        </p:spPr>
        <p:txBody>
          <a:bodyPr vert="horz" anchor="ctr"/>
          <a:lstStyle>
            <a:lvl1pPr algn="r">
              <a:defRPr sz="1867">
                <a:solidFill>
                  <a:schemeClr val="tx2"/>
                </a:solidFill>
              </a:defRPr>
            </a:lvl1pPr>
            <a:extLst/>
          </a:lstStyle>
          <a:p>
            <a:pPr algn="r"/>
            <a:endParaRPr lang="en-US" sz="1867" dirty="0">
              <a:solidFill>
                <a:schemeClr val="tx2"/>
              </a:solidFill>
            </a:endParaRPr>
          </a:p>
        </p:txBody>
      </p:sp>
      <p:sp>
        <p:nvSpPr>
          <p:cNvPr id="7" name="Rectangle 6"/>
          <p:cNvSpPr/>
          <p:nvPr/>
        </p:nvSpPr>
        <p:spPr>
          <a:xfrm>
            <a:off x="0" y="1460227"/>
            <a:ext cx="12192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8" name="Rectangle 7"/>
          <p:cNvSpPr/>
          <p:nvPr/>
        </p:nvSpPr>
        <p:spPr>
          <a:xfrm>
            <a:off x="0" y="1505947"/>
            <a:ext cx="7112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9" name="Rectangle 8"/>
          <p:cNvSpPr/>
          <p:nvPr/>
        </p:nvSpPr>
        <p:spPr>
          <a:xfrm>
            <a:off x="787400" y="1505947"/>
            <a:ext cx="1140460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23" name="Slide Number Placeholder 22"/>
          <p:cNvSpPr>
            <a:spLocks noGrp="1"/>
          </p:cNvSpPr>
          <p:nvPr>
            <p:ph type="sldNum" sz="quarter" idx="4"/>
          </p:nvPr>
        </p:nvSpPr>
        <p:spPr>
          <a:xfrm>
            <a:off x="0" y="1498010"/>
            <a:ext cx="711200" cy="244476"/>
          </a:xfrm>
          <a:prstGeom prst="rect">
            <a:avLst/>
          </a:prstGeom>
        </p:spPr>
        <p:txBody>
          <a:bodyPr vert="horz" anchor="ctr" anchorCtr="0">
            <a:normAutofit/>
          </a:bodyPr>
          <a:lstStyle>
            <a:lvl1pPr algn="ctr">
              <a:defRPr sz="1867" b="1">
                <a:solidFill>
                  <a:srgbClr val="FFFFFF"/>
                </a:solidFill>
              </a:defRPr>
            </a:lvl1pPr>
            <a:extLst/>
          </a:lstStyle>
          <a:p>
            <a:pPr algn="ctr"/>
            <a:fld id="{8F82E0A0-C266-4798-8C8F-B9F91E9DA37E}" type="slidenum">
              <a:rPr lang="en-US" sz="1867" b="1" smtClean="0">
                <a:solidFill>
                  <a:srgbClr val="FFFFFF"/>
                </a:solidFill>
              </a:rPr>
              <a:pPr algn="ctr"/>
              <a:t>‹#›</a:t>
            </a:fld>
            <a:endParaRPr lang="en-US" sz="1867" b="1" dirty="0">
              <a:solidFill>
                <a:srgbClr val="FFFFFF"/>
              </a:solidFill>
            </a:endParaRPr>
          </a:p>
        </p:txBody>
      </p:sp>
      <p:sp>
        <p:nvSpPr>
          <p:cNvPr id="22" name="Title Placeholder 21"/>
          <p:cNvSpPr>
            <a:spLocks noGrp="1"/>
          </p:cNvSpPr>
          <p:nvPr>
            <p:ph type="title"/>
          </p:nvPr>
        </p:nvSpPr>
        <p:spPr>
          <a:xfrm>
            <a:off x="812800" y="157480"/>
            <a:ext cx="10871200" cy="1341120"/>
          </a:xfrm>
          <a:prstGeom prst="rect">
            <a:avLst/>
          </a:prstGeom>
        </p:spPr>
        <p:txBody>
          <a:bodyPr vert="horz" anchor="b">
            <a:normAutofit/>
          </a:bodyPr>
          <a:lstStyle/>
          <a:p>
            <a:r>
              <a:rPr lang="en-US"/>
              <a:t>Click to edit Master title style</a:t>
            </a:r>
            <a:endParaRPr lang="en-US" dirty="0"/>
          </a:p>
        </p:txBody>
      </p:sp>
    </p:spTree>
    <p:extLst>
      <p:ext uri="{BB962C8B-B14F-4D97-AF65-F5344CB8AC3E}">
        <p14:creationId xmlns:p14="http://schemas.microsoft.com/office/powerpoint/2010/main" val="2481304432"/>
      </p:ext>
    </p:extLst>
  </p:cSld>
  <p:clrMap bg1="lt1" tx1="dk1" bg2="lt2" tx2="dk2" accent1="accent1" accent2="accent2" accent3="accent3" accent4="accent4" accent5="accent5" accent6="accent6" hlink="hlink" folHlink="folHlink"/>
  <p:sldLayoutIdLst>
    <p:sldLayoutId id="2147487845" r:id="rId1"/>
    <p:sldLayoutId id="2147487846" r:id="rId2"/>
    <p:sldLayoutId id="2147487847" r:id="rId3"/>
    <p:sldLayoutId id="2147487848" r:id="rId4"/>
    <p:sldLayoutId id="2147487849" r:id="rId5"/>
    <p:sldLayoutId id="2147487850" r:id="rId6"/>
    <p:sldLayoutId id="2147487851" r:id="rId7"/>
    <p:sldLayoutId id="2147487852" r:id="rId8"/>
    <p:sldLayoutId id="2147487853" r:id="rId9"/>
    <p:sldLayoutId id="2147487854" r:id="rId10"/>
    <p:sldLayoutId id="2147487855" r:id="rId11"/>
    <p:sldLayoutId id="2147487856" r:id="rId12"/>
    <p:sldLayoutId id="2147487857" r:id="rId13"/>
    <p:sldLayoutId id="2147487858" r:id="rId14"/>
  </p:sldLayoutIdLst>
  <p:txStyles>
    <p:titleStyle>
      <a:lvl1pPr algn="l" rtl="0" eaLnBrk="1" latinLnBrk="0" hangingPunct="1">
        <a:spcBef>
          <a:spcPct val="0"/>
        </a:spcBef>
        <a:buNone/>
        <a:defRPr sz="5600" kern="1200">
          <a:solidFill>
            <a:schemeClr val="tx2"/>
          </a:solidFill>
          <a:latin typeface="+mj-lt"/>
          <a:ea typeface="+mj-ea"/>
          <a:cs typeface="+mj-cs"/>
        </a:defRPr>
      </a:lvl1pPr>
      <a:extLst/>
    </p:titleStyle>
    <p:bodyStyle>
      <a:lvl1pPr marL="426709" indent="-426709" algn="l" rtl="0" eaLnBrk="1" latinLnBrk="0" hangingPunct="1">
        <a:spcBef>
          <a:spcPts val="933"/>
        </a:spcBef>
        <a:buClr>
          <a:schemeClr val="accent2"/>
        </a:buClr>
        <a:buSzPct val="60000"/>
        <a:buFont typeface="Wingdings"/>
        <a:buChar char=""/>
        <a:defRPr sz="3867" kern="1200">
          <a:solidFill>
            <a:schemeClr val="tx1"/>
          </a:solidFill>
          <a:latin typeface="+mn-lt"/>
          <a:ea typeface="+mn-ea"/>
          <a:cs typeface="+mn-cs"/>
        </a:defRPr>
      </a:lvl1pPr>
      <a:lvl2pPr marL="853419" indent="-365751" algn="l" rtl="0" eaLnBrk="1" latinLnBrk="0" hangingPunct="1">
        <a:spcBef>
          <a:spcPts val="733"/>
        </a:spcBef>
        <a:buClr>
          <a:schemeClr val="accent1"/>
        </a:buClr>
        <a:buSzPct val="70000"/>
        <a:buFont typeface="Wingdings 2"/>
        <a:buChar char=""/>
        <a:defRPr sz="3467" kern="1200">
          <a:solidFill>
            <a:schemeClr val="tx1"/>
          </a:solidFill>
          <a:latin typeface="+mn-lt"/>
          <a:ea typeface="+mn-ea"/>
          <a:cs typeface="+mn-cs"/>
        </a:defRPr>
      </a:lvl2pPr>
      <a:lvl3pPr marL="1219170" indent="-304792" algn="l" rtl="0" eaLnBrk="1" latinLnBrk="0" hangingPunct="1">
        <a:spcBef>
          <a:spcPts val="667"/>
        </a:spcBef>
        <a:buClr>
          <a:schemeClr val="accent2"/>
        </a:buClr>
        <a:buSzPct val="75000"/>
        <a:buFont typeface="Wingdings"/>
        <a:buChar char=""/>
        <a:defRPr sz="3067" kern="1200">
          <a:solidFill>
            <a:schemeClr val="tx1"/>
          </a:solidFill>
          <a:latin typeface="+mn-lt"/>
          <a:ea typeface="+mn-ea"/>
          <a:cs typeface="+mn-cs"/>
        </a:defRPr>
      </a:lvl3pPr>
      <a:lvl4pPr marL="1828754" indent="-304792" algn="l" rtl="0" eaLnBrk="1" latinLnBrk="0" hangingPunct="1">
        <a:spcBef>
          <a:spcPts val="533"/>
        </a:spcBef>
        <a:buClr>
          <a:schemeClr val="accent3"/>
        </a:buClr>
        <a:buSzPct val="75000"/>
        <a:buFont typeface="Wingdings"/>
        <a:buChar char=""/>
        <a:defRPr sz="2667" kern="1200">
          <a:solidFill>
            <a:schemeClr val="tx1"/>
          </a:solidFill>
          <a:latin typeface="+mn-lt"/>
          <a:ea typeface="+mn-ea"/>
          <a:cs typeface="+mn-cs"/>
        </a:defRPr>
      </a:lvl4pPr>
      <a:lvl5pPr marL="2438339" indent="-304792" algn="l" rtl="0" eaLnBrk="1" latinLnBrk="0" hangingPunct="1">
        <a:spcBef>
          <a:spcPts val="533"/>
        </a:spcBef>
        <a:buClr>
          <a:schemeClr val="accent4"/>
        </a:buClr>
        <a:buSzPct val="65000"/>
        <a:buFont typeface="Wingdings"/>
        <a:buChar char=""/>
        <a:defRPr sz="2667" kern="1200">
          <a:solidFill>
            <a:schemeClr val="tx1"/>
          </a:solidFill>
          <a:latin typeface="+mn-lt"/>
          <a:ea typeface="+mn-ea"/>
          <a:cs typeface="+mn-cs"/>
        </a:defRPr>
      </a:lvl5pPr>
      <a:lvl6pPr marL="2804090" indent="-304792" algn="l" rtl="0" eaLnBrk="1" latinLnBrk="0" hangingPunct="1">
        <a:spcBef>
          <a:spcPct val="20000"/>
        </a:spcBef>
        <a:buClr>
          <a:schemeClr val="accent1"/>
        </a:buClr>
        <a:buFont typeface="Wingdings"/>
        <a:buNone/>
        <a:defRPr sz="2400" kern="1200" baseline="0">
          <a:solidFill>
            <a:schemeClr val="tx1"/>
          </a:solidFill>
          <a:latin typeface="+mn-lt"/>
          <a:ea typeface="+mn-ea"/>
          <a:cs typeface="+mn-cs"/>
        </a:defRPr>
      </a:lvl6pPr>
      <a:lvl7pPr marL="3169841" indent="-304792" algn="l" rtl="0" eaLnBrk="1" latinLnBrk="0" hangingPunct="1">
        <a:spcBef>
          <a:spcPct val="20000"/>
        </a:spcBef>
        <a:buClr>
          <a:schemeClr val="accent2"/>
        </a:buClr>
        <a:buFont typeface="Wingdings"/>
        <a:buChar char="§"/>
        <a:defRPr sz="2400" kern="1200" baseline="0">
          <a:solidFill>
            <a:schemeClr val="tx1"/>
          </a:solidFill>
          <a:latin typeface="+mn-lt"/>
          <a:ea typeface="+mn-ea"/>
          <a:cs typeface="+mn-cs"/>
        </a:defRPr>
      </a:lvl7pPr>
      <a:lvl8pPr marL="3535592" indent="-304792" algn="l" rtl="0" eaLnBrk="1" latinLnBrk="0" hangingPunct="1">
        <a:spcBef>
          <a:spcPct val="20000"/>
        </a:spcBef>
        <a:buClr>
          <a:schemeClr val="accent3"/>
        </a:buClr>
        <a:buFont typeface="Wingdings"/>
        <a:buChar char="§"/>
        <a:defRPr sz="2400" kern="1200" baseline="0">
          <a:solidFill>
            <a:schemeClr val="tx1"/>
          </a:solidFill>
          <a:latin typeface="+mn-lt"/>
          <a:ea typeface="+mn-ea"/>
          <a:cs typeface="+mn-cs"/>
        </a:defRPr>
      </a:lvl8pPr>
      <a:lvl9pPr marL="3901342" indent="-304792" algn="l" rtl="0" eaLnBrk="1" latinLnBrk="0" hangingPunct="1">
        <a:spcBef>
          <a:spcPct val="20000"/>
        </a:spcBef>
        <a:buClr>
          <a:schemeClr val="accent4"/>
        </a:buClr>
        <a:buFont typeface="Wingdings"/>
        <a:buChar char="§"/>
        <a:defRPr sz="2400" kern="1200" baseline="0">
          <a:solidFill>
            <a:schemeClr val="tx1"/>
          </a:solidFill>
          <a:latin typeface="+mn-lt"/>
          <a:ea typeface="+mn-ea"/>
          <a:cs typeface="+mn-cs"/>
        </a:defRPr>
      </a:lvl9pPr>
      <a:extLst/>
    </p:bodyStyle>
    <p:otherStyle>
      <a:lvl1pPr marL="0" algn="l" rtl="0" eaLnBrk="1" hangingPunct="1">
        <a:defRPr kern="1200">
          <a:solidFill>
            <a:schemeClr val="tx1"/>
          </a:solidFill>
          <a:latin typeface="+mn-lt"/>
          <a:ea typeface="+mn-ea"/>
          <a:cs typeface="+mn-cs"/>
        </a:defRPr>
      </a:lvl1pPr>
      <a:lvl2pPr marL="609585" algn="l" rtl="0" eaLnBrk="1" hangingPunct="1">
        <a:defRPr kern="1200">
          <a:solidFill>
            <a:schemeClr val="tx1"/>
          </a:solidFill>
          <a:latin typeface="+mn-lt"/>
          <a:ea typeface="+mn-ea"/>
          <a:cs typeface="+mn-cs"/>
        </a:defRPr>
      </a:lvl2pPr>
      <a:lvl3pPr marL="1219170" algn="l" rtl="0" eaLnBrk="1" hangingPunct="1">
        <a:defRPr kern="1200">
          <a:solidFill>
            <a:schemeClr val="tx1"/>
          </a:solidFill>
          <a:latin typeface="+mn-lt"/>
          <a:ea typeface="+mn-ea"/>
          <a:cs typeface="+mn-cs"/>
        </a:defRPr>
      </a:lvl3pPr>
      <a:lvl4pPr marL="1828754" algn="l" rtl="0" eaLnBrk="1" hangingPunct="1">
        <a:defRPr kern="1200">
          <a:solidFill>
            <a:schemeClr val="tx1"/>
          </a:solidFill>
          <a:latin typeface="+mn-lt"/>
          <a:ea typeface="+mn-ea"/>
          <a:cs typeface="+mn-cs"/>
        </a:defRPr>
      </a:lvl4pPr>
      <a:lvl5pPr marL="2438339" algn="l" rtl="0" eaLnBrk="1" hangingPunct="1">
        <a:defRPr kern="1200">
          <a:solidFill>
            <a:schemeClr val="tx1"/>
          </a:solidFill>
          <a:latin typeface="+mn-lt"/>
          <a:ea typeface="+mn-ea"/>
          <a:cs typeface="+mn-cs"/>
        </a:defRPr>
      </a:lvl5pPr>
      <a:lvl6pPr marL="3047924" algn="l" rtl="0" eaLnBrk="1" hangingPunct="1">
        <a:defRPr kern="1200">
          <a:solidFill>
            <a:schemeClr val="tx1"/>
          </a:solidFill>
          <a:latin typeface="+mn-lt"/>
          <a:ea typeface="+mn-ea"/>
          <a:cs typeface="+mn-cs"/>
        </a:defRPr>
      </a:lvl6pPr>
      <a:lvl7pPr marL="3657509" algn="l" rtl="0" eaLnBrk="1" hangingPunct="1">
        <a:defRPr kern="1200">
          <a:solidFill>
            <a:schemeClr val="tx1"/>
          </a:solidFill>
          <a:latin typeface="+mn-lt"/>
          <a:ea typeface="+mn-ea"/>
          <a:cs typeface="+mn-cs"/>
        </a:defRPr>
      </a:lvl7pPr>
      <a:lvl8pPr marL="4267093" algn="l" rtl="0" eaLnBrk="1" hangingPunct="1">
        <a:defRPr kern="1200">
          <a:solidFill>
            <a:schemeClr val="tx1"/>
          </a:solidFill>
          <a:latin typeface="+mn-lt"/>
          <a:ea typeface="+mn-ea"/>
          <a:cs typeface="+mn-cs"/>
        </a:defRPr>
      </a:lvl8pPr>
      <a:lvl9pPr marL="4876678" algn="l" rtl="0" eaLnBrk="1" hangingPunct="1">
        <a:defRPr kern="1200">
          <a:solidFill>
            <a:schemeClr val="tx1"/>
          </a:solidFill>
          <a:latin typeface="+mn-lt"/>
          <a:ea typeface="+mn-ea"/>
          <a:cs typeface="+mn-cs"/>
        </a:defRPr>
      </a:lvl9pPr>
      <a:extLst/>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40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114B50-9718-4053-8261-ECA2097D58BF}" type="datetimeFigureOut">
              <a:rPr lang="en-GB" smtClean="0">
                <a:solidFill>
                  <a:prstClr val="black">
                    <a:tint val="75000"/>
                  </a:prstClr>
                </a:solidFill>
                <a:cs typeface="Arial" pitchFamily="34" charset="0"/>
              </a:rPr>
              <a:pPr/>
              <a:t>16/04/2018</a:t>
            </a:fld>
            <a:endParaRPr lang="en-GB">
              <a:solidFill>
                <a:prstClr val="black">
                  <a:tint val="75000"/>
                </a:prstClr>
              </a:solidFill>
              <a:cs typeface="Arial" pitchFamily="34" charset="0"/>
            </a:endParaRPr>
          </a:p>
        </p:txBody>
      </p:sp>
      <p:sp>
        <p:nvSpPr>
          <p:cNvPr id="5" name="Footer Placeholder 4"/>
          <p:cNvSpPr>
            <a:spLocks noGrp="1"/>
          </p:cNvSpPr>
          <p:nvPr>
            <p:ph type="ftr" sz="quarter" idx="3"/>
          </p:nvPr>
        </p:nvSpPr>
        <p:spPr>
          <a:xfrm>
            <a:off x="4165600" y="635640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cs typeface="Arial" pitchFamily="34" charset="0"/>
            </a:endParaRPr>
          </a:p>
        </p:txBody>
      </p:sp>
      <p:sp>
        <p:nvSpPr>
          <p:cNvPr id="6" name="Slide Number Placeholder 5"/>
          <p:cNvSpPr>
            <a:spLocks noGrp="1"/>
          </p:cNvSpPr>
          <p:nvPr>
            <p:ph type="sldNum" sz="quarter" idx="4"/>
          </p:nvPr>
        </p:nvSpPr>
        <p:spPr>
          <a:xfrm>
            <a:off x="8737600" y="635640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DC9043-3C70-45F3-9585-284A5536B91D}" type="slidenum">
              <a:rPr lang="en-GB" smtClean="0">
                <a:solidFill>
                  <a:prstClr val="black">
                    <a:tint val="75000"/>
                  </a:prstClr>
                </a:solidFill>
                <a:cs typeface="Arial" pitchFamily="34" charset="0"/>
              </a:rPr>
              <a:pPr/>
              <a:t>‹#›</a:t>
            </a:fld>
            <a:endParaRPr lang="en-GB">
              <a:solidFill>
                <a:prstClr val="black">
                  <a:tint val="75000"/>
                </a:prstClr>
              </a:solidFill>
              <a:cs typeface="Arial" pitchFamily="34" charset="0"/>
            </a:endParaRPr>
          </a:p>
        </p:txBody>
      </p:sp>
    </p:spTree>
    <p:extLst>
      <p:ext uri="{BB962C8B-B14F-4D97-AF65-F5344CB8AC3E}">
        <p14:creationId xmlns:p14="http://schemas.microsoft.com/office/powerpoint/2010/main" val="1037338962"/>
      </p:ext>
    </p:extLst>
  </p:cSld>
  <p:clrMap bg1="lt1" tx1="dk1" bg2="lt2" tx2="dk2" accent1="accent1" accent2="accent2" accent3="accent3" accent4="accent4" accent5="accent5" accent6="accent6" hlink="hlink" folHlink="folHlink"/>
  <p:sldLayoutIdLst>
    <p:sldLayoutId id="2147487860" r:id="rId1"/>
    <p:sldLayoutId id="2147487861" r:id="rId2"/>
    <p:sldLayoutId id="2147487862" r:id="rId3"/>
    <p:sldLayoutId id="2147487863" r:id="rId4"/>
    <p:sldLayoutId id="2147487864" r:id="rId5"/>
    <p:sldLayoutId id="2147487865" r:id="rId6"/>
    <p:sldLayoutId id="2147487866" r:id="rId7"/>
    <p:sldLayoutId id="2147487867" r:id="rId8"/>
    <p:sldLayoutId id="2147487868" r:id="rId9"/>
    <p:sldLayoutId id="2147487869" r:id="rId10"/>
    <p:sldLayoutId id="2147487870" r:id="rId11"/>
  </p:sldLayoutIdLst>
  <p:transition spd="slow">
    <p:strips dir="rd"/>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1206690" y="3537667"/>
            <a:ext cx="10515600" cy="1325563"/>
          </a:xfrm>
          <a:prstGeom prst="rect">
            <a:avLst/>
          </a:prstGeom>
        </p:spPr>
        <p:txBody>
          <a:bodyPr vert="horz" lIns="91440" tIns="45720" rIns="91440" bIns="45720" rtlCol="0" anchor="ctr">
            <a:normAutofit/>
          </a:bodyPr>
          <a:lstStyle/>
          <a:p>
            <a:r>
              <a:rPr lang="it-IT"/>
              <a:t>Fare clic per modificare stile</a:t>
            </a:r>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02D26B-C44F-C04E-B9C1-C1E41947189E}" type="datetimeFigureOut">
              <a:rPr lang="it-IT" smtClean="0"/>
              <a:t>16/04/2018</a:t>
            </a:fld>
            <a:endParaRPr lang="it-IT"/>
          </a:p>
        </p:txBody>
      </p:sp>
    </p:spTree>
    <p:extLst>
      <p:ext uri="{BB962C8B-B14F-4D97-AF65-F5344CB8AC3E}">
        <p14:creationId xmlns:p14="http://schemas.microsoft.com/office/powerpoint/2010/main" val="491850837"/>
      </p:ext>
    </p:extLst>
  </p:cSld>
  <p:clrMap bg1="lt1" tx1="dk1" bg2="lt2" tx2="dk2" accent1="accent1" accent2="accent2" accent3="accent3" accent4="accent4" accent5="accent5" accent6="accent6" hlink="hlink" folHlink="folHlink"/>
  <p:sldLayoutIdLst>
    <p:sldLayoutId id="2147487872" r:id="rId1"/>
    <p:sldLayoutId id="2147487873" r:id="rId2"/>
    <p:sldLayoutId id="2147487874" r:id="rId3"/>
    <p:sldLayoutId id="2147487875" r:id="rId4"/>
    <p:sldLayoutId id="2147487876" r:id="rId5"/>
    <p:sldLayoutId id="2147487877" r:id="rId6"/>
    <p:sldLayoutId id="2147487878" r:id="rId7"/>
    <p:sldLayoutId id="2147487879" r:id="rId8"/>
    <p:sldLayoutId id="2147487880" r:id="rId9"/>
    <p:sldLayoutId id="2147487881" r:id="rId10"/>
    <p:sldLayoutId id="2147487882" r:id="rId11"/>
    <p:sldLayoutId id="214748788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SHAPE:background, gradient"/>
          <p:cNvSpPr/>
          <p:nvPr/>
        </p:nvSpPr>
        <p:spPr>
          <a:xfrm>
            <a:off x="0" y="0"/>
            <a:ext cx="12192000" cy="6858000"/>
          </a:xfrm>
          <a:prstGeom prst="rect">
            <a:avLst/>
          </a:prstGeom>
          <a:gradFill>
            <a:gsLst>
              <a:gs pos="0">
                <a:schemeClr val="bg1">
                  <a:lumMod val="95000"/>
                </a:schemeClr>
              </a:gs>
              <a:gs pos="100000">
                <a:schemeClr val="bg1"/>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Arial" panose="020B0604020202020204" pitchFamily="34" charset="0"/>
              <a:cs typeface="Arial" panose="020B0604020202020204" pitchFamily="34" charset="0"/>
            </a:endParaRPr>
          </a:p>
        </p:txBody>
      </p:sp>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40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BEA615B9-72BE-794A-A679-3F7F99D0135D}" type="datetimeFigureOut">
              <a:rPr lang="en-US" smtClean="0">
                <a:solidFill>
                  <a:prstClr val="black">
                    <a:tint val="75000"/>
                  </a:prstClr>
                </a:solidFill>
                <a:latin typeface="Rockwell"/>
                <a:cs typeface="Arial" charset="0"/>
              </a:rPr>
              <a:pPr defTabSz="457200" fontAlgn="auto">
                <a:spcBef>
                  <a:spcPts val="0"/>
                </a:spcBef>
                <a:spcAft>
                  <a:spcPts val="0"/>
                </a:spcAft>
              </a:pPr>
              <a:t>4/16/2018</a:t>
            </a:fld>
            <a:endParaRPr lang="en-US">
              <a:solidFill>
                <a:prstClr val="black">
                  <a:tint val="75000"/>
                </a:prstClr>
              </a:solidFill>
              <a:latin typeface="Rockwell"/>
              <a:cs typeface="Arial" charset="0"/>
            </a:endParaRPr>
          </a:p>
        </p:txBody>
      </p:sp>
      <p:sp>
        <p:nvSpPr>
          <p:cNvPr id="5" name="Footer Placeholder 4"/>
          <p:cNvSpPr>
            <a:spLocks noGrp="1"/>
          </p:cNvSpPr>
          <p:nvPr>
            <p:ph type="ftr" sz="quarter" idx="3"/>
          </p:nvPr>
        </p:nvSpPr>
        <p:spPr>
          <a:xfrm>
            <a:off x="4165600" y="635640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a:solidFill>
                <a:prstClr val="black">
                  <a:tint val="75000"/>
                </a:prstClr>
              </a:solidFill>
              <a:latin typeface="Rockwell"/>
              <a:cs typeface="Arial" charset="0"/>
            </a:endParaRPr>
          </a:p>
        </p:txBody>
      </p:sp>
      <p:sp>
        <p:nvSpPr>
          <p:cNvPr id="6" name="Slide Number Placeholder 5"/>
          <p:cNvSpPr>
            <a:spLocks noGrp="1"/>
          </p:cNvSpPr>
          <p:nvPr>
            <p:ph type="sldNum" sz="quarter" idx="4"/>
          </p:nvPr>
        </p:nvSpPr>
        <p:spPr>
          <a:xfrm>
            <a:off x="8737600" y="635640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13244734-1A3E-8142-86F9-065E7C6318E8}" type="slidenum">
              <a:rPr lang="en-US" smtClean="0">
                <a:solidFill>
                  <a:prstClr val="black">
                    <a:tint val="75000"/>
                  </a:prstClr>
                </a:solidFill>
                <a:latin typeface="Rockwell"/>
                <a:cs typeface="Arial" charset="0"/>
              </a:rPr>
              <a:pPr defTabSz="457200" fontAlgn="auto">
                <a:spcBef>
                  <a:spcPts val="0"/>
                </a:spcBef>
                <a:spcAft>
                  <a:spcPts val="0"/>
                </a:spcAft>
              </a:pPr>
              <a:t>‹#›</a:t>
            </a:fld>
            <a:endParaRPr lang="en-US">
              <a:solidFill>
                <a:prstClr val="black">
                  <a:tint val="75000"/>
                </a:prstClr>
              </a:solidFill>
              <a:latin typeface="Rockwell"/>
              <a:cs typeface="Arial" charset="0"/>
            </a:endParaRPr>
          </a:p>
        </p:txBody>
      </p:sp>
    </p:spTree>
    <p:extLst>
      <p:ext uri="{BB962C8B-B14F-4D97-AF65-F5344CB8AC3E}">
        <p14:creationId xmlns:p14="http://schemas.microsoft.com/office/powerpoint/2010/main" val="2420403321"/>
      </p:ext>
    </p:extLst>
  </p:cSld>
  <p:clrMap bg1="lt1" tx1="dk1" bg2="lt2" tx2="dk2" accent1="accent1" accent2="accent2" accent3="accent3" accent4="accent4" accent5="accent5" accent6="accent6" hlink="hlink" folHlink="folHlink"/>
  <p:sldLayoutIdLst>
    <p:sldLayoutId id="2147487885" r:id="rId1"/>
    <p:sldLayoutId id="2147487886" r:id="rId2"/>
    <p:sldLayoutId id="2147487887" r:id="rId3"/>
    <p:sldLayoutId id="2147487888" r:id="rId4"/>
    <p:sldLayoutId id="2147487889" r:id="rId5"/>
    <p:sldLayoutId id="2147487890" r:id="rId6"/>
    <p:sldLayoutId id="2147487891" r:id="rId7"/>
    <p:sldLayoutId id="2147487892" r:id="rId8"/>
    <p:sldLayoutId id="2147487893" r:id="rId9"/>
    <p:sldLayoutId id="2147487894" r:id="rId10"/>
    <p:sldLayoutId id="2147487895" r:id="rId11"/>
    <p:sldLayoutId id="2147487896"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40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114B50-9718-4053-8261-ECA2097D58BF}" type="datetimeFigureOut">
              <a:rPr lang="en-GB" smtClean="0">
                <a:solidFill>
                  <a:prstClr val="black">
                    <a:tint val="75000"/>
                  </a:prstClr>
                </a:solidFill>
                <a:cs typeface="Arial" pitchFamily="34" charset="0"/>
              </a:rPr>
              <a:pPr/>
              <a:t>16/04/2018</a:t>
            </a:fld>
            <a:endParaRPr lang="en-GB">
              <a:solidFill>
                <a:prstClr val="black">
                  <a:tint val="75000"/>
                </a:prstClr>
              </a:solidFill>
              <a:cs typeface="Arial" pitchFamily="34" charset="0"/>
            </a:endParaRPr>
          </a:p>
        </p:txBody>
      </p:sp>
      <p:sp>
        <p:nvSpPr>
          <p:cNvPr id="5" name="Footer Placeholder 4"/>
          <p:cNvSpPr>
            <a:spLocks noGrp="1"/>
          </p:cNvSpPr>
          <p:nvPr>
            <p:ph type="ftr" sz="quarter" idx="3"/>
          </p:nvPr>
        </p:nvSpPr>
        <p:spPr>
          <a:xfrm>
            <a:off x="4165600" y="635640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cs typeface="Arial" pitchFamily="34" charset="0"/>
            </a:endParaRPr>
          </a:p>
        </p:txBody>
      </p:sp>
      <p:sp>
        <p:nvSpPr>
          <p:cNvPr id="6" name="Slide Number Placeholder 5"/>
          <p:cNvSpPr>
            <a:spLocks noGrp="1"/>
          </p:cNvSpPr>
          <p:nvPr>
            <p:ph type="sldNum" sz="quarter" idx="4"/>
          </p:nvPr>
        </p:nvSpPr>
        <p:spPr>
          <a:xfrm>
            <a:off x="8737600" y="635640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DC9043-3C70-45F3-9585-284A5536B91D}" type="slidenum">
              <a:rPr lang="en-GB" smtClean="0">
                <a:solidFill>
                  <a:prstClr val="black">
                    <a:tint val="75000"/>
                  </a:prstClr>
                </a:solidFill>
                <a:cs typeface="Arial" pitchFamily="34" charset="0"/>
              </a:rPr>
              <a:pPr/>
              <a:t>‹#›</a:t>
            </a:fld>
            <a:endParaRPr lang="en-GB">
              <a:solidFill>
                <a:prstClr val="black">
                  <a:tint val="75000"/>
                </a:prstClr>
              </a:solidFill>
              <a:cs typeface="Arial" pitchFamily="34" charset="0"/>
            </a:endParaRPr>
          </a:p>
        </p:txBody>
      </p:sp>
    </p:spTree>
    <p:extLst>
      <p:ext uri="{BB962C8B-B14F-4D97-AF65-F5344CB8AC3E}">
        <p14:creationId xmlns:p14="http://schemas.microsoft.com/office/powerpoint/2010/main" val="1753890296"/>
      </p:ext>
    </p:extLst>
  </p:cSld>
  <p:clrMap bg1="lt1" tx1="dk1" bg2="lt2" tx2="dk2" accent1="accent1" accent2="accent2" accent3="accent3" accent4="accent4" accent5="accent5" accent6="accent6" hlink="hlink" folHlink="folHlink"/>
  <p:sldLayoutIdLst>
    <p:sldLayoutId id="2147487900" r:id="rId1"/>
    <p:sldLayoutId id="2147487901" r:id="rId2"/>
    <p:sldLayoutId id="2147487902" r:id="rId3"/>
    <p:sldLayoutId id="2147487903" r:id="rId4"/>
    <p:sldLayoutId id="2147487904" r:id="rId5"/>
    <p:sldLayoutId id="2147487905" r:id="rId6"/>
    <p:sldLayoutId id="2147487906" r:id="rId7"/>
    <p:sldLayoutId id="2147487907" r:id="rId8"/>
    <p:sldLayoutId id="2147487908" r:id="rId9"/>
    <p:sldLayoutId id="2147487909" r:id="rId10"/>
    <p:sldLayoutId id="2147487910" r:id="rId11"/>
    <p:sldLayoutId id="2147487911" r:id="rId12"/>
  </p:sldLayoutIdLst>
  <p:transition spd="slow">
    <p:strips dir="rd"/>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40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F1A83262-61CA-4F63-961E-B16BC93C616E}" type="datetimeFigureOut">
              <a:rPr lang="en-GB" smtClean="0">
                <a:solidFill>
                  <a:prstClr val="black">
                    <a:tint val="75000"/>
                  </a:prstClr>
                </a:solidFill>
                <a:latin typeface="Calibri"/>
                <a:cs typeface="Arial" charset="0"/>
              </a:rPr>
              <a:pPr fontAlgn="auto">
                <a:spcBef>
                  <a:spcPts val="0"/>
                </a:spcBef>
                <a:spcAft>
                  <a:spcPts val="0"/>
                </a:spcAft>
              </a:pPr>
              <a:t>16/04/2018</a:t>
            </a:fld>
            <a:endParaRPr lang="en-GB">
              <a:solidFill>
                <a:prstClr val="black">
                  <a:tint val="75000"/>
                </a:prstClr>
              </a:solidFill>
              <a:latin typeface="Calibri"/>
              <a:cs typeface="Arial" charset="0"/>
            </a:endParaRPr>
          </a:p>
        </p:txBody>
      </p:sp>
      <p:sp>
        <p:nvSpPr>
          <p:cNvPr id="5" name="Footer Placeholder 4"/>
          <p:cNvSpPr>
            <a:spLocks noGrp="1"/>
          </p:cNvSpPr>
          <p:nvPr>
            <p:ph type="ftr" sz="quarter" idx="3"/>
          </p:nvPr>
        </p:nvSpPr>
        <p:spPr>
          <a:xfrm>
            <a:off x="4165600" y="635640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GB">
              <a:solidFill>
                <a:prstClr val="black">
                  <a:tint val="75000"/>
                </a:prstClr>
              </a:solidFill>
              <a:latin typeface="Calibri"/>
              <a:cs typeface="Arial" charset="0"/>
            </a:endParaRPr>
          </a:p>
        </p:txBody>
      </p:sp>
      <p:sp>
        <p:nvSpPr>
          <p:cNvPr id="6" name="Slide Number Placeholder 5"/>
          <p:cNvSpPr>
            <a:spLocks noGrp="1"/>
          </p:cNvSpPr>
          <p:nvPr>
            <p:ph type="sldNum" sz="quarter" idx="4"/>
          </p:nvPr>
        </p:nvSpPr>
        <p:spPr>
          <a:xfrm>
            <a:off x="8737600" y="635640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6DC313C-4D2D-4F4E-8242-10FAFAA0A844}" type="slidenum">
              <a:rPr lang="en-GB" smtClean="0">
                <a:solidFill>
                  <a:prstClr val="black">
                    <a:tint val="75000"/>
                  </a:prstClr>
                </a:solidFill>
                <a:latin typeface="Calibri"/>
                <a:cs typeface="Arial" charset="0"/>
              </a:rPr>
              <a:pPr fontAlgn="auto">
                <a:spcBef>
                  <a:spcPts val="0"/>
                </a:spcBef>
                <a:spcAft>
                  <a:spcPts val="0"/>
                </a:spcAft>
              </a:pPr>
              <a:t>‹#›</a:t>
            </a:fld>
            <a:endParaRPr lang="en-GB">
              <a:solidFill>
                <a:prstClr val="black">
                  <a:tint val="75000"/>
                </a:prstClr>
              </a:solidFill>
              <a:latin typeface="Calibri"/>
              <a:cs typeface="Arial" charset="0"/>
            </a:endParaRPr>
          </a:p>
        </p:txBody>
      </p:sp>
    </p:spTree>
    <p:extLst>
      <p:ext uri="{BB962C8B-B14F-4D97-AF65-F5344CB8AC3E}">
        <p14:creationId xmlns:p14="http://schemas.microsoft.com/office/powerpoint/2010/main" val="3901954913"/>
      </p:ext>
    </p:extLst>
  </p:cSld>
  <p:clrMap bg1="lt1" tx1="dk1" bg2="lt2" tx2="dk2" accent1="accent1" accent2="accent2" accent3="accent3" accent4="accent4" accent5="accent5" accent6="accent6" hlink="hlink" folHlink="folHlink"/>
  <p:sldLayoutIdLst>
    <p:sldLayoutId id="2147487914" r:id="rId1"/>
    <p:sldLayoutId id="2147487915" r:id="rId2"/>
    <p:sldLayoutId id="2147487916" r:id="rId3"/>
    <p:sldLayoutId id="2147487917" r:id="rId4"/>
    <p:sldLayoutId id="2147487918" r:id="rId5"/>
    <p:sldLayoutId id="2147487919" r:id="rId6"/>
    <p:sldLayoutId id="2147487920" r:id="rId7"/>
    <p:sldLayoutId id="2147487921" r:id="rId8"/>
    <p:sldLayoutId id="2147487922" r:id="rId9"/>
    <p:sldLayoutId id="2147487923" r:id="rId10"/>
    <p:sldLayoutId id="2147487924" r:id="rId11"/>
    <p:sldLayoutId id="2147487925" r:id="rId12"/>
    <p:sldLayoutId id="2147487926" r:id="rId13"/>
    <p:sldLayoutId id="2147487927"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SHAPE:background, gradient"/>
          <p:cNvSpPr/>
          <p:nvPr userDrawn="1"/>
        </p:nvSpPr>
        <p:spPr>
          <a:xfrm>
            <a:off x="0" y="0"/>
            <a:ext cx="12192000" cy="6858000"/>
          </a:xfrm>
          <a:prstGeom prst="rect">
            <a:avLst/>
          </a:prstGeom>
          <a:gradFill>
            <a:gsLst>
              <a:gs pos="0">
                <a:schemeClr val="bg1">
                  <a:lumMod val="95000"/>
                </a:schemeClr>
              </a:gs>
              <a:gs pos="100000">
                <a:schemeClr val="bg1"/>
              </a:gs>
            </a:gsLs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Arial" panose="020B0604020202020204" pitchFamily="34" charset="0"/>
              <a:cs typeface="Arial" panose="020B0604020202020204" pitchFamily="34" charset="0"/>
            </a:endParaRPr>
          </a:p>
        </p:txBody>
      </p:sp>
      <p:sp>
        <p:nvSpPr>
          <p:cNvPr id="5123"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4" name="Text Placeholder 2"/>
          <p:cNvSpPr>
            <a:spLocks noGrp="1"/>
          </p:cNvSpPr>
          <p:nvPr>
            <p:ph type="body" idx="1"/>
          </p:nvPr>
        </p:nvSpPr>
        <p:spPr bwMode="auto">
          <a:xfrm>
            <a:off x="609600" y="1600205"/>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71"/>
            <a:ext cx="2844800" cy="365125"/>
          </a:xfrm>
          <a:prstGeom prst="rect">
            <a:avLst/>
          </a:prstGeom>
        </p:spPr>
        <p:txBody>
          <a:bodyPr vert="horz" lIns="91440" tIns="45720" rIns="91440" bIns="45720" rtlCol="0" anchor="ctr"/>
          <a:lstStyle>
            <a:lvl1pPr algn="l" defTabSz="457200" fontAlgn="auto">
              <a:spcBef>
                <a:spcPts val="0"/>
              </a:spcBef>
              <a:spcAft>
                <a:spcPts val="0"/>
              </a:spcAft>
              <a:defRPr sz="1200" smtClean="0">
                <a:solidFill>
                  <a:prstClr val="black">
                    <a:tint val="75000"/>
                  </a:prstClr>
                </a:solidFill>
                <a:latin typeface="Rockwell"/>
                <a:cs typeface="Arial" charset="0"/>
              </a:defRPr>
            </a:lvl1pPr>
          </a:lstStyle>
          <a:p>
            <a:pPr>
              <a:defRPr/>
            </a:pPr>
            <a:fld id="{2E647419-2E13-4F94-8D09-E79EF71086AA}" type="datetimeFigureOut">
              <a:rPr lang="en-US"/>
              <a:pPr>
                <a:defRPr/>
              </a:pPr>
              <a:t>4/16/2018</a:t>
            </a:fld>
            <a:endParaRPr lang="en-US"/>
          </a:p>
        </p:txBody>
      </p:sp>
      <p:sp>
        <p:nvSpPr>
          <p:cNvPr id="5" name="Footer Placeholder 4"/>
          <p:cNvSpPr>
            <a:spLocks noGrp="1"/>
          </p:cNvSpPr>
          <p:nvPr>
            <p:ph type="ftr" sz="quarter" idx="3"/>
          </p:nvPr>
        </p:nvSpPr>
        <p:spPr>
          <a:xfrm>
            <a:off x="4165600" y="6356371"/>
            <a:ext cx="3860800" cy="365125"/>
          </a:xfrm>
          <a:prstGeom prst="rect">
            <a:avLst/>
          </a:prstGeom>
        </p:spPr>
        <p:txBody>
          <a:bodyPr vert="horz" lIns="91440" tIns="45720" rIns="91440" bIns="45720" rtlCol="0" anchor="ctr"/>
          <a:lstStyle>
            <a:lvl1pPr algn="ctr" defTabSz="457200" fontAlgn="auto">
              <a:spcBef>
                <a:spcPts val="0"/>
              </a:spcBef>
              <a:spcAft>
                <a:spcPts val="0"/>
              </a:spcAft>
              <a:defRPr sz="1200">
                <a:solidFill>
                  <a:prstClr val="black">
                    <a:tint val="75000"/>
                  </a:prstClr>
                </a:solidFill>
                <a:latin typeface="Rockwell"/>
                <a:cs typeface="Arial" charset="0"/>
              </a:defRPr>
            </a:lvl1pPr>
          </a:lstStyle>
          <a:p>
            <a:pPr>
              <a:defRPr/>
            </a:pPr>
            <a:endParaRPr lang="en-US"/>
          </a:p>
        </p:txBody>
      </p:sp>
      <p:sp>
        <p:nvSpPr>
          <p:cNvPr id="6" name="Slide Number Placeholder 5"/>
          <p:cNvSpPr>
            <a:spLocks noGrp="1"/>
          </p:cNvSpPr>
          <p:nvPr>
            <p:ph type="sldNum" sz="quarter" idx="4"/>
          </p:nvPr>
        </p:nvSpPr>
        <p:spPr>
          <a:xfrm>
            <a:off x="8737600" y="6356371"/>
            <a:ext cx="2844800" cy="365125"/>
          </a:xfrm>
          <a:prstGeom prst="rect">
            <a:avLst/>
          </a:prstGeom>
        </p:spPr>
        <p:txBody>
          <a:bodyPr vert="horz" lIns="91440" tIns="45720" rIns="91440" bIns="45720" rtlCol="0" anchor="ctr"/>
          <a:lstStyle>
            <a:lvl1pPr algn="r" defTabSz="457200" fontAlgn="auto">
              <a:spcBef>
                <a:spcPts val="0"/>
              </a:spcBef>
              <a:spcAft>
                <a:spcPts val="0"/>
              </a:spcAft>
              <a:defRPr sz="1200" smtClean="0">
                <a:solidFill>
                  <a:prstClr val="black">
                    <a:tint val="75000"/>
                  </a:prstClr>
                </a:solidFill>
                <a:latin typeface="Rockwell"/>
                <a:cs typeface="Arial" charset="0"/>
              </a:defRPr>
            </a:lvl1pPr>
          </a:lstStyle>
          <a:p>
            <a:pPr>
              <a:defRPr/>
            </a:pPr>
            <a:fld id="{51151EB0-A2DE-451F-8FC2-F514345E5D11}" type="slidenum">
              <a:rPr lang="en-US"/>
              <a:pPr>
                <a:defRPr/>
              </a:pPr>
              <a:t>‹#›</a:t>
            </a:fld>
            <a:endParaRPr lang="en-US"/>
          </a:p>
        </p:txBody>
      </p:sp>
    </p:spTree>
    <p:extLst>
      <p:ext uri="{BB962C8B-B14F-4D97-AF65-F5344CB8AC3E}">
        <p14:creationId xmlns:p14="http://schemas.microsoft.com/office/powerpoint/2010/main" val="785917211"/>
      </p:ext>
    </p:extLst>
  </p:cSld>
  <p:clrMap bg1="lt1" tx1="dk1" bg2="lt2" tx2="dk2" accent1="accent1" accent2="accent2" accent3="accent3" accent4="accent4" accent5="accent5" accent6="accent6" hlink="hlink" folHlink="folHlink"/>
  <p:sldLayoutIdLst>
    <p:sldLayoutId id="2147487929" r:id="rId1"/>
    <p:sldLayoutId id="2147487930" r:id="rId2"/>
    <p:sldLayoutId id="2147487931" r:id="rId3"/>
    <p:sldLayoutId id="2147487932" r:id="rId4"/>
    <p:sldLayoutId id="2147487933" r:id="rId5"/>
    <p:sldLayoutId id="2147487934" r:id="rId6"/>
    <p:sldLayoutId id="2147487935" r:id="rId7"/>
    <p:sldLayoutId id="2147487936" r:id="rId8"/>
    <p:sldLayoutId id="2147487937" r:id="rId9"/>
    <p:sldLayoutId id="2147487938" r:id="rId10"/>
    <p:sldLayoutId id="2147487939" r:id="rId11"/>
    <p:sldLayoutId id="2147487940" r:id="rId12"/>
    <p:sldLayoutId id="2147487941" r:id="rId13"/>
    <p:sldLayoutId id="2147487942" r:id="rId14"/>
  </p:sldLayoutIdLst>
  <p:transition/>
  <p:txStyles>
    <p:titleStyle>
      <a:lvl1pPr algn="ctr" defTabSz="457200" rtl="0" fontAlgn="base">
        <a:spcBef>
          <a:spcPct val="0"/>
        </a:spcBef>
        <a:spcAft>
          <a:spcPct val="0"/>
        </a:spcAft>
        <a:defRPr sz="4400" kern="1200">
          <a:solidFill>
            <a:schemeClr val="tx1"/>
          </a:solidFill>
          <a:latin typeface="+mj-lt"/>
          <a:ea typeface="+mj-ea"/>
          <a:cs typeface="+mj-cs"/>
        </a:defRPr>
      </a:lvl1pPr>
      <a:lvl2pPr algn="ctr" defTabSz="457200" rtl="0" fontAlgn="base">
        <a:spcBef>
          <a:spcPct val="0"/>
        </a:spcBef>
        <a:spcAft>
          <a:spcPct val="0"/>
        </a:spcAft>
        <a:defRPr sz="4400">
          <a:solidFill>
            <a:schemeClr val="tx1"/>
          </a:solidFill>
          <a:latin typeface="Rockwell" pitchFamily="18" charset="0"/>
        </a:defRPr>
      </a:lvl2pPr>
      <a:lvl3pPr algn="ctr" defTabSz="457200" rtl="0" fontAlgn="base">
        <a:spcBef>
          <a:spcPct val="0"/>
        </a:spcBef>
        <a:spcAft>
          <a:spcPct val="0"/>
        </a:spcAft>
        <a:defRPr sz="4400">
          <a:solidFill>
            <a:schemeClr val="tx1"/>
          </a:solidFill>
          <a:latin typeface="Rockwell" pitchFamily="18" charset="0"/>
        </a:defRPr>
      </a:lvl3pPr>
      <a:lvl4pPr algn="ctr" defTabSz="457200" rtl="0" fontAlgn="base">
        <a:spcBef>
          <a:spcPct val="0"/>
        </a:spcBef>
        <a:spcAft>
          <a:spcPct val="0"/>
        </a:spcAft>
        <a:defRPr sz="4400">
          <a:solidFill>
            <a:schemeClr val="tx1"/>
          </a:solidFill>
          <a:latin typeface="Rockwell" pitchFamily="18" charset="0"/>
        </a:defRPr>
      </a:lvl4pPr>
      <a:lvl5pPr algn="ctr" defTabSz="457200" rtl="0" fontAlgn="base">
        <a:spcBef>
          <a:spcPct val="0"/>
        </a:spcBef>
        <a:spcAft>
          <a:spcPct val="0"/>
        </a:spcAft>
        <a:defRPr sz="4400">
          <a:solidFill>
            <a:schemeClr val="tx1"/>
          </a:solidFill>
          <a:latin typeface="Rockwell" pitchFamily="18" charset="0"/>
        </a:defRPr>
      </a:lvl5pPr>
      <a:lvl6pPr marL="457200" algn="ctr" defTabSz="457200" rtl="0" fontAlgn="base">
        <a:spcBef>
          <a:spcPct val="0"/>
        </a:spcBef>
        <a:spcAft>
          <a:spcPct val="0"/>
        </a:spcAft>
        <a:defRPr sz="4400">
          <a:solidFill>
            <a:schemeClr val="tx1"/>
          </a:solidFill>
          <a:latin typeface="Rockwell" pitchFamily="18" charset="0"/>
        </a:defRPr>
      </a:lvl6pPr>
      <a:lvl7pPr marL="914400" algn="ctr" defTabSz="457200" rtl="0" fontAlgn="base">
        <a:spcBef>
          <a:spcPct val="0"/>
        </a:spcBef>
        <a:spcAft>
          <a:spcPct val="0"/>
        </a:spcAft>
        <a:defRPr sz="4400">
          <a:solidFill>
            <a:schemeClr val="tx1"/>
          </a:solidFill>
          <a:latin typeface="Rockwell" pitchFamily="18" charset="0"/>
        </a:defRPr>
      </a:lvl7pPr>
      <a:lvl8pPr marL="1371600" algn="ctr" defTabSz="457200" rtl="0" fontAlgn="base">
        <a:spcBef>
          <a:spcPct val="0"/>
        </a:spcBef>
        <a:spcAft>
          <a:spcPct val="0"/>
        </a:spcAft>
        <a:defRPr sz="4400">
          <a:solidFill>
            <a:schemeClr val="tx1"/>
          </a:solidFill>
          <a:latin typeface="Rockwell" pitchFamily="18" charset="0"/>
        </a:defRPr>
      </a:lvl8pPr>
      <a:lvl9pPr marL="1828800" algn="ctr" defTabSz="457200" rtl="0" fontAlgn="base">
        <a:spcBef>
          <a:spcPct val="0"/>
        </a:spcBef>
        <a:spcAft>
          <a:spcPct val="0"/>
        </a:spcAft>
        <a:defRPr sz="4400">
          <a:solidFill>
            <a:schemeClr val="tx1"/>
          </a:solidFill>
          <a:latin typeface="Rockwell" pitchFamily="18" charset="0"/>
        </a:defRPr>
      </a:lvl9pPr>
    </p:titleStyle>
    <p:bodyStyle>
      <a:lvl1pPr marL="342900" indent="-342900" algn="l" defTabSz="457200" rtl="0" fontAlgn="base">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defTabSz="457200" rtl="0" fontAlgn="base">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defTabSz="457200" rtl="0" fontAlgn="base">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defTabSz="457200" rtl="0" fontAlgn="base">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defTabSz="457200" rtl="0" fontAlgn="base">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pattFill prst="pct5">
          <a:fgClr>
            <a:srgbClr val="FFFFFF"/>
          </a:fgClr>
          <a:bgClr>
            <a:schemeClr val="bg1"/>
          </a:bgClr>
        </a:patt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171" name="Rectangle 3"/>
          <p:cNvSpPr>
            <a:spLocks noGrp="1" noChangeArrowheads="1"/>
          </p:cNvSpPr>
          <p:nvPr>
            <p:ph type="body" idx="1"/>
          </p:nvPr>
        </p:nvSpPr>
        <p:spPr bwMode="auto">
          <a:xfrm>
            <a:off x="609600" y="1600205"/>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solidFill>
                  <a:srgbClr val="000000"/>
                </a:solidFill>
                <a:latin typeface="Arial"/>
                <a:cs typeface="Arial"/>
              </a:defRPr>
            </a:lvl1pPr>
          </a:lstStyle>
          <a:p>
            <a:pPr>
              <a:defRPr/>
            </a:pPr>
            <a:endParaRPr lang="en-US" alt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solidFill>
                  <a:srgbClr val="000000"/>
                </a:solidFill>
                <a:latin typeface="Arial"/>
                <a:cs typeface="Arial"/>
              </a:defRPr>
            </a:lvl1pPr>
          </a:lstStyle>
          <a:p>
            <a:pPr>
              <a:defRPr/>
            </a:pPr>
            <a:endParaRPr lang="en-US" alt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solidFill>
                  <a:srgbClr val="000000"/>
                </a:solidFill>
                <a:latin typeface="Arial"/>
                <a:cs typeface="Arial"/>
              </a:defRPr>
            </a:lvl1pPr>
          </a:lstStyle>
          <a:p>
            <a:pPr>
              <a:defRPr/>
            </a:pPr>
            <a:fld id="{CD78A336-C97F-4CA1-9299-9096BA498CD9}" type="slidenum">
              <a:rPr lang="en-US" altLang="en-US"/>
              <a:pPr>
                <a:defRPr/>
              </a:pPr>
              <a:t>‹#›</a:t>
            </a:fld>
            <a:endParaRPr lang="en-US" altLang="en-US"/>
          </a:p>
        </p:txBody>
      </p:sp>
    </p:spTree>
    <p:extLst>
      <p:ext uri="{BB962C8B-B14F-4D97-AF65-F5344CB8AC3E}">
        <p14:creationId xmlns:p14="http://schemas.microsoft.com/office/powerpoint/2010/main" val="1773296915"/>
      </p:ext>
    </p:extLst>
  </p:cSld>
  <p:clrMap bg1="lt1" tx1="dk1" bg2="lt2" tx2="dk2" accent1="accent1" accent2="accent2" accent3="accent3" accent4="accent4" accent5="accent5" accent6="accent6" hlink="hlink" folHlink="folHlink"/>
  <p:sldLayoutIdLst>
    <p:sldLayoutId id="2147487944" r:id="rId1"/>
    <p:sldLayoutId id="2147487945" r:id="rId2"/>
    <p:sldLayoutId id="2147487946" r:id="rId3"/>
    <p:sldLayoutId id="2147487947" r:id="rId4"/>
    <p:sldLayoutId id="2147487948" r:id="rId5"/>
    <p:sldLayoutId id="2147487949" r:id="rId6"/>
    <p:sldLayoutId id="2147487950" r:id="rId7"/>
    <p:sldLayoutId id="2147487951" r:id="rId8"/>
    <p:sldLayoutId id="2147487952" r:id="rId9"/>
    <p:sldLayoutId id="2147487953" r:id="rId10"/>
    <p:sldLayoutId id="2147487954" r:id="rId11"/>
    <p:sldLayoutId id="2147487955" r:id="rId12"/>
    <p:sldLayoutId id="2147487956" r:id="rId13"/>
    <p:sldLayoutId id="2147487957" r:id="rId14"/>
    <p:sldLayoutId id="2147487958" r:id="rId15"/>
    <p:sldLayoutId id="2147487959" r:id="rId16"/>
    <p:sldLayoutId id="2147487960" r:id="rId17"/>
    <p:sldLayoutId id="2147487961" r:id="rId18"/>
    <p:sldLayoutId id="2147487962" r:id="rId19"/>
    <p:sldLayoutId id="2147487963" r:id="rId20"/>
    <p:sldLayoutId id="2147487964" r:id="rId2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83332"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solidFill>
                  <a:srgbClr val="000000"/>
                </a:solidFill>
                <a:latin typeface="Arial" charset="0"/>
                <a:cs typeface="Arial" charset="0"/>
              </a:defRPr>
            </a:lvl1pPr>
          </a:lstStyle>
          <a:p>
            <a:pPr>
              <a:defRPr/>
            </a:pPr>
            <a:endParaRPr lang="en-US" altLang="en-US"/>
          </a:p>
        </p:txBody>
      </p:sp>
      <p:sp>
        <p:nvSpPr>
          <p:cNvPr id="483333"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solidFill>
                  <a:srgbClr val="000000"/>
                </a:solidFill>
                <a:latin typeface="Arial" charset="0"/>
                <a:cs typeface="Arial" charset="0"/>
              </a:defRPr>
            </a:lvl1pPr>
          </a:lstStyle>
          <a:p>
            <a:pPr>
              <a:defRPr/>
            </a:pPr>
            <a:endParaRPr lang="en-US" altLang="en-US"/>
          </a:p>
        </p:txBody>
      </p:sp>
      <p:sp>
        <p:nvSpPr>
          <p:cNvPr id="483334"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solidFill>
                  <a:srgbClr val="000000"/>
                </a:solidFill>
                <a:latin typeface="Arial" charset="0"/>
                <a:cs typeface="Arial" charset="0"/>
              </a:defRPr>
            </a:lvl1pPr>
          </a:lstStyle>
          <a:p>
            <a:pPr>
              <a:defRPr/>
            </a:pPr>
            <a:fld id="{61A81CF6-8AD1-4E50-9FBD-33A7D5C467F0}" type="slidenum">
              <a:rPr lang="en-US" altLang="en-US"/>
              <a:pPr>
                <a:defRPr/>
              </a:pPr>
              <a:t>‹#›</a:t>
            </a:fld>
            <a:endParaRPr lang="en-US" altLang="en-US"/>
          </a:p>
        </p:txBody>
      </p:sp>
      <p:sp>
        <p:nvSpPr>
          <p:cNvPr id="2053" name="Rectangle 7"/>
          <p:cNvSpPr>
            <a:spLocks noGrp="1" noChangeArrowheads="1"/>
          </p:cNvSpPr>
          <p:nvPr>
            <p:ph type="title"/>
          </p:nvPr>
        </p:nvSpPr>
        <p:spPr bwMode="auto">
          <a:xfrm>
            <a:off x="912285" y="0"/>
            <a:ext cx="10358967"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53882" dir="2700000" algn="ctr" rotWithShape="0">
                    <a:srgbClr val="6493B2">
                      <a:alpha val="75000"/>
                    </a:srgbClr>
                  </a:outerShdw>
                </a:effectLst>
              </a14:hiddenEffects>
            </a:ext>
          </a:extLst>
        </p:spPr>
        <p:txBody>
          <a:bodyPr vert="horz" wrap="square" lIns="0" tIns="0" rIns="0" bIns="0" numCol="1" anchor="ctr" anchorCtr="0" compatLnSpc="1">
            <a:prstTxWarp prst="textNoShape">
              <a:avLst/>
            </a:prstTxWarp>
          </a:bodyPr>
          <a:lstStyle/>
          <a:p>
            <a:pPr lvl="0"/>
            <a:r>
              <a:rPr lang="en-US" altLang="en-US"/>
              <a:t>Click to edit Master title style</a:t>
            </a:r>
          </a:p>
        </p:txBody>
      </p:sp>
    </p:spTree>
  </p:cSld>
  <p:clrMap bg1="lt1" tx1="dk1" bg2="lt2" tx2="dk2" accent1="accent1" accent2="accent2" accent3="accent3" accent4="accent4" accent5="accent5" accent6="accent6" hlink="hlink" folHlink="folHlink"/>
  <p:sldLayoutIdLst>
    <p:sldLayoutId id="2147487204" r:id="rId1"/>
    <p:sldLayoutId id="2147487205" r:id="rId2"/>
    <p:sldLayoutId id="2147487206" r:id="rId3"/>
    <p:sldLayoutId id="2147487207" r:id="rId4"/>
    <p:sldLayoutId id="2147487208" r:id="rId5"/>
    <p:sldLayoutId id="2147487209" r:id="rId6"/>
    <p:sldLayoutId id="2147487210" r:id="rId7"/>
    <p:sldLayoutId id="2147487211" r:id="rId8"/>
    <p:sldLayoutId id="2147487212" r:id="rId9"/>
    <p:sldLayoutId id="2147487213" r:id="rId10"/>
    <p:sldLayoutId id="2147487214" r:id="rId11"/>
  </p:sldLayoutIdLst>
  <p:txStyles>
    <p:titleStyle>
      <a:lvl1pPr algn="ctr" rtl="0" eaLnBrk="0" fontAlgn="base" hangingPunct="0">
        <a:spcBef>
          <a:spcPct val="0"/>
        </a:spcBef>
        <a:spcAft>
          <a:spcPct val="0"/>
        </a:spcAft>
        <a:defRPr sz="4800">
          <a:solidFill>
            <a:srgbClr val="5F5F5F"/>
          </a:solidFill>
          <a:latin typeface="+mj-lt"/>
          <a:ea typeface="+mj-ea"/>
          <a:cs typeface="+mj-cs"/>
        </a:defRPr>
      </a:lvl1pPr>
      <a:lvl2pPr algn="ctr" rtl="0" eaLnBrk="0" fontAlgn="base" hangingPunct="0">
        <a:spcBef>
          <a:spcPct val="0"/>
        </a:spcBef>
        <a:spcAft>
          <a:spcPct val="0"/>
        </a:spcAft>
        <a:defRPr sz="4800">
          <a:solidFill>
            <a:srgbClr val="5F5F5F"/>
          </a:solidFill>
          <a:latin typeface="Arial" charset="0"/>
        </a:defRPr>
      </a:lvl2pPr>
      <a:lvl3pPr algn="ctr" rtl="0" eaLnBrk="0" fontAlgn="base" hangingPunct="0">
        <a:spcBef>
          <a:spcPct val="0"/>
        </a:spcBef>
        <a:spcAft>
          <a:spcPct val="0"/>
        </a:spcAft>
        <a:defRPr sz="4800">
          <a:solidFill>
            <a:srgbClr val="5F5F5F"/>
          </a:solidFill>
          <a:latin typeface="Arial" charset="0"/>
        </a:defRPr>
      </a:lvl3pPr>
      <a:lvl4pPr algn="ctr" rtl="0" eaLnBrk="0" fontAlgn="base" hangingPunct="0">
        <a:spcBef>
          <a:spcPct val="0"/>
        </a:spcBef>
        <a:spcAft>
          <a:spcPct val="0"/>
        </a:spcAft>
        <a:defRPr sz="4800">
          <a:solidFill>
            <a:srgbClr val="5F5F5F"/>
          </a:solidFill>
          <a:latin typeface="Arial" charset="0"/>
        </a:defRPr>
      </a:lvl4pPr>
      <a:lvl5pPr algn="ctr" rtl="0" eaLnBrk="0" fontAlgn="base" hangingPunct="0">
        <a:spcBef>
          <a:spcPct val="0"/>
        </a:spcBef>
        <a:spcAft>
          <a:spcPct val="0"/>
        </a:spcAft>
        <a:defRPr sz="4800">
          <a:solidFill>
            <a:srgbClr val="5F5F5F"/>
          </a:solidFill>
          <a:latin typeface="Arial" charset="0"/>
        </a:defRPr>
      </a:lvl5pPr>
      <a:lvl6pPr marL="457200" algn="ctr" rtl="0" fontAlgn="base">
        <a:spcBef>
          <a:spcPct val="0"/>
        </a:spcBef>
        <a:spcAft>
          <a:spcPct val="0"/>
        </a:spcAft>
        <a:defRPr sz="4800">
          <a:solidFill>
            <a:srgbClr val="5F5F5F"/>
          </a:solidFill>
          <a:latin typeface="Arial" charset="0"/>
        </a:defRPr>
      </a:lvl6pPr>
      <a:lvl7pPr marL="914400" algn="ctr" rtl="0" fontAlgn="base">
        <a:spcBef>
          <a:spcPct val="0"/>
        </a:spcBef>
        <a:spcAft>
          <a:spcPct val="0"/>
        </a:spcAft>
        <a:defRPr sz="4800">
          <a:solidFill>
            <a:srgbClr val="5F5F5F"/>
          </a:solidFill>
          <a:latin typeface="Arial" charset="0"/>
        </a:defRPr>
      </a:lvl7pPr>
      <a:lvl8pPr marL="1371600" algn="ctr" rtl="0" fontAlgn="base">
        <a:spcBef>
          <a:spcPct val="0"/>
        </a:spcBef>
        <a:spcAft>
          <a:spcPct val="0"/>
        </a:spcAft>
        <a:defRPr sz="4800">
          <a:solidFill>
            <a:srgbClr val="5F5F5F"/>
          </a:solidFill>
          <a:latin typeface="Arial" charset="0"/>
        </a:defRPr>
      </a:lvl8pPr>
      <a:lvl9pPr marL="1828800" algn="ctr" rtl="0" fontAlgn="base">
        <a:spcBef>
          <a:spcPct val="0"/>
        </a:spcBef>
        <a:spcAft>
          <a:spcPct val="0"/>
        </a:spcAft>
        <a:defRPr sz="4800">
          <a:solidFill>
            <a:srgbClr val="5F5F5F"/>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84356"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solidFill>
                  <a:srgbClr val="000000"/>
                </a:solidFill>
                <a:latin typeface="Arial" charset="0"/>
                <a:cs typeface="Arial" charset="0"/>
              </a:defRPr>
            </a:lvl1pPr>
          </a:lstStyle>
          <a:p>
            <a:pPr>
              <a:defRPr/>
            </a:pPr>
            <a:endParaRPr lang="en-US" altLang="en-US"/>
          </a:p>
        </p:txBody>
      </p:sp>
      <p:sp>
        <p:nvSpPr>
          <p:cNvPr id="484357"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solidFill>
                  <a:srgbClr val="000000"/>
                </a:solidFill>
                <a:latin typeface="Arial" charset="0"/>
                <a:cs typeface="Arial" charset="0"/>
              </a:defRPr>
            </a:lvl1pPr>
          </a:lstStyle>
          <a:p>
            <a:pPr>
              <a:defRPr/>
            </a:pPr>
            <a:endParaRPr lang="en-US" altLang="en-US"/>
          </a:p>
        </p:txBody>
      </p:sp>
      <p:sp>
        <p:nvSpPr>
          <p:cNvPr id="484358"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solidFill>
                  <a:srgbClr val="000000"/>
                </a:solidFill>
                <a:latin typeface="Arial" charset="0"/>
                <a:cs typeface="Arial" charset="0"/>
              </a:defRPr>
            </a:lvl1pPr>
          </a:lstStyle>
          <a:p>
            <a:pPr>
              <a:defRPr/>
            </a:pPr>
            <a:fld id="{37E9379D-45E7-4E03-B9F5-80E85B196F72}" type="slidenum">
              <a:rPr lang="en-US" altLang="en-US"/>
              <a:pPr>
                <a:defRPr/>
              </a:pPr>
              <a:t>‹#›</a:t>
            </a:fld>
            <a:endParaRPr lang="en-US" altLang="en-US"/>
          </a:p>
        </p:txBody>
      </p:sp>
      <p:sp>
        <p:nvSpPr>
          <p:cNvPr id="3077" name="Rectangle 7"/>
          <p:cNvSpPr>
            <a:spLocks noGrp="1" noChangeArrowheads="1"/>
          </p:cNvSpPr>
          <p:nvPr>
            <p:ph type="title"/>
          </p:nvPr>
        </p:nvSpPr>
        <p:spPr bwMode="auto">
          <a:xfrm>
            <a:off x="912285" y="0"/>
            <a:ext cx="10358967"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53882" dir="2700000" algn="ctr" rotWithShape="0">
                    <a:srgbClr val="6493B2">
                      <a:alpha val="75000"/>
                    </a:srgbClr>
                  </a:outerShdw>
                </a:effectLst>
              </a14:hiddenEffects>
            </a:ext>
          </a:extLst>
        </p:spPr>
        <p:txBody>
          <a:bodyPr vert="horz" wrap="square" lIns="0" tIns="0" rIns="0" bIns="0" numCol="1" anchor="ctr" anchorCtr="0" compatLnSpc="1">
            <a:prstTxWarp prst="textNoShape">
              <a:avLst/>
            </a:prstTxWarp>
          </a:bodyPr>
          <a:lstStyle/>
          <a:p>
            <a:pPr lvl="0"/>
            <a:r>
              <a:rPr lang="en-US" altLang="en-US"/>
              <a:t>Click to edit Master title style</a:t>
            </a:r>
          </a:p>
        </p:txBody>
      </p:sp>
    </p:spTree>
  </p:cSld>
  <p:clrMap bg1="lt1" tx1="dk1" bg2="lt2" tx2="dk2" accent1="accent1" accent2="accent2" accent3="accent3" accent4="accent4" accent5="accent5" accent6="accent6" hlink="hlink" folHlink="folHlink"/>
  <p:sldLayoutIdLst>
    <p:sldLayoutId id="2147487215" r:id="rId1"/>
    <p:sldLayoutId id="2147487216" r:id="rId2"/>
    <p:sldLayoutId id="2147487217" r:id="rId3"/>
    <p:sldLayoutId id="2147487218" r:id="rId4"/>
    <p:sldLayoutId id="2147487219" r:id="rId5"/>
    <p:sldLayoutId id="2147487220" r:id="rId6"/>
    <p:sldLayoutId id="2147487221" r:id="rId7"/>
    <p:sldLayoutId id="2147487222" r:id="rId8"/>
    <p:sldLayoutId id="2147487223" r:id="rId9"/>
    <p:sldLayoutId id="2147487224" r:id="rId10"/>
    <p:sldLayoutId id="2147487225" r:id="rId11"/>
  </p:sldLayoutIdLst>
  <p:txStyles>
    <p:titleStyle>
      <a:lvl1pPr algn="ctr" rtl="0" eaLnBrk="0" fontAlgn="base" hangingPunct="0">
        <a:spcBef>
          <a:spcPct val="0"/>
        </a:spcBef>
        <a:spcAft>
          <a:spcPct val="0"/>
        </a:spcAft>
        <a:defRPr sz="4800">
          <a:solidFill>
            <a:srgbClr val="5F5F5F"/>
          </a:solidFill>
          <a:latin typeface="+mj-lt"/>
          <a:ea typeface="+mj-ea"/>
          <a:cs typeface="+mj-cs"/>
        </a:defRPr>
      </a:lvl1pPr>
      <a:lvl2pPr algn="ctr" rtl="0" eaLnBrk="0" fontAlgn="base" hangingPunct="0">
        <a:spcBef>
          <a:spcPct val="0"/>
        </a:spcBef>
        <a:spcAft>
          <a:spcPct val="0"/>
        </a:spcAft>
        <a:defRPr sz="4800">
          <a:solidFill>
            <a:srgbClr val="5F5F5F"/>
          </a:solidFill>
          <a:latin typeface="Arial" charset="0"/>
        </a:defRPr>
      </a:lvl2pPr>
      <a:lvl3pPr algn="ctr" rtl="0" eaLnBrk="0" fontAlgn="base" hangingPunct="0">
        <a:spcBef>
          <a:spcPct val="0"/>
        </a:spcBef>
        <a:spcAft>
          <a:spcPct val="0"/>
        </a:spcAft>
        <a:defRPr sz="4800">
          <a:solidFill>
            <a:srgbClr val="5F5F5F"/>
          </a:solidFill>
          <a:latin typeface="Arial" charset="0"/>
        </a:defRPr>
      </a:lvl3pPr>
      <a:lvl4pPr algn="ctr" rtl="0" eaLnBrk="0" fontAlgn="base" hangingPunct="0">
        <a:spcBef>
          <a:spcPct val="0"/>
        </a:spcBef>
        <a:spcAft>
          <a:spcPct val="0"/>
        </a:spcAft>
        <a:defRPr sz="4800">
          <a:solidFill>
            <a:srgbClr val="5F5F5F"/>
          </a:solidFill>
          <a:latin typeface="Arial" charset="0"/>
        </a:defRPr>
      </a:lvl4pPr>
      <a:lvl5pPr algn="ctr" rtl="0" eaLnBrk="0" fontAlgn="base" hangingPunct="0">
        <a:spcBef>
          <a:spcPct val="0"/>
        </a:spcBef>
        <a:spcAft>
          <a:spcPct val="0"/>
        </a:spcAft>
        <a:defRPr sz="4800">
          <a:solidFill>
            <a:srgbClr val="5F5F5F"/>
          </a:solidFill>
          <a:latin typeface="Arial" charset="0"/>
        </a:defRPr>
      </a:lvl5pPr>
      <a:lvl6pPr marL="457200" algn="ctr" rtl="0" fontAlgn="base">
        <a:spcBef>
          <a:spcPct val="0"/>
        </a:spcBef>
        <a:spcAft>
          <a:spcPct val="0"/>
        </a:spcAft>
        <a:defRPr sz="4800">
          <a:solidFill>
            <a:srgbClr val="5F5F5F"/>
          </a:solidFill>
          <a:latin typeface="Arial" charset="0"/>
        </a:defRPr>
      </a:lvl6pPr>
      <a:lvl7pPr marL="914400" algn="ctr" rtl="0" fontAlgn="base">
        <a:spcBef>
          <a:spcPct val="0"/>
        </a:spcBef>
        <a:spcAft>
          <a:spcPct val="0"/>
        </a:spcAft>
        <a:defRPr sz="4800">
          <a:solidFill>
            <a:srgbClr val="5F5F5F"/>
          </a:solidFill>
          <a:latin typeface="Arial" charset="0"/>
        </a:defRPr>
      </a:lvl7pPr>
      <a:lvl8pPr marL="1371600" algn="ctr" rtl="0" fontAlgn="base">
        <a:spcBef>
          <a:spcPct val="0"/>
        </a:spcBef>
        <a:spcAft>
          <a:spcPct val="0"/>
        </a:spcAft>
        <a:defRPr sz="4800">
          <a:solidFill>
            <a:srgbClr val="5F5F5F"/>
          </a:solidFill>
          <a:latin typeface="Arial" charset="0"/>
        </a:defRPr>
      </a:lvl8pPr>
      <a:lvl9pPr marL="1828800" algn="ctr" rtl="0" fontAlgn="base">
        <a:spcBef>
          <a:spcPct val="0"/>
        </a:spcBef>
        <a:spcAft>
          <a:spcPct val="0"/>
        </a:spcAft>
        <a:defRPr sz="4800">
          <a:solidFill>
            <a:srgbClr val="5F5F5F"/>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2" tIns="45696" rIns="91392" bIns="45696" numCol="1" anchor="ctr" anchorCtr="0" compatLnSpc="1">
            <a:prstTxWarp prst="textNoShape">
              <a:avLst/>
            </a:prstTxWarp>
          </a:bodyPr>
          <a:lstStyle/>
          <a:p>
            <a:pPr lvl="0"/>
            <a:r>
              <a:rPr lang="en-US" altLang="en-US"/>
              <a:t>Click to edit Master title style</a:t>
            </a:r>
            <a:endParaRPr lang="en-GB" altLang="en-US"/>
          </a:p>
        </p:txBody>
      </p:sp>
      <p:sp>
        <p:nvSpPr>
          <p:cNvPr id="17411" name="Text Placeholder 2"/>
          <p:cNvSpPr>
            <a:spLocks noGrp="1"/>
          </p:cNvSpPr>
          <p:nvPr>
            <p:ph type="body" idx="1"/>
          </p:nvPr>
        </p:nvSpPr>
        <p:spPr bwMode="auto">
          <a:xfrm>
            <a:off x="609600" y="1600205"/>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2" tIns="45696" rIns="91392" bIns="4569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p:cNvSpPr>
            <a:spLocks noGrp="1"/>
          </p:cNvSpPr>
          <p:nvPr>
            <p:ph type="dt" sz="half" idx="2"/>
          </p:nvPr>
        </p:nvSpPr>
        <p:spPr>
          <a:xfrm>
            <a:off x="609600" y="6356371"/>
            <a:ext cx="2844800" cy="365125"/>
          </a:xfrm>
          <a:prstGeom prst="rect">
            <a:avLst/>
          </a:prstGeom>
        </p:spPr>
        <p:txBody>
          <a:bodyPr vert="horz" lIns="91392" tIns="45696" rIns="91392" bIns="45696" rtlCol="0" anchor="ctr"/>
          <a:lstStyle>
            <a:lvl1pPr algn="l" defTabSz="913916" fontAlgn="auto">
              <a:spcBef>
                <a:spcPts val="0"/>
              </a:spcBef>
              <a:spcAft>
                <a:spcPts val="0"/>
              </a:spcAft>
              <a:defRPr sz="1200" smtClean="0">
                <a:solidFill>
                  <a:prstClr val="black">
                    <a:tint val="75000"/>
                  </a:prstClr>
                </a:solidFill>
                <a:latin typeface="Calibri"/>
                <a:cs typeface="Arial" charset="0"/>
              </a:defRPr>
            </a:lvl1pPr>
          </a:lstStyle>
          <a:p>
            <a:pPr>
              <a:defRPr/>
            </a:pPr>
            <a:fld id="{715263C3-9D75-4E6B-A6BF-F2DCEA031331}" type="datetimeFigureOut">
              <a:rPr lang="en-GB"/>
              <a:pPr>
                <a:defRPr/>
              </a:pPr>
              <a:t>16/04/2018</a:t>
            </a:fld>
            <a:endParaRPr lang="en-GB"/>
          </a:p>
        </p:txBody>
      </p:sp>
      <p:sp>
        <p:nvSpPr>
          <p:cNvPr id="5" name="Footer Placeholder 4"/>
          <p:cNvSpPr>
            <a:spLocks noGrp="1"/>
          </p:cNvSpPr>
          <p:nvPr>
            <p:ph type="ftr" sz="quarter" idx="3"/>
          </p:nvPr>
        </p:nvSpPr>
        <p:spPr>
          <a:xfrm>
            <a:off x="4165600" y="6356371"/>
            <a:ext cx="3860800" cy="365125"/>
          </a:xfrm>
          <a:prstGeom prst="rect">
            <a:avLst/>
          </a:prstGeom>
        </p:spPr>
        <p:txBody>
          <a:bodyPr vert="horz" lIns="91392" tIns="45696" rIns="91392" bIns="45696" rtlCol="0" anchor="ctr"/>
          <a:lstStyle>
            <a:lvl1pPr algn="ctr" defTabSz="913916" fontAlgn="auto">
              <a:spcBef>
                <a:spcPts val="0"/>
              </a:spcBef>
              <a:spcAft>
                <a:spcPts val="0"/>
              </a:spcAft>
              <a:defRPr sz="1200">
                <a:solidFill>
                  <a:prstClr val="black">
                    <a:tint val="75000"/>
                  </a:prstClr>
                </a:solidFill>
                <a:latin typeface="Calibri"/>
                <a:cs typeface="Arial" charset="0"/>
              </a:defRPr>
            </a:lvl1pPr>
          </a:lstStyle>
          <a:p>
            <a:pPr>
              <a:defRPr/>
            </a:pPr>
            <a:endParaRPr lang="en-GB"/>
          </a:p>
        </p:txBody>
      </p:sp>
      <p:sp>
        <p:nvSpPr>
          <p:cNvPr id="6" name="Slide Number Placeholder 5"/>
          <p:cNvSpPr>
            <a:spLocks noGrp="1"/>
          </p:cNvSpPr>
          <p:nvPr>
            <p:ph type="sldNum" sz="quarter" idx="4"/>
          </p:nvPr>
        </p:nvSpPr>
        <p:spPr>
          <a:xfrm>
            <a:off x="8737600" y="6356371"/>
            <a:ext cx="2844800" cy="365125"/>
          </a:xfrm>
          <a:prstGeom prst="rect">
            <a:avLst/>
          </a:prstGeom>
        </p:spPr>
        <p:txBody>
          <a:bodyPr vert="horz" lIns="91392" tIns="45696" rIns="91392" bIns="45696" rtlCol="0" anchor="ctr"/>
          <a:lstStyle>
            <a:lvl1pPr algn="r" defTabSz="913916" fontAlgn="auto">
              <a:spcBef>
                <a:spcPts val="0"/>
              </a:spcBef>
              <a:spcAft>
                <a:spcPts val="0"/>
              </a:spcAft>
              <a:defRPr sz="1200" smtClean="0">
                <a:solidFill>
                  <a:prstClr val="black">
                    <a:tint val="75000"/>
                  </a:prstClr>
                </a:solidFill>
                <a:latin typeface="Calibri"/>
                <a:cs typeface="Arial" charset="0"/>
              </a:defRPr>
            </a:lvl1pPr>
          </a:lstStyle>
          <a:p>
            <a:pPr>
              <a:defRPr/>
            </a:pPr>
            <a:fld id="{67CEAAED-F9BB-467D-B5BD-EE5CBDAAEAB7}"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7418" r:id="rId1"/>
    <p:sldLayoutId id="2147487419" r:id="rId2"/>
    <p:sldLayoutId id="2147487420" r:id="rId3"/>
    <p:sldLayoutId id="2147487421" r:id="rId4"/>
    <p:sldLayoutId id="2147487422" r:id="rId5"/>
    <p:sldLayoutId id="2147487423" r:id="rId6"/>
    <p:sldLayoutId id="2147487424" r:id="rId7"/>
    <p:sldLayoutId id="2147487425" r:id="rId8"/>
    <p:sldLayoutId id="2147487426" r:id="rId9"/>
    <p:sldLayoutId id="2147487427" r:id="rId10"/>
    <p:sldLayoutId id="2147487428" r:id="rId11"/>
  </p:sldLayoutIdLst>
  <p:txStyles>
    <p:titleStyle>
      <a:lvl1pPr algn="ctr" defTabSz="912813" rtl="0" fontAlgn="base">
        <a:spcBef>
          <a:spcPct val="0"/>
        </a:spcBef>
        <a:spcAft>
          <a:spcPct val="0"/>
        </a:spcAft>
        <a:defRPr sz="4400" kern="1200">
          <a:solidFill>
            <a:schemeClr val="tx1"/>
          </a:solidFill>
          <a:latin typeface="+mj-lt"/>
          <a:ea typeface="+mj-ea"/>
          <a:cs typeface="+mj-cs"/>
        </a:defRPr>
      </a:lvl1pPr>
      <a:lvl2pPr algn="ctr" defTabSz="912813" rtl="0" fontAlgn="base">
        <a:spcBef>
          <a:spcPct val="0"/>
        </a:spcBef>
        <a:spcAft>
          <a:spcPct val="0"/>
        </a:spcAft>
        <a:defRPr sz="4400">
          <a:solidFill>
            <a:schemeClr val="tx1"/>
          </a:solidFill>
          <a:latin typeface="Calibri" pitchFamily="34" charset="0"/>
        </a:defRPr>
      </a:lvl2pPr>
      <a:lvl3pPr algn="ctr" defTabSz="912813" rtl="0" fontAlgn="base">
        <a:spcBef>
          <a:spcPct val="0"/>
        </a:spcBef>
        <a:spcAft>
          <a:spcPct val="0"/>
        </a:spcAft>
        <a:defRPr sz="4400">
          <a:solidFill>
            <a:schemeClr val="tx1"/>
          </a:solidFill>
          <a:latin typeface="Calibri" pitchFamily="34" charset="0"/>
        </a:defRPr>
      </a:lvl3pPr>
      <a:lvl4pPr algn="ctr" defTabSz="912813" rtl="0" fontAlgn="base">
        <a:spcBef>
          <a:spcPct val="0"/>
        </a:spcBef>
        <a:spcAft>
          <a:spcPct val="0"/>
        </a:spcAft>
        <a:defRPr sz="4400">
          <a:solidFill>
            <a:schemeClr val="tx1"/>
          </a:solidFill>
          <a:latin typeface="Calibri" pitchFamily="34" charset="0"/>
        </a:defRPr>
      </a:lvl4pPr>
      <a:lvl5pPr algn="ctr" defTabSz="912813" rtl="0" fontAlgn="base">
        <a:spcBef>
          <a:spcPct val="0"/>
        </a:spcBef>
        <a:spcAft>
          <a:spcPct val="0"/>
        </a:spcAft>
        <a:defRPr sz="4400">
          <a:solidFill>
            <a:schemeClr val="tx1"/>
          </a:solidFill>
          <a:latin typeface="Calibri" pitchFamily="34" charset="0"/>
        </a:defRPr>
      </a:lvl5pPr>
      <a:lvl6pPr marL="457200" algn="ctr" defTabSz="912813" rtl="0" fontAlgn="base">
        <a:spcBef>
          <a:spcPct val="0"/>
        </a:spcBef>
        <a:spcAft>
          <a:spcPct val="0"/>
        </a:spcAft>
        <a:defRPr sz="4400">
          <a:solidFill>
            <a:schemeClr val="tx1"/>
          </a:solidFill>
          <a:latin typeface="Calibri" pitchFamily="34" charset="0"/>
        </a:defRPr>
      </a:lvl6pPr>
      <a:lvl7pPr marL="914400" algn="ctr" defTabSz="912813" rtl="0" fontAlgn="base">
        <a:spcBef>
          <a:spcPct val="0"/>
        </a:spcBef>
        <a:spcAft>
          <a:spcPct val="0"/>
        </a:spcAft>
        <a:defRPr sz="4400">
          <a:solidFill>
            <a:schemeClr val="tx1"/>
          </a:solidFill>
          <a:latin typeface="Calibri" pitchFamily="34" charset="0"/>
        </a:defRPr>
      </a:lvl7pPr>
      <a:lvl8pPr marL="1371600" algn="ctr" defTabSz="912813" rtl="0" fontAlgn="base">
        <a:spcBef>
          <a:spcPct val="0"/>
        </a:spcBef>
        <a:spcAft>
          <a:spcPct val="0"/>
        </a:spcAft>
        <a:defRPr sz="4400">
          <a:solidFill>
            <a:schemeClr val="tx1"/>
          </a:solidFill>
          <a:latin typeface="Calibri" pitchFamily="34" charset="0"/>
        </a:defRPr>
      </a:lvl8pPr>
      <a:lvl9pPr marL="1828800" algn="ctr" defTabSz="912813" rtl="0" fontAlgn="base">
        <a:spcBef>
          <a:spcPct val="0"/>
        </a:spcBef>
        <a:spcAft>
          <a:spcPct val="0"/>
        </a:spcAft>
        <a:defRPr sz="4400">
          <a:solidFill>
            <a:schemeClr val="tx1"/>
          </a:solidFill>
          <a:latin typeface="Calibri" pitchFamily="34" charset="0"/>
        </a:defRPr>
      </a:lvl9pPr>
    </p:titleStyle>
    <p:bodyStyle>
      <a:lvl1pPr marL="341313" indent="-341313" algn="l" defTabSz="912813" rtl="0" fontAlgn="base">
        <a:spcBef>
          <a:spcPct val="20000"/>
        </a:spcBef>
        <a:spcAft>
          <a:spcPct val="0"/>
        </a:spcAft>
        <a:buFont typeface="Arial" pitchFamily="34" charset="0"/>
        <a:buChar char="•"/>
        <a:defRPr sz="3200" kern="1200">
          <a:solidFill>
            <a:schemeClr val="tx1"/>
          </a:solidFill>
          <a:latin typeface="+mn-lt"/>
          <a:ea typeface="+mn-ea"/>
          <a:cs typeface="+mn-cs"/>
        </a:defRPr>
      </a:lvl1pPr>
      <a:lvl2pPr marL="741363" indent="-284163" algn="l" defTabSz="912813" rtl="0" fontAlgn="base">
        <a:spcBef>
          <a:spcPct val="20000"/>
        </a:spcBef>
        <a:spcAft>
          <a:spcPct val="0"/>
        </a:spcAft>
        <a:buFont typeface="Arial" pitchFamily="34" charset="0"/>
        <a:buChar char="–"/>
        <a:defRPr sz="2800" kern="1200">
          <a:solidFill>
            <a:schemeClr val="tx1"/>
          </a:solidFill>
          <a:latin typeface="+mn-lt"/>
          <a:ea typeface="+mn-ea"/>
          <a:cs typeface="+mn-cs"/>
        </a:defRPr>
      </a:lvl2pPr>
      <a:lvl3pPr marL="1141413" indent="-227013" algn="l" defTabSz="912813" rtl="0" fontAlgn="base">
        <a:spcBef>
          <a:spcPct val="20000"/>
        </a:spcBef>
        <a:spcAft>
          <a:spcPct val="0"/>
        </a:spcAft>
        <a:buFont typeface="Arial" pitchFamily="34" charset="0"/>
        <a:buChar char="•"/>
        <a:defRPr sz="2400" kern="1200">
          <a:solidFill>
            <a:schemeClr val="tx1"/>
          </a:solidFill>
          <a:latin typeface="+mn-lt"/>
          <a:ea typeface="+mn-ea"/>
          <a:cs typeface="+mn-cs"/>
        </a:defRPr>
      </a:lvl3pPr>
      <a:lvl4pPr marL="1598613" indent="-227013" algn="l" defTabSz="912813" rtl="0" fontAlgn="base">
        <a:spcBef>
          <a:spcPct val="20000"/>
        </a:spcBef>
        <a:spcAft>
          <a:spcPct val="0"/>
        </a:spcAft>
        <a:buFont typeface="Arial" pitchFamily="34" charset="0"/>
        <a:buChar char="–"/>
        <a:defRPr sz="2000" kern="1200">
          <a:solidFill>
            <a:schemeClr val="tx1"/>
          </a:solidFill>
          <a:latin typeface="+mn-lt"/>
          <a:ea typeface="+mn-ea"/>
          <a:cs typeface="+mn-cs"/>
        </a:defRPr>
      </a:lvl4pPr>
      <a:lvl5pPr marL="2055813" indent="-227013" algn="l" defTabSz="912813" rtl="0" fontAlgn="base">
        <a:spcBef>
          <a:spcPct val="20000"/>
        </a:spcBef>
        <a:spcAft>
          <a:spcPct val="0"/>
        </a:spcAft>
        <a:buFont typeface="Arial" pitchFamily="34" charset="0"/>
        <a:buChar char="»"/>
        <a:defRPr sz="2000" kern="1200">
          <a:solidFill>
            <a:schemeClr val="tx1"/>
          </a:solidFill>
          <a:latin typeface="+mn-lt"/>
          <a:ea typeface="+mn-ea"/>
          <a:cs typeface="+mn-cs"/>
        </a:defRPr>
      </a:lvl5pPr>
      <a:lvl6pPr marL="2513269" indent="-228479" algn="l" defTabSz="91391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226" indent="-228479" algn="l" defTabSz="91391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185" indent="-228479" algn="l" defTabSz="91391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143" indent="-228479" algn="l" defTabSz="91391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3916" rtl="0" eaLnBrk="1" latinLnBrk="0" hangingPunct="1">
        <a:defRPr sz="1800" kern="1200">
          <a:solidFill>
            <a:schemeClr val="tx1"/>
          </a:solidFill>
          <a:latin typeface="+mn-lt"/>
          <a:ea typeface="+mn-ea"/>
          <a:cs typeface="+mn-cs"/>
        </a:defRPr>
      </a:lvl1pPr>
      <a:lvl2pPr marL="456958" algn="l" defTabSz="913916" rtl="0" eaLnBrk="1" latinLnBrk="0" hangingPunct="1">
        <a:defRPr sz="1800" kern="1200">
          <a:solidFill>
            <a:schemeClr val="tx1"/>
          </a:solidFill>
          <a:latin typeface="+mn-lt"/>
          <a:ea typeface="+mn-ea"/>
          <a:cs typeface="+mn-cs"/>
        </a:defRPr>
      </a:lvl2pPr>
      <a:lvl3pPr marL="913916" algn="l" defTabSz="913916" rtl="0" eaLnBrk="1" latinLnBrk="0" hangingPunct="1">
        <a:defRPr sz="1800" kern="1200">
          <a:solidFill>
            <a:schemeClr val="tx1"/>
          </a:solidFill>
          <a:latin typeface="+mn-lt"/>
          <a:ea typeface="+mn-ea"/>
          <a:cs typeface="+mn-cs"/>
        </a:defRPr>
      </a:lvl3pPr>
      <a:lvl4pPr marL="1370874" algn="l" defTabSz="913916" rtl="0" eaLnBrk="1" latinLnBrk="0" hangingPunct="1">
        <a:defRPr sz="1800" kern="1200">
          <a:solidFill>
            <a:schemeClr val="tx1"/>
          </a:solidFill>
          <a:latin typeface="+mn-lt"/>
          <a:ea typeface="+mn-ea"/>
          <a:cs typeface="+mn-cs"/>
        </a:defRPr>
      </a:lvl4pPr>
      <a:lvl5pPr marL="1827832" algn="l" defTabSz="913916" rtl="0" eaLnBrk="1" latinLnBrk="0" hangingPunct="1">
        <a:defRPr sz="1800" kern="1200">
          <a:solidFill>
            <a:schemeClr val="tx1"/>
          </a:solidFill>
          <a:latin typeface="+mn-lt"/>
          <a:ea typeface="+mn-ea"/>
          <a:cs typeface="+mn-cs"/>
        </a:defRPr>
      </a:lvl5pPr>
      <a:lvl6pPr marL="2284789" algn="l" defTabSz="913916" rtl="0" eaLnBrk="1" latinLnBrk="0" hangingPunct="1">
        <a:defRPr sz="1800" kern="1200">
          <a:solidFill>
            <a:schemeClr val="tx1"/>
          </a:solidFill>
          <a:latin typeface="+mn-lt"/>
          <a:ea typeface="+mn-ea"/>
          <a:cs typeface="+mn-cs"/>
        </a:defRPr>
      </a:lvl6pPr>
      <a:lvl7pPr marL="2741748" algn="l" defTabSz="913916" rtl="0" eaLnBrk="1" latinLnBrk="0" hangingPunct="1">
        <a:defRPr sz="1800" kern="1200">
          <a:solidFill>
            <a:schemeClr val="tx1"/>
          </a:solidFill>
          <a:latin typeface="+mn-lt"/>
          <a:ea typeface="+mn-ea"/>
          <a:cs typeface="+mn-cs"/>
        </a:defRPr>
      </a:lvl7pPr>
      <a:lvl8pPr marL="3198706" algn="l" defTabSz="913916" rtl="0" eaLnBrk="1" latinLnBrk="0" hangingPunct="1">
        <a:defRPr sz="1800" kern="1200">
          <a:solidFill>
            <a:schemeClr val="tx1"/>
          </a:solidFill>
          <a:latin typeface="+mn-lt"/>
          <a:ea typeface="+mn-ea"/>
          <a:cs typeface="+mn-cs"/>
        </a:defRPr>
      </a:lvl8pPr>
      <a:lvl9pPr marL="3655663" algn="l" defTabSz="913916"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8434"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8435" name="Text Placeholder 2"/>
          <p:cNvSpPr>
            <a:spLocks noGrp="1"/>
          </p:cNvSpPr>
          <p:nvPr>
            <p:ph type="body" idx="1"/>
          </p:nvPr>
        </p:nvSpPr>
        <p:spPr bwMode="auto">
          <a:xfrm>
            <a:off x="609600" y="1600205"/>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71"/>
            <a:ext cx="2844800" cy="365125"/>
          </a:xfrm>
          <a:prstGeom prst="rect">
            <a:avLst/>
          </a:prstGeom>
        </p:spPr>
        <p:txBody>
          <a:bodyPr vert="horz" lIns="91440" tIns="45720" rIns="91440" bIns="45720" rtlCol="0" anchor="ctr"/>
          <a:lstStyle>
            <a:lvl1pPr algn="l" fontAlgn="auto">
              <a:spcBef>
                <a:spcPts val="0"/>
              </a:spcBef>
              <a:spcAft>
                <a:spcPts val="0"/>
              </a:spcAft>
              <a:defRPr sz="1200" smtClean="0">
                <a:solidFill>
                  <a:prstClr val="black">
                    <a:tint val="75000"/>
                  </a:prstClr>
                </a:solidFill>
                <a:latin typeface="Calibri"/>
                <a:cs typeface="Arial" charset="0"/>
              </a:defRPr>
            </a:lvl1pPr>
          </a:lstStyle>
          <a:p>
            <a:pPr>
              <a:defRPr/>
            </a:pPr>
            <a:fld id="{A0E739CF-11FB-4933-996E-06F68535F328}" type="datetimeFigureOut">
              <a:rPr lang="en-US"/>
              <a:pPr>
                <a:defRPr/>
              </a:pPr>
              <a:t>4/16/2018</a:t>
            </a:fld>
            <a:endParaRPr lang="en-US"/>
          </a:p>
        </p:txBody>
      </p:sp>
      <p:sp>
        <p:nvSpPr>
          <p:cNvPr id="5" name="Footer Placeholder 4"/>
          <p:cNvSpPr>
            <a:spLocks noGrp="1"/>
          </p:cNvSpPr>
          <p:nvPr>
            <p:ph type="ftr" sz="quarter" idx="3"/>
          </p:nvPr>
        </p:nvSpPr>
        <p:spPr>
          <a:xfrm>
            <a:off x="4165600" y="635637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Arial" charset="0"/>
              </a:defRPr>
            </a:lvl1pPr>
          </a:lstStyle>
          <a:p>
            <a:pPr>
              <a:defRPr/>
            </a:pPr>
            <a:endParaRPr lang="en-US"/>
          </a:p>
        </p:txBody>
      </p:sp>
      <p:sp>
        <p:nvSpPr>
          <p:cNvPr id="6" name="Slide Number Placeholder 5"/>
          <p:cNvSpPr>
            <a:spLocks noGrp="1"/>
          </p:cNvSpPr>
          <p:nvPr>
            <p:ph type="sldNum" sz="quarter" idx="4"/>
          </p:nvPr>
        </p:nvSpPr>
        <p:spPr>
          <a:xfrm>
            <a:off x="8737600" y="6356371"/>
            <a:ext cx="28448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Calibri"/>
                <a:cs typeface="Arial" charset="0"/>
              </a:defRPr>
            </a:lvl1pPr>
          </a:lstStyle>
          <a:p>
            <a:pPr>
              <a:defRPr/>
            </a:pPr>
            <a:fld id="{D96D28F5-1813-44F2-9D33-B57BDFD8CDC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430" r:id="rId1"/>
    <p:sldLayoutId id="2147487431" r:id="rId2"/>
    <p:sldLayoutId id="2147487432" r:id="rId3"/>
    <p:sldLayoutId id="2147487433" r:id="rId4"/>
    <p:sldLayoutId id="2147487434" r:id="rId5"/>
    <p:sldLayoutId id="2147487435" r:id="rId6"/>
    <p:sldLayoutId id="2147487436" r:id="rId7"/>
    <p:sldLayoutId id="2147487437" r:id="rId8"/>
    <p:sldLayoutId id="2147487438" r:id="rId9"/>
    <p:sldLayoutId id="2147487439" r:id="rId10"/>
    <p:sldLayoutId id="2147487440" r:id="rId11"/>
  </p:sldLayoutIdLst>
  <p:transition/>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pattFill prst="pct5">
          <a:fgClr>
            <a:srgbClr val="FFFFFF"/>
          </a:fgClr>
          <a:bgClr>
            <a:schemeClr val="bg1"/>
          </a:bgClr>
        </a:patt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483" name="Rectangle 3"/>
          <p:cNvSpPr>
            <a:spLocks noGrp="1" noChangeArrowheads="1"/>
          </p:cNvSpPr>
          <p:nvPr>
            <p:ph type="body" idx="1"/>
          </p:nvPr>
        </p:nvSpPr>
        <p:spPr bwMode="auto">
          <a:xfrm>
            <a:off x="609600" y="1600205"/>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a:defRPr/>
            </a:pPr>
            <a:endParaRPr lang="en-US" alt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a:defRPr/>
            </a:pPr>
            <a:endParaRPr lang="en-US" alt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C8D61C9E-E24D-41F0-86E4-7F50339BE37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7456" r:id="rId1"/>
    <p:sldLayoutId id="2147487457" r:id="rId2"/>
    <p:sldLayoutId id="2147487458" r:id="rId3"/>
    <p:sldLayoutId id="2147487459" r:id="rId4"/>
    <p:sldLayoutId id="2147487460" r:id="rId5"/>
    <p:sldLayoutId id="2147487461" r:id="rId6"/>
    <p:sldLayoutId id="2147487462" r:id="rId7"/>
    <p:sldLayoutId id="2147487463" r:id="rId8"/>
    <p:sldLayoutId id="2147487464" r:id="rId9"/>
    <p:sldLayoutId id="2147487465" r:id="rId10"/>
    <p:sldLayoutId id="2147487466" r:id="rId11"/>
    <p:sldLayoutId id="2147487467" r:id="rId12"/>
    <p:sldLayoutId id="2147487468" r:id="rId13"/>
    <p:sldLayoutId id="2147487469" r:id="rId14"/>
    <p:sldLayoutId id="2147487470" r:id="rId15"/>
    <p:sldLayoutId id="2147487471" r:id="rId16"/>
    <p:sldLayoutId id="2147487472" r:id="rId17"/>
    <p:sldLayoutId id="2147487473" r:id="rId18"/>
    <p:sldLayoutId id="2147487475" r:id="rId19"/>
    <p:sldLayoutId id="2147487476" r:id="rId20"/>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9813" name="Rectangle 5"/>
          <p:cNvSpPr>
            <a:spLocks noChangeArrowheads="1"/>
          </p:cNvSpPr>
          <p:nvPr/>
        </p:nvSpPr>
        <p:spPr bwMode="auto">
          <a:xfrm>
            <a:off x="0" y="6196034"/>
            <a:ext cx="12192000" cy="661987"/>
          </a:xfrm>
          <a:prstGeom prst="rect">
            <a:avLst/>
          </a:prstGeom>
          <a:solidFill>
            <a:srgbClr val="009AD0"/>
          </a:solidFill>
          <a:ln w="9525">
            <a:noFill/>
            <a:miter lim="800000"/>
            <a:headEnd/>
            <a:tailEnd/>
          </a:ln>
          <a:effectLst/>
        </p:spPr>
        <p:txBody>
          <a:bodyPr wrap="none" lIns="80147" tIns="40074" rIns="80147" bIns="40074" anchor="ctr"/>
          <a:lstStyle>
            <a:lvl1pPr eaLnBrk="0" hangingPunct="0">
              <a:defRPr b="1">
                <a:solidFill>
                  <a:srgbClr val="000066"/>
                </a:solidFill>
                <a:latin typeface="Arial Narrow" pitchFamily="34" charset="0"/>
                <a:cs typeface="Arial" pitchFamily="34" charset="0"/>
              </a:defRPr>
            </a:lvl1pPr>
            <a:lvl2pPr marL="742950" indent="-285750" eaLnBrk="0" hangingPunct="0">
              <a:defRPr b="1">
                <a:solidFill>
                  <a:srgbClr val="000066"/>
                </a:solidFill>
                <a:latin typeface="Arial Narrow" pitchFamily="34" charset="0"/>
                <a:cs typeface="Arial" pitchFamily="34" charset="0"/>
              </a:defRPr>
            </a:lvl2pPr>
            <a:lvl3pPr marL="1143000" indent="-228600" eaLnBrk="0" hangingPunct="0">
              <a:defRPr b="1">
                <a:solidFill>
                  <a:srgbClr val="000066"/>
                </a:solidFill>
                <a:latin typeface="Arial Narrow" pitchFamily="34" charset="0"/>
                <a:cs typeface="Arial" pitchFamily="34" charset="0"/>
              </a:defRPr>
            </a:lvl3pPr>
            <a:lvl4pPr marL="1600200" indent="-228600" eaLnBrk="0" hangingPunct="0">
              <a:defRPr b="1">
                <a:solidFill>
                  <a:srgbClr val="000066"/>
                </a:solidFill>
                <a:latin typeface="Arial Narrow" pitchFamily="34" charset="0"/>
                <a:cs typeface="Arial" pitchFamily="34" charset="0"/>
              </a:defRPr>
            </a:lvl4pPr>
            <a:lvl5pPr marL="2057400" indent="-228600" eaLnBrk="0" hangingPunct="0">
              <a:defRPr b="1">
                <a:solidFill>
                  <a:srgbClr val="000066"/>
                </a:solidFill>
                <a:latin typeface="Arial Narrow" pitchFamily="34" charset="0"/>
                <a:cs typeface="Arial" pitchFamily="34" charset="0"/>
              </a:defRPr>
            </a:lvl5pPr>
            <a:lvl6pPr marL="2514600" indent="-228600" eaLnBrk="0" fontAlgn="base" hangingPunct="0">
              <a:lnSpc>
                <a:spcPct val="80000"/>
              </a:lnSpc>
              <a:spcBef>
                <a:spcPct val="40000"/>
              </a:spcBef>
              <a:spcAft>
                <a:spcPct val="40000"/>
              </a:spcAft>
              <a:buClr>
                <a:srgbClr val="006666"/>
              </a:buClr>
              <a:buFont typeface="Arial" pitchFamily="34" charset="0"/>
              <a:buChar char="–"/>
              <a:defRPr b="1">
                <a:solidFill>
                  <a:srgbClr val="000066"/>
                </a:solidFill>
                <a:latin typeface="Arial Narrow" pitchFamily="34" charset="0"/>
                <a:cs typeface="Arial" pitchFamily="34" charset="0"/>
              </a:defRPr>
            </a:lvl6pPr>
            <a:lvl7pPr marL="2971800" indent="-228600" eaLnBrk="0" fontAlgn="base" hangingPunct="0">
              <a:lnSpc>
                <a:spcPct val="80000"/>
              </a:lnSpc>
              <a:spcBef>
                <a:spcPct val="40000"/>
              </a:spcBef>
              <a:spcAft>
                <a:spcPct val="40000"/>
              </a:spcAft>
              <a:buClr>
                <a:srgbClr val="006666"/>
              </a:buClr>
              <a:buFont typeface="Arial" pitchFamily="34" charset="0"/>
              <a:buChar char="–"/>
              <a:defRPr b="1">
                <a:solidFill>
                  <a:srgbClr val="000066"/>
                </a:solidFill>
                <a:latin typeface="Arial Narrow" pitchFamily="34" charset="0"/>
                <a:cs typeface="Arial" pitchFamily="34" charset="0"/>
              </a:defRPr>
            </a:lvl7pPr>
            <a:lvl8pPr marL="3429000" indent="-228600" eaLnBrk="0" fontAlgn="base" hangingPunct="0">
              <a:lnSpc>
                <a:spcPct val="80000"/>
              </a:lnSpc>
              <a:spcBef>
                <a:spcPct val="40000"/>
              </a:spcBef>
              <a:spcAft>
                <a:spcPct val="40000"/>
              </a:spcAft>
              <a:buClr>
                <a:srgbClr val="006666"/>
              </a:buClr>
              <a:buFont typeface="Arial" pitchFamily="34" charset="0"/>
              <a:buChar char="–"/>
              <a:defRPr b="1">
                <a:solidFill>
                  <a:srgbClr val="000066"/>
                </a:solidFill>
                <a:latin typeface="Arial Narrow" pitchFamily="34" charset="0"/>
                <a:cs typeface="Arial" pitchFamily="34" charset="0"/>
              </a:defRPr>
            </a:lvl8pPr>
            <a:lvl9pPr marL="3886200" indent="-228600" eaLnBrk="0" fontAlgn="base" hangingPunct="0">
              <a:lnSpc>
                <a:spcPct val="80000"/>
              </a:lnSpc>
              <a:spcBef>
                <a:spcPct val="40000"/>
              </a:spcBef>
              <a:spcAft>
                <a:spcPct val="40000"/>
              </a:spcAft>
              <a:buClr>
                <a:srgbClr val="006666"/>
              </a:buClr>
              <a:buFont typeface="Arial" pitchFamily="34" charset="0"/>
              <a:buChar char="–"/>
              <a:defRPr b="1">
                <a:solidFill>
                  <a:srgbClr val="000066"/>
                </a:solidFill>
                <a:latin typeface="Arial Narrow" pitchFamily="34" charset="0"/>
                <a:cs typeface="Arial" pitchFamily="34" charset="0"/>
              </a:defRPr>
            </a:lvl9pPr>
          </a:lstStyle>
          <a:p>
            <a:pPr eaLnBrk="1" hangingPunct="1">
              <a:lnSpc>
                <a:spcPct val="80000"/>
              </a:lnSpc>
              <a:spcBef>
                <a:spcPct val="40000"/>
              </a:spcBef>
              <a:spcAft>
                <a:spcPct val="40000"/>
              </a:spcAft>
              <a:buClr>
                <a:srgbClr val="006666"/>
              </a:buClr>
              <a:buFont typeface="Arial" pitchFamily="34" charset="0"/>
              <a:buChar char="–"/>
              <a:defRPr/>
            </a:pPr>
            <a:endParaRPr lang="en-GB" altLang="en-US"/>
          </a:p>
        </p:txBody>
      </p:sp>
      <p:sp>
        <p:nvSpPr>
          <p:cNvPr id="21507" name="Rectangle 3"/>
          <p:cNvSpPr>
            <a:spLocks noGrp="1" noChangeArrowheads="1"/>
          </p:cNvSpPr>
          <p:nvPr>
            <p:ph type="body" idx="1"/>
          </p:nvPr>
        </p:nvSpPr>
        <p:spPr bwMode="auto">
          <a:xfrm>
            <a:off x="624425" y="1338269"/>
            <a:ext cx="10864849"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p:txBody>
      </p:sp>
      <p:sp>
        <p:nvSpPr>
          <p:cNvPr id="21508" name="Line 4"/>
          <p:cNvSpPr>
            <a:spLocks noChangeShapeType="1"/>
          </p:cNvSpPr>
          <p:nvPr/>
        </p:nvSpPr>
        <p:spPr bwMode="auto">
          <a:xfrm>
            <a:off x="0" y="1020763"/>
            <a:ext cx="12192000" cy="0"/>
          </a:xfrm>
          <a:prstGeom prst="line">
            <a:avLst/>
          </a:prstGeom>
          <a:noFill/>
          <a:ln w="38100">
            <a:solidFill>
              <a:srgbClr val="808080"/>
            </a:solidFill>
            <a:round/>
            <a:headEnd/>
            <a:tailEnd/>
          </a:ln>
          <a:extLst>
            <a:ext uri="{909E8E84-426E-40DD-AFC4-6F175D3DCCD1}">
              <a14:hiddenFill xmlns:a14="http://schemas.microsoft.com/office/drawing/2010/main">
                <a:noFill/>
              </a14:hiddenFill>
            </a:ext>
          </a:extLst>
        </p:spPr>
        <p:txBody>
          <a:bodyPr lIns="80147" tIns="40074" rIns="80147" bIns="40074"/>
          <a:lstStyle/>
          <a:p>
            <a:endParaRPr lang="en-US"/>
          </a:p>
        </p:txBody>
      </p:sp>
      <p:sp>
        <p:nvSpPr>
          <p:cNvPr id="119815" name="Rectangle 7"/>
          <p:cNvSpPr>
            <a:spLocks noChangeArrowheads="1"/>
          </p:cNvSpPr>
          <p:nvPr/>
        </p:nvSpPr>
        <p:spPr bwMode="auto">
          <a:xfrm>
            <a:off x="139700" y="6594496"/>
            <a:ext cx="533400" cy="182563"/>
          </a:xfrm>
          <a:prstGeom prst="rect">
            <a:avLst/>
          </a:prstGeom>
          <a:noFill/>
          <a:ln w="9525">
            <a:noFill/>
            <a:miter lim="800000"/>
            <a:headEnd/>
            <a:tailEnd/>
          </a:ln>
          <a:effectLst/>
        </p:spPr>
        <p:txBody>
          <a:bodyPr lIns="0" tIns="0" rIns="0" bIns="0" anchor="ctr"/>
          <a:lstStyle>
            <a:lvl1pPr defTabSz="1012825" eaLnBrk="0" hangingPunct="0">
              <a:defRPr b="1">
                <a:solidFill>
                  <a:srgbClr val="000066"/>
                </a:solidFill>
                <a:latin typeface="Arial Narrow" pitchFamily="34" charset="0"/>
                <a:cs typeface="Arial" pitchFamily="34" charset="0"/>
              </a:defRPr>
            </a:lvl1pPr>
            <a:lvl2pPr marL="742950" indent="-285750" defTabSz="1012825" eaLnBrk="0" hangingPunct="0">
              <a:defRPr b="1">
                <a:solidFill>
                  <a:srgbClr val="000066"/>
                </a:solidFill>
                <a:latin typeface="Arial Narrow" pitchFamily="34" charset="0"/>
                <a:cs typeface="Arial" pitchFamily="34" charset="0"/>
              </a:defRPr>
            </a:lvl2pPr>
            <a:lvl3pPr marL="1143000" indent="-228600" defTabSz="1012825" eaLnBrk="0" hangingPunct="0">
              <a:defRPr b="1">
                <a:solidFill>
                  <a:srgbClr val="000066"/>
                </a:solidFill>
                <a:latin typeface="Arial Narrow" pitchFamily="34" charset="0"/>
                <a:cs typeface="Arial" pitchFamily="34" charset="0"/>
              </a:defRPr>
            </a:lvl3pPr>
            <a:lvl4pPr marL="1600200" indent="-228600" defTabSz="1012825" eaLnBrk="0" hangingPunct="0">
              <a:defRPr b="1">
                <a:solidFill>
                  <a:srgbClr val="000066"/>
                </a:solidFill>
                <a:latin typeface="Arial Narrow" pitchFamily="34" charset="0"/>
                <a:cs typeface="Arial" pitchFamily="34" charset="0"/>
              </a:defRPr>
            </a:lvl4pPr>
            <a:lvl5pPr marL="2057400" indent="-228600" defTabSz="1012825" eaLnBrk="0" hangingPunct="0">
              <a:defRPr b="1">
                <a:solidFill>
                  <a:srgbClr val="000066"/>
                </a:solidFill>
                <a:latin typeface="Arial Narrow" pitchFamily="34" charset="0"/>
                <a:cs typeface="Arial" pitchFamily="34" charset="0"/>
              </a:defRPr>
            </a:lvl5pPr>
            <a:lvl6pPr marL="2514600" indent="-228600" defTabSz="1012825" eaLnBrk="0" fontAlgn="base" hangingPunct="0">
              <a:lnSpc>
                <a:spcPct val="80000"/>
              </a:lnSpc>
              <a:spcBef>
                <a:spcPct val="40000"/>
              </a:spcBef>
              <a:spcAft>
                <a:spcPct val="40000"/>
              </a:spcAft>
              <a:buClr>
                <a:srgbClr val="006666"/>
              </a:buClr>
              <a:buFont typeface="Arial" pitchFamily="34" charset="0"/>
              <a:buChar char="–"/>
              <a:defRPr b="1">
                <a:solidFill>
                  <a:srgbClr val="000066"/>
                </a:solidFill>
                <a:latin typeface="Arial Narrow" pitchFamily="34" charset="0"/>
                <a:cs typeface="Arial" pitchFamily="34" charset="0"/>
              </a:defRPr>
            </a:lvl6pPr>
            <a:lvl7pPr marL="2971800" indent="-228600" defTabSz="1012825" eaLnBrk="0" fontAlgn="base" hangingPunct="0">
              <a:lnSpc>
                <a:spcPct val="80000"/>
              </a:lnSpc>
              <a:spcBef>
                <a:spcPct val="40000"/>
              </a:spcBef>
              <a:spcAft>
                <a:spcPct val="40000"/>
              </a:spcAft>
              <a:buClr>
                <a:srgbClr val="006666"/>
              </a:buClr>
              <a:buFont typeface="Arial" pitchFamily="34" charset="0"/>
              <a:buChar char="–"/>
              <a:defRPr b="1">
                <a:solidFill>
                  <a:srgbClr val="000066"/>
                </a:solidFill>
                <a:latin typeface="Arial Narrow" pitchFamily="34" charset="0"/>
                <a:cs typeface="Arial" pitchFamily="34" charset="0"/>
              </a:defRPr>
            </a:lvl7pPr>
            <a:lvl8pPr marL="3429000" indent="-228600" defTabSz="1012825" eaLnBrk="0" fontAlgn="base" hangingPunct="0">
              <a:lnSpc>
                <a:spcPct val="80000"/>
              </a:lnSpc>
              <a:spcBef>
                <a:spcPct val="40000"/>
              </a:spcBef>
              <a:spcAft>
                <a:spcPct val="40000"/>
              </a:spcAft>
              <a:buClr>
                <a:srgbClr val="006666"/>
              </a:buClr>
              <a:buFont typeface="Arial" pitchFamily="34" charset="0"/>
              <a:buChar char="–"/>
              <a:defRPr b="1">
                <a:solidFill>
                  <a:srgbClr val="000066"/>
                </a:solidFill>
                <a:latin typeface="Arial Narrow" pitchFamily="34" charset="0"/>
                <a:cs typeface="Arial" pitchFamily="34" charset="0"/>
              </a:defRPr>
            </a:lvl8pPr>
            <a:lvl9pPr marL="3886200" indent="-228600" defTabSz="1012825" eaLnBrk="0" fontAlgn="base" hangingPunct="0">
              <a:lnSpc>
                <a:spcPct val="80000"/>
              </a:lnSpc>
              <a:spcBef>
                <a:spcPct val="40000"/>
              </a:spcBef>
              <a:spcAft>
                <a:spcPct val="40000"/>
              </a:spcAft>
              <a:buClr>
                <a:srgbClr val="006666"/>
              </a:buClr>
              <a:buFont typeface="Arial" pitchFamily="34" charset="0"/>
              <a:buChar char="–"/>
              <a:defRPr b="1">
                <a:solidFill>
                  <a:srgbClr val="000066"/>
                </a:solidFill>
                <a:latin typeface="Arial Narrow" pitchFamily="34" charset="0"/>
                <a:cs typeface="Arial" pitchFamily="34" charset="0"/>
              </a:defRPr>
            </a:lvl9pPr>
          </a:lstStyle>
          <a:p>
            <a:pPr eaLnBrk="1" hangingPunct="1">
              <a:defRPr/>
            </a:pPr>
            <a:r>
              <a:rPr lang="en-GB" altLang="en-US" sz="1000" b="0">
                <a:solidFill>
                  <a:srgbClr val="FFFFFF"/>
                </a:solidFill>
              </a:rPr>
              <a:t> </a:t>
            </a:r>
            <a:fld id="{59DD78BF-3CD0-46F2-864A-3E5479880B5C}" type="slidenum">
              <a:rPr lang="en-US" altLang="en-US" sz="1000" b="0" smtClean="0">
                <a:solidFill>
                  <a:srgbClr val="FFFFFF"/>
                </a:solidFill>
              </a:rPr>
              <a:pPr eaLnBrk="1" hangingPunct="1">
                <a:defRPr/>
              </a:pPr>
              <a:t>‹#›</a:t>
            </a:fld>
            <a:r>
              <a:rPr lang="en-GB" altLang="en-US" sz="1000" b="0">
                <a:solidFill>
                  <a:srgbClr val="FFFFFF"/>
                </a:solidFill>
              </a:rPr>
              <a:t>  	</a:t>
            </a:r>
            <a:endParaRPr lang="en-US" altLang="en-US" sz="1000" b="0" baseline="14000">
              <a:solidFill>
                <a:srgbClr val="FFFFFF"/>
              </a:solidFill>
            </a:endParaRPr>
          </a:p>
        </p:txBody>
      </p:sp>
      <p:sp>
        <p:nvSpPr>
          <p:cNvPr id="21510" name="Rectangle 12"/>
          <p:cNvSpPr>
            <a:spLocks noChangeArrowheads="1"/>
          </p:cNvSpPr>
          <p:nvPr userDrawn="1"/>
        </p:nvSpPr>
        <p:spPr bwMode="auto">
          <a:xfrm>
            <a:off x="4428080" y="6478588"/>
            <a:ext cx="4542367" cy="37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98538" eaLnBrk="0" hangingPunct="0">
              <a:defRPr>
                <a:solidFill>
                  <a:schemeClr val="tx1"/>
                </a:solidFill>
                <a:latin typeface="Arial" pitchFamily="34" charset="0"/>
                <a:cs typeface="Arial" pitchFamily="34" charset="0"/>
              </a:defRPr>
            </a:lvl1pPr>
            <a:lvl2pPr marL="742950" indent="-285750" defTabSz="998538" eaLnBrk="0" hangingPunct="0">
              <a:defRPr>
                <a:solidFill>
                  <a:schemeClr val="tx1"/>
                </a:solidFill>
                <a:latin typeface="Arial" pitchFamily="34" charset="0"/>
                <a:cs typeface="Arial" pitchFamily="34" charset="0"/>
              </a:defRPr>
            </a:lvl2pPr>
            <a:lvl3pPr marL="1143000" indent="-228600" defTabSz="998538" eaLnBrk="0" hangingPunct="0">
              <a:defRPr>
                <a:solidFill>
                  <a:schemeClr val="tx1"/>
                </a:solidFill>
                <a:latin typeface="Arial" pitchFamily="34" charset="0"/>
                <a:cs typeface="Arial" pitchFamily="34" charset="0"/>
              </a:defRPr>
            </a:lvl3pPr>
            <a:lvl4pPr marL="1600200" indent="-228600" defTabSz="998538" eaLnBrk="0" hangingPunct="0">
              <a:defRPr>
                <a:solidFill>
                  <a:schemeClr val="tx1"/>
                </a:solidFill>
                <a:latin typeface="Arial" pitchFamily="34" charset="0"/>
                <a:cs typeface="Arial" pitchFamily="34" charset="0"/>
              </a:defRPr>
            </a:lvl4pPr>
            <a:lvl5pPr marL="2057400" indent="-228600" defTabSz="998538" eaLnBrk="0" hangingPunct="0">
              <a:defRPr>
                <a:solidFill>
                  <a:schemeClr val="tx1"/>
                </a:solidFill>
                <a:latin typeface="Arial" pitchFamily="34" charset="0"/>
                <a:cs typeface="Arial" pitchFamily="34" charset="0"/>
              </a:defRPr>
            </a:lvl5pPr>
            <a:lvl6pPr marL="2514600" indent="-228600" defTabSz="998538"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998538"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998538"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998538"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lnSpc>
                <a:spcPct val="80000"/>
              </a:lnSpc>
            </a:pPr>
            <a:r>
              <a:rPr lang="en-GB" altLang="en-US">
                <a:solidFill>
                  <a:srgbClr val="FFFFFF"/>
                </a:solidFill>
                <a:latin typeface="Arial Narrow" pitchFamily="34" charset="0"/>
              </a:rPr>
              <a:t>No action today, no cure tomorrow </a:t>
            </a:r>
          </a:p>
        </p:txBody>
      </p:sp>
      <p:pic>
        <p:nvPicPr>
          <p:cNvPr id="21511" name="Picture 34" descr="WHO-EN-white-H"/>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9764191" y="6303984"/>
            <a:ext cx="2142067"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2" name="Rectangle 36"/>
          <p:cNvSpPr>
            <a:spLocks noChangeArrowheads="1"/>
          </p:cNvSpPr>
          <p:nvPr userDrawn="1"/>
        </p:nvSpPr>
        <p:spPr bwMode="auto">
          <a:xfrm>
            <a:off x="622304" y="6424613"/>
            <a:ext cx="2656417"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12813" eaLnBrk="0" hangingPunct="0">
              <a:defRPr>
                <a:solidFill>
                  <a:schemeClr val="tx1"/>
                </a:solidFill>
                <a:latin typeface="Arial" pitchFamily="34" charset="0"/>
                <a:cs typeface="Arial" pitchFamily="34" charset="0"/>
              </a:defRPr>
            </a:lvl1pPr>
            <a:lvl2pPr marL="742950" indent="-285750" defTabSz="912813" eaLnBrk="0" hangingPunct="0">
              <a:defRPr>
                <a:solidFill>
                  <a:schemeClr val="tx1"/>
                </a:solidFill>
                <a:latin typeface="Arial" pitchFamily="34" charset="0"/>
                <a:cs typeface="Arial" pitchFamily="34" charset="0"/>
              </a:defRPr>
            </a:lvl2pPr>
            <a:lvl3pPr marL="1143000" indent="-228600" defTabSz="912813" eaLnBrk="0" hangingPunct="0">
              <a:defRPr>
                <a:solidFill>
                  <a:schemeClr val="tx1"/>
                </a:solidFill>
                <a:latin typeface="Arial" pitchFamily="34" charset="0"/>
                <a:cs typeface="Arial" pitchFamily="34" charset="0"/>
              </a:defRPr>
            </a:lvl3pPr>
            <a:lvl4pPr marL="1600200" indent="-228600" defTabSz="912813" eaLnBrk="0" hangingPunct="0">
              <a:defRPr>
                <a:solidFill>
                  <a:schemeClr val="tx1"/>
                </a:solidFill>
                <a:latin typeface="Arial" pitchFamily="34" charset="0"/>
                <a:cs typeface="Arial" pitchFamily="34" charset="0"/>
              </a:defRPr>
            </a:lvl4pPr>
            <a:lvl5pPr marL="2057400" indent="-228600" defTabSz="912813" eaLnBrk="0" hangingPunct="0">
              <a:defRPr>
                <a:solidFill>
                  <a:schemeClr val="tx1"/>
                </a:solidFill>
                <a:latin typeface="Arial"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GB" altLang="en-US" sz="1200">
                <a:solidFill>
                  <a:srgbClr val="FFFFFF"/>
                </a:solidFill>
                <a:latin typeface="Arial Narrow" pitchFamily="34" charset="0"/>
              </a:rPr>
              <a:t>7 April 2011  </a:t>
            </a:r>
            <a:r>
              <a:rPr lang="en-GB" altLang="en-US">
                <a:solidFill>
                  <a:srgbClr val="FFFFFF"/>
                </a:solidFill>
                <a:latin typeface="Arial Narrow" pitchFamily="34" charset="0"/>
              </a:rPr>
              <a:t>| </a:t>
            </a:r>
            <a:r>
              <a:rPr lang="en-GB" altLang="en-US" sz="1200">
                <a:solidFill>
                  <a:srgbClr val="FFFFFF"/>
                </a:solidFill>
                <a:latin typeface="Arial Narrow" pitchFamily="34" charset="0"/>
              </a:rPr>
              <a:t> </a:t>
            </a:r>
            <a:r>
              <a:rPr lang="en-GB" altLang="en-US" sz="1200" b="1">
                <a:solidFill>
                  <a:srgbClr val="FFFFFF"/>
                </a:solidFill>
                <a:latin typeface="Arial Narrow" pitchFamily="34" charset="0"/>
              </a:rPr>
              <a:t>World Health Day</a:t>
            </a:r>
          </a:p>
        </p:txBody>
      </p:sp>
      <p:pic>
        <p:nvPicPr>
          <p:cNvPr id="21513" name="Picture 39" descr="CIBLE2"/>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10549467" y="214314"/>
            <a:ext cx="1481667" cy="1139825"/>
          </a:xfrm>
          <a:prstGeom prst="rect">
            <a:avLst/>
          </a:prstGeom>
          <a:noFill/>
          <a:ln>
            <a:noFill/>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4" name="Picture 41" descr="fleche3"/>
          <p:cNvPicPr>
            <a:picLocks noChangeAspect="1" noChangeArrowheads="1"/>
          </p:cNvPicPr>
          <p:nvPr userDrawn="1"/>
        </p:nvPicPr>
        <p:blipFill>
          <a:blip r:embed="rId16">
            <a:extLst>
              <a:ext uri="{28A0092B-C50C-407E-A947-70E740481C1C}">
                <a14:useLocalDpi xmlns:a14="http://schemas.microsoft.com/office/drawing/2010/main" val="0"/>
              </a:ext>
            </a:extLst>
          </a:blip>
          <a:srcRect l="108" t="12035"/>
          <a:stretch>
            <a:fillRect/>
          </a:stretch>
        </p:blipFill>
        <p:spPr bwMode="auto">
          <a:xfrm rot="886577">
            <a:off x="6779684" y="179388"/>
            <a:ext cx="4696883"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5" name="Rectangle 2"/>
          <p:cNvSpPr>
            <a:spLocks noGrp="1" noChangeArrowheads="1"/>
          </p:cNvSpPr>
          <p:nvPr>
            <p:ph type="title"/>
          </p:nvPr>
        </p:nvSpPr>
        <p:spPr bwMode="auto">
          <a:xfrm>
            <a:off x="0" y="0"/>
            <a:ext cx="12192000" cy="102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GB" altLang="en-US"/>
              <a:t>Click to edit Master title style</a:t>
            </a:r>
          </a:p>
        </p:txBody>
      </p:sp>
    </p:spTree>
  </p:cSld>
  <p:clrMap bg1="lt1" tx1="dk1" bg2="lt2" tx2="dk2" accent1="accent1" accent2="accent2" accent3="accent3" accent4="accent4" accent5="accent5" accent6="accent6" hlink="hlink" folHlink="folHlink"/>
  <p:sldLayoutIdLst>
    <p:sldLayoutId id="2147487235" r:id="rId1"/>
    <p:sldLayoutId id="2147487236" r:id="rId2"/>
    <p:sldLayoutId id="2147487237" r:id="rId3"/>
    <p:sldLayoutId id="2147487238" r:id="rId4"/>
    <p:sldLayoutId id="2147487239" r:id="rId5"/>
    <p:sldLayoutId id="2147487240" r:id="rId6"/>
    <p:sldLayoutId id="2147487241" r:id="rId7"/>
    <p:sldLayoutId id="2147487242" r:id="rId8"/>
    <p:sldLayoutId id="2147487243" r:id="rId9"/>
    <p:sldLayoutId id="2147487244" r:id="rId10"/>
    <p:sldLayoutId id="2147487245" r:id="rId11"/>
    <p:sldLayoutId id="2147487246" r:id="rId12"/>
  </p:sldLayoutIdLst>
  <p:txStyles>
    <p:titleStyle>
      <a:lvl1pPr algn="ctr" defTabSz="887413" rtl="0" eaLnBrk="0" fontAlgn="base" hangingPunct="0">
        <a:spcBef>
          <a:spcPct val="0"/>
        </a:spcBef>
        <a:spcAft>
          <a:spcPct val="0"/>
        </a:spcAft>
        <a:defRPr sz="2800">
          <a:solidFill>
            <a:srgbClr val="336699"/>
          </a:solidFill>
          <a:latin typeface="+mj-lt"/>
          <a:ea typeface="+mj-ea"/>
          <a:cs typeface="+mj-cs"/>
        </a:defRPr>
      </a:lvl1pPr>
      <a:lvl2pPr algn="ctr" defTabSz="887413" rtl="0" eaLnBrk="0" fontAlgn="base" hangingPunct="0">
        <a:spcBef>
          <a:spcPct val="0"/>
        </a:spcBef>
        <a:spcAft>
          <a:spcPct val="0"/>
        </a:spcAft>
        <a:defRPr sz="2800">
          <a:solidFill>
            <a:srgbClr val="336699"/>
          </a:solidFill>
          <a:latin typeface="Faktos" pitchFamily="2" charset="0"/>
          <a:cs typeface="Arial" charset="0"/>
        </a:defRPr>
      </a:lvl2pPr>
      <a:lvl3pPr algn="ctr" defTabSz="887413" rtl="0" eaLnBrk="0" fontAlgn="base" hangingPunct="0">
        <a:spcBef>
          <a:spcPct val="0"/>
        </a:spcBef>
        <a:spcAft>
          <a:spcPct val="0"/>
        </a:spcAft>
        <a:defRPr sz="2800">
          <a:solidFill>
            <a:srgbClr val="336699"/>
          </a:solidFill>
          <a:latin typeface="Faktos" pitchFamily="2" charset="0"/>
          <a:cs typeface="Arial" charset="0"/>
        </a:defRPr>
      </a:lvl3pPr>
      <a:lvl4pPr algn="ctr" defTabSz="887413" rtl="0" eaLnBrk="0" fontAlgn="base" hangingPunct="0">
        <a:spcBef>
          <a:spcPct val="0"/>
        </a:spcBef>
        <a:spcAft>
          <a:spcPct val="0"/>
        </a:spcAft>
        <a:defRPr sz="2800">
          <a:solidFill>
            <a:srgbClr val="336699"/>
          </a:solidFill>
          <a:latin typeface="Faktos" pitchFamily="2" charset="0"/>
          <a:cs typeface="Arial" charset="0"/>
        </a:defRPr>
      </a:lvl4pPr>
      <a:lvl5pPr algn="ctr" defTabSz="887413" rtl="0" eaLnBrk="0" fontAlgn="base" hangingPunct="0">
        <a:spcBef>
          <a:spcPct val="0"/>
        </a:spcBef>
        <a:spcAft>
          <a:spcPct val="0"/>
        </a:spcAft>
        <a:defRPr sz="2800">
          <a:solidFill>
            <a:srgbClr val="336699"/>
          </a:solidFill>
          <a:latin typeface="Faktos" pitchFamily="2" charset="0"/>
          <a:cs typeface="Arial" charset="0"/>
        </a:defRPr>
      </a:lvl5pPr>
      <a:lvl6pPr marL="400736" algn="ctr" defTabSz="887741" rtl="0" fontAlgn="base">
        <a:spcBef>
          <a:spcPct val="0"/>
        </a:spcBef>
        <a:spcAft>
          <a:spcPct val="0"/>
        </a:spcAft>
        <a:defRPr sz="2800">
          <a:solidFill>
            <a:srgbClr val="336699"/>
          </a:solidFill>
          <a:latin typeface="Faktos" pitchFamily="2" charset="0"/>
          <a:cs typeface="Arial" charset="0"/>
        </a:defRPr>
      </a:lvl6pPr>
      <a:lvl7pPr marL="801472" algn="ctr" defTabSz="887741" rtl="0" fontAlgn="base">
        <a:spcBef>
          <a:spcPct val="0"/>
        </a:spcBef>
        <a:spcAft>
          <a:spcPct val="0"/>
        </a:spcAft>
        <a:defRPr sz="2800">
          <a:solidFill>
            <a:srgbClr val="336699"/>
          </a:solidFill>
          <a:latin typeface="Faktos" pitchFamily="2" charset="0"/>
          <a:cs typeface="Arial" charset="0"/>
        </a:defRPr>
      </a:lvl7pPr>
      <a:lvl8pPr marL="1202207" algn="ctr" defTabSz="887741" rtl="0" fontAlgn="base">
        <a:spcBef>
          <a:spcPct val="0"/>
        </a:spcBef>
        <a:spcAft>
          <a:spcPct val="0"/>
        </a:spcAft>
        <a:defRPr sz="2800">
          <a:solidFill>
            <a:srgbClr val="336699"/>
          </a:solidFill>
          <a:latin typeface="Faktos" pitchFamily="2" charset="0"/>
          <a:cs typeface="Arial" charset="0"/>
        </a:defRPr>
      </a:lvl8pPr>
      <a:lvl9pPr marL="1602943" algn="ctr" defTabSz="887741" rtl="0" fontAlgn="base">
        <a:spcBef>
          <a:spcPct val="0"/>
        </a:spcBef>
        <a:spcAft>
          <a:spcPct val="0"/>
        </a:spcAft>
        <a:defRPr sz="2800">
          <a:solidFill>
            <a:srgbClr val="336699"/>
          </a:solidFill>
          <a:latin typeface="Faktos" pitchFamily="2" charset="0"/>
          <a:cs typeface="Arial" charset="0"/>
        </a:defRPr>
      </a:lvl9pPr>
    </p:titleStyle>
    <p:bodyStyle>
      <a:lvl1pPr marL="266700" indent="-266700" algn="l" defTabSz="887413" rtl="0" eaLnBrk="0" fontAlgn="base" hangingPunct="0">
        <a:spcBef>
          <a:spcPct val="10000"/>
        </a:spcBef>
        <a:spcAft>
          <a:spcPct val="0"/>
        </a:spcAft>
        <a:buClr>
          <a:srgbClr val="000066"/>
        </a:buClr>
        <a:buChar char="•"/>
        <a:defRPr sz="2100" b="1">
          <a:solidFill>
            <a:srgbClr val="000066"/>
          </a:solidFill>
          <a:latin typeface="+mn-lt"/>
          <a:ea typeface="+mn-ea"/>
          <a:cs typeface="+mn-cs"/>
        </a:defRPr>
      </a:lvl1pPr>
      <a:lvl2pPr marL="812800" indent="-273050" algn="l" defTabSz="887413" rtl="0" eaLnBrk="0" fontAlgn="base" hangingPunct="0">
        <a:spcBef>
          <a:spcPct val="10000"/>
        </a:spcBef>
        <a:spcAft>
          <a:spcPct val="0"/>
        </a:spcAft>
        <a:buClr>
          <a:srgbClr val="000066"/>
        </a:buClr>
        <a:buFont typeface="Arial" pitchFamily="34" charset="0"/>
        <a:buChar char="–"/>
        <a:defRPr sz="2100">
          <a:solidFill>
            <a:srgbClr val="000066"/>
          </a:solidFill>
          <a:latin typeface="Arial Narrow" pitchFamily="34" charset="0"/>
          <a:cs typeface="+mn-cs"/>
        </a:defRPr>
      </a:lvl2pPr>
      <a:lvl3pPr marL="1254125" indent="-260350" algn="l" defTabSz="887413" rtl="0" eaLnBrk="0" fontAlgn="base" hangingPunct="0">
        <a:spcBef>
          <a:spcPct val="10000"/>
        </a:spcBef>
        <a:spcAft>
          <a:spcPct val="0"/>
        </a:spcAft>
        <a:buClr>
          <a:srgbClr val="000066"/>
        </a:buClr>
        <a:buChar char="•"/>
        <a:defRPr sz="2100">
          <a:solidFill>
            <a:srgbClr val="000066"/>
          </a:solidFill>
          <a:latin typeface="Arial Narrow" pitchFamily="34" charset="0"/>
          <a:cs typeface="+mn-cs"/>
        </a:defRPr>
      </a:lvl3pPr>
      <a:lvl4pPr marL="1655763" indent="-220663" algn="l" defTabSz="887413" rtl="0" eaLnBrk="0" fontAlgn="base" hangingPunct="0">
        <a:spcBef>
          <a:spcPct val="10000"/>
        </a:spcBef>
        <a:spcAft>
          <a:spcPct val="0"/>
        </a:spcAft>
        <a:buClr>
          <a:srgbClr val="000066"/>
        </a:buClr>
        <a:buChar char="–"/>
        <a:defRPr>
          <a:solidFill>
            <a:srgbClr val="000066"/>
          </a:solidFill>
          <a:latin typeface="Arial Narrow" pitchFamily="34" charset="0"/>
          <a:cs typeface="+mn-cs"/>
        </a:defRPr>
      </a:lvl4pPr>
      <a:lvl5pPr marL="1974850" indent="-139700" algn="r" defTabSz="887413" rtl="1" eaLnBrk="0" fontAlgn="base" hangingPunct="0">
        <a:spcBef>
          <a:spcPct val="20000"/>
        </a:spcBef>
        <a:spcAft>
          <a:spcPct val="0"/>
        </a:spcAft>
        <a:buChar char="»"/>
        <a:defRPr sz="2000">
          <a:solidFill>
            <a:srgbClr val="000066"/>
          </a:solidFill>
          <a:latin typeface="+mn-lt"/>
          <a:cs typeface="+mn-cs"/>
        </a:defRPr>
      </a:lvl5pPr>
      <a:lvl6pPr marL="2376586" indent="-140536" algn="r" defTabSz="887741" rtl="1" fontAlgn="base">
        <a:spcBef>
          <a:spcPct val="20000"/>
        </a:spcBef>
        <a:spcAft>
          <a:spcPct val="0"/>
        </a:spcAft>
        <a:buChar char="»"/>
        <a:defRPr sz="2000">
          <a:solidFill>
            <a:srgbClr val="000066"/>
          </a:solidFill>
          <a:latin typeface="+mn-lt"/>
          <a:cs typeface="+mn-cs"/>
        </a:defRPr>
      </a:lvl6pPr>
      <a:lvl7pPr marL="2777322" indent="-140536" algn="r" defTabSz="887741" rtl="1" fontAlgn="base">
        <a:spcBef>
          <a:spcPct val="20000"/>
        </a:spcBef>
        <a:spcAft>
          <a:spcPct val="0"/>
        </a:spcAft>
        <a:buChar char="»"/>
        <a:defRPr sz="2000">
          <a:solidFill>
            <a:srgbClr val="000066"/>
          </a:solidFill>
          <a:latin typeface="+mn-lt"/>
          <a:cs typeface="+mn-cs"/>
        </a:defRPr>
      </a:lvl7pPr>
      <a:lvl8pPr marL="3178058" indent="-140536" algn="r" defTabSz="887741" rtl="1" fontAlgn="base">
        <a:spcBef>
          <a:spcPct val="20000"/>
        </a:spcBef>
        <a:spcAft>
          <a:spcPct val="0"/>
        </a:spcAft>
        <a:buChar char="»"/>
        <a:defRPr sz="2000">
          <a:solidFill>
            <a:srgbClr val="000066"/>
          </a:solidFill>
          <a:latin typeface="+mn-lt"/>
          <a:cs typeface="+mn-cs"/>
        </a:defRPr>
      </a:lvl8pPr>
      <a:lvl9pPr marL="3578793" indent="-140536" algn="r" defTabSz="887741" rtl="1" fontAlgn="base">
        <a:spcBef>
          <a:spcPct val="20000"/>
        </a:spcBef>
        <a:spcAft>
          <a:spcPct val="0"/>
        </a:spcAft>
        <a:buChar char="»"/>
        <a:defRPr sz="2000">
          <a:solidFill>
            <a:srgbClr val="000066"/>
          </a:solidFill>
          <a:latin typeface="+mn-lt"/>
          <a:cs typeface="+mn-cs"/>
        </a:defRPr>
      </a:lvl9pPr>
    </p:bodyStyle>
    <p:otherStyle>
      <a:defPPr>
        <a:defRPr lang="en-US"/>
      </a:defPPr>
      <a:lvl1pPr marL="0" algn="l" defTabSz="801472" rtl="0" eaLnBrk="1" latinLnBrk="0" hangingPunct="1">
        <a:defRPr sz="1600" kern="1200">
          <a:solidFill>
            <a:schemeClr val="tx1"/>
          </a:solidFill>
          <a:latin typeface="+mn-lt"/>
          <a:ea typeface="+mn-ea"/>
          <a:cs typeface="+mn-cs"/>
        </a:defRPr>
      </a:lvl1pPr>
      <a:lvl2pPr marL="400736" algn="l" defTabSz="801472" rtl="0" eaLnBrk="1" latinLnBrk="0" hangingPunct="1">
        <a:defRPr sz="1600" kern="1200">
          <a:solidFill>
            <a:schemeClr val="tx1"/>
          </a:solidFill>
          <a:latin typeface="+mn-lt"/>
          <a:ea typeface="+mn-ea"/>
          <a:cs typeface="+mn-cs"/>
        </a:defRPr>
      </a:lvl2pPr>
      <a:lvl3pPr marL="801472" algn="l" defTabSz="801472" rtl="0" eaLnBrk="1" latinLnBrk="0" hangingPunct="1">
        <a:defRPr sz="1600" kern="1200">
          <a:solidFill>
            <a:schemeClr val="tx1"/>
          </a:solidFill>
          <a:latin typeface="+mn-lt"/>
          <a:ea typeface="+mn-ea"/>
          <a:cs typeface="+mn-cs"/>
        </a:defRPr>
      </a:lvl3pPr>
      <a:lvl4pPr marL="1202207" algn="l" defTabSz="801472" rtl="0" eaLnBrk="1" latinLnBrk="0" hangingPunct="1">
        <a:defRPr sz="1600" kern="1200">
          <a:solidFill>
            <a:schemeClr val="tx1"/>
          </a:solidFill>
          <a:latin typeface="+mn-lt"/>
          <a:ea typeface="+mn-ea"/>
          <a:cs typeface="+mn-cs"/>
        </a:defRPr>
      </a:lvl4pPr>
      <a:lvl5pPr marL="1602943" algn="l" defTabSz="801472" rtl="0" eaLnBrk="1" latinLnBrk="0" hangingPunct="1">
        <a:defRPr sz="1600" kern="1200">
          <a:solidFill>
            <a:schemeClr val="tx1"/>
          </a:solidFill>
          <a:latin typeface="+mn-lt"/>
          <a:ea typeface="+mn-ea"/>
          <a:cs typeface="+mn-cs"/>
        </a:defRPr>
      </a:lvl5pPr>
      <a:lvl6pPr marL="2003679" algn="l" defTabSz="801472" rtl="0" eaLnBrk="1" latinLnBrk="0" hangingPunct="1">
        <a:defRPr sz="1600" kern="1200">
          <a:solidFill>
            <a:schemeClr val="tx1"/>
          </a:solidFill>
          <a:latin typeface="+mn-lt"/>
          <a:ea typeface="+mn-ea"/>
          <a:cs typeface="+mn-cs"/>
        </a:defRPr>
      </a:lvl6pPr>
      <a:lvl7pPr marL="2404415" algn="l" defTabSz="801472" rtl="0" eaLnBrk="1" latinLnBrk="0" hangingPunct="1">
        <a:defRPr sz="1600" kern="1200">
          <a:solidFill>
            <a:schemeClr val="tx1"/>
          </a:solidFill>
          <a:latin typeface="+mn-lt"/>
          <a:ea typeface="+mn-ea"/>
          <a:cs typeface="+mn-cs"/>
        </a:defRPr>
      </a:lvl7pPr>
      <a:lvl8pPr marL="2805151" algn="l" defTabSz="801472" rtl="0" eaLnBrk="1" latinLnBrk="0" hangingPunct="1">
        <a:defRPr sz="1600" kern="1200">
          <a:solidFill>
            <a:schemeClr val="tx1"/>
          </a:solidFill>
          <a:latin typeface="+mn-lt"/>
          <a:ea typeface="+mn-ea"/>
          <a:cs typeface="+mn-cs"/>
        </a:defRPr>
      </a:lvl8pPr>
      <a:lvl9pPr marL="3205886" algn="l" defTabSz="801472" rtl="0" eaLnBrk="1" latinLnBrk="0" hangingPunct="1">
        <a:defRPr sz="16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5"/>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solidFill>
                <a:srgbClr val="000000"/>
              </a:solidFill>
              <a:latin typeface="Arial"/>
              <a:cs typeface="Arial" charset="0"/>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solidFill>
                <a:srgbClr val="000000"/>
              </a:solidFill>
              <a:latin typeface="Arial"/>
              <a:cs typeface="Arial" charset="0"/>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6B2A09D6-4178-4A1A-AB69-3049A2CE62A2}" type="slidenum">
              <a:rPr lang="en-US" smtClean="0">
                <a:solidFill>
                  <a:srgbClr val="000000"/>
                </a:solidFill>
                <a:latin typeface="Arial"/>
                <a:cs typeface="Arial" charset="0"/>
              </a:rPr>
              <a:pPr/>
              <a:t>‹#›</a:t>
            </a:fld>
            <a:endParaRPr lang="en-US">
              <a:solidFill>
                <a:srgbClr val="000000"/>
              </a:solidFill>
              <a:latin typeface="Arial"/>
              <a:cs typeface="Arial" charset="0"/>
            </a:endParaRPr>
          </a:p>
        </p:txBody>
      </p:sp>
    </p:spTree>
    <p:extLst>
      <p:ext uri="{BB962C8B-B14F-4D97-AF65-F5344CB8AC3E}">
        <p14:creationId xmlns:p14="http://schemas.microsoft.com/office/powerpoint/2010/main" val="3922090774"/>
      </p:ext>
    </p:extLst>
  </p:cSld>
  <p:clrMap bg1="lt1" tx1="dk1" bg2="lt2" tx2="dk2" accent1="accent1" accent2="accent2" accent3="accent3" accent4="accent4" accent5="accent5" accent6="accent6" hlink="hlink" folHlink="folHlink"/>
  <p:sldLayoutIdLst>
    <p:sldLayoutId id="2147487478" r:id="rId1"/>
    <p:sldLayoutId id="2147487479" r:id="rId2"/>
    <p:sldLayoutId id="2147487480" r:id="rId3"/>
    <p:sldLayoutId id="2147487481" r:id="rId4"/>
    <p:sldLayoutId id="2147487482" r:id="rId5"/>
    <p:sldLayoutId id="2147487483" r:id="rId6"/>
    <p:sldLayoutId id="2147487484" r:id="rId7"/>
    <p:sldLayoutId id="2147487485" r:id="rId8"/>
    <p:sldLayoutId id="2147487486" r:id="rId9"/>
    <p:sldLayoutId id="2147487487" r:id="rId10"/>
    <p:sldLayoutId id="214748748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238399"/>
      </p:ext>
    </p:extLst>
  </p:cSld>
  <p:clrMap bg1="lt1" tx1="dk1" bg2="lt2" tx2="dk2" accent1="accent1" accent2="accent2" accent3="accent3" accent4="accent4" accent5="accent5" accent6="accent6" hlink="hlink" folHlink="folHlink"/>
  <p:sldLayoutIdLst>
    <p:sldLayoutId id="2147487532" r:id="rId1"/>
  </p:sldLayoutIdLst>
  <p:hf sldNum="0" hdr="0" ftr="0" dt="0"/>
  <p:txStyles>
    <p:titleStyle>
      <a:lvl1pPr algn="ctr" rtl="0" eaLnBrk="0" fontAlgn="base" hangingPunct="0">
        <a:spcBef>
          <a:spcPct val="0"/>
        </a:spcBef>
        <a:spcAft>
          <a:spcPct val="0"/>
        </a:spcAft>
        <a:defRPr sz="3500" b="1">
          <a:solidFill>
            <a:srgbClr val="000066"/>
          </a:solidFill>
          <a:latin typeface="+mj-lt"/>
          <a:ea typeface="+mj-ea"/>
          <a:cs typeface="+mj-cs"/>
        </a:defRPr>
      </a:lvl1pPr>
      <a:lvl2pPr algn="ctr" rtl="0" eaLnBrk="0" fontAlgn="base" hangingPunct="0">
        <a:spcBef>
          <a:spcPct val="0"/>
        </a:spcBef>
        <a:spcAft>
          <a:spcPct val="0"/>
        </a:spcAft>
        <a:defRPr sz="3500" b="1">
          <a:solidFill>
            <a:srgbClr val="000066"/>
          </a:solidFill>
          <a:latin typeface="Arial" charset="0"/>
          <a:cs typeface="Arial" charset="0"/>
        </a:defRPr>
      </a:lvl2pPr>
      <a:lvl3pPr algn="ctr" rtl="0" eaLnBrk="0" fontAlgn="base" hangingPunct="0">
        <a:spcBef>
          <a:spcPct val="0"/>
        </a:spcBef>
        <a:spcAft>
          <a:spcPct val="0"/>
        </a:spcAft>
        <a:defRPr sz="3500" b="1">
          <a:solidFill>
            <a:srgbClr val="000066"/>
          </a:solidFill>
          <a:latin typeface="Arial" charset="0"/>
          <a:cs typeface="Arial" charset="0"/>
        </a:defRPr>
      </a:lvl3pPr>
      <a:lvl4pPr algn="ctr" rtl="0" eaLnBrk="0" fontAlgn="base" hangingPunct="0">
        <a:spcBef>
          <a:spcPct val="0"/>
        </a:spcBef>
        <a:spcAft>
          <a:spcPct val="0"/>
        </a:spcAft>
        <a:defRPr sz="3500" b="1">
          <a:solidFill>
            <a:srgbClr val="000066"/>
          </a:solidFill>
          <a:latin typeface="Arial" charset="0"/>
          <a:cs typeface="Arial" charset="0"/>
        </a:defRPr>
      </a:lvl4pPr>
      <a:lvl5pPr algn="ctr" rtl="0" eaLnBrk="0" fontAlgn="base" hangingPunct="0">
        <a:spcBef>
          <a:spcPct val="0"/>
        </a:spcBef>
        <a:spcAft>
          <a:spcPct val="0"/>
        </a:spcAft>
        <a:defRPr sz="3500" b="1">
          <a:solidFill>
            <a:srgbClr val="000066"/>
          </a:solidFill>
          <a:latin typeface="Arial" charset="0"/>
          <a:cs typeface="Arial" charset="0"/>
        </a:defRPr>
      </a:lvl5pPr>
      <a:lvl6pPr marL="457200" algn="ctr" rtl="0" fontAlgn="base">
        <a:spcBef>
          <a:spcPct val="0"/>
        </a:spcBef>
        <a:spcAft>
          <a:spcPct val="0"/>
        </a:spcAft>
        <a:defRPr sz="3500" b="1">
          <a:solidFill>
            <a:srgbClr val="000066"/>
          </a:solidFill>
          <a:latin typeface="Arial" charset="0"/>
          <a:cs typeface="Arial" charset="0"/>
        </a:defRPr>
      </a:lvl6pPr>
      <a:lvl7pPr marL="914400" algn="ctr" rtl="0" fontAlgn="base">
        <a:spcBef>
          <a:spcPct val="0"/>
        </a:spcBef>
        <a:spcAft>
          <a:spcPct val="0"/>
        </a:spcAft>
        <a:defRPr sz="3500" b="1">
          <a:solidFill>
            <a:srgbClr val="000066"/>
          </a:solidFill>
          <a:latin typeface="Arial" charset="0"/>
          <a:cs typeface="Arial" charset="0"/>
        </a:defRPr>
      </a:lvl7pPr>
      <a:lvl8pPr marL="1371600" algn="ctr" rtl="0" fontAlgn="base">
        <a:spcBef>
          <a:spcPct val="0"/>
        </a:spcBef>
        <a:spcAft>
          <a:spcPct val="0"/>
        </a:spcAft>
        <a:defRPr sz="3500" b="1">
          <a:solidFill>
            <a:srgbClr val="000066"/>
          </a:solidFill>
          <a:latin typeface="Arial" charset="0"/>
          <a:cs typeface="Arial" charset="0"/>
        </a:defRPr>
      </a:lvl8pPr>
      <a:lvl9pPr marL="1828800" algn="ctr" rtl="0" fontAlgn="base">
        <a:spcBef>
          <a:spcPct val="0"/>
        </a:spcBef>
        <a:spcAft>
          <a:spcPct val="0"/>
        </a:spcAft>
        <a:defRPr sz="3500" b="1">
          <a:solidFill>
            <a:srgbClr val="000066"/>
          </a:solidFill>
          <a:latin typeface="Arial" charset="0"/>
          <a:cs typeface="Arial" charset="0"/>
        </a:defRPr>
      </a:lvl9pPr>
    </p:titleStyle>
    <p:bodyStyle>
      <a:lvl1pPr marL="342900" indent="-342900" algn="l" rtl="0" eaLnBrk="0" fontAlgn="base" hangingPunct="0">
        <a:spcBef>
          <a:spcPct val="80000"/>
        </a:spcBef>
        <a:spcAft>
          <a:spcPct val="0"/>
        </a:spcAft>
        <a:buClr>
          <a:srgbClr val="1E7FB8"/>
        </a:buClr>
        <a:buFont typeface="Wingdings" pitchFamily="2" charset="2"/>
        <a:buChar char="l"/>
        <a:defRPr sz="2500">
          <a:solidFill>
            <a:srgbClr val="000066"/>
          </a:solidFill>
          <a:latin typeface="+mn-lt"/>
          <a:ea typeface="+mn-ea"/>
          <a:cs typeface="+mn-cs"/>
        </a:defRPr>
      </a:lvl1pPr>
      <a:lvl2pPr marL="804863" indent="-280988" algn="l" rtl="0" eaLnBrk="0" fontAlgn="base" hangingPunct="0">
        <a:spcBef>
          <a:spcPct val="20000"/>
        </a:spcBef>
        <a:spcAft>
          <a:spcPct val="0"/>
        </a:spcAft>
        <a:buClr>
          <a:srgbClr val="1E7FB8"/>
        </a:buClr>
        <a:buFont typeface="Arial" pitchFamily="34" charset="0"/>
        <a:buChar char="–"/>
        <a:defRPr sz="2100">
          <a:solidFill>
            <a:srgbClr val="000066"/>
          </a:solidFill>
          <a:latin typeface="+mn-lt"/>
          <a:cs typeface="+mn-cs"/>
        </a:defRPr>
      </a:lvl2pPr>
      <a:lvl3pPr marL="1255713" indent="-269875" algn="l" rtl="0" eaLnBrk="0" fontAlgn="base" hangingPunct="0">
        <a:spcBef>
          <a:spcPct val="20000"/>
        </a:spcBef>
        <a:spcAft>
          <a:spcPct val="0"/>
        </a:spcAft>
        <a:buClr>
          <a:srgbClr val="1E7FB8"/>
        </a:buClr>
        <a:buChar char="•"/>
        <a:defRPr sz="2100">
          <a:solidFill>
            <a:srgbClr val="000066"/>
          </a:solidFill>
          <a:latin typeface="Arial Narrow" pitchFamily="34" charset="0"/>
          <a:cs typeface="+mn-cs"/>
        </a:defRPr>
      </a:lvl3pPr>
      <a:lvl4pPr marL="1663700" indent="-227013" algn="l" rtl="0" eaLnBrk="0" fontAlgn="base" hangingPunct="0">
        <a:spcBef>
          <a:spcPct val="20000"/>
        </a:spcBef>
        <a:spcAft>
          <a:spcPct val="0"/>
        </a:spcAft>
        <a:buClr>
          <a:srgbClr val="1E7FB8"/>
        </a:buClr>
        <a:buChar char="–"/>
        <a:defRPr sz="2100">
          <a:solidFill>
            <a:srgbClr val="000066"/>
          </a:solidFill>
          <a:latin typeface="Arial Narrow" pitchFamily="34" charset="0"/>
          <a:cs typeface="+mn-cs"/>
        </a:defRPr>
      </a:lvl4pPr>
      <a:lvl5pPr marL="1989138" indent="-146050" algn="r" rtl="1" eaLnBrk="0" fontAlgn="base" hangingPunct="0">
        <a:spcBef>
          <a:spcPct val="20000"/>
        </a:spcBef>
        <a:spcAft>
          <a:spcPct val="0"/>
        </a:spcAft>
        <a:buChar char="»"/>
        <a:defRPr sz="2000">
          <a:solidFill>
            <a:srgbClr val="000066"/>
          </a:solidFill>
          <a:latin typeface="+mn-lt"/>
          <a:cs typeface="+mn-cs"/>
        </a:defRPr>
      </a:lvl5pPr>
      <a:lvl6pPr marL="2446338" indent="-146050" algn="r" rtl="1" fontAlgn="base">
        <a:spcBef>
          <a:spcPct val="20000"/>
        </a:spcBef>
        <a:spcAft>
          <a:spcPct val="0"/>
        </a:spcAft>
        <a:buChar char="»"/>
        <a:defRPr sz="2000">
          <a:solidFill>
            <a:srgbClr val="000066"/>
          </a:solidFill>
          <a:latin typeface="+mn-lt"/>
          <a:cs typeface="+mn-cs"/>
        </a:defRPr>
      </a:lvl6pPr>
      <a:lvl7pPr marL="2903538" indent="-146050" algn="r" rtl="1" fontAlgn="base">
        <a:spcBef>
          <a:spcPct val="20000"/>
        </a:spcBef>
        <a:spcAft>
          <a:spcPct val="0"/>
        </a:spcAft>
        <a:buChar char="»"/>
        <a:defRPr sz="2000">
          <a:solidFill>
            <a:srgbClr val="000066"/>
          </a:solidFill>
          <a:latin typeface="+mn-lt"/>
          <a:cs typeface="+mn-cs"/>
        </a:defRPr>
      </a:lvl7pPr>
      <a:lvl8pPr marL="3360738" indent="-146050" algn="r" rtl="1" fontAlgn="base">
        <a:spcBef>
          <a:spcPct val="20000"/>
        </a:spcBef>
        <a:spcAft>
          <a:spcPct val="0"/>
        </a:spcAft>
        <a:buChar char="»"/>
        <a:defRPr sz="2000">
          <a:solidFill>
            <a:srgbClr val="000066"/>
          </a:solidFill>
          <a:latin typeface="+mn-lt"/>
          <a:cs typeface="+mn-cs"/>
        </a:defRPr>
      </a:lvl8pPr>
      <a:lvl9pPr marL="3817938" indent="-146050" algn="r" rtl="1" fontAlgn="base">
        <a:spcBef>
          <a:spcPct val="20000"/>
        </a:spcBef>
        <a:spcAft>
          <a:spcPct val="0"/>
        </a:spcAft>
        <a:buChar char="»"/>
        <a:defRPr sz="2000">
          <a:solidFill>
            <a:srgbClr val="000066"/>
          </a:solidFill>
          <a:latin typeface="+mn-lt"/>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117.xml"/><Relationship Id="rId6" Type="http://schemas.openxmlformats.org/officeDocument/2006/relationships/image" Target="../media/image23.jpeg"/><Relationship Id="rId5" Type="http://schemas.openxmlformats.org/officeDocument/2006/relationships/image" Target="../media/image2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25.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15.xml"/><Relationship Id="rId5" Type="http://schemas.openxmlformats.org/officeDocument/2006/relationships/image" Target="../media/image25.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notesSlide" Target="../notesSlides/notesSlide8.xml"/><Relationship Id="rId1" Type="http://schemas.openxmlformats.org/officeDocument/2006/relationships/slideLayout" Target="../slideLayouts/slideLayout205.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41.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09.xml"/><Relationship Id="rId1" Type="http://schemas.openxmlformats.org/officeDocument/2006/relationships/vmlDrawing" Target="../drawings/vmlDrawing1.vml"/><Relationship Id="rId6" Type="http://schemas.openxmlformats.org/officeDocument/2006/relationships/image" Target="../media/image25.png"/><Relationship Id="rId5" Type="http://schemas.openxmlformats.org/officeDocument/2006/relationships/image" Target="../media/image45.wmf"/><Relationship Id="rId4" Type="http://schemas.openxmlformats.org/officeDocument/2006/relationships/oleObject" Target="../embeddings/oleObject1.bin"/></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png"/><Relationship Id="rId3" Type="http://schemas.openxmlformats.org/officeDocument/2006/relationships/image" Target="../media/image46.png"/><Relationship Id="rId7" Type="http://schemas.openxmlformats.org/officeDocument/2006/relationships/image" Target="../media/image50.emf"/><Relationship Id="rId12" Type="http://schemas.openxmlformats.org/officeDocument/2006/relationships/image" Target="../media/image55.png"/><Relationship Id="rId2" Type="http://schemas.openxmlformats.org/officeDocument/2006/relationships/notesSlide" Target="../notesSlides/notesSlide10.xml"/><Relationship Id="rId16"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image" Target="../media/image54.emf"/><Relationship Id="rId5" Type="http://schemas.openxmlformats.org/officeDocument/2006/relationships/image" Target="../media/image48.png"/><Relationship Id="rId15" Type="http://schemas.openxmlformats.org/officeDocument/2006/relationships/image" Target="../media/image25.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 Id="rId14" Type="http://schemas.openxmlformats.org/officeDocument/2006/relationships/image" Target="../media/image57.emf"/></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27.png"/><Relationship Id="rId5" Type="http://schemas.openxmlformats.org/officeDocument/2006/relationships/image" Target="../media/image59.png"/><Relationship Id="rId4" Type="http://schemas.openxmlformats.org/officeDocument/2006/relationships/image" Target="../media/image58.png"/></Relationships>
</file>

<file path=ppt/slides/_rels/slide1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25.png"/><Relationship Id="rId5" Type="http://schemas.openxmlformats.org/officeDocument/2006/relationships/image" Target="../media/image27.png"/><Relationship Id="rId4" Type="http://schemas.openxmlformats.org/officeDocument/2006/relationships/image" Target="../media/image61.emf"/></Relationships>
</file>

<file path=ppt/slides/_rels/slide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25.png"/><Relationship Id="rId5" Type="http://schemas.openxmlformats.org/officeDocument/2006/relationships/image" Target="../media/image27.png"/><Relationship Id="rId4" Type="http://schemas.openxmlformats.org/officeDocument/2006/relationships/image" Target="../media/image62.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143.xml"/><Relationship Id="rId5" Type="http://schemas.openxmlformats.org/officeDocument/2006/relationships/image" Target="../media/image25.png"/><Relationship Id="rId4" Type="http://schemas.openxmlformats.org/officeDocument/2006/relationships/image" Target="../media/image65.jpeg"/></Relationships>
</file>

<file path=ppt/slides/_rels/slide23.xml.rels><?xml version="1.0" encoding="UTF-8" standalone="yes"?>
<Relationships xmlns="http://schemas.openxmlformats.org/package/2006/relationships"><Relationship Id="rId3" Type="http://schemas.openxmlformats.org/officeDocument/2006/relationships/image" Target="../media/image67.jpeg"/><Relationship Id="rId7" Type="http://schemas.openxmlformats.org/officeDocument/2006/relationships/image" Target="../media/image27.png"/><Relationship Id="rId2" Type="http://schemas.openxmlformats.org/officeDocument/2006/relationships/image" Target="../media/image66.jpe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69.jpeg"/><Relationship Id="rId4" Type="http://schemas.openxmlformats.org/officeDocument/2006/relationships/image" Target="../media/image68.jpeg"/></Relationships>
</file>

<file path=ppt/slides/_rels/slide24.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25.png"/><Relationship Id="rId2" Type="http://schemas.openxmlformats.org/officeDocument/2006/relationships/image" Target="../media/image70.jpe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73.jpeg"/><Relationship Id="rId4" Type="http://schemas.openxmlformats.org/officeDocument/2006/relationships/image" Target="../media/image72.jpeg"/></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74.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image" Target="../media/image75.png"/><Relationship Id="rId1" Type="http://schemas.openxmlformats.org/officeDocument/2006/relationships/slideLayout" Target="../slideLayouts/slideLayout93.xml"/><Relationship Id="rId6" Type="http://schemas.openxmlformats.org/officeDocument/2006/relationships/image" Target="../media/image79.png"/><Relationship Id="rId11" Type="http://schemas.openxmlformats.org/officeDocument/2006/relationships/image" Target="../media/image25.png"/><Relationship Id="rId5" Type="http://schemas.openxmlformats.org/officeDocument/2006/relationships/image" Target="../media/image78.jpeg"/><Relationship Id="rId10" Type="http://schemas.openxmlformats.org/officeDocument/2006/relationships/image" Target="../media/image83.png"/><Relationship Id="rId4" Type="http://schemas.openxmlformats.org/officeDocument/2006/relationships/image" Target="../media/image77.png"/><Relationship Id="rId9" Type="http://schemas.openxmlformats.org/officeDocument/2006/relationships/image" Target="../media/image82.emf"/></Relationships>
</file>

<file path=ppt/slides/_rels/slide2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5.xml"/><Relationship Id="rId1" Type="http://schemas.openxmlformats.org/officeDocument/2006/relationships/slideLayout" Target="../slideLayouts/slideLayout39.xml"/><Relationship Id="rId5" Type="http://schemas.openxmlformats.org/officeDocument/2006/relationships/image" Target="../media/image27.png"/><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85.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61.xml"/><Relationship Id="rId6" Type="http://schemas.openxmlformats.org/officeDocument/2006/relationships/image" Target="../media/image25.png"/><Relationship Id="rId5" Type="http://schemas.openxmlformats.org/officeDocument/2006/relationships/image" Target="../media/image88.jpeg"/><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6.xml"/><Relationship Id="rId1" Type="http://schemas.openxmlformats.org/officeDocument/2006/relationships/slideLayout" Target="../slideLayouts/slideLayout61.xml"/><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chart" Target="../charts/chart3.xml"/><Relationship Id="rId1" Type="http://schemas.openxmlformats.org/officeDocument/2006/relationships/slideLayout" Target="../slideLayouts/slideLayout61.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89.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7.png"/></Relationships>
</file>

<file path=ppt/slides/_rels/slide3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8.xml"/><Relationship Id="rId1" Type="http://schemas.openxmlformats.org/officeDocument/2006/relationships/slideLayout" Target="../slideLayouts/slideLayout160.xml"/><Relationship Id="rId6" Type="http://schemas.openxmlformats.org/officeDocument/2006/relationships/image" Target="../media/image25.png"/><Relationship Id="rId5" Type="http://schemas.openxmlformats.org/officeDocument/2006/relationships/image" Target="../media/image93.png"/><Relationship Id="rId4" Type="http://schemas.openxmlformats.org/officeDocument/2006/relationships/image" Target="../media/image92.png"/></Relationships>
</file>

<file path=ppt/slides/_rels/slide35.xml.rels><?xml version="1.0" encoding="UTF-8" standalone="yes"?>
<Relationships xmlns="http://schemas.openxmlformats.org/package/2006/relationships"><Relationship Id="rId8" Type="http://schemas.openxmlformats.org/officeDocument/2006/relationships/image" Target="../media/image99.jpeg"/><Relationship Id="rId3" Type="http://schemas.openxmlformats.org/officeDocument/2006/relationships/image" Target="../media/image94.png"/><Relationship Id="rId7" Type="http://schemas.openxmlformats.org/officeDocument/2006/relationships/image" Target="../media/image98.jpeg"/><Relationship Id="rId2" Type="http://schemas.openxmlformats.org/officeDocument/2006/relationships/notesSlide" Target="../notesSlides/notesSlide19.xml"/><Relationship Id="rId1" Type="http://schemas.openxmlformats.org/officeDocument/2006/relationships/slideLayout" Target="../slideLayouts/slideLayout105.xml"/><Relationship Id="rId6" Type="http://schemas.openxmlformats.org/officeDocument/2006/relationships/image" Target="../media/image97.gif"/><Relationship Id="rId5" Type="http://schemas.openxmlformats.org/officeDocument/2006/relationships/image" Target="../media/image96.jpeg"/><Relationship Id="rId4" Type="http://schemas.openxmlformats.org/officeDocument/2006/relationships/image" Target="../media/image95.jpeg"/><Relationship Id="rId9" Type="http://schemas.openxmlformats.org/officeDocument/2006/relationships/image" Target="../media/image25.png"/></Relationships>
</file>

<file path=ppt/slides/_rels/slide36.xml.rels><?xml version="1.0" encoding="UTF-8" standalone="yes"?>
<Relationships xmlns="http://schemas.openxmlformats.org/package/2006/relationships"><Relationship Id="rId8" Type="http://schemas.openxmlformats.org/officeDocument/2006/relationships/image" Target="../media/image105.png"/><Relationship Id="rId13" Type="http://schemas.openxmlformats.org/officeDocument/2006/relationships/image" Target="../media/image110.emf"/><Relationship Id="rId18" Type="http://schemas.openxmlformats.org/officeDocument/2006/relationships/image" Target="../media/image25.png"/><Relationship Id="rId3" Type="http://schemas.openxmlformats.org/officeDocument/2006/relationships/image" Target="../media/image100.png"/><Relationship Id="rId7" Type="http://schemas.openxmlformats.org/officeDocument/2006/relationships/image" Target="../media/image104.png"/><Relationship Id="rId12" Type="http://schemas.openxmlformats.org/officeDocument/2006/relationships/image" Target="../media/image109.png"/><Relationship Id="rId17" Type="http://schemas.openxmlformats.org/officeDocument/2006/relationships/hyperlink" Target="http://www.who.int/tb/areas-of-work/digital-health/Digital_health_EndTBstrategy.pdf" TargetMode="External"/><Relationship Id="rId2" Type="http://schemas.openxmlformats.org/officeDocument/2006/relationships/notesSlide" Target="../notesSlides/notesSlide20.xml"/><Relationship Id="rId16" Type="http://schemas.openxmlformats.org/officeDocument/2006/relationships/image" Target="../media/image112.jpeg"/><Relationship Id="rId1" Type="http://schemas.openxmlformats.org/officeDocument/2006/relationships/slideLayout" Target="../slideLayouts/slideLayout190.xml"/><Relationship Id="rId6" Type="http://schemas.openxmlformats.org/officeDocument/2006/relationships/image" Target="../media/image103.png"/><Relationship Id="rId11" Type="http://schemas.openxmlformats.org/officeDocument/2006/relationships/image" Target="../media/image108.png"/><Relationship Id="rId5" Type="http://schemas.openxmlformats.org/officeDocument/2006/relationships/image" Target="../media/image102.png"/><Relationship Id="rId15" Type="http://schemas.openxmlformats.org/officeDocument/2006/relationships/image" Target="../media/image27.png"/><Relationship Id="rId10" Type="http://schemas.openxmlformats.org/officeDocument/2006/relationships/image" Target="../media/image107.jpeg"/><Relationship Id="rId4" Type="http://schemas.openxmlformats.org/officeDocument/2006/relationships/image" Target="../media/image101.jpeg"/><Relationship Id="rId9" Type="http://schemas.openxmlformats.org/officeDocument/2006/relationships/image" Target="../media/image106.png"/><Relationship Id="rId14" Type="http://schemas.openxmlformats.org/officeDocument/2006/relationships/image" Target="../media/image111.png"/></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48.xml"/></Relationships>
</file>

<file path=ppt/slides/_rels/slide38.xml.rels><?xml version="1.0" encoding="UTF-8" standalone="yes"?>
<Relationships xmlns="http://schemas.openxmlformats.org/package/2006/relationships"><Relationship Id="rId8" Type="http://schemas.openxmlformats.org/officeDocument/2006/relationships/image" Target="../media/image119.jpeg"/><Relationship Id="rId3" Type="http://schemas.openxmlformats.org/officeDocument/2006/relationships/image" Target="../media/image114.png"/><Relationship Id="rId7" Type="http://schemas.openxmlformats.org/officeDocument/2006/relationships/image" Target="../media/image118.png"/><Relationship Id="rId12" Type="http://schemas.openxmlformats.org/officeDocument/2006/relationships/image" Target="../media/image25.png"/><Relationship Id="rId2" Type="http://schemas.openxmlformats.org/officeDocument/2006/relationships/image" Target="../media/image113.png"/><Relationship Id="rId1" Type="http://schemas.openxmlformats.org/officeDocument/2006/relationships/slideLayout" Target="../slideLayouts/slideLayout148.xml"/><Relationship Id="rId6" Type="http://schemas.openxmlformats.org/officeDocument/2006/relationships/image" Target="../media/image117.png"/><Relationship Id="rId11" Type="http://schemas.openxmlformats.org/officeDocument/2006/relationships/image" Target="../media/image65.jpeg"/><Relationship Id="rId5" Type="http://schemas.openxmlformats.org/officeDocument/2006/relationships/image" Target="../media/image116.png"/><Relationship Id="rId10" Type="http://schemas.openxmlformats.org/officeDocument/2006/relationships/image" Target="../media/image121.png"/><Relationship Id="rId4" Type="http://schemas.openxmlformats.org/officeDocument/2006/relationships/image" Target="../media/image115.png"/><Relationship Id="rId9" Type="http://schemas.openxmlformats.org/officeDocument/2006/relationships/image" Target="../media/image120.png"/></Relationships>
</file>

<file path=ppt/slides/_rels/slide39.xml.rels><?xml version="1.0" encoding="UTF-8" standalone="yes"?>
<Relationships xmlns="http://schemas.openxmlformats.org/package/2006/relationships"><Relationship Id="rId8" Type="http://schemas.openxmlformats.org/officeDocument/2006/relationships/image" Target="../media/image127.jpeg"/><Relationship Id="rId13" Type="http://schemas.openxmlformats.org/officeDocument/2006/relationships/image" Target="../media/image132.jpeg"/><Relationship Id="rId18" Type="http://schemas.openxmlformats.org/officeDocument/2006/relationships/image" Target="../media/image137.jpeg"/><Relationship Id="rId3" Type="http://schemas.microsoft.com/office/2007/relationships/hdphoto" Target="../media/hdphoto3.wdp"/><Relationship Id="rId7" Type="http://schemas.openxmlformats.org/officeDocument/2006/relationships/image" Target="../media/image126.png"/><Relationship Id="rId12" Type="http://schemas.openxmlformats.org/officeDocument/2006/relationships/image" Target="../media/image131.jpeg"/><Relationship Id="rId17" Type="http://schemas.openxmlformats.org/officeDocument/2006/relationships/image" Target="../media/image136.jpeg"/><Relationship Id="rId2" Type="http://schemas.openxmlformats.org/officeDocument/2006/relationships/image" Target="../media/image122.png"/><Relationship Id="rId16" Type="http://schemas.openxmlformats.org/officeDocument/2006/relationships/image" Target="../media/image135.png"/><Relationship Id="rId20" Type="http://schemas.openxmlformats.org/officeDocument/2006/relationships/image" Target="../media/image27.png"/><Relationship Id="rId1" Type="http://schemas.openxmlformats.org/officeDocument/2006/relationships/slideLayout" Target="../slideLayouts/slideLayout153.xml"/><Relationship Id="rId6" Type="http://schemas.openxmlformats.org/officeDocument/2006/relationships/image" Target="../media/image125.jpeg"/><Relationship Id="rId11" Type="http://schemas.openxmlformats.org/officeDocument/2006/relationships/image" Target="../media/image130.png"/><Relationship Id="rId5" Type="http://schemas.openxmlformats.org/officeDocument/2006/relationships/image" Target="../media/image124.png"/><Relationship Id="rId15" Type="http://schemas.openxmlformats.org/officeDocument/2006/relationships/image" Target="../media/image134.jpeg"/><Relationship Id="rId10" Type="http://schemas.openxmlformats.org/officeDocument/2006/relationships/image" Target="../media/image129.jpeg"/><Relationship Id="rId19" Type="http://schemas.openxmlformats.org/officeDocument/2006/relationships/image" Target="../media/image138.jpeg"/><Relationship Id="rId4" Type="http://schemas.openxmlformats.org/officeDocument/2006/relationships/image" Target="../media/image123.png"/><Relationship Id="rId9" Type="http://schemas.openxmlformats.org/officeDocument/2006/relationships/image" Target="../media/image128.jpeg"/><Relationship Id="rId14" Type="http://schemas.openxmlformats.org/officeDocument/2006/relationships/image" Target="../media/image133.jpeg"/></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32.xml"/><Relationship Id="rId4" Type="http://schemas.openxmlformats.org/officeDocument/2006/relationships/image" Target="../media/image27.png"/></Relationships>
</file>

<file path=ppt/slides/_rels/slide4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39.png"/><Relationship Id="rId7" Type="http://schemas.openxmlformats.org/officeDocument/2006/relationships/image" Target="../media/image143.png"/><Relationship Id="rId2" Type="http://schemas.openxmlformats.org/officeDocument/2006/relationships/image" Target="../media/image124.png"/><Relationship Id="rId1" Type="http://schemas.openxmlformats.org/officeDocument/2006/relationships/slideLayout" Target="../slideLayouts/slideLayout143.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40.png"/><Relationship Id="rId9" Type="http://schemas.openxmlformats.org/officeDocument/2006/relationships/image" Target="../media/image25.png"/></Relationships>
</file>

<file path=ppt/slides/_rels/slide4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48.xml"/></Relationships>
</file>

<file path=ppt/slides/_rels/slide42.xml.rels><?xml version="1.0" encoding="UTF-8" standalone="yes"?>
<Relationships xmlns="http://schemas.openxmlformats.org/package/2006/relationships"><Relationship Id="rId3" Type="http://schemas.openxmlformats.org/officeDocument/2006/relationships/image" Target="../media/image145.png"/><Relationship Id="rId7" Type="http://schemas.openxmlformats.org/officeDocument/2006/relationships/image" Target="../media/image25.png"/><Relationship Id="rId2" Type="http://schemas.openxmlformats.org/officeDocument/2006/relationships/image" Target="../media/image144.png"/><Relationship Id="rId1" Type="http://schemas.openxmlformats.org/officeDocument/2006/relationships/slideLayout" Target="../slideLayouts/slideLayout143.xml"/><Relationship Id="rId6" Type="http://schemas.openxmlformats.org/officeDocument/2006/relationships/image" Target="../media/image147.png"/><Relationship Id="rId5" Type="http://schemas.openxmlformats.org/officeDocument/2006/relationships/image" Target="../media/image27.png"/><Relationship Id="rId4" Type="http://schemas.openxmlformats.org/officeDocument/2006/relationships/image" Target="../media/image146.png"/></Relationships>
</file>

<file path=ppt/slides/_rels/slide43.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143.xml"/><Relationship Id="rId5" Type="http://schemas.openxmlformats.org/officeDocument/2006/relationships/image" Target="../media/image25.png"/><Relationship Id="rId4" Type="http://schemas.openxmlformats.org/officeDocument/2006/relationships/image" Target="../media/image150.png"/></Relationships>
</file>

<file path=ppt/slides/_rels/slide44.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143.xml"/><Relationship Id="rId4" Type="http://schemas.openxmlformats.org/officeDocument/2006/relationships/image" Target="../media/image25.png"/></Relationships>
</file>

<file path=ppt/slides/_rels/slide45.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slideLayout" Target="../slideLayouts/slideLayout2.xml"/><Relationship Id="rId7" Type="http://schemas.openxmlformats.org/officeDocument/2006/relationships/image" Target="../media/image27.png"/><Relationship Id="rId2" Type="http://schemas.openxmlformats.org/officeDocument/2006/relationships/tags" Target="../tags/tag7.xml"/><Relationship Id="rId1" Type="http://schemas.openxmlformats.org/officeDocument/2006/relationships/vmlDrawing" Target="../drawings/vmlDrawing2.vml"/><Relationship Id="rId6" Type="http://schemas.openxmlformats.org/officeDocument/2006/relationships/image" Target="../media/image155.png"/><Relationship Id="rId5" Type="http://schemas.openxmlformats.org/officeDocument/2006/relationships/image" Target="../media/image154.png"/><Relationship Id="rId10" Type="http://schemas.openxmlformats.org/officeDocument/2006/relationships/image" Target="../media/image25.png"/><Relationship Id="rId4" Type="http://schemas.openxmlformats.org/officeDocument/2006/relationships/notesSlide" Target="../notesSlides/notesSlide21.xml"/><Relationship Id="rId9" Type="http://schemas.openxmlformats.org/officeDocument/2006/relationships/image" Target="../media/image153.emf"/></Relationships>
</file>

<file path=ppt/slides/_rels/slide46.xml.rels><?xml version="1.0" encoding="UTF-8" standalone="yes"?>
<Relationships xmlns="http://schemas.openxmlformats.org/package/2006/relationships"><Relationship Id="rId8" Type="http://schemas.openxmlformats.org/officeDocument/2006/relationships/image" Target="../media/image161.jpeg"/><Relationship Id="rId3" Type="http://schemas.openxmlformats.org/officeDocument/2006/relationships/image" Target="../media/image157.jpeg"/><Relationship Id="rId7" Type="http://schemas.openxmlformats.org/officeDocument/2006/relationships/hyperlink" Target="https://www.google.it/url?sa=i&amp;rct=j&amp;q=&amp;esrc=s&amp;source=images&amp;cd=&amp;cad=rja&amp;uact=8&amp;ved=0ahUKEwjUxYGZgLDXAhWDMhoKHfp5AxIQjRwIBw&amp;url=https://twitter.com/g7&amp;psig=AOvVaw1-hXXPbaCmgbgHWmBcHR1z&amp;ust=1510265666046781" TargetMode="External"/><Relationship Id="rId12" Type="http://schemas.openxmlformats.org/officeDocument/2006/relationships/image" Target="../media/image25.png"/><Relationship Id="rId2" Type="http://schemas.openxmlformats.org/officeDocument/2006/relationships/image" Target="../media/image156.jpeg"/><Relationship Id="rId1" Type="http://schemas.openxmlformats.org/officeDocument/2006/relationships/slideLayout" Target="../slideLayouts/slideLayout143.xml"/><Relationship Id="rId6" Type="http://schemas.openxmlformats.org/officeDocument/2006/relationships/image" Target="../media/image160.jpeg"/><Relationship Id="rId11" Type="http://schemas.openxmlformats.org/officeDocument/2006/relationships/image" Target="../media/image164.jpeg"/><Relationship Id="rId5" Type="http://schemas.openxmlformats.org/officeDocument/2006/relationships/image" Target="../media/image159.png"/><Relationship Id="rId10" Type="http://schemas.openxmlformats.org/officeDocument/2006/relationships/image" Target="../media/image163.jpeg"/><Relationship Id="rId4" Type="http://schemas.openxmlformats.org/officeDocument/2006/relationships/image" Target="../media/image158.jpeg"/><Relationship Id="rId9" Type="http://schemas.openxmlformats.org/officeDocument/2006/relationships/image" Target="../media/image162.jpeg"/></Relationships>
</file>

<file path=ppt/slides/_rels/slide47.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65.png"/><Relationship Id="rId1" Type="http://schemas.openxmlformats.org/officeDocument/2006/relationships/slideLayout" Target="../slideLayouts/slideLayout143.xml"/><Relationship Id="rId6" Type="http://schemas.openxmlformats.org/officeDocument/2006/relationships/image" Target="../media/image25.png"/><Relationship Id="rId5" Type="http://schemas.openxmlformats.org/officeDocument/2006/relationships/image" Target="../media/image27.png"/><Relationship Id="rId4" Type="http://schemas.openxmlformats.org/officeDocument/2006/relationships/image" Target="../media/image166.png"/></Relationships>
</file>

<file path=ppt/slides/_rels/slide4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67.png"/><Relationship Id="rId1" Type="http://schemas.openxmlformats.org/officeDocument/2006/relationships/slideLayout" Target="../slideLayouts/slideLayout148.xml"/><Relationship Id="rId4" Type="http://schemas.openxmlformats.org/officeDocument/2006/relationships/image" Target="../media/image27.png"/></Relationships>
</file>

<file path=ppt/slides/_rels/slide4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51.xml"/></Relationships>
</file>

<file path=ppt/slides/_rels/slide5.xml.rels><?xml version="1.0" encoding="UTF-8" standalone="yes"?>
<Relationships xmlns="http://schemas.openxmlformats.org/package/2006/relationships"><Relationship Id="rId3" Type="http://schemas.openxmlformats.org/officeDocument/2006/relationships/image" Target="../media/image28.emf"/><Relationship Id="rId7"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177.xml"/><Relationship Id="rId6" Type="http://schemas.openxmlformats.org/officeDocument/2006/relationships/image" Target="../media/image27.png"/><Relationship Id="rId5" Type="http://schemas.microsoft.com/office/2007/relationships/hdphoto" Target="../media/hdphoto2.wdp"/><Relationship Id="rId4" Type="http://schemas.openxmlformats.org/officeDocument/2006/relationships/image" Target="../media/image29.png"/></Relationships>
</file>

<file path=ppt/slides/_rels/slide5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25.png"/><Relationship Id="rId5" Type="http://schemas.openxmlformats.org/officeDocument/2006/relationships/image" Target="../media/image27.png"/><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1.jpeg"/><Relationship Id="rId7"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105.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5.xml"/><Relationship Id="rId1" Type="http://schemas.openxmlformats.org/officeDocument/2006/relationships/slideLayout" Target="../slideLayouts/slideLayout132.xml"/><Relationship Id="rId6" Type="http://schemas.openxmlformats.org/officeDocument/2006/relationships/image" Target="../media/image25.png"/><Relationship Id="rId5" Type="http://schemas.openxmlformats.org/officeDocument/2006/relationships/image" Target="../media/image27.png"/><Relationship Id="rId4" Type="http://schemas.openxmlformats.org/officeDocument/2006/relationships/chart" Target="../charts/chart1.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25.png"/><Relationship Id="rId5" Type="http://schemas.openxmlformats.org/officeDocument/2006/relationships/image" Target="../media/image27.png"/><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32153" y="-27383"/>
            <a:ext cx="12245479" cy="2521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3"/>
          <p:cNvSpPr txBox="1">
            <a:spLocks noChangeArrowheads="1"/>
          </p:cNvSpPr>
          <p:nvPr/>
        </p:nvSpPr>
        <p:spPr>
          <a:xfrm>
            <a:off x="623392" y="2708920"/>
            <a:ext cx="11213008" cy="2734549"/>
          </a:xfrm>
          <a:prstGeom prst="rect">
            <a:avLst/>
          </a:prstGeom>
        </p:spPr>
        <p:txBody>
          <a:bodyPr vert="horz" anchor="ctr">
            <a:normAutofit/>
          </a:bodyPr>
          <a:lstStyle>
            <a:lvl1pPr marL="0" indent="0" algn="l" rtl="0" eaLnBrk="1" latinLnBrk="0" hangingPunct="1">
              <a:spcBef>
                <a:spcPts val="700"/>
              </a:spcBef>
              <a:buClr>
                <a:schemeClr val="accent2"/>
              </a:buClr>
              <a:buSzPct val="60000"/>
              <a:buFont typeface="Wingdings"/>
              <a:buNone/>
              <a:defRPr sz="2800" kern="1200">
                <a:solidFill>
                  <a:srgbClr val="FFFFFF"/>
                </a:solidFill>
                <a:latin typeface="+mn-lt"/>
                <a:ea typeface="+mn-ea"/>
                <a:cs typeface="+mn-cs"/>
              </a:defRPr>
            </a:lvl1pPr>
            <a:lvl2pPr marL="457200" indent="0" algn="ctr" rtl="0" eaLnBrk="1" latinLnBrk="0" hangingPunct="1">
              <a:spcBef>
                <a:spcPts val="550"/>
              </a:spcBef>
              <a:buClr>
                <a:schemeClr val="accent1"/>
              </a:buClr>
              <a:buSzPct val="70000"/>
              <a:buFont typeface="Wingdings 2"/>
              <a:buNone/>
              <a:defRPr sz="2600" kern="1200">
                <a:solidFill>
                  <a:schemeClr val="tx1"/>
                </a:solidFill>
                <a:latin typeface="+mn-lt"/>
                <a:ea typeface="+mn-ea"/>
                <a:cs typeface="+mn-cs"/>
              </a:defRPr>
            </a:lvl2pPr>
            <a:lvl3pPr marL="914400" indent="0" algn="ctr" rtl="0" eaLnBrk="1" latinLnBrk="0" hangingPunct="1">
              <a:spcBef>
                <a:spcPts val="500"/>
              </a:spcBef>
              <a:buClr>
                <a:schemeClr val="accent2"/>
              </a:buClr>
              <a:buSzPct val="75000"/>
              <a:buFont typeface="Wingdings"/>
              <a:buNone/>
              <a:defRPr sz="2300" kern="1200">
                <a:solidFill>
                  <a:schemeClr val="tx1"/>
                </a:solidFill>
                <a:latin typeface="+mn-lt"/>
                <a:ea typeface="+mn-ea"/>
                <a:cs typeface="+mn-cs"/>
              </a:defRPr>
            </a:lvl3pPr>
            <a:lvl4pPr marL="1371600" indent="0" algn="ctr" rtl="0" eaLnBrk="1" latinLnBrk="0" hangingPunct="1">
              <a:spcBef>
                <a:spcPts val="400"/>
              </a:spcBef>
              <a:buClr>
                <a:schemeClr val="accent3"/>
              </a:buClr>
              <a:buSzPct val="75000"/>
              <a:buFont typeface="Wingdings"/>
              <a:buNone/>
              <a:defRPr sz="2000" kern="1200">
                <a:solidFill>
                  <a:schemeClr val="tx1"/>
                </a:solidFill>
                <a:latin typeface="+mn-lt"/>
                <a:ea typeface="+mn-ea"/>
                <a:cs typeface="+mn-cs"/>
              </a:defRPr>
            </a:lvl4pPr>
            <a:lvl5pPr marL="1828800" indent="0" algn="ctr" rtl="0" eaLnBrk="1" latinLnBrk="0" hangingPunct="1">
              <a:spcBef>
                <a:spcPts val="400"/>
              </a:spcBef>
              <a:buClr>
                <a:schemeClr val="accent4"/>
              </a:buClr>
              <a:buSzPct val="65000"/>
              <a:buFont typeface="Wingdings"/>
              <a:buNone/>
              <a:defRPr sz="2000" kern="1200">
                <a:solidFill>
                  <a:schemeClr val="tx1"/>
                </a:solidFill>
                <a:latin typeface="+mn-lt"/>
                <a:ea typeface="+mn-ea"/>
                <a:cs typeface="+mn-cs"/>
              </a:defRPr>
            </a:lvl5pPr>
            <a:lvl6pPr marL="2286000" indent="0" algn="ctr" rtl="0" eaLnBrk="1" latinLnBrk="0" hangingPunct="1">
              <a:spcBef>
                <a:spcPct val="20000"/>
              </a:spcBef>
              <a:buClr>
                <a:schemeClr val="accent1"/>
              </a:buClr>
              <a:buFont typeface="Wingdings"/>
              <a:buNone/>
              <a:defRPr sz="1800" kern="1200" baseline="0">
                <a:solidFill>
                  <a:schemeClr val="tx1"/>
                </a:solidFill>
                <a:latin typeface="+mn-lt"/>
                <a:ea typeface="+mn-ea"/>
                <a:cs typeface="+mn-cs"/>
              </a:defRPr>
            </a:lvl6pPr>
            <a:lvl7pPr marL="2743200" indent="0" algn="ctr" rtl="0" eaLnBrk="1" latinLnBrk="0" hangingPunct="1">
              <a:spcBef>
                <a:spcPct val="20000"/>
              </a:spcBef>
              <a:buClr>
                <a:schemeClr val="accent2"/>
              </a:buClr>
              <a:buFont typeface="Wingdings"/>
              <a:buNone/>
              <a:defRPr sz="1800" kern="1200" baseline="0">
                <a:solidFill>
                  <a:schemeClr val="tx1"/>
                </a:solidFill>
                <a:latin typeface="+mn-lt"/>
                <a:ea typeface="+mn-ea"/>
                <a:cs typeface="+mn-cs"/>
              </a:defRPr>
            </a:lvl7pPr>
            <a:lvl8pPr marL="3200400" indent="0" algn="ctr" rtl="0" eaLnBrk="1" latinLnBrk="0" hangingPunct="1">
              <a:spcBef>
                <a:spcPct val="20000"/>
              </a:spcBef>
              <a:buClr>
                <a:schemeClr val="accent3"/>
              </a:buClr>
              <a:buFont typeface="Wingdings"/>
              <a:buNone/>
              <a:defRPr sz="1800" kern="1200" baseline="0">
                <a:solidFill>
                  <a:schemeClr val="tx1"/>
                </a:solidFill>
                <a:latin typeface="+mn-lt"/>
                <a:ea typeface="+mn-ea"/>
                <a:cs typeface="+mn-cs"/>
              </a:defRPr>
            </a:lvl8pPr>
            <a:lvl9pPr marL="3657600" indent="0" algn="ctr" rtl="0" eaLnBrk="1" latinLnBrk="0" hangingPunct="1">
              <a:spcBef>
                <a:spcPct val="20000"/>
              </a:spcBef>
              <a:buClr>
                <a:schemeClr val="accent4"/>
              </a:buClr>
              <a:buFont typeface="Wingdings"/>
              <a:buNone/>
              <a:defRPr sz="1800" kern="1200" baseline="0">
                <a:solidFill>
                  <a:schemeClr val="tx1"/>
                </a:solidFill>
                <a:latin typeface="+mn-lt"/>
                <a:ea typeface="+mn-ea"/>
                <a:cs typeface="+mn-cs"/>
              </a:defRPr>
            </a:lvl9pPr>
            <a:extLst/>
          </a:lstStyle>
          <a:p>
            <a:pPr algn="ctr" defTabSz="1219170" fontAlgn="auto">
              <a:spcBef>
                <a:spcPts val="933"/>
              </a:spcBef>
              <a:spcAft>
                <a:spcPts val="0"/>
              </a:spcAft>
              <a:buClr>
                <a:srgbClr val="DA1F28"/>
              </a:buClr>
            </a:pPr>
            <a:r>
              <a:rPr lang="en-US" sz="4000" b="1" dirty="0" err="1">
                <a:latin typeface="Calibri" panose="020F0502020204030204" pitchFamily="34" charset="0"/>
                <a:cs typeface="Calibri" panose="020F0502020204030204" pitchFamily="34" charset="0"/>
              </a:rPr>
              <a:t>Situazione</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globale</a:t>
            </a:r>
            <a:r>
              <a:rPr lang="en-US" sz="4000" b="1" dirty="0">
                <a:latin typeface="Calibri" panose="020F0502020204030204" pitchFamily="34" charset="0"/>
                <a:cs typeface="Calibri" panose="020F0502020204030204" pitchFamily="34" charset="0"/>
              </a:rPr>
              <a:t> della </a:t>
            </a:r>
            <a:r>
              <a:rPr lang="en-US" sz="4000" b="1" dirty="0" err="1">
                <a:latin typeface="Calibri" panose="020F0502020204030204" pitchFamily="34" charset="0"/>
                <a:cs typeface="Calibri" panose="020F0502020204030204" pitchFamily="34" charset="0"/>
              </a:rPr>
              <a:t>tubercolosi</a:t>
            </a:r>
            <a:r>
              <a:rPr lang="en-US" sz="4000" b="1" dirty="0">
                <a:latin typeface="Calibri" panose="020F0502020204030204" pitchFamily="34" charset="0"/>
                <a:cs typeface="Calibri" panose="020F0502020204030204" pitchFamily="34" charset="0"/>
              </a:rPr>
              <a:t>, </a:t>
            </a:r>
          </a:p>
          <a:p>
            <a:pPr algn="ctr" defTabSz="1219170" fontAlgn="auto">
              <a:spcBef>
                <a:spcPts val="933"/>
              </a:spcBef>
              <a:spcAft>
                <a:spcPts val="0"/>
              </a:spcAft>
              <a:buClr>
                <a:srgbClr val="DA1F28"/>
              </a:buClr>
            </a:pPr>
            <a:r>
              <a:rPr lang="en-US" sz="4000" b="1" dirty="0">
                <a:latin typeface="Calibri" panose="020F0502020204030204" pitchFamily="34" charset="0"/>
                <a:cs typeface="Calibri" panose="020F0502020204030204" pitchFamily="34" charset="0"/>
              </a:rPr>
              <a:t>e </a:t>
            </a:r>
            <a:r>
              <a:rPr lang="en-US" sz="4000" b="1" dirty="0" err="1">
                <a:latin typeface="Calibri" panose="020F0502020204030204" pitchFamily="34" charset="0"/>
                <a:cs typeface="Calibri" panose="020F0502020204030204" pitchFamily="34" charset="0"/>
              </a:rPr>
              <a:t>strategie</a:t>
            </a:r>
            <a:r>
              <a:rPr lang="en-US" sz="4000" b="1" dirty="0">
                <a:latin typeface="Calibri" panose="020F0502020204030204" pitchFamily="34" charset="0"/>
                <a:cs typeface="Calibri" panose="020F0502020204030204" pitchFamily="34" charset="0"/>
              </a:rPr>
              <a:t> e </a:t>
            </a:r>
            <a:r>
              <a:rPr lang="en-US" sz="4000" b="1" dirty="0" err="1">
                <a:latin typeface="Calibri" panose="020F0502020204030204" pitchFamily="34" charset="0"/>
                <a:cs typeface="Calibri" panose="020F0502020204030204" pitchFamily="34" charset="0"/>
              </a:rPr>
              <a:t>politiche</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internazionali</a:t>
            </a:r>
            <a:r>
              <a:rPr lang="en-US" sz="4000" b="1" dirty="0">
                <a:latin typeface="Calibri" panose="020F0502020204030204" pitchFamily="34" charset="0"/>
                <a:cs typeface="Calibri" panose="020F0502020204030204" pitchFamily="34" charset="0"/>
              </a:rPr>
              <a:t> per la lotta</a:t>
            </a:r>
            <a:endParaRPr lang="x-none" sz="4000" b="1" dirty="0">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BEBD0F47-0979-490C-8E51-42AB4FA26C8F}"/>
              </a:ext>
            </a:extLst>
          </p:cNvPr>
          <p:cNvPicPr>
            <a:picLocks noChangeAspect="1"/>
          </p:cNvPicPr>
          <p:nvPr/>
        </p:nvPicPr>
        <p:blipFill>
          <a:blip r:embed="rId5"/>
          <a:stretch>
            <a:fillRect/>
          </a:stretch>
        </p:blipFill>
        <p:spPr>
          <a:xfrm>
            <a:off x="3143672" y="5949280"/>
            <a:ext cx="3862457" cy="852342"/>
          </a:xfrm>
          <a:prstGeom prst="rect">
            <a:avLst/>
          </a:prstGeom>
        </p:spPr>
      </p:pic>
      <p:sp>
        <p:nvSpPr>
          <p:cNvPr id="8" name="TextBox 7">
            <a:extLst>
              <a:ext uri="{FF2B5EF4-FFF2-40B4-BE49-F238E27FC236}">
                <a16:creationId xmlns:a16="http://schemas.microsoft.com/office/drawing/2014/main" id="{04BBBC51-B7C5-49DE-80AB-129F934F579F}"/>
              </a:ext>
            </a:extLst>
          </p:cNvPr>
          <p:cNvSpPr txBox="1"/>
          <p:nvPr/>
        </p:nvSpPr>
        <p:spPr>
          <a:xfrm>
            <a:off x="8040216" y="6135687"/>
            <a:ext cx="2986843" cy="461665"/>
          </a:xfrm>
          <a:prstGeom prst="rect">
            <a:avLst/>
          </a:prstGeom>
          <a:noFill/>
        </p:spPr>
        <p:txBody>
          <a:bodyPr wrap="none" rtlCol="0">
            <a:spAutoFit/>
          </a:bodyPr>
          <a:lstStyle/>
          <a:p>
            <a:r>
              <a:rPr lang="en-GB" sz="2400" dirty="0" err="1">
                <a:latin typeface="Calibri" panose="020F0502020204030204" pitchFamily="34" charset="0"/>
                <a:cs typeface="Calibri" panose="020F0502020204030204" pitchFamily="34" charset="0"/>
              </a:rPr>
              <a:t>Lunedi</a:t>
            </a:r>
            <a:r>
              <a:rPr lang="en-GB" sz="2400" dirty="0">
                <a:latin typeface="Calibri" panose="020F0502020204030204" pitchFamily="34" charset="0"/>
                <a:cs typeface="Calibri" panose="020F0502020204030204" pitchFamily="34" charset="0"/>
              </a:rPr>
              <a:t>’ 16 </a:t>
            </a:r>
            <a:r>
              <a:rPr lang="en-GB" sz="2400" dirty="0" err="1">
                <a:latin typeface="Calibri" panose="020F0502020204030204" pitchFamily="34" charset="0"/>
                <a:cs typeface="Calibri" panose="020F0502020204030204" pitchFamily="34" charset="0"/>
              </a:rPr>
              <a:t>Aprile</a:t>
            </a:r>
            <a:r>
              <a:rPr lang="en-GB" sz="2400" dirty="0">
                <a:latin typeface="Calibri" panose="020F0502020204030204" pitchFamily="34" charset="0"/>
                <a:cs typeface="Calibri" panose="020F0502020204030204" pitchFamily="34" charset="0"/>
              </a:rPr>
              <a:t> 2018</a:t>
            </a:r>
            <a:endParaRPr lang="en-CH" sz="2400" dirty="0">
              <a:latin typeface="Calibri" panose="020F0502020204030204" pitchFamily="34" charset="0"/>
              <a:cs typeface="Calibri" panose="020F0502020204030204" pitchFamily="34" charset="0"/>
            </a:endParaRPr>
          </a:p>
        </p:txBody>
      </p:sp>
      <p:grpSp>
        <p:nvGrpSpPr>
          <p:cNvPr id="13" name="Group 12">
            <a:extLst>
              <a:ext uri="{FF2B5EF4-FFF2-40B4-BE49-F238E27FC236}">
                <a16:creationId xmlns:a16="http://schemas.microsoft.com/office/drawing/2014/main" id="{74C4E15D-6068-452A-B2C1-D643D35ABF99}"/>
              </a:ext>
            </a:extLst>
          </p:cNvPr>
          <p:cNvGrpSpPr/>
          <p:nvPr/>
        </p:nvGrpSpPr>
        <p:grpSpPr>
          <a:xfrm>
            <a:off x="0" y="6007563"/>
            <a:ext cx="2997724" cy="850437"/>
            <a:chOff x="-1127898" y="4281326"/>
            <a:chExt cx="1728192" cy="496929"/>
          </a:xfrm>
        </p:grpSpPr>
        <p:sp>
          <p:nvSpPr>
            <p:cNvPr id="14" name="Rectangle 4">
              <a:extLst>
                <a:ext uri="{FF2B5EF4-FFF2-40B4-BE49-F238E27FC236}">
                  <a16:creationId xmlns:a16="http://schemas.microsoft.com/office/drawing/2014/main" id="{1CF72FE3-9963-4B48-A38D-B84A2BAF754D}"/>
                </a:ext>
              </a:extLst>
            </p:cNvPr>
            <p:cNvSpPr txBox="1">
              <a:spLocks/>
            </p:cNvSpPr>
            <p:nvPr/>
          </p:nvSpPr>
          <p:spPr>
            <a:xfrm>
              <a:off x="-1127898" y="4281326"/>
              <a:ext cx="1728192" cy="479655"/>
            </a:xfrm>
            <a:prstGeom prst="rect">
              <a:avLst/>
            </a:prstGeom>
            <a:solidFill>
              <a:srgbClr val="FF0000"/>
            </a:solidFill>
          </p:spPr>
          <p:txBody>
            <a:bodyPr vert="horz" anchor="ctr">
              <a:noAutofit/>
            </a:bodyPr>
            <a:lstStyle>
              <a:lvl1pPr marL="0" indent="0" algn="l" rtl="0" eaLnBrk="1" latinLnBrk="0" hangingPunct="1">
                <a:spcBef>
                  <a:spcPts val="700"/>
                </a:spcBef>
                <a:buClr>
                  <a:schemeClr val="accent2"/>
                </a:buClr>
                <a:buSzPct val="60000"/>
                <a:buFont typeface="Wingdings"/>
                <a:buNone/>
                <a:defRPr sz="2800" kern="1200">
                  <a:solidFill>
                    <a:srgbClr val="FFFFFF"/>
                  </a:solidFill>
                  <a:latin typeface="+mn-lt"/>
                  <a:ea typeface="+mn-ea"/>
                  <a:cs typeface="+mn-cs"/>
                </a:defRPr>
              </a:lvl1pPr>
              <a:lvl2pPr marL="457200" indent="0" algn="ctr" rtl="0" eaLnBrk="1" latinLnBrk="0" hangingPunct="1">
                <a:spcBef>
                  <a:spcPts val="550"/>
                </a:spcBef>
                <a:buClr>
                  <a:schemeClr val="accent1"/>
                </a:buClr>
                <a:buSzPct val="70000"/>
                <a:buFont typeface="Wingdings 2"/>
                <a:buNone/>
                <a:defRPr sz="2600" kern="1200">
                  <a:solidFill>
                    <a:schemeClr val="tx1"/>
                  </a:solidFill>
                  <a:latin typeface="+mn-lt"/>
                  <a:ea typeface="+mn-ea"/>
                  <a:cs typeface="+mn-cs"/>
                </a:defRPr>
              </a:lvl2pPr>
              <a:lvl3pPr marL="914400" indent="0" algn="ctr" rtl="0" eaLnBrk="1" latinLnBrk="0" hangingPunct="1">
                <a:spcBef>
                  <a:spcPts val="500"/>
                </a:spcBef>
                <a:buClr>
                  <a:schemeClr val="accent2"/>
                </a:buClr>
                <a:buSzPct val="75000"/>
                <a:buFont typeface="Wingdings"/>
                <a:buNone/>
                <a:defRPr sz="2300" kern="1200">
                  <a:solidFill>
                    <a:schemeClr val="tx1"/>
                  </a:solidFill>
                  <a:latin typeface="+mn-lt"/>
                  <a:ea typeface="+mn-ea"/>
                  <a:cs typeface="+mn-cs"/>
                </a:defRPr>
              </a:lvl3pPr>
              <a:lvl4pPr marL="1371600" indent="0" algn="ctr" rtl="0" eaLnBrk="1" latinLnBrk="0" hangingPunct="1">
                <a:spcBef>
                  <a:spcPts val="400"/>
                </a:spcBef>
                <a:buClr>
                  <a:schemeClr val="accent3"/>
                </a:buClr>
                <a:buSzPct val="75000"/>
                <a:buFont typeface="Wingdings"/>
                <a:buNone/>
                <a:defRPr sz="2000" kern="1200">
                  <a:solidFill>
                    <a:schemeClr val="tx1"/>
                  </a:solidFill>
                  <a:latin typeface="+mn-lt"/>
                  <a:ea typeface="+mn-ea"/>
                  <a:cs typeface="+mn-cs"/>
                </a:defRPr>
              </a:lvl4pPr>
              <a:lvl5pPr marL="1828800" indent="0" algn="ctr" rtl="0" eaLnBrk="1" latinLnBrk="0" hangingPunct="1">
                <a:spcBef>
                  <a:spcPts val="400"/>
                </a:spcBef>
                <a:buClr>
                  <a:schemeClr val="accent4"/>
                </a:buClr>
                <a:buSzPct val="65000"/>
                <a:buFont typeface="Wingdings"/>
                <a:buNone/>
                <a:defRPr sz="2000" kern="1200">
                  <a:solidFill>
                    <a:schemeClr val="tx1"/>
                  </a:solidFill>
                  <a:latin typeface="+mn-lt"/>
                  <a:ea typeface="+mn-ea"/>
                  <a:cs typeface="+mn-cs"/>
                </a:defRPr>
              </a:lvl5pPr>
              <a:lvl6pPr marL="2286000" indent="0" algn="ctr" rtl="0" eaLnBrk="1" latinLnBrk="0" hangingPunct="1">
                <a:spcBef>
                  <a:spcPct val="20000"/>
                </a:spcBef>
                <a:buClr>
                  <a:schemeClr val="accent1"/>
                </a:buClr>
                <a:buFont typeface="Wingdings"/>
                <a:buNone/>
                <a:defRPr sz="1800" kern="1200" baseline="0">
                  <a:solidFill>
                    <a:schemeClr val="tx1"/>
                  </a:solidFill>
                  <a:latin typeface="+mn-lt"/>
                  <a:ea typeface="+mn-ea"/>
                  <a:cs typeface="+mn-cs"/>
                </a:defRPr>
              </a:lvl6pPr>
              <a:lvl7pPr marL="2743200" indent="0" algn="ctr" rtl="0" eaLnBrk="1" latinLnBrk="0" hangingPunct="1">
                <a:spcBef>
                  <a:spcPct val="20000"/>
                </a:spcBef>
                <a:buClr>
                  <a:schemeClr val="accent2"/>
                </a:buClr>
                <a:buFont typeface="Wingdings"/>
                <a:buNone/>
                <a:defRPr sz="1800" kern="1200" baseline="0">
                  <a:solidFill>
                    <a:schemeClr val="tx1"/>
                  </a:solidFill>
                  <a:latin typeface="+mn-lt"/>
                  <a:ea typeface="+mn-ea"/>
                  <a:cs typeface="+mn-cs"/>
                </a:defRPr>
              </a:lvl7pPr>
              <a:lvl8pPr marL="3200400" indent="0" algn="ctr" rtl="0" eaLnBrk="1" latinLnBrk="0" hangingPunct="1">
                <a:spcBef>
                  <a:spcPct val="20000"/>
                </a:spcBef>
                <a:buClr>
                  <a:schemeClr val="accent3"/>
                </a:buClr>
                <a:buFont typeface="Wingdings"/>
                <a:buNone/>
                <a:defRPr sz="1800" kern="1200" baseline="0">
                  <a:solidFill>
                    <a:schemeClr val="tx1"/>
                  </a:solidFill>
                  <a:latin typeface="+mn-lt"/>
                  <a:ea typeface="+mn-ea"/>
                  <a:cs typeface="+mn-cs"/>
                </a:defRPr>
              </a:lvl8pPr>
              <a:lvl9pPr marL="3657600" indent="0" algn="ctr" rtl="0" eaLnBrk="1" latinLnBrk="0" hangingPunct="1">
                <a:spcBef>
                  <a:spcPct val="20000"/>
                </a:spcBef>
                <a:buClr>
                  <a:schemeClr val="accent4"/>
                </a:buClr>
                <a:buFont typeface="Wingdings"/>
                <a:buNone/>
                <a:defRPr sz="1800" kern="1200" baseline="0">
                  <a:solidFill>
                    <a:schemeClr val="tx1"/>
                  </a:solidFill>
                  <a:latin typeface="+mn-lt"/>
                  <a:ea typeface="+mn-ea"/>
                  <a:cs typeface="+mn-cs"/>
                </a:defRPr>
              </a:lvl9pPr>
              <a:extLst/>
            </a:lstStyle>
            <a:p>
              <a:pPr marL="0" marR="0" lvl="0" indent="0" algn="l" defTabSz="1219170" rtl="0" eaLnBrk="1" fontAlgn="auto" latinLnBrk="0" hangingPunct="1">
                <a:lnSpc>
                  <a:spcPct val="100000"/>
                </a:lnSpc>
                <a:spcBef>
                  <a:spcPts val="0"/>
                </a:spcBef>
                <a:spcAft>
                  <a:spcPts val="0"/>
                </a:spcAft>
                <a:buClr>
                  <a:srgbClr val="DA1F28"/>
                </a:buClr>
                <a:buSzPct val="60000"/>
                <a:buFont typeface="Wingdings"/>
                <a:buNone/>
                <a:tabLst/>
                <a:defRPr/>
              </a:pPr>
              <a:endParaRPr kumimoji="0" lang="en-US" sz="11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15" name="Rectangle 4">
              <a:extLst>
                <a:ext uri="{FF2B5EF4-FFF2-40B4-BE49-F238E27FC236}">
                  <a16:creationId xmlns:a16="http://schemas.microsoft.com/office/drawing/2014/main" id="{D723CCBB-A179-4E2B-B446-9CDB24676017}"/>
                </a:ext>
              </a:extLst>
            </p:cNvPr>
            <p:cNvSpPr txBox="1">
              <a:spLocks/>
            </p:cNvSpPr>
            <p:nvPr/>
          </p:nvSpPr>
          <p:spPr>
            <a:xfrm>
              <a:off x="-635537" y="4285038"/>
              <a:ext cx="1152128" cy="493217"/>
            </a:xfrm>
            <a:prstGeom prst="rect">
              <a:avLst/>
            </a:prstGeom>
          </p:spPr>
          <p:txBody>
            <a:bodyPr vert="horz" anchor="ctr">
              <a:normAutofit/>
            </a:bodyPr>
            <a:lstStyle>
              <a:lvl1pPr marL="0" indent="0" algn="l" rtl="0" eaLnBrk="1" latinLnBrk="0" hangingPunct="1">
                <a:spcBef>
                  <a:spcPts val="700"/>
                </a:spcBef>
                <a:buClr>
                  <a:schemeClr val="accent2"/>
                </a:buClr>
                <a:buSzPct val="60000"/>
                <a:buFont typeface="Wingdings"/>
                <a:buNone/>
                <a:defRPr sz="2800" kern="1200">
                  <a:solidFill>
                    <a:srgbClr val="FFFFFF"/>
                  </a:solidFill>
                  <a:latin typeface="+mn-lt"/>
                  <a:ea typeface="+mn-ea"/>
                  <a:cs typeface="+mn-cs"/>
                </a:defRPr>
              </a:lvl1pPr>
              <a:lvl2pPr marL="457200" indent="0" algn="ctr" rtl="0" eaLnBrk="1" latinLnBrk="0" hangingPunct="1">
                <a:spcBef>
                  <a:spcPts val="550"/>
                </a:spcBef>
                <a:buClr>
                  <a:schemeClr val="accent1"/>
                </a:buClr>
                <a:buSzPct val="70000"/>
                <a:buFont typeface="Wingdings 2"/>
                <a:buNone/>
                <a:defRPr sz="2600" kern="1200">
                  <a:solidFill>
                    <a:schemeClr val="tx1"/>
                  </a:solidFill>
                  <a:latin typeface="+mn-lt"/>
                  <a:ea typeface="+mn-ea"/>
                  <a:cs typeface="+mn-cs"/>
                </a:defRPr>
              </a:lvl2pPr>
              <a:lvl3pPr marL="914400" indent="0" algn="ctr" rtl="0" eaLnBrk="1" latinLnBrk="0" hangingPunct="1">
                <a:spcBef>
                  <a:spcPts val="500"/>
                </a:spcBef>
                <a:buClr>
                  <a:schemeClr val="accent2"/>
                </a:buClr>
                <a:buSzPct val="75000"/>
                <a:buFont typeface="Wingdings"/>
                <a:buNone/>
                <a:defRPr sz="2300" kern="1200">
                  <a:solidFill>
                    <a:schemeClr val="tx1"/>
                  </a:solidFill>
                  <a:latin typeface="+mn-lt"/>
                  <a:ea typeface="+mn-ea"/>
                  <a:cs typeface="+mn-cs"/>
                </a:defRPr>
              </a:lvl3pPr>
              <a:lvl4pPr marL="1371600" indent="0" algn="ctr" rtl="0" eaLnBrk="1" latinLnBrk="0" hangingPunct="1">
                <a:spcBef>
                  <a:spcPts val="400"/>
                </a:spcBef>
                <a:buClr>
                  <a:schemeClr val="accent3"/>
                </a:buClr>
                <a:buSzPct val="75000"/>
                <a:buFont typeface="Wingdings"/>
                <a:buNone/>
                <a:defRPr sz="2000" kern="1200">
                  <a:solidFill>
                    <a:schemeClr val="tx1"/>
                  </a:solidFill>
                  <a:latin typeface="+mn-lt"/>
                  <a:ea typeface="+mn-ea"/>
                  <a:cs typeface="+mn-cs"/>
                </a:defRPr>
              </a:lvl4pPr>
              <a:lvl5pPr marL="1828800" indent="0" algn="ctr" rtl="0" eaLnBrk="1" latinLnBrk="0" hangingPunct="1">
                <a:spcBef>
                  <a:spcPts val="400"/>
                </a:spcBef>
                <a:buClr>
                  <a:schemeClr val="accent4"/>
                </a:buClr>
                <a:buSzPct val="65000"/>
                <a:buFont typeface="Wingdings"/>
                <a:buNone/>
                <a:defRPr sz="2000" kern="1200">
                  <a:solidFill>
                    <a:schemeClr val="tx1"/>
                  </a:solidFill>
                  <a:latin typeface="+mn-lt"/>
                  <a:ea typeface="+mn-ea"/>
                  <a:cs typeface="+mn-cs"/>
                </a:defRPr>
              </a:lvl5pPr>
              <a:lvl6pPr marL="2286000" indent="0" algn="ctr" rtl="0" eaLnBrk="1" latinLnBrk="0" hangingPunct="1">
                <a:spcBef>
                  <a:spcPct val="20000"/>
                </a:spcBef>
                <a:buClr>
                  <a:schemeClr val="accent1"/>
                </a:buClr>
                <a:buFont typeface="Wingdings"/>
                <a:buNone/>
                <a:defRPr sz="1800" kern="1200" baseline="0">
                  <a:solidFill>
                    <a:schemeClr val="tx1"/>
                  </a:solidFill>
                  <a:latin typeface="+mn-lt"/>
                  <a:ea typeface="+mn-ea"/>
                  <a:cs typeface="+mn-cs"/>
                </a:defRPr>
              </a:lvl6pPr>
              <a:lvl7pPr marL="2743200" indent="0" algn="ctr" rtl="0" eaLnBrk="1" latinLnBrk="0" hangingPunct="1">
                <a:spcBef>
                  <a:spcPct val="20000"/>
                </a:spcBef>
                <a:buClr>
                  <a:schemeClr val="accent2"/>
                </a:buClr>
                <a:buFont typeface="Wingdings"/>
                <a:buNone/>
                <a:defRPr sz="1800" kern="1200" baseline="0">
                  <a:solidFill>
                    <a:schemeClr val="tx1"/>
                  </a:solidFill>
                  <a:latin typeface="+mn-lt"/>
                  <a:ea typeface="+mn-ea"/>
                  <a:cs typeface="+mn-cs"/>
                </a:defRPr>
              </a:lvl7pPr>
              <a:lvl8pPr marL="3200400" indent="0" algn="ctr" rtl="0" eaLnBrk="1" latinLnBrk="0" hangingPunct="1">
                <a:spcBef>
                  <a:spcPct val="20000"/>
                </a:spcBef>
                <a:buClr>
                  <a:schemeClr val="accent3"/>
                </a:buClr>
                <a:buFont typeface="Wingdings"/>
                <a:buNone/>
                <a:defRPr sz="1800" kern="1200" baseline="0">
                  <a:solidFill>
                    <a:schemeClr val="tx1"/>
                  </a:solidFill>
                  <a:latin typeface="+mn-lt"/>
                  <a:ea typeface="+mn-ea"/>
                  <a:cs typeface="+mn-cs"/>
                </a:defRPr>
              </a:lvl8pPr>
              <a:lvl9pPr marL="3657600" indent="0" algn="ctr" rtl="0" eaLnBrk="1" latinLnBrk="0" hangingPunct="1">
                <a:spcBef>
                  <a:spcPct val="20000"/>
                </a:spcBef>
                <a:buClr>
                  <a:schemeClr val="accent4"/>
                </a:buClr>
                <a:buFont typeface="Wingdings"/>
                <a:buNone/>
                <a:defRPr sz="1800" kern="1200" baseline="0">
                  <a:solidFill>
                    <a:schemeClr val="tx1"/>
                  </a:solidFill>
                  <a:latin typeface="+mn-lt"/>
                  <a:ea typeface="+mn-ea"/>
                  <a:cs typeface="+mn-cs"/>
                </a:defRPr>
              </a:lvl9pPr>
              <a:extLst/>
            </a:lstStyle>
            <a:p>
              <a:pPr defTabSz="1219170" fontAlgn="auto">
                <a:spcBef>
                  <a:spcPts val="933"/>
                </a:spcBef>
                <a:spcAft>
                  <a:spcPts val="0"/>
                </a:spcAft>
                <a:buClr>
                  <a:srgbClr val="DA1F28"/>
                </a:buClr>
              </a:pPr>
              <a:r>
                <a:rPr lang="en-US" sz="1400" b="1" dirty="0">
                  <a:latin typeface="Century Gothic" panose="020B0502020202020204" pitchFamily="34" charset="0"/>
                </a:rPr>
                <a:t>Mario C. Raviglione</a:t>
              </a:r>
            </a:p>
            <a:p>
              <a:pPr defTabSz="1219170" fontAlgn="auto">
                <a:spcBef>
                  <a:spcPts val="933"/>
                </a:spcBef>
                <a:spcAft>
                  <a:spcPts val="0"/>
                </a:spcAft>
                <a:buClr>
                  <a:srgbClr val="DA1F28"/>
                </a:buClr>
              </a:pPr>
              <a:r>
                <a:rPr lang="en-GB" sz="1400" b="1" dirty="0">
                  <a:latin typeface="Century Gothic" panose="020B0502020202020204" pitchFamily="34" charset="0"/>
                </a:rPr>
                <a:t>Global Health</a:t>
              </a:r>
              <a:endParaRPr lang="en-US" sz="1400" b="1" dirty="0">
                <a:latin typeface="Century Gothic" panose="020B0502020202020204" pitchFamily="34" charset="0"/>
              </a:endParaRPr>
            </a:p>
          </p:txBody>
        </p:sp>
        <p:pic>
          <p:nvPicPr>
            <p:cNvPr id="16" name="Picture 2" descr="Image result for universitÃ  di milano logo">
              <a:extLst>
                <a:ext uri="{FF2B5EF4-FFF2-40B4-BE49-F238E27FC236}">
                  <a16:creationId xmlns:a16="http://schemas.microsoft.com/office/drawing/2014/main" id="{90F68599-264D-4912-BAAB-F97DE2694F51}"/>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101661" y="4310993"/>
              <a:ext cx="422904" cy="42032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07201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723" y="114133"/>
            <a:ext cx="12048661" cy="1154627"/>
          </a:xfrm>
        </p:spPr>
        <p:txBody>
          <a:bodyPr anchor="t">
            <a:noAutofit/>
          </a:bodyPr>
          <a:lstStyle/>
          <a:p>
            <a:r>
              <a:rPr lang="en-GB" sz="2800" b="1" dirty="0">
                <a:solidFill>
                  <a:schemeClr val="accent2"/>
                </a:solidFill>
              </a:rPr>
              <a:t>Drug-resistant TB in every country (n=160 measured so far)</a:t>
            </a:r>
            <a:br>
              <a:rPr lang="en-GB" sz="2800" b="1" dirty="0">
                <a:solidFill>
                  <a:schemeClr val="accent2"/>
                </a:solidFill>
              </a:rPr>
            </a:br>
            <a:r>
              <a:rPr lang="en-GB" sz="2000" b="1" kern="1200" dirty="0">
                <a:solidFill>
                  <a:schemeClr val="accent2"/>
                </a:solidFill>
                <a:latin typeface="Arial" pitchFamily="34" charset="0"/>
                <a:cs typeface="Arial" pitchFamily="34" charset="0"/>
              </a:rPr>
              <a:t>Globally: 490,000 new cases of MDR-TB and 110,000 of rifampicin-resistant TB</a:t>
            </a:r>
            <a:br>
              <a:rPr lang="en-GB" sz="2000" b="1" kern="1200" dirty="0">
                <a:solidFill>
                  <a:srgbClr val="FF0000"/>
                </a:solidFill>
                <a:latin typeface="Arial" pitchFamily="34" charset="0"/>
                <a:cs typeface="Arial" pitchFamily="34" charset="0"/>
              </a:rPr>
            </a:br>
            <a:br>
              <a:rPr lang="en-GB" sz="2800" kern="1200" dirty="0">
                <a:solidFill>
                  <a:srgbClr val="000000"/>
                </a:solidFill>
                <a:latin typeface="Arial" pitchFamily="34" charset="0"/>
                <a:cs typeface="Arial" pitchFamily="34" charset="0"/>
              </a:rPr>
            </a:br>
            <a:r>
              <a:rPr lang="en-GB" sz="2800" b="1" dirty="0">
                <a:solidFill>
                  <a:schemeClr val="accent2"/>
                </a:solidFill>
              </a:rPr>
              <a:t> </a:t>
            </a:r>
            <a:endParaRPr lang="en-GB" sz="2800" b="1" dirty="0">
              <a:solidFill>
                <a:srgbClr val="FF0000"/>
              </a:solidFill>
            </a:endParaRPr>
          </a:p>
        </p:txBody>
      </p:sp>
      <p:sp>
        <p:nvSpPr>
          <p:cNvPr id="5" name="Rectangle 4"/>
          <p:cNvSpPr/>
          <p:nvPr/>
        </p:nvSpPr>
        <p:spPr>
          <a:xfrm>
            <a:off x="7920203" y="5078492"/>
            <a:ext cx="1344149" cy="176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Arial"/>
            </a:endParaRPr>
          </a:p>
        </p:txBody>
      </p:sp>
      <p:sp>
        <p:nvSpPr>
          <p:cNvPr id="9" name="Rectangle 8"/>
          <p:cNvSpPr/>
          <p:nvPr/>
        </p:nvSpPr>
        <p:spPr>
          <a:xfrm>
            <a:off x="7730445" y="6124351"/>
            <a:ext cx="696047" cy="4846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Arial"/>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75521" y="1268760"/>
            <a:ext cx="8436775" cy="4645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7511281" y="4509120"/>
            <a:ext cx="816000" cy="1384995"/>
          </a:xfrm>
          <a:prstGeom prst="rect">
            <a:avLst/>
          </a:prstGeom>
          <a:solidFill>
            <a:schemeClr val="bg1"/>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0-2.9</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3-5.9</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6-11.9</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12-17.9</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&gt;18</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2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2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4" name="Rectangle 3"/>
          <p:cNvSpPr/>
          <p:nvPr/>
        </p:nvSpPr>
        <p:spPr>
          <a:xfrm>
            <a:off x="7197599" y="4460477"/>
            <a:ext cx="1362969" cy="1206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13" name="TextBox 12"/>
          <p:cNvSpPr txBox="1"/>
          <p:nvPr/>
        </p:nvSpPr>
        <p:spPr>
          <a:xfrm>
            <a:off x="6240016" y="5775647"/>
            <a:ext cx="2736303" cy="276999"/>
          </a:xfrm>
          <a:prstGeom prst="rect">
            <a:avLst/>
          </a:prstGeom>
          <a:noFill/>
        </p:spPr>
        <p:txBody>
          <a:bodyPr wrap="square" rtlCol="0">
            <a:spAutoFit/>
          </a:bodyPr>
          <a:lstStyle/>
          <a:p>
            <a:pPr marL="0" marR="0" lvl="0" indent="0" algn="l" defTabSz="914400" rtl="1" eaLnBrk="1" fontAlgn="base" latinLnBrk="0" hangingPunct="1">
              <a:lnSpc>
                <a:spcPct val="100000"/>
              </a:lnSpc>
              <a:spcBef>
                <a:spcPct val="0"/>
              </a:spcBef>
              <a:spcAft>
                <a:spcPct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new TB cases with MDR/RR-TB</a:t>
            </a:r>
          </a:p>
        </p:txBody>
      </p:sp>
      <p:sp>
        <p:nvSpPr>
          <p:cNvPr id="6" name="Rectangle 5"/>
          <p:cNvSpPr/>
          <p:nvPr/>
        </p:nvSpPr>
        <p:spPr>
          <a:xfrm>
            <a:off x="7632173" y="6309320"/>
            <a:ext cx="746231" cy="4279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17" name="Oval 28">
            <a:extLst>
              <a:ext uri="{FF2B5EF4-FFF2-40B4-BE49-F238E27FC236}">
                <a16:creationId xmlns:a16="http://schemas.microsoft.com/office/drawing/2014/main" id="{1E08C559-3433-4629-BFAF-21C2417A23B8}"/>
              </a:ext>
            </a:extLst>
          </p:cNvPr>
          <p:cNvSpPr>
            <a:spLocks noChangeArrowheads="1"/>
          </p:cNvSpPr>
          <p:nvPr/>
        </p:nvSpPr>
        <p:spPr bwMode="auto">
          <a:xfrm>
            <a:off x="5735960" y="1334972"/>
            <a:ext cx="3312368" cy="1440160"/>
          </a:xfrm>
          <a:prstGeom prst="ellipse">
            <a:avLst/>
          </a:prstGeom>
          <a:noFill/>
          <a:ln w="6032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en-US" sz="3600" b="0" i="0" u="none" strike="noStrike" kern="1200" cap="none" spc="0" normalizeH="0" baseline="0" noProof="0">
              <a:ln>
                <a:noFill/>
              </a:ln>
              <a:solidFill>
                <a:srgbClr val="000000"/>
              </a:solidFill>
              <a:effectLst/>
              <a:uLnTx/>
              <a:uFillTx/>
              <a:latin typeface="Century Gothic" pitchFamily="34" charset="0"/>
              <a:ea typeface="+mn-ea"/>
              <a:cs typeface="Calibri" pitchFamily="34" charset="0"/>
            </a:endParaRPr>
          </a:p>
        </p:txBody>
      </p:sp>
      <p:sp>
        <p:nvSpPr>
          <p:cNvPr id="18" name="TextBox 17">
            <a:extLst>
              <a:ext uri="{FF2B5EF4-FFF2-40B4-BE49-F238E27FC236}">
                <a16:creationId xmlns:a16="http://schemas.microsoft.com/office/drawing/2014/main" id="{B54AEDDC-660B-4887-A688-9215F442C8FE}"/>
              </a:ext>
            </a:extLst>
          </p:cNvPr>
          <p:cNvSpPr txBox="1"/>
          <p:nvPr/>
        </p:nvSpPr>
        <p:spPr>
          <a:xfrm>
            <a:off x="9480376" y="1603020"/>
            <a:ext cx="2351051" cy="1077026"/>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133" b="1" i="0" u="none" strike="noStrike" kern="1200" cap="none" spc="0" normalizeH="0" baseline="0" noProof="0" dirty="0">
                <a:ln>
                  <a:noFill/>
                </a:ln>
                <a:solidFill>
                  <a:srgbClr val="FF0000"/>
                </a:solidFill>
                <a:effectLst/>
                <a:uLnTx/>
                <a:uFillTx/>
                <a:latin typeface="Arial" pitchFamily="34" charset="0"/>
                <a:ea typeface="+mn-ea"/>
                <a:cs typeface="Arial" pitchFamily="34" charset="0"/>
              </a:rPr>
              <a:t>Highest % (35%) in former USSR countries</a:t>
            </a:r>
            <a:endParaRPr kumimoji="0" lang="en-GB" sz="2133"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pic>
        <p:nvPicPr>
          <p:cNvPr id="28" name="Picture 12">
            <a:extLst>
              <a:ext uri="{FF2B5EF4-FFF2-40B4-BE49-F238E27FC236}">
                <a16:creationId xmlns:a16="http://schemas.microsoft.com/office/drawing/2014/main" id="{C598B75E-FA54-4548-A232-617E189A70A1}"/>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0194443" y="6309320"/>
            <a:ext cx="1804572" cy="528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a:extLst>
              <a:ext uri="{FF2B5EF4-FFF2-40B4-BE49-F238E27FC236}">
                <a16:creationId xmlns:a16="http://schemas.microsoft.com/office/drawing/2014/main" id="{CA392383-F6FA-41F3-8820-8DD85DC20B7A}"/>
              </a:ext>
            </a:extLst>
          </p:cNvPr>
          <p:cNvPicPr>
            <a:picLocks noChangeAspect="1"/>
          </p:cNvPicPr>
          <p:nvPr/>
        </p:nvPicPr>
        <p:blipFill>
          <a:blip r:embed="rId5"/>
          <a:stretch>
            <a:fillRect/>
          </a:stretch>
        </p:blipFill>
        <p:spPr>
          <a:xfrm>
            <a:off x="11512" y="6379500"/>
            <a:ext cx="12192000" cy="510024"/>
          </a:xfrm>
          <a:prstGeom prst="rect">
            <a:avLst/>
          </a:prstGeom>
        </p:spPr>
      </p:pic>
      <p:pic>
        <p:nvPicPr>
          <p:cNvPr id="20" name="Picture 12">
            <a:extLst>
              <a:ext uri="{FF2B5EF4-FFF2-40B4-BE49-F238E27FC236}">
                <a16:creationId xmlns:a16="http://schemas.microsoft.com/office/drawing/2014/main" id="{AD6AE5F5-C14B-4F28-B5CA-4FC6FA4BFA6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416634" y="6399231"/>
            <a:ext cx="1660402" cy="486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400902522"/>
      </p:ext>
    </p:extLst>
  </p:cSld>
  <p:clrMapOvr>
    <a:masterClrMapping/>
  </p:clrMapOvr>
  <mc:AlternateContent xmlns:mc="http://schemas.openxmlformats.org/markup-compatibility/2006" xmlns:p14="http://schemas.microsoft.com/office/powerpoint/2010/main">
    <mc:Choice Requires="p14">
      <p:transition p14:dur="0" advTm="38751"/>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088" y="68627"/>
            <a:ext cx="12048661" cy="792088"/>
          </a:xfrm>
        </p:spPr>
        <p:txBody>
          <a:bodyPr anchor="t">
            <a:noAutofit/>
          </a:bodyPr>
          <a:lstStyle/>
          <a:p>
            <a:r>
              <a:rPr lang="en-US" sz="4267" b="1" dirty="0">
                <a:solidFill>
                  <a:schemeClr val="accent2"/>
                </a:solidFill>
              </a:rPr>
              <a:t>MDR/RR-TB: 3 countries, 47% cases </a:t>
            </a:r>
            <a:endParaRPr lang="en-GB" sz="4267" b="1" dirty="0">
              <a:solidFill>
                <a:schemeClr val="accent2"/>
              </a:solidFill>
            </a:endParaRPr>
          </a:p>
        </p:txBody>
      </p:sp>
      <p:sp>
        <p:nvSpPr>
          <p:cNvPr id="4" name="TextBox 3"/>
          <p:cNvSpPr txBox="1"/>
          <p:nvPr/>
        </p:nvSpPr>
        <p:spPr>
          <a:xfrm>
            <a:off x="4274166" y="5729903"/>
            <a:ext cx="6829114" cy="338554"/>
          </a:xfrm>
          <a:prstGeom prst="rect">
            <a:avLst/>
          </a:prstGeom>
          <a:noFill/>
        </p:spPr>
        <p:txBody>
          <a:bodyPr wrap="none" rtlCol="0">
            <a:spAutoFit/>
          </a:bodyPr>
          <a:lstStyle/>
          <a:p>
            <a:r>
              <a:rPr lang="en-GB" sz="1600" b="1" i="1" dirty="0">
                <a:solidFill>
                  <a:srgbClr val="000000"/>
                </a:solidFill>
              </a:rPr>
              <a:t>circles shown for countries with at least 1000 incident cases in 2016</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328" y="1124744"/>
            <a:ext cx="12006213" cy="4968552"/>
          </a:xfrm>
          <a:prstGeom prst="rect">
            <a:avLst/>
          </a:prstGeom>
        </p:spPr>
      </p:pic>
      <p:sp>
        <p:nvSpPr>
          <p:cNvPr id="28" name="TextBox 27"/>
          <p:cNvSpPr txBox="1"/>
          <p:nvPr/>
        </p:nvSpPr>
        <p:spPr>
          <a:xfrm>
            <a:off x="142527" y="3547916"/>
            <a:ext cx="2335691" cy="666977"/>
          </a:xfrm>
          <a:prstGeom prst="rect">
            <a:avLst/>
          </a:prstGeom>
          <a:noFill/>
        </p:spPr>
        <p:txBody>
          <a:bodyPr wrap="square" rtlCol="0">
            <a:spAutoFit/>
          </a:bodyPr>
          <a:lstStyle/>
          <a:p>
            <a:r>
              <a:rPr lang="en-GB" sz="1867" b="1" dirty="0">
                <a:solidFill>
                  <a:srgbClr val="000000"/>
                </a:solidFill>
              </a:rPr>
              <a:t>Number of incident cases</a:t>
            </a:r>
          </a:p>
        </p:txBody>
      </p:sp>
      <p:sp>
        <p:nvSpPr>
          <p:cNvPr id="29" name="TextBox 28"/>
          <p:cNvSpPr txBox="1"/>
          <p:nvPr/>
        </p:nvSpPr>
        <p:spPr>
          <a:xfrm>
            <a:off x="1303472" y="4190492"/>
            <a:ext cx="716863" cy="379656"/>
          </a:xfrm>
          <a:prstGeom prst="rect">
            <a:avLst/>
          </a:prstGeom>
          <a:solidFill>
            <a:schemeClr val="bg1"/>
          </a:solidFill>
        </p:spPr>
        <p:txBody>
          <a:bodyPr wrap="none" rtlCol="0">
            <a:spAutoFit/>
          </a:bodyPr>
          <a:lstStyle/>
          <a:p>
            <a:r>
              <a:rPr lang="en-GB" sz="1867" b="1" dirty="0">
                <a:solidFill>
                  <a:srgbClr val="000000"/>
                </a:solidFill>
              </a:rPr>
              <a:t>1000</a:t>
            </a:r>
          </a:p>
        </p:txBody>
      </p:sp>
      <p:sp>
        <p:nvSpPr>
          <p:cNvPr id="30" name="TextBox 29"/>
          <p:cNvSpPr txBox="1"/>
          <p:nvPr/>
        </p:nvSpPr>
        <p:spPr>
          <a:xfrm>
            <a:off x="1298165" y="4459476"/>
            <a:ext cx="915635" cy="379656"/>
          </a:xfrm>
          <a:prstGeom prst="rect">
            <a:avLst/>
          </a:prstGeom>
          <a:noFill/>
        </p:spPr>
        <p:txBody>
          <a:bodyPr wrap="none" rtlCol="0">
            <a:spAutoFit/>
          </a:bodyPr>
          <a:lstStyle/>
          <a:p>
            <a:r>
              <a:rPr lang="en-GB" sz="1867" b="1" dirty="0">
                <a:solidFill>
                  <a:srgbClr val="000000"/>
                </a:solidFill>
              </a:rPr>
              <a:t>10 000</a:t>
            </a:r>
          </a:p>
        </p:txBody>
      </p:sp>
      <p:sp>
        <p:nvSpPr>
          <p:cNvPr id="31" name="TextBox 30"/>
          <p:cNvSpPr txBox="1"/>
          <p:nvPr/>
        </p:nvSpPr>
        <p:spPr>
          <a:xfrm>
            <a:off x="1280895" y="4872641"/>
            <a:ext cx="1048685" cy="379656"/>
          </a:xfrm>
          <a:prstGeom prst="rect">
            <a:avLst/>
          </a:prstGeom>
          <a:solidFill>
            <a:schemeClr val="bg1"/>
          </a:solidFill>
        </p:spPr>
        <p:txBody>
          <a:bodyPr wrap="none" rtlCol="0">
            <a:spAutoFit/>
          </a:bodyPr>
          <a:lstStyle/>
          <a:p>
            <a:r>
              <a:rPr lang="en-GB" sz="1867" b="1" dirty="0">
                <a:solidFill>
                  <a:srgbClr val="000000"/>
                </a:solidFill>
              </a:rPr>
              <a:t>100 000</a:t>
            </a:r>
          </a:p>
        </p:txBody>
      </p:sp>
      <p:sp>
        <p:nvSpPr>
          <p:cNvPr id="32" name="TextBox 31"/>
          <p:cNvSpPr txBox="1"/>
          <p:nvPr/>
        </p:nvSpPr>
        <p:spPr>
          <a:xfrm>
            <a:off x="1304391" y="5592721"/>
            <a:ext cx="1114408" cy="379656"/>
          </a:xfrm>
          <a:prstGeom prst="rect">
            <a:avLst/>
          </a:prstGeom>
          <a:solidFill>
            <a:schemeClr val="bg1"/>
          </a:solidFill>
        </p:spPr>
        <p:txBody>
          <a:bodyPr wrap="none" rtlCol="0">
            <a:spAutoFit/>
          </a:bodyPr>
          <a:lstStyle/>
          <a:p>
            <a:r>
              <a:rPr lang="en-GB" sz="1867" b="1" dirty="0">
                <a:solidFill>
                  <a:srgbClr val="000000"/>
                </a:solidFill>
              </a:rPr>
              <a:t>150 000 </a:t>
            </a:r>
          </a:p>
        </p:txBody>
      </p:sp>
      <p:sp>
        <p:nvSpPr>
          <p:cNvPr id="33" name="TextBox 32"/>
          <p:cNvSpPr txBox="1"/>
          <p:nvPr/>
        </p:nvSpPr>
        <p:spPr>
          <a:xfrm>
            <a:off x="7862106" y="3162455"/>
            <a:ext cx="740908" cy="379656"/>
          </a:xfrm>
          <a:prstGeom prst="rect">
            <a:avLst/>
          </a:prstGeom>
          <a:noFill/>
        </p:spPr>
        <p:txBody>
          <a:bodyPr wrap="none" rtlCol="0">
            <a:spAutoFit/>
          </a:bodyPr>
          <a:lstStyle/>
          <a:p>
            <a:r>
              <a:rPr lang="en-GB" sz="1867" b="1" dirty="0">
                <a:solidFill>
                  <a:srgbClr val="000000"/>
                </a:solidFill>
              </a:rPr>
              <a:t>India</a:t>
            </a:r>
          </a:p>
        </p:txBody>
      </p:sp>
      <p:sp>
        <p:nvSpPr>
          <p:cNvPr id="34" name="TextBox 33"/>
          <p:cNvSpPr txBox="1"/>
          <p:nvPr/>
        </p:nvSpPr>
        <p:spPr>
          <a:xfrm>
            <a:off x="8681163" y="2564904"/>
            <a:ext cx="848309" cy="379656"/>
          </a:xfrm>
          <a:prstGeom prst="rect">
            <a:avLst/>
          </a:prstGeom>
          <a:noFill/>
        </p:spPr>
        <p:txBody>
          <a:bodyPr wrap="none" rtlCol="0">
            <a:spAutoFit/>
          </a:bodyPr>
          <a:lstStyle/>
          <a:p>
            <a:r>
              <a:rPr lang="en-GB" sz="1867" b="1" dirty="0">
                <a:solidFill>
                  <a:srgbClr val="000000"/>
                </a:solidFill>
              </a:rPr>
              <a:t>China</a:t>
            </a:r>
          </a:p>
        </p:txBody>
      </p:sp>
      <p:sp>
        <p:nvSpPr>
          <p:cNvPr id="35" name="TextBox 34"/>
          <p:cNvSpPr txBox="1"/>
          <p:nvPr/>
        </p:nvSpPr>
        <p:spPr>
          <a:xfrm>
            <a:off x="7286041" y="1628800"/>
            <a:ext cx="2401619" cy="379656"/>
          </a:xfrm>
          <a:prstGeom prst="rect">
            <a:avLst/>
          </a:prstGeom>
          <a:noFill/>
        </p:spPr>
        <p:txBody>
          <a:bodyPr wrap="none" rtlCol="0">
            <a:spAutoFit/>
          </a:bodyPr>
          <a:lstStyle/>
          <a:p>
            <a:r>
              <a:rPr lang="en-GB" sz="1867" b="1" dirty="0">
                <a:solidFill>
                  <a:srgbClr val="000000"/>
                </a:solidFill>
              </a:rPr>
              <a:t>Russian Federation</a:t>
            </a:r>
          </a:p>
        </p:txBody>
      </p:sp>
      <p:pic>
        <p:nvPicPr>
          <p:cNvPr id="24" name="Picture 12">
            <a:extLst>
              <a:ext uri="{FF2B5EF4-FFF2-40B4-BE49-F238E27FC236}">
                <a16:creationId xmlns:a16="http://schemas.microsoft.com/office/drawing/2014/main" id="{6407C2C9-E2DD-4F3E-BFBA-C44EFE97CFA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217761" y="6367234"/>
            <a:ext cx="1804572" cy="528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a:extLst>
              <a:ext uri="{FF2B5EF4-FFF2-40B4-BE49-F238E27FC236}">
                <a16:creationId xmlns:a16="http://schemas.microsoft.com/office/drawing/2014/main" id="{BF4910F5-A665-43A5-9896-F22FD7E8F7A6}"/>
              </a:ext>
            </a:extLst>
          </p:cNvPr>
          <p:cNvPicPr>
            <a:picLocks noChangeAspect="1"/>
          </p:cNvPicPr>
          <p:nvPr/>
        </p:nvPicPr>
        <p:blipFill>
          <a:blip r:embed="rId4"/>
          <a:stretch>
            <a:fillRect/>
          </a:stretch>
        </p:blipFill>
        <p:spPr>
          <a:xfrm>
            <a:off x="11512" y="6379500"/>
            <a:ext cx="12192000" cy="510024"/>
          </a:xfrm>
          <a:prstGeom prst="rect">
            <a:avLst/>
          </a:prstGeom>
        </p:spPr>
      </p:pic>
      <p:pic>
        <p:nvPicPr>
          <p:cNvPr id="19" name="Picture 12">
            <a:extLst>
              <a:ext uri="{FF2B5EF4-FFF2-40B4-BE49-F238E27FC236}">
                <a16:creationId xmlns:a16="http://schemas.microsoft.com/office/drawing/2014/main" id="{680D7D5A-2FA6-4D59-AB1D-E0B158E0249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16634" y="6399231"/>
            <a:ext cx="1660402" cy="486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2816536"/>
      </p:ext>
    </p:extLst>
  </p:cSld>
  <p:clrMapOvr>
    <a:masterClrMapping/>
  </p:clrMapOvr>
  <mc:AlternateContent xmlns:mc="http://schemas.openxmlformats.org/markup-compatibility/2006" xmlns:p14="http://schemas.microsoft.com/office/powerpoint/2010/main">
    <mc:Choice Requires="p14">
      <p:transition p14:dur="0" advTm="18176"/>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8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7117" y="1485131"/>
            <a:ext cx="8178800" cy="452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3891" name="TextBox 12"/>
          <p:cNvSpPr txBox="1">
            <a:spLocks noChangeArrowheads="1"/>
          </p:cNvSpPr>
          <p:nvPr/>
        </p:nvSpPr>
        <p:spPr bwMode="auto">
          <a:xfrm rot="5400000">
            <a:off x="8783108" y="4496758"/>
            <a:ext cx="2520242"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100" b="0" i="1" u="none" strike="noStrike" kern="1200" cap="none" spc="0" normalizeH="0" baseline="0" noProof="0" dirty="0">
                <a:ln>
                  <a:noFill/>
                </a:ln>
                <a:solidFill>
                  <a:srgbClr val="000000"/>
                </a:solidFill>
                <a:effectLst/>
                <a:uLnTx/>
                <a:uFillTx/>
                <a:latin typeface="Century Gothic" pitchFamily="34" charset="0"/>
                <a:ea typeface="+mn-ea"/>
                <a:cs typeface="Calibri" pitchFamily="34" charset="0"/>
              </a:rPr>
              <a:t>Ref: Global TB Control Report 2017</a:t>
            </a:r>
            <a:endParaRPr kumimoji="0" lang="en-GB" altLang="en-US" sz="1100" b="0" i="1" u="none" strike="noStrike" kern="1200" cap="none" spc="0" normalizeH="0" baseline="0" noProof="0" dirty="0">
              <a:ln>
                <a:noFill/>
              </a:ln>
              <a:solidFill>
                <a:srgbClr val="000000"/>
              </a:solidFill>
              <a:effectLst/>
              <a:uLnTx/>
              <a:uFillTx/>
              <a:latin typeface="Century Gothic" pitchFamily="34" charset="0"/>
              <a:ea typeface="+mn-ea"/>
              <a:cs typeface="Calibri" pitchFamily="34" charset="0"/>
            </a:endParaRPr>
          </a:p>
        </p:txBody>
      </p:sp>
      <p:sp>
        <p:nvSpPr>
          <p:cNvPr id="293892" name="Rectangle 6"/>
          <p:cNvSpPr>
            <a:spLocks noChangeArrowheads="1"/>
          </p:cNvSpPr>
          <p:nvPr/>
        </p:nvSpPr>
        <p:spPr bwMode="auto">
          <a:xfrm>
            <a:off x="1668463" y="44451"/>
            <a:ext cx="9036050" cy="96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80000"/>
              </a:lnSpc>
              <a:spcBef>
                <a:spcPct val="20000"/>
              </a:spcBef>
              <a:spcAft>
                <a:spcPct val="0"/>
              </a:spcAft>
              <a:buClr>
                <a:srgbClr val="800080"/>
              </a:buClr>
              <a:buSzTx/>
              <a:buFontTx/>
              <a:buNone/>
              <a:tabLst/>
              <a:defRPr/>
            </a:pPr>
            <a:r>
              <a:rPr kumimoji="0" lang="en-US" altLang="en-US" sz="3600" b="1" i="0" u="none" strike="noStrike" kern="1200" cap="none" spc="0" normalizeH="0" baseline="0" noProof="0" dirty="0">
                <a:ln>
                  <a:noFill/>
                </a:ln>
                <a:solidFill>
                  <a:srgbClr val="000000"/>
                </a:solidFill>
                <a:effectLst/>
                <a:uLnTx/>
                <a:uFillTx/>
                <a:latin typeface="Century Gothic" pitchFamily="34" charset="0"/>
                <a:ea typeface="+mn-ea"/>
                <a:cs typeface="Calibri" pitchFamily="34" charset="0"/>
              </a:rPr>
              <a:t>TB/HIV burden: largest in Africa</a:t>
            </a:r>
          </a:p>
        </p:txBody>
      </p:sp>
      <p:sp>
        <p:nvSpPr>
          <p:cNvPr id="293893" name="TextBox 10"/>
          <p:cNvSpPr txBox="1">
            <a:spLocks noChangeArrowheads="1"/>
          </p:cNvSpPr>
          <p:nvPr/>
        </p:nvSpPr>
        <p:spPr bwMode="auto">
          <a:xfrm>
            <a:off x="1631955" y="1156742"/>
            <a:ext cx="88852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000" b="1" i="0" u="none" strike="noStrike" kern="1200" cap="none" spc="0" normalizeH="0" baseline="0" noProof="0" dirty="0">
                <a:ln>
                  <a:noFill/>
                </a:ln>
                <a:solidFill>
                  <a:srgbClr val="000000"/>
                </a:solidFill>
                <a:effectLst/>
                <a:uLnTx/>
                <a:uFillTx/>
                <a:latin typeface="Century Gothic" pitchFamily="34" charset="0"/>
                <a:ea typeface="+mn-ea"/>
                <a:cs typeface="Calibri" pitchFamily="34" charset="0"/>
              </a:rPr>
              <a:t>Estimated HIV prevalence in new TB cases, 2016</a:t>
            </a:r>
          </a:p>
        </p:txBody>
      </p:sp>
      <p:sp>
        <p:nvSpPr>
          <p:cNvPr id="15" name="Oval 28"/>
          <p:cNvSpPr>
            <a:spLocks noChangeArrowheads="1"/>
          </p:cNvSpPr>
          <p:nvPr/>
        </p:nvSpPr>
        <p:spPr bwMode="auto">
          <a:xfrm>
            <a:off x="4007768" y="2853283"/>
            <a:ext cx="2447925" cy="2447925"/>
          </a:xfrm>
          <a:prstGeom prst="ellipse">
            <a:avLst/>
          </a:prstGeom>
          <a:noFill/>
          <a:ln w="6032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en-US" sz="3600" b="0" i="0" u="none" strike="noStrike" kern="1200" cap="none" spc="0" normalizeH="0" baseline="0" noProof="0">
              <a:ln>
                <a:noFill/>
              </a:ln>
              <a:solidFill>
                <a:srgbClr val="000000"/>
              </a:solidFill>
              <a:effectLst/>
              <a:uLnTx/>
              <a:uFillTx/>
              <a:latin typeface="Century Gothic" pitchFamily="34" charset="0"/>
              <a:ea typeface="+mn-ea"/>
              <a:cs typeface="Calibri" pitchFamily="34" charset="0"/>
            </a:endParaRPr>
          </a:p>
        </p:txBody>
      </p:sp>
      <p:sp>
        <p:nvSpPr>
          <p:cNvPr id="16" name="TextBox 15"/>
          <p:cNvSpPr txBox="1">
            <a:spLocks noChangeArrowheads="1"/>
          </p:cNvSpPr>
          <p:nvPr/>
        </p:nvSpPr>
        <p:spPr bwMode="auto">
          <a:xfrm>
            <a:off x="8514070" y="2132856"/>
            <a:ext cx="341457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n-GB" altLang="en-US" sz="2400" b="1" i="0" u="none" strike="noStrike" kern="1200" cap="none" spc="0" normalizeH="0" baseline="0" noProof="0" dirty="0">
                <a:ln>
                  <a:noFill/>
                </a:ln>
                <a:solidFill>
                  <a:srgbClr val="FF0000"/>
                </a:solidFill>
                <a:effectLst/>
                <a:uLnTx/>
                <a:uFillTx/>
                <a:latin typeface="Century Gothic" pitchFamily="34" charset="0"/>
                <a:ea typeface="+mn-ea"/>
                <a:cs typeface="Calibri" pitchFamily="34" charset="0"/>
              </a:rPr>
              <a:t>74% of TB/HIV cases </a:t>
            </a:r>
          </a:p>
          <a:p>
            <a:pPr marL="0" marR="0" lvl="0" indent="0" defTabSz="914400" rtl="0" eaLnBrk="1" fontAlgn="base" latinLnBrk="0" hangingPunct="1">
              <a:lnSpc>
                <a:spcPct val="100000"/>
              </a:lnSpc>
              <a:spcBef>
                <a:spcPct val="0"/>
              </a:spcBef>
              <a:spcAft>
                <a:spcPct val="0"/>
              </a:spcAft>
              <a:buClrTx/>
              <a:buSzTx/>
              <a:buFontTx/>
              <a:buNone/>
              <a:tabLst/>
              <a:defRPr/>
            </a:pPr>
            <a:r>
              <a:rPr lang="en-GB" altLang="en-US" sz="2400" b="1" dirty="0">
                <a:solidFill>
                  <a:srgbClr val="FF0000"/>
                </a:solidFill>
                <a:latin typeface="Century Gothic" pitchFamily="34" charset="0"/>
                <a:cs typeface="Calibri" pitchFamily="34" charset="0"/>
              </a:rPr>
              <a:t>a</a:t>
            </a:r>
            <a:r>
              <a:rPr kumimoji="0" lang="en-GB" altLang="en-US" sz="2400" b="1" i="0" u="none" strike="noStrike" kern="1200" cap="none" spc="0" normalizeH="0" baseline="0" noProof="0" dirty="0">
                <a:ln>
                  <a:noFill/>
                </a:ln>
                <a:solidFill>
                  <a:srgbClr val="FF0000"/>
                </a:solidFill>
                <a:effectLst/>
                <a:uLnTx/>
                <a:uFillTx/>
                <a:latin typeface="Century Gothic" pitchFamily="34" charset="0"/>
                <a:ea typeface="+mn-ea"/>
                <a:cs typeface="Calibri" pitchFamily="34" charset="0"/>
              </a:rPr>
              <a:t>re in Africa</a:t>
            </a:r>
          </a:p>
        </p:txBody>
      </p:sp>
      <p:sp>
        <p:nvSpPr>
          <p:cNvPr id="293898" name="Rectangle 22"/>
          <p:cNvSpPr>
            <a:spLocks noChangeArrowheads="1"/>
          </p:cNvSpPr>
          <p:nvPr/>
        </p:nvSpPr>
        <p:spPr bwMode="auto">
          <a:xfrm>
            <a:off x="1716090" y="862683"/>
            <a:ext cx="7908925" cy="46037"/>
          </a:xfrm>
          <a:prstGeom prst="rect">
            <a:avLst/>
          </a:prstGeom>
          <a:solidFill>
            <a:srgbClr val="0093D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entury Gothic" pitchFamily="34" charset="0"/>
              <a:ea typeface="+mn-ea"/>
              <a:cs typeface="Arial" pitchFamily="34" charset="0"/>
            </a:endParaRPr>
          </a:p>
        </p:txBody>
      </p:sp>
      <p:pic>
        <p:nvPicPr>
          <p:cNvPr id="34" name="Picture 12">
            <a:extLst>
              <a:ext uri="{FF2B5EF4-FFF2-40B4-BE49-F238E27FC236}">
                <a16:creationId xmlns:a16="http://schemas.microsoft.com/office/drawing/2014/main" id="{923229E9-3C08-4BDC-B227-3432F0EE0C1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217761" y="6367234"/>
            <a:ext cx="1804572" cy="528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DE426A58-06EA-4014-8A40-58B5C13C47B1}"/>
              </a:ext>
            </a:extLst>
          </p:cNvPr>
          <p:cNvPicPr>
            <a:picLocks noChangeAspect="1"/>
          </p:cNvPicPr>
          <p:nvPr/>
        </p:nvPicPr>
        <p:blipFill>
          <a:blip r:embed="rId5"/>
          <a:stretch>
            <a:fillRect/>
          </a:stretch>
        </p:blipFill>
        <p:spPr>
          <a:xfrm>
            <a:off x="11512" y="6379500"/>
            <a:ext cx="12192000" cy="510024"/>
          </a:xfrm>
          <a:prstGeom prst="rect">
            <a:avLst/>
          </a:prstGeom>
        </p:spPr>
      </p:pic>
      <p:pic>
        <p:nvPicPr>
          <p:cNvPr id="17" name="Picture 12">
            <a:extLst>
              <a:ext uri="{FF2B5EF4-FFF2-40B4-BE49-F238E27FC236}">
                <a16:creationId xmlns:a16="http://schemas.microsoft.com/office/drawing/2014/main" id="{1C303382-DCC1-474B-977D-37FCF7F1741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416634" y="6399231"/>
            <a:ext cx="1660402" cy="486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502603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82" name="Picture 16" descr="D:\Documents MR\Photos\Foto Famiglia\Foto di viaggio da slide\Kyrgyzstan Bishkek 3-10-94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3839" y="3974212"/>
            <a:ext cx="2389387" cy="2388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484" name="Picture 28" descr="PrisonTBRussia"/>
          <p:cNvPicPr>
            <a:picLocks noChangeAspect="1" noChangeArrowheads="1"/>
          </p:cNvPicPr>
          <p:nvPr/>
        </p:nvPicPr>
        <p:blipFill>
          <a:blip r:embed="rId4">
            <a:extLst>
              <a:ext uri="{28A0092B-C50C-407E-A947-70E740481C1C}">
                <a14:useLocalDpi xmlns:a14="http://schemas.microsoft.com/office/drawing/2010/main" val="0"/>
              </a:ext>
            </a:extLst>
          </a:blip>
          <a:srcRect r="-16409"/>
          <a:stretch>
            <a:fillRect/>
          </a:stretch>
        </p:blipFill>
        <p:spPr bwMode="auto">
          <a:xfrm>
            <a:off x="7655944" y="4005040"/>
            <a:ext cx="3378157" cy="2357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a:extLst>
              <a:ext uri="{FF2B5EF4-FFF2-40B4-BE49-F238E27FC236}">
                <a16:creationId xmlns:a16="http://schemas.microsoft.com/office/drawing/2014/main" id="{E28C5795-CB13-44D8-95B7-3E60A00B6870}"/>
              </a:ext>
            </a:extLst>
          </p:cNvPr>
          <p:cNvGrpSpPr/>
          <p:nvPr/>
        </p:nvGrpSpPr>
        <p:grpSpPr>
          <a:xfrm>
            <a:off x="1651543" y="1228427"/>
            <a:ext cx="8952274" cy="5018809"/>
            <a:chOff x="1500064" y="886950"/>
            <a:chExt cx="9204449" cy="5400619"/>
          </a:xfrm>
        </p:grpSpPr>
        <p:pic>
          <p:nvPicPr>
            <p:cNvPr id="276483" name="Picture 22" descr="d0552a3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00064" y="1544262"/>
              <a:ext cx="3607180" cy="4484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485" name="Text Box 32"/>
            <p:cNvSpPr txBox="1">
              <a:spLocks noChangeArrowheads="1"/>
            </p:cNvSpPr>
            <p:nvPr/>
          </p:nvSpPr>
          <p:spPr bwMode="auto">
            <a:xfrm>
              <a:off x="1524001" y="5710488"/>
              <a:ext cx="3563938" cy="577081"/>
            </a:xfrm>
            <a:prstGeom prst="rect">
              <a:avLst/>
            </a:prstGeom>
            <a:solidFill>
              <a:schemeClr val="bg1"/>
            </a:solidFill>
            <a:ln w="28575">
              <a:solidFill>
                <a:srgbClr val="FF3300"/>
              </a:solidFill>
              <a:miter lim="800000"/>
              <a:headEnd/>
              <a:tailEnd/>
            </a:ln>
          </p:spPr>
          <p:txBody>
            <a:bodyPr>
              <a:spAutoFit/>
            </a:bodyPr>
            <a:lstStyle>
              <a:lvl1pPr>
                <a:spcBef>
                  <a:spcPct val="20000"/>
                </a:spcBef>
                <a:buFont typeface="Arial" pitchFamily="34" charset="0"/>
                <a:buChar char="•"/>
                <a:defRPr sz="3200">
                  <a:solidFill>
                    <a:schemeClr val="tx1"/>
                  </a:solidFill>
                  <a:latin typeface="Rockwell" pitchFamily="18" charset="0"/>
                </a:defRPr>
              </a:lvl1pPr>
              <a:lvl2pPr marL="742950" indent="-285750">
                <a:spcBef>
                  <a:spcPct val="20000"/>
                </a:spcBef>
                <a:buFont typeface="Arial" pitchFamily="34" charset="0"/>
                <a:buChar char="–"/>
                <a:defRPr sz="2800">
                  <a:solidFill>
                    <a:schemeClr val="tx1"/>
                  </a:solidFill>
                  <a:latin typeface="Rockwell" pitchFamily="18" charset="0"/>
                </a:defRPr>
              </a:lvl2pPr>
              <a:lvl3pPr marL="1143000" indent="-228600">
                <a:spcBef>
                  <a:spcPct val="20000"/>
                </a:spcBef>
                <a:buFont typeface="Arial" pitchFamily="34" charset="0"/>
                <a:buChar char="•"/>
                <a:defRPr sz="2400">
                  <a:solidFill>
                    <a:schemeClr val="tx1"/>
                  </a:solidFill>
                  <a:latin typeface="Rockwell" pitchFamily="18" charset="0"/>
                </a:defRPr>
              </a:lvl3pPr>
              <a:lvl4pPr marL="1600200" indent="-228600">
                <a:spcBef>
                  <a:spcPct val="20000"/>
                </a:spcBef>
                <a:buFont typeface="Arial" pitchFamily="34" charset="0"/>
                <a:buChar char="–"/>
                <a:defRPr sz="2000">
                  <a:solidFill>
                    <a:schemeClr val="tx1"/>
                  </a:solidFill>
                  <a:latin typeface="Rockwell" pitchFamily="18" charset="0"/>
                </a:defRPr>
              </a:lvl4pPr>
              <a:lvl5pPr marL="2057400" indent="-228600">
                <a:spcBef>
                  <a:spcPct val="20000"/>
                </a:spcBef>
                <a:buFont typeface="Arial" pitchFamily="34" charset="0"/>
                <a:buChar char="»"/>
                <a:defRPr sz="2000">
                  <a:solidFill>
                    <a:schemeClr val="tx1"/>
                  </a:solidFill>
                  <a:latin typeface="Rockwell" pitchFamily="18" charset="0"/>
                </a:defRPr>
              </a:lvl5pPr>
              <a:lvl6pPr marL="2514600" indent="-228600" fontAlgn="base">
                <a:spcBef>
                  <a:spcPct val="20000"/>
                </a:spcBef>
                <a:spcAft>
                  <a:spcPct val="0"/>
                </a:spcAft>
                <a:buFont typeface="Arial" pitchFamily="34" charset="0"/>
                <a:buChar char="»"/>
                <a:defRPr sz="2000">
                  <a:solidFill>
                    <a:schemeClr val="tx1"/>
                  </a:solidFill>
                  <a:latin typeface="Rockwell" pitchFamily="18" charset="0"/>
                </a:defRPr>
              </a:lvl6pPr>
              <a:lvl7pPr marL="2971800" indent="-228600" fontAlgn="base">
                <a:spcBef>
                  <a:spcPct val="20000"/>
                </a:spcBef>
                <a:spcAft>
                  <a:spcPct val="0"/>
                </a:spcAft>
                <a:buFont typeface="Arial" pitchFamily="34" charset="0"/>
                <a:buChar char="»"/>
                <a:defRPr sz="2000">
                  <a:solidFill>
                    <a:schemeClr val="tx1"/>
                  </a:solidFill>
                  <a:latin typeface="Rockwell" pitchFamily="18" charset="0"/>
                </a:defRPr>
              </a:lvl7pPr>
              <a:lvl8pPr marL="3429000" indent="-228600" fontAlgn="base">
                <a:spcBef>
                  <a:spcPct val="20000"/>
                </a:spcBef>
                <a:spcAft>
                  <a:spcPct val="0"/>
                </a:spcAft>
                <a:buFont typeface="Arial" pitchFamily="34" charset="0"/>
                <a:buChar char="»"/>
                <a:defRPr sz="2000">
                  <a:solidFill>
                    <a:schemeClr val="tx1"/>
                  </a:solidFill>
                  <a:latin typeface="Rockwell" pitchFamily="18" charset="0"/>
                </a:defRPr>
              </a:lvl8pPr>
              <a:lvl9pPr marL="3886200" indent="-228600" fontAlgn="base">
                <a:spcBef>
                  <a:spcPct val="20000"/>
                </a:spcBef>
                <a:spcAft>
                  <a:spcPct val="0"/>
                </a:spcAft>
                <a:buFont typeface="Arial" pitchFamily="34" charset="0"/>
                <a:buChar char="»"/>
                <a:defRPr sz="2000">
                  <a:solidFill>
                    <a:schemeClr val="tx1"/>
                  </a:solidFill>
                  <a:latin typeface="Rockwell"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altLang="en-US" sz="1500" b="1" i="0" u="none" strike="noStrike" kern="1200" cap="none" spc="0" normalizeH="0" baseline="0" noProof="0" dirty="0">
                  <a:ln>
                    <a:noFill/>
                  </a:ln>
                  <a:solidFill>
                    <a:srgbClr val="000000"/>
                  </a:solidFill>
                  <a:effectLst/>
                  <a:uLnTx/>
                  <a:uFillTx/>
                  <a:latin typeface="Calibri" pitchFamily="34" charset="0"/>
                  <a:ea typeface="+mn-ea"/>
                  <a:cs typeface="Tahoma" pitchFamily="34" charset="0"/>
                </a:rPr>
                <a:t>TB linked to HIV infection, malnutrition, alcohol, drug and tobacco use, diabetes </a:t>
              </a: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altLang="en-US" sz="100" b="1" i="0" u="none" strike="noStrike" kern="1200" cap="none" spc="0" normalizeH="0" baseline="0" noProof="0" dirty="0">
                <a:ln>
                  <a:noFill/>
                </a:ln>
                <a:solidFill>
                  <a:srgbClr val="000000"/>
                </a:solidFill>
                <a:effectLst/>
                <a:uLnTx/>
                <a:uFillTx/>
                <a:latin typeface="Calibri" pitchFamily="34" charset="0"/>
                <a:ea typeface="+mn-ea"/>
                <a:cs typeface="Tahoma" pitchFamily="34" charset="0"/>
              </a:endParaRPr>
            </a:p>
          </p:txBody>
        </p:sp>
        <p:pic>
          <p:nvPicPr>
            <p:cNvPr id="276486" name="Picture 3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87939" y="886950"/>
              <a:ext cx="2520950" cy="194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487" name="Picture 25" descr="migrant workers chin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48563" y="888535"/>
              <a:ext cx="3155950"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488" name="Text Box 29"/>
            <p:cNvSpPr txBox="1">
              <a:spLocks noChangeArrowheads="1"/>
            </p:cNvSpPr>
            <p:nvPr/>
          </p:nvSpPr>
          <p:spPr bwMode="auto">
            <a:xfrm>
              <a:off x="7624480" y="3167477"/>
              <a:ext cx="3059111" cy="784831"/>
            </a:xfrm>
            <a:prstGeom prst="rect">
              <a:avLst/>
            </a:prstGeom>
            <a:solidFill>
              <a:schemeClr val="bg1"/>
            </a:solidFill>
            <a:ln w="28575">
              <a:solidFill>
                <a:srgbClr val="FF3300"/>
              </a:solidFill>
              <a:miter lim="800000"/>
              <a:headEnd/>
              <a:tailEnd/>
            </a:ln>
          </p:spPr>
          <p:txBody>
            <a:bodyPr wrap="square">
              <a:spAutoFit/>
            </a:bodyPr>
            <a:lstStyle>
              <a:lvl1pPr>
                <a:spcBef>
                  <a:spcPct val="20000"/>
                </a:spcBef>
                <a:buFont typeface="Arial" pitchFamily="34" charset="0"/>
                <a:buChar char="•"/>
                <a:defRPr sz="3200">
                  <a:solidFill>
                    <a:schemeClr val="tx1"/>
                  </a:solidFill>
                  <a:latin typeface="Rockwell" pitchFamily="18" charset="0"/>
                </a:defRPr>
              </a:lvl1pPr>
              <a:lvl2pPr marL="742950" indent="-285750">
                <a:spcBef>
                  <a:spcPct val="20000"/>
                </a:spcBef>
                <a:buFont typeface="Arial" pitchFamily="34" charset="0"/>
                <a:buChar char="–"/>
                <a:defRPr sz="2800">
                  <a:solidFill>
                    <a:schemeClr val="tx1"/>
                  </a:solidFill>
                  <a:latin typeface="Rockwell" pitchFamily="18" charset="0"/>
                </a:defRPr>
              </a:lvl2pPr>
              <a:lvl3pPr marL="1143000" indent="-228600">
                <a:spcBef>
                  <a:spcPct val="20000"/>
                </a:spcBef>
                <a:buFont typeface="Arial" pitchFamily="34" charset="0"/>
                <a:buChar char="•"/>
                <a:defRPr sz="2400">
                  <a:solidFill>
                    <a:schemeClr val="tx1"/>
                  </a:solidFill>
                  <a:latin typeface="Rockwell" pitchFamily="18" charset="0"/>
                </a:defRPr>
              </a:lvl3pPr>
              <a:lvl4pPr marL="1600200" indent="-228600">
                <a:spcBef>
                  <a:spcPct val="20000"/>
                </a:spcBef>
                <a:buFont typeface="Arial" pitchFamily="34" charset="0"/>
                <a:buChar char="–"/>
                <a:defRPr sz="2000">
                  <a:solidFill>
                    <a:schemeClr val="tx1"/>
                  </a:solidFill>
                  <a:latin typeface="Rockwell" pitchFamily="18" charset="0"/>
                </a:defRPr>
              </a:lvl4pPr>
              <a:lvl5pPr marL="2057400" indent="-228600">
                <a:spcBef>
                  <a:spcPct val="20000"/>
                </a:spcBef>
                <a:buFont typeface="Arial" pitchFamily="34" charset="0"/>
                <a:buChar char="»"/>
                <a:defRPr sz="2000">
                  <a:solidFill>
                    <a:schemeClr val="tx1"/>
                  </a:solidFill>
                  <a:latin typeface="Rockwell" pitchFamily="18" charset="0"/>
                </a:defRPr>
              </a:lvl5pPr>
              <a:lvl6pPr marL="2514600" indent="-228600" fontAlgn="base">
                <a:spcBef>
                  <a:spcPct val="20000"/>
                </a:spcBef>
                <a:spcAft>
                  <a:spcPct val="0"/>
                </a:spcAft>
                <a:buFont typeface="Arial" pitchFamily="34" charset="0"/>
                <a:buChar char="»"/>
                <a:defRPr sz="2000">
                  <a:solidFill>
                    <a:schemeClr val="tx1"/>
                  </a:solidFill>
                  <a:latin typeface="Rockwell" pitchFamily="18" charset="0"/>
                </a:defRPr>
              </a:lvl6pPr>
              <a:lvl7pPr marL="2971800" indent="-228600" fontAlgn="base">
                <a:spcBef>
                  <a:spcPct val="20000"/>
                </a:spcBef>
                <a:spcAft>
                  <a:spcPct val="0"/>
                </a:spcAft>
                <a:buFont typeface="Arial" pitchFamily="34" charset="0"/>
                <a:buChar char="»"/>
                <a:defRPr sz="2000">
                  <a:solidFill>
                    <a:schemeClr val="tx1"/>
                  </a:solidFill>
                  <a:latin typeface="Rockwell" pitchFamily="18" charset="0"/>
                </a:defRPr>
              </a:lvl7pPr>
              <a:lvl8pPr marL="3429000" indent="-228600" fontAlgn="base">
                <a:spcBef>
                  <a:spcPct val="20000"/>
                </a:spcBef>
                <a:spcAft>
                  <a:spcPct val="0"/>
                </a:spcAft>
                <a:buFont typeface="Arial" pitchFamily="34" charset="0"/>
                <a:buChar char="»"/>
                <a:defRPr sz="2000">
                  <a:solidFill>
                    <a:schemeClr val="tx1"/>
                  </a:solidFill>
                  <a:latin typeface="Rockwell" pitchFamily="18" charset="0"/>
                </a:defRPr>
              </a:lvl8pPr>
              <a:lvl9pPr marL="3886200" indent="-228600" fontAlgn="base">
                <a:spcBef>
                  <a:spcPct val="20000"/>
                </a:spcBef>
                <a:spcAft>
                  <a:spcPct val="0"/>
                </a:spcAft>
                <a:buFont typeface="Arial" pitchFamily="34" charset="0"/>
                <a:buChar char="»"/>
                <a:defRPr sz="2000">
                  <a:solidFill>
                    <a:schemeClr val="tx1"/>
                  </a:solidFill>
                  <a:latin typeface="Rockwell"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altLang="en-US" sz="1500" b="1" i="0" u="none" strike="noStrike" kern="1200" cap="none" spc="0" normalizeH="0" baseline="0" noProof="0" dirty="0">
                  <a:ln>
                    <a:noFill/>
                  </a:ln>
                  <a:solidFill>
                    <a:srgbClr val="000000"/>
                  </a:solidFill>
                  <a:effectLst/>
                  <a:uLnTx/>
                  <a:uFillTx/>
                  <a:latin typeface="Calibri" pitchFamily="34" charset="0"/>
                  <a:ea typeface="+mn-ea"/>
                  <a:cs typeface="Tahoma" pitchFamily="34" charset="0"/>
                </a:rPr>
                <a:t>Migrants, refugees, prisoners, ethnic minorities face risks, discrimination &amp; barriers to care</a:t>
              </a:r>
            </a:p>
          </p:txBody>
        </p:sp>
        <p:sp>
          <p:nvSpPr>
            <p:cNvPr id="276489" name="Text Box 39"/>
            <p:cNvSpPr txBox="1">
              <a:spLocks noChangeArrowheads="1"/>
            </p:cNvSpPr>
            <p:nvPr/>
          </p:nvSpPr>
          <p:spPr bwMode="auto">
            <a:xfrm>
              <a:off x="5087939" y="2831646"/>
              <a:ext cx="2520950" cy="1015663"/>
            </a:xfrm>
            <a:prstGeom prst="rect">
              <a:avLst/>
            </a:prstGeom>
            <a:solidFill>
              <a:schemeClr val="bg1"/>
            </a:solidFill>
            <a:ln w="19050">
              <a:solidFill>
                <a:srgbClr val="FF3300"/>
              </a:solidFill>
              <a:miter lim="800000"/>
              <a:headEnd/>
              <a:tailEnd/>
            </a:ln>
          </p:spPr>
          <p:txBody>
            <a:bodyPr wrap="square">
              <a:spAutoFit/>
            </a:bodyPr>
            <a:lstStyle>
              <a:lvl1pPr>
                <a:spcBef>
                  <a:spcPct val="20000"/>
                </a:spcBef>
                <a:buFont typeface="Arial" pitchFamily="34" charset="0"/>
                <a:buChar char="•"/>
                <a:defRPr sz="3200">
                  <a:solidFill>
                    <a:schemeClr val="tx1"/>
                  </a:solidFill>
                  <a:latin typeface="Rockwell" pitchFamily="18" charset="0"/>
                </a:defRPr>
              </a:lvl1pPr>
              <a:lvl2pPr marL="742950" indent="-285750">
                <a:spcBef>
                  <a:spcPct val="20000"/>
                </a:spcBef>
                <a:buFont typeface="Arial" pitchFamily="34" charset="0"/>
                <a:buChar char="–"/>
                <a:defRPr sz="2800">
                  <a:solidFill>
                    <a:schemeClr val="tx1"/>
                  </a:solidFill>
                  <a:latin typeface="Rockwell" pitchFamily="18" charset="0"/>
                </a:defRPr>
              </a:lvl2pPr>
              <a:lvl3pPr marL="1143000" indent="-228600">
                <a:spcBef>
                  <a:spcPct val="20000"/>
                </a:spcBef>
                <a:buFont typeface="Arial" pitchFamily="34" charset="0"/>
                <a:buChar char="•"/>
                <a:defRPr sz="2400">
                  <a:solidFill>
                    <a:schemeClr val="tx1"/>
                  </a:solidFill>
                  <a:latin typeface="Rockwell" pitchFamily="18" charset="0"/>
                </a:defRPr>
              </a:lvl3pPr>
              <a:lvl4pPr marL="1600200" indent="-228600">
                <a:spcBef>
                  <a:spcPct val="20000"/>
                </a:spcBef>
                <a:buFont typeface="Arial" pitchFamily="34" charset="0"/>
                <a:buChar char="–"/>
                <a:defRPr sz="2000">
                  <a:solidFill>
                    <a:schemeClr val="tx1"/>
                  </a:solidFill>
                  <a:latin typeface="Rockwell" pitchFamily="18" charset="0"/>
                </a:defRPr>
              </a:lvl4pPr>
              <a:lvl5pPr marL="2057400" indent="-228600">
                <a:spcBef>
                  <a:spcPct val="20000"/>
                </a:spcBef>
                <a:buFont typeface="Arial" pitchFamily="34" charset="0"/>
                <a:buChar char="»"/>
                <a:defRPr sz="2000">
                  <a:solidFill>
                    <a:schemeClr val="tx1"/>
                  </a:solidFill>
                  <a:latin typeface="Rockwell" pitchFamily="18" charset="0"/>
                </a:defRPr>
              </a:lvl5pPr>
              <a:lvl6pPr marL="2514600" indent="-228600" fontAlgn="base">
                <a:spcBef>
                  <a:spcPct val="20000"/>
                </a:spcBef>
                <a:spcAft>
                  <a:spcPct val="0"/>
                </a:spcAft>
                <a:buFont typeface="Arial" pitchFamily="34" charset="0"/>
                <a:buChar char="»"/>
                <a:defRPr sz="2000">
                  <a:solidFill>
                    <a:schemeClr val="tx1"/>
                  </a:solidFill>
                  <a:latin typeface="Rockwell" pitchFamily="18" charset="0"/>
                </a:defRPr>
              </a:lvl6pPr>
              <a:lvl7pPr marL="2971800" indent="-228600" fontAlgn="base">
                <a:spcBef>
                  <a:spcPct val="20000"/>
                </a:spcBef>
                <a:spcAft>
                  <a:spcPct val="0"/>
                </a:spcAft>
                <a:buFont typeface="Arial" pitchFamily="34" charset="0"/>
                <a:buChar char="»"/>
                <a:defRPr sz="2000">
                  <a:solidFill>
                    <a:schemeClr val="tx1"/>
                  </a:solidFill>
                  <a:latin typeface="Rockwell" pitchFamily="18" charset="0"/>
                </a:defRPr>
              </a:lvl7pPr>
              <a:lvl8pPr marL="3429000" indent="-228600" fontAlgn="base">
                <a:spcBef>
                  <a:spcPct val="20000"/>
                </a:spcBef>
                <a:spcAft>
                  <a:spcPct val="0"/>
                </a:spcAft>
                <a:buFont typeface="Arial" pitchFamily="34" charset="0"/>
                <a:buChar char="»"/>
                <a:defRPr sz="2000">
                  <a:solidFill>
                    <a:schemeClr val="tx1"/>
                  </a:solidFill>
                  <a:latin typeface="Rockwell" pitchFamily="18" charset="0"/>
                </a:defRPr>
              </a:lvl8pPr>
              <a:lvl9pPr marL="3886200" indent="-228600" fontAlgn="base">
                <a:spcBef>
                  <a:spcPct val="20000"/>
                </a:spcBef>
                <a:spcAft>
                  <a:spcPct val="0"/>
                </a:spcAft>
                <a:buFont typeface="Arial" pitchFamily="34" charset="0"/>
                <a:buChar char="»"/>
                <a:defRPr sz="2000">
                  <a:solidFill>
                    <a:schemeClr val="tx1"/>
                  </a:solidFill>
                  <a:latin typeface="Rockwell"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altLang="en-US" sz="1500" b="1" i="0" u="none" strike="noStrike" kern="1200" cap="none" spc="0" normalizeH="0" baseline="0" noProof="0" dirty="0">
                  <a:ln>
                    <a:noFill/>
                  </a:ln>
                  <a:solidFill>
                    <a:srgbClr val="000000"/>
                  </a:solidFill>
                  <a:effectLst/>
                  <a:uLnTx/>
                  <a:uFillTx/>
                  <a:latin typeface="Calibri" pitchFamily="34" charset="0"/>
                  <a:ea typeface="+mn-ea"/>
                  <a:cs typeface="Tahoma" pitchFamily="34" charset="0"/>
                </a:rPr>
                <a:t>Half a million women and 250,000 children died of TB in 2016; 10 million “TB” orphans</a:t>
              </a:r>
            </a:p>
          </p:txBody>
        </p:sp>
        <p:sp>
          <p:nvSpPr>
            <p:cNvPr id="276490" name="Text Box 24"/>
            <p:cNvSpPr txBox="1">
              <a:spLocks noChangeArrowheads="1"/>
            </p:cNvSpPr>
            <p:nvPr/>
          </p:nvSpPr>
          <p:spPr bwMode="auto">
            <a:xfrm>
              <a:off x="1524001" y="897834"/>
              <a:ext cx="3563938" cy="553998"/>
            </a:xfrm>
            <a:prstGeom prst="rect">
              <a:avLst/>
            </a:prstGeom>
            <a:solidFill>
              <a:schemeClr val="bg1"/>
            </a:solidFill>
            <a:ln w="28575">
              <a:solidFill>
                <a:srgbClr val="FF3300"/>
              </a:solidFill>
              <a:miter lim="800000"/>
              <a:headEnd/>
              <a:tailEnd/>
            </a:ln>
          </p:spPr>
          <p:txBody>
            <a:bodyPr>
              <a:spAutoFit/>
            </a:bodyPr>
            <a:lstStyle>
              <a:lvl1pPr>
                <a:spcBef>
                  <a:spcPct val="20000"/>
                </a:spcBef>
                <a:buFont typeface="Arial" pitchFamily="34" charset="0"/>
                <a:buChar char="•"/>
                <a:defRPr sz="3200">
                  <a:solidFill>
                    <a:schemeClr val="tx1"/>
                  </a:solidFill>
                  <a:latin typeface="Rockwell" pitchFamily="18" charset="0"/>
                </a:defRPr>
              </a:lvl1pPr>
              <a:lvl2pPr marL="742950" indent="-285750">
                <a:spcBef>
                  <a:spcPct val="20000"/>
                </a:spcBef>
                <a:buFont typeface="Arial" pitchFamily="34" charset="0"/>
                <a:buChar char="–"/>
                <a:defRPr sz="2800">
                  <a:solidFill>
                    <a:schemeClr val="tx1"/>
                  </a:solidFill>
                  <a:latin typeface="Rockwell" pitchFamily="18" charset="0"/>
                </a:defRPr>
              </a:lvl2pPr>
              <a:lvl3pPr marL="1143000" indent="-228600">
                <a:spcBef>
                  <a:spcPct val="20000"/>
                </a:spcBef>
                <a:buFont typeface="Arial" pitchFamily="34" charset="0"/>
                <a:buChar char="•"/>
                <a:defRPr sz="2400">
                  <a:solidFill>
                    <a:schemeClr val="tx1"/>
                  </a:solidFill>
                  <a:latin typeface="Rockwell" pitchFamily="18" charset="0"/>
                </a:defRPr>
              </a:lvl3pPr>
              <a:lvl4pPr marL="1600200" indent="-228600">
                <a:spcBef>
                  <a:spcPct val="20000"/>
                </a:spcBef>
                <a:buFont typeface="Arial" pitchFamily="34" charset="0"/>
                <a:buChar char="–"/>
                <a:defRPr sz="2000">
                  <a:solidFill>
                    <a:schemeClr val="tx1"/>
                  </a:solidFill>
                  <a:latin typeface="Rockwell" pitchFamily="18" charset="0"/>
                </a:defRPr>
              </a:lvl4pPr>
              <a:lvl5pPr marL="2057400" indent="-228600">
                <a:spcBef>
                  <a:spcPct val="20000"/>
                </a:spcBef>
                <a:buFont typeface="Arial" pitchFamily="34" charset="0"/>
                <a:buChar char="»"/>
                <a:defRPr sz="2000">
                  <a:solidFill>
                    <a:schemeClr val="tx1"/>
                  </a:solidFill>
                  <a:latin typeface="Rockwell" pitchFamily="18" charset="0"/>
                </a:defRPr>
              </a:lvl5pPr>
              <a:lvl6pPr marL="2514600" indent="-228600" fontAlgn="base">
                <a:spcBef>
                  <a:spcPct val="20000"/>
                </a:spcBef>
                <a:spcAft>
                  <a:spcPct val="0"/>
                </a:spcAft>
                <a:buFont typeface="Arial" pitchFamily="34" charset="0"/>
                <a:buChar char="»"/>
                <a:defRPr sz="2000">
                  <a:solidFill>
                    <a:schemeClr val="tx1"/>
                  </a:solidFill>
                  <a:latin typeface="Rockwell" pitchFamily="18" charset="0"/>
                </a:defRPr>
              </a:lvl6pPr>
              <a:lvl7pPr marL="2971800" indent="-228600" fontAlgn="base">
                <a:spcBef>
                  <a:spcPct val="20000"/>
                </a:spcBef>
                <a:spcAft>
                  <a:spcPct val="0"/>
                </a:spcAft>
                <a:buFont typeface="Arial" pitchFamily="34" charset="0"/>
                <a:buChar char="»"/>
                <a:defRPr sz="2000">
                  <a:solidFill>
                    <a:schemeClr val="tx1"/>
                  </a:solidFill>
                  <a:latin typeface="Rockwell" pitchFamily="18" charset="0"/>
                </a:defRPr>
              </a:lvl7pPr>
              <a:lvl8pPr marL="3429000" indent="-228600" fontAlgn="base">
                <a:spcBef>
                  <a:spcPct val="20000"/>
                </a:spcBef>
                <a:spcAft>
                  <a:spcPct val="0"/>
                </a:spcAft>
                <a:buFont typeface="Arial" pitchFamily="34" charset="0"/>
                <a:buChar char="»"/>
                <a:defRPr sz="2000">
                  <a:solidFill>
                    <a:schemeClr val="tx1"/>
                  </a:solidFill>
                  <a:latin typeface="Rockwell" pitchFamily="18" charset="0"/>
                </a:defRPr>
              </a:lvl8pPr>
              <a:lvl9pPr marL="3886200" indent="-228600" fontAlgn="base">
                <a:spcBef>
                  <a:spcPct val="20000"/>
                </a:spcBef>
                <a:spcAft>
                  <a:spcPct val="0"/>
                </a:spcAft>
                <a:buFont typeface="Arial" pitchFamily="34" charset="0"/>
                <a:buChar char="»"/>
                <a:defRPr sz="2000">
                  <a:solidFill>
                    <a:schemeClr val="tx1"/>
                  </a:solidFill>
                  <a:latin typeface="Rockwell"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altLang="en-US" sz="1500" b="1" i="0" u="none" strike="noStrike" kern="1200" cap="none" spc="0" normalizeH="0" baseline="0" noProof="0" dirty="0">
                  <a:ln>
                    <a:noFill/>
                  </a:ln>
                  <a:solidFill>
                    <a:srgbClr val="000000"/>
                  </a:solidFill>
                  <a:effectLst/>
                  <a:uLnTx/>
                  <a:uFillTx/>
                  <a:latin typeface="Calibri" pitchFamily="34" charset="0"/>
                  <a:ea typeface="+mn-ea"/>
                  <a:cs typeface="Tahoma" pitchFamily="34" charset="0"/>
                </a:rPr>
                <a:t>TB spreads in poor, crowded &amp; poorly ventilated settings</a:t>
              </a:r>
            </a:p>
          </p:txBody>
        </p:sp>
      </p:grpSp>
      <p:sp>
        <p:nvSpPr>
          <p:cNvPr id="276491" name="Text Box 7"/>
          <p:cNvSpPr txBox="1">
            <a:spLocks noChangeArrowheads="1"/>
          </p:cNvSpPr>
          <p:nvPr/>
        </p:nvSpPr>
        <p:spPr bwMode="auto">
          <a:xfrm>
            <a:off x="1805186" y="116632"/>
            <a:ext cx="83232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Rockwell" pitchFamily="18" charset="0"/>
              </a:defRPr>
            </a:lvl1pPr>
            <a:lvl2pPr marL="742950" indent="-285750">
              <a:spcBef>
                <a:spcPct val="20000"/>
              </a:spcBef>
              <a:buFont typeface="Arial" pitchFamily="34" charset="0"/>
              <a:buChar char="–"/>
              <a:defRPr sz="2800">
                <a:solidFill>
                  <a:schemeClr val="tx1"/>
                </a:solidFill>
                <a:latin typeface="Rockwell" pitchFamily="18" charset="0"/>
              </a:defRPr>
            </a:lvl2pPr>
            <a:lvl3pPr marL="1143000" indent="-228600">
              <a:spcBef>
                <a:spcPct val="20000"/>
              </a:spcBef>
              <a:buFont typeface="Arial" pitchFamily="34" charset="0"/>
              <a:buChar char="•"/>
              <a:defRPr sz="2400">
                <a:solidFill>
                  <a:schemeClr val="tx1"/>
                </a:solidFill>
                <a:latin typeface="Rockwell" pitchFamily="18" charset="0"/>
              </a:defRPr>
            </a:lvl3pPr>
            <a:lvl4pPr marL="1600200" indent="-228600">
              <a:spcBef>
                <a:spcPct val="20000"/>
              </a:spcBef>
              <a:buFont typeface="Arial" pitchFamily="34" charset="0"/>
              <a:buChar char="–"/>
              <a:defRPr sz="2000">
                <a:solidFill>
                  <a:schemeClr val="tx1"/>
                </a:solidFill>
                <a:latin typeface="Rockwell" pitchFamily="18" charset="0"/>
              </a:defRPr>
            </a:lvl4pPr>
            <a:lvl5pPr marL="2057400" indent="-228600">
              <a:spcBef>
                <a:spcPct val="20000"/>
              </a:spcBef>
              <a:buFont typeface="Arial" pitchFamily="34" charset="0"/>
              <a:buChar char="»"/>
              <a:defRPr sz="2000">
                <a:solidFill>
                  <a:schemeClr val="tx1"/>
                </a:solidFill>
                <a:latin typeface="Rockwell" pitchFamily="18" charset="0"/>
              </a:defRPr>
            </a:lvl5pPr>
            <a:lvl6pPr marL="2514600" indent="-228600" fontAlgn="base">
              <a:spcBef>
                <a:spcPct val="20000"/>
              </a:spcBef>
              <a:spcAft>
                <a:spcPct val="0"/>
              </a:spcAft>
              <a:buFont typeface="Arial" pitchFamily="34" charset="0"/>
              <a:buChar char="»"/>
              <a:defRPr sz="2000">
                <a:solidFill>
                  <a:schemeClr val="tx1"/>
                </a:solidFill>
                <a:latin typeface="Rockwell" pitchFamily="18" charset="0"/>
              </a:defRPr>
            </a:lvl6pPr>
            <a:lvl7pPr marL="2971800" indent="-228600" fontAlgn="base">
              <a:spcBef>
                <a:spcPct val="20000"/>
              </a:spcBef>
              <a:spcAft>
                <a:spcPct val="0"/>
              </a:spcAft>
              <a:buFont typeface="Arial" pitchFamily="34" charset="0"/>
              <a:buChar char="»"/>
              <a:defRPr sz="2000">
                <a:solidFill>
                  <a:schemeClr val="tx1"/>
                </a:solidFill>
                <a:latin typeface="Rockwell" pitchFamily="18" charset="0"/>
              </a:defRPr>
            </a:lvl7pPr>
            <a:lvl8pPr marL="3429000" indent="-228600" fontAlgn="base">
              <a:spcBef>
                <a:spcPct val="20000"/>
              </a:spcBef>
              <a:spcAft>
                <a:spcPct val="0"/>
              </a:spcAft>
              <a:buFont typeface="Arial" pitchFamily="34" charset="0"/>
              <a:buChar char="»"/>
              <a:defRPr sz="2000">
                <a:solidFill>
                  <a:schemeClr val="tx1"/>
                </a:solidFill>
                <a:latin typeface="Rockwell" pitchFamily="18" charset="0"/>
              </a:defRPr>
            </a:lvl8pPr>
            <a:lvl9pPr marL="3886200" indent="-228600" fontAlgn="base">
              <a:spcBef>
                <a:spcPct val="20000"/>
              </a:spcBef>
              <a:spcAft>
                <a:spcPct val="0"/>
              </a:spcAft>
              <a:buFont typeface="Arial" pitchFamily="34" charset="0"/>
              <a:buChar char="»"/>
              <a:defRPr sz="2000">
                <a:solidFill>
                  <a:schemeClr val="tx1"/>
                </a:solidFill>
                <a:latin typeface="Rockwell"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a:ln>
                  <a:noFill/>
                </a:ln>
                <a:solidFill>
                  <a:srgbClr val="000000"/>
                </a:solidFill>
                <a:effectLst/>
                <a:uLnTx/>
                <a:uFillTx/>
                <a:latin typeface="Century Gothic" pitchFamily="34" charset="0"/>
                <a:ea typeface="+mn-ea"/>
                <a:cs typeface="Tahoma" pitchFamily="34" charset="0"/>
              </a:rPr>
              <a:t>Who carries the burden of tuberculosis?</a:t>
            </a:r>
          </a:p>
        </p:txBody>
      </p:sp>
      <p:sp>
        <p:nvSpPr>
          <p:cNvPr id="276492" name="Text Box 33"/>
          <p:cNvSpPr txBox="1">
            <a:spLocks noChangeArrowheads="1"/>
          </p:cNvSpPr>
          <p:nvPr/>
        </p:nvSpPr>
        <p:spPr bwMode="auto">
          <a:xfrm>
            <a:off x="1919536" y="518765"/>
            <a:ext cx="72009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Rockwell" pitchFamily="18" charset="0"/>
              </a:defRPr>
            </a:lvl1pPr>
            <a:lvl2pPr marL="742950" indent="-285750">
              <a:spcBef>
                <a:spcPct val="20000"/>
              </a:spcBef>
              <a:buFont typeface="Arial" pitchFamily="34" charset="0"/>
              <a:buChar char="–"/>
              <a:defRPr sz="2800">
                <a:solidFill>
                  <a:schemeClr val="tx1"/>
                </a:solidFill>
                <a:latin typeface="Rockwell" pitchFamily="18" charset="0"/>
              </a:defRPr>
            </a:lvl2pPr>
            <a:lvl3pPr marL="1143000" indent="-228600">
              <a:spcBef>
                <a:spcPct val="20000"/>
              </a:spcBef>
              <a:buFont typeface="Arial" pitchFamily="34" charset="0"/>
              <a:buChar char="•"/>
              <a:defRPr sz="2400">
                <a:solidFill>
                  <a:schemeClr val="tx1"/>
                </a:solidFill>
                <a:latin typeface="Rockwell" pitchFamily="18" charset="0"/>
              </a:defRPr>
            </a:lvl3pPr>
            <a:lvl4pPr marL="1600200" indent="-228600">
              <a:spcBef>
                <a:spcPct val="20000"/>
              </a:spcBef>
              <a:buFont typeface="Arial" pitchFamily="34" charset="0"/>
              <a:buChar char="–"/>
              <a:defRPr sz="2000">
                <a:solidFill>
                  <a:schemeClr val="tx1"/>
                </a:solidFill>
                <a:latin typeface="Rockwell" pitchFamily="18" charset="0"/>
              </a:defRPr>
            </a:lvl4pPr>
            <a:lvl5pPr marL="2057400" indent="-228600">
              <a:spcBef>
                <a:spcPct val="20000"/>
              </a:spcBef>
              <a:buFont typeface="Arial" pitchFamily="34" charset="0"/>
              <a:buChar char="»"/>
              <a:defRPr sz="2000">
                <a:solidFill>
                  <a:schemeClr val="tx1"/>
                </a:solidFill>
                <a:latin typeface="Rockwell" pitchFamily="18" charset="0"/>
              </a:defRPr>
            </a:lvl5pPr>
            <a:lvl6pPr marL="2514600" indent="-228600" fontAlgn="base">
              <a:spcBef>
                <a:spcPct val="20000"/>
              </a:spcBef>
              <a:spcAft>
                <a:spcPct val="0"/>
              </a:spcAft>
              <a:buFont typeface="Arial" pitchFamily="34" charset="0"/>
              <a:buChar char="»"/>
              <a:defRPr sz="2000">
                <a:solidFill>
                  <a:schemeClr val="tx1"/>
                </a:solidFill>
                <a:latin typeface="Rockwell" pitchFamily="18" charset="0"/>
              </a:defRPr>
            </a:lvl6pPr>
            <a:lvl7pPr marL="2971800" indent="-228600" fontAlgn="base">
              <a:spcBef>
                <a:spcPct val="20000"/>
              </a:spcBef>
              <a:spcAft>
                <a:spcPct val="0"/>
              </a:spcAft>
              <a:buFont typeface="Arial" pitchFamily="34" charset="0"/>
              <a:buChar char="»"/>
              <a:defRPr sz="2000">
                <a:solidFill>
                  <a:schemeClr val="tx1"/>
                </a:solidFill>
                <a:latin typeface="Rockwell" pitchFamily="18" charset="0"/>
              </a:defRPr>
            </a:lvl7pPr>
            <a:lvl8pPr marL="3429000" indent="-228600" fontAlgn="base">
              <a:spcBef>
                <a:spcPct val="20000"/>
              </a:spcBef>
              <a:spcAft>
                <a:spcPct val="0"/>
              </a:spcAft>
              <a:buFont typeface="Arial" pitchFamily="34" charset="0"/>
              <a:buChar char="»"/>
              <a:defRPr sz="2000">
                <a:solidFill>
                  <a:schemeClr val="tx1"/>
                </a:solidFill>
                <a:latin typeface="Rockwell" pitchFamily="18" charset="0"/>
              </a:defRPr>
            </a:lvl8pPr>
            <a:lvl9pPr marL="3886200" indent="-228600" fontAlgn="base">
              <a:spcBef>
                <a:spcPct val="20000"/>
              </a:spcBef>
              <a:spcAft>
                <a:spcPct val="0"/>
              </a:spcAft>
              <a:buFont typeface="Arial" pitchFamily="34" charset="0"/>
              <a:buChar char="»"/>
              <a:defRPr sz="2000">
                <a:solidFill>
                  <a:schemeClr val="tx1"/>
                </a:solidFill>
                <a:latin typeface="Rockwell"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altLang="en-US" sz="2400" b="1" i="0" u="none" strike="noStrike" kern="1200" cap="none" spc="0" normalizeH="0" baseline="0" noProof="0" dirty="0">
                <a:ln>
                  <a:noFill/>
                </a:ln>
                <a:solidFill>
                  <a:srgbClr val="FF0000"/>
                </a:solidFill>
                <a:effectLst/>
                <a:uLnTx/>
                <a:uFillTx/>
                <a:latin typeface="Century Gothic" pitchFamily="34" charset="0"/>
                <a:ea typeface="+mn-ea"/>
                <a:cs typeface="Tahoma" pitchFamily="34" charset="0"/>
              </a:rPr>
              <a:t>…mostly, the most vulnerable</a:t>
            </a:r>
          </a:p>
        </p:txBody>
      </p:sp>
      <p:sp>
        <p:nvSpPr>
          <p:cNvPr id="276493" name="Text Box 34"/>
          <p:cNvSpPr txBox="1">
            <a:spLocks noChangeArrowheads="1"/>
          </p:cNvSpPr>
          <p:nvPr/>
        </p:nvSpPr>
        <p:spPr bwMode="auto">
          <a:xfrm>
            <a:off x="7391400" y="5734071"/>
            <a:ext cx="12969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Rockwell" pitchFamily="18" charset="0"/>
              </a:defRPr>
            </a:lvl1pPr>
            <a:lvl2pPr marL="742950" indent="-285750">
              <a:spcBef>
                <a:spcPct val="20000"/>
              </a:spcBef>
              <a:buFont typeface="Arial" pitchFamily="34" charset="0"/>
              <a:buChar char="–"/>
              <a:defRPr sz="2800">
                <a:solidFill>
                  <a:schemeClr val="tx1"/>
                </a:solidFill>
                <a:latin typeface="Rockwell" pitchFamily="18" charset="0"/>
              </a:defRPr>
            </a:lvl2pPr>
            <a:lvl3pPr marL="1143000" indent="-228600">
              <a:spcBef>
                <a:spcPct val="20000"/>
              </a:spcBef>
              <a:buFont typeface="Arial" pitchFamily="34" charset="0"/>
              <a:buChar char="•"/>
              <a:defRPr sz="2400">
                <a:solidFill>
                  <a:schemeClr val="tx1"/>
                </a:solidFill>
                <a:latin typeface="Rockwell" pitchFamily="18" charset="0"/>
              </a:defRPr>
            </a:lvl3pPr>
            <a:lvl4pPr marL="1600200" indent="-228600">
              <a:spcBef>
                <a:spcPct val="20000"/>
              </a:spcBef>
              <a:buFont typeface="Arial" pitchFamily="34" charset="0"/>
              <a:buChar char="–"/>
              <a:defRPr sz="2000">
                <a:solidFill>
                  <a:schemeClr val="tx1"/>
                </a:solidFill>
                <a:latin typeface="Rockwell" pitchFamily="18" charset="0"/>
              </a:defRPr>
            </a:lvl4pPr>
            <a:lvl5pPr marL="2057400" indent="-228600">
              <a:spcBef>
                <a:spcPct val="20000"/>
              </a:spcBef>
              <a:buFont typeface="Arial" pitchFamily="34" charset="0"/>
              <a:buChar char="»"/>
              <a:defRPr sz="2000">
                <a:solidFill>
                  <a:schemeClr val="tx1"/>
                </a:solidFill>
                <a:latin typeface="Rockwell" pitchFamily="18" charset="0"/>
              </a:defRPr>
            </a:lvl5pPr>
            <a:lvl6pPr marL="2514600" indent="-228600" fontAlgn="base">
              <a:spcBef>
                <a:spcPct val="20000"/>
              </a:spcBef>
              <a:spcAft>
                <a:spcPct val="0"/>
              </a:spcAft>
              <a:buFont typeface="Arial" pitchFamily="34" charset="0"/>
              <a:buChar char="»"/>
              <a:defRPr sz="2000">
                <a:solidFill>
                  <a:schemeClr val="tx1"/>
                </a:solidFill>
                <a:latin typeface="Rockwell" pitchFamily="18" charset="0"/>
              </a:defRPr>
            </a:lvl6pPr>
            <a:lvl7pPr marL="2971800" indent="-228600" fontAlgn="base">
              <a:spcBef>
                <a:spcPct val="20000"/>
              </a:spcBef>
              <a:spcAft>
                <a:spcPct val="0"/>
              </a:spcAft>
              <a:buFont typeface="Arial" pitchFamily="34" charset="0"/>
              <a:buChar char="»"/>
              <a:defRPr sz="2000">
                <a:solidFill>
                  <a:schemeClr val="tx1"/>
                </a:solidFill>
                <a:latin typeface="Rockwell" pitchFamily="18" charset="0"/>
              </a:defRPr>
            </a:lvl7pPr>
            <a:lvl8pPr marL="3429000" indent="-228600" fontAlgn="base">
              <a:spcBef>
                <a:spcPct val="20000"/>
              </a:spcBef>
              <a:spcAft>
                <a:spcPct val="0"/>
              </a:spcAft>
              <a:buFont typeface="Arial" pitchFamily="34" charset="0"/>
              <a:buChar char="»"/>
              <a:defRPr sz="2000">
                <a:solidFill>
                  <a:schemeClr val="tx1"/>
                </a:solidFill>
                <a:latin typeface="Rockwell" pitchFamily="18" charset="0"/>
              </a:defRPr>
            </a:lvl8pPr>
            <a:lvl9pPr marL="3886200" indent="-228600" fontAlgn="base">
              <a:spcBef>
                <a:spcPct val="20000"/>
              </a:spcBef>
              <a:spcAft>
                <a:spcPct val="0"/>
              </a:spcAft>
              <a:buFont typeface="Arial" pitchFamily="34" charset="0"/>
              <a:buChar char="»"/>
              <a:defRPr sz="2000">
                <a:solidFill>
                  <a:schemeClr val="tx1"/>
                </a:solidFill>
                <a:latin typeface="Rockwell"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n-US" sz="3600" b="0" i="0" u="none" strike="noStrike" kern="1200" cap="none" spc="0" normalizeH="0" baseline="0" noProof="0">
              <a:ln>
                <a:noFill/>
              </a:ln>
              <a:solidFill>
                <a:srgbClr val="000000"/>
              </a:solidFill>
              <a:effectLst/>
              <a:uLnTx/>
              <a:uFillTx/>
              <a:latin typeface="Calibri" pitchFamily="34" charset="0"/>
              <a:ea typeface="+mn-ea"/>
              <a:cs typeface="Tahoma" pitchFamily="34" charset="0"/>
            </a:endParaRPr>
          </a:p>
        </p:txBody>
      </p:sp>
      <p:sp>
        <p:nvSpPr>
          <p:cNvPr id="33" name="Freeform 17">
            <a:extLst>
              <a:ext uri="{FF2B5EF4-FFF2-40B4-BE49-F238E27FC236}">
                <a16:creationId xmlns:a16="http://schemas.microsoft.com/office/drawing/2014/main" id="{D9C1EDF2-26BB-4D65-92A2-C59C72F84C59}"/>
              </a:ext>
            </a:extLst>
          </p:cNvPr>
          <p:cNvSpPr>
            <a:spLocks/>
          </p:cNvSpPr>
          <p:nvPr/>
        </p:nvSpPr>
        <p:spPr bwMode="auto">
          <a:xfrm flipV="1">
            <a:off x="594522" y="1196752"/>
            <a:ext cx="10974086" cy="45719"/>
          </a:xfrm>
          <a:custGeom>
            <a:avLst/>
            <a:gdLst>
              <a:gd name="T0" fmla="*/ 0 w 5597"/>
              <a:gd name="T1" fmla="*/ 0 h 2"/>
              <a:gd name="T2" fmla="*/ 2147483647 w 5597"/>
              <a:gd name="T3" fmla="*/ 2147483647 h 2"/>
              <a:gd name="T4" fmla="*/ 0 60000 65536"/>
              <a:gd name="T5" fmla="*/ 0 60000 65536"/>
              <a:gd name="T6" fmla="*/ 0 w 5597"/>
              <a:gd name="T7" fmla="*/ 0 h 2"/>
              <a:gd name="T8" fmla="*/ 5597 w 5597"/>
              <a:gd name="T9" fmla="*/ 2 h 2"/>
            </a:gdLst>
            <a:ahLst/>
            <a:cxnLst>
              <a:cxn ang="T4">
                <a:pos x="T0" y="T1"/>
              </a:cxn>
              <a:cxn ang="T5">
                <a:pos x="T2" y="T3"/>
              </a:cxn>
            </a:cxnLst>
            <a:rect l="T6" t="T7" r="T8" b="T9"/>
            <a:pathLst>
              <a:path w="5597" h="2">
                <a:moveTo>
                  <a:pt x="0" y="0"/>
                </a:moveTo>
                <a:lnTo>
                  <a:pt x="5597" y="2"/>
                </a:lnTo>
              </a:path>
            </a:pathLst>
          </a:custGeom>
          <a:noFill/>
          <a:ln w="57150">
            <a:solidFill>
              <a:srgbClr val="0077D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pic>
        <p:nvPicPr>
          <p:cNvPr id="20" name="Picture 19">
            <a:extLst>
              <a:ext uri="{FF2B5EF4-FFF2-40B4-BE49-F238E27FC236}">
                <a16:creationId xmlns:a16="http://schemas.microsoft.com/office/drawing/2014/main" id="{2212E83A-51A2-485F-9B4D-C2CB819B20CF}"/>
              </a:ext>
            </a:extLst>
          </p:cNvPr>
          <p:cNvPicPr>
            <a:picLocks noChangeAspect="1"/>
          </p:cNvPicPr>
          <p:nvPr/>
        </p:nvPicPr>
        <p:blipFill>
          <a:blip r:embed="rId8"/>
          <a:stretch>
            <a:fillRect/>
          </a:stretch>
        </p:blipFill>
        <p:spPr>
          <a:xfrm>
            <a:off x="11512" y="6379500"/>
            <a:ext cx="12192000" cy="510024"/>
          </a:xfrm>
          <a:prstGeom prst="rect">
            <a:avLst/>
          </a:prstGeom>
        </p:spPr>
      </p:pic>
    </p:spTree>
    <p:extLst>
      <p:ext uri="{BB962C8B-B14F-4D97-AF65-F5344CB8AC3E}">
        <p14:creationId xmlns:p14="http://schemas.microsoft.com/office/powerpoint/2010/main" val="2971658952"/>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9475" name="Group 3"/>
          <p:cNvGraphicFramePr>
            <a:graphicFrameLocks noGrp="1"/>
          </p:cNvGraphicFramePr>
          <p:nvPr>
            <p:ph sz="half" idx="1"/>
          </p:nvPr>
        </p:nvGraphicFramePr>
        <p:xfrm>
          <a:off x="2135188" y="1227138"/>
          <a:ext cx="7993062" cy="4448176"/>
        </p:xfrm>
        <a:graphic>
          <a:graphicData uri="http://schemas.openxmlformats.org/drawingml/2006/table">
            <a:tbl>
              <a:tblPr/>
              <a:tblGrid>
                <a:gridCol w="1819275">
                  <a:extLst>
                    <a:ext uri="{9D8B030D-6E8A-4147-A177-3AD203B41FA5}">
                      <a16:colId xmlns:a16="http://schemas.microsoft.com/office/drawing/2014/main" val="20000"/>
                    </a:ext>
                  </a:extLst>
                </a:gridCol>
                <a:gridCol w="2058987">
                  <a:extLst>
                    <a:ext uri="{9D8B030D-6E8A-4147-A177-3AD203B41FA5}">
                      <a16:colId xmlns:a16="http://schemas.microsoft.com/office/drawing/2014/main" val="20001"/>
                    </a:ext>
                  </a:extLst>
                </a:gridCol>
                <a:gridCol w="2057400">
                  <a:extLst>
                    <a:ext uri="{9D8B030D-6E8A-4147-A177-3AD203B41FA5}">
                      <a16:colId xmlns:a16="http://schemas.microsoft.com/office/drawing/2014/main" val="20002"/>
                    </a:ext>
                  </a:extLst>
                </a:gridCol>
                <a:gridCol w="2057400">
                  <a:extLst>
                    <a:ext uri="{9D8B030D-6E8A-4147-A177-3AD203B41FA5}">
                      <a16:colId xmlns:a16="http://schemas.microsoft.com/office/drawing/2014/main" val="20003"/>
                    </a:ext>
                  </a:extLst>
                </a:gridCol>
              </a:tblGrid>
              <a:tr h="960492">
                <a:tc>
                  <a:txBody>
                    <a:bodyPr/>
                    <a:lstStyle>
                      <a:lvl1pPr eaLnBrk="0" hangingPunct="0">
                        <a:spcBef>
                          <a:spcPct val="20000"/>
                        </a:spcBef>
                        <a:defRPr sz="2800">
                          <a:solidFill>
                            <a:schemeClr val="tx1"/>
                          </a:solidFill>
                          <a:latin typeface="Arial" pitchFamily="34" charset="0"/>
                          <a:cs typeface="Arial" pitchFamily="34" charset="0"/>
                        </a:defRPr>
                      </a:lvl1pPr>
                      <a:lvl2pPr marL="742950" indent="-285750" eaLnBrk="0" hangingPunct="0">
                        <a:spcBef>
                          <a:spcPct val="20000"/>
                        </a:spcBef>
                        <a:defRPr sz="2400">
                          <a:solidFill>
                            <a:schemeClr val="tx1"/>
                          </a:solidFill>
                          <a:latin typeface="Arial" pitchFamily="34" charset="0"/>
                          <a:cs typeface="Arial" pitchFamily="34" charset="0"/>
                        </a:defRPr>
                      </a:lvl2pPr>
                      <a:lvl3pPr marL="1143000" indent="-228600" eaLnBrk="0" hangingPunct="0">
                        <a:spcBef>
                          <a:spcPct val="20000"/>
                        </a:spcBef>
                        <a:defRPr sz="2000">
                          <a:solidFill>
                            <a:schemeClr val="tx1"/>
                          </a:solidFill>
                          <a:latin typeface="Arial" pitchFamily="34" charset="0"/>
                          <a:cs typeface="Arial" pitchFamily="34" charset="0"/>
                        </a:defRPr>
                      </a:lvl3pPr>
                      <a:lvl4pPr marL="1600200" indent="-228600" eaLnBrk="0" hangingPunct="0">
                        <a:spcBef>
                          <a:spcPct val="20000"/>
                        </a:spcBef>
                        <a:defRPr>
                          <a:solidFill>
                            <a:schemeClr val="tx1"/>
                          </a:solidFill>
                          <a:latin typeface="Arial" pitchFamily="34" charset="0"/>
                          <a:cs typeface="Arial" pitchFamily="34" charset="0"/>
                        </a:defRPr>
                      </a:lvl4pPr>
                      <a:lvl5pPr marL="2057400" indent="-228600" eaLnBrk="0" hangingPunct="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sv-SE" altLang="en-US" sz="1600" b="0" i="0" u="none" strike="noStrike" cap="none" normalizeH="0" baseline="0">
                        <a:ln>
                          <a:noFill/>
                        </a:ln>
                        <a:solidFill>
                          <a:schemeClr val="tx1"/>
                        </a:solidFill>
                        <a:effectLst/>
                        <a:latin typeface="Calibri" pitchFamily="34" charset="0"/>
                        <a:cs typeface="Arial" pitchFamily="34" charset="0"/>
                      </a:endParaRPr>
                    </a:p>
                  </a:txBody>
                  <a:tcPr marT="45740" marB="4574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itchFamily="34" charset="0"/>
                          <a:cs typeface="Arial" pitchFamily="34" charset="0"/>
                        </a:defRPr>
                      </a:lvl1pPr>
                      <a:lvl2pPr marL="742950" indent="-285750" eaLnBrk="0" hangingPunct="0">
                        <a:spcBef>
                          <a:spcPct val="20000"/>
                        </a:spcBef>
                        <a:defRPr sz="2400">
                          <a:solidFill>
                            <a:schemeClr val="tx1"/>
                          </a:solidFill>
                          <a:latin typeface="Arial" pitchFamily="34" charset="0"/>
                          <a:cs typeface="Arial" pitchFamily="34" charset="0"/>
                        </a:defRPr>
                      </a:lvl2pPr>
                      <a:lvl3pPr marL="1143000" indent="-228600" eaLnBrk="0" hangingPunct="0">
                        <a:spcBef>
                          <a:spcPct val="20000"/>
                        </a:spcBef>
                        <a:defRPr sz="2000">
                          <a:solidFill>
                            <a:schemeClr val="tx1"/>
                          </a:solidFill>
                          <a:latin typeface="Arial" pitchFamily="34" charset="0"/>
                          <a:cs typeface="Arial" pitchFamily="34" charset="0"/>
                        </a:defRPr>
                      </a:lvl3pPr>
                      <a:lvl4pPr marL="1600200" indent="-228600" eaLnBrk="0" hangingPunct="0">
                        <a:spcBef>
                          <a:spcPct val="20000"/>
                        </a:spcBef>
                        <a:defRPr>
                          <a:solidFill>
                            <a:schemeClr val="tx1"/>
                          </a:solidFill>
                          <a:latin typeface="Arial" pitchFamily="34" charset="0"/>
                          <a:cs typeface="Arial" pitchFamily="34" charset="0"/>
                        </a:defRPr>
                      </a:lvl4pPr>
                      <a:lvl5pPr marL="2057400" indent="-228600" eaLnBrk="0" hangingPunct="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600" b="0" i="0" u="none" strike="noStrike" cap="none" normalizeH="0" baseline="0">
                          <a:ln>
                            <a:noFill/>
                          </a:ln>
                          <a:solidFill>
                            <a:schemeClr val="tx1"/>
                          </a:solidFill>
                          <a:effectLst/>
                          <a:latin typeface="Calibri" pitchFamily="34" charset="0"/>
                          <a:ea typeface="SimSun" pitchFamily="2" charset="-122"/>
                          <a:cs typeface="Calibri" pitchFamily="34" charset="0"/>
                        </a:rPr>
                        <a:t>Relative risk for active TB disease</a:t>
                      </a:r>
                    </a:p>
                  </a:txBody>
                  <a:tcPr marT="45740" marB="4574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itchFamily="34" charset="0"/>
                          <a:cs typeface="Arial" pitchFamily="34" charset="0"/>
                        </a:defRPr>
                      </a:lvl1pPr>
                      <a:lvl2pPr marL="742950" indent="-285750" eaLnBrk="0" hangingPunct="0">
                        <a:spcBef>
                          <a:spcPct val="20000"/>
                        </a:spcBef>
                        <a:defRPr sz="2400">
                          <a:solidFill>
                            <a:schemeClr val="tx1"/>
                          </a:solidFill>
                          <a:latin typeface="Arial" pitchFamily="34" charset="0"/>
                          <a:cs typeface="Arial" pitchFamily="34" charset="0"/>
                        </a:defRPr>
                      </a:lvl2pPr>
                      <a:lvl3pPr marL="1143000" indent="-228600" eaLnBrk="0" hangingPunct="0">
                        <a:spcBef>
                          <a:spcPct val="20000"/>
                        </a:spcBef>
                        <a:defRPr sz="2000">
                          <a:solidFill>
                            <a:schemeClr val="tx1"/>
                          </a:solidFill>
                          <a:latin typeface="Arial" pitchFamily="34" charset="0"/>
                          <a:cs typeface="Arial" pitchFamily="34" charset="0"/>
                        </a:defRPr>
                      </a:lvl3pPr>
                      <a:lvl4pPr marL="1600200" indent="-228600" eaLnBrk="0" hangingPunct="0">
                        <a:spcBef>
                          <a:spcPct val="20000"/>
                        </a:spcBef>
                        <a:defRPr>
                          <a:solidFill>
                            <a:schemeClr val="tx1"/>
                          </a:solidFill>
                          <a:latin typeface="Arial" pitchFamily="34" charset="0"/>
                          <a:cs typeface="Arial" pitchFamily="34" charset="0"/>
                        </a:defRPr>
                      </a:lvl4pPr>
                      <a:lvl5pPr marL="2057400" indent="-228600" eaLnBrk="0" hangingPunct="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900" b="0" i="0" u="none" strike="noStrike" cap="none" normalizeH="0" baseline="0">
                          <a:ln>
                            <a:noFill/>
                          </a:ln>
                          <a:solidFill>
                            <a:schemeClr val="tx1"/>
                          </a:solidFill>
                          <a:effectLst/>
                          <a:latin typeface="Calibri" pitchFamily="34" charset="0"/>
                          <a:ea typeface="SimSun" pitchFamily="2" charset="-122"/>
                          <a:cs typeface="Calibri" pitchFamily="34" charset="0"/>
                        </a:rPr>
                        <a:t>Weighted prevalence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900" b="0" i="0" u="none" strike="noStrike" cap="none" normalizeH="0" baseline="0">
                          <a:ln>
                            <a:noFill/>
                          </a:ln>
                          <a:solidFill>
                            <a:schemeClr val="tx1"/>
                          </a:solidFill>
                          <a:effectLst/>
                          <a:latin typeface="Calibri" pitchFamily="34" charset="0"/>
                          <a:ea typeface="SimSun" pitchFamily="2" charset="-122"/>
                          <a:cs typeface="Calibri" pitchFamily="34" charset="0"/>
                        </a:rPr>
                        <a:t>(22 HBCs)</a:t>
                      </a:r>
                    </a:p>
                  </a:txBody>
                  <a:tcPr marT="45740" marB="4574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itchFamily="34" charset="0"/>
                          <a:cs typeface="Arial" pitchFamily="34" charset="0"/>
                        </a:defRPr>
                      </a:lvl1pPr>
                      <a:lvl2pPr marL="742950" indent="-285750" eaLnBrk="0" hangingPunct="0">
                        <a:spcBef>
                          <a:spcPct val="20000"/>
                        </a:spcBef>
                        <a:defRPr sz="2400">
                          <a:solidFill>
                            <a:schemeClr val="tx1"/>
                          </a:solidFill>
                          <a:latin typeface="Arial" pitchFamily="34" charset="0"/>
                          <a:cs typeface="Arial" pitchFamily="34" charset="0"/>
                        </a:defRPr>
                      </a:lvl2pPr>
                      <a:lvl3pPr marL="1143000" indent="-228600" eaLnBrk="0" hangingPunct="0">
                        <a:spcBef>
                          <a:spcPct val="20000"/>
                        </a:spcBef>
                        <a:defRPr sz="2000">
                          <a:solidFill>
                            <a:schemeClr val="tx1"/>
                          </a:solidFill>
                          <a:latin typeface="Arial" pitchFamily="34" charset="0"/>
                          <a:cs typeface="Arial" pitchFamily="34" charset="0"/>
                        </a:defRPr>
                      </a:lvl3pPr>
                      <a:lvl4pPr marL="1600200" indent="-228600" eaLnBrk="0" hangingPunct="0">
                        <a:spcBef>
                          <a:spcPct val="20000"/>
                        </a:spcBef>
                        <a:defRPr>
                          <a:solidFill>
                            <a:schemeClr val="tx1"/>
                          </a:solidFill>
                          <a:latin typeface="Arial" pitchFamily="34" charset="0"/>
                          <a:cs typeface="Arial" pitchFamily="34" charset="0"/>
                        </a:defRPr>
                      </a:lvl4pPr>
                      <a:lvl5pPr marL="2057400" indent="-228600" eaLnBrk="0" hangingPunct="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600" b="0" i="0" u="none" strike="noStrike" cap="none" normalizeH="0" baseline="0">
                          <a:ln>
                            <a:noFill/>
                          </a:ln>
                          <a:solidFill>
                            <a:schemeClr val="tx1"/>
                          </a:solidFill>
                          <a:effectLst/>
                          <a:latin typeface="Calibri" pitchFamily="34" charset="0"/>
                          <a:ea typeface="SimSun" pitchFamily="2" charset="-122"/>
                          <a:cs typeface="Calibri" pitchFamily="34" charset="0"/>
                        </a:rPr>
                        <a:t>Population Attributable Fraction in Adults</a:t>
                      </a:r>
                    </a:p>
                  </a:txBody>
                  <a:tcPr marT="45740" marB="4574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17554">
                <a:tc>
                  <a:txBody>
                    <a:bodyPr/>
                    <a:lstStyle>
                      <a:lvl1pPr eaLnBrk="0" hangingPunct="0">
                        <a:spcBef>
                          <a:spcPct val="20000"/>
                        </a:spcBef>
                        <a:defRPr sz="2800">
                          <a:solidFill>
                            <a:schemeClr val="tx1"/>
                          </a:solidFill>
                          <a:latin typeface="Arial" pitchFamily="34" charset="0"/>
                          <a:cs typeface="Arial" pitchFamily="34" charset="0"/>
                        </a:defRPr>
                      </a:lvl1pPr>
                      <a:lvl2pPr marL="742950" indent="-285750" eaLnBrk="0" hangingPunct="0">
                        <a:spcBef>
                          <a:spcPct val="20000"/>
                        </a:spcBef>
                        <a:defRPr sz="2400">
                          <a:solidFill>
                            <a:schemeClr val="tx1"/>
                          </a:solidFill>
                          <a:latin typeface="Arial" pitchFamily="34" charset="0"/>
                          <a:cs typeface="Arial" pitchFamily="34" charset="0"/>
                        </a:defRPr>
                      </a:lvl2pPr>
                      <a:lvl3pPr marL="1143000" indent="-228600" eaLnBrk="0" hangingPunct="0">
                        <a:spcBef>
                          <a:spcPct val="20000"/>
                        </a:spcBef>
                        <a:defRPr sz="2000">
                          <a:solidFill>
                            <a:schemeClr val="tx1"/>
                          </a:solidFill>
                          <a:latin typeface="Arial" pitchFamily="34" charset="0"/>
                          <a:cs typeface="Arial" pitchFamily="34" charset="0"/>
                        </a:defRPr>
                      </a:lvl3pPr>
                      <a:lvl4pPr marL="1600200" indent="-228600" eaLnBrk="0" hangingPunct="0">
                        <a:spcBef>
                          <a:spcPct val="20000"/>
                        </a:spcBef>
                        <a:defRPr>
                          <a:solidFill>
                            <a:schemeClr val="tx1"/>
                          </a:solidFill>
                          <a:latin typeface="Arial" pitchFamily="34" charset="0"/>
                          <a:cs typeface="Arial" pitchFamily="34" charset="0"/>
                        </a:defRPr>
                      </a:lvl4pPr>
                      <a:lvl5pPr marL="2057400" indent="-228600" eaLnBrk="0" hangingPunct="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900" b="1" i="0" u="none" strike="noStrike" cap="none" normalizeH="0" baseline="0">
                          <a:ln>
                            <a:noFill/>
                          </a:ln>
                          <a:solidFill>
                            <a:srgbClr val="000000"/>
                          </a:solidFill>
                          <a:effectLst/>
                          <a:latin typeface="Calibri" pitchFamily="34" charset="0"/>
                          <a:ea typeface="SimSun" pitchFamily="2" charset="-122"/>
                          <a:cs typeface="Calibri" pitchFamily="34" charset="0"/>
                        </a:rPr>
                        <a:t>HIV infection</a:t>
                      </a:r>
                      <a:endParaRPr kumimoji="0" lang="en-GB" altLang="en-US" sz="1900" b="1" i="0" u="none" strike="noStrike" cap="none" normalizeH="0" baseline="0">
                        <a:ln>
                          <a:noFill/>
                        </a:ln>
                        <a:solidFill>
                          <a:schemeClr val="tx1"/>
                        </a:solidFill>
                        <a:effectLst/>
                        <a:latin typeface="Calibri" pitchFamily="34" charset="0"/>
                        <a:ea typeface="SimSun" pitchFamily="2" charset="-122"/>
                        <a:cs typeface="Calibri" pitchFamily="34" charset="0"/>
                      </a:endParaRPr>
                    </a:p>
                  </a:txBody>
                  <a:tcPr marT="45740" marB="4574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itchFamily="34" charset="0"/>
                          <a:cs typeface="Arial" pitchFamily="34" charset="0"/>
                        </a:defRPr>
                      </a:lvl1pPr>
                      <a:lvl2pPr marL="742950" indent="-285750" eaLnBrk="0" hangingPunct="0">
                        <a:spcBef>
                          <a:spcPct val="20000"/>
                        </a:spcBef>
                        <a:defRPr sz="2400">
                          <a:solidFill>
                            <a:schemeClr val="tx1"/>
                          </a:solidFill>
                          <a:latin typeface="Arial" pitchFamily="34" charset="0"/>
                          <a:cs typeface="Arial" pitchFamily="34" charset="0"/>
                        </a:defRPr>
                      </a:lvl2pPr>
                      <a:lvl3pPr marL="1143000" indent="-228600" eaLnBrk="0" hangingPunct="0">
                        <a:spcBef>
                          <a:spcPct val="20000"/>
                        </a:spcBef>
                        <a:defRPr sz="2000">
                          <a:solidFill>
                            <a:schemeClr val="tx1"/>
                          </a:solidFill>
                          <a:latin typeface="Arial" pitchFamily="34" charset="0"/>
                          <a:cs typeface="Arial" pitchFamily="34" charset="0"/>
                        </a:defRPr>
                      </a:lvl3pPr>
                      <a:lvl4pPr marL="1600200" indent="-228600" eaLnBrk="0" hangingPunct="0">
                        <a:spcBef>
                          <a:spcPct val="20000"/>
                        </a:spcBef>
                        <a:defRPr>
                          <a:solidFill>
                            <a:schemeClr val="tx1"/>
                          </a:solidFill>
                          <a:latin typeface="Arial" pitchFamily="34" charset="0"/>
                          <a:cs typeface="Arial" pitchFamily="34" charset="0"/>
                        </a:defRPr>
                      </a:lvl4pPr>
                      <a:lvl5pPr marL="2057400" indent="-228600" eaLnBrk="0" hangingPunct="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100" b="0" i="0" u="none" strike="noStrike" cap="none" normalizeH="0" baseline="0">
                          <a:ln>
                            <a:noFill/>
                          </a:ln>
                          <a:solidFill>
                            <a:schemeClr val="tx1"/>
                          </a:solidFill>
                          <a:effectLst/>
                          <a:latin typeface="Calibri" pitchFamily="34" charset="0"/>
                          <a:cs typeface="Arial" pitchFamily="34" charset="0"/>
                        </a:rPr>
                        <a:t>20.6/26.7*</a:t>
                      </a:r>
                    </a:p>
                  </a:txBody>
                  <a:tcPr marT="45740" marB="4574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tabLst>
                          <a:tab pos="723900" algn="l"/>
                        </a:tabLst>
                        <a:defRPr sz="2800">
                          <a:solidFill>
                            <a:schemeClr val="tx1"/>
                          </a:solidFill>
                          <a:latin typeface="Arial" pitchFamily="34" charset="0"/>
                          <a:cs typeface="Arial" pitchFamily="34" charset="0"/>
                        </a:defRPr>
                      </a:lvl1pPr>
                      <a:lvl2pPr marL="742950" indent="-285750" eaLnBrk="0" hangingPunct="0">
                        <a:spcBef>
                          <a:spcPct val="20000"/>
                        </a:spcBef>
                        <a:tabLst>
                          <a:tab pos="723900" algn="l"/>
                        </a:tabLst>
                        <a:defRPr sz="2400">
                          <a:solidFill>
                            <a:schemeClr val="tx1"/>
                          </a:solidFill>
                          <a:latin typeface="Arial" pitchFamily="34" charset="0"/>
                          <a:cs typeface="Arial" pitchFamily="34" charset="0"/>
                        </a:defRPr>
                      </a:lvl2pPr>
                      <a:lvl3pPr marL="1143000" indent="-228600" eaLnBrk="0" hangingPunct="0">
                        <a:spcBef>
                          <a:spcPct val="20000"/>
                        </a:spcBef>
                        <a:tabLst>
                          <a:tab pos="723900" algn="l"/>
                        </a:tabLst>
                        <a:defRPr sz="2000">
                          <a:solidFill>
                            <a:schemeClr val="tx1"/>
                          </a:solidFill>
                          <a:latin typeface="Arial" pitchFamily="34" charset="0"/>
                          <a:cs typeface="Arial" pitchFamily="34" charset="0"/>
                        </a:defRPr>
                      </a:lvl3pPr>
                      <a:lvl4pPr marL="1600200" indent="-228600" eaLnBrk="0" hangingPunct="0">
                        <a:spcBef>
                          <a:spcPct val="20000"/>
                        </a:spcBef>
                        <a:tabLst>
                          <a:tab pos="723900" algn="l"/>
                        </a:tabLst>
                        <a:defRPr>
                          <a:solidFill>
                            <a:schemeClr val="tx1"/>
                          </a:solidFill>
                          <a:latin typeface="Arial" pitchFamily="34" charset="0"/>
                          <a:cs typeface="Arial" pitchFamily="34" charset="0"/>
                        </a:defRPr>
                      </a:lvl4pPr>
                      <a:lvl5pPr marL="2057400" indent="-228600" eaLnBrk="0" hangingPunct="0">
                        <a:spcBef>
                          <a:spcPct val="20000"/>
                        </a:spcBef>
                        <a:tabLst>
                          <a:tab pos="723900" algn="l"/>
                        </a:tabLst>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tabLst>
                          <a:tab pos="723900" algn="l"/>
                        </a:tabLs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tabLst>
                          <a:tab pos="723900" algn="l"/>
                        </a:tabLs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tabLst>
                          <a:tab pos="723900" algn="l"/>
                        </a:tabLs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tabLst>
                          <a:tab pos="723900" algn="l"/>
                        </a:tabLs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723900" algn="l"/>
                        </a:tabLst>
                      </a:pPr>
                      <a:r>
                        <a:rPr kumimoji="0" lang="en-GB" altLang="en-US" sz="2100" b="0" i="0" u="none" strike="noStrike" cap="none" normalizeH="0" baseline="0">
                          <a:ln>
                            <a:noFill/>
                          </a:ln>
                          <a:solidFill>
                            <a:schemeClr val="tx1"/>
                          </a:solidFill>
                          <a:effectLst/>
                          <a:latin typeface="Calibri" pitchFamily="34" charset="0"/>
                          <a:cs typeface="Arial" pitchFamily="34" charset="0"/>
                        </a:rPr>
                        <a:t>1.1%</a:t>
                      </a:r>
                    </a:p>
                  </a:txBody>
                  <a:tcPr marT="45740" marB="4574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itchFamily="34" charset="0"/>
                          <a:cs typeface="Arial" pitchFamily="34" charset="0"/>
                        </a:defRPr>
                      </a:lvl1pPr>
                      <a:lvl2pPr marL="742950" indent="-285750" eaLnBrk="0" hangingPunct="0">
                        <a:spcBef>
                          <a:spcPct val="20000"/>
                        </a:spcBef>
                        <a:defRPr sz="2400">
                          <a:solidFill>
                            <a:schemeClr val="tx1"/>
                          </a:solidFill>
                          <a:latin typeface="Arial" pitchFamily="34" charset="0"/>
                          <a:cs typeface="Arial" pitchFamily="34" charset="0"/>
                        </a:defRPr>
                      </a:lvl2pPr>
                      <a:lvl3pPr marL="1143000" indent="-228600" eaLnBrk="0" hangingPunct="0">
                        <a:spcBef>
                          <a:spcPct val="20000"/>
                        </a:spcBef>
                        <a:defRPr sz="2000">
                          <a:solidFill>
                            <a:schemeClr val="tx1"/>
                          </a:solidFill>
                          <a:latin typeface="Arial" pitchFamily="34" charset="0"/>
                          <a:cs typeface="Arial" pitchFamily="34" charset="0"/>
                        </a:defRPr>
                      </a:lvl3pPr>
                      <a:lvl4pPr marL="1600200" indent="-228600" eaLnBrk="0" hangingPunct="0">
                        <a:spcBef>
                          <a:spcPct val="20000"/>
                        </a:spcBef>
                        <a:defRPr>
                          <a:solidFill>
                            <a:schemeClr val="tx1"/>
                          </a:solidFill>
                          <a:latin typeface="Arial" pitchFamily="34" charset="0"/>
                          <a:cs typeface="Arial" pitchFamily="34" charset="0"/>
                        </a:defRPr>
                      </a:lvl4pPr>
                      <a:lvl5pPr marL="2057400" indent="-228600" eaLnBrk="0" hangingPunct="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700" b="1" i="0" u="none" strike="noStrike" cap="none" normalizeH="0" baseline="0">
                          <a:ln>
                            <a:noFill/>
                          </a:ln>
                          <a:solidFill>
                            <a:schemeClr val="tx1"/>
                          </a:solidFill>
                          <a:effectLst/>
                          <a:latin typeface="Calibri" pitchFamily="34" charset="0"/>
                          <a:cs typeface="Arial" pitchFamily="34" charset="0"/>
                        </a:rPr>
                        <a:t>19%</a:t>
                      </a:r>
                    </a:p>
                  </a:txBody>
                  <a:tcPr marT="45740" marB="4574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17554">
                <a:tc>
                  <a:txBody>
                    <a:bodyPr/>
                    <a:lstStyle>
                      <a:lvl1pPr eaLnBrk="0" hangingPunct="0">
                        <a:spcBef>
                          <a:spcPct val="20000"/>
                        </a:spcBef>
                        <a:defRPr sz="2800">
                          <a:solidFill>
                            <a:schemeClr val="tx1"/>
                          </a:solidFill>
                          <a:latin typeface="Arial" pitchFamily="34" charset="0"/>
                          <a:cs typeface="Arial" pitchFamily="34" charset="0"/>
                        </a:defRPr>
                      </a:lvl1pPr>
                      <a:lvl2pPr marL="742950" indent="-285750" eaLnBrk="0" hangingPunct="0">
                        <a:spcBef>
                          <a:spcPct val="20000"/>
                        </a:spcBef>
                        <a:defRPr sz="2400">
                          <a:solidFill>
                            <a:schemeClr val="tx1"/>
                          </a:solidFill>
                          <a:latin typeface="Arial" pitchFamily="34" charset="0"/>
                          <a:cs typeface="Arial" pitchFamily="34" charset="0"/>
                        </a:defRPr>
                      </a:lvl2pPr>
                      <a:lvl3pPr marL="1143000" indent="-228600" eaLnBrk="0" hangingPunct="0">
                        <a:spcBef>
                          <a:spcPct val="20000"/>
                        </a:spcBef>
                        <a:defRPr sz="2000">
                          <a:solidFill>
                            <a:schemeClr val="tx1"/>
                          </a:solidFill>
                          <a:latin typeface="Arial" pitchFamily="34" charset="0"/>
                          <a:cs typeface="Arial" pitchFamily="34" charset="0"/>
                        </a:defRPr>
                      </a:lvl3pPr>
                      <a:lvl4pPr marL="1600200" indent="-228600" eaLnBrk="0" hangingPunct="0">
                        <a:spcBef>
                          <a:spcPct val="20000"/>
                        </a:spcBef>
                        <a:defRPr>
                          <a:solidFill>
                            <a:schemeClr val="tx1"/>
                          </a:solidFill>
                          <a:latin typeface="Arial" pitchFamily="34" charset="0"/>
                          <a:cs typeface="Arial" pitchFamily="34" charset="0"/>
                        </a:defRPr>
                      </a:lvl4pPr>
                      <a:lvl5pPr marL="2057400" indent="-228600" eaLnBrk="0" hangingPunct="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900" b="1" i="0" u="none" strike="noStrike" cap="none" normalizeH="0" baseline="0">
                          <a:ln>
                            <a:noFill/>
                          </a:ln>
                          <a:solidFill>
                            <a:schemeClr val="tx1"/>
                          </a:solidFill>
                          <a:effectLst/>
                          <a:latin typeface="Calibri" pitchFamily="34" charset="0"/>
                          <a:ea typeface="SimSun" pitchFamily="2" charset="-122"/>
                          <a:cs typeface="Calibri" pitchFamily="34" charset="0"/>
                        </a:rPr>
                        <a:t>Malnutrition</a:t>
                      </a:r>
                    </a:p>
                  </a:txBody>
                  <a:tcPr marT="45740" marB="4574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itchFamily="34" charset="0"/>
                          <a:cs typeface="Arial" pitchFamily="34" charset="0"/>
                        </a:defRPr>
                      </a:lvl1pPr>
                      <a:lvl2pPr marL="742950" indent="-285750" eaLnBrk="0" hangingPunct="0">
                        <a:spcBef>
                          <a:spcPct val="20000"/>
                        </a:spcBef>
                        <a:defRPr sz="2400">
                          <a:solidFill>
                            <a:schemeClr val="tx1"/>
                          </a:solidFill>
                          <a:latin typeface="Arial" pitchFamily="34" charset="0"/>
                          <a:cs typeface="Arial" pitchFamily="34" charset="0"/>
                        </a:defRPr>
                      </a:lvl2pPr>
                      <a:lvl3pPr marL="1143000" indent="-228600" eaLnBrk="0" hangingPunct="0">
                        <a:spcBef>
                          <a:spcPct val="20000"/>
                        </a:spcBef>
                        <a:defRPr sz="2000">
                          <a:solidFill>
                            <a:schemeClr val="tx1"/>
                          </a:solidFill>
                          <a:latin typeface="Arial" pitchFamily="34" charset="0"/>
                          <a:cs typeface="Arial" pitchFamily="34" charset="0"/>
                        </a:defRPr>
                      </a:lvl3pPr>
                      <a:lvl4pPr marL="1600200" indent="-228600" eaLnBrk="0" hangingPunct="0">
                        <a:spcBef>
                          <a:spcPct val="20000"/>
                        </a:spcBef>
                        <a:defRPr>
                          <a:solidFill>
                            <a:schemeClr val="tx1"/>
                          </a:solidFill>
                          <a:latin typeface="Arial" pitchFamily="34" charset="0"/>
                          <a:cs typeface="Arial" pitchFamily="34" charset="0"/>
                        </a:defRPr>
                      </a:lvl4pPr>
                      <a:lvl5pPr marL="2057400" indent="-228600" eaLnBrk="0" hangingPunct="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100" b="0" i="0" u="none" strike="noStrike" cap="none" normalizeH="0" baseline="0">
                          <a:ln>
                            <a:noFill/>
                          </a:ln>
                          <a:solidFill>
                            <a:schemeClr val="tx1"/>
                          </a:solidFill>
                          <a:effectLst/>
                          <a:latin typeface="Calibri" pitchFamily="34" charset="0"/>
                          <a:ea typeface="SimSun" pitchFamily="2" charset="-122"/>
                          <a:cs typeface="Calibri" pitchFamily="34" charset="0"/>
                        </a:rPr>
                        <a:t>3.2** </a:t>
                      </a:r>
                      <a:endParaRPr kumimoji="0" lang="en-GB" altLang="en-US" sz="1600" b="0" i="0" u="none" strike="noStrike" cap="none" normalizeH="0" baseline="0">
                        <a:ln>
                          <a:noFill/>
                        </a:ln>
                        <a:solidFill>
                          <a:schemeClr val="tx1"/>
                        </a:solidFill>
                        <a:effectLst/>
                        <a:latin typeface="Calibri" pitchFamily="34" charset="0"/>
                        <a:ea typeface="SimSun" pitchFamily="2" charset="-122"/>
                        <a:cs typeface="Calibri" pitchFamily="34" charset="0"/>
                      </a:endParaRPr>
                    </a:p>
                  </a:txBody>
                  <a:tcPr marT="45740" marB="4574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tabLst>
                          <a:tab pos="723900" algn="l"/>
                        </a:tabLst>
                        <a:defRPr sz="2800">
                          <a:solidFill>
                            <a:schemeClr val="tx1"/>
                          </a:solidFill>
                          <a:latin typeface="Arial" pitchFamily="34" charset="0"/>
                          <a:cs typeface="Arial" pitchFamily="34" charset="0"/>
                        </a:defRPr>
                      </a:lvl1pPr>
                      <a:lvl2pPr marL="742950" indent="-285750" eaLnBrk="0" hangingPunct="0">
                        <a:spcBef>
                          <a:spcPct val="20000"/>
                        </a:spcBef>
                        <a:tabLst>
                          <a:tab pos="723900" algn="l"/>
                        </a:tabLst>
                        <a:defRPr sz="2400">
                          <a:solidFill>
                            <a:schemeClr val="tx1"/>
                          </a:solidFill>
                          <a:latin typeface="Arial" pitchFamily="34" charset="0"/>
                          <a:cs typeface="Arial" pitchFamily="34" charset="0"/>
                        </a:defRPr>
                      </a:lvl2pPr>
                      <a:lvl3pPr marL="1143000" indent="-228600" eaLnBrk="0" hangingPunct="0">
                        <a:spcBef>
                          <a:spcPct val="20000"/>
                        </a:spcBef>
                        <a:tabLst>
                          <a:tab pos="723900" algn="l"/>
                        </a:tabLst>
                        <a:defRPr sz="2000">
                          <a:solidFill>
                            <a:schemeClr val="tx1"/>
                          </a:solidFill>
                          <a:latin typeface="Arial" pitchFamily="34" charset="0"/>
                          <a:cs typeface="Arial" pitchFamily="34" charset="0"/>
                        </a:defRPr>
                      </a:lvl3pPr>
                      <a:lvl4pPr marL="1600200" indent="-228600" eaLnBrk="0" hangingPunct="0">
                        <a:spcBef>
                          <a:spcPct val="20000"/>
                        </a:spcBef>
                        <a:tabLst>
                          <a:tab pos="723900" algn="l"/>
                        </a:tabLst>
                        <a:defRPr>
                          <a:solidFill>
                            <a:schemeClr val="tx1"/>
                          </a:solidFill>
                          <a:latin typeface="Arial" pitchFamily="34" charset="0"/>
                          <a:cs typeface="Arial" pitchFamily="34" charset="0"/>
                        </a:defRPr>
                      </a:lvl4pPr>
                      <a:lvl5pPr marL="2057400" indent="-228600" eaLnBrk="0" hangingPunct="0">
                        <a:spcBef>
                          <a:spcPct val="20000"/>
                        </a:spcBef>
                        <a:tabLst>
                          <a:tab pos="723900" algn="l"/>
                        </a:tabLst>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tabLst>
                          <a:tab pos="723900" algn="l"/>
                        </a:tabLs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tabLst>
                          <a:tab pos="723900" algn="l"/>
                        </a:tabLs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tabLst>
                          <a:tab pos="723900" algn="l"/>
                        </a:tabLs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tabLst>
                          <a:tab pos="723900" algn="l"/>
                        </a:tabLs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723900" algn="l"/>
                        </a:tabLst>
                      </a:pPr>
                      <a:r>
                        <a:rPr kumimoji="0" lang="en-GB" altLang="en-US" sz="2100" b="0" i="0" u="none" strike="noStrike" cap="none" normalizeH="0" baseline="0">
                          <a:ln>
                            <a:noFill/>
                          </a:ln>
                          <a:solidFill>
                            <a:schemeClr val="tx1"/>
                          </a:solidFill>
                          <a:effectLst/>
                          <a:latin typeface="Calibri" pitchFamily="34" charset="0"/>
                          <a:ea typeface="SimSun" pitchFamily="2" charset="-122"/>
                          <a:cs typeface="Calibri" pitchFamily="34" charset="0"/>
                        </a:rPr>
                        <a:t>16.5%</a:t>
                      </a:r>
                    </a:p>
                  </a:txBody>
                  <a:tcPr marT="45740" marB="4574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itchFamily="34" charset="0"/>
                          <a:cs typeface="Arial" pitchFamily="34" charset="0"/>
                        </a:defRPr>
                      </a:lvl1pPr>
                      <a:lvl2pPr marL="742950" indent="-285750" eaLnBrk="0" hangingPunct="0">
                        <a:spcBef>
                          <a:spcPct val="20000"/>
                        </a:spcBef>
                        <a:defRPr sz="2400">
                          <a:solidFill>
                            <a:schemeClr val="tx1"/>
                          </a:solidFill>
                          <a:latin typeface="Arial" pitchFamily="34" charset="0"/>
                          <a:cs typeface="Arial" pitchFamily="34" charset="0"/>
                        </a:defRPr>
                      </a:lvl2pPr>
                      <a:lvl3pPr marL="1143000" indent="-228600" eaLnBrk="0" hangingPunct="0">
                        <a:spcBef>
                          <a:spcPct val="20000"/>
                        </a:spcBef>
                        <a:defRPr sz="2000">
                          <a:solidFill>
                            <a:schemeClr val="tx1"/>
                          </a:solidFill>
                          <a:latin typeface="Arial" pitchFamily="34" charset="0"/>
                          <a:cs typeface="Arial" pitchFamily="34" charset="0"/>
                        </a:defRPr>
                      </a:lvl3pPr>
                      <a:lvl4pPr marL="1600200" indent="-228600" eaLnBrk="0" hangingPunct="0">
                        <a:spcBef>
                          <a:spcPct val="20000"/>
                        </a:spcBef>
                        <a:defRPr>
                          <a:solidFill>
                            <a:schemeClr val="tx1"/>
                          </a:solidFill>
                          <a:latin typeface="Arial" pitchFamily="34" charset="0"/>
                          <a:cs typeface="Arial" pitchFamily="34" charset="0"/>
                        </a:defRPr>
                      </a:lvl4pPr>
                      <a:lvl5pPr marL="2057400" indent="-228600" eaLnBrk="0" hangingPunct="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700" b="1" i="0" u="none" strike="noStrike" cap="none" normalizeH="0" baseline="0">
                          <a:ln>
                            <a:noFill/>
                          </a:ln>
                          <a:solidFill>
                            <a:schemeClr val="tx1"/>
                          </a:solidFill>
                          <a:effectLst/>
                          <a:latin typeface="Calibri" pitchFamily="34" charset="0"/>
                          <a:ea typeface="SimSun" pitchFamily="2" charset="-122"/>
                          <a:cs typeface="Calibri" pitchFamily="34" charset="0"/>
                        </a:rPr>
                        <a:t>27%</a:t>
                      </a:r>
                      <a:endParaRPr kumimoji="0" lang="en-GB" altLang="en-US" sz="1600" b="1" i="0" u="none" strike="noStrike" cap="none" normalizeH="0" baseline="0">
                        <a:ln>
                          <a:noFill/>
                        </a:ln>
                        <a:solidFill>
                          <a:schemeClr val="tx1"/>
                        </a:solidFill>
                        <a:effectLst/>
                        <a:latin typeface="Calibri" pitchFamily="34" charset="0"/>
                        <a:ea typeface="SimSun" pitchFamily="2" charset="-122"/>
                        <a:cs typeface="Calibri" pitchFamily="34" charset="0"/>
                      </a:endParaRPr>
                    </a:p>
                  </a:txBody>
                  <a:tcPr marT="45740" marB="4574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71532">
                <a:tc>
                  <a:txBody>
                    <a:bodyPr/>
                    <a:lstStyle>
                      <a:lvl1pPr eaLnBrk="0" hangingPunct="0">
                        <a:spcBef>
                          <a:spcPct val="20000"/>
                        </a:spcBef>
                        <a:defRPr sz="2800">
                          <a:solidFill>
                            <a:schemeClr val="tx1"/>
                          </a:solidFill>
                          <a:latin typeface="Arial" pitchFamily="34" charset="0"/>
                          <a:cs typeface="Arial" pitchFamily="34" charset="0"/>
                        </a:defRPr>
                      </a:lvl1pPr>
                      <a:lvl2pPr marL="742950" indent="-285750" eaLnBrk="0" hangingPunct="0">
                        <a:spcBef>
                          <a:spcPct val="20000"/>
                        </a:spcBef>
                        <a:defRPr sz="2400">
                          <a:solidFill>
                            <a:schemeClr val="tx1"/>
                          </a:solidFill>
                          <a:latin typeface="Arial" pitchFamily="34" charset="0"/>
                          <a:cs typeface="Arial" pitchFamily="34" charset="0"/>
                        </a:defRPr>
                      </a:lvl2pPr>
                      <a:lvl3pPr marL="1143000" indent="-228600" eaLnBrk="0" hangingPunct="0">
                        <a:spcBef>
                          <a:spcPct val="20000"/>
                        </a:spcBef>
                        <a:defRPr sz="2000">
                          <a:solidFill>
                            <a:schemeClr val="tx1"/>
                          </a:solidFill>
                          <a:latin typeface="Arial" pitchFamily="34" charset="0"/>
                          <a:cs typeface="Arial" pitchFamily="34" charset="0"/>
                        </a:defRPr>
                      </a:lvl3pPr>
                      <a:lvl4pPr marL="1600200" indent="-228600" eaLnBrk="0" hangingPunct="0">
                        <a:spcBef>
                          <a:spcPct val="20000"/>
                        </a:spcBef>
                        <a:defRPr>
                          <a:solidFill>
                            <a:schemeClr val="tx1"/>
                          </a:solidFill>
                          <a:latin typeface="Arial" pitchFamily="34" charset="0"/>
                          <a:cs typeface="Arial" pitchFamily="34" charset="0"/>
                        </a:defRPr>
                      </a:lvl4pPr>
                      <a:lvl5pPr marL="2057400" indent="-228600" eaLnBrk="0" hangingPunct="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900" b="1" i="0" u="none" strike="noStrike" cap="none" normalizeH="0" baseline="0">
                          <a:ln>
                            <a:noFill/>
                          </a:ln>
                          <a:solidFill>
                            <a:schemeClr val="tx1"/>
                          </a:solidFill>
                          <a:effectLst/>
                          <a:latin typeface="Calibri" pitchFamily="34" charset="0"/>
                          <a:ea typeface="SimSun" pitchFamily="2" charset="-122"/>
                          <a:cs typeface="Calibri" pitchFamily="34" charset="0"/>
                        </a:rPr>
                        <a:t>Diabetes</a:t>
                      </a:r>
                    </a:p>
                  </a:txBody>
                  <a:tcPr marT="45740" marB="4574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itchFamily="34" charset="0"/>
                          <a:cs typeface="Arial" pitchFamily="34" charset="0"/>
                        </a:defRPr>
                      </a:lvl1pPr>
                      <a:lvl2pPr marL="742950" indent="-285750" eaLnBrk="0" hangingPunct="0">
                        <a:spcBef>
                          <a:spcPct val="20000"/>
                        </a:spcBef>
                        <a:defRPr sz="2400">
                          <a:solidFill>
                            <a:schemeClr val="tx1"/>
                          </a:solidFill>
                          <a:latin typeface="Arial" pitchFamily="34" charset="0"/>
                          <a:cs typeface="Arial" pitchFamily="34" charset="0"/>
                        </a:defRPr>
                      </a:lvl2pPr>
                      <a:lvl3pPr marL="1143000" indent="-228600" eaLnBrk="0" hangingPunct="0">
                        <a:spcBef>
                          <a:spcPct val="20000"/>
                        </a:spcBef>
                        <a:defRPr sz="2000">
                          <a:solidFill>
                            <a:schemeClr val="tx1"/>
                          </a:solidFill>
                          <a:latin typeface="Arial" pitchFamily="34" charset="0"/>
                          <a:cs typeface="Arial" pitchFamily="34" charset="0"/>
                        </a:defRPr>
                      </a:lvl3pPr>
                      <a:lvl4pPr marL="1600200" indent="-228600" eaLnBrk="0" hangingPunct="0">
                        <a:spcBef>
                          <a:spcPct val="20000"/>
                        </a:spcBef>
                        <a:defRPr>
                          <a:solidFill>
                            <a:schemeClr val="tx1"/>
                          </a:solidFill>
                          <a:latin typeface="Arial" pitchFamily="34" charset="0"/>
                          <a:cs typeface="Arial" pitchFamily="34" charset="0"/>
                        </a:defRPr>
                      </a:lvl4pPr>
                      <a:lvl5pPr marL="2057400" indent="-228600" eaLnBrk="0" hangingPunct="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100" b="0" i="0" u="none" strike="noStrike" cap="none" normalizeH="0" baseline="0">
                          <a:ln>
                            <a:noFill/>
                          </a:ln>
                          <a:solidFill>
                            <a:schemeClr val="tx1"/>
                          </a:solidFill>
                          <a:effectLst/>
                          <a:latin typeface="Calibri" pitchFamily="34" charset="0"/>
                          <a:ea typeface="SimSun" pitchFamily="2" charset="-122"/>
                          <a:cs typeface="Calibri" pitchFamily="34" charset="0"/>
                        </a:rPr>
                        <a:t>3.1</a:t>
                      </a:r>
                    </a:p>
                  </a:txBody>
                  <a:tcPr marT="45740" marB="4574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tabLst>
                          <a:tab pos="723900" algn="l"/>
                        </a:tabLst>
                        <a:defRPr sz="2800">
                          <a:solidFill>
                            <a:schemeClr val="tx1"/>
                          </a:solidFill>
                          <a:latin typeface="Arial" pitchFamily="34" charset="0"/>
                          <a:cs typeface="Arial" pitchFamily="34" charset="0"/>
                        </a:defRPr>
                      </a:lvl1pPr>
                      <a:lvl2pPr marL="742950" indent="-285750" eaLnBrk="0" hangingPunct="0">
                        <a:spcBef>
                          <a:spcPct val="20000"/>
                        </a:spcBef>
                        <a:tabLst>
                          <a:tab pos="723900" algn="l"/>
                        </a:tabLst>
                        <a:defRPr sz="2400">
                          <a:solidFill>
                            <a:schemeClr val="tx1"/>
                          </a:solidFill>
                          <a:latin typeface="Arial" pitchFamily="34" charset="0"/>
                          <a:cs typeface="Arial" pitchFamily="34" charset="0"/>
                        </a:defRPr>
                      </a:lvl2pPr>
                      <a:lvl3pPr marL="1143000" indent="-228600" eaLnBrk="0" hangingPunct="0">
                        <a:spcBef>
                          <a:spcPct val="20000"/>
                        </a:spcBef>
                        <a:tabLst>
                          <a:tab pos="723900" algn="l"/>
                        </a:tabLst>
                        <a:defRPr sz="2000">
                          <a:solidFill>
                            <a:schemeClr val="tx1"/>
                          </a:solidFill>
                          <a:latin typeface="Arial" pitchFamily="34" charset="0"/>
                          <a:cs typeface="Arial" pitchFamily="34" charset="0"/>
                        </a:defRPr>
                      </a:lvl3pPr>
                      <a:lvl4pPr marL="1600200" indent="-228600" eaLnBrk="0" hangingPunct="0">
                        <a:spcBef>
                          <a:spcPct val="20000"/>
                        </a:spcBef>
                        <a:tabLst>
                          <a:tab pos="723900" algn="l"/>
                        </a:tabLst>
                        <a:defRPr>
                          <a:solidFill>
                            <a:schemeClr val="tx1"/>
                          </a:solidFill>
                          <a:latin typeface="Arial" pitchFamily="34" charset="0"/>
                          <a:cs typeface="Arial" pitchFamily="34" charset="0"/>
                        </a:defRPr>
                      </a:lvl4pPr>
                      <a:lvl5pPr marL="2057400" indent="-228600" eaLnBrk="0" hangingPunct="0">
                        <a:spcBef>
                          <a:spcPct val="20000"/>
                        </a:spcBef>
                        <a:tabLst>
                          <a:tab pos="723900" algn="l"/>
                        </a:tabLst>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tabLst>
                          <a:tab pos="723900" algn="l"/>
                        </a:tabLs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tabLst>
                          <a:tab pos="723900" algn="l"/>
                        </a:tabLs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tabLst>
                          <a:tab pos="723900" algn="l"/>
                        </a:tabLs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tabLst>
                          <a:tab pos="723900" algn="l"/>
                        </a:tabLs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723900" algn="l"/>
                        </a:tabLst>
                      </a:pPr>
                      <a:r>
                        <a:rPr kumimoji="0" lang="en-GB" altLang="en-US" sz="2100" b="0" i="0" u="none" strike="noStrike" cap="none" normalizeH="0" baseline="0">
                          <a:ln>
                            <a:noFill/>
                          </a:ln>
                          <a:solidFill>
                            <a:schemeClr val="tx1"/>
                          </a:solidFill>
                          <a:effectLst/>
                          <a:latin typeface="Calibri" pitchFamily="34" charset="0"/>
                          <a:ea typeface="SimSun" pitchFamily="2" charset="-122"/>
                          <a:cs typeface="Calibri" pitchFamily="34" charset="0"/>
                        </a:rPr>
                        <a:t>3.4%</a:t>
                      </a:r>
                    </a:p>
                  </a:txBody>
                  <a:tcPr marT="45740" marB="4574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itchFamily="34" charset="0"/>
                          <a:cs typeface="Arial" pitchFamily="34" charset="0"/>
                        </a:defRPr>
                      </a:lvl1pPr>
                      <a:lvl2pPr marL="742950" indent="-285750" eaLnBrk="0" hangingPunct="0">
                        <a:spcBef>
                          <a:spcPct val="20000"/>
                        </a:spcBef>
                        <a:defRPr sz="2400">
                          <a:solidFill>
                            <a:schemeClr val="tx1"/>
                          </a:solidFill>
                          <a:latin typeface="Arial" pitchFamily="34" charset="0"/>
                          <a:cs typeface="Arial" pitchFamily="34" charset="0"/>
                        </a:defRPr>
                      </a:lvl2pPr>
                      <a:lvl3pPr marL="1143000" indent="-228600" eaLnBrk="0" hangingPunct="0">
                        <a:spcBef>
                          <a:spcPct val="20000"/>
                        </a:spcBef>
                        <a:defRPr sz="2000">
                          <a:solidFill>
                            <a:schemeClr val="tx1"/>
                          </a:solidFill>
                          <a:latin typeface="Arial" pitchFamily="34" charset="0"/>
                          <a:cs typeface="Arial" pitchFamily="34" charset="0"/>
                        </a:defRPr>
                      </a:lvl3pPr>
                      <a:lvl4pPr marL="1600200" indent="-228600" eaLnBrk="0" hangingPunct="0">
                        <a:spcBef>
                          <a:spcPct val="20000"/>
                        </a:spcBef>
                        <a:defRPr>
                          <a:solidFill>
                            <a:schemeClr val="tx1"/>
                          </a:solidFill>
                          <a:latin typeface="Arial" pitchFamily="34" charset="0"/>
                          <a:cs typeface="Arial" pitchFamily="34" charset="0"/>
                        </a:defRPr>
                      </a:lvl4pPr>
                      <a:lvl5pPr marL="2057400" indent="-228600" eaLnBrk="0" hangingPunct="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700" b="1" i="0" u="none" strike="noStrike" cap="none" normalizeH="0" baseline="0">
                          <a:ln>
                            <a:noFill/>
                          </a:ln>
                          <a:solidFill>
                            <a:schemeClr val="tx1"/>
                          </a:solidFill>
                          <a:effectLst/>
                          <a:latin typeface="Calibri" pitchFamily="34" charset="0"/>
                          <a:ea typeface="SimSun" pitchFamily="2" charset="-122"/>
                          <a:cs typeface="Calibri" pitchFamily="34" charset="0"/>
                        </a:rPr>
                        <a:t>6%</a:t>
                      </a:r>
                    </a:p>
                  </a:txBody>
                  <a:tcPr marT="45740" marB="4574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70632">
                <a:tc>
                  <a:txBody>
                    <a:bodyPr/>
                    <a:lstStyle>
                      <a:lvl1pPr eaLnBrk="0" hangingPunct="0">
                        <a:spcBef>
                          <a:spcPct val="20000"/>
                        </a:spcBef>
                        <a:defRPr sz="2800">
                          <a:solidFill>
                            <a:schemeClr val="tx1"/>
                          </a:solidFill>
                          <a:latin typeface="Arial" pitchFamily="34" charset="0"/>
                          <a:cs typeface="Arial" pitchFamily="34" charset="0"/>
                        </a:defRPr>
                      </a:lvl1pPr>
                      <a:lvl2pPr marL="742950" indent="-285750" eaLnBrk="0" hangingPunct="0">
                        <a:spcBef>
                          <a:spcPct val="20000"/>
                        </a:spcBef>
                        <a:defRPr sz="2400">
                          <a:solidFill>
                            <a:schemeClr val="tx1"/>
                          </a:solidFill>
                          <a:latin typeface="Arial" pitchFamily="34" charset="0"/>
                          <a:cs typeface="Arial" pitchFamily="34" charset="0"/>
                        </a:defRPr>
                      </a:lvl2pPr>
                      <a:lvl3pPr marL="1143000" indent="-228600" eaLnBrk="0" hangingPunct="0">
                        <a:spcBef>
                          <a:spcPct val="20000"/>
                        </a:spcBef>
                        <a:defRPr sz="2000">
                          <a:solidFill>
                            <a:schemeClr val="tx1"/>
                          </a:solidFill>
                          <a:latin typeface="Arial" pitchFamily="34" charset="0"/>
                          <a:cs typeface="Arial" pitchFamily="34" charset="0"/>
                        </a:defRPr>
                      </a:lvl3pPr>
                      <a:lvl4pPr marL="1600200" indent="-228600" eaLnBrk="0" hangingPunct="0">
                        <a:spcBef>
                          <a:spcPct val="20000"/>
                        </a:spcBef>
                        <a:defRPr>
                          <a:solidFill>
                            <a:schemeClr val="tx1"/>
                          </a:solidFill>
                          <a:latin typeface="Arial" pitchFamily="34" charset="0"/>
                          <a:cs typeface="Arial" pitchFamily="34" charset="0"/>
                        </a:defRPr>
                      </a:lvl4pPr>
                      <a:lvl5pPr marL="2057400" indent="-228600" eaLnBrk="0" hangingPunct="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900" b="1" i="0" u="none" strike="noStrike" cap="none" normalizeH="0" baseline="0">
                          <a:ln>
                            <a:noFill/>
                          </a:ln>
                          <a:solidFill>
                            <a:schemeClr val="tx1"/>
                          </a:solidFill>
                          <a:effectLst/>
                          <a:latin typeface="Calibri" pitchFamily="34" charset="0"/>
                          <a:ea typeface="SimSun" pitchFamily="2" charset="-122"/>
                          <a:cs typeface="Calibri" pitchFamily="34" charset="0"/>
                        </a:rPr>
                        <a:t>Alcohol use (&gt;40g / d)</a:t>
                      </a:r>
                    </a:p>
                  </a:txBody>
                  <a:tcPr marT="45740" marB="4574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itchFamily="34" charset="0"/>
                          <a:cs typeface="Arial" pitchFamily="34" charset="0"/>
                        </a:defRPr>
                      </a:lvl1pPr>
                      <a:lvl2pPr marL="742950" indent="-285750" eaLnBrk="0" hangingPunct="0">
                        <a:spcBef>
                          <a:spcPct val="20000"/>
                        </a:spcBef>
                        <a:defRPr sz="2400">
                          <a:solidFill>
                            <a:schemeClr val="tx1"/>
                          </a:solidFill>
                          <a:latin typeface="Arial" pitchFamily="34" charset="0"/>
                          <a:cs typeface="Arial" pitchFamily="34" charset="0"/>
                        </a:defRPr>
                      </a:lvl2pPr>
                      <a:lvl3pPr marL="1143000" indent="-228600" eaLnBrk="0" hangingPunct="0">
                        <a:spcBef>
                          <a:spcPct val="20000"/>
                        </a:spcBef>
                        <a:defRPr sz="2000">
                          <a:solidFill>
                            <a:schemeClr val="tx1"/>
                          </a:solidFill>
                          <a:latin typeface="Arial" pitchFamily="34" charset="0"/>
                          <a:cs typeface="Arial" pitchFamily="34" charset="0"/>
                        </a:defRPr>
                      </a:lvl3pPr>
                      <a:lvl4pPr marL="1600200" indent="-228600" eaLnBrk="0" hangingPunct="0">
                        <a:spcBef>
                          <a:spcPct val="20000"/>
                        </a:spcBef>
                        <a:defRPr>
                          <a:solidFill>
                            <a:schemeClr val="tx1"/>
                          </a:solidFill>
                          <a:latin typeface="Arial" pitchFamily="34" charset="0"/>
                          <a:cs typeface="Arial" pitchFamily="34" charset="0"/>
                        </a:defRPr>
                      </a:lvl4pPr>
                      <a:lvl5pPr marL="2057400" indent="-228600" eaLnBrk="0" hangingPunct="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100" b="0" i="0" u="none" strike="noStrike" cap="none" normalizeH="0" baseline="0">
                          <a:ln>
                            <a:noFill/>
                          </a:ln>
                          <a:solidFill>
                            <a:schemeClr val="tx1"/>
                          </a:solidFill>
                          <a:effectLst/>
                          <a:latin typeface="Calibri" pitchFamily="34" charset="0"/>
                          <a:ea typeface="SimSun" pitchFamily="2" charset="-122"/>
                          <a:cs typeface="Calibri" pitchFamily="34" charset="0"/>
                        </a:rPr>
                        <a:t>2.9</a:t>
                      </a:r>
                    </a:p>
                  </a:txBody>
                  <a:tcPr marT="45740" marB="4574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tabLst>
                          <a:tab pos="723900" algn="l"/>
                        </a:tabLst>
                        <a:defRPr sz="2800">
                          <a:solidFill>
                            <a:schemeClr val="tx1"/>
                          </a:solidFill>
                          <a:latin typeface="Arial" pitchFamily="34" charset="0"/>
                          <a:cs typeface="Arial" pitchFamily="34" charset="0"/>
                        </a:defRPr>
                      </a:lvl1pPr>
                      <a:lvl2pPr marL="742950" indent="-285750" eaLnBrk="0" hangingPunct="0">
                        <a:spcBef>
                          <a:spcPct val="20000"/>
                        </a:spcBef>
                        <a:tabLst>
                          <a:tab pos="723900" algn="l"/>
                        </a:tabLst>
                        <a:defRPr sz="2400">
                          <a:solidFill>
                            <a:schemeClr val="tx1"/>
                          </a:solidFill>
                          <a:latin typeface="Arial" pitchFamily="34" charset="0"/>
                          <a:cs typeface="Arial" pitchFamily="34" charset="0"/>
                        </a:defRPr>
                      </a:lvl2pPr>
                      <a:lvl3pPr marL="1143000" indent="-228600" eaLnBrk="0" hangingPunct="0">
                        <a:spcBef>
                          <a:spcPct val="20000"/>
                        </a:spcBef>
                        <a:tabLst>
                          <a:tab pos="723900" algn="l"/>
                        </a:tabLst>
                        <a:defRPr sz="2000">
                          <a:solidFill>
                            <a:schemeClr val="tx1"/>
                          </a:solidFill>
                          <a:latin typeface="Arial" pitchFamily="34" charset="0"/>
                          <a:cs typeface="Arial" pitchFamily="34" charset="0"/>
                        </a:defRPr>
                      </a:lvl3pPr>
                      <a:lvl4pPr marL="1600200" indent="-228600" eaLnBrk="0" hangingPunct="0">
                        <a:spcBef>
                          <a:spcPct val="20000"/>
                        </a:spcBef>
                        <a:tabLst>
                          <a:tab pos="723900" algn="l"/>
                        </a:tabLst>
                        <a:defRPr>
                          <a:solidFill>
                            <a:schemeClr val="tx1"/>
                          </a:solidFill>
                          <a:latin typeface="Arial" pitchFamily="34" charset="0"/>
                          <a:cs typeface="Arial" pitchFamily="34" charset="0"/>
                        </a:defRPr>
                      </a:lvl4pPr>
                      <a:lvl5pPr marL="2057400" indent="-228600" eaLnBrk="0" hangingPunct="0">
                        <a:spcBef>
                          <a:spcPct val="20000"/>
                        </a:spcBef>
                        <a:tabLst>
                          <a:tab pos="723900" algn="l"/>
                        </a:tabLst>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tabLst>
                          <a:tab pos="723900" algn="l"/>
                        </a:tabLs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tabLst>
                          <a:tab pos="723900" algn="l"/>
                        </a:tabLs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tabLst>
                          <a:tab pos="723900" algn="l"/>
                        </a:tabLs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tabLst>
                          <a:tab pos="723900" algn="l"/>
                        </a:tabLs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723900" algn="l"/>
                        </a:tabLst>
                      </a:pPr>
                      <a:r>
                        <a:rPr kumimoji="0" lang="en-GB" altLang="en-US" sz="2100" b="0" i="0" u="none" strike="noStrike" cap="none" normalizeH="0" baseline="0">
                          <a:ln>
                            <a:noFill/>
                          </a:ln>
                          <a:solidFill>
                            <a:schemeClr val="tx1"/>
                          </a:solidFill>
                          <a:effectLst/>
                          <a:latin typeface="Calibri" pitchFamily="34" charset="0"/>
                          <a:ea typeface="SimSun" pitchFamily="2" charset="-122"/>
                          <a:cs typeface="Calibri" pitchFamily="34" charset="0"/>
                        </a:rPr>
                        <a:t>7.9%</a:t>
                      </a:r>
                    </a:p>
                  </a:txBody>
                  <a:tcPr marT="45740" marB="4574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itchFamily="34" charset="0"/>
                          <a:cs typeface="Arial" pitchFamily="34" charset="0"/>
                        </a:defRPr>
                      </a:lvl1pPr>
                      <a:lvl2pPr marL="742950" indent="-285750" eaLnBrk="0" hangingPunct="0">
                        <a:spcBef>
                          <a:spcPct val="20000"/>
                        </a:spcBef>
                        <a:defRPr sz="2400">
                          <a:solidFill>
                            <a:schemeClr val="tx1"/>
                          </a:solidFill>
                          <a:latin typeface="Arial" pitchFamily="34" charset="0"/>
                          <a:cs typeface="Arial" pitchFamily="34" charset="0"/>
                        </a:defRPr>
                      </a:lvl2pPr>
                      <a:lvl3pPr marL="1143000" indent="-228600" eaLnBrk="0" hangingPunct="0">
                        <a:spcBef>
                          <a:spcPct val="20000"/>
                        </a:spcBef>
                        <a:defRPr sz="2000">
                          <a:solidFill>
                            <a:schemeClr val="tx1"/>
                          </a:solidFill>
                          <a:latin typeface="Arial" pitchFamily="34" charset="0"/>
                          <a:cs typeface="Arial" pitchFamily="34" charset="0"/>
                        </a:defRPr>
                      </a:lvl3pPr>
                      <a:lvl4pPr marL="1600200" indent="-228600" eaLnBrk="0" hangingPunct="0">
                        <a:spcBef>
                          <a:spcPct val="20000"/>
                        </a:spcBef>
                        <a:defRPr>
                          <a:solidFill>
                            <a:schemeClr val="tx1"/>
                          </a:solidFill>
                          <a:latin typeface="Arial" pitchFamily="34" charset="0"/>
                          <a:cs typeface="Arial" pitchFamily="34" charset="0"/>
                        </a:defRPr>
                      </a:lvl4pPr>
                      <a:lvl5pPr marL="2057400" indent="-228600" eaLnBrk="0" hangingPunct="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700" b="1" i="0" u="none" strike="noStrike" cap="none" normalizeH="0" baseline="0">
                          <a:ln>
                            <a:noFill/>
                          </a:ln>
                          <a:solidFill>
                            <a:schemeClr val="tx1"/>
                          </a:solidFill>
                          <a:effectLst/>
                          <a:latin typeface="Calibri" pitchFamily="34" charset="0"/>
                          <a:ea typeface="SimSun" pitchFamily="2" charset="-122"/>
                          <a:cs typeface="Calibri" pitchFamily="34" charset="0"/>
                        </a:rPr>
                        <a:t>13%</a:t>
                      </a:r>
                    </a:p>
                  </a:txBody>
                  <a:tcPr marT="45740" marB="4574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39780">
                <a:tc>
                  <a:txBody>
                    <a:bodyPr/>
                    <a:lstStyle>
                      <a:lvl1pPr eaLnBrk="0" hangingPunct="0">
                        <a:spcBef>
                          <a:spcPct val="20000"/>
                        </a:spcBef>
                        <a:defRPr sz="2800">
                          <a:solidFill>
                            <a:schemeClr val="tx1"/>
                          </a:solidFill>
                          <a:latin typeface="Arial" pitchFamily="34" charset="0"/>
                          <a:cs typeface="Arial" pitchFamily="34" charset="0"/>
                        </a:defRPr>
                      </a:lvl1pPr>
                      <a:lvl2pPr marL="742950" indent="-285750" eaLnBrk="0" hangingPunct="0">
                        <a:spcBef>
                          <a:spcPct val="20000"/>
                        </a:spcBef>
                        <a:defRPr sz="2400">
                          <a:solidFill>
                            <a:schemeClr val="tx1"/>
                          </a:solidFill>
                          <a:latin typeface="Arial" pitchFamily="34" charset="0"/>
                          <a:cs typeface="Arial" pitchFamily="34" charset="0"/>
                        </a:defRPr>
                      </a:lvl2pPr>
                      <a:lvl3pPr marL="1143000" indent="-228600" eaLnBrk="0" hangingPunct="0">
                        <a:spcBef>
                          <a:spcPct val="20000"/>
                        </a:spcBef>
                        <a:defRPr sz="2000">
                          <a:solidFill>
                            <a:schemeClr val="tx1"/>
                          </a:solidFill>
                          <a:latin typeface="Arial" pitchFamily="34" charset="0"/>
                          <a:cs typeface="Arial" pitchFamily="34" charset="0"/>
                        </a:defRPr>
                      </a:lvl3pPr>
                      <a:lvl4pPr marL="1600200" indent="-228600" eaLnBrk="0" hangingPunct="0">
                        <a:spcBef>
                          <a:spcPct val="20000"/>
                        </a:spcBef>
                        <a:defRPr>
                          <a:solidFill>
                            <a:schemeClr val="tx1"/>
                          </a:solidFill>
                          <a:latin typeface="Arial" pitchFamily="34" charset="0"/>
                          <a:cs typeface="Arial" pitchFamily="34" charset="0"/>
                        </a:defRPr>
                      </a:lvl4pPr>
                      <a:lvl5pPr marL="2057400" indent="-228600" eaLnBrk="0" hangingPunct="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a-DK" altLang="en-US" sz="1900" b="1" i="0" u="none" strike="noStrike" cap="none" normalizeH="0" baseline="0">
                          <a:ln>
                            <a:noFill/>
                          </a:ln>
                          <a:solidFill>
                            <a:schemeClr val="tx1"/>
                          </a:solidFill>
                          <a:effectLst/>
                          <a:latin typeface="Calibri" pitchFamily="34" charset="0"/>
                          <a:ea typeface="SimSun" pitchFamily="2" charset="-122"/>
                          <a:cs typeface="Calibri" pitchFamily="34" charset="0"/>
                        </a:rPr>
                        <a:t>Active smoking</a:t>
                      </a:r>
                    </a:p>
                  </a:txBody>
                  <a:tcPr marT="45740" marB="4574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itchFamily="34" charset="0"/>
                          <a:cs typeface="Arial" pitchFamily="34" charset="0"/>
                        </a:defRPr>
                      </a:lvl1pPr>
                      <a:lvl2pPr marL="742950" indent="-285750" eaLnBrk="0" hangingPunct="0">
                        <a:spcBef>
                          <a:spcPct val="20000"/>
                        </a:spcBef>
                        <a:defRPr sz="2400">
                          <a:solidFill>
                            <a:schemeClr val="tx1"/>
                          </a:solidFill>
                          <a:latin typeface="Arial" pitchFamily="34" charset="0"/>
                          <a:cs typeface="Arial" pitchFamily="34" charset="0"/>
                        </a:defRPr>
                      </a:lvl2pPr>
                      <a:lvl3pPr marL="1143000" indent="-228600" eaLnBrk="0" hangingPunct="0">
                        <a:spcBef>
                          <a:spcPct val="20000"/>
                        </a:spcBef>
                        <a:defRPr sz="2000">
                          <a:solidFill>
                            <a:schemeClr val="tx1"/>
                          </a:solidFill>
                          <a:latin typeface="Arial" pitchFamily="34" charset="0"/>
                          <a:cs typeface="Arial" pitchFamily="34" charset="0"/>
                        </a:defRPr>
                      </a:lvl3pPr>
                      <a:lvl4pPr marL="1600200" indent="-228600" eaLnBrk="0" hangingPunct="0">
                        <a:spcBef>
                          <a:spcPct val="20000"/>
                        </a:spcBef>
                        <a:defRPr>
                          <a:solidFill>
                            <a:schemeClr val="tx1"/>
                          </a:solidFill>
                          <a:latin typeface="Arial" pitchFamily="34" charset="0"/>
                          <a:cs typeface="Arial" pitchFamily="34" charset="0"/>
                        </a:defRPr>
                      </a:lvl4pPr>
                      <a:lvl5pPr marL="2057400" indent="-228600" eaLnBrk="0" hangingPunct="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100" b="0" i="0" u="none" strike="noStrike" cap="none" normalizeH="0" baseline="0">
                          <a:ln>
                            <a:noFill/>
                          </a:ln>
                          <a:solidFill>
                            <a:schemeClr val="tx1"/>
                          </a:solidFill>
                          <a:effectLst/>
                          <a:latin typeface="Calibri" pitchFamily="34" charset="0"/>
                          <a:ea typeface="SimSun" pitchFamily="2" charset="-122"/>
                          <a:cs typeface="Calibri" pitchFamily="34" charset="0"/>
                        </a:rPr>
                        <a:t>2.6</a:t>
                      </a:r>
                    </a:p>
                  </a:txBody>
                  <a:tcPr marT="45740" marB="4574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tabLst>
                          <a:tab pos="723900" algn="l"/>
                        </a:tabLst>
                        <a:defRPr sz="2800">
                          <a:solidFill>
                            <a:schemeClr val="tx1"/>
                          </a:solidFill>
                          <a:latin typeface="Arial" pitchFamily="34" charset="0"/>
                          <a:cs typeface="Arial" pitchFamily="34" charset="0"/>
                        </a:defRPr>
                      </a:lvl1pPr>
                      <a:lvl2pPr marL="742950" indent="-285750" eaLnBrk="0" hangingPunct="0">
                        <a:spcBef>
                          <a:spcPct val="20000"/>
                        </a:spcBef>
                        <a:tabLst>
                          <a:tab pos="723900" algn="l"/>
                        </a:tabLst>
                        <a:defRPr sz="2400">
                          <a:solidFill>
                            <a:schemeClr val="tx1"/>
                          </a:solidFill>
                          <a:latin typeface="Arial" pitchFamily="34" charset="0"/>
                          <a:cs typeface="Arial" pitchFamily="34" charset="0"/>
                        </a:defRPr>
                      </a:lvl2pPr>
                      <a:lvl3pPr marL="1143000" indent="-228600" eaLnBrk="0" hangingPunct="0">
                        <a:spcBef>
                          <a:spcPct val="20000"/>
                        </a:spcBef>
                        <a:tabLst>
                          <a:tab pos="723900" algn="l"/>
                        </a:tabLst>
                        <a:defRPr sz="2000">
                          <a:solidFill>
                            <a:schemeClr val="tx1"/>
                          </a:solidFill>
                          <a:latin typeface="Arial" pitchFamily="34" charset="0"/>
                          <a:cs typeface="Arial" pitchFamily="34" charset="0"/>
                        </a:defRPr>
                      </a:lvl3pPr>
                      <a:lvl4pPr marL="1600200" indent="-228600" eaLnBrk="0" hangingPunct="0">
                        <a:spcBef>
                          <a:spcPct val="20000"/>
                        </a:spcBef>
                        <a:tabLst>
                          <a:tab pos="723900" algn="l"/>
                        </a:tabLst>
                        <a:defRPr>
                          <a:solidFill>
                            <a:schemeClr val="tx1"/>
                          </a:solidFill>
                          <a:latin typeface="Arial" pitchFamily="34" charset="0"/>
                          <a:cs typeface="Arial" pitchFamily="34" charset="0"/>
                        </a:defRPr>
                      </a:lvl4pPr>
                      <a:lvl5pPr marL="2057400" indent="-228600" eaLnBrk="0" hangingPunct="0">
                        <a:spcBef>
                          <a:spcPct val="20000"/>
                        </a:spcBef>
                        <a:tabLst>
                          <a:tab pos="723900" algn="l"/>
                        </a:tabLst>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tabLst>
                          <a:tab pos="723900" algn="l"/>
                        </a:tabLs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tabLst>
                          <a:tab pos="723900" algn="l"/>
                        </a:tabLs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tabLst>
                          <a:tab pos="723900" algn="l"/>
                        </a:tabLs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tabLst>
                          <a:tab pos="723900" algn="l"/>
                        </a:tabLs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723900" algn="l"/>
                        </a:tabLst>
                      </a:pPr>
                      <a:r>
                        <a:rPr kumimoji="0" lang="en-GB" altLang="en-US" sz="2100" b="0" i="0" u="none" strike="noStrike" cap="none" normalizeH="0" baseline="0">
                          <a:ln>
                            <a:noFill/>
                          </a:ln>
                          <a:solidFill>
                            <a:schemeClr val="tx1"/>
                          </a:solidFill>
                          <a:effectLst/>
                          <a:latin typeface="Calibri" pitchFamily="34" charset="0"/>
                          <a:ea typeface="SimSun" pitchFamily="2" charset="-122"/>
                          <a:cs typeface="Calibri" pitchFamily="34" charset="0"/>
                        </a:rPr>
                        <a:t>18.2%</a:t>
                      </a:r>
                    </a:p>
                  </a:txBody>
                  <a:tcPr marT="45740" marB="4574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itchFamily="34" charset="0"/>
                          <a:cs typeface="Arial" pitchFamily="34" charset="0"/>
                        </a:defRPr>
                      </a:lvl1pPr>
                      <a:lvl2pPr marL="742950" indent="-285750" eaLnBrk="0" hangingPunct="0">
                        <a:spcBef>
                          <a:spcPct val="20000"/>
                        </a:spcBef>
                        <a:defRPr sz="2400">
                          <a:solidFill>
                            <a:schemeClr val="tx1"/>
                          </a:solidFill>
                          <a:latin typeface="Arial" pitchFamily="34" charset="0"/>
                          <a:cs typeface="Arial" pitchFamily="34" charset="0"/>
                        </a:defRPr>
                      </a:lvl2pPr>
                      <a:lvl3pPr marL="1143000" indent="-228600" eaLnBrk="0" hangingPunct="0">
                        <a:spcBef>
                          <a:spcPct val="20000"/>
                        </a:spcBef>
                        <a:defRPr sz="2000">
                          <a:solidFill>
                            <a:schemeClr val="tx1"/>
                          </a:solidFill>
                          <a:latin typeface="Arial" pitchFamily="34" charset="0"/>
                          <a:cs typeface="Arial" pitchFamily="34" charset="0"/>
                        </a:defRPr>
                      </a:lvl3pPr>
                      <a:lvl4pPr marL="1600200" indent="-228600" eaLnBrk="0" hangingPunct="0">
                        <a:spcBef>
                          <a:spcPct val="20000"/>
                        </a:spcBef>
                        <a:defRPr>
                          <a:solidFill>
                            <a:schemeClr val="tx1"/>
                          </a:solidFill>
                          <a:latin typeface="Arial" pitchFamily="34" charset="0"/>
                          <a:cs typeface="Arial" pitchFamily="34" charset="0"/>
                        </a:defRPr>
                      </a:lvl4pPr>
                      <a:lvl5pPr marL="2057400" indent="-228600" eaLnBrk="0" hangingPunct="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700" b="1" i="0" u="none" strike="noStrike" cap="none" normalizeH="0" baseline="0">
                          <a:ln>
                            <a:noFill/>
                          </a:ln>
                          <a:solidFill>
                            <a:schemeClr val="tx1"/>
                          </a:solidFill>
                          <a:effectLst/>
                          <a:latin typeface="Calibri" pitchFamily="34" charset="0"/>
                          <a:ea typeface="SimSun" pitchFamily="2" charset="-122"/>
                          <a:cs typeface="Calibri" pitchFamily="34" charset="0"/>
                        </a:rPr>
                        <a:t>23%</a:t>
                      </a:r>
                    </a:p>
                  </a:txBody>
                  <a:tcPr marT="45740" marB="4574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70632">
                <a:tc>
                  <a:txBody>
                    <a:bodyPr/>
                    <a:lstStyle>
                      <a:lvl1pPr eaLnBrk="0" hangingPunct="0">
                        <a:spcBef>
                          <a:spcPct val="20000"/>
                        </a:spcBef>
                        <a:defRPr sz="2800">
                          <a:solidFill>
                            <a:schemeClr val="tx1"/>
                          </a:solidFill>
                          <a:latin typeface="Arial" pitchFamily="34" charset="0"/>
                          <a:cs typeface="Arial" pitchFamily="34" charset="0"/>
                        </a:defRPr>
                      </a:lvl1pPr>
                      <a:lvl2pPr marL="742950" indent="-285750" eaLnBrk="0" hangingPunct="0">
                        <a:spcBef>
                          <a:spcPct val="20000"/>
                        </a:spcBef>
                        <a:defRPr sz="2400">
                          <a:solidFill>
                            <a:schemeClr val="tx1"/>
                          </a:solidFill>
                          <a:latin typeface="Arial" pitchFamily="34" charset="0"/>
                          <a:cs typeface="Arial" pitchFamily="34" charset="0"/>
                        </a:defRPr>
                      </a:lvl2pPr>
                      <a:lvl3pPr marL="1143000" indent="-228600" eaLnBrk="0" hangingPunct="0">
                        <a:spcBef>
                          <a:spcPct val="20000"/>
                        </a:spcBef>
                        <a:defRPr sz="2000">
                          <a:solidFill>
                            <a:schemeClr val="tx1"/>
                          </a:solidFill>
                          <a:latin typeface="Arial" pitchFamily="34" charset="0"/>
                          <a:cs typeface="Arial" pitchFamily="34" charset="0"/>
                        </a:defRPr>
                      </a:lvl3pPr>
                      <a:lvl4pPr marL="1600200" indent="-228600" eaLnBrk="0" hangingPunct="0">
                        <a:spcBef>
                          <a:spcPct val="20000"/>
                        </a:spcBef>
                        <a:defRPr>
                          <a:solidFill>
                            <a:schemeClr val="tx1"/>
                          </a:solidFill>
                          <a:latin typeface="Arial" pitchFamily="34" charset="0"/>
                          <a:cs typeface="Arial" pitchFamily="34" charset="0"/>
                        </a:defRPr>
                      </a:lvl4pPr>
                      <a:lvl5pPr marL="2057400" indent="-228600" eaLnBrk="0" hangingPunct="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900" b="1" i="0" u="none" strike="noStrike" cap="none" normalizeH="0" baseline="0">
                          <a:ln>
                            <a:noFill/>
                          </a:ln>
                          <a:solidFill>
                            <a:schemeClr val="tx1"/>
                          </a:solidFill>
                          <a:effectLst/>
                          <a:latin typeface="Calibri" pitchFamily="34" charset="0"/>
                          <a:ea typeface="SimSun" pitchFamily="2" charset="-122"/>
                          <a:cs typeface="Calibri" pitchFamily="34" charset="0"/>
                        </a:rPr>
                        <a:t>Indoor Air Pollution</a:t>
                      </a:r>
                    </a:p>
                  </a:txBody>
                  <a:tcPr marT="45740" marB="4574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itchFamily="34" charset="0"/>
                          <a:cs typeface="Arial" pitchFamily="34" charset="0"/>
                        </a:defRPr>
                      </a:lvl1pPr>
                      <a:lvl2pPr marL="742950" indent="-285750" eaLnBrk="0" hangingPunct="0">
                        <a:spcBef>
                          <a:spcPct val="20000"/>
                        </a:spcBef>
                        <a:defRPr sz="2400">
                          <a:solidFill>
                            <a:schemeClr val="tx1"/>
                          </a:solidFill>
                          <a:latin typeface="Arial" pitchFamily="34" charset="0"/>
                          <a:cs typeface="Arial" pitchFamily="34" charset="0"/>
                        </a:defRPr>
                      </a:lvl2pPr>
                      <a:lvl3pPr marL="1143000" indent="-228600" eaLnBrk="0" hangingPunct="0">
                        <a:spcBef>
                          <a:spcPct val="20000"/>
                        </a:spcBef>
                        <a:defRPr sz="2000">
                          <a:solidFill>
                            <a:schemeClr val="tx1"/>
                          </a:solidFill>
                          <a:latin typeface="Arial" pitchFamily="34" charset="0"/>
                          <a:cs typeface="Arial" pitchFamily="34" charset="0"/>
                        </a:defRPr>
                      </a:lvl3pPr>
                      <a:lvl4pPr marL="1600200" indent="-228600" eaLnBrk="0" hangingPunct="0">
                        <a:spcBef>
                          <a:spcPct val="20000"/>
                        </a:spcBef>
                        <a:defRPr>
                          <a:solidFill>
                            <a:schemeClr val="tx1"/>
                          </a:solidFill>
                          <a:latin typeface="Arial" pitchFamily="34" charset="0"/>
                          <a:cs typeface="Arial" pitchFamily="34" charset="0"/>
                        </a:defRPr>
                      </a:lvl4pPr>
                      <a:lvl5pPr marL="2057400" indent="-228600" eaLnBrk="0" hangingPunct="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100" b="0" i="0" u="none" strike="noStrike" cap="none" normalizeH="0" baseline="0">
                          <a:ln>
                            <a:noFill/>
                          </a:ln>
                          <a:solidFill>
                            <a:schemeClr val="tx1"/>
                          </a:solidFill>
                          <a:effectLst/>
                          <a:latin typeface="Calibri" pitchFamily="34" charset="0"/>
                          <a:ea typeface="SimSun" pitchFamily="2" charset="-122"/>
                          <a:cs typeface="Calibri" pitchFamily="34" charset="0"/>
                        </a:rPr>
                        <a:t>1.5</a:t>
                      </a:r>
                    </a:p>
                  </a:txBody>
                  <a:tcPr marT="45740" marB="4574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tabLst>
                          <a:tab pos="723900" algn="l"/>
                        </a:tabLst>
                        <a:defRPr sz="2800">
                          <a:solidFill>
                            <a:schemeClr val="tx1"/>
                          </a:solidFill>
                          <a:latin typeface="Arial" pitchFamily="34" charset="0"/>
                          <a:cs typeface="Arial" pitchFamily="34" charset="0"/>
                        </a:defRPr>
                      </a:lvl1pPr>
                      <a:lvl2pPr marL="742950" indent="-285750" eaLnBrk="0" hangingPunct="0">
                        <a:spcBef>
                          <a:spcPct val="20000"/>
                        </a:spcBef>
                        <a:tabLst>
                          <a:tab pos="723900" algn="l"/>
                        </a:tabLst>
                        <a:defRPr sz="2400">
                          <a:solidFill>
                            <a:schemeClr val="tx1"/>
                          </a:solidFill>
                          <a:latin typeface="Arial" pitchFamily="34" charset="0"/>
                          <a:cs typeface="Arial" pitchFamily="34" charset="0"/>
                        </a:defRPr>
                      </a:lvl2pPr>
                      <a:lvl3pPr marL="1143000" indent="-228600" eaLnBrk="0" hangingPunct="0">
                        <a:spcBef>
                          <a:spcPct val="20000"/>
                        </a:spcBef>
                        <a:tabLst>
                          <a:tab pos="723900" algn="l"/>
                        </a:tabLst>
                        <a:defRPr sz="2000">
                          <a:solidFill>
                            <a:schemeClr val="tx1"/>
                          </a:solidFill>
                          <a:latin typeface="Arial" pitchFamily="34" charset="0"/>
                          <a:cs typeface="Arial" pitchFamily="34" charset="0"/>
                        </a:defRPr>
                      </a:lvl3pPr>
                      <a:lvl4pPr marL="1600200" indent="-228600" eaLnBrk="0" hangingPunct="0">
                        <a:spcBef>
                          <a:spcPct val="20000"/>
                        </a:spcBef>
                        <a:tabLst>
                          <a:tab pos="723900" algn="l"/>
                        </a:tabLst>
                        <a:defRPr>
                          <a:solidFill>
                            <a:schemeClr val="tx1"/>
                          </a:solidFill>
                          <a:latin typeface="Arial" pitchFamily="34" charset="0"/>
                          <a:cs typeface="Arial" pitchFamily="34" charset="0"/>
                        </a:defRPr>
                      </a:lvl4pPr>
                      <a:lvl5pPr marL="2057400" indent="-228600" eaLnBrk="0" hangingPunct="0">
                        <a:spcBef>
                          <a:spcPct val="20000"/>
                        </a:spcBef>
                        <a:tabLst>
                          <a:tab pos="723900" algn="l"/>
                        </a:tabLst>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tabLst>
                          <a:tab pos="723900" algn="l"/>
                        </a:tabLs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tabLst>
                          <a:tab pos="723900" algn="l"/>
                        </a:tabLs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tabLst>
                          <a:tab pos="723900" algn="l"/>
                        </a:tabLs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tabLst>
                          <a:tab pos="723900" algn="l"/>
                        </a:tabLs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723900" algn="l"/>
                        </a:tabLst>
                      </a:pPr>
                      <a:r>
                        <a:rPr kumimoji="0" lang="en-GB" altLang="en-US" sz="2100" b="0" i="0" u="none" strike="noStrike" cap="none" normalizeH="0" baseline="0">
                          <a:ln>
                            <a:noFill/>
                          </a:ln>
                          <a:solidFill>
                            <a:schemeClr val="tx1"/>
                          </a:solidFill>
                          <a:effectLst/>
                          <a:latin typeface="Calibri" pitchFamily="34" charset="0"/>
                          <a:ea typeface="SimSun" pitchFamily="2" charset="-122"/>
                          <a:cs typeface="Calibri" pitchFamily="34" charset="0"/>
                        </a:rPr>
                        <a:t>71.1%</a:t>
                      </a:r>
                    </a:p>
                  </a:txBody>
                  <a:tcPr marT="45740" marB="4574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itchFamily="34" charset="0"/>
                          <a:cs typeface="Arial" pitchFamily="34" charset="0"/>
                        </a:defRPr>
                      </a:lvl1pPr>
                      <a:lvl2pPr marL="742950" indent="-285750" eaLnBrk="0" hangingPunct="0">
                        <a:spcBef>
                          <a:spcPct val="20000"/>
                        </a:spcBef>
                        <a:defRPr sz="2400">
                          <a:solidFill>
                            <a:schemeClr val="tx1"/>
                          </a:solidFill>
                          <a:latin typeface="Arial" pitchFamily="34" charset="0"/>
                          <a:cs typeface="Arial" pitchFamily="34" charset="0"/>
                        </a:defRPr>
                      </a:lvl2pPr>
                      <a:lvl3pPr marL="1143000" indent="-228600" eaLnBrk="0" hangingPunct="0">
                        <a:spcBef>
                          <a:spcPct val="20000"/>
                        </a:spcBef>
                        <a:defRPr sz="2000">
                          <a:solidFill>
                            <a:schemeClr val="tx1"/>
                          </a:solidFill>
                          <a:latin typeface="Arial" pitchFamily="34" charset="0"/>
                          <a:cs typeface="Arial" pitchFamily="34" charset="0"/>
                        </a:defRPr>
                      </a:lvl3pPr>
                      <a:lvl4pPr marL="1600200" indent="-228600" eaLnBrk="0" hangingPunct="0">
                        <a:spcBef>
                          <a:spcPct val="20000"/>
                        </a:spcBef>
                        <a:defRPr>
                          <a:solidFill>
                            <a:schemeClr val="tx1"/>
                          </a:solidFill>
                          <a:latin typeface="Arial" pitchFamily="34" charset="0"/>
                          <a:cs typeface="Arial" pitchFamily="34" charset="0"/>
                        </a:defRPr>
                      </a:lvl4pPr>
                      <a:lvl5pPr marL="2057400" indent="-228600" eaLnBrk="0" hangingPunct="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700" b="1" i="0" u="none" strike="noStrike" cap="none" normalizeH="0" baseline="0">
                          <a:ln>
                            <a:noFill/>
                          </a:ln>
                          <a:solidFill>
                            <a:schemeClr val="tx1"/>
                          </a:solidFill>
                          <a:effectLst/>
                          <a:latin typeface="Calibri" pitchFamily="34" charset="0"/>
                          <a:ea typeface="SimSun" pitchFamily="2" charset="-122"/>
                          <a:cs typeface="Calibri" pitchFamily="34" charset="0"/>
                        </a:rPr>
                        <a:t>26%</a:t>
                      </a:r>
                    </a:p>
                  </a:txBody>
                  <a:tcPr marT="45740" marB="4574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
        <p:nvSpPr>
          <p:cNvPr id="277548" name="Text Box 46"/>
          <p:cNvSpPr txBox="1">
            <a:spLocks noChangeArrowheads="1"/>
          </p:cNvSpPr>
          <p:nvPr/>
        </p:nvSpPr>
        <p:spPr bwMode="auto">
          <a:xfrm>
            <a:off x="1600200" y="5678489"/>
            <a:ext cx="903605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marL="342900" marR="0" lvl="0" indent="-342900" algn="l" defTabSz="914400" rtl="0" eaLnBrk="1" fontAlgn="base" latinLnBrk="0" hangingPunct="1">
              <a:lnSpc>
                <a:spcPct val="100000"/>
              </a:lnSpc>
              <a:spcBef>
                <a:spcPct val="50000"/>
              </a:spcBef>
              <a:spcAft>
                <a:spcPct val="0"/>
              </a:spcAft>
              <a:buClrTx/>
              <a:buSzTx/>
              <a:buFontTx/>
              <a:buNone/>
              <a:tabLst/>
              <a:defRPr/>
            </a:pPr>
            <a:r>
              <a:rPr kumimoji="0" lang="en-GB" altLang="en-US" sz="1000" b="1" i="1" u="none" strike="noStrike" kern="1200" cap="none" spc="0" normalizeH="0" baseline="0" noProof="0" dirty="0">
                <a:ln>
                  <a:noFill/>
                </a:ln>
                <a:solidFill>
                  <a:srgbClr val="000000"/>
                </a:solidFill>
                <a:effectLst/>
                <a:uLnTx/>
                <a:uFillTx/>
                <a:latin typeface="Calibri" pitchFamily="34" charset="0"/>
                <a:ea typeface="+mn-ea"/>
                <a:cs typeface="Arial" pitchFamily="34" charset="0"/>
              </a:rPr>
              <a:t>     </a:t>
            </a:r>
            <a:r>
              <a:rPr kumimoji="0" lang="en-GB" altLang="en-US" sz="1000" b="0" i="1" u="none" strike="noStrike" kern="1200" cap="none" spc="0" normalizeH="0" baseline="0" noProof="0" dirty="0">
                <a:ln>
                  <a:noFill/>
                </a:ln>
                <a:solidFill>
                  <a:srgbClr val="000000"/>
                </a:solidFill>
                <a:effectLst/>
                <a:uLnTx/>
                <a:uFillTx/>
                <a:latin typeface="Calibri" pitchFamily="34" charset="0"/>
                <a:ea typeface="+mn-ea"/>
                <a:cs typeface="Arial" pitchFamily="34" charset="0"/>
              </a:rPr>
              <a:t>  </a:t>
            </a:r>
            <a:r>
              <a:rPr kumimoji="0" lang="en-GB" altLang="en-US" sz="1000" b="1" i="1" u="none" strike="noStrike" kern="1200" cap="none" spc="0" normalizeH="0" baseline="0" noProof="0" dirty="0">
                <a:ln>
                  <a:noFill/>
                </a:ln>
                <a:solidFill>
                  <a:srgbClr val="000000"/>
                </a:solidFill>
                <a:effectLst/>
                <a:uLnTx/>
                <a:uFillTx/>
                <a:latin typeface="Calibri" pitchFamily="34" charset="0"/>
                <a:ea typeface="+mn-ea"/>
                <a:cs typeface="Arial" pitchFamily="34" charset="0"/>
              </a:rPr>
              <a:t>Sources:</a:t>
            </a:r>
            <a:r>
              <a:rPr kumimoji="0" lang="en-GB" altLang="en-US" sz="1000" b="0" i="1" u="none" strike="noStrike" kern="1200" cap="none" spc="0" normalizeH="0" baseline="0" noProof="0" dirty="0">
                <a:ln>
                  <a:noFill/>
                </a:ln>
                <a:solidFill>
                  <a:srgbClr val="000000"/>
                </a:solidFill>
                <a:effectLst/>
                <a:uLnTx/>
                <a:uFillTx/>
                <a:latin typeface="Calibri" pitchFamily="34" charset="0"/>
                <a:ea typeface="+mn-ea"/>
                <a:cs typeface="Arial" pitchFamily="34" charset="0"/>
              </a:rPr>
              <a:t> </a:t>
            </a:r>
            <a:r>
              <a:rPr kumimoji="0" lang="en-GB" altLang="en-US" sz="1000" b="0" i="1" u="none" strike="noStrike" kern="1200" cap="none" spc="0" normalizeH="0" baseline="0" noProof="0" dirty="0" err="1">
                <a:ln>
                  <a:noFill/>
                </a:ln>
                <a:solidFill>
                  <a:srgbClr val="000000"/>
                </a:solidFill>
                <a:effectLst/>
                <a:uLnTx/>
                <a:uFillTx/>
                <a:latin typeface="Calibri" pitchFamily="34" charset="0"/>
                <a:ea typeface="+mn-ea"/>
                <a:cs typeface="Arial" pitchFamily="34" charset="0"/>
              </a:rPr>
              <a:t>Lönnroth</a:t>
            </a:r>
            <a:r>
              <a:rPr kumimoji="0" lang="en-GB" altLang="en-US" sz="1000" b="0" i="1" u="none" strike="noStrike" kern="1200" cap="none" spc="0" normalizeH="0" baseline="0" noProof="0" dirty="0">
                <a:ln>
                  <a:noFill/>
                </a:ln>
                <a:solidFill>
                  <a:srgbClr val="000000"/>
                </a:solidFill>
                <a:effectLst/>
                <a:uLnTx/>
                <a:uFillTx/>
                <a:latin typeface="Calibri" pitchFamily="34" charset="0"/>
                <a:ea typeface="+mn-ea"/>
                <a:cs typeface="Arial" pitchFamily="34" charset="0"/>
              </a:rPr>
              <a:t> K, Raviglione M. Global Epidemiology of Tuberculosis: Prospects for Control. </a:t>
            </a:r>
            <a:r>
              <a:rPr kumimoji="0" lang="en-GB" altLang="en-US" sz="1000" b="0" i="1" u="none" strike="noStrike" kern="1200" cap="none" spc="0" normalizeH="0" baseline="0" noProof="0" dirty="0" err="1">
                <a:ln>
                  <a:noFill/>
                </a:ln>
                <a:solidFill>
                  <a:srgbClr val="000000"/>
                </a:solidFill>
                <a:effectLst/>
                <a:uLnTx/>
                <a:uFillTx/>
                <a:latin typeface="Calibri" pitchFamily="34" charset="0"/>
                <a:ea typeface="+mn-ea"/>
                <a:cs typeface="Arial" pitchFamily="34" charset="0"/>
              </a:rPr>
              <a:t>Semin</a:t>
            </a:r>
            <a:r>
              <a:rPr kumimoji="0" lang="en-GB" altLang="en-US" sz="1000" b="0" i="1" u="none" strike="noStrike" kern="1200" cap="none" spc="0" normalizeH="0" baseline="0" noProof="0" dirty="0">
                <a:ln>
                  <a:noFill/>
                </a:ln>
                <a:solidFill>
                  <a:srgbClr val="000000"/>
                </a:solidFill>
                <a:effectLst/>
                <a:uLnTx/>
                <a:uFillTx/>
                <a:latin typeface="Calibri" pitchFamily="34" charset="0"/>
                <a:ea typeface="+mn-ea"/>
                <a:cs typeface="Arial" pitchFamily="34" charset="0"/>
              </a:rPr>
              <a:t> </a:t>
            </a:r>
            <a:r>
              <a:rPr kumimoji="0" lang="en-GB" altLang="en-US" sz="1000" b="0" i="1" u="none" strike="noStrike" kern="1200" cap="none" spc="0" normalizeH="0" baseline="0" noProof="0" dirty="0" err="1">
                <a:ln>
                  <a:noFill/>
                </a:ln>
                <a:solidFill>
                  <a:srgbClr val="000000"/>
                </a:solidFill>
                <a:effectLst/>
                <a:uLnTx/>
                <a:uFillTx/>
                <a:latin typeface="Calibri" pitchFamily="34" charset="0"/>
                <a:ea typeface="+mn-ea"/>
                <a:cs typeface="Arial" pitchFamily="34" charset="0"/>
              </a:rPr>
              <a:t>Respir</a:t>
            </a:r>
            <a:r>
              <a:rPr kumimoji="0" lang="en-GB" altLang="en-US" sz="1000" b="0" i="1" u="none" strike="noStrike" kern="1200" cap="none" spc="0" normalizeH="0" baseline="0" noProof="0" dirty="0">
                <a:ln>
                  <a:noFill/>
                </a:ln>
                <a:solidFill>
                  <a:srgbClr val="000000"/>
                </a:solidFill>
                <a:effectLst/>
                <a:uLnTx/>
                <a:uFillTx/>
                <a:latin typeface="Calibri" pitchFamily="34" charset="0"/>
                <a:ea typeface="+mn-ea"/>
                <a:cs typeface="Arial" pitchFamily="34" charset="0"/>
              </a:rPr>
              <a:t> </a:t>
            </a:r>
            <a:r>
              <a:rPr kumimoji="0" lang="en-GB" altLang="en-US" sz="1000" b="0" i="1" u="none" strike="noStrike" kern="1200" cap="none" spc="0" normalizeH="0" baseline="0" noProof="0" dirty="0" err="1">
                <a:ln>
                  <a:noFill/>
                </a:ln>
                <a:solidFill>
                  <a:srgbClr val="000000"/>
                </a:solidFill>
                <a:effectLst/>
                <a:uLnTx/>
                <a:uFillTx/>
                <a:latin typeface="Calibri" pitchFamily="34" charset="0"/>
                <a:ea typeface="+mn-ea"/>
                <a:cs typeface="Arial" pitchFamily="34" charset="0"/>
              </a:rPr>
              <a:t>Crit</a:t>
            </a:r>
            <a:r>
              <a:rPr kumimoji="0" lang="en-GB" altLang="en-US" sz="1000" b="0" i="1" u="none" strike="noStrike" kern="1200" cap="none" spc="0" normalizeH="0" baseline="0" noProof="0" dirty="0">
                <a:ln>
                  <a:noFill/>
                </a:ln>
                <a:solidFill>
                  <a:srgbClr val="000000"/>
                </a:solidFill>
                <a:effectLst/>
                <a:uLnTx/>
                <a:uFillTx/>
                <a:latin typeface="Calibri" pitchFamily="34" charset="0"/>
                <a:ea typeface="+mn-ea"/>
                <a:cs typeface="Arial" pitchFamily="34" charset="0"/>
              </a:rPr>
              <a:t> Care Med 2008; 29: 481-491. *Updated data in GTR 2009. RR=26.7 used for countries with HIV &lt;1%. **Updated data from </a:t>
            </a:r>
            <a:r>
              <a:rPr kumimoji="0" lang="en-GB" altLang="en-US" sz="1000" b="0" i="1" u="none" strike="noStrike" kern="1200" cap="none" spc="0" normalizeH="0" baseline="0" noProof="0" dirty="0" err="1">
                <a:ln>
                  <a:noFill/>
                </a:ln>
                <a:solidFill>
                  <a:srgbClr val="000000"/>
                </a:solidFill>
                <a:effectLst/>
                <a:uLnTx/>
                <a:uFillTx/>
                <a:latin typeface="Calibri" pitchFamily="34" charset="0"/>
                <a:ea typeface="+mn-ea"/>
                <a:cs typeface="Arial" pitchFamily="34" charset="0"/>
              </a:rPr>
              <a:t>Lönnroth</a:t>
            </a:r>
            <a:r>
              <a:rPr kumimoji="0" lang="en-GB" altLang="en-US" sz="1000" b="0" i="1" u="none" strike="noStrike" kern="1200" cap="none" spc="0" normalizeH="0" baseline="0" noProof="0" dirty="0">
                <a:ln>
                  <a:noFill/>
                </a:ln>
                <a:solidFill>
                  <a:srgbClr val="000000"/>
                </a:solidFill>
                <a:effectLst/>
                <a:uLnTx/>
                <a:uFillTx/>
                <a:latin typeface="Calibri" pitchFamily="34" charset="0"/>
                <a:ea typeface="+mn-ea"/>
                <a:cs typeface="Arial" pitchFamily="34" charset="0"/>
              </a:rPr>
              <a:t> et al. </a:t>
            </a:r>
            <a:r>
              <a:rPr kumimoji="0" lang="en-GB" altLang="zh-CN" sz="1000" b="0" i="1" u="none" strike="noStrike" kern="1200" cap="none" spc="0" normalizeH="0" baseline="0" noProof="0" dirty="0">
                <a:ln>
                  <a:noFill/>
                </a:ln>
                <a:solidFill>
                  <a:srgbClr val="000000"/>
                </a:solidFill>
                <a:effectLst/>
                <a:uLnTx/>
                <a:uFillTx/>
                <a:latin typeface="Calibri" pitchFamily="34" charset="0"/>
                <a:ea typeface="SimSun" pitchFamily="2" charset="-122"/>
                <a:cs typeface="Calibri" pitchFamily="34" charset="0"/>
              </a:rPr>
              <a:t>A consistent log-linear relationship between tuberculosis incidence and body-mass index. </a:t>
            </a:r>
            <a:r>
              <a:rPr kumimoji="0" lang="en-GB" altLang="en-US" sz="1000" b="0" i="1" u="none" strike="noStrike" kern="1200" cap="none" spc="0" normalizeH="0" baseline="0" noProof="0" dirty="0">
                <a:ln>
                  <a:noFill/>
                </a:ln>
                <a:solidFill>
                  <a:srgbClr val="000000"/>
                </a:solidFill>
                <a:effectLst/>
                <a:uLnTx/>
                <a:uFillTx/>
                <a:latin typeface="Calibri" pitchFamily="34" charset="0"/>
                <a:ea typeface="+mn-ea"/>
                <a:cs typeface="Arial" pitchFamily="34" charset="0"/>
              </a:rPr>
              <a:t> </a:t>
            </a:r>
          </a:p>
        </p:txBody>
      </p:sp>
      <p:sp>
        <p:nvSpPr>
          <p:cNvPr id="277549" name="Rectangle 2"/>
          <p:cNvSpPr>
            <a:spLocks noGrp="1" noChangeArrowheads="1"/>
          </p:cNvSpPr>
          <p:nvPr>
            <p:ph type="title"/>
          </p:nvPr>
        </p:nvSpPr>
        <p:spPr>
          <a:xfrm>
            <a:off x="1630363" y="188914"/>
            <a:ext cx="7129462" cy="739775"/>
          </a:xfrm>
        </p:spPr>
        <p:txBody>
          <a:bodyPr/>
          <a:lstStyle/>
          <a:p>
            <a:pPr algn="l" eaLnBrk="1" hangingPunct="1"/>
            <a:r>
              <a:rPr lang="en-GB" altLang="en-US" sz="2800" b="1">
                <a:latin typeface="Century Gothic" pitchFamily="34" charset="0"/>
              </a:rPr>
              <a:t>Population attributable fraction:</a:t>
            </a:r>
            <a:br>
              <a:rPr lang="en-GB" altLang="en-US" sz="2800" b="1">
                <a:latin typeface="Century Gothic" pitchFamily="34" charset="0"/>
              </a:rPr>
            </a:br>
            <a:r>
              <a:rPr lang="en-GB" altLang="en-US" sz="2800" b="1">
                <a:latin typeface="Century Gothic" pitchFamily="34" charset="0"/>
              </a:rPr>
              <a:t>Selected Risk Factors &amp; Determinants</a:t>
            </a:r>
          </a:p>
        </p:txBody>
      </p:sp>
      <p:graphicFrame>
        <p:nvGraphicFramePr>
          <p:cNvPr id="277550" name="Object 45"/>
          <p:cNvGraphicFramePr>
            <a:graphicFrameLocks noGrp="1" noChangeAspect="1"/>
          </p:cNvGraphicFramePr>
          <p:nvPr>
            <p:ph sz="half" idx="2"/>
          </p:nvPr>
        </p:nvGraphicFramePr>
        <p:xfrm>
          <a:off x="8542349" y="344488"/>
          <a:ext cx="1652587" cy="563562"/>
        </p:xfrm>
        <a:graphic>
          <a:graphicData uri="http://schemas.openxmlformats.org/presentationml/2006/ole">
            <mc:AlternateContent xmlns:mc="http://schemas.openxmlformats.org/markup-compatibility/2006">
              <mc:Choice xmlns:v="urn:schemas-microsoft-com:vml" Requires="v">
                <p:oleObj spid="_x0000_s346134" r:id="rId4" imgW="1422400" imgH="469900" progId="Equation.DSMT4">
                  <p:embed/>
                </p:oleObj>
              </mc:Choice>
              <mc:Fallback>
                <p:oleObj r:id="rId4" imgW="1422400" imgH="469900" progId="Equation.DSMT4">
                  <p:embed/>
                  <p:pic>
                    <p:nvPicPr>
                      <p:cNvPr id="277550" name="Object 45"/>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42349" y="344488"/>
                        <a:ext cx="1652587" cy="563562"/>
                      </a:xfrm>
                      <a:prstGeom prst="rect">
                        <a:avLst/>
                      </a:prstGeom>
                      <a:noFill/>
                      <a:ln w="28575" cmpd="sng">
                        <a:solidFill>
                          <a:srgbClr val="CC00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 name="Freeform 17"/>
          <p:cNvSpPr>
            <a:spLocks/>
          </p:cNvSpPr>
          <p:nvPr/>
        </p:nvSpPr>
        <p:spPr bwMode="auto">
          <a:xfrm>
            <a:off x="1674824" y="1049582"/>
            <a:ext cx="8885237" cy="3175"/>
          </a:xfrm>
          <a:custGeom>
            <a:avLst/>
            <a:gdLst>
              <a:gd name="T0" fmla="*/ 0 w 5597"/>
              <a:gd name="T1" fmla="*/ 0 h 2"/>
              <a:gd name="T2" fmla="*/ 2147483647 w 5597"/>
              <a:gd name="T3" fmla="*/ 2147483647 h 2"/>
              <a:gd name="T4" fmla="*/ 0 60000 65536"/>
              <a:gd name="T5" fmla="*/ 0 60000 65536"/>
              <a:gd name="T6" fmla="*/ 0 w 5597"/>
              <a:gd name="T7" fmla="*/ 0 h 2"/>
              <a:gd name="T8" fmla="*/ 5597 w 5597"/>
              <a:gd name="T9" fmla="*/ 2 h 2"/>
            </a:gdLst>
            <a:ahLst/>
            <a:cxnLst>
              <a:cxn ang="T4">
                <a:pos x="T0" y="T1"/>
              </a:cxn>
              <a:cxn ang="T5">
                <a:pos x="T2" y="T3"/>
              </a:cxn>
            </a:cxnLst>
            <a:rect l="T6" t="T7" r="T8" b="T9"/>
            <a:pathLst>
              <a:path w="5597" h="2">
                <a:moveTo>
                  <a:pt x="0" y="0"/>
                </a:moveTo>
                <a:lnTo>
                  <a:pt x="5597" y="2"/>
                </a:lnTo>
              </a:path>
            </a:pathLst>
          </a:custGeom>
          <a:noFill/>
          <a:ln w="57150">
            <a:solidFill>
              <a:srgbClr val="0077D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pic>
        <p:nvPicPr>
          <p:cNvPr id="11" name="Picture 10">
            <a:extLst>
              <a:ext uri="{FF2B5EF4-FFF2-40B4-BE49-F238E27FC236}">
                <a16:creationId xmlns:a16="http://schemas.microsoft.com/office/drawing/2014/main" id="{71BDBB40-25AC-4400-B0C3-2BCC4D117463}"/>
              </a:ext>
            </a:extLst>
          </p:cNvPr>
          <p:cNvPicPr>
            <a:picLocks noChangeAspect="1"/>
          </p:cNvPicPr>
          <p:nvPr/>
        </p:nvPicPr>
        <p:blipFill>
          <a:blip r:embed="rId6"/>
          <a:stretch>
            <a:fillRect/>
          </a:stretch>
        </p:blipFill>
        <p:spPr>
          <a:xfrm>
            <a:off x="11512" y="6379500"/>
            <a:ext cx="12192000" cy="510024"/>
          </a:xfrm>
          <a:prstGeom prst="rect">
            <a:avLst/>
          </a:prstGeom>
        </p:spPr>
      </p:pic>
    </p:spTree>
    <p:extLst>
      <p:ext uri="{BB962C8B-B14F-4D97-AF65-F5344CB8AC3E}">
        <p14:creationId xmlns:p14="http://schemas.microsoft.com/office/powerpoint/2010/main" val="1373626481"/>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Title 1"/>
          <p:cNvSpPr>
            <a:spLocks/>
          </p:cNvSpPr>
          <p:nvPr/>
        </p:nvSpPr>
        <p:spPr bwMode="auto">
          <a:xfrm>
            <a:off x="1690689" y="122240"/>
            <a:ext cx="4117975"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000000"/>
                </a:solidFill>
                <a:effectLst/>
                <a:uLnTx/>
                <a:uFillTx/>
                <a:latin typeface="Century Gothic" pitchFamily="34" charset="0"/>
                <a:ea typeface="+mn-ea"/>
                <a:cs typeface="Arial" pitchFamily="34" charset="0"/>
              </a:rPr>
              <a:t>Overview</a:t>
            </a:r>
          </a:p>
        </p:txBody>
      </p:sp>
      <p:sp>
        <p:nvSpPr>
          <p:cNvPr id="13" name="Freeform 17"/>
          <p:cNvSpPr>
            <a:spLocks/>
          </p:cNvSpPr>
          <p:nvPr/>
        </p:nvSpPr>
        <p:spPr bwMode="auto">
          <a:xfrm>
            <a:off x="1674824" y="908720"/>
            <a:ext cx="8885237" cy="3175"/>
          </a:xfrm>
          <a:custGeom>
            <a:avLst/>
            <a:gdLst>
              <a:gd name="T0" fmla="*/ 0 w 5597"/>
              <a:gd name="T1" fmla="*/ 0 h 2"/>
              <a:gd name="T2" fmla="*/ 2147483647 w 5597"/>
              <a:gd name="T3" fmla="*/ 2147483647 h 2"/>
              <a:gd name="T4" fmla="*/ 0 60000 65536"/>
              <a:gd name="T5" fmla="*/ 0 60000 65536"/>
              <a:gd name="T6" fmla="*/ 0 w 5597"/>
              <a:gd name="T7" fmla="*/ 0 h 2"/>
              <a:gd name="T8" fmla="*/ 5597 w 5597"/>
              <a:gd name="T9" fmla="*/ 2 h 2"/>
            </a:gdLst>
            <a:ahLst/>
            <a:cxnLst>
              <a:cxn ang="T4">
                <a:pos x="T0" y="T1"/>
              </a:cxn>
              <a:cxn ang="T5">
                <a:pos x="T2" y="T3"/>
              </a:cxn>
            </a:cxnLst>
            <a:rect l="T6" t="T7" r="T8" b="T9"/>
            <a:pathLst>
              <a:path w="5597" h="2">
                <a:moveTo>
                  <a:pt x="0" y="0"/>
                </a:moveTo>
                <a:lnTo>
                  <a:pt x="5597" y="2"/>
                </a:lnTo>
              </a:path>
            </a:pathLst>
          </a:custGeom>
          <a:noFill/>
          <a:ln w="57150">
            <a:solidFill>
              <a:srgbClr val="0077D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15" name="Text Box 8">
            <a:extLst>
              <a:ext uri="{FF2B5EF4-FFF2-40B4-BE49-F238E27FC236}">
                <a16:creationId xmlns:a16="http://schemas.microsoft.com/office/drawing/2014/main" id="{18CC3FB7-F131-45F4-96EB-718F8F9A0EAF}"/>
              </a:ext>
            </a:extLst>
          </p:cNvPr>
          <p:cNvSpPr txBox="1">
            <a:spLocks noChangeArrowheads="1"/>
          </p:cNvSpPr>
          <p:nvPr/>
        </p:nvSpPr>
        <p:spPr bwMode="auto">
          <a:xfrm>
            <a:off x="5303912" y="1340768"/>
            <a:ext cx="6408712" cy="4524315"/>
          </a:xfrm>
          <a:prstGeom prst="rect">
            <a:avLst/>
          </a:prstGeom>
          <a:solidFill>
            <a:schemeClr val="bg1">
              <a:lumMod val="95000"/>
            </a:schemeClr>
          </a:solidFill>
          <a:ln>
            <a:noFill/>
          </a:ln>
        </p:spPr>
        <p:txBody>
          <a:bodyPr wrap="square">
            <a:spAutoFit/>
          </a:bodyPr>
          <a:lstStyle>
            <a:lvl1pPr marL="457200" indent="-457200"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marL="457200" marR="0" lvl="0" indent="-457200" algn="l" defTabSz="914400" rtl="0" eaLnBrk="1" fontAlgn="base" latinLnBrk="0" hangingPunct="1">
              <a:lnSpc>
                <a:spcPct val="100000"/>
              </a:lnSpc>
              <a:spcBef>
                <a:spcPct val="0"/>
              </a:spcBef>
              <a:spcAft>
                <a:spcPct val="0"/>
              </a:spcAft>
              <a:buClrTx/>
              <a:buSzPct val="105000"/>
              <a:buFont typeface="Wingdings" pitchFamily="2" charset="2"/>
              <a:buChar char="ü"/>
              <a:tabLst/>
              <a:defRPr/>
            </a:pPr>
            <a:endParaRPr kumimoji="0" lang="en-GB" altLang="en-US" sz="2400" b="1" i="0" u="none" strike="noStrike" kern="1200" cap="none" spc="0" normalizeH="0" baseline="0" noProof="0" dirty="0">
              <a:ln>
                <a:noFill/>
              </a:ln>
              <a:solidFill>
                <a:srgbClr val="000000"/>
              </a:solidFill>
              <a:effectLst/>
              <a:uLnTx/>
              <a:uFillTx/>
              <a:latin typeface="Calibri" pitchFamily="34" charset="0"/>
              <a:ea typeface="+mn-ea"/>
              <a:cs typeface="Arial" charset="0"/>
            </a:endParaRPr>
          </a:p>
          <a:p>
            <a:pPr marL="457200" marR="0" lvl="0" indent="-457200" algn="l" defTabSz="914400" rtl="0" eaLnBrk="1" fontAlgn="base" latinLnBrk="0" hangingPunct="1">
              <a:lnSpc>
                <a:spcPct val="100000"/>
              </a:lnSpc>
              <a:spcBef>
                <a:spcPct val="0"/>
              </a:spcBef>
              <a:spcAft>
                <a:spcPct val="0"/>
              </a:spcAft>
              <a:buClrTx/>
              <a:buSzPct val="105000"/>
              <a:buFont typeface="Wingdings" pitchFamily="2" charset="2"/>
              <a:buChar char="ü"/>
              <a:tabLst/>
              <a:defRPr/>
            </a:pPr>
            <a:r>
              <a:rPr kumimoji="0" lang="en-GB" altLang="en-US" sz="2400" b="1" i="0" u="none" strike="noStrike" kern="1200" cap="none" spc="0" normalizeH="0" baseline="0" noProof="0" dirty="0">
                <a:ln>
                  <a:noFill/>
                </a:ln>
                <a:solidFill>
                  <a:srgbClr val="000000"/>
                </a:solidFill>
                <a:effectLst/>
                <a:uLnTx/>
                <a:uFillTx/>
                <a:latin typeface="Calibri" pitchFamily="34" charset="0"/>
                <a:ea typeface="+mn-ea"/>
                <a:cs typeface="Arial" charset="0"/>
              </a:rPr>
              <a:t>Burden of TB, TB/HIV, MDR-TB</a:t>
            </a:r>
            <a:br>
              <a:rPr kumimoji="0" lang="en-GB" altLang="en-US" sz="2400" b="1" i="0" u="none" strike="noStrike" kern="1200" cap="none" spc="0" normalizeH="0" baseline="0" noProof="0" dirty="0">
                <a:ln>
                  <a:noFill/>
                </a:ln>
                <a:solidFill>
                  <a:srgbClr val="000000"/>
                </a:solidFill>
                <a:effectLst/>
                <a:uLnTx/>
                <a:uFillTx/>
                <a:latin typeface="Calibri" pitchFamily="34" charset="0"/>
                <a:ea typeface="+mn-ea"/>
                <a:cs typeface="Arial" charset="0"/>
              </a:rPr>
            </a:br>
            <a:endParaRPr kumimoji="0" lang="en-GB" altLang="en-US" sz="2400" b="1" i="0" u="none" strike="noStrike" kern="1200" cap="none" spc="0" normalizeH="0" baseline="0" noProof="0" dirty="0">
              <a:ln>
                <a:noFill/>
              </a:ln>
              <a:solidFill>
                <a:srgbClr val="000000"/>
              </a:solidFill>
              <a:effectLst/>
              <a:uLnTx/>
              <a:uFillTx/>
              <a:latin typeface="Calibri" pitchFamily="34" charset="0"/>
              <a:ea typeface="+mn-ea"/>
              <a:cs typeface="Arial" charset="0"/>
            </a:endParaRPr>
          </a:p>
          <a:p>
            <a:pPr marL="457200" marR="0" lvl="0" indent="-457200" algn="l" defTabSz="914400" rtl="0" eaLnBrk="1" fontAlgn="base" latinLnBrk="0" hangingPunct="1">
              <a:lnSpc>
                <a:spcPct val="100000"/>
              </a:lnSpc>
              <a:spcBef>
                <a:spcPct val="0"/>
              </a:spcBef>
              <a:spcAft>
                <a:spcPct val="0"/>
              </a:spcAft>
              <a:buClrTx/>
              <a:buSzPct val="105000"/>
              <a:buFont typeface="Wingdings" pitchFamily="2" charset="2"/>
              <a:buChar char="ü"/>
              <a:tabLst/>
              <a:defRPr/>
            </a:pPr>
            <a:r>
              <a:rPr kumimoji="0" lang="en-GB" altLang="en-US" sz="2400" b="1" i="0" u="none" strike="noStrike" kern="1200" cap="none" spc="0" normalizeH="0" baseline="0" noProof="0" dirty="0">
                <a:ln>
                  <a:noFill/>
                </a:ln>
                <a:solidFill>
                  <a:srgbClr val="FF0000"/>
                </a:solidFill>
                <a:effectLst/>
                <a:uLnTx/>
                <a:uFillTx/>
                <a:latin typeface="Calibri" pitchFamily="34" charset="0"/>
                <a:ea typeface="+mn-ea"/>
                <a:cs typeface="Arial" charset="0"/>
              </a:rPr>
              <a:t>Impact of interventions, progress in control and care, and challenges</a:t>
            </a:r>
            <a:br>
              <a:rPr kumimoji="0" lang="en-GB" altLang="en-US" sz="2400" b="1" i="0" u="none" strike="noStrike" kern="1200" cap="none" spc="0" normalizeH="0" baseline="0" noProof="0" dirty="0">
                <a:ln>
                  <a:noFill/>
                </a:ln>
                <a:solidFill>
                  <a:srgbClr val="000000"/>
                </a:solidFill>
                <a:effectLst/>
                <a:uLnTx/>
                <a:uFillTx/>
                <a:latin typeface="Calibri" pitchFamily="34" charset="0"/>
                <a:ea typeface="+mn-ea"/>
                <a:cs typeface="Arial" charset="0"/>
              </a:rPr>
            </a:br>
            <a:endParaRPr kumimoji="0" lang="en-GB" altLang="en-US" sz="2400" b="1" i="0" u="none" strike="noStrike" kern="1200" cap="none" spc="0" normalizeH="0" baseline="0" noProof="0" dirty="0">
              <a:ln>
                <a:noFill/>
              </a:ln>
              <a:solidFill>
                <a:srgbClr val="000000"/>
              </a:solidFill>
              <a:effectLst/>
              <a:uLnTx/>
              <a:uFillTx/>
              <a:latin typeface="Calibri" pitchFamily="34" charset="0"/>
              <a:ea typeface="+mn-ea"/>
              <a:cs typeface="Arial" charset="0"/>
            </a:endParaRPr>
          </a:p>
          <a:p>
            <a:pPr marL="457200" marR="0" lvl="0" indent="-457200" algn="l" defTabSz="914400" rtl="0" eaLnBrk="1" fontAlgn="base" latinLnBrk="0" hangingPunct="1">
              <a:lnSpc>
                <a:spcPct val="100000"/>
              </a:lnSpc>
              <a:spcBef>
                <a:spcPct val="0"/>
              </a:spcBef>
              <a:spcAft>
                <a:spcPct val="0"/>
              </a:spcAft>
              <a:buClrTx/>
              <a:buSzPct val="105000"/>
              <a:buFont typeface="Wingdings" pitchFamily="2" charset="2"/>
              <a:buChar char="ü"/>
              <a:tabLst/>
              <a:defRPr/>
            </a:pPr>
            <a:r>
              <a:rPr kumimoji="0" lang="en-GB" altLang="en-US" sz="2400" b="1" i="0" u="none" strike="noStrike" kern="1200" cap="none" spc="0" normalizeH="0" baseline="0" noProof="0" dirty="0">
                <a:ln>
                  <a:noFill/>
                </a:ln>
                <a:solidFill>
                  <a:srgbClr val="000000"/>
                </a:solidFill>
                <a:effectLst/>
                <a:uLnTx/>
                <a:uFillTx/>
                <a:latin typeface="Calibri" pitchFamily="34" charset="0"/>
                <a:ea typeface="+mn-ea"/>
                <a:cs typeface="Arial" charset="0"/>
              </a:rPr>
              <a:t>The End TB Strategy in the SDG era</a:t>
            </a:r>
          </a:p>
          <a:p>
            <a:pPr marL="457200" marR="0" lvl="0" indent="-457200" algn="l" defTabSz="914400" rtl="0" eaLnBrk="1" fontAlgn="base" latinLnBrk="0" hangingPunct="1">
              <a:lnSpc>
                <a:spcPct val="100000"/>
              </a:lnSpc>
              <a:spcBef>
                <a:spcPct val="0"/>
              </a:spcBef>
              <a:spcAft>
                <a:spcPct val="0"/>
              </a:spcAft>
              <a:buClrTx/>
              <a:buSzPct val="105000"/>
              <a:buFont typeface="Wingdings" pitchFamily="2" charset="2"/>
              <a:buChar char="ü"/>
              <a:tabLst/>
              <a:defRPr/>
            </a:pPr>
            <a:endParaRPr kumimoji="0" lang="en-GB" altLang="en-US" sz="2400" b="1" i="0" u="none" strike="noStrike" kern="1200" cap="none" spc="0" normalizeH="0" baseline="0" noProof="0" dirty="0">
              <a:ln>
                <a:noFill/>
              </a:ln>
              <a:solidFill>
                <a:srgbClr val="000000"/>
              </a:solidFill>
              <a:effectLst/>
              <a:uLnTx/>
              <a:uFillTx/>
              <a:latin typeface="Calibri" pitchFamily="34" charset="0"/>
              <a:ea typeface="+mn-ea"/>
              <a:cs typeface="Arial" charset="0"/>
            </a:endParaRPr>
          </a:p>
          <a:p>
            <a:pPr marL="457200" marR="0" lvl="0" indent="-457200" algn="l" defTabSz="914400" rtl="0" eaLnBrk="1" fontAlgn="base" latinLnBrk="0" hangingPunct="1">
              <a:lnSpc>
                <a:spcPct val="100000"/>
              </a:lnSpc>
              <a:spcBef>
                <a:spcPct val="0"/>
              </a:spcBef>
              <a:spcAft>
                <a:spcPct val="0"/>
              </a:spcAft>
              <a:buClrTx/>
              <a:buSzPct val="105000"/>
              <a:buFont typeface="Wingdings" pitchFamily="2" charset="2"/>
              <a:buChar char="ü"/>
              <a:tabLst/>
              <a:defRPr/>
            </a:pPr>
            <a:r>
              <a:rPr kumimoji="0" lang="en-GB" altLang="en-US" sz="2400" b="1" i="0" u="none" strike="noStrike" kern="1200" cap="none" spc="0" normalizeH="0" baseline="0" noProof="0" dirty="0">
                <a:ln>
                  <a:noFill/>
                </a:ln>
                <a:solidFill>
                  <a:srgbClr val="000000"/>
                </a:solidFill>
                <a:effectLst/>
                <a:uLnTx/>
                <a:uFillTx/>
                <a:latin typeface="Calibri" pitchFamily="34" charset="0"/>
                <a:ea typeface="+mn-ea"/>
                <a:cs typeface="Arial" charset="0"/>
              </a:rPr>
              <a:t>The politics of ending TB in an unprecedented era of visibility and momentum</a:t>
            </a:r>
          </a:p>
          <a:p>
            <a:pPr marL="457200" marR="0" lvl="0" indent="-457200" algn="l" defTabSz="914400" rtl="0" eaLnBrk="1" fontAlgn="base" latinLnBrk="0" hangingPunct="1">
              <a:lnSpc>
                <a:spcPct val="100000"/>
              </a:lnSpc>
              <a:spcBef>
                <a:spcPct val="0"/>
              </a:spcBef>
              <a:spcAft>
                <a:spcPct val="0"/>
              </a:spcAft>
              <a:buClrTx/>
              <a:buSzPct val="105000"/>
              <a:buFont typeface="Wingdings" pitchFamily="2" charset="2"/>
              <a:buChar char="ü"/>
              <a:tabLst/>
              <a:defRPr/>
            </a:pPr>
            <a:endParaRPr kumimoji="0" lang="en-GB" altLang="en-US" sz="2400" b="1" i="0" u="none" strike="noStrike" kern="1200" cap="none" spc="0" normalizeH="0" baseline="0" noProof="0" dirty="0">
              <a:ln>
                <a:noFill/>
              </a:ln>
              <a:solidFill>
                <a:srgbClr val="000000"/>
              </a:solidFill>
              <a:effectLst/>
              <a:uLnTx/>
              <a:uFillTx/>
              <a:latin typeface="Calibri" pitchFamily="34" charset="0"/>
              <a:ea typeface="+mn-ea"/>
              <a:cs typeface="Arial" charset="0"/>
            </a:endParaRPr>
          </a:p>
        </p:txBody>
      </p:sp>
      <p:sp>
        <p:nvSpPr>
          <p:cNvPr id="12" name="Rectangle 3">
            <a:extLst>
              <a:ext uri="{FF2B5EF4-FFF2-40B4-BE49-F238E27FC236}">
                <a16:creationId xmlns:a16="http://schemas.microsoft.com/office/drawing/2014/main" id="{E0B63D6A-76E8-4AF9-B5AA-FCE4A3C12EE2}"/>
              </a:ext>
            </a:extLst>
          </p:cNvPr>
          <p:cNvSpPr txBox="1">
            <a:spLocks noChangeArrowheads="1"/>
          </p:cNvSpPr>
          <p:nvPr/>
        </p:nvSpPr>
        <p:spPr>
          <a:xfrm>
            <a:off x="279984" y="4434780"/>
            <a:ext cx="4320480" cy="1658516"/>
          </a:xfrm>
          <a:prstGeom prst="rect">
            <a:avLst/>
          </a:prstGeom>
          <a:solidFill>
            <a:srgbClr val="4675B9"/>
          </a:solidFill>
        </p:spPr>
        <p:txBody>
          <a:bodyPr vert="horz" anchor="ctr">
            <a:normAutofit/>
          </a:bodyPr>
          <a:lstStyle>
            <a:lvl1pPr marL="0" indent="0" algn="l" rtl="0" eaLnBrk="1" latinLnBrk="0" hangingPunct="1">
              <a:spcBef>
                <a:spcPts val="700"/>
              </a:spcBef>
              <a:buClr>
                <a:schemeClr val="accent2"/>
              </a:buClr>
              <a:buSzPct val="60000"/>
              <a:buFont typeface="Wingdings"/>
              <a:buNone/>
              <a:defRPr sz="2800" kern="1200">
                <a:solidFill>
                  <a:srgbClr val="FFFFFF"/>
                </a:solidFill>
                <a:latin typeface="+mn-lt"/>
                <a:ea typeface="+mn-ea"/>
                <a:cs typeface="+mn-cs"/>
              </a:defRPr>
            </a:lvl1pPr>
            <a:lvl2pPr marL="457200" indent="0" algn="ctr" rtl="0" eaLnBrk="1" latinLnBrk="0" hangingPunct="1">
              <a:spcBef>
                <a:spcPts val="550"/>
              </a:spcBef>
              <a:buClr>
                <a:schemeClr val="accent1"/>
              </a:buClr>
              <a:buSzPct val="70000"/>
              <a:buFont typeface="Wingdings 2"/>
              <a:buNone/>
              <a:defRPr sz="2600" kern="1200">
                <a:solidFill>
                  <a:schemeClr val="tx1"/>
                </a:solidFill>
                <a:latin typeface="+mn-lt"/>
                <a:ea typeface="+mn-ea"/>
                <a:cs typeface="+mn-cs"/>
              </a:defRPr>
            </a:lvl2pPr>
            <a:lvl3pPr marL="914400" indent="0" algn="ctr" rtl="0" eaLnBrk="1" latinLnBrk="0" hangingPunct="1">
              <a:spcBef>
                <a:spcPts val="500"/>
              </a:spcBef>
              <a:buClr>
                <a:schemeClr val="accent2"/>
              </a:buClr>
              <a:buSzPct val="75000"/>
              <a:buFont typeface="Wingdings"/>
              <a:buNone/>
              <a:defRPr sz="2300" kern="1200">
                <a:solidFill>
                  <a:schemeClr val="tx1"/>
                </a:solidFill>
                <a:latin typeface="+mn-lt"/>
                <a:ea typeface="+mn-ea"/>
                <a:cs typeface="+mn-cs"/>
              </a:defRPr>
            </a:lvl3pPr>
            <a:lvl4pPr marL="1371600" indent="0" algn="ctr" rtl="0" eaLnBrk="1" latinLnBrk="0" hangingPunct="1">
              <a:spcBef>
                <a:spcPts val="400"/>
              </a:spcBef>
              <a:buClr>
                <a:schemeClr val="accent3"/>
              </a:buClr>
              <a:buSzPct val="75000"/>
              <a:buFont typeface="Wingdings"/>
              <a:buNone/>
              <a:defRPr sz="2000" kern="1200">
                <a:solidFill>
                  <a:schemeClr val="tx1"/>
                </a:solidFill>
                <a:latin typeface="+mn-lt"/>
                <a:ea typeface="+mn-ea"/>
                <a:cs typeface="+mn-cs"/>
              </a:defRPr>
            </a:lvl4pPr>
            <a:lvl5pPr marL="1828800" indent="0" algn="ctr" rtl="0" eaLnBrk="1" latinLnBrk="0" hangingPunct="1">
              <a:spcBef>
                <a:spcPts val="400"/>
              </a:spcBef>
              <a:buClr>
                <a:schemeClr val="accent4"/>
              </a:buClr>
              <a:buSzPct val="65000"/>
              <a:buFont typeface="Wingdings"/>
              <a:buNone/>
              <a:defRPr sz="2000" kern="1200">
                <a:solidFill>
                  <a:schemeClr val="tx1"/>
                </a:solidFill>
                <a:latin typeface="+mn-lt"/>
                <a:ea typeface="+mn-ea"/>
                <a:cs typeface="+mn-cs"/>
              </a:defRPr>
            </a:lvl5pPr>
            <a:lvl6pPr marL="2286000" indent="0" algn="ctr" rtl="0" eaLnBrk="1" latinLnBrk="0" hangingPunct="1">
              <a:spcBef>
                <a:spcPct val="20000"/>
              </a:spcBef>
              <a:buClr>
                <a:schemeClr val="accent1"/>
              </a:buClr>
              <a:buFont typeface="Wingdings"/>
              <a:buNone/>
              <a:defRPr sz="1800" kern="1200" baseline="0">
                <a:solidFill>
                  <a:schemeClr val="tx1"/>
                </a:solidFill>
                <a:latin typeface="+mn-lt"/>
                <a:ea typeface="+mn-ea"/>
                <a:cs typeface="+mn-cs"/>
              </a:defRPr>
            </a:lvl6pPr>
            <a:lvl7pPr marL="2743200" indent="0" algn="ctr" rtl="0" eaLnBrk="1" latinLnBrk="0" hangingPunct="1">
              <a:spcBef>
                <a:spcPct val="20000"/>
              </a:spcBef>
              <a:buClr>
                <a:schemeClr val="accent2"/>
              </a:buClr>
              <a:buFont typeface="Wingdings"/>
              <a:buNone/>
              <a:defRPr sz="1800" kern="1200" baseline="0">
                <a:solidFill>
                  <a:schemeClr val="tx1"/>
                </a:solidFill>
                <a:latin typeface="+mn-lt"/>
                <a:ea typeface="+mn-ea"/>
                <a:cs typeface="+mn-cs"/>
              </a:defRPr>
            </a:lvl7pPr>
            <a:lvl8pPr marL="3200400" indent="0" algn="ctr" rtl="0" eaLnBrk="1" latinLnBrk="0" hangingPunct="1">
              <a:spcBef>
                <a:spcPct val="20000"/>
              </a:spcBef>
              <a:buClr>
                <a:schemeClr val="accent3"/>
              </a:buClr>
              <a:buFont typeface="Wingdings"/>
              <a:buNone/>
              <a:defRPr sz="1800" kern="1200" baseline="0">
                <a:solidFill>
                  <a:schemeClr val="tx1"/>
                </a:solidFill>
                <a:latin typeface="+mn-lt"/>
                <a:ea typeface="+mn-ea"/>
                <a:cs typeface="+mn-cs"/>
              </a:defRPr>
            </a:lvl8pPr>
            <a:lvl9pPr marL="3657600" indent="0" algn="ctr" rtl="0" eaLnBrk="1" latinLnBrk="0" hangingPunct="1">
              <a:spcBef>
                <a:spcPct val="20000"/>
              </a:spcBef>
              <a:buClr>
                <a:schemeClr val="accent4"/>
              </a:buClr>
              <a:buFont typeface="Wingdings"/>
              <a:buNone/>
              <a:defRPr sz="1800" kern="1200" baseline="0">
                <a:solidFill>
                  <a:schemeClr val="tx1"/>
                </a:solidFill>
                <a:latin typeface="+mn-lt"/>
                <a:ea typeface="+mn-ea"/>
                <a:cs typeface="+mn-cs"/>
              </a:defRPr>
            </a:lvl9pPr>
            <a:extLst/>
          </a:lstStyle>
          <a:p>
            <a:pPr marL="0" marR="0" lvl="0" indent="0" algn="ctr" defTabSz="1219170" rtl="0" eaLnBrk="1" fontAlgn="auto" latinLnBrk="0" hangingPunct="1">
              <a:lnSpc>
                <a:spcPct val="100000"/>
              </a:lnSpc>
              <a:spcBef>
                <a:spcPts val="933"/>
              </a:spcBef>
              <a:spcAft>
                <a:spcPts val="0"/>
              </a:spcAft>
              <a:buClr>
                <a:srgbClr val="DA1F28"/>
              </a:buClr>
              <a:buSzPct val="60000"/>
              <a:buFont typeface="Wingdings"/>
              <a:buNone/>
              <a:tabLst/>
              <a:defRPr/>
            </a:pPr>
            <a:r>
              <a:rPr kumimoji="0" lang="en-US" sz="2000" b="1" i="0" u="none" strike="noStrike" kern="120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rPr>
              <a:t>Situazione</a:t>
            </a:r>
            <a:r>
              <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 </a:t>
            </a:r>
            <a:r>
              <a:rPr kumimoji="0" lang="en-US" sz="2000" b="1" i="0" u="none" strike="noStrike" kern="120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rPr>
              <a:t>globale</a:t>
            </a:r>
            <a:r>
              <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 della </a:t>
            </a:r>
            <a:r>
              <a:rPr kumimoji="0" lang="en-US" sz="2000" b="1" i="0" u="none" strike="noStrike" kern="120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rPr>
              <a:t>tubercolosi</a:t>
            </a:r>
            <a:r>
              <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 </a:t>
            </a:r>
          </a:p>
          <a:p>
            <a:pPr marL="0" marR="0" lvl="0" indent="0" algn="ctr" defTabSz="1219170" rtl="0" eaLnBrk="1" fontAlgn="auto" latinLnBrk="0" hangingPunct="1">
              <a:lnSpc>
                <a:spcPct val="100000"/>
              </a:lnSpc>
              <a:spcBef>
                <a:spcPts val="933"/>
              </a:spcBef>
              <a:spcAft>
                <a:spcPts val="0"/>
              </a:spcAft>
              <a:buClr>
                <a:srgbClr val="DA1F28"/>
              </a:buClr>
              <a:buSzPct val="60000"/>
              <a:buFont typeface="Wingdings"/>
              <a:buNone/>
              <a:tabLst/>
              <a:defRPr/>
            </a:pPr>
            <a:r>
              <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e </a:t>
            </a:r>
            <a:r>
              <a:rPr kumimoji="0" lang="en-US" sz="2000" b="1" i="0" u="none" strike="noStrike" kern="120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rPr>
              <a:t>strategie</a:t>
            </a:r>
            <a:r>
              <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 e </a:t>
            </a:r>
            <a:r>
              <a:rPr kumimoji="0" lang="en-US" sz="2000" b="1" i="0" u="none" strike="noStrike" kern="120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rPr>
              <a:t>politiche</a:t>
            </a:r>
            <a:r>
              <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 </a:t>
            </a:r>
            <a:r>
              <a:rPr kumimoji="0" lang="en-US" sz="2000" b="1" i="0" u="none" strike="noStrike" kern="120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rPr>
              <a:t>internazionali</a:t>
            </a:r>
            <a:r>
              <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 per la lotta</a:t>
            </a:r>
            <a:endParaRPr kumimoji="0" lang="x-none" sz="20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pic>
        <p:nvPicPr>
          <p:cNvPr id="2" name="Picture 1">
            <a:extLst>
              <a:ext uri="{FF2B5EF4-FFF2-40B4-BE49-F238E27FC236}">
                <a16:creationId xmlns:a16="http://schemas.microsoft.com/office/drawing/2014/main" id="{BC7E0196-3D1C-432B-9C75-5249AE11BA3A}"/>
              </a:ext>
            </a:extLst>
          </p:cNvPr>
          <p:cNvPicPr>
            <a:picLocks noChangeAspect="1"/>
          </p:cNvPicPr>
          <p:nvPr/>
        </p:nvPicPr>
        <p:blipFill>
          <a:blip r:embed="rId2"/>
          <a:stretch>
            <a:fillRect/>
          </a:stretch>
        </p:blipFill>
        <p:spPr>
          <a:xfrm>
            <a:off x="806153" y="987848"/>
            <a:ext cx="3090862" cy="3357562"/>
          </a:xfrm>
          <a:prstGeom prst="rect">
            <a:avLst/>
          </a:prstGeom>
        </p:spPr>
      </p:pic>
      <p:pic>
        <p:nvPicPr>
          <p:cNvPr id="11" name="Picture 10">
            <a:extLst>
              <a:ext uri="{FF2B5EF4-FFF2-40B4-BE49-F238E27FC236}">
                <a16:creationId xmlns:a16="http://schemas.microsoft.com/office/drawing/2014/main" id="{C3DD642A-6C09-4284-B9E0-AD05C2BEBA1D}"/>
              </a:ext>
            </a:extLst>
          </p:cNvPr>
          <p:cNvPicPr>
            <a:picLocks noChangeAspect="1"/>
          </p:cNvPicPr>
          <p:nvPr/>
        </p:nvPicPr>
        <p:blipFill>
          <a:blip r:embed="rId3"/>
          <a:stretch>
            <a:fillRect/>
          </a:stretch>
        </p:blipFill>
        <p:spPr>
          <a:xfrm>
            <a:off x="11512" y="6379500"/>
            <a:ext cx="12192000" cy="510024"/>
          </a:xfrm>
          <a:prstGeom prst="rect">
            <a:avLst/>
          </a:prstGeom>
        </p:spPr>
      </p:pic>
    </p:spTree>
    <p:extLst>
      <p:ext uri="{BB962C8B-B14F-4D97-AF65-F5344CB8AC3E}">
        <p14:creationId xmlns:p14="http://schemas.microsoft.com/office/powerpoint/2010/main" val="3762968703"/>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347" y="-27383"/>
            <a:ext cx="11634343" cy="770577"/>
          </a:xfrm>
        </p:spPr>
        <p:txBody>
          <a:bodyPr anchor="t">
            <a:noAutofit/>
          </a:bodyPr>
          <a:lstStyle/>
          <a:p>
            <a:r>
              <a:rPr lang="en-GB" sz="4267" b="1" dirty="0">
                <a:solidFill>
                  <a:schemeClr val="accent2"/>
                </a:solidFill>
              </a:rPr>
              <a:t>Data sources, TB burden estimates</a:t>
            </a:r>
            <a:endParaRPr lang="en-GB" sz="4267" b="1" dirty="0">
              <a:solidFill>
                <a:srgbClr val="FF0000"/>
              </a:solidFill>
            </a:endParaRPr>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979" y="3841722"/>
            <a:ext cx="662400" cy="3821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2059" y="4267039"/>
            <a:ext cx="739440" cy="382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442037" y="3777173"/>
            <a:ext cx="4086375" cy="584775"/>
          </a:xfrm>
          <a:prstGeom prst="rect">
            <a:avLst/>
          </a:prstGeom>
          <a:noFill/>
        </p:spPr>
        <p:txBody>
          <a:bodyPr wrap="none" rtlCol="0">
            <a:spAutoFit/>
          </a:bodyPr>
          <a:lstStyle/>
          <a:p>
            <a:r>
              <a:rPr lang="en-GB" sz="1600" b="1" dirty="0">
                <a:solidFill>
                  <a:srgbClr val="000000"/>
                </a:solidFill>
              </a:rPr>
              <a:t>Case notifications, standard adjustment</a:t>
            </a:r>
          </a:p>
          <a:p>
            <a:r>
              <a:rPr lang="en-GB" sz="1600" b="1" dirty="0">
                <a:solidFill>
                  <a:srgbClr val="000000"/>
                </a:solidFill>
              </a:rPr>
              <a:t>  (n=134, 15% burden)</a:t>
            </a:r>
            <a:endParaRPr lang="en-US" sz="1600" b="1" dirty="0">
              <a:solidFill>
                <a:srgbClr val="000000"/>
              </a:solidFill>
            </a:endParaRPr>
          </a:p>
        </p:txBody>
      </p:sp>
      <p:sp>
        <p:nvSpPr>
          <p:cNvPr id="10" name="TextBox 9"/>
          <p:cNvSpPr txBox="1"/>
          <p:nvPr/>
        </p:nvSpPr>
        <p:spPr>
          <a:xfrm>
            <a:off x="1449992" y="4289731"/>
            <a:ext cx="3930884" cy="338554"/>
          </a:xfrm>
          <a:prstGeom prst="rect">
            <a:avLst/>
          </a:prstGeom>
          <a:noFill/>
        </p:spPr>
        <p:txBody>
          <a:bodyPr wrap="none" rtlCol="0">
            <a:spAutoFit/>
          </a:bodyPr>
          <a:lstStyle/>
          <a:p>
            <a:r>
              <a:rPr lang="en-GB" sz="1600" b="1" dirty="0">
                <a:solidFill>
                  <a:srgbClr val="000000"/>
                </a:solidFill>
              </a:rPr>
              <a:t>Prevalence survey (</a:t>
            </a:r>
            <a:r>
              <a:rPr lang="en-GB" sz="1600" b="1" dirty="0">
                <a:solidFill>
                  <a:srgbClr val="FF3300"/>
                </a:solidFill>
              </a:rPr>
              <a:t>n=24, 68% burden</a:t>
            </a:r>
            <a:r>
              <a:rPr lang="en-GB" sz="1600" b="1" dirty="0">
                <a:solidFill>
                  <a:srgbClr val="000000"/>
                </a:solidFill>
              </a:rPr>
              <a:t>)</a:t>
            </a:r>
            <a:endParaRPr lang="en-US" sz="1600" b="1" dirty="0">
              <a:solidFill>
                <a:srgbClr val="000000"/>
              </a:solidFill>
            </a:endParaRPr>
          </a:p>
        </p:txBody>
      </p:sp>
      <p:pic>
        <p:nvPicPr>
          <p:cNvPr id="615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3392" y="4699807"/>
            <a:ext cx="808107" cy="3709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1447066" y="4606555"/>
            <a:ext cx="3482043" cy="584775"/>
          </a:xfrm>
          <a:prstGeom prst="rect">
            <a:avLst/>
          </a:prstGeom>
          <a:noFill/>
        </p:spPr>
        <p:txBody>
          <a:bodyPr wrap="none" rtlCol="0">
            <a:spAutoFit/>
          </a:bodyPr>
          <a:lstStyle/>
          <a:p>
            <a:r>
              <a:rPr lang="en-GB" sz="1600" b="1" dirty="0">
                <a:solidFill>
                  <a:srgbClr val="000000"/>
                </a:solidFill>
              </a:rPr>
              <a:t>Case notifications, expert opinion</a:t>
            </a:r>
          </a:p>
          <a:p>
            <a:r>
              <a:rPr lang="en-GB" sz="1600" b="1" dirty="0">
                <a:solidFill>
                  <a:srgbClr val="000000"/>
                </a:solidFill>
              </a:rPr>
              <a:t>  (n=54, 17% burden)</a:t>
            </a:r>
            <a:endParaRPr lang="en-US" sz="1600" b="1" dirty="0">
              <a:solidFill>
                <a:srgbClr val="000000"/>
              </a:solidFill>
            </a:endParaRPr>
          </a:p>
        </p:txBody>
      </p:sp>
      <p:pic>
        <p:nvPicPr>
          <p:cNvPr id="6153"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8616" y="5161814"/>
            <a:ext cx="723763" cy="3484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1471485" y="5100337"/>
            <a:ext cx="3335475" cy="584775"/>
          </a:xfrm>
          <a:prstGeom prst="rect">
            <a:avLst/>
          </a:prstGeom>
          <a:noFill/>
        </p:spPr>
        <p:txBody>
          <a:bodyPr wrap="square" rtlCol="0">
            <a:spAutoFit/>
          </a:bodyPr>
          <a:lstStyle/>
          <a:p>
            <a:r>
              <a:rPr lang="en-GB" sz="1600" b="1" dirty="0">
                <a:solidFill>
                  <a:srgbClr val="000000"/>
                </a:solidFill>
              </a:rPr>
              <a:t>Capture-recapture study </a:t>
            </a:r>
          </a:p>
          <a:p>
            <a:r>
              <a:rPr lang="en-GB" sz="1600" b="1" dirty="0">
                <a:solidFill>
                  <a:srgbClr val="000000"/>
                </a:solidFill>
              </a:rPr>
              <a:t>  (n=5, 0.5% burden)</a:t>
            </a:r>
            <a:endParaRPr lang="en-US" sz="1600" b="1" dirty="0">
              <a:solidFill>
                <a:srgbClr val="000000"/>
              </a:solidFill>
            </a:endParaRPr>
          </a:p>
        </p:txBody>
      </p:sp>
      <p:sp>
        <p:nvSpPr>
          <p:cNvPr id="6" name="TextBox 5"/>
          <p:cNvSpPr txBox="1"/>
          <p:nvPr/>
        </p:nvSpPr>
        <p:spPr>
          <a:xfrm>
            <a:off x="1822490" y="740701"/>
            <a:ext cx="1883849" cy="420564"/>
          </a:xfrm>
          <a:prstGeom prst="rect">
            <a:avLst/>
          </a:prstGeom>
          <a:noFill/>
        </p:spPr>
        <p:txBody>
          <a:bodyPr wrap="none" rtlCol="0">
            <a:spAutoFit/>
          </a:bodyPr>
          <a:lstStyle/>
          <a:p>
            <a:r>
              <a:rPr lang="en-GB" sz="2133" b="1" dirty="0">
                <a:solidFill>
                  <a:srgbClr val="000000"/>
                </a:solidFill>
              </a:rPr>
              <a:t>TB incidence</a:t>
            </a:r>
            <a:endParaRPr lang="en-US" sz="2133" b="1" dirty="0">
              <a:solidFill>
                <a:srgbClr val="000000"/>
              </a:solidFill>
            </a:endParaRPr>
          </a:p>
        </p:txBody>
      </p:sp>
      <p:sp>
        <p:nvSpPr>
          <p:cNvPr id="19" name="TextBox 18"/>
          <p:cNvSpPr txBox="1"/>
          <p:nvPr/>
        </p:nvSpPr>
        <p:spPr>
          <a:xfrm>
            <a:off x="8362077" y="653789"/>
            <a:ext cx="1778051" cy="420564"/>
          </a:xfrm>
          <a:prstGeom prst="rect">
            <a:avLst/>
          </a:prstGeom>
          <a:noFill/>
        </p:spPr>
        <p:txBody>
          <a:bodyPr wrap="none" rtlCol="0">
            <a:spAutoFit/>
          </a:bodyPr>
          <a:lstStyle/>
          <a:p>
            <a:r>
              <a:rPr lang="en-GB" sz="2133" b="1" dirty="0">
                <a:solidFill>
                  <a:srgbClr val="000000"/>
                </a:solidFill>
              </a:rPr>
              <a:t>TB mortality</a:t>
            </a:r>
            <a:endParaRPr lang="en-US" sz="2133" b="1" dirty="0">
              <a:solidFill>
                <a:srgbClr val="000000"/>
              </a:solidFill>
            </a:endParaRPr>
          </a:p>
        </p:txBody>
      </p:sp>
      <p:pic>
        <p:nvPicPr>
          <p:cNvPr id="6154" name="Picture 1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96946" y="1040583"/>
            <a:ext cx="5753839" cy="2490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9840416" y="2921651"/>
            <a:ext cx="864096" cy="5874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18" name="Group 17"/>
          <p:cNvGrpSpPr/>
          <p:nvPr/>
        </p:nvGrpSpPr>
        <p:grpSpPr>
          <a:xfrm>
            <a:off x="8103126" y="3059080"/>
            <a:ext cx="3131098" cy="822169"/>
            <a:chOff x="6077344" y="2427734"/>
            <a:chExt cx="2348323" cy="616627"/>
          </a:xfrm>
        </p:grpSpPr>
        <p:pic>
          <p:nvPicPr>
            <p:cNvPr id="102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77344" y="2814184"/>
              <a:ext cx="498279" cy="1997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94559" y="2636606"/>
              <a:ext cx="490696" cy="1708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84168" y="2451114"/>
              <a:ext cx="529452" cy="1729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Box 20"/>
            <p:cNvSpPr txBox="1"/>
            <p:nvPr/>
          </p:nvSpPr>
          <p:spPr>
            <a:xfrm>
              <a:off x="6512517" y="2427734"/>
              <a:ext cx="1383840" cy="253916"/>
            </a:xfrm>
            <a:prstGeom prst="rect">
              <a:avLst/>
            </a:prstGeom>
            <a:noFill/>
          </p:spPr>
          <p:txBody>
            <a:bodyPr wrap="none" rtlCol="0">
              <a:spAutoFit/>
            </a:bodyPr>
            <a:lstStyle/>
            <a:p>
              <a:r>
                <a:rPr lang="en-GB" sz="1600" b="1" dirty="0">
                  <a:solidFill>
                    <a:srgbClr val="000000"/>
                  </a:solidFill>
                </a:rPr>
                <a:t>VR, WHO (n=111)</a:t>
              </a:r>
              <a:endParaRPr lang="en-US" sz="1600" b="1" dirty="0">
                <a:solidFill>
                  <a:srgbClr val="000000"/>
                </a:solidFill>
              </a:endParaRPr>
            </a:p>
          </p:txBody>
        </p:sp>
        <p:sp>
          <p:nvSpPr>
            <p:cNvPr id="22" name="TextBox 21"/>
            <p:cNvSpPr txBox="1"/>
            <p:nvPr/>
          </p:nvSpPr>
          <p:spPr>
            <a:xfrm>
              <a:off x="6520101" y="2613799"/>
              <a:ext cx="1323920" cy="253916"/>
            </a:xfrm>
            <a:prstGeom prst="rect">
              <a:avLst/>
            </a:prstGeom>
            <a:noFill/>
          </p:spPr>
          <p:txBody>
            <a:bodyPr wrap="none" rtlCol="0">
              <a:spAutoFit/>
            </a:bodyPr>
            <a:lstStyle/>
            <a:p>
              <a:r>
                <a:rPr lang="en-GB" sz="1600" b="1" dirty="0">
                  <a:solidFill>
                    <a:srgbClr val="000000"/>
                  </a:solidFill>
                </a:rPr>
                <a:t>VR, IHME (n=18)</a:t>
              </a:r>
              <a:endParaRPr lang="en-US" sz="1600" b="1" dirty="0">
                <a:solidFill>
                  <a:srgbClr val="000000"/>
                </a:solidFill>
              </a:endParaRPr>
            </a:p>
          </p:txBody>
        </p:sp>
        <p:sp>
          <p:nvSpPr>
            <p:cNvPr id="23" name="TextBox 22"/>
            <p:cNvSpPr txBox="1"/>
            <p:nvPr/>
          </p:nvSpPr>
          <p:spPr>
            <a:xfrm>
              <a:off x="6537418" y="2790445"/>
              <a:ext cx="1196482" cy="253916"/>
            </a:xfrm>
            <a:prstGeom prst="rect">
              <a:avLst/>
            </a:prstGeom>
            <a:noFill/>
          </p:spPr>
          <p:txBody>
            <a:bodyPr wrap="none" rtlCol="0">
              <a:spAutoFit/>
            </a:bodyPr>
            <a:lstStyle/>
            <a:p>
              <a:r>
                <a:rPr lang="en-GB" sz="1600" b="1" dirty="0">
                  <a:solidFill>
                    <a:srgbClr val="000000"/>
                  </a:solidFill>
                </a:rPr>
                <a:t>Indirect (n=88)</a:t>
              </a:r>
              <a:endParaRPr lang="en-US" sz="1600" b="1" dirty="0">
                <a:solidFill>
                  <a:srgbClr val="000000"/>
                </a:solidFill>
              </a:endParaRPr>
            </a:p>
          </p:txBody>
        </p:sp>
        <p:sp>
          <p:nvSpPr>
            <p:cNvPr id="8" name="Right Brace 7"/>
            <p:cNvSpPr/>
            <p:nvPr/>
          </p:nvSpPr>
          <p:spPr>
            <a:xfrm>
              <a:off x="7812360" y="2499742"/>
              <a:ext cx="161059" cy="323720"/>
            </a:xfrm>
            <a:prstGeom prst="righ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endParaRPr>
            </a:p>
          </p:txBody>
        </p:sp>
        <p:sp>
          <p:nvSpPr>
            <p:cNvPr id="9" name="TextBox 8"/>
            <p:cNvSpPr txBox="1"/>
            <p:nvPr/>
          </p:nvSpPr>
          <p:spPr>
            <a:xfrm>
              <a:off x="7979391" y="2551323"/>
              <a:ext cx="446276" cy="253916"/>
            </a:xfrm>
            <a:prstGeom prst="rect">
              <a:avLst/>
            </a:prstGeom>
            <a:noFill/>
          </p:spPr>
          <p:txBody>
            <a:bodyPr wrap="none" rtlCol="0">
              <a:spAutoFit/>
            </a:bodyPr>
            <a:lstStyle/>
            <a:p>
              <a:r>
                <a:rPr lang="en-GB" sz="1600" b="1" dirty="0">
                  <a:solidFill>
                    <a:srgbClr val="FF0000"/>
                  </a:solidFill>
                </a:rPr>
                <a:t>57%</a:t>
              </a:r>
              <a:endParaRPr lang="en-US" sz="1600" b="1" dirty="0">
                <a:solidFill>
                  <a:srgbClr val="FF0000"/>
                </a:solidFill>
              </a:endParaRPr>
            </a:p>
          </p:txBody>
        </p:sp>
      </p:grpSp>
      <p:sp>
        <p:nvSpPr>
          <p:cNvPr id="26" name="TextBox 25"/>
          <p:cNvSpPr txBox="1"/>
          <p:nvPr/>
        </p:nvSpPr>
        <p:spPr>
          <a:xfrm>
            <a:off x="8051817" y="3986867"/>
            <a:ext cx="2491388" cy="420564"/>
          </a:xfrm>
          <a:prstGeom prst="rect">
            <a:avLst/>
          </a:prstGeom>
          <a:noFill/>
        </p:spPr>
        <p:txBody>
          <a:bodyPr wrap="none" rtlCol="0">
            <a:spAutoFit/>
          </a:bodyPr>
          <a:lstStyle/>
          <a:p>
            <a:r>
              <a:rPr lang="en-GB" sz="2133" b="1" dirty="0">
                <a:solidFill>
                  <a:srgbClr val="000000"/>
                </a:solidFill>
              </a:rPr>
              <a:t>Drug-resistant TB</a:t>
            </a:r>
            <a:endParaRPr lang="en-US" sz="2133" b="1" dirty="0">
              <a:solidFill>
                <a:srgbClr val="000000"/>
              </a:solidFill>
            </a:endParaRPr>
          </a:p>
        </p:txBody>
      </p:sp>
      <p:pic>
        <p:nvPicPr>
          <p:cNvPr id="1029" name="Picture 5"/>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303095" y="4365885"/>
            <a:ext cx="4533455" cy="1973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p:nvPr/>
        </p:nvSpPr>
        <p:spPr>
          <a:xfrm>
            <a:off x="9790226" y="5925277"/>
            <a:ext cx="864661" cy="404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1030" name="Picture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59845" y="5517234"/>
            <a:ext cx="660400" cy="257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347668" y="5805265"/>
            <a:ext cx="711200" cy="219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a:off x="5895547" y="5445224"/>
            <a:ext cx="2061783" cy="338554"/>
          </a:xfrm>
          <a:prstGeom prst="rect">
            <a:avLst/>
          </a:prstGeom>
          <a:noFill/>
        </p:spPr>
        <p:txBody>
          <a:bodyPr wrap="none" rtlCol="0">
            <a:spAutoFit/>
          </a:bodyPr>
          <a:lstStyle/>
          <a:p>
            <a:r>
              <a:rPr lang="en-GB" sz="1600" b="1" dirty="0">
                <a:solidFill>
                  <a:srgbClr val="000000"/>
                </a:solidFill>
              </a:rPr>
              <a:t>Surveillance (n=90)</a:t>
            </a:r>
            <a:endParaRPr lang="en-US" sz="1600" b="1" dirty="0">
              <a:solidFill>
                <a:srgbClr val="000000"/>
              </a:solidFill>
            </a:endParaRPr>
          </a:p>
        </p:txBody>
      </p:sp>
      <p:sp>
        <p:nvSpPr>
          <p:cNvPr id="32" name="TextBox 31"/>
          <p:cNvSpPr txBox="1"/>
          <p:nvPr/>
        </p:nvSpPr>
        <p:spPr>
          <a:xfrm>
            <a:off x="5904781" y="5713512"/>
            <a:ext cx="1649811" cy="338554"/>
          </a:xfrm>
          <a:prstGeom prst="rect">
            <a:avLst/>
          </a:prstGeom>
          <a:noFill/>
        </p:spPr>
        <p:txBody>
          <a:bodyPr wrap="none" rtlCol="0">
            <a:spAutoFit/>
          </a:bodyPr>
          <a:lstStyle/>
          <a:p>
            <a:r>
              <a:rPr lang="en-GB" sz="1600" b="1" dirty="0">
                <a:solidFill>
                  <a:srgbClr val="000000"/>
                </a:solidFill>
              </a:rPr>
              <a:t>Surveys (n=60)</a:t>
            </a:r>
            <a:endParaRPr lang="en-US" sz="1600" b="1" dirty="0">
              <a:solidFill>
                <a:srgbClr val="000000"/>
              </a:solidFill>
            </a:endParaRPr>
          </a:p>
        </p:txBody>
      </p:sp>
      <p:pic>
        <p:nvPicPr>
          <p:cNvPr id="6146" name="Picture 2"/>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16440" y="1220755"/>
            <a:ext cx="5505637" cy="2490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3887755" y="2948947"/>
            <a:ext cx="932397"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 name="Rectangle 3"/>
          <p:cNvSpPr/>
          <p:nvPr/>
        </p:nvSpPr>
        <p:spPr>
          <a:xfrm>
            <a:off x="3799149" y="3182533"/>
            <a:ext cx="952703" cy="577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6" name="Rectangle 45"/>
          <p:cNvSpPr/>
          <p:nvPr/>
        </p:nvSpPr>
        <p:spPr>
          <a:xfrm>
            <a:off x="4683577" y="3332990"/>
            <a:ext cx="273151" cy="1602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40" name="Picture 39">
            <a:extLst>
              <a:ext uri="{FF2B5EF4-FFF2-40B4-BE49-F238E27FC236}">
                <a16:creationId xmlns:a16="http://schemas.microsoft.com/office/drawing/2014/main" id="{A8B32652-BB84-409B-9B55-F575D81BBCAE}"/>
              </a:ext>
            </a:extLst>
          </p:cNvPr>
          <p:cNvPicPr>
            <a:picLocks noChangeAspect="1"/>
          </p:cNvPicPr>
          <p:nvPr/>
        </p:nvPicPr>
        <p:blipFill>
          <a:blip r:embed="rId15"/>
          <a:stretch>
            <a:fillRect/>
          </a:stretch>
        </p:blipFill>
        <p:spPr>
          <a:xfrm>
            <a:off x="11512" y="6379500"/>
            <a:ext cx="12192000" cy="510024"/>
          </a:xfrm>
          <a:prstGeom prst="rect">
            <a:avLst/>
          </a:prstGeom>
        </p:spPr>
      </p:pic>
      <p:pic>
        <p:nvPicPr>
          <p:cNvPr id="41" name="Picture 12">
            <a:extLst>
              <a:ext uri="{FF2B5EF4-FFF2-40B4-BE49-F238E27FC236}">
                <a16:creationId xmlns:a16="http://schemas.microsoft.com/office/drawing/2014/main" id="{8ACDFEF5-B756-4659-8EDA-B9EDCF313B54}"/>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10416634" y="6399231"/>
            <a:ext cx="1660402" cy="486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0041365"/>
      </p:ext>
    </p:extLst>
  </p:cSld>
  <p:clrMapOvr>
    <a:masterClrMapping/>
  </p:clrMapOvr>
  <mc:AlternateContent xmlns:mc="http://schemas.openxmlformats.org/markup-compatibility/2006" xmlns:p14="http://schemas.microsoft.com/office/powerpoint/2010/main">
    <mc:Choice Requires="p14">
      <p:transition p14:dur="0" advTm="23273"/>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392" y="125565"/>
            <a:ext cx="11136696" cy="999179"/>
          </a:xfrm>
        </p:spPr>
        <p:txBody>
          <a:bodyPr anchor="t">
            <a:noAutofit/>
          </a:bodyPr>
          <a:lstStyle/>
          <a:p>
            <a:r>
              <a:rPr lang="en-GB" sz="4267" b="1" dirty="0">
                <a:solidFill>
                  <a:schemeClr val="accent2"/>
                </a:solidFill>
                <a:latin typeface="Century Gothic" panose="020B0502020202020204" pitchFamily="34" charset="0"/>
              </a:rPr>
              <a:t>Estimates of TB disease burden 2000–2016</a:t>
            </a:r>
            <a:r>
              <a:rPr lang="en-GB" sz="4267" b="1" dirty="0">
                <a:solidFill>
                  <a:srgbClr val="FF0000"/>
                </a:solidFill>
                <a:latin typeface="Century Gothic" panose="020B0502020202020204" pitchFamily="34" charset="0"/>
              </a:rPr>
              <a:t> </a:t>
            </a:r>
          </a:p>
        </p:txBody>
      </p:sp>
      <p:grpSp>
        <p:nvGrpSpPr>
          <p:cNvPr id="4" name="Group 3"/>
          <p:cNvGrpSpPr/>
          <p:nvPr/>
        </p:nvGrpSpPr>
        <p:grpSpPr>
          <a:xfrm>
            <a:off x="-402102" y="1124744"/>
            <a:ext cx="12520848" cy="4792475"/>
            <a:chOff x="-301577" y="1858778"/>
            <a:chExt cx="9390636" cy="4792473"/>
          </a:xfrm>
        </p:grpSpPr>
        <p:sp>
          <p:nvSpPr>
            <p:cNvPr id="6" name="TextBox 5"/>
            <p:cNvSpPr txBox="1"/>
            <p:nvPr/>
          </p:nvSpPr>
          <p:spPr>
            <a:xfrm>
              <a:off x="681070" y="1858778"/>
              <a:ext cx="1733888" cy="502766"/>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667"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TB incidence</a:t>
              </a:r>
            </a:p>
          </p:txBody>
        </p:sp>
        <p:sp>
          <p:nvSpPr>
            <p:cNvPr id="10" name="TextBox 9"/>
            <p:cNvSpPr txBox="1"/>
            <p:nvPr/>
          </p:nvSpPr>
          <p:spPr>
            <a:xfrm>
              <a:off x="5209218" y="1858779"/>
              <a:ext cx="1378021" cy="502766"/>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667"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TB deaths</a:t>
              </a:r>
            </a:p>
          </p:txBody>
        </p:sp>
        <p:sp>
          <p:nvSpPr>
            <p:cNvPr id="9" name="TextBox 8"/>
            <p:cNvSpPr txBox="1"/>
            <p:nvPr/>
          </p:nvSpPr>
          <p:spPr>
            <a:xfrm>
              <a:off x="773114" y="5488063"/>
              <a:ext cx="3942901" cy="379656"/>
            </a:xfrm>
            <a:prstGeom prst="rect">
              <a:avLst/>
            </a:prstGeom>
            <a:solidFill>
              <a:schemeClr val="bg1"/>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67"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2000                         2008                          2016</a:t>
              </a:r>
            </a:p>
          </p:txBody>
        </p:sp>
        <p:sp>
          <p:nvSpPr>
            <p:cNvPr id="11" name="TextBox 10"/>
            <p:cNvSpPr txBox="1"/>
            <p:nvPr/>
          </p:nvSpPr>
          <p:spPr>
            <a:xfrm flipV="1">
              <a:off x="-301577" y="3333034"/>
              <a:ext cx="841128" cy="1214042"/>
            </a:xfrm>
            <a:prstGeom prst="rect">
              <a:avLst/>
            </a:prstGeom>
            <a:noFill/>
          </p:spPr>
          <p:txBody>
            <a:bodyPr vert="eaVert"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133" b="1" i="0" u="none" strike="noStrike" kern="1200" cap="none" spc="0" normalizeH="0" baseline="0" noProof="0" dirty="0">
                  <a:ln>
                    <a:noFill/>
                  </a:ln>
                  <a:solidFill>
                    <a:srgbClr val="FF0000"/>
                  </a:solidFill>
                  <a:effectLst/>
                  <a:uLnTx/>
                  <a:uFillTx/>
                  <a:latin typeface="Arial" pitchFamily="34" charset="0"/>
                  <a:ea typeface="+mn-ea"/>
                  <a:cs typeface="Arial" pitchFamily="34" charset="0"/>
                </a:rPr>
                <a:t>Millions</a:t>
              </a:r>
            </a:p>
          </p:txBody>
        </p:sp>
        <p:sp>
          <p:nvSpPr>
            <p:cNvPr id="15" name="TextBox 14"/>
            <p:cNvSpPr txBox="1"/>
            <p:nvPr/>
          </p:nvSpPr>
          <p:spPr>
            <a:xfrm>
              <a:off x="395535" y="3066952"/>
              <a:ext cx="338073" cy="379656"/>
            </a:xfrm>
            <a:prstGeom prst="rect">
              <a:avLst/>
            </a:prstGeom>
            <a:solidFill>
              <a:schemeClr val="bg1"/>
            </a:solid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67"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10</a:t>
              </a:r>
            </a:p>
          </p:txBody>
        </p:sp>
        <p:sp>
          <p:nvSpPr>
            <p:cNvPr id="25" name="TextBox 24"/>
            <p:cNvSpPr txBox="1"/>
            <p:nvPr/>
          </p:nvSpPr>
          <p:spPr>
            <a:xfrm>
              <a:off x="491192" y="4083264"/>
              <a:ext cx="238287" cy="379656"/>
            </a:xfrm>
            <a:prstGeom prst="rect">
              <a:avLst/>
            </a:prstGeom>
            <a:solidFill>
              <a:schemeClr val="bg1"/>
            </a:solid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67"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5</a:t>
              </a:r>
            </a:p>
          </p:txBody>
        </p:sp>
        <p:sp>
          <p:nvSpPr>
            <p:cNvPr id="26" name="TextBox 25"/>
            <p:cNvSpPr txBox="1"/>
            <p:nvPr/>
          </p:nvSpPr>
          <p:spPr>
            <a:xfrm>
              <a:off x="491429" y="5032283"/>
              <a:ext cx="238287" cy="379656"/>
            </a:xfrm>
            <a:prstGeom prst="rect">
              <a:avLst/>
            </a:prstGeom>
            <a:solidFill>
              <a:schemeClr val="bg1"/>
            </a:solid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67"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0</a:t>
              </a:r>
            </a:p>
          </p:txBody>
        </p:sp>
        <p:pic>
          <p:nvPicPr>
            <p:cNvPr id="37"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10472" y="2454693"/>
              <a:ext cx="3889832" cy="3053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8" name="TextBox 37"/>
            <p:cNvSpPr txBox="1"/>
            <p:nvPr/>
          </p:nvSpPr>
          <p:spPr>
            <a:xfrm>
              <a:off x="4047217" y="4616087"/>
              <a:ext cx="387366" cy="379656"/>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67"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1.0</a:t>
              </a:r>
            </a:p>
          </p:txBody>
        </p:sp>
        <p:sp>
          <p:nvSpPr>
            <p:cNvPr id="39" name="TextBox 38"/>
            <p:cNvSpPr txBox="1"/>
            <p:nvPr/>
          </p:nvSpPr>
          <p:spPr>
            <a:xfrm>
              <a:off x="1137856" y="4489444"/>
              <a:ext cx="2350355" cy="379656"/>
            </a:xfrm>
            <a:prstGeom prst="rect">
              <a:avLst/>
            </a:prstGeom>
            <a:solidFill>
              <a:schemeClr val="bg1"/>
            </a:solid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67"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HIV-positive (10% in 2016)</a:t>
              </a:r>
            </a:p>
          </p:txBody>
        </p:sp>
        <p:sp>
          <p:nvSpPr>
            <p:cNvPr id="40" name="TextBox 39"/>
            <p:cNvSpPr txBox="1"/>
            <p:nvPr/>
          </p:nvSpPr>
          <p:spPr>
            <a:xfrm>
              <a:off x="3966797" y="2758192"/>
              <a:ext cx="487153" cy="379656"/>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67"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10.4</a:t>
              </a:r>
            </a:p>
          </p:txBody>
        </p:sp>
        <p:sp>
          <p:nvSpPr>
            <p:cNvPr id="41" name="TextBox 40"/>
            <p:cNvSpPr txBox="1"/>
            <p:nvPr/>
          </p:nvSpPr>
          <p:spPr>
            <a:xfrm>
              <a:off x="3111999" y="3322548"/>
              <a:ext cx="553180" cy="379656"/>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67"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Total</a:t>
              </a:r>
            </a:p>
          </p:txBody>
        </p:sp>
        <p:sp>
          <p:nvSpPr>
            <p:cNvPr id="42" name="TextBox 41"/>
            <p:cNvSpPr txBox="1"/>
            <p:nvPr/>
          </p:nvSpPr>
          <p:spPr>
            <a:xfrm>
              <a:off x="5148063" y="5488063"/>
              <a:ext cx="3940996" cy="379656"/>
            </a:xfrm>
            <a:prstGeom prst="rect">
              <a:avLst/>
            </a:prstGeom>
            <a:solidFill>
              <a:schemeClr val="bg1"/>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67"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2000                           2008                         2016</a:t>
              </a: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103172" y="2471188"/>
              <a:ext cx="3939267" cy="3095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 name="TextBox 42"/>
            <p:cNvSpPr txBox="1"/>
            <p:nvPr/>
          </p:nvSpPr>
          <p:spPr>
            <a:xfrm>
              <a:off x="4863879" y="2398451"/>
              <a:ext cx="238287" cy="379656"/>
            </a:xfrm>
            <a:prstGeom prst="rect">
              <a:avLst/>
            </a:prstGeom>
            <a:solidFill>
              <a:schemeClr val="bg1"/>
            </a:solid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67"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2</a:t>
              </a:r>
            </a:p>
          </p:txBody>
        </p:sp>
        <p:sp>
          <p:nvSpPr>
            <p:cNvPr id="45" name="TextBox 44"/>
            <p:cNvSpPr txBox="1"/>
            <p:nvPr/>
          </p:nvSpPr>
          <p:spPr>
            <a:xfrm>
              <a:off x="4851012" y="3715266"/>
              <a:ext cx="238287" cy="379656"/>
            </a:xfrm>
            <a:prstGeom prst="rect">
              <a:avLst/>
            </a:prstGeom>
            <a:solidFill>
              <a:schemeClr val="bg1"/>
            </a:solid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67"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1</a:t>
              </a:r>
            </a:p>
          </p:txBody>
        </p:sp>
        <p:sp>
          <p:nvSpPr>
            <p:cNvPr id="47" name="TextBox 46"/>
            <p:cNvSpPr txBox="1"/>
            <p:nvPr/>
          </p:nvSpPr>
          <p:spPr>
            <a:xfrm>
              <a:off x="4892081" y="5117581"/>
              <a:ext cx="238287" cy="379656"/>
            </a:xfrm>
            <a:prstGeom prst="rect">
              <a:avLst/>
            </a:prstGeom>
            <a:solidFill>
              <a:schemeClr val="bg1"/>
            </a:solid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67"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0</a:t>
              </a:r>
            </a:p>
          </p:txBody>
        </p:sp>
        <p:sp>
          <p:nvSpPr>
            <p:cNvPr id="48" name="TextBox 47"/>
            <p:cNvSpPr txBox="1"/>
            <p:nvPr/>
          </p:nvSpPr>
          <p:spPr>
            <a:xfrm>
              <a:off x="8454044" y="2876543"/>
              <a:ext cx="387366" cy="379656"/>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67"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1.3</a:t>
              </a:r>
            </a:p>
          </p:txBody>
        </p:sp>
        <p:sp>
          <p:nvSpPr>
            <p:cNvPr id="49" name="TextBox 48"/>
            <p:cNvSpPr txBox="1"/>
            <p:nvPr/>
          </p:nvSpPr>
          <p:spPr>
            <a:xfrm>
              <a:off x="8390378" y="4269347"/>
              <a:ext cx="387366" cy="379656"/>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67"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0.4</a:t>
              </a:r>
            </a:p>
          </p:txBody>
        </p:sp>
        <p:sp>
          <p:nvSpPr>
            <p:cNvPr id="50" name="TextBox 49"/>
            <p:cNvSpPr txBox="1"/>
            <p:nvPr/>
          </p:nvSpPr>
          <p:spPr>
            <a:xfrm>
              <a:off x="6881471" y="2676932"/>
              <a:ext cx="1215429" cy="379656"/>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67"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HIV-negative</a:t>
              </a:r>
            </a:p>
          </p:txBody>
        </p:sp>
        <p:sp>
          <p:nvSpPr>
            <p:cNvPr id="51" name="TextBox 50"/>
            <p:cNvSpPr txBox="1"/>
            <p:nvPr/>
          </p:nvSpPr>
          <p:spPr>
            <a:xfrm>
              <a:off x="6732240" y="4029914"/>
              <a:ext cx="1164934" cy="379656"/>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67"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HIV-positive</a:t>
              </a:r>
            </a:p>
          </p:txBody>
        </p:sp>
        <p:sp>
          <p:nvSpPr>
            <p:cNvPr id="27" name="TextBox 26"/>
            <p:cNvSpPr txBox="1"/>
            <p:nvPr/>
          </p:nvSpPr>
          <p:spPr>
            <a:xfrm>
              <a:off x="5186553" y="2485866"/>
              <a:ext cx="387366" cy="379656"/>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67"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1.7</a:t>
              </a:r>
            </a:p>
          </p:txBody>
        </p:sp>
        <p:sp>
          <p:nvSpPr>
            <p:cNvPr id="28" name="TextBox 27"/>
            <p:cNvSpPr txBox="1"/>
            <p:nvPr/>
          </p:nvSpPr>
          <p:spPr>
            <a:xfrm>
              <a:off x="5209218" y="4140714"/>
              <a:ext cx="387366" cy="379656"/>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67"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0.5</a:t>
              </a:r>
            </a:p>
          </p:txBody>
        </p:sp>
        <p:sp>
          <p:nvSpPr>
            <p:cNvPr id="3" name="TextBox 2"/>
            <p:cNvSpPr txBox="1"/>
            <p:nvPr/>
          </p:nvSpPr>
          <p:spPr>
            <a:xfrm>
              <a:off x="710472" y="6268670"/>
              <a:ext cx="3721211" cy="379656"/>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67"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Incidence rate falling at about 2% per year</a:t>
              </a:r>
              <a:endParaRPr kumimoji="0" lang="en-US" sz="1867"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30" name="TextBox 29"/>
            <p:cNvSpPr txBox="1"/>
            <p:nvPr/>
          </p:nvSpPr>
          <p:spPr>
            <a:xfrm>
              <a:off x="5274119" y="6271595"/>
              <a:ext cx="3641862" cy="379656"/>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67"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Mortality rate falling at about 3% per year</a:t>
              </a:r>
              <a:endParaRPr kumimoji="0" lang="en-US" sz="1867"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grpSp>
      <p:pic>
        <p:nvPicPr>
          <p:cNvPr id="57" name="Picture 12">
            <a:extLst>
              <a:ext uri="{FF2B5EF4-FFF2-40B4-BE49-F238E27FC236}">
                <a16:creationId xmlns:a16="http://schemas.microsoft.com/office/drawing/2014/main" id="{8CEF9F75-B11E-42DF-B868-3CFF5F1D7312}"/>
              </a:ext>
            </a:extLst>
          </p:cNvPr>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10194443" y="6309320"/>
            <a:ext cx="1804572" cy="528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rrow: Down 4">
            <a:extLst>
              <a:ext uri="{FF2B5EF4-FFF2-40B4-BE49-F238E27FC236}">
                <a16:creationId xmlns:a16="http://schemas.microsoft.com/office/drawing/2014/main" id="{899FA1AD-CE14-4867-ADA2-16CD5AE465C4}"/>
              </a:ext>
            </a:extLst>
          </p:cNvPr>
          <p:cNvSpPr/>
          <p:nvPr/>
        </p:nvSpPr>
        <p:spPr bwMode="auto">
          <a:xfrm rot="2953446" flipH="1">
            <a:off x="3142532" y="1207599"/>
            <a:ext cx="293489" cy="1272500"/>
          </a:xfrm>
          <a:prstGeom prst="downArrow">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H" sz="3600" b="0" i="0" u="none" strike="noStrike" kern="1200" cap="none" spc="0" normalizeH="0" baseline="0" noProof="0">
              <a:ln>
                <a:noFill/>
              </a:ln>
              <a:solidFill>
                <a:srgbClr val="000000"/>
              </a:solidFill>
              <a:effectLst/>
              <a:uLnTx/>
              <a:uFillTx/>
              <a:latin typeface="Tahoma" pitchFamily="34" charset="0"/>
              <a:ea typeface="+mn-ea"/>
              <a:cs typeface="Tahoma" pitchFamily="34" charset="0"/>
            </a:endParaRPr>
          </a:p>
        </p:txBody>
      </p:sp>
      <p:sp>
        <p:nvSpPr>
          <p:cNvPr id="36" name="TextBox 35">
            <a:extLst>
              <a:ext uri="{FF2B5EF4-FFF2-40B4-BE49-F238E27FC236}">
                <a16:creationId xmlns:a16="http://schemas.microsoft.com/office/drawing/2014/main" id="{E1CE2CB8-9D6C-46AD-AE57-C450BF958187}"/>
              </a:ext>
            </a:extLst>
          </p:cNvPr>
          <p:cNvSpPr txBox="1"/>
          <p:nvPr/>
        </p:nvSpPr>
        <p:spPr>
          <a:xfrm>
            <a:off x="3760885" y="1010282"/>
            <a:ext cx="2733441" cy="400110"/>
          </a:xfrm>
          <a:prstGeom prst="rect">
            <a:avLst/>
          </a:prstGeom>
          <a:noFill/>
          <a:ln>
            <a:solidFill>
              <a:schemeClr val="tx1"/>
            </a:solidFill>
          </a:ln>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srgbClr val="FF0000"/>
                </a:solidFill>
                <a:effectLst/>
                <a:uLnTx/>
                <a:uFillTx/>
                <a:latin typeface="Arial" pitchFamily="34" charset="0"/>
                <a:ea typeface="+mn-ea"/>
                <a:cs typeface="Arial" pitchFamily="34" charset="0"/>
              </a:rPr>
              <a:t>Peak of the epidemic</a:t>
            </a:r>
          </a:p>
        </p:txBody>
      </p:sp>
      <p:pic>
        <p:nvPicPr>
          <p:cNvPr id="44" name="Picture 43">
            <a:extLst>
              <a:ext uri="{FF2B5EF4-FFF2-40B4-BE49-F238E27FC236}">
                <a16:creationId xmlns:a16="http://schemas.microsoft.com/office/drawing/2014/main" id="{A77CC565-83F7-4972-974A-BE201566708B}"/>
              </a:ext>
            </a:extLst>
          </p:cNvPr>
          <p:cNvPicPr>
            <a:picLocks noChangeAspect="1"/>
          </p:cNvPicPr>
          <p:nvPr/>
        </p:nvPicPr>
        <p:blipFill>
          <a:blip r:embed="rId7"/>
          <a:stretch>
            <a:fillRect/>
          </a:stretch>
        </p:blipFill>
        <p:spPr>
          <a:xfrm>
            <a:off x="11512" y="6379500"/>
            <a:ext cx="12192000" cy="510024"/>
          </a:xfrm>
          <a:prstGeom prst="rect">
            <a:avLst/>
          </a:prstGeom>
        </p:spPr>
      </p:pic>
      <p:pic>
        <p:nvPicPr>
          <p:cNvPr id="46" name="Picture 12">
            <a:extLst>
              <a:ext uri="{FF2B5EF4-FFF2-40B4-BE49-F238E27FC236}">
                <a16:creationId xmlns:a16="http://schemas.microsoft.com/office/drawing/2014/main" id="{128B25AD-3008-4CED-8EF2-EEEBD519995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416634" y="6399231"/>
            <a:ext cx="1660402" cy="486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164011985"/>
      </p:ext>
    </p:extLst>
  </p:cSld>
  <p:clrMapOvr>
    <a:masterClrMapping/>
  </p:clrMapOvr>
  <mc:AlternateContent xmlns:mc="http://schemas.openxmlformats.org/markup-compatibility/2006" xmlns:p14="http://schemas.microsoft.com/office/powerpoint/2010/main">
    <mc:Choice Requires="p14">
      <p:transition p14:dur="0" advTm="78845"/>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381" y="47555"/>
            <a:ext cx="11280576" cy="1152128"/>
          </a:xfrm>
        </p:spPr>
        <p:txBody>
          <a:bodyPr>
            <a:noAutofit/>
          </a:bodyPr>
          <a:lstStyle/>
          <a:p>
            <a:r>
              <a:rPr lang="en-US" sz="3600" b="1" dirty="0">
                <a:solidFill>
                  <a:schemeClr val="accent2"/>
                </a:solidFill>
              </a:rPr>
              <a:t>Case notifications increasing but large </a:t>
            </a:r>
            <a:br>
              <a:rPr lang="en-US" sz="3600" b="1" dirty="0">
                <a:solidFill>
                  <a:schemeClr val="accent2"/>
                </a:solidFill>
              </a:rPr>
            </a:br>
            <a:r>
              <a:rPr lang="en-US" sz="3600" b="1" dirty="0">
                <a:solidFill>
                  <a:schemeClr val="accent2"/>
                </a:solidFill>
              </a:rPr>
              <a:t>incidence: notification gap </a:t>
            </a:r>
            <a:endParaRPr lang="en-GB" sz="3600" dirty="0"/>
          </a:p>
        </p:txBody>
      </p:sp>
      <p:sp>
        <p:nvSpPr>
          <p:cNvPr id="11" name="TextBox 10"/>
          <p:cNvSpPr txBox="1"/>
          <p:nvPr/>
        </p:nvSpPr>
        <p:spPr>
          <a:xfrm>
            <a:off x="1644379" y="5898951"/>
            <a:ext cx="7811995" cy="379656"/>
          </a:xfrm>
          <a:prstGeom prst="rect">
            <a:avLst/>
          </a:prstGeom>
          <a:solidFill>
            <a:schemeClr val="bg1"/>
          </a:solidFill>
        </p:spPr>
        <p:txBody>
          <a:bodyPr wrap="square" rtlCol="0">
            <a:spAutoFit/>
          </a:bodyPr>
          <a:lstStyle/>
          <a:p>
            <a:r>
              <a:rPr lang="en-GB" sz="1867" b="1" dirty="0"/>
              <a:t> 2000                                            2008                                           2016 </a:t>
            </a:r>
          </a:p>
        </p:txBody>
      </p:sp>
      <p:grpSp>
        <p:nvGrpSpPr>
          <p:cNvPr id="3" name="Group 2"/>
          <p:cNvGrpSpPr/>
          <p:nvPr/>
        </p:nvGrpSpPr>
        <p:grpSpPr>
          <a:xfrm>
            <a:off x="687975" y="1316766"/>
            <a:ext cx="10976644" cy="4658839"/>
            <a:chOff x="453228" y="1062978"/>
            <a:chExt cx="8232483" cy="3494129"/>
          </a:xfrm>
        </p:grpSpPr>
        <p:sp>
          <p:nvSpPr>
            <p:cNvPr id="13" name="TextBox 12"/>
            <p:cNvSpPr txBox="1"/>
            <p:nvPr/>
          </p:nvSpPr>
          <p:spPr>
            <a:xfrm>
              <a:off x="770066" y="1847832"/>
              <a:ext cx="338073" cy="284742"/>
            </a:xfrm>
            <a:prstGeom prst="rect">
              <a:avLst/>
            </a:prstGeom>
            <a:solidFill>
              <a:schemeClr val="bg1"/>
            </a:solidFill>
          </p:spPr>
          <p:txBody>
            <a:bodyPr wrap="none" rtlCol="0">
              <a:spAutoFit/>
            </a:bodyPr>
            <a:lstStyle/>
            <a:p>
              <a:r>
                <a:rPr lang="en-GB" sz="1867" b="1" dirty="0"/>
                <a:t>10</a:t>
              </a:r>
            </a:p>
          </p:txBody>
        </p:sp>
        <p:sp>
          <p:nvSpPr>
            <p:cNvPr id="24" name="TextBox 23"/>
            <p:cNvSpPr txBox="1"/>
            <p:nvPr/>
          </p:nvSpPr>
          <p:spPr>
            <a:xfrm flipV="1">
              <a:off x="453228" y="1075381"/>
              <a:ext cx="353992" cy="3216878"/>
            </a:xfrm>
            <a:prstGeom prst="rect">
              <a:avLst/>
            </a:prstGeom>
            <a:noFill/>
          </p:spPr>
          <p:txBody>
            <a:bodyPr vert="eaVert" wrap="square" rtlCol="0">
              <a:spAutoFit/>
            </a:bodyPr>
            <a:lstStyle/>
            <a:p>
              <a:r>
                <a:rPr lang="en-GB" sz="1867" b="1" dirty="0">
                  <a:solidFill>
                    <a:srgbClr val="FF0000"/>
                  </a:solidFill>
                </a:rPr>
                <a:t> Number of cases globally  (millions) </a:t>
              </a:r>
            </a:p>
          </p:txBody>
        </p:sp>
        <p:sp>
          <p:nvSpPr>
            <p:cNvPr id="32" name="TextBox 31"/>
            <p:cNvSpPr txBox="1"/>
            <p:nvPr/>
          </p:nvSpPr>
          <p:spPr>
            <a:xfrm>
              <a:off x="6957520" y="2029843"/>
              <a:ext cx="1728191" cy="807913"/>
            </a:xfrm>
            <a:prstGeom prst="rect">
              <a:avLst/>
            </a:prstGeom>
            <a:noFill/>
          </p:spPr>
          <p:txBody>
            <a:bodyPr wrap="square" rtlCol="0">
              <a:spAutoFit/>
            </a:bodyPr>
            <a:lstStyle/>
            <a:p>
              <a:r>
                <a:rPr lang="en-GB" sz="1600" b="1" dirty="0">
                  <a:solidFill>
                    <a:srgbClr val="FF0000"/>
                  </a:solidFill>
                </a:rPr>
                <a:t>4.1 million cases</a:t>
              </a:r>
            </a:p>
            <a:p>
              <a:endParaRPr lang="en-GB" sz="1600" b="1" dirty="0"/>
            </a:p>
            <a:p>
              <a:r>
                <a:rPr lang="en-GB" sz="1600" b="1" dirty="0"/>
                <a:t>Underreporting, under-diagnosis</a:t>
              </a:r>
            </a:p>
          </p:txBody>
        </p:sp>
        <p:sp>
          <p:nvSpPr>
            <p:cNvPr id="46" name="TextBox 45"/>
            <p:cNvSpPr txBox="1"/>
            <p:nvPr/>
          </p:nvSpPr>
          <p:spPr>
            <a:xfrm>
              <a:off x="847454" y="2986479"/>
              <a:ext cx="238287" cy="284742"/>
            </a:xfrm>
            <a:prstGeom prst="rect">
              <a:avLst/>
            </a:prstGeom>
            <a:solidFill>
              <a:schemeClr val="bg1"/>
            </a:solidFill>
          </p:spPr>
          <p:txBody>
            <a:bodyPr wrap="none" rtlCol="0">
              <a:spAutoFit/>
            </a:bodyPr>
            <a:lstStyle/>
            <a:p>
              <a:r>
                <a:rPr lang="en-GB" sz="1867" b="1" dirty="0"/>
                <a:t>5</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8332" y="1062978"/>
              <a:ext cx="5926280" cy="3494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p:cNvSpPr txBox="1"/>
            <p:nvPr/>
          </p:nvSpPr>
          <p:spPr>
            <a:xfrm>
              <a:off x="5837443" y="1151582"/>
              <a:ext cx="847829" cy="253915"/>
            </a:xfrm>
            <a:prstGeom prst="rect">
              <a:avLst/>
            </a:prstGeom>
            <a:noFill/>
          </p:spPr>
          <p:txBody>
            <a:bodyPr wrap="none" rtlCol="0">
              <a:spAutoFit/>
            </a:bodyPr>
            <a:lstStyle/>
            <a:p>
              <a:r>
                <a:rPr lang="en-GB" sz="1600" b="1" dirty="0"/>
                <a:t>Incidence</a:t>
              </a:r>
            </a:p>
          </p:txBody>
        </p:sp>
        <p:sp>
          <p:nvSpPr>
            <p:cNvPr id="19" name="TextBox 18"/>
            <p:cNvSpPr txBox="1"/>
            <p:nvPr/>
          </p:nvSpPr>
          <p:spPr>
            <a:xfrm>
              <a:off x="4703993" y="2974181"/>
              <a:ext cx="2056092" cy="438581"/>
            </a:xfrm>
            <a:prstGeom prst="rect">
              <a:avLst/>
            </a:prstGeom>
            <a:noFill/>
          </p:spPr>
          <p:txBody>
            <a:bodyPr wrap="none" rtlCol="0">
              <a:spAutoFit/>
            </a:bodyPr>
            <a:lstStyle/>
            <a:p>
              <a:r>
                <a:rPr lang="en-GB" sz="1600" b="1" dirty="0"/>
                <a:t>Case notifications</a:t>
              </a:r>
            </a:p>
            <a:p>
              <a:r>
                <a:rPr lang="en-GB" sz="1600" b="1" dirty="0"/>
                <a:t>(61% of incidence in 2016)</a:t>
              </a:r>
            </a:p>
          </p:txBody>
        </p:sp>
        <p:sp>
          <p:nvSpPr>
            <p:cNvPr id="20" name="TextBox 19"/>
            <p:cNvSpPr txBox="1"/>
            <p:nvPr/>
          </p:nvSpPr>
          <p:spPr>
            <a:xfrm>
              <a:off x="2141594" y="3812900"/>
              <a:ext cx="3892749" cy="253915"/>
            </a:xfrm>
            <a:prstGeom prst="rect">
              <a:avLst/>
            </a:prstGeom>
            <a:noFill/>
          </p:spPr>
          <p:txBody>
            <a:bodyPr wrap="none" rtlCol="0">
              <a:spAutoFit/>
            </a:bodyPr>
            <a:lstStyle/>
            <a:p>
              <a:r>
                <a:rPr lang="en-GB" sz="1600" b="1" i="1" dirty="0">
                  <a:solidFill>
                    <a:schemeClr val="accent2"/>
                  </a:solidFill>
                </a:rPr>
                <a:t>Treatment success 83% globally in 2015, as in 2014</a:t>
              </a:r>
            </a:p>
          </p:txBody>
        </p:sp>
        <p:sp>
          <p:nvSpPr>
            <p:cNvPr id="21" name="TextBox 20"/>
            <p:cNvSpPr txBox="1"/>
            <p:nvPr/>
          </p:nvSpPr>
          <p:spPr>
            <a:xfrm>
              <a:off x="6279660" y="2580923"/>
              <a:ext cx="352500" cy="253915"/>
            </a:xfrm>
            <a:prstGeom prst="rect">
              <a:avLst/>
            </a:prstGeom>
            <a:noFill/>
          </p:spPr>
          <p:txBody>
            <a:bodyPr wrap="none" rtlCol="0">
              <a:spAutoFit/>
            </a:bodyPr>
            <a:lstStyle/>
            <a:p>
              <a:r>
                <a:rPr lang="en-GB" sz="1600" b="1" dirty="0"/>
                <a:t>6.3</a:t>
              </a:r>
            </a:p>
          </p:txBody>
        </p:sp>
        <p:sp>
          <p:nvSpPr>
            <p:cNvPr id="22" name="TextBox 21"/>
            <p:cNvSpPr txBox="1"/>
            <p:nvPr/>
          </p:nvSpPr>
          <p:spPr>
            <a:xfrm>
              <a:off x="6205640" y="1601326"/>
              <a:ext cx="437861" cy="253915"/>
            </a:xfrm>
            <a:prstGeom prst="rect">
              <a:avLst/>
            </a:prstGeom>
            <a:noFill/>
          </p:spPr>
          <p:txBody>
            <a:bodyPr wrap="none" rtlCol="0">
              <a:spAutoFit/>
            </a:bodyPr>
            <a:lstStyle/>
            <a:p>
              <a:r>
                <a:rPr lang="en-GB" sz="1600" b="1" dirty="0"/>
                <a:t>10.4</a:t>
              </a:r>
            </a:p>
          </p:txBody>
        </p:sp>
        <p:cxnSp>
          <p:nvCxnSpPr>
            <p:cNvPr id="23" name="Straight Arrow Connector 22"/>
            <p:cNvCxnSpPr/>
            <p:nvPr/>
          </p:nvCxnSpPr>
          <p:spPr>
            <a:xfrm flipH="1">
              <a:off x="6722322" y="1878019"/>
              <a:ext cx="10833" cy="932024"/>
            </a:xfrm>
            <a:prstGeom prst="straightConnector1">
              <a:avLst/>
            </a:prstGeom>
            <a:ln w="31750" cmpd="sng">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870491" y="4114544"/>
              <a:ext cx="238287" cy="284742"/>
            </a:xfrm>
            <a:prstGeom prst="rect">
              <a:avLst/>
            </a:prstGeom>
            <a:solidFill>
              <a:schemeClr val="bg1"/>
            </a:solidFill>
          </p:spPr>
          <p:txBody>
            <a:bodyPr wrap="none" rtlCol="0">
              <a:spAutoFit/>
            </a:bodyPr>
            <a:lstStyle/>
            <a:p>
              <a:r>
                <a:rPr lang="en-GB" sz="1867" b="1" dirty="0"/>
                <a:t>0</a:t>
              </a:r>
            </a:p>
          </p:txBody>
        </p:sp>
      </p:grpSp>
      <p:pic>
        <p:nvPicPr>
          <p:cNvPr id="29" name="Picture 12">
            <a:extLst>
              <a:ext uri="{FF2B5EF4-FFF2-40B4-BE49-F238E27FC236}">
                <a16:creationId xmlns:a16="http://schemas.microsoft.com/office/drawing/2014/main" id="{3B33E002-CDF2-47D8-A0F7-1121E970148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217761" y="6367234"/>
            <a:ext cx="1804572" cy="528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a:extLst>
              <a:ext uri="{FF2B5EF4-FFF2-40B4-BE49-F238E27FC236}">
                <a16:creationId xmlns:a16="http://schemas.microsoft.com/office/drawing/2014/main" id="{A67ADB50-5D45-47FE-83BD-167C685585CF}"/>
              </a:ext>
            </a:extLst>
          </p:cNvPr>
          <p:cNvPicPr>
            <a:picLocks noChangeAspect="1"/>
          </p:cNvPicPr>
          <p:nvPr/>
        </p:nvPicPr>
        <p:blipFill>
          <a:blip r:embed="rId5"/>
          <a:stretch>
            <a:fillRect/>
          </a:stretch>
        </p:blipFill>
        <p:spPr>
          <a:xfrm>
            <a:off x="11512" y="6379500"/>
            <a:ext cx="12192000" cy="510024"/>
          </a:xfrm>
          <a:prstGeom prst="rect">
            <a:avLst/>
          </a:prstGeom>
        </p:spPr>
      </p:pic>
      <p:pic>
        <p:nvPicPr>
          <p:cNvPr id="31" name="Picture 12">
            <a:extLst>
              <a:ext uri="{FF2B5EF4-FFF2-40B4-BE49-F238E27FC236}">
                <a16:creationId xmlns:a16="http://schemas.microsoft.com/office/drawing/2014/main" id="{570A698E-16F1-4BB7-9891-D2CE13281A4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416634" y="6399231"/>
            <a:ext cx="1660402" cy="486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6251179"/>
      </p:ext>
    </p:extLst>
  </p:cSld>
  <p:clrMapOvr>
    <a:masterClrMapping/>
  </p:clrMapOvr>
  <mc:AlternateContent xmlns:mc="http://schemas.openxmlformats.org/markup-compatibility/2006" xmlns:p14="http://schemas.microsoft.com/office/powerpoint/2010/main">
    <mc:Choice Requires="p14">
      <p:transition p14:dur="0" advTm="64852"/>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3099" y="137341"/>
            <a:ext cx="11233248" cy="1008112"/>
          </a:xfrm>
        </p:spPr>
        <p:txBody>
          <a:bodyPr>
            <a:noAutofit/>
          </a:bodyPr>
          <a:lstStyle/>
          <a:p>
            <a:r>
              <a:rPr lang="en-US" sz="3600" b="1" dirty="0">
                <a:solidFill>
                  <a:schemeClr val="accent2"/>
                </a:solidFill>
              </a:rPr>
              <a:t>Drug-resistant TB: </a:t>
            </a:r>
            <a:br>
              <a:rPr lang="en-US" sz="3600" b="1" dirty="0">
                <a:solidFill>
                  <a:schemeClr val="accent2"/>
                </a:solidFill>
              </a:rPr>
            </a:br>
            <a:r>
              <a:rPr lang="en-US" sz="3600" b="1" dirty="0">
                <a:solidFill>
                  <a:schemeClr val="accent2"/>
                </a:solidFill>
              </a:rPr>
              <a:t>treatment enrolments and gaps </a:t>
            </a:r>
            <a:endParaRPr lang="en-GB" sz="3600" dirty="0"/>
          </a:p>
        </p:txBody>
      </p:sp>
      <p:sp>
        <p:nvSpPr>
          <p:cNvPr id="4" name="TextBox 3"/>
          <p:cNvSpPr txBox="1"/>
          <p:nvPr/>
        </p:nvSpPr>
        <p:spPr>
          <a:xfrm>
            <a:off x="1390721" y="1914645"/>
            <a:ext cx="1048685" cy="379656"/>
          </a:xfrm>
          <a:prstGeom prst="rect">
            <a:avLst/>
          </a:prstGeom>
          <a:solidFill>
            <a:schemeClr val="bg1"/>
          </a:solidFill>
        </p:spPr>
        <p:txBody>
          <a:bodyPr wrap="none" rtlCol="0">
            <a:spAutoFit/>
          </a:bodyPr>
          <a:lstStyle/>
          <a:p>
            <a:r>
              <a:rPr lang="en-GB" sz="1867" b="1" dirty="0"/>
              <a:t>600,000</a:t>
            </a:r>
          </a:p>
        </p:txBody>
      </p:sp>
      <p:sp>
        <p:nvSpPr>
          <p:cNvPr id="8" name="TextBox 7"/>
          <p:cNvSpPr txBox="1"/>
          <p:nvPr/>
        </p:nvSpPr>
        <p:spPr>
          <a:xfrm>
            <a:off x="1390991" y="3074121"/>
            <a:ext cx="1048685" cy="379656"/>
          </a:xfrm>
          <a:prstGeom prst="rect">
            <a:avLst/>
          </a:prstGeom>
          <a:solidFill>
            <a:schemeClr val="bg1"/>
          </a:solidFill>
        </p:spPr>
        <p:txBody>
          <a:bodyPr wrap="none" rtlCol="0">
            <a:spAutoFit/>
          </a:bodyPr>
          <a:lstStyle/>
          <a:p>
            <a:r>
              <a:rPr lang="en-GB" sz="1867" b="1" dirty="0"/>
              <a:t>400,000</a:t>
            </a:r>
          </a:p>
        </p:txBody>
      </p:sp>
      <p:sp>
        <p:nvSpPr>
          <p:cNvPr id="9" name="TextBox 8"/>
          <p:cNvSpPr txBox="1"/>
          <p:nvPr/>
        </p:nvSpPr>
        <p:spPr>
          <a:xfrm>
            <a:off x="1363278" y="4221103"/>
            <a:ext cx="1048685" cy="379656"/>
          </a:xfrm>
          <a:prstGeom prst="rect">
            <a:avLst/>
          </a:prstGeom>
          <a:solidFill>
            <a:schemeClr val="bg1"/>
          </a:solidFill>
        </p:spPr>
        <p:txBody>
          <a:bodyPr wrap="none" rtlCol="0">
            <a:spAutoFit/>
          </a:bodyPr>
          <a:lstStyle/>
          <a:p>
            <a:r>
              <a:rPr lang="en-GB" sz="1867" b="1" dirty="0"/>
              <a:t>200,000</a:t>
            </a:r>
          </a:p>
        </p:txBody>
      </p:sp>
      <p:sp>
        <p:nvSpPr>
          <p:cNvPr id="10" name="TextBox 9"/>
          <p:cNvSpPr txBox="1"/>
          <p:nvPr/>
        </p:nvSpPr>
        <p:spPr>
          <a:xfrm>
            <a:off x="2208344" y="5389488"/>
            <a:ext cx="317716" cy="379656"/>
          </a:xfrm>
          <a:prstGeom prst="rect">
            <a:avLst/>
          </a:prstGeom>
          <a:solidFill>
            <a:schemeClr val="bg1"/>
          </a:solidFill>
        </p:spPr>
        <p:txBody>
          <a:bodyPr wrap="none" rtlCol="0">
            <a:spAutoFit/>
          </a:bodyPr>
          <a:lstStyle/>
          <a:p>
            <a:r>
              <a:rPr lang="en-GB" sz="1867" b="1" dirty="0"/>
              <a:t>0</a:t>
            </a:r>
          </a:p>
        </p:txBody>
      </p:sp>
      <p:sp>
        <p:nvSpPr>
          <p:cNvPr id="11" name="TextBox 10"/>
          <p:cNvSpPr txBox="1"/>
          <p:nvPr/>
        </p:nvSpPr>
        <p:spPr>
          <a:xfrm>
            <a:off x="2603292" y="5696785"/>
            <a:ext cx="7776864" cy="379656"/>
          </a:xfrm>
          <a:prstGeom prst="rect">
            <a:avLst/>
          </a:prstGeom>
          <a:solidFill>
            <a:schemeClr val="bg1"/>
          </a:solidFill>
        </p:spPr>
        <p:txBody>
          <a:bodyPr wrap="square" rtlCol="0">
            <a:spAutoFit/>
          </a:bodyPr>
          <a:lstStyle/>
          <a:p>
            <a:r>
              <a:rPr lang="en-GB" sz="1867" b="1" dirty="0"/>
              <a:t>    2009      2010      2011      2012      2013      2014      2015      2016</a:t>
            </a:r>
          </a:p>
        </p:txBody>
      </p:sp>
      <p:sp>
        <p:nvSpPr>
          <p:cNvPr id="15" name="TextBox 14"/>
          <p:cNvSpPr txBox="1"/>
          <p:nvPr/>
        </p:nvSpPr>
        <p:spPr>
          <a:xfrm flipV="1">
            <a:off x="729010" y="1773710"/>
            <a:ext cx="471989" cy="3373813"/>
          </a:xfrm>
          <a:prstGeom prst="rect">
            <a:avLst/>
          </a:prstGeom>
          <a:noFill/>
        </p:spPr>
        <p:txBody>
          <a:bodyPr vert="eaVert" wrap="square" rtlCol="0">
            <a:spAutoFit/>
          </a:bodyPr>
          <a:lstStyle/>
          <a:p>
            <a:r>
              <a:rPr lang="en-GB" sz="1867" b="1" dirty="0">
                <a:solidFill>
                  <a:srgbClr val="FF0000"/>
                </a:solidFill>
              </a:rPr>
              <a:t>Number of cases globally</a:t>
            </a:r>
          </a:p>
        </p:txBody>
      </p:sp>
      <p:sp>
        <p:nvSpPr>
          <p:cNvPr id="21" name="TextBox 20"/>
          <p:cNvSpPr txBox="1"/>
          <p:nvPr/>
        </p:nvSpPr>
        <p:spPr>
          <a:xfrm>
            <a:off x="10322310" y="3949888"/>
            <a:ext cx="663964" cy="379656"/>
          </a:xfrm>
          <a:prstGeom prst="rect">
            <a:avLst/>
          </a:prstGeom>
          <a:noFill/>
        </p:spPr>
        <p:txBody>
          <a:bodyPr wrap="none" rtlCol="0">
            <a:spAutoFit/>
          </a:bodyPr>
          <a:lstStyle/>
          <a:p>
            <a:r>
              <a:rPr lang="en-GB" sz="1867" b="1" dirty="0">
                <a:solidFill>
                  <a:srgbClr val="FF0000"/>
                </a:solidFill>
              </a:rPr>
              <a:t>DST</a:t>
            </a:r>
          </a:p>
        </p:txBody>
      </p:sp>
      <p:sp>
        <p:nvSpPr>
          <p:cNvPr id="24" name="TextBox 23"/>
          <p:cNvSpPr txBox="1"/>
          <p:nvPr/>
        </p:nvSpPr>
        <p:spPr>
          <a:xfrm>
            <a:off x="10343023" y="2390261"/>
            <a:ext cx="1247457" cy="666977"/>
          </a:xfrm>
          <a:prstGeom prst="rect">
            <a:avLst/>
          </a:prstGeom>
          <a:noFill/>
        </p:spPr>
        <p:txBody>
          <a:bodyPr wrap="none" rtlCol="0">
            <a:spAutoFit/>
          </a:bodyPr>
          <a:lstStyle/>
          <a:p>
            <a:r>
              <a:rPr lang="en-GB" sz="1867" b="1" dirty="0">
                <a:solidFill>
                  <a:srgbClr val="FF0000"/>
                </a:solidFill>
              </a:rPr>
              <a:t>TB </a:t>
            </a:r>
          </a:p>
          <a:p>
            <a:r>
              <a:rPr lang="en-GB" sz="1867" b="1" dirty="0">
                <a:solidFill>
                  <a:srgbClr val="FF0000"/>
                </a:solidFill>
              </a:rPr>
              <a:t>detection</a:t>
            </a: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37789" y="1447356"/>
            <a:ext cx="7490659" cy="4292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extBox 25"/>
          <p:cNvSpPr txBox="1"/>
          <p:nvPr/>
        </p:nvSpPr>
        <p:spPr>
          <a:xfrm>
            <a:off x="7056107" y="4955227"/>
            <a:ext cx="3869141" cy="625877"/>
          </a:xfrm>
          <a:prstGeom prst="rect">
            <a:avLst/>
          </a:prstGeom>
          <a:noFill/>
        </p:spPr>
        <p:txBody>
          <a:bodyPr wrap="square" rtlCol="0">
            <a:spAutoFit/>
          </a:bodyPr>
          <a:lstStyle/>
          <a:p>
            <a:r>
              <a:rPr lang="en-GB" sz="1867" b="1" dirty="0">
                <a:solidFill>
                  <a:srgbClr val="669900"/>
                </a:solidFill>
              </a:rPr>
              <a:t>Enrolled on treatment </a:t>
            </a:r>
            <a:br>
              <a:rPr lang="en-GB" sz="1600" b="1" dirty="0">
                <a:solidFill>
                  <a:srgbClr val="669900"/>
                </a:solidFill>
              </a:rPr>
            </a:br>
            <a:r>
              <a:rPr lang="en-GB" sz="1600" b="1" dirty="0">
                <a:solidFill>
                  <a:srgbClr val="669900"/>
                </a:solidFill>
              </a:rPr>
              <a:t>130,000 in 2016, 126,000 in 2015</a:t>
            </a:r>
          </a:p>
        </p:txBody>
      </p:sp>
      <p:sp>
        <p:nvSpPr>
          <p:cNvPr id="29" name="TextBox 28"/>
          <p:cNvSpPr txBox="1"/>
          <p:nvPr/>
        </p:nvSpPr>
        <p:spPr>
          <a:xfrm>
            <a:off x="8563585" y="4241621"/>
            <a:ext cx="1276832" cy="379656"/>
          </a:xfrm>
          <a:prstGeom prst="rect">
            <a:avLst/>
          </a:prstGeom>
          <a:noFill/>
        </p:spPr>
        <p:txBody>
          <a:bodyPr wrap="square" rtlCol="0">
            <a:spAutoFit/>
          </a:bodyPr>
          <a:lstStyle/>
          <a:p>
            <a:r>
              <a:rPr lang="en-GB" sz="1867" b="1" dirty="0">
                <a:solidFill>
                  <a:srgbClr val="5A5ACA"/>
                </a:solidFill>
              </a:rPr>
              <a:t>Detected</a:t>
            </a:r>
          </a:p>
        </p:txBody>
      </p:sp>
      <p:cxnSp>
        <p:nvCxnSpPr>
          <p:cNvPr id="30" name="Straight Arrow Connector 29"/>
          <p:cNvCxnSpPr/>
          <p:nvPr/>
        </p:nvCxnSpPr>
        <p:spPr>
          <a:xfrm>
            <a:off x="10052944" y="3621178"/>
            <a:ext cx="5057" cy="1031959"/>
          </a:xfrm>
          <a:prstGeom prst="straightConnector1">
            <a:avLst/>
          </a:prstGeom>
          <a:ln w="31750" cmpd="sng">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10025234" y="1988841"/>
            <a:ext cx="32767" cy="1581780"/>
          </a:xfrm>
          <a:prstGeom prst="straightConnector1">
            <a:avLst/>
          </a:prstGeom>
          <a:ln w="31750" cmpd="sng">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5807969" y="3312851"/>
            <a:ext cx="3807153" cy="666977"/>
          </a:xfrm>
          <a:prstGeom prst="rect">
            <a:avLst/>
          </a:prstGeom>
          <a:noFill/>
        </p:spPr>
        <p:txBody>
          <a:bodyPr wrap="square" rtlCol="0">
            <a:spAutoFit/>
          </a:bodyPr>
          <a:lstStyle/>
          <a:p>
            <a:r>
              <a:rPr lang="en-GB" sz="1867" b="1" dirty="0"/>
              <a:t>MDR/RR-TB cases among notified TB patients (350,000)</a:t>
            </a:r>
          </a:p>
        </p:txBody>
      </p:sp>
      <p:sp>
        <p:nvSpPr>
          <p:cNvPr id="33" name="TextBox 32"/>
          <p:cNvSpPr txBox="1"/>
          <p:nvPr/>
        </p:nvSpPr>
        <p:spPr>
          <a:xfrm>
            <a:off x="7892056" y="1875454"/>
            <a:ext cx="1402464" cy="379656"/>
          </a:xfrm>
          <a:prstGeom prst="rect">
            <a:avLst/>
          </a:prstGeom>
          <a:noFill/>
        </p:spPr>
        <p:txBody>
          <a:bodyPr wrap="square" rtlCol="0">
            <a:spAutoFit/>
          </a:bodyPr>
          <a:lstStyle/>
          <a:p>
            <a:r>
              <a:rPr lang="en-GB" sz="1867" b="1" dirty="0">
                <a:solidFill>
                  <a:srgbClr val="008EC0"/>
                </a:solidFill>
              </a:rPr>
              <a:t>Incidence</a:t>
            </a:r>
          </a:p>
        </p:txBody>
      </p:sp>
      <p:sp>
        <p:nvSpPr>
          <p:cNvPr id="5" name="TextBox 4"/>
          <p:cNvSpPr txBox="1"/>
          <p:nvPr/>
        </p:nvSpPr>
        <p:spPr>
          <a:xfrm>
            <a:off x="2831637" y="1331476"/>
            <a:ext cx="6200352" cy="379656"/>
          </a:xfrm>
          <a:prstGeom prst="rect">
            <a:avLst/>
          </a:prstGeom>
          <a:noFill/>
        </p:spPr>
        <p:txBody>
          <a:bodyPr wrap="none" rtlCol="0">
            <a:spAutoFit/>
          </a:bodyPr>
          <a:lstStyle/>
          <a:p>
            <a:r>
              <a:rPr lang="en-GB" sz="1867" b="1" dirty="0"/>
              <a:t>Treatment success 54% in 2014, up from 52% in 2013</a:t>
            </a:r>
          </a:p>
        </p:txBody>
      </p:sp>
      <p:pic>
        <p:nvPicPr>
          <p:cNvPr id="41" name="Picture 12">
            <a:extLst>
              <a:ext uri="{FF2B5EF4-FFF2-40B4-BE49-F238E27FC236}">
                <a16:creationId xmlns:a16="http://schemas.microsoft.com/office/drawing/2014/main" id="{554C1700-CD8D-4CC1-8DF8-FF891D1E733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217761" y="6367234"/>
            <a:ext cx="1804572" cy="528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7">
            <a:extLst>
              <a:ext uri="{FF2B5EF4-FFF2-40B4-BE49-F238E27FC236}">
                <a16:creationId xmlns:a16="http://schemas.microsoft.com/office/drawing/2014/main" id="{DE8E3F44-1E77-44ED-9FD5-8F2352E6CEB9}"/>
              </a:ext>
            </a:extLst>
          </p:cNvPr>
          <p:cNvPicPr>
            <a:picLocks noChangeAspect="1"/>
          </p:cNvPicPr>
          <p:nvPr/>
        </p:nvPicPr>
        <p:blipFill>
          <a:blip r:embed="rId6"/>
          <a:stretch>
            <a:fillRect/>
          </a:stretch>
        </p:blipFill>
        <p:spPr>
          <a:xfrm>
            <a:off x="11512" y="6379500"/>
            <a:ext cx="12192000" cy="510024"/>
          </a:xfrm>
          <a:prstGeom prst="rect">
            <a:avLst/>
          </a:prstGeom>
        </p:spPr>
      </p:pic>
      <p:pic>
        <p:nvPicPr>
          <p:cNvPr id="34" name="Picture 12">
            <a:extLst>
              <a:ext uri="{FF2B5EF4-FFF2-40B4-BE49-F238E27FC236}">
                <a16:creationId xmlns:a16="http://schemas.microsoft.com/office/drawing/2014/main" id="{8E7D3551-209B-458F-890F-6B4FD5DF696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416634" y="6399231"/>
            <a:ext cx="1660402" cy="486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801422942"/>
      </p:ext>
    </p:extLst>
  </p:cSld>
  <p:clrMapOvr>
    <a:masterClrMapping/>
  </p:clrMapOvr>
  <mc:AlternateContent xmlns:mc="http://schemas.openxmlformats.org/markup-compatibility/2006" xmlns:p14="http://schemas.microsoft.com/office/powerpoint/2010/main">
    <mc:Choice Requires="p14">
      <p:transition p14:dur="0" advTm="72148"/>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Title 1"/>
          <p:cNvSpPr>
            <a:spLocks/>
          </p:cNvSpPr>
          <p:nvPr/>
        </p:nvSpPr>
        <p:spPr bwMode="auto">
          <a:xfrm>
            <a:off x="1690689" y="122240"/>
            <a:ext cx="4117975"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en-US" altLang="en-US" b="1" dirty="0">
                <a:solidFill>
                  <a:srgbClr val="000000"/>
                </a:solidFill>
                <a:latin typeface="Century Gothic" pitchFamily="34" charset="0"/>
              </a:rPr>
              <a:t>Overview</a:t>
            </a:r>
          </a:p>
        </p:txBody>
      </p:sp>
      <p:sp>
        <p:nvSpPr>
          <p:cNvPr id="13" name="Freeform 17"/>
          <p:cNvSpPr>
            <a:spLocks/>
          </p:cNvSpPr>
          <p:nvPr/>
        </p:nvSpPr>
        <p:spPr bwMode="auto">
          <a:xfrm>
            <a:off x="1674824" y="908720"/>
            <a:ext cx="8885237" cy="3175"/>
          </a:xfrm>
          <a:custGeom>
            <a:avLst/>
            <a:gdLst>
              <a:gd name="T0" fmla="*/ 0 w 5597"/>
              <a:gd name="T1" fmla="*/ 0 h 2"/>
              <a:gd name="T2" fmla="*/ 2147483647 w 5597"/>
              <a:gd name="T3" fmla="*/ 2147483647 h 2"/>
              <a:gd name="T4" fmla="*/ 0 60000 65536"/>
              <a:gd name="T5" fmla="*/ 0 60000 65536"/>
              <a:gd name="T6" fmla="*/ 0 w 5597"/>
              <a:gd name="T7" fmla="*/ 0 h 2"/>
              <a:gd name="T8" fmla="*/ 5597 w 5597"/>
              <a:gd name="T9" fmla="*/ 2 h 2"/>
            </a:gdLst>
            <a:ahLst/>
            <a:cxnLst>
              <a:cxn ang="T4">
                <a:pos x="T0" y="T1"/>
              </a:cxn>
              <a:cxn ang="T5">
                <a:pos x="T2" y="T3"/>
              </a:cxn>
            </a:cxnLst>
            <a:rect l="T6" t="T7" r="T8" b="T9"/>
            <a:pathLst>
              <a:path w="5597" h="2">
                <a:moveTo>
                  <a:pt x="0" y="0"/>
                </a:moveTo>
                <a:lnTo>
                  <a:pt x="5597" y="2"/>
                </a:lnTo>
              </a:path>
            </a:pathLst>
          </a:custGeom>
          <a:noFill/>
          <a:ln w="57150">
            <a:solidFill>
              <a:srgbClr val="0077D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 name="Text Box 8">
            <a:extLst>
              <a:ext uri="{FF2B5EF4-FFF2-40B4-BE49-F238E27FC236}">
                <a16:creationId xmlns:a16="http://schemas.microsoft.com/office/drawing/2014/main" id="{18CC3FB7-F131-45F4-96EB-718F8F9A0EAF}"/>
              </a:ext>
            </a:extLst>
          </p:cNvPr>
          <p:cNvSpPr txBox="1">
            <a:spLocks noChangeArrowheads="1"/>
          </p:cNvSpPr>
          <p:nvPr/>
        </p:nvSpPr>
        <p:spPr bwMode="auto">
          <a:xfrm>
            <a:off x="5303912" y="1340768"/>
            <a:ext cx="6408712" cy="4524315"/>
          </a:xfrm>
          <a:prstGeom prst="rect">
            <a:avLst/>
          </a:prstGeom>
          <a:solidFill>
            <a:schemeClr val="bg1">
              <a:lumMod val="95000"/>
            </a:schemeClr>
          </a:solidFill>
          <a:ln>
            <a:noFill/>
          </a:ln>
        </p:spPr>
        <p:txBody>
          <a:bodyPr wrap="square">
            <a:spAutoFit/>
          </a:bodyPr>
          <a:lstStyle>
            <a:lvl1pPr marL="457200" indent="-457200"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SzPct val="105000"/>
              <a:buFont typeface="Wingdings" pitchFamily="2" charset="2"/>
              <a:buChar char="ü"/>
              <a:defRPr/>
            </a:pPr>
            <a:endParaRPr lang="en-GB" altLang="en-US" sz="2400" b="1" dirty="0">
              <a:solidFill>
                <a:srgbClr val="000000"/>
              </a:solidFill>
              <a:latin typeface="Calibri" pitchFamily="34" charset="0"/>
            </a:endParaRPr>
          </a:p>
          <a:p>
            <a:pPr eaLnBrk="1" hangingPunct="1">
              <a:spcBef>
                <a:spcPct val="0"/>
              </a:spcBef>
              <a:buSzPct val="105000"/>
              <a:buFont typeface="Wingdings" pitchFamily="2" charset="2"/>
              <a:buChar char="ü"/>
              <a:defRPr/>
            </a:pPr>
            <a:r>
              <a:rPr lang="en-GB" altLang="en-US" sz="2400" b="1" dirty="0">
                <a:solidFill>
                  <a:srgbClr val="000000"/>
                </a:solidFill>
                <a:latin typeface="Calibri" pitchFamily="34" charset="0"/>
              </a:rPr>
              <a:t>Burden of TB, TB/HIV, MDR-TB</a:t>
            </a:r>
            <a:br>
              <a:rPr lang="en-GB" altLang="en-US" sz="2400" b="1" dirty="0">
                <a:solidFill>
                  <a:srgbClr val="000000"/>
                </a:solidFill>
                <a:latin typeface="Calibri" pitchFamily="34" charset="0"/>
              </a:rPr>
            </a:br>
            <a:endParaRPr lang="en-GB" altLang="en-US" sz="2400" b="1" dirty="0">
              <a:solidFill>
                <a:srgbClr val="000000"/>
              </a:solidFill>
              <a:latin typeface="Calibri" pitchFamily="34" charset="0"/>
            </a:endParaRPr>
          </a:p>
          <a:p>
            <a:pPr eaLnBrk="1" hangingPunct="1">
              <a:spcBef>
                <a:spcPct val="0"/>
              </a:spcBef>
              <a:buSzPct val="105000"/>
              <a:buFont typeface="Wingdings" pitchFamily="2" charset="2"/>
              <a:buChar char="ü"/>
              <a:defRPr/>
            </a:pPr>
            <a:r>
              <a:rPr lang="en-GB" altLang="en-US" sz="2400" b="1" dirty="0">
                <a:solidFill>
                  <a:srgbClr val="000000"/>
                </a:solidFill>
                <a:latin typeface="Calibri" pitchFamily="34" charset="0"/>
              </a:rPr>
              <a:t>Impact of interventions, progress in control and care, and challenges</a:t>
            </a:r>
            <a:br>
              <a:rPr lang="en-GB" altLang="en-US" sz="2400" b="1" dirty="0">
                <a:solidFill>
                  <a:srgbClr val="000000"/>
                </a:solidFill>
                <a:latin typeface="Calibri" pitchFamily="34" charset="0"/>
              </a:rPr>
            </a:br>
            <a:endParaRPr lang="en-GB" altLang="en-US" sz="2400" b="1" dirty="0">
              <a:solidFill>
                <a:srgbClr val="000000"/>
              </a:solidFill>
              <a:latin typeface="Calibri" pitchFamily="34" charset="0"/>
            </a:endParaRPr>
          </a:p>
          <a:p>
            <a:pPr eaLnBrk="1" hangingPunct="1">
              <a:spcBef>
                <a:spcPct val="0"/>
              </a:spcBef>
              <a:buSzPct val="105000"/>
              <a:buFont typeface="Wingdings" pitchFamily="2" charset="2"/>
              <a:buChar char="ü"/>
              <a:defRPr/>
            </a:pPr>
            <a:r>
              <a:rPr lang="en-GB" altLang="en-US" sz="2400" b="1" dirty="0">
                <a:solidFill>
                  <a:srgbClr val="000000"/>
                </a:solidFill>
                <a:latin typeface="Calibri" pitchFamily="34" charset="0"/>
              </a:rPr>
              <a:t>The End TB Strategy in the SDG era</a:t>
            </a:r>
          </a:p>
          <a:p>
            <a:pPr eaLnBrk="1" hangingPunct="1">
              <a:spcBef>
                <a:spcPct val="0"/>
              </a:spcBef>
              <a:buSzPct val="105000"/>
              <a:buFont typeface="Wingdings" pitchFamily="2" charset="2"/>
              <a:buChar char="ü"/>
              <a:defRPr/>
            </a:pPr>
            <a:endParaRPr lang="en-GB" altLang="en-US" sz="2400" b="1" dirty="0">
              <a:solidFill>
                <a:srgbClr val="000000"/>
              </a:solidFill>
              <a:latin typeface="Calibri" pitchFamily="34" charset="0"/>
            </a:endParaRPr>
          </a:p>
          <a:p>
            <a:pPr eaLnBrk="1" hangingPunct="1">
              <a:spcBef>
                <a:spcPct val="0"/>
              </a:spcBef>
              <a:buSzPct val="105000"/>
              <a:buFont typeface="Wingdings" pitchFamily="2" charset="2"/>
              <a:buChar char="ü"/>
              <a:defRPr/>
            </a:pPr>
            <a:r>
              <a:rPr lang="en-GB" altLang="en-US" sz="2400" b="1" dirty="0">
                <a:solidFill>
                  <a:srgbClr val="000000"/>
                </a:solidFill>
                <a:latin typeface="Calibri" pitchFamily="34" charset="0"/>
              </a:rPr>
              <a:t>The politics of ending TB in an unprecedented era of visibility and momentum</a:t>
            </a:r>
          </a:p>
          <a:p>
            <a:pPr eaLnBrk="1" hangingPunct="1">
              <a:spcBef>
                <a:spcPct val="0"/>
              </a:spcBef>
              <a:buSzPct val="105000"/>
              <a:buFont typeface="Wingdings" pitchFamily="2" charset="2"/>
              <a:buChar char="ü"/>
              <a:defRPr/>
            </a:pPr>
            <a:endParaRPr lang="en-GB" altLang="en-US" sz="2400" b="1" dirty="0">
              <a:solidFill>
                <a:srgbClr val="000000"/>
              </a:solidFill>
              <a:latin typeface="Calibri" pitchFamily="34" charset="0"/>
            </a:endParaRPr>
          </a:p>
        </p:txBody>
      </p:sp>
      <p:sp>
        <p:nvSpPr>
          <p:cNvPr id="12" name="Rectangle 3">
            <a:extLst>
              <a:ext uri="{FF2B5EF4-FFF2-40B4-BE49-F238E27FC236}">
                <a16:creationId xmlns:a16="http://schemas.microsoft.com/office/drawing/2014/main" id="{E0B63D6A-76E8-4AF9-B5AA-FCE4A3C12EE2}"/>
              </a:ext>
            </a:extLst>
          </p:cNvPr>
          <p:cNvSpPr txBox="1">
            <a:spLocks noChangeArrowheads="1"/>
          </p:cNvSpPr>
          <p:nvPr/>
        </p:nvSpPr>
        <p:spPr>
          <a:xfrm>
            <a:off x="279984" y="4434780"/>
            <a:ext cx="4320480" cy="1658516"/>
          </a:xfrm>
          <a:prstGeom prst="rect">
            <a:avLst/>
          </a:prstGeom>
          <a:solidFill>
            <a:srgbClr val="4675B9"/>
          </a:solidFill>
        </p:spPr>
        <p:txBody>
          <a:bodyPr vert="horz" anchor="ctr">
            <a:normAutofit/>
          </a:bodyPr>
          <a:lstStyle>
            <a:lvl1pPr marL="0" indent="0" algn="l" rtl="0" eaLnBrk="1" latinLnBrk="0" hangingPunct="1">
              <a:spcBef>
                <a:spcPts val="700"/>
              </a:spcBef>
              <a:buClr>
                <a:schemeClr val="accent2"/>
              </a:buClr>
              <a:buSzPct val="60000"/>
              <a:buFont typeface="Wingdings"/>
              <a:buNone/>
              <a:defRPr sz="2800" kern="1200">
                <a:solidFill>
                  <a:srgbClr val="FFFFFF"/>
                </a:solidFill>
                <a:latin typeface="+mn-lt"/>
                <a:ea typeface="+mn-ea"/>
                <a:cs typeface="+mn-cs"/>
              </a:defRPr>
            </a:lvl1pPr>
            <a:lvl2pPr marL="457200" indent="0" algn="ctr" rtl="0" eaLnBrk="1" latinLnBrk="0" hangingPunct="1">
              <a:spcBef>
                <a:spcPts val="550"/>
              </a:spcBef>
              <a:buClr>
                <a:schemeClr val="accent1"/>
              </a:buClr>
              <a:buSzPct val="70000"/>
              <a:buFont typeface="Wingdings 2"/>
              <a:buNone/>
              <a:defRPr sz="2600" kern="1200">
                <a:solidFill>
                  <a:schemeClr val="tx1"/>
                </a:solidFill>
                <a:latin typeface="+mn-lt"/>
                <a:ea typeface="+mn-ea"/>
                <a:cs typeface="+mn-cs"/>
              </a:defRPr>
            </a:lvl2pPr>
            <a:lvl3pPr marL="914400" indent="0" algn="ctr" rtl="0" eaLnBrk="1" latinLnBrk="0" hangingPunct="1">
              <a:spcBef>
                <a:spcPts val="500"/>
              </a:spcBef>
              <a:buClr>
                <a:schemeClr val="accent2"/>
              </a:buClr>
              <a:buSzPct val="75000"/>
              <a:buFont typeface="Wingdings"/>
              <a:buNone/>
              <a:defRPr sz="2300" kern="1200">
                <a:solidFill>
                  <a:schemeClr val="tx1"/>
                </a:solidFill>
                <a:latin typeface="+mn-lt"/>
                <a:ea typeface="+mn-ea"/>
                <a:cs typeface="+mn-cs"/>
              </a:defRPr>
            </a:lvl3pPr>
            <a:lvl4pPr marL="1371600" indent="0" algn="ctr" rtl="0" eaLnBrk="1" latinLnBrk="0" hangingPunct="1">
              <a:spcBef>
                <a:spcPts val="400"/>
              </a:spcBef>
              <a:buClr>
                <a:schemeClr val="accent3"/>
              </a:buClr>
              <a:buSzPct val="75000"/>
              <a:buFont typeface="Wingdings"/>
              <a:buNone/>
              <a:defRPr sz="2000" kern="1200">
                <a:solidFill>
                  <a:schemeClr val="tx1"/>
                </a:solidFill>
                <a:latin typeface="+mn-lt"/>
                <a:ea typeface="+mn-ea"/>
                <a:cs typeface="+mn-cs"/>
              </a:defRPr>
            </a:lvl4pPr>
            <a:lvl5pPr marL="1828800" indent="0" algn="ctr" rtl="0" eaLnBrk="1" latinLnBrk="0" hangingPunct="1">
              <a:spcBef>
                <a:spcPts val="400"/>
              </a:spcBef>
              <a:buClr>
                <a:schemeClr val="accent4"/>
              </a:buClr>
              <a:buSzPct val="65000"/>
              <a:buFont typeface="Wingdings"/>
              <a:buNone/>
              <a:defRPr sz="2000" kern="1200">
                <a:solidFill>
                  <a:schemeClr val="tx1"/>
                </a:solidFill>
                <a:latin typeface="+mn-lt"/>
                <a:ea typeface="+mn-ea"/>
                <a:cs typeface="+mn-cs"/>
              </a:defRPr>
            </a:lvl5pPr>
            <a:lvl6pPr marL="2286000" indent="0" algn="ctr" rtl="0" eaLnBrk="1" latinLnBrk="0" hangingPunct="1">
              <a:spcBef>
                <a:spcPct val="20000"/>
              </a:spcBef>
              <a:buClr>
                <a:schemeClr val="accent1"/>
              </a:buClr>
              <a:buFont typeface="Wingdings"/>
              <a:buNone/>
              <a:defRPr sz="1800" kern="1200" baseline="0">
                <a:solidFill>
                  <a:schemeClr val="tx1"/>
                </a:solidFill>
                <a:latin typeface="+mn-lt"/>
                <a:ea typeface="+mn-ea"/>
                <a:cs typeface="+mn-cs"/>
              </a:defRPr>
            </a:lvl6pPr>
            <a:lvl7pPr marL="2743200" indent="0" algn="ctr" rtl="0" eaLnBrk="1" latinLnBrk="0" hangingPunct="1">
              <a:spcBef>
                <a:spcPct val="20000"/>
              </a:spcBef>
              <a:buClr>
                <a:schemeClr val="accent2"/>
              </a:buClr>
              <a:buFont typeface="Wingdings"/>
              <a:buNone/>
              <a:defRPr sz="1800" kern="1200" baseline="0">
                <a:solidFill>
                  <a:schemeClr val="tx1"/>
                </a:solidFill>
                <a:latin typeface="+mn-lt"/>
                <a:ea typeface="+mn-ea"/>
                <a:cs typeface="+mn-cs"/>
              </a:defRPr>
            </a:lvl7pPr>
            <a:lvl8pPr marL="3200400" indent="0" algn="ctr" rtl="0" eaLnBrk="1" latinLnBrk="0" hangingPunct="1">
              <a:spcBef>
                <a:spcPct val="20000"/>
              </a:spcBef>
              <a:buClr>
                <a:schemeClr val="accent3"/>
              </a:buClr>
              <a:buFont typeface="Wingdings"/>
              <a:buNone/>
              <a:defRPr sz="1800" kern="1200" baseline="0">
                <a:solidFill>
                  <a:schemeClr val="tx1"/>
                </a:solidFill>
                <a:latin typeface="+mn-lt"/>
                <a:ea typeface="+mn-ea"/>
                <a:cs typeface="+mn-cs"/>
              </a:defRPr>
            </a:lvl8pPr>
            <a:lvl9pPr marL="3657600" indent="0" algn="ctr" rtl="0" eaLnBrk="1" latinLnBrk="0" hangingPunct="1">
              <a:spcBef>
                <a:spcPct val="20000"/>
              </a:spcBef>
              <a:buClr>
                <a:schemeClr val="accent4"/>
              </a:buClr>
              <a:buFont typeface="Wingdings"/>
              <a:buNone/>
              <a:defRPr sz="1800" kern="1200" baseline="0">
                <a:solidFill>
                  <a:schemeClr val="tx1"/>
                </a:solidFill>
                <a:latin typeface="+mn-lt"/>
                <a:ea typeface="+mn-ea"/>
                <a:cs typeface="+mn-cs"/>
              </a:defRPr>
            </a:lvl9pPr>
            <a:extLst/>
          </a:lstStyle>
          <a:p>
            <a:pPr algn="ctr" defTabSz="1219170" fontAlgn="auto">
              <a:spcBef>
                <a:spcPts val="933"/>
              </a:spcBef>
              <a:spcAft>
                <a:spcPts val="0"/>
              </a:spcAft>
              <a:buClr>
                <a:srgbClr val="DA1F28"/>
              </a:buClr>
            </a:pPr>
            <a:r>
              <a:rPr lang="en-US" sz="2000" b="1" dirty="0" err="1">
                <a:latin typeface="Calibri" panose="020F0502020204030204" pitchFamily="34" charset="0"/>
                <a:cs typeface="Calibri" panose="020F0502020204030204" pitchFamily="34" charset="0"/>
              </a:rPr>
              <a:t>Situazione</a:t>
            </a:r>
            <a:r>
              <a:rPr lang="en-US" sz="2000" b="1" dirty="0">
                <a:latin typeface="Calibri" panose="020F0502020204030204" pitchFamily="34" charset="0"/>
                <a:cs typeface="Calibri" panose="020F0502020204030204" pitchFamily="34" charset="0"/>
              </a:rPr>
              <a:t> </a:t>
            </a:r>
            <a:r>
              <a:rPr lang="en-US" sz="2000" b="1" dirty="0" err="1">
                <a:latin typeface="Calibri" panose="020F0502020204030204" pitchFamily="34" charset="0"/>
                <a:cs typeface="Calibri" panose="020F0502020204030204" pitchFamily="34" charset="0"/>
              </a:rPr>
              <a:t>globale</a:t>
            </a:r>
            <a:r>
              <a:rPr lang="en-US" sz="2000" b="1" dirty="0">
                <a:latin typeface="Calibri" panose="020F0502020204030204" pitchFamily="34" charset="0"/>
                <a:cs typeface="Calibri" panose="020F0502020204030204" pitchFamily="34" charset="0"/>
              </a:rPr>
              <a:t> della </a:t>
            </a:r>
            <a:r>
              <a:rPr lang="en-US" sz="2000" b="1" dirty="0" err="1">
                <a:latin typeface="Calibri" panose="020F0502020204030204" pitchFamily="34" charset="0"/>
                <a:cs typeface="Calibri" panose="020F0502020204030204" pitchFamily="34" charset="0"/>
              </a:rPr>
              <a:t>tubercolosi</a:t>
            </a:r>
            <a:r>
              <a:rPr lang="en-US" sz="2000" b="1" dirty="0">
                <a:latin typeface="Calibri" panose="020F0502020204030204" pitchFamily="34" charset="0"/>
                <a:cs typeface="Calibri" panose="020F0502020204030204" pitchFamily="34" charset="0"/>
              </a:rPr>
              <a:t>, </a:t>
            </a:r>
          </a:p>
          <a:p>
            <a:pPr algn="ctr" defTabSz="1219170" fontAlgn="auto">
              <a:spcBef>
                <a:spcPts val="933"/>
              </a:spcBef>
              <a:spcAft>
                <a:spcPts val="0"/>
              </a:spcAft>
              <a:buClr>
                <a:srgbClr val="DA1F28"/>
              </a:buClr>
            </a:pPr>
            <a:r>
              <a:rPr lang="en-US" sz="2000" b="1" dirty="0">
                <a:latin typeface="Calibri" panose="020F0502020204030204" pitchFamily="34" charset="0"/>
                <a:cs typeface="Calibri" panose="020F0502020204030204" pitchFamily="34" charset="0"/>
              </a:rPr>
              <a:t>e </a:t>
            </a:r>
            <a:r>
              <a:rPr lang="en-US" sz="2000" b="1" dirty="0" err="1">
                <a:latin typeface="Calibri" panose="020F0502020204030204" pitchFamily="34" charset="0"/>
                <a:cs typeface="Calibri" panose="020F0502020204030204" pitchFamily="34" charset="0"/>
              </a:rPr>
              <a:t>strategie</a:t>
            </a:r>
            <a:r>
              <a:rPr lang="en-US" sz="2000" b="1" dirty="0">
                <a:latin typeface="Calibri" panose="020F0502020204030204" pitchFamily="34" charset="0"/>
                <a:cs typeface="Calibri" panose="020F0502020204030204" pitchFamily="34" charset="0"/>
              </a:rPr>
              <a:t> e </a:t>
            </a:r>
            <a:r>
              <a:rPr lang="en-US" sz="2000" b="1" dirty="0" err="1">
                <a:latin typeface="Calibri" panose="020F0502020204030204" pitchFamily="34" charset="0"/>
                <a:cs typeface="Calibri" panose="020F0502020204030204" pitchFamily="34" charset="0"/>
              </a:rPr>
              <a:t>politiche</a:t>
            </a:r>
            <a:r>
              <a:rPr lang="en-US" sz="2000" b="1" dirty="0">
                <a:latin typeface="Calibri" panose="020F0502020204030204" pitchFamily="34" charset="0"/>
                <a:cs typeface="Calibri" panose="020F0502020204030204" pitchFamily="34" charset="0"/>
              </a:rPr>
              <a:t> </a:t>
            </a:r>
            <a:r>
              <a:rPr lang="en-US" sz="2000" b="1" dirty="0" err="1">
                <a:latin typeface="Calibri" panose="020F0502020204030204" pitchFamily="34" charset="0"/>
                <a:cs typeface="Calibri" panose="020F0502020204030204" pitchFamily="34" charset="0"/>
              </a:rPr>
              <a:t>internazionali</a:t>
            </a:r>
            <a:r>
              <a:rPr lang="en-US" sz="2000" b="1" dirty="0">
                <a:latin typeface="Calibri" panose="020F0502020204030204" pitchFamily="34" charset="0"/>
                <a:cs typeface="Calibri" panose="020F0502020204030204" pitchFamily="34" charset="0"/>
              </a:rPr>
              <a:t> per la lotta</a:t>
            </a:r>
            <a:endParaRPr lang="x-none" sz="2000" b="1" dirty="0">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BC7E0196-3D1C-432B-9C75-5249AE11BA3A}"/>
              </a:ext>
            </a:extLst>
          </p:cNvPr>
          <p:cNvPicPr>
            <a:picLocks noChangeAspect="1"/>
          </p:cNvPicPr>
          <p:nvPr/>
        </p:nvPicPr>
        <p:blipFill>
          <a:blip r:embed="rId2"/>
          <a:stretch>
            <a:fillRect/>
          </a:stretch>
        </p:blipFill>
        <p:spPr>
          <a:xfrm>
            <a:off x="806153" y="987848"/>
            <a:ext cx="3090862" cy="3357562"/>
          </a:xfrm>
          <a:prstGeom prst="rect">
            <a:avLst/>
          </a:prstGeom>
        </p:spPr>
      </p:pic>
      <p:pic>
        <p:nvPicPr>
          <p:cNvPr id="3" name="Picture 2">
            <a:extLst>
              <a:ext uri="{FF2B5EF4-FFF2-40B4-BE49-F238E27FC236}">
                <a16:creationId xmlns:a16="http://schemas.microsoft.com/office/drawing/2014/main" id="{F65098CA-3916-4997-9E6B-45251883B6E2}"/>
              </a:ext>
            </a:extLst>
          </p:cNvPr>
          <p:cNvPicPr>
            <a:picLocks noChangeAspect="1"/>
          </p:cNvPicPr>
          <p:nvPr/>
        </p:nvPicPr>
        <p:blipFill>
          <a:blip r:embed="rId3"/>
          <a:stretch>
            <a:fillRect/>
          </a:stretch>
        </p:blipFill>
        <p:spPr>
          <a:xfrm>
            <a:off x="21442" y="6375360"/>
            <a:ext cx="12192000" cy="510024"/>
          </a:xfrm>
          <a:prstGeom prst="rect">
            <a:avLst/>
          </a:prstGeom>
        </p:spPr>
      </p:pic>
    </p:spTree>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4519" y="108432"/>
            <a:ext cx="11029439" cy="1112323"/>
          </a:xfrm>
        </p:spPr>
        <p:txBody>
          <a:bodyPr>
            <a:noAutofit/>
          </a:bodyPr>
          <a:lstStyle/>
          <a:p>
            <a:r>
              <a:rPr lang="en-US" sz="3600" b="1" dirty="0">
                <a:solidFill>
                  <a:schemeClr val="accent2"/>
                </a:solidFill>
                <a:latin typeface="Century Gothic" panose="020B0502020202020204" pitchFamily="34" charset="0"/>
              </a:rPr>
              <a:t>Global gaps in coverage of ART for</a:t>
            </a:r>
            <a:br>
              <a:rPr lang="en-US" sz="3600" b="1" dirty="0">
                <a:solidFill>
                  <a:schemeClr val="accent2"/>
                </a:solidFill>
                <a:latin typeface="Century Gothic" panose="020B0502020202020204" pitchFamily="34" charset="0"/>
              </a:rPr>
            </a:br>
            <a:r>
              <a:rPr lang="en-US" sz="3600" b="1" dirty="0">
                <a:solidFill>
                  <a:schemeClr val="accent2"/>
                </a:solidFill>
                <a:latin typeface="Century Gothic" panose="020B0502020202020204" pitchFamily="34" charset="0"/>
              </a:rPr>
              <a:t>HIV-positive TB patients</a:t>
            </a:r>
            <a:endParaRPr lang="en-GB" sz="3600" dirty="0">
              <a:latin typeface="Century Gothic" panose="020B0502020202020204" pitchFamily="34" charset="0"/>
            </a:endParaRPr>
          </a:p>
        </p:txBody>
      </p:sp>
      <p:sp>
        <p:nvSpPr>
          <p:cNvPr id="18" name="TextBox 17"/>
          <p:cNvSpPr txBox="1"/>
          <p:nvPr/>
        </p:nvSpPr>
        <p:spPr>
          <a:xfrm>
            <a:off x="1871307" y="5887244"/>
            <a:ext cx="8065120" cy="369332"/>
          </a:xfrm>
          <a:prstGeom prst="rect">
            <a:avLst/>
          </a:prstGeom>
          <a:noFill/>
        </p:spPr>
        <p:txBody>
          <a:bodyPr wrap="square" rtlCol="0">
            <a:spAutoFit/>
          </a:bodyPr>
          <a:lstStyle/>
          <a:p>
            <a:r>
              <a:rPr lang="en-GB" b="1" dirty="0"/>
              <a:t>Treatment success: 78% in 2015, up from 75% in 2014</a:t>
            </a:r>
          </a:p>
        </p:txBody>
      </p:sp>
      <p:grpSp>
        <p:nvGrpSpPr>
          <p:cNvPr id="12" name="Group 11"/>
          <p:cNvGrpSpPr/>
          <p:nvPr/>
        </p:nvGrpSpPr>
        <p:grpSpPr>
          <a:xfrm>
            <a:off x="976929" y="1316766"/>
            <a:ext cx="10647031" cy="4567262"/>
            <a:chOff x="732696" y="1059582"/>
            <a:chExt cx="7985273" cy="3425447"/>
          </a:xfrm>
        </p:grpSpPr>
        <p:sp>
          <p:nvSpPr>
            <p:cNvPr id="4" name="TextBox 3"/>
            <p:cNvSpPr txBox="1"/>
            <p:nvPr/>
          </p:nvSpPr>
          <p:spPr>
            <a:xfrm>
              <a:off x="1094996" y="1459364"/>
              <a:ext cx="387366" cy="284742"/>
            </a:xfrm>
            <a:prstGeom prst="rect">
              <a:avLst/>
            </a:prstGeom>
            <a:noFill/>
          </p:spPr>
          <p:txBody>
            <a:bodyPr wrap="none" rtlCol="0">
              <a:spAutoFit/>
            </a:bodyPr>
            <a:lstStyle/>
            <a:p>
              <a:r>
                <a:rPr lang="en-GB" sz="1867" b="1" dirty="0">
                  <a:solidFill>
                    <a:srgbClr val="000000"/>
                  </a:solidFill>
                </a:rPr>
                <a:t>1.5</a:t>
              </a:r>
            </a:p>
          </p:txBody>
        </p:sp>
        <p:sp>
          <p:nvSpPr>
            <p:cNvPr id="9" name="TextBox 8"/>
            <p:cNvSpPr txBox="1"/>
            <p:nvPr/>
          </p:nvSpPr>
          <p:spPr>
            <a:xfrm>
              <a:off x="1084804" y="3103481"/>
              <a:ext cx="387366" cy="284742"/>
            </a:xfrm>
            <a:prstGeom prst="rect">
              <a:avLst/>
            </a:prstGeom>
            <a:solidFill>
              <a:schemeClr val="bg1"/>
            </a:solidFill>
          </p:spPr>
          <p:txBody>
            <a:bodyPr wrap="none" rtlCol="0">
              <a:spAutoFit/>
            </a:bodyPr>
            <a:lstStyle/>
            <a:p>
              <a:r>
                <a:rPr lang="en-GB" sz="1867" b="1" dirty="0">
                  <a:solidFill>
                    <a:srgbClr val="000000"/>
                  </a:solidFill>
                </a:rPr>
                <a:t>0.5</a:t>
              </a:r>
            </a:p>
          </p:txBody>
        </p:sp>
        <p:sp>
          <p:nvSpPr>
            <p:cNvPr id="10" name="TextBox 9"/>
            <p:cNvSpPr txBox="1"/>
            <p:nvPr/>
          </p:nvSpPr>
          <p:spPr>
            <a:xfrm>
              <a:off x="1261454" y="3930781"/>
              <a:ext cx="238287" cy="284742"/>
            </a:xfrm>
            <a:prstGeom prst="rect">
              <a:avLst/>
            </a:prstGeom>
            <a:solidFill>
              <a:schemeClr val="bg1"/>
            </a:solidFill>
          </p:spPr>
          <p:txBody>
            <a:bodyPr wrap="none" rtlCol="0">
              <a:spAutoFit/>
            </a:bodyPr>
            <a:lstStyle/>
            <a:p>
              <a:r>
                <a:rPr lang="en-GB" sz="1867" b="1" dirty="0">
                  <a:solidFill>
                    <a:srgbClr val="000000"/>
                  </a:solidFill>
                </a:rPr>
                <a:t>0</a:t>
              </a:r>
            </a:p>
          </p:txBody>
        </p:sp>
        <p:sp>
          <p:nvSpPr>
            <p:cNvPr id="11" name="TextBox 10"/>
            <p:cNvSpPr txBox="1"/>
            <p:nvPr/>
          </p:nvSpPr>
          <p:spPr>
            <a:xfrm>
              <a:off x="1321097" y="4200287"/>
              <a:ext cx="5987207" cy="284742"/>
            </a:xfrm>
            <a:prstGeom prst="rect">
              <a:avLst/>
            </a:prstGeom>
            <a:solidFill>
              <a:schemeClr val="bg1"/>
            </a:solidFill>
          </p:spPr>
          <p:txBody>
            <a:bodyPr wrap="square" rtlCol="0">
              <a:spAutoFit/>
            </a:bodyPr>
            <a:lstStyle/>
            <a:p>
              <a:r>
                <a:rPr lang="en-GB" sz="1867" b="1" dirty="0">
                  <a:solidFill>
                    <a:srgbClr val="000000"/>
                  </a:solidFill>
                </a:rPr>
                <a:t>      2004        2006         2008        2010        2012         2014         2016 </a:t>
              </a:r>
            </a:p>
          </p:txBody>
        </p:sp>
        <p:sp>
          <p:nvSpPr>
            <p:cNvPr id="15" name="TextBox 14"/>
            <p:cNvSpPr txBox="1"/>
            <p:nvPr/>
          </p:nvSpPr>
          <p:spPr>
            <a:xfrm flipV="1">
              <a:off x="732696" y="1059582"/>
              <a:ext cx="353992" cy="3337410"/>
            </a:xfrm>
            <a:prstGeom prst="rect">
              <a:avLst/>
            </a:prstGeom>
            <a:noFill/>
          </p:spPr>
          <p:txBody>
            <a:bodyPr vert="eaVert" wrap="square" rtlCol="0">
              <a:spAutoFit/>
            </a:bodyPr>
            <a:lstStyle/>
            <a:p>
              <a:r>
                <a:rPr lang="en-GB" sz="1867" b="1" dirty="0">
                  <a:solidFill>
                    <a:srgbClr val="FF0000"/>
                  </a:solidFill>
                </a:rPr>
                <a:t>Number of cases globally (millions)</a:t>
              </a:r>
            </a:p>
          </p:txBody>
        </p:sp>
        <p:sp>
          <p:nvSpPr>
            <p:cNvPr id="21" name="TextBox 20"/>
            <p:cNvSpPr txBox="1"/>
            <p:nvPr/>
          </p:nvSpPr>
          <p:spPr>
            <a:xfrm>
              <a:off x="7045869" y="3236859"/>
              <a:ext cx="1609754" cy="284742"/>
            </a:xfrm>
            <a:prstGeom prst="rect">
              <a:avLst/>
            </a:prstGeom>
            <a:noFill/>
          </p:spPr>
          <p:txBody>
            <a:bodyPr wrap="square" rtlCol="0">
              <a:spAutoFit/>
            </a:bodyPr>
            <a:lstStyle/>
            <a:p>
              <a:r>
                <a:rPr lang="en-GB" sz="1867" b="1" dirty="0">
                  <a:solidFill>
                    <a:srgbClr val="FF0000"/>
                  </a:solidFill>
                </a:rPr>
                <a:t>ART coverage</a:t>
              </a:r>
            </a:p>
          </p:txBody>
        </p:sp>
        <p:sp>
          <p:nvSpPr>
            <p:cNvPr id="24" name="TextBox 23"/>
            <p:cNvSpPr txBox="1"/>
            <p:nvPr/>
          </p:nvSpPr>
          <p:spPr>
            <a:xfrm>
              <a:off x="7035469" y="2590120"/>
              <a:ext cx="1682500" cy="500233"/>
            </a:xfrm>
            <a:prstGeom prst="rect">
              <a:avLst/>
            </a:prstGeom>
            <a:noFill/>
          </p:spPr>
          <p:txBody>
            <a:bodyPr wrap="square" rtlCol="0">
              <a:spAutoFit/>
            </a:bodyPr>
            <a:lstStyle/>
            <a:p>
              <a:r>
                <a:rPr lang="en-GB" sz="1867" b="1" dirty="0">
                  <a:solidFill>
                    <a:srgbClr val="FF0000"/>
                  </a:solidFill>
                </a:rPr>
                <a:t>TB detection, HIV testing</a:t>
              </a:r>
            </a:p>
          </p:txBody>
        </p:sp>
        <p:sp>
          <p:nvSpPr>
            <p:cNvPr id="20" name="TextBox 19"/>
            <p:cNvSpPr txBox="1"/>
            <p:nvPr/>
          </p:nvSpPr>
          <p:spPr>
            <a:xfrm>
              <a:off x="1096494" y="2277218"/>
              <a:ext cx="387366" cy="284742"/>
            </a:xfrm>
            <a:prstGeom prst="rect">
              <a:avLst/>
            </a:prstGeom>
            <a:noFill/>
          </p:spPr>
          <p:txBody>
            <a:bodyPr wrap="none" rtlCol="0">
              <a:spAutoFit/>
            </a:bodyPr>
            <a:lstStyle/>
            <a:p>
              <a:r>
                <a:rPr lang="en-GB" sz="1867" b="1" dirty="0">
                  <a:solidFill>
                    <a:srgbClr val="000000"/>
                  </a:solidFill>
                </a:rPr>
                <a:t>1.0</a:t>
              </a: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0525" y="1060285"/>
              <a:ext cx="5489959" cy="31400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2" name="Straight Arrow Connector 21"/>
            <p:cNvCxnSpPr/>
            <p:nvPr/>
          </p:nvCxnSpPr>
          <p:spPr>
            <a:xfrm>
              <a:off x="6900385" y="2409732"/>
              <a:ext cx="0" cy="841263"/>
            </a:xfrm>
            <a:prstGeom prst="straightConnector1">
              <a:avLst/>
            </a:prstGeom>
            <a:ln w="28575" cmpd="sng">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6910788" y="3250995"/>
              <a:ext cx="0" cy="293641"/>
            </a:xfrm>
            <a:prstGeom prst="straightConnector1">
              <a:avLst/>
            </a:prstGeom>
            <a:ln w="28575" cmpd="sng">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5292080" y="3521026"/>
              <a:ext cx="1903405" cy="469408"/>
            </a:xfrm>
            <a:prstGeom prst="rect">
              <a:avLst/>
            </a:prstGeom>
            <a:noFill/>
          </p:spPr>
          <p:txBody>
            <a:bodyPr wrap="none" rtlCol="0">
              <a:spAutoFit/>
            </a:bodyPr>
            <a:lstStyle/>
            <a:p>
              <a:r>
                <a:rPr lang="en-GB" sz="1867" b="1" dirty="0">
                  <a:solidFill>
                    <a:srgbClr val="008EC0"/>
                  </a:solidFill>
                </a:rPr>
                <a:t>On ART</a:t>
              </a:r>
            </a:p>
            <a:p>
              <a:r>
                <a:rPr lang="en-GB" sz="1600" b="1" dirty="0">
                  <a:solidFill>
                    <a:srgbClr val="008EC0"/>
                  </a:solidFill>
                </a:rPr>
                <a:t>(85% of notified in 2016)</a:t>
              </a:r>
            </a:p>
          </p:txBody>
        </p:sp>
        <p:sp>
          <p:nvSpPr>
            <p:cNvPr id="26" name="TextBox 25"/>
            <p:cNvSpPr txBox="1"/>
            <p:nvPr/>
          </p:nvSpPr>
          <p:spPr>
            <a:xfrm>
              <a:off x="1782798" y="2862893"/>
              <a:ext cx="4495765" cy="469408"/>
            </a:xfrm>
            <a:prstGeom prst="rect">
              <a:avLst/>
            </a:prstGeom>
            <a:noFill/>
          </p:spPr>
          <p:txBody>
            <a:bodyPr wrap="square" rtlCol="0">
              <a:spAutoFit/>
            </a:bodyPr>
            <a:lstStyle/>
            <a:p>
              <a:r>
                <a:rPr lang="en-GB" sz="1867" b="1" dirty="0"/>
                <a:t>Notified TB patients known to be HIV-positive</a:t>
              </a:r>
            </a:p>
            <a:p>
              <a:r>
                <a:rPr lang="en-GB" sz="1600" b="1" dirty="0"/>
                <a:t>(46% of incidence in 2016)</a:t>
              </a:r>
            </a:p>
          </p:txBody>
        </p:sp>
        <p:sp>
          <p:nvSpPr>
            <p:cNvPr id="27" name="TextBox 26"/>
            <p:cNvSpPr txBox="1"/>
            <p:nvPr/>
          </p:nvSpPr>
          <p:spPr>
            <a:xfrm>
              <a:off x="4643703" y="1132912"/>
              <a:ext cx="2433725" cy="715725"/>
            </a:xfrm>
            <a:prstGeom prst="rect">
              <a:avLst/>
            </a:prstGeom>
            <a:noFill/>
          </p:spPr>
          <p:txBody>
            <a:bodyPr wrap="square" rtlCol="0">
              <a:spAutoFit/>
            </a:bodyPr>
            <a:lstStyle/>
            <a:p>
              <a:pPr algn="r"/>
              <a:r>
                <a:rPr lang="en-GB" sz="1867" b="1" dirty="0">
                  <a:solidFill>
                    <a:srgbClr val="FF0000"/>
                  </a:solidFill>
                </a:rPr>
                <a:t>TB incidence among people living with HIV</a:t>
              </a:r>
            </a:p>
            <a:p>
              <a:pPr algn="r"/>
              <a:r>
                <a:rPr lang="en-GB" sz="1867" b="1" dirty="0">
                  <a:solidFill>
                    <a:srgbClr val="FF0000"/>
                  </a:solidFill>
                </a:rPr>
                <a:t>                        </a:t>
              </a:r>
              <a:r>
                <a:rPr lang="en-GB" sz="1600" b="1" dirty="0">
                  <a:solidFill>
                    <a:srgbClr val="FF0000"/>
                  </a:solidFill>
                </a:rPr>
                <a:t>(74% in Africa)</a:t>
              </a:r>
            </a:p>
          </p:txBody>
        </p:sp>
      </p:grpSp>
      <p:pic>
        <p:nvPicPr>
          <p:cNvPr id="32" name="Picture 12">
            <a:extLst>
              <a:ext uri="{FF2B5EF4-FFF2-40B4-BE49-F238E27FC236}">
                <a16:creationId xmlns:a16="http://schemas.microsoft.com/office/drawing/2014/main" id="{011DCBD5-D9AE-4F76-8179-B2511B31B6F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217761" y="6367234"/>
            <a:ext cx="1804572" cy="528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a:extLst>
              <a:ext uri="{FF2B5EF4-FFF2-40B4-BE49-F238E27FC236}">
                <a16:creationId xmlns:a16="http://schemas.microsoft.com/office/drawing/2014/main" id="{6E29B6EC-DE3E-411A-9B05-021B8EB2B9E3}"/>
              </a:ext>
            </a:extLst>
          </p:cNvPr>
          <p:cNvPicPr>
            <a:picLocks noChangeAspect="1"/>
          </p:cNvPicPr>
          <p:nvPr/>
        </p:nvPicPr>
        <p:blipFill>
          <a:blip r:embed="rId6"/>
          <a:stretch>
            <a:fillRect/>
          </a:stretch>
        </p:blipFill>
        <p:spPr>
          <a:xfrm>
            <a:off x="11512" y="6379500"/>
            <a:ext cx="12192000" cy="510024"/>
          </a:xfrm>
          <a:prstGeom prst="rect">
            <a:avLst/>
          </a:prstGeom>
        </p:spPr>
      </p:pic>
      <p:pic>
        <p:nvPicPr>
          <p:cNvPr id="34" name="Picture 12">
            <a:extLst>
              <a:ext uri="{FF2B5EF4-FFF2-40B4-BE49-F238E27FC236}">
                <a16:creationId xmlns:a16="http://schemas.microsoft.com/office/drawing/2014/main" id="{101AFD16-EB8F-45DF-BB78-1FA58AB0882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416634" y="6399231"/>
            <a:ext cx="1660402" cy="486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240168493"/>
      </p:ext>
    </p:extLst>
  </p:cSld>
  <p:clrMapOvr>
    <a:masterClrMapping/>
  </p:clrMapOvr>
  <mc:AlternateContent xmlns:mc="http://schemas.openxmlformats.org/markup-compatibility/2006" xmlns:p14="http://schemas.microsoft.com/office/powerpoint/2010/main">
    <mc:Choice Requires="p14">
      <p:transition p14:dur="0" advTm="7246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Title 1"/>
          <p:cNvSpPr>
            <a:spLocks/>
          </p:cNvSpPr>
          <p:nvPr/>
        </p:nvSpPr>
        <p:spPr bwMode="auto">
          <a:xfrm>
            <a:off x="1690689" y="122240"/>
            <a:ext cx="4117975"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000000"/>
                </a:solidFill>
                <a:effectLst/>
                <a:uLnTx/>
                <a:uFillTx/>
                <a:latin typeface="Century Gothic" pitchFamily="34" charset="0"/>
                <a:ea typeface="+mn-ea"/>
                <a:cs typeface="Arial" pitchFamily="34" charset="0"/>
              </a:rPr>
              <a:t>Overview</a:t>
            </a:r>
          </a:p>
        </p:txBody>
      </p:sp>
      <p:sp>
        <p:nvSpPr>
          <p:cNvPr id="13" name="Freeform 17"/>
          <p:cNvSpPr>
            <a:spLocks/>
          </p:cNvSpPr>
          <p:nvPr/>
        </p:nvSpPr>
        <p:spPr bwMode="auto">
          <a:xfrm>
            <a:off x="1674824" y="908720"/>
            <a:ext cx="8885237" cy="3175"/>
          </a:xfrm>
          <a:custGeom>
            <a:avLst/>
            <a:gdLst>
              <a:gd name="T0" fmla="*/ 0 w 5597"/>
              <a:gd name="T1" fmla="*/ 0 h 2"/>
              <a:gd name="T2" fmla="*/ 2147483647 w 5597"/>
              <a:gd name="T3" fmla="*/ 2147483647 h 2"/>
              <a:gd name="T4" fmla="*/ 0 60000 65536"/>
              <a:gd name="T5" fmla="*/ 0 60000 65536"/>
              <a:gd name="T6" fmla="*/ 0 w 5597"/>
              <a:gd name="T7" fmla="*/ 0 h 2"/>
              <a:gd name="T8" fmla="*/ 5597 w 5597"/>
              <a:gd name="T9" fmla="*/ 2 h 2"/>
            </a:gdLst>
            <a:ahLst/>
            <a:cxnLst>
              <a:cxn ang="T4">
                <a:pos x="T0" y="T1"/>
              </a:cxn>
              <a:cxn ang="T5">
                <a:pos x="T2" y="T3"/>
              </a:cxn>
            </a:cxnLst>
            <a:rect l="T6" t="T7" r="T8" b="T9"/>
            <a:pathLst>
              <a:path w="5597" h="2">
                <a:moveTo>
                  <a:pt x="0" y="0"/>
                </a:moveTo>
                <a:lnTo>
                  <a:pt x="5597" y="2"/>
                </a:lnTo>
              </a:path>
            </a:pathLst>
          </a:custGeom>
          <a:noFill/>
          <a:ln w="57150">
            <a:solidFill>
              <a:srgbClr val="0077D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15" name="Text Box 8">
            <a:extLst>
              <a:ext uri="{FF2B5EF4-FFF2-40B4-BE49-F238E27FC236}">
                <a16:creationId xmlns:a16="http://schemas.microsoft.com/office/drawing/2014/main" id="{18CC3FB7-F131-45F4-96EB-718F8F9A0EAF}"/>
              </a:ext>
            </a:extLst>
          </p:cNvPr>
          <p:cNvSpPr txBox="1">
            <a:spLocks noChangeArrowheads="1"/>
          </p:cNvSpPr>
          <p:nvPr/>
        </p:nvSpPr>
        <p:spPr bwMode="auto">
          <a:xfrm>
            <a:off x="5303912" y="1340768"/>
            <a:ext cx="6408712" cy="4524315"/>
          </a:xfrm>
          <a:prstGeom prst="rect">
            <a:avLst/>
          </a:prstGeom>
          <a:solidFill>
            <a:schemeClr val="bg1">
              <a:lumMod val="95000"/>
            </a:schemeClr>
          </a:solidFill>
          <a:ln>
            <a:noFill/>
          </a:ln>
        </p:spPr>
        <p:txBody>
          <a:bodyPr wrap="square">
            <a:spAutoFit/>
          </a:bodyPr>
          <a:lstStyle>
            <a:lvl1pPr marL="457200" indent="-457200"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marL="457200" marR="0" lvl="0" indent="-457200" algn="l" defTabSz="914400" rtl="0" eaLnBrk="1" fontAlgn="base" latinLnBrk="0" hangingPunct="1">
              <a:lnSpc>
                <a:spcPct val="100000"/>
              </a:lnSpc>
              <a:spcBef>
                <a:spcPct val="0"/>
              </a:spcBef>
              <a:spcAft>
                <a:spcPct val="0"/>
              </a:spcAft>
              <a:buClrTx/>
              <a:buSzPct val="105000"/>
              <a:buFont typeface="Wingdings" pitchFamily="2" charset="2"/>
              <a:buChar char="ü"/>
              <a:tabLst/>
              <a:defRPr/>
            </a:pPr>
            <a:endParaRPr kumimoji="0" lang="en-GB" altLang="en-US" sz="2400" b="1" i="0" u="none" strike="noStrike" kern="1200" cap="none" spc="0" normalizeH="0" baseline="0" noProof="0" dirty="0">
              <a:ln>
                <a:noFill/>
              </a:ln>
              <a:solidFill>
                <a:srgbClr val="000000"/>
              </a:solidFill>
              <a:effectLst/>
              <a:uLnTx/>
              <a:uFillTx/>
              <a:latin typeface="Calibri" pitchFamily="34" charset="0"/>
              <a:ea typeface="+mn-ea"/>
              <a:cs typeface="Arial" charset="0"/>
            </a:endParaRPr>
          </a:p>
          <a:p>
            <a:pPr marL="457200" marR="0" lvl="0" indent="-457200" algn="l" defTabSz="914400" rtl="0" eaLnBrk="1" fontAlgn="base" latinLnBrk="0" hangingPunct="1">
              <a:lnSpc>
                <a:spcPct val="100000"/>
              </a:lnSpc>
              <a:spcBef>
                <a:spcPct val="0"/>
              </a:spcBef>
              <a:spcAft>
                <a:spcPct val="0"/>
              </a:spcAft>
              <a:buClrTx/>
              <a:buSzPct val="105000"/>
              <a:buFont typeface="Wingdings" pitchFamily="2" charset="2"/>
              <a:buChar char="ü"/>
              <a:tabLst/>
              <a:defRPr/>
            </a:pPr>
            <a:r>
              <a:rPr kumimoji="0" lang="en-GB" altLang="en-US" sz="2400" b="1" i="0" u="none" strike="noStrike" kern="1200" cap="none" spc="0" normalizeH="0" baseline="0" noProof="0" dirty="0">
                <a:ln>
                  <a:noFill/>
                </a:ln>
                <a:solidFill>
                  <a:srgbClr val="000000"/>
                </a:solidFill>
                <a:effectLst/>
                <a:uLnTx/>
                <a:uFillTx/>
                <a:latin typeface="Calibri" pitchFamily="34" charset="0"/>
                <a:ea typeface="+mn-ea"/>
                <a:cs typeface="Arial" charset="0"/>
              </a:rPr>
              <a:t>Burden of TB, TB/HIV, MDR-TB</a:t>
            </a:r>
            <a:br>
              <a:rPr kumimoji="0" lang="en-GB" altLang="en-US" sz="2400" b="1" i="0" u="none" strike="noStrike" kern="1200" cap="none" spc="0" normalizeH="0" baseline="0" noProof="0" dirty="0">
                <a:ln>
                  <a:noFill/>
                </a:ln>
                <a:solidFill>
                  <a:srgbClr val="000000"/>
                </a:solidFill>
                <a:effectLst/>
                <a:uLnTx/>
                <a:uFillTx/>
                <a:latin typeface="Calibri" pitchFamily="34" charset="0"/>
                <a:ea typeface="+mn-ea"/>
                <a:cs typeface="Arial" charset="0"/>
              </a:rPr>
            </a:br>
            <a:endParaRPr kumimoji="0" lang="en-GB" altLang="en-US" sz="2400" b="1" i="0" u="none" strike="noStrike" kern="1200" cap="none" spc="0" normalizeH="0" baseline="0" noProof="0" dirty="0">
              <a:ln>
                <a:noFill/>
              </a:ln>
              <a:solidFill>
                <a:srgbClr val="000000"/>
              </a:solidFill>
              <a:effectLst/>
              <a:uLnTx/>
              <a:uFillTx/>
              <a:latin typeface="Calibri" pitchFamily="34" charset="0"/>
              <a:ea typeface="+mn-ea"/>
              <a:cs typeface="Arial" charset="0"/>
            </a:endParaRPr>
          </a:p>
          <a:p>
            <a:pPr marL="457200" marR="0" lvl="0" indent="-457200" algn="l" defTabSz="914400" rtl="0" eaLnBrk="1" fontAlgn="base" latinLnBrk="0" hangingPunct="1">
              <a:lnSpc>
                <a:spcPct val="100000"/>
              </a:lnSpc>
              <a:spcBef>
                <a:spcPct val="0"/>
              </a:spcBef>
              <a:spcAft>
                <a:spcPct val="0"/>
              </a:spcAft>
              <a:buClrTx/>
              <a:buSzPct val="105000"/>
              <a:buFont typeface="Wingdings" pitchFamily="2" charset="2"/>
              <a:buChar char="ü"/>
              <a:tabLst/>
              <a:defRPr/>
            </a:pPr>
            <a:r>
              <a:rPr kumimoji="0" lang="en-GB" altLang="en-US" sz="2400" b="1" i="0" u="none" strike="noStrike" kern="1200" cap="none" spc="0" normalizeH="0" baseline="0" noProof="0" dirty="0">
                <a:ln>
                  <a:noFill/>
                </a:ln>
                <a:solidFill>
                  <a:srgbClr val="000000"/>
                </a:solidFill>
                <a:effectLst/>
                <a:uLnTx/>
                <a:uFillTx/>
                <a:latin typeface="Calibri" pitchFamily="34" charset="0"/>
                <a:ea typeface="+mn-ea"/>
                <a:cs typeface="Arial" charset="0"/>
              </a:rPr>
              <a:t>Impact of interventions, progress in control and care, and challenges</a:t>
            </a:r>
            <a:br>
              <a:rPr kumimoji="0" lang="en-GB" altLang="en-US" sz="2400" b="1" i="0" u="none" strike="noStrike" kern="1200" cap="none" spc="0" normalizeH="0" baseline="0" noProof="0" dirty="0">
                <a:ln>
                  <a:noFill/>
                </a:ln>
                <a:solidFill>
                  <a:srgbClr val="000000"/>
                </a:solidFill>
                <a:effectLst/>
                <a:uLnTx/>
                <a:uFillTx/>
                <a:latin typeface="Calibri" pitchFamily="34" charset="0"/>
                <a:ea typeface="+mn-ea"/>
                <a:cs typeface="Arial" charset="0"/>
              </a:rPr>
            </a:br>
            <a:endParaRPr kumimoji="0" lang="en-GB" altLang="en-US" sz="2400" b="1" i="0" u="none" strike="noStrike" kern="1200" cap="none" spc="0" normalizeH="0" baseline="0" noProof="0" dirty="0">
              <a:ln>
                <a:noFill/>
              </a:ln>
              <a:solidFill>
                <a:srgbClr val="000000"/>
              </a:solidFill>
              <a:effectLst/>
              <a:uLnTx/>
              <a:uFillTx/>
              <a:latin typeface="Calibri" pitchFamily="34" charset="0"/>
              <a:ea typeface="+mn-ea"/>
              <a:cs typeface="Arial" charset="0"/>
            </a:endParaRPr>
          </a:p>
          <a:p>
            <a:pPr marL="457200" marR="0" lvl="0" indent="-457200" algn="l" defTabSz="914400" rtl="0" eaLnBrk="1" fontAlgn="base" latinLnBrk="0" hangingPunct="1">
              <a:lnSpc>
                <a:spcPct val="100000"/>
              </a:lnSpc>
              <a:spcBef>
                <a:spcPct val="0"/>
              </a:spcBef>
              <a:spcAft>
                <a:spcPct val="0"/>
              </a:spcAft>
              <a:buClrTx/>
              <a:buSzPct val="105000"/>
              <a:buFont typeface="Wingdings" pitchFamily="2" charset="2"/>
              <a:buChar char="ü"/>
              <a:tabLst/>
              <a:defRPr/>
            </a:pPr>
            <a:r>
              <a:rPr kumimoji="0" lang="en-GB" altLang="en-US" sz="2400" b="1" i="0" u="none" strike="noStrike" kern="1200" cap="none" spc="0" normalizeH="0" baseline="0" noProof="0" dirty="0">
                <a:ln>
                  <a:noFill/>
                </a:ln>
                <a:solidFill>
                  <a:srgbClr val="FF0000"/>
                </a:solidFill>
                <a:effectLst/>
                <a:uLnTx/>
                <a:uFillTx/>
                <a:latin typeface="Calibri" pitchFamily="34" charset="0"/>
                <a:ea typeface="+mn-ea"/>
                <a:cs typeface="Arial" charset="0"/>
              </a:rPr>
              <a:t>The End TB Strategy in the SDG era</a:t>
            </a:r>
          </a:p>
          <a:p>
            <a:pPr marL="457200" marR="0" lvl="0" indent="-457200" algn="l" defTabSz="914400" rtl="0" eaLnBrk="1" fontAlgn="base" latinLnBrk="0" hangingPunct="1">
              <a:lnSpc>
                <a:spcPct val="100000"/>
              </a:lnSpc>
              <a:spcBef>
                <a:spcPct val="0"/>
              </a:spcBef>
              <a:spcAft>
                <a:spcPct val="0"/>
              </a:spcAft>
              <a:buClrTx/>
              <a:buSzPct val="105000"/>
              <a:buFont typeface="Wingdings" pitchFamily="2" charset="2"/>
              <a:buChar char="ü"/>
              <a:tabLst/>
              <a:defRPr/>
            </a:pPr>
            <a:endParaRPr kumimoji="0" lang="en-GB" altLang="en-US" sz="2400" b="1" i="0" u="none" strike="noStrike" kern="1200" cap="none" spc="0" normalizeH="0" baseline="0" noProof="0" dirty="0">
              <a:ln>
                <a:noFill/>
              </a:ln>
              <a:solidFill>
                <a:srgbClr val="000000"/>
              </a:solidFill>
              <a:effectLst/>
              <a:uLnTx/>
              <a:uFillTx/>
              <a:latin typeface="Calibri" pitchFamily="34" charset="0"/>
              <a:ea typeface="+mn-ea"/>
              <a:cs typeface="Arial" charset="0"/>
            </a:endParaRPr>
          </a:p>
          <a:p>
            <a:pPr marL="457200" marR="0" lvl="0" indent="-457200" algn="l" defTabSz="914400" rtl="0" eaLnBrk="1" fontAlgn="base" latinLnBrk="0" hangingPunct="1">
              <a:lnSpc>
                <a:spcPct val="100000"/>
              </a:lnSpc>
              <a:spcBef>
                <a:spcPct val="0"/>
              </a:spcBef>
              <a:spcAft>
                <a:spcPct val="0"/>
              </a:spcAft>
              <a:buClrTx/>
              <a:buSzPct val="105000"/>
              <a:buFont typeface="Wingdings" pitchFamily="2" charset="2"/>
              <a:buChar char="ü"/>
              <a:tabLst/>
              <a:defRPr/>
            </a:pPr>
            <a:r>
              <a:rPr kumimoji="0" lang="en-GB" altLang="en-US" sz="2400" b="1" i="0" u="none" strike="noStrike" kern="1200" cap="none" spc="0" normalizeH="0" baseline="0" noProof="0" dirty="0">
                <a:ln>
                  <a:noFill/>
                </a:ln>
                <a:solidFill>
                  <a:srgbClr val="000000"/>
                </a:solidFill>
                <a:effectLst/>
                <a:uLnTx/>
                <a:uFillTx/>
                <a:latin typeface="Calibri" pitchFamily="34" charset="0"/>
                <a:ea typeface="+mn-ea"/>
                <a:cs typeface="Arial" charset="0"/>
              </a:rPr>
              <a:t>The politics of ending TB in an unprecedented era of visibility and momentum</a:t>
            </a:r>
          </a:p>
          <a:p>
            <a:pPr marL="457200" marR="0" lvl="0" indent="-457200" algn="l" defTabSz="914400" rtl="0" eaLnBrk="1" fontAlgn="base" latinLnBrk="0" hangingPunct="1">
              <a:lnSpc>
                <a:spcPct val="100000"/>
              </a:lnSpc>
              <a:spcBef>
                <a:spcPct val="0"/>
              </a:spcBef>
              <a:spcAft>
                <a:spcPct val="0"/>
              </a:spcAft>
              <a:buClrTx/>
              <a:buSzPct val="105000"/>
              <a:buFont typeface="Wingdings" pitchFamily="2" charset="2"/>
              <a:buChar char="ü"/>
              <a:tabLst/>
              <a:defRPr/>
            </a:pPr>
            <a:endParaRPr kumimoji="0" lang="en-GB" altLang="en-US" sz="2400" b="1" i="0" u="none" strike="noStrike" kern="1200" cap="none" spc="0" normalizeH="0" baseline="0" noProof="0" dirty="0">
              <a:ln>
                <a:noFill/>
              </a:ln>
              <a:solidFill>
                <a:srgbClr val="000000"/>
              </a:solidFill>
              <a:effectLst/>
              <a:uLnTx/>
              <a:uFillTx/>
              <a:latin typeface="Calibri" pitchFamily="34" charset="0"/>
              <a:ea typeface="+mn-ea"/>
              <a:cs typeface="Arial" charset="0"/>
            </a:endParaRPr>
          </a:p>
        </p:txBody>
      </p:sp>
      <p:sp>
        <p:nvSpPr>
          <p:cNvPr id="12" name="Rectangle 3">
            <a:extLst>
              <a:ext uri="{FF2B5EF4-FFF2-40B4-BE49-F238E27FC236}">
                <a16:creationId xmlns:a16="http://schemas.microsoft.com/office/drawing/2014/main" id="{E0B63D6A-76E8-4AF9-B5AA-FCE4A3C12EE2}"/>
              </a:ext>
            </a:extLst>
          </p:cNvPr>
          <p:cNvSpPr txBox="1">
            <a:spLocks noChangeArrowheads="1"/>
          </p:cNvSpPr>
          <p:nvPr/>
        </p:nvSpPr>
        <p:spPr>
          <a:xfrm>
            <a:off x="279984" y="4434780"/>
            <a:ext cx="4320480" cy="1658516"/>
          </a:xfrm>
          <a:prstGeom prst="rect">
            <a:avLst/>
          </a:prstGeom>
          <a:solidFill>
            <a:srgbClr val="4675B9"/>
          </a:solidFill>
        </p:spPr>
        <p:txBody>
          <a:bodyPr vert="horz" anchor="ctr">
            <a:normAutofit/>
          </a:bodyPr>
          <a:lstStyle>
            <a:lvl1pPr marL="0" indent="0" algn="l" rtl="0" eaLnBrk="1" latinLnBrk="0" hangingPunct="1">
              <a:spcBef>
                <a:spcPts val="700"/>
              </a:spcBef>
              <a:buClr>
                <a:schemeClr val="accent2"/>
              </a:buClr>
              <a:buSzPct val="60000"/>
              <a:buFont typeface="Wingdings"/>
              <a:buNone/>
              <a:defRPr sz="2800" kern="1200">
                <a:solidFill>
                  <a:srgbClr val="FFFFFF"/>
                </a:solidFill>
                <a:latin typeface="+mn-lt"/>
                <a:ea typeface="+mn-ea"/>
                <a:cs typeface="+mn-cs"/>
              </a:defRPr>
            </a:lvl1pPr>
            <a:lvl2pPr marL="457200" indent="0" algn="ctr" rtl="0" eaLnBrk="1" latinLnBrk="0" hangingPunct="1">
              <a:spcBef>
                <a:spcPts val="550"/>
              </a:spcBef>
              <a:buClr>
                <a:schemeClr val="accent1"/>
              </a:buClr>
              <a:buSzPct val="70000"/>
              <a:buFont typeface="Wingdings 2"/>
              <a:buNone/>
              <a:defRPr sz="2600" kern="1200">
                <a:solidFill>
                  <a:schemeClr val="tx1"/>
                </a:solidFill>
                <a:latin typeface="+mn-lt"/>
                <a:ea typeface="+mn-ea"/>
                <a:cs typeface="+mn-cs"/>
              </a:defRPr>
            </a:lvl2pPr>
            <a:lvl3pPr marL="914400" indent="0" algn="ctr" rtl="0" eaLnBrk="1" latinLnBrk="0" hangingPunct="1">
              <a:spcBef>
                <a:spcPts val="500"/>
              </a:spcBef>
              <a:buClr>
                <a:schemeClr val="accent2"/>
              </a:buClr>
              <a:buSzPct val="75000"/>
              <a:buFont typeface="Wingdings"/>
              <a:buNone/>
              <a:defRPr sz="2300" kern="1200">
                <a:solidFill>
                  <a:schemeClr val="tx1"/>
                </a:solidFill>
                <a:latin typeface="+mn-lt"/>
                <a:ea typeface="+mn-ea"/>
                <a:cs typeface="+mn-cs"/>
              </a:defRPr>
            </a:lvl3pPr>
            <a:lvl4pPr marL="1371600" indent="0" algn="ctr" rtl="0" eaLnBrk="1" latinLnBrk="0" hangingPunct="1">
              <a:spcBef>
                <a:spcPts val="400"/>
              </a:spcBef>
              <a:buClr>
                <a:schemeClr val="accent3"/>
              </a:buClr>
              <a:buSzPct val="75000"/>
              <a:buFont typeface="Wingdings"/>
              <a:buNone/>
              <a:defRPr sz="2000" kern="1200">
                <a:solidFill>
                  <a:schemeClr val="tx1"/>
                </a:solidFill>
                <a:latin typeface="+mn-lt"/>
                <a:ea typeface="+mn-ea"/>
                <a:cs typeface="+mn-cs"/>
              </a:defRPr>
            </a:lvl4pPr>
            <a:lvl5pPr marL="1828800" indent="0" algn="ctr" rtl="0" eaLnBrk="1" latinLnBrk="0" hangingPunct="1">
              <a:spcBef>
                <a:spcPts val="400"/>
              </a:spcBef>
              <a:buClr>
                <a:schemeClr val="accent4"/>
              </a:buClr>
              <a:buSzPct val="65000"/>
              <a:buFont typeface="Wingdings"/>
              <a:buNone/>
              <a:defRPr sz="2000" kern="1200">
                <a:solidFill>
                  <a:schemeClr val="tx1"/>
                </a:solidFill>
                <a:latin typeface="+mn-lt"/>
                <a:ea typeface="+mn-ea"/>
                <a:cs typeface="+mn-cs"/>
              </a:defRPr>
            </a:lvl5pPr>
            <a:lvl6pPr marL="2286000" indent="0" algn="ctr" rtl="0" eaLnBrk="1" latinLnBrk="0" hangingPunct="1">
              <a:spcBef>
                <a:spcPct val="20000"/>
              </a:spcBef>
              <a:buClr>
                <a:schemeClr val="accent1"/>
              </a:buClr>
              <a:buFont typeface="Wingdings"/>
              <a:buNone/>
              <a:defRPr sz="1800" kern="1200" baseline="0">
                <a:solidFill>
                  <a:schemeClr val="tx1"/>
                </a:solidFill>
                <a:latin typeface="+mn-lt"/>
                <a:ea typeface="+mn-ea"/>
                <a:cs typeface="+mn-cs"/>
              </a:defRPr>
            </a:lvl6pPr>
            <a:lvl7pPr marL="2743200" indent="0" algn="ctr" rtl="0" eaLnBrk="1" latinLnBrk="0" hangingPunct="1">
              <a:spcBef>
                <a:spcPct val="20000"/>
              </a:spcBef>
              <a:buClr>
                <a:schemeClr val="accent2"/>
              </a:buClr>
              <a:buFont typeface="Wingdings"/>
              <a:buNone/>
              <a:defRPr sz="1800" kern="1200" baseline="0">
                <a:solidFill>
                  <a:schemeClr val="tx1"/>
                </a:solidFill>
                <a:latin typeface="+mn-lt"/>
                <a:ea typeface="+mn-ea"/>
                <a:cs typeface="+mn-cs"/>
              </a:defRPr>
            </a:lvl7pPr>
            <a:lvl8pPr marL="3200400" indent="0" algn="ctr" rtl="0" eaLnBrk="1" latinLnBrk="0" hangingPunct="1">
              <a:spcBef>
                <a:spcPct val="20000"/>
              </a:spcBef>
              <a:buClr>
                <a:schemeClr val="accent3"/>
              </a:buClr>
              <a:buFont typeface="Wingdings"/>
              <a:buNone/>
              <a:defRPr sz="1800" kern="1200" baseline="0">
                <a:solidFill>
                  <a:schemeClr val="tx1"/>
                </a:solidFill>
                <a:latin typeface="+mn-lt"/>
                <a:ea typeface="+mn-ea"/>
                <a:cs typeface="+mn-cs"/>
              </a:defRPr>
            </a:lvl8pPr>
            <a:lvl9pPr marL="3657600" indent="0" algn="ctr" rtl="0" eaLnBrk="1" latinLnBrk="0" hangingPunct="1">
              <a:spcBef>
                <a:spcPct val="20000"/>
              </a:spcBef>
              <a:buClr>
                <a:schemeClr val="accent4"/>
              </a:buClr>
              <a:buFont typeface="Wingdings"/>
              <a:buNone/>
              <a:defRPr sz="1800" kern="1200" baseline="0">
                <a:solidFill>
                  <a:schemeClr val="tx1"/>
                </a:solidFill>
                <a:latin typeface="+mn-lt"/>
                <a:ea typeface="+mn-ea"/>
                <a:cs typeface="+mn-cs"/>
              </a:defRPr>
            </a:lvl9pPr>
            <a:extLst/>
          </a:lstStyle>
          <a:p>
            <a:pPr marL="0" marR="0" lvl="0" indent="0" algn="ctr" defTabSz="1219170" rtl="0" eaLnBrk="1" fontAlgn="auto" latinLnBrk="0" hangingPunct="1">
              <a:lnSpc>
                <a:spcPct val="100000"/>
              </a:lnSpc>
              <a:spcBef>
                <a:spcPts val="933"/>
              </a:spcBef>
              <a:spcAft>
                <a:spcPts val="0"/>
              </a:spcAft>
              <a:buClr>
                <a:srgbClr val="DA1F28"/>
              </a:buClr>
              <a:buSzPct val="60000"/>
              <a:buFont typeface="Wingdings"/>
              <a:buNone/>
              <a:tabLst/>
              <a:defRPr/>
            </a:pPr>
            <a:r>
              <a:rPr kumimoji="0" lang="en-US" sz="2000" b="1" i="0" u="none" strike="noStrike" kern="120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rPr>
              <a:t>Situazione</a:t>
            </a:r>
            <a:r>
              <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 </a:t>
            </a:r>
            <a:r>
              <a:rPr kumimoji="0" lang="en-US" sz="2000" b="1" i="0" u="none" strike="noStrike" kern="120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rPr>
              <a:t>globale</a:t>
            </a:r>
            <a:r>
              <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 della </a:t>
            </a:r>
            <a:r>
              <a:rPr kumimoji="0" lang="en-US" sz="2000" b="1" i="0" u="none" strike="noStrike" kern="120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rPr>
              <a:t>tubercolosi</a:t>
            </a:r>
            <a:r>
              <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 </a:t>
            </a:r>
          </a:p>
          <a:p>
            <a:pPr marL="0" marR="0" lvl="0" indent="0" algn="ctr" defTabSz="1219170" rtl="0" eaLnBrk="1" fontAlgn="auto" latinLnBrk="0" hangingPunct="1">
              <a:lnSpc>
                <a:spcPct val="100000"/>
              </a:lnSpc>
              <a:spcBef>
                <a:spcPts val="933"/>
              </a:spcBef>
              <a:spcAft>
                <a:spcPts val="0"/>
              </a:spcAft>
              <a:buClr>
                <a:srgbClr val="DA1F28"/>
              </a:buClr>
              <a:buSzPct val="60000"/>
              <a:buFont typeface="Wingdings"/>
              <a:buNone/>
              <a:tabLst/>
              <a:defRPr/>
            </a:pPr>
            <a:r>
              <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e </a:t>
            </a:r>
            <a:r>
              <a:rPr kumimoji="0" lang="en-US" sz="2000" b="1" i="0" u="none" strike="noStrike" kern="120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rPr>
              <a:t>strategie</a:t>
            </a:r>
            <a:r>
              <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 e </a:t>
            </a:r>
            <a:r>
              <a:rPr kumimoji="0" lang="en-US" sz="2000" b="1" i="0" u="none" strike="noStrike" kern="120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rPr>
              <a:t>politiche</a:t>
            </a:r>
            <a:r>
              <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 </a:t>
            </a:r>
            <a:r>
              <a:rPr kumimoji="0" lang="en-US" sz="2000" b="1" i="0" u="none" strike="noStrike" kern="120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rPr>
              <a:t>internazionali</a:t>
            </a:r>
            <a:r>
              <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 per la lotta</a:t>
            </a:r>
            <a:endParaRPr kumimoji="0" lang="x-none" sz="20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pic>
        <p:nvPicPr>
          <p:cNvPr id="2" name="Picture 1">
            <a:extLst>
              <a:ext uri="{FF2B5EF4-FFF2-40B4-BE49-F238E27FC236}">
                <a16:creationId xmlns:a16="http://schemas.microsoft.com/office/drawing/2014/main" id="{BC7E0196-3D1C-432B-9C75-5249AE11BA3A}"/>
              </a:ext>
            </a:extLst>
          </p:cNvPr>
          <p:cNvPicPr>
            <a:picLocks noChangeAspect="1"/>
          </p:cNvPicPr>
          <p:nvPr/>
        </p:nvPicPr>
        <p:blipFill>
          <a:blip r:embed="rId2"/>
          <a:stretch>
            <a:fillRect/>
          </a:stretch>
        </p:blipFill>
        <p:spPr>
          <a:xfrm>
            <a:off x="806153" y="987848"/>
            <a:ext cx="3090862" cy="3357562"/>
          </a:xfrm>
          <a:prstGeom prst="rect">
            <a:avLst/>
          </a:prstGeom>
        </p:spPr>
      </p:pic>
      <p:pic>
        <p:nvPicPr>
          <p:cNvPr id="11" name="Picture 10">
            <a:extLst>
              <a:ext uri="{FF2B5EF4-FFF2-40B4-BE49-F238E27FC236}">
                <a16:creationId xmlns:a16="http://schemas.microsoft.com/office/drawing/2014/main" id="{828995CB-AAFA-42EA-82DE-8042B8A12192}"/>
              </a:ext>
            </a:extLst>
          </p:cNvPr>
          <p:cNvPicPr>
            <a:picLocks noChangeAspect="1"/>
          </p:cNvPicPr>
          <p:nvPr/>
        </p:nvPicPr>
        <p:blipFill>
          <a:blip r:embed="rId3"/>
          <a:stretch>
            <a:fillRect/>
          </a:stretch>
        </p:blipFill>
        <p:spPr>
          <a:xfrm>
            <a:off x="11512" y="6379500"/>
            <a:ext cx="12192000" cy="510024"/>
          </a:xfrm>
          <a:prstGeom prst="rect">
            <a:avLst/>
          </a:prstGeom>
        </p:spPr>
      </p:pic>
    </p:spTree>
    <p:extLst>
      <p:ext uri="{BB962C8B-B14F-4D97-AF65-F5344CB8AC3E}">
        <p14:creationId xmlns:p14="http://schemas.microsoft.com/office/powerpoint/2010/main" val="2383809381"/>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3347" name="Title 1"/>
          <p:cNvSpPr txBox="1">
            <a:spLocks/>
          </p:cNvSpPr>
          <p:nvPr/>
        </p:nvSpPr>
        <p:spPr bwMode="auto">
          <a:xfrm>
            <a:off x="1066800" y="125413"/>
            <a:ext cx="10886036"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A new era with new ambitions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0099CC"/>
                </a:solidFill>
                <a:effectLst/>
                <a:uLnTx/>
                <a:uFillTx/>
                <a:latin typeface="Tahoma" panose="020B0604030504040204" pitchFamily="34" charset="0"/>
                <a:ea typeface="Tahoma" panose="020B0604030504040204" pitchFamily="34" charset="0"/>
                <a:cs typeface="Tahoma" panose="020B0604030504040204" pitchFamily="34" charset="0"/>
              </a:rPr>
              <a:t>and a paradigm shift</a:t>
            </a:r>
          </a:p>
        </p:txBody>
      </p:sp>
      <p:pic>
        <p:nvPicPr>
          <p:cNvPr id="39" name="Picture 7"/>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9695543" y="44624"/>
            <a:ext cx="2356771" cy="15841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313350" name="Picture 40"/>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22285" y="2125233"/>
            <a:ext cx="8216539" cy="367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3351" name="Rectangle 6"/>
          <p:cNvSpPr>
            <a:spLocks noChangeArrowheads="1"/>
          </p:cNvSpPr>
          <p:nvPr/>
        </p:nvSpPr>
        <p:spPr bwMode="auto">
          <a:xfrm>
            <a:off x="334452" y="1211285"/>
            <a:ext cx="12221633"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lIns="91364" tIns="45685" rIns="91364" bIns="45685"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400" b="1" i="0" u="none" strike="noStrike" kern="1200" cap="none" spc="0" normalizeH="0" baseline="0" noProof="0" dirty="0">
                <a:ln>
                  <a:noFill/>
                </a:ln>
                <a:solidFill>
                  <a:srgbClr val="000000"/>
                </a:solidFill>
                <a:effectLst/>
                <a:uLnTx/>
                <a:uFillTx/>
                <a:latin typeface="Tw Cen MT" panose="020B0602020104020603" pitchFamily="34" charset="0"/>
                <a:ea typeface="+mn-ea"/>
                <a:cs typeface="Calibri" panose="020F0502020204030204" pitchFamily="34" charset="0"/>
              </a:rPr>
              <a:t>	UN Sustainable Development Goals: 2016 – 2030</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400" b="1" i="0" u="none" strike="noStrike" kern="1200" cap="none" spc="0" normalizeH="0" baseline="0" noProof="0" dirty="0">
                <a:ln>
                  <a:noFill/>
                </a:ln>
                <a:solidFill>
                  <a:srgbClr val="7F7F7F"/>
                </a:solidFill>
                <a:effectLst/>
                <a:uLnTx/>
                <a:uFillTx/>
                <a:latin typeface="Tw Cen MT" panose="020B0602020104020603" pitchFamily="34" charset="0"/>
                <a:ea typeface="+mn-ea"/>
                <a:cs typeface="Calibri" panose="020F0502020204030204" pitchFamily="34" charset="0"/>
              </a:rPr>
              <a:t>	17 goals and 169 targets</a:t>
            </a:r>
            <a:endParaRPr kumimoji="0" lang="en-GB" altLang="en-US" sz="2000" b="1" i="0" u="none" strike="noStrike" kern="1200" cap="none" spc="0" normalizeH="0" baseline="0" noProof="0" dirty="0">
              <a:ln>
                <a:noFill/>
              </a:ln>
              <a:solidFill>
                <a:srgbClr val="7F7F7F"/>
              </a:solidFill>
              <a:effectLst/>
              <a:uLnTx/>
              <a:uFillTx/>
              <a:latin typeface="Tw Cen MT" panose="020B0602020104020603" pitchFamily="34" charset="0"/>
              <a:ea typeface="+mn-ea"/>
              <a:cs typeface="Calibri" panose="020F0502020204030204" pitchFamily="34" charset="0"/>
            </a:endParaRPr>
          </a:p>
        </p:txBody>
      </p:sp>
      <p:pic>
        <p:nvPicPr>
          <p:cNvPr id="13" name="Picture 12"/>
          <p:cNvPicPr>
            <a:picLocks noChangeAspect="1"/>
          </p:cNvPicPr>
          <p:nvPr/>
        </p:nvPicPr>
        <p:blipFill>
          <a:blip r:embed="rId4"/>
          <a:stretch>
            <a:fillRect/>
          </a:stretch>
        </p:blipFill>
        <p:spPr>
          <a:xfrm>
            <a:off x="4508772" y="2358976"/>
            <a:ext cx="3741964" cy="2676121"/>
          </a:xfrm>
          <a:prstGeom prst="rect">
            <a:avLst/>
          </a:prstGeom>
          <a:ln>
            <a:noFill/>
          </a:ln>
          <a:effectLst>
            <a:outerShdw blurRad="292100" dist="139700" dir="2700000" algn="tl" rotWithShape="0">
              <a:srgbClr val="333333">
                <a:alpha val="65000"/>
              </a:srgbClr>
            </a:outerShdw>
          </a:effectLst>
        </p:spPr>
      </p:pic>
      <p:sp>
        <p:nvSpPr>
          <p:cNvPr id="12" name="Rectangle 6"/>
          <p:cNvSpPr>
            <a:spLocks noChangeArrowheads="1"/>
          </p:cNvSpPr>
          <p:nvPr/>
        </p:nvSpPr>
        <p:spPr bwMode="auto">
          <a:xfrm>
            <a:off x="1088940" y="4544559"/>
            <a:ext cx="10704872" cy="981075"/>
          </a:xfrm>
          <a:prstGeom prst="rect">
            <a:avLst/>
          </a:prstGeom>
          <a:solidFill>
            <a:schemeClr val="accent6">
              <a:lumMod val="75000"/>
            </a:schemeClr>
          </a:solidFill>
          <a:ln>
            <a:noFill/>
          </a:ln>
          <a:extLst/>
        </p:spPr>
        <p:txBody>
          <a:bodyPr lIns="91364" tIns="45685" rIns="91364" bIns="45685"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3000" b="1"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“Ensuring healthy lives and promote well-being for all at all ages”</a:t>
            </a:r>
            <a:endParaRPr kumimoji="0" lang="en-GB" altLang="en-US" sz="3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15" name="Picture 14">
            <a:extLst>
              <a:ext uri="{FF2B5EF4-FFF2-40B4-BE49-F238E27FC236}">
                <a16:creationId xmlns:a16="http://schemas.microsoft.com/office/drawing/2014/main" id="{21FA691F-D9FB-4F81-80D7-D59ABA379B2B}"/>
              </a:ext>
            </a:extLst>
          </p:cNvPr>
          <p:cNvPicPr>
            <a:picLocks noChangeAspect="1"/>
          </p:cNvPicPr>
          <p:nvPr/>
        </p:nvPicPr>
        <p:blipFill>
          <a:blip r:embed="rId5"/>
          <a:stretch>
            <a:fillRect/>
          </a:stretch>
        </p:blipFill>
        <p:spPr>
          <a:xfrm>
            <a:off x="11512" y="6379500"/>
            <a:ext cx="12192000" cy="510024"/>
          </a:xfrm>
          <a:prstGeom prst="rect">
            <a:avLst/>
          </a:prstGeom>
        </p:spPr>
      </p:pic>
    </p:spTree>
    <p:extLst>
      <p:ext uri="{BB962C8B-B14F-4D97-AF65-F5344CB8AC3E}">
        <p14:creationId xmlns:p14="http://schemas.microsoft.com/office/powerpoint/2010/main" val="4130077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cstate="screen">
            <a:extLst>
              <a:ext uri="{28A0092B-C50C-407E-A947-70E740481C1C}">
                <a14:useLocalDpi xmlns:a14="http://schemas.microsoft.com/office/drawing/2010/main"/>
              </a:ext>
            </a:extLst>
          </a:blip>
          <a:stretch>
            <a:fillRect/>
          </a:stretch>
        </p:blipFill>
        <p:spPr bwMode="auto">
          <a:xfrm>
            <a:off x="7048356" y="1916837"/>
            <a:ext cx="3194447" cy="2205199"/>
          </a:xfrm>
          <a:prstGeom prst="rect">
            <a:avLst/>
          </a:prstGeom>
          <a:blipFill>
            <a:blip r:embed="rId3">
              <a:extLst>
                <a:ext uri="{28A0092B-C50C-407E-A947-70E740481C1C}">
                  <a14:useLocalDpi xmlns:a14="http://schemas.microsoft.com/office/drawing/2010/main"/>
                </a:ext>
              </a:extLst>
            </a:blip>
            <a:tile tx="0" ty="0" sx="100000" sy="100000" flip="none" algn="tl"/>
          </a:blipFill>
          <a:ln>
            <a:noFill/>
          </a:ln>
          <a:effectLst>
            <a:glow rad="127000">
              <a:schemeClr val="accent1">
                <a:alpha val="52000"/>
              </a:schemeClr>
            </a:glow>
            <a:outerShdw dist="35921" dir="2700000" algn="ctr" rotWithShape="0">
              <a:schemeClr val="bg2">
                <a:alpha val="21000"/>
              </a:schemeClr>
            </a:outerShdw>
            <a:softEdge rad="0"/>
          </a:effectLst>
          <a:extLst/>
        </p:spPr>
      </p:pic>
      <p:pic>
        <p:nvPicPr>
          <p:cNvPr id="9" name="Picture 2" descr="D:\Dropbox\2015_09_ERS_Congress_Amsterdam\seminar\sdg image.jpg"/>
          <p:cNvPicPr>
            <a:picLocks noChangeAspect="1" noChangeArrowheads="1"/>
          </p:cNvPicPr>
          <p:nvPr/>
        </p:nvPicPr>
        <p:blipFill>
          <a:blip r:embed="rId4"/>
          <a:srcRect l="33611"/>
          <a:stretch>
            <a:fillRect/>
          </a:stretch>
        </p:blipFill>
        <p:spPr bwMode="auto">
          <a:xfrm>
            <a:off x="1969897" y="1916837"/>
            <a:ext cx="4756919" cy="22051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25"/>
          <p:cNvSpPr txBox="1"/>
          <p:nvPr/>
        </p:nvSpPr>
        <p:spPr>
          <a:xfrm>
            <a:off x="3719747" y="4653136"/>
            <a:ext cx="4010855" cy="80772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fontAlgn="base">
              <a:lnSpc>
                <a:spcPct val="115000"/>
              </a:lnSpc>
              <a:spcBef>
                <a:spcPct val="0"/>
              </a:spcBef>
              <a:spcAft>
                <a:spcPct val="0"/>
              </a:spcAft>
            </a:pPr>
            <a:r>
              <a:rPr lang="en-GB" sz="2000" b="1" cap="all" dirty="0">
                <a:solidFill>
                  <a:srgbClr val="000000"/>
                </a:solidFill>
                <a:latin typeface="Century Gothic"/>
                <a:ea typeface="SimSun"/>
                <a:cs typeface="Arial"/>
              </a:rPr>
              <a:t>SDG Target 3.3 – BY 2030</a:t>
            </a:r>
          </a:p>
          <a:p>
            <a:pPr fontAlgn="base">
              <a:lnSpc>
                <a:spcPct val="115000"/>
              </a:lnSpc>
              <a:spcBef>
                <a:spcPct val="0"/>
              </a:spcBef>
              <a:spcAft>
                <a:spcPct val="0"/>
              </a:spcAft>
            </a:pPr>
            <a:r>
              <a:rPr lang="en-GB" sz="2000" b="1" cap="all" dirty="0">
                <a:solidFill>
                  <a:srgbClr val="0093D5"/>
                </a:solidFill>
                <a:latin typeface="Century Gothic"/>
                <a:ea typeface="SimSun"/>
                <a:cs typeface="Arial"/>
              </a:rPr>
              <a:t>end the </a:t>
            </a:r>
            <a:r>
              <a:rPr lang="en-GB" sz="2000" b="1" cap="all" dirty="0">
                <a:solidFill>
                  <a:srgbClr val="FF0000"/>
                </a:solidFill>
                <a:latin typeface="Century Gothic"/>
                <a:ea typeface="SimSun"/>
                <a:cs typeface="Arial"/>
              </a:rPr>
              <a:t>TB</a:t>
            </a:r>
            <a:r>
              <a:rPr lang="en-GB" sz="2000" b="1" cap="all" dirty="0">
                <a:solidFill>
                  <a:srgbClr val="0093D5"/>
                </a:solidFill>
                <a:latin typeface="Century Gothic"/>
                <a:ea typeface="SimSun"/>
                <a:cs typeface="Arial"/>
              </a:rPr>
              <a:t> epidemic</a:t>
            </a:r>
            <a:endParaRPr lang="en-GB" sz="1050" dirty="0">
              <a:solidFill>
                <a:srgbClr val="000000"/>
              </a:solidFill>
              <a:ea typeface="SimSun"/>
              <a:cs typeface="Arial"/>
            </a:endParaRPr>
          </a:p>
        </p:txBody>
      </p:sp>
      <p:sp>
        <p:nvSpPr>
          <p:cNvPr id="11" name="Rectangle 10"/>
          <p:cNvSpPr>
            <a:spLocks noChangeArrowheads="1"/>
          </p:cNvSpPr>
          <p:nvPr/>
        </p:nvSpPr>
        <p:spPr bwMode="auto">
          <a:xfrm>
            <a:off x="1919536" y="1495336"/>
            <a:ext cx="8323256" cy="61477"/>
          </a:xfrm>
          <a:prstGeom prst="rect">
            <a:avLst/>
          </a:prstGeom>
          <a:solidFill>
            <a:srgbClr val="0093D5"/>
          </a:solidFill>
          <a:ln>
            <a:noFill/>
          </a:ln>
          <a:extLst/>
        </p:spPr>
        <p:txBody>
          <a:bodyPr rot="0" vert="horz" wrap="square" lIns="91440" tIns="45720" rIns="91440" bIns="45720" anchor="t" anchorCtr="0" upright="1">
            <a:noAutofit/>
          </a:bodyPr>
          <a:lstStyle/>
          <a:p>
            <a:pPr fontAlgn="base">
              <a:spcBef>
                <a:spcPct val="0"/>
              </a:spcBef>
              <a:spcAft>
                <a:spcPct val="0"/>
              </a:spcAft>
            </a:pPr>
            <a:endParaRPr lang="en-US">
              <a:solidFill>
                <a:srgbClr val="000000"/>
              </a:solidFill>
              <a:latin typeface="Arial Narrow" panose="020B0606020202030204" pitchFamily="34" charset="0"/>
              <a:cs typeface="Arial" charset="0"/>
            </a:endParaRPr>
          </a:p>
        </p:txBody>
      </p:sp>
      <p:sp>
        <p:nvSpPr>
          <p:cNvPr id="14" name="Title 1"/>
          <p:cNvSpPr txBox="1">
            <a:spLocks/>
          </p:cNvSpPr>
          <p:nvPr/>
        </p:nvSpPr>
        <p:spPr bwMode="auto">
          <a:xfrm>
            <a:off x="1814388" y="548680"/>
            <a:ext cx="8674100" cy="64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r>
              <a:rPr lang="en-US" altLang="en-US" sz="3200" b="1" dirty="0">
                <a:solidFill>
                  <a:srgbClr val="0093D5"/>
                </a:solidFill>
                <a:latin typeface="Century Gothic" panose="020B0502020202020204" pitchFamily="34" charset="0"/>
              </a:rPr>
              <a:t>The opportunity of the SDG era </a:t>
            </a:r>
          </a:p>
          <a:p>
            <a:pPr algn="l"/>
            <a:r>
              <a:rPr lang="en-GB" altLang="en-US" sz="3200" b="1" dirty="0">
                <a:solidFill>
                  <a:srgbClr val="000000"/>
                </a:solidFill>
                <a:latin typeface="Century Gothic" panose="020B0502020202020204" pitchFamily="34" charset="0"/>
              </a:rPr>
              <a:t>to reach the end TB targets </a:t>
            </a:r>
            <a:endParaRPr lang="en-US" altLang="en-US" sz="3200" b="1" dirty="0">
              <a:solidFill>
                <a:srgbClr val="000000"/>
              </a:solidFill>
              <a:latin typeface="Century Gothic" panose="020B0502020202020204" pitchFamily="34" charset="0"/>
            </a:endParaRPr>
          </a:p>
        </p:txBody>
      </p:sp>
      <p:pic>
        <p:nvPicPr>
          <p:cNvPr id="2" name="Picture 1"/>
          <p:cNvPicPr>
            <a:picLocks noChangeAspect="1"/>
          </p:cNvPicPr>
          <p:nvPr/>
        </p:nvPicPr>
        <p:blipFill rotWithShape="1">
          <a:blip r:embed="rId5" cstate="screen">
            <a:extLst>
              <a:ext uri="{28A0092B-C50C-407E-A947-70E740481C1C}">
                <a14:useLocalDpi xmlns:a14="http://schemas.microsoft.com/office/drawing/2010/main"/>
              </a:ext>
            </a:extLst>
          </a:blip>
          <a:srcRect l="20000" t="4029" r="19655" b="4798"/>
          <a:stretch/>
        </p:blipFill>
        <p:spPr>
          <a:xfrm>
            <a:off x="3935760" y="1916832"/>
            <a:ext cx="1539044" cy="1549182"/>
          </a:xfrm>
          <a:prstGeom prst="rect">
            <a:avLst/>
          </a:prstGeom>
        </p:spPr>
      </p:pic>
      <p:pic>
        <p:nvPicPr>
          <p:cNvPr id="12" name="Picture 11">
            <a:extLst>
              <a:ext uri="{FF2B5EF4-FFF2-40B4-BE49-F238E27FC236}">
                <a16:creationId xmlns:a16="http://schemas.microsoft.com/office/drawing/2014/main" id="{EBFD4180-16C9-4632-96BD-B9CE955EE70A}"/>
              </a:ext>
            </a:extLst>
          </p:cNvPr>
          <p:cNvPicPr>
            <a:picLocks noChangeAspect="1"/>
          </p:cNvPicPr>
          <p:nvPr/>
        </p:nvPicPr>
        <p:blipFill>
          <a:blip r:embed="rId6"/>
          <a:stretch>
            <a:fillRect/>
          </a:stretch>
        </p:blipFill>
        <p:spPr>
          <a:xfrm>
            <a:off x="11512" y="6379500"/>
            <a:ext cx="12192000" cy="510024"/>
          </a:xfrm>
          <a:prstGeom prst="rect">
            <a:avLst/>
          </a:prstGeom>
        </p:spPr>
      </p:pic>
      <p:pic>
        <p:nvPicPr>
          <p:cNvPr id="13" name="Picture 12">
            <a:extLst>
              <a:ext uri="{FF2B5EF4-FFF2-40B4-BE49-F238E27FC236}">
                <a16:creationId xmlns:a16="http://schemas.microsoft.com/office/drawing/2014/main" id="{A1FC8621-7062-43FA-A3BE-45854F859188}"/>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416634" y="6399231"/>
            <a:ext cx="1660402" cy="486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0613191"/>
      </p:ext>
    </p:extLst>
  </p:cSld>
  <p:clrMapOvr>
    <a:masterClrMapping/>
  </p:clrMapOvr>
  <p:transition spd="slow" advTm="16117">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53" presetClass="entr" presetSubtype="16" fill="hold" nodeType="after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fill="hold"/>
                                        <p:tgtEl>
                                          <p:spTgt spid="2"/>
                                        </p:tgtEl>
                                        <p:attrNameLst>
                                          <p:attrName>ppt_w</p:attrName>
                                        </p:attrNameLst>
                                      </p:cBhvr>
                                      <p:tavLst>
                                        <p:tav tm="0">
                                          <p:val>
                                            <p:fltVal val="0"/>
                                          </p:val>
                                        </p:tav>
                                        <p:tav tm="100000">
                                          <p:val>
                                            <p:strVal val="#ppt_w"/>
                                          </p:val>
                                        </p:tav>
                                      </p:tavLst>
                                    </p:anim>
                                    <p:anim calcmode="lin" valueType="num">
                                      <p:cBhvr>
                                        <p:cTn id="11" dur="500" fill="hold"/>
                                        <p:tgtEl>
                                          <p:spTgt spid="2"/>
                                        </p:tgtEl>
                                        <p:attrNameLst>
                                          <p:attrName>ppt_h</p:attrName>
                                        </p:attrNameLst>
                                      </p:cBhvr>
                                      <p:tavLst>
                                        <p:tav tm="0">
                                          <p:val>
                                            <p:fltVal val="0"/>
                                          </p:val>
                                        </p:tav>
                                        <p:tav tm="100000">
                                          <p:val>
                                            <p:strVal val="#ppt_h"/>
                                          </p:val>
                                        </p:tav>
                                      </p:tavLst>
                                    </p:anim>
                                    <p:animEffect transition="in" filter="fade">
                                      <p:cBhvr>
                                        <p:cTn id="12" dur="500"/>
                                        <p:tgtEl>
                                          <p:spTgt spid="2"/>
                                        </p:tgtEl>
                                      </p:cBhvr>
                                    </p:animEffect>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par>
                          <p:cTn id="16" fill="hold">
                            <p:stCondLst>
                              <p:cond delay="500"/>
                            </p:stCondLst>
                            <p:childTnLst>
                              <p:par>
                                <p:cTn id="17" presetID="42" presetClass="path" presetSubtype="0" accel="50000" decel="50000" fill="hold" nodeType="afterEffect">
                                  <p:stCondLst>
                                    <p:cond delay="0"/>
                                  </p:stCondLst>
                                  <p:childTnLst>
                                    <p:animMotion origin="layout" path="M 3.33333E-6 -1.11111E-6 L -0.20226 0.35972 " pathEditMode="relative" rAng="0" ptsTypes="AA">
                                      <p:cBhvr>
                                        <p:cTn id="18" dur="2000" fill="hold"/>
                                        <p:tgtEl>
                                          <p:spTgt spid="2"/>
                                        </p:tgtEl>
                                        <p:attrNameLst>
                                          <p:attrName>ppt_x</p:attrName>
                                          <p:attrName>ppt_y</p:attrName>
                                        </p:attrNameLst>
                                      </p:cBhvr>
                                      <p:rCtr x="-10122" y="17986"/>
                                    </p:animMotion>
                                  </p:childTnLst>
                                </p:cTn>
                              </p:par>
                            </p:childTnLst>
                          </p:cTn>
                        </p:par>
                        <p:par>
                          <p:cTn id="19" fill="hold">
                            <p:stCondLst>
                              <p:cond delay="2500"/>
                            </p:stCondLst>
                            <p:childTnLst>
                              <p:par>
                                <p:cTn id="20" presetID="1" presetClass="entr" presetSubtype="0"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Title 1"/>
          <p:cNvSpPr>
            <a:spLocks/>
          </p:cNvSpPr>
          <p:nvPr/>
        </p:nvSpPr>
        <p:spPr bwMode="auto">
          <a:xfrm>
            <a:off x="3429003" y="207963"/>
            <a:ext cx="6991350"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lnSpc>
                <a:spcPts val="3500"/>
              </a:lnSpc>
            </a:pPr>
            <a:r>
              <a:rPr lang="en-US" altLang="en-US" sz="3200" b="1" dirty="0">
                <a:solidFill>
                  <a:srgbClr val="000000"/>
                </a:solidFill>
                <a:latin typeface="Century Gothic" pitchFamily="34" charset="0"/>
              </a:rPr>
              <a:t>The End TB Strategy: </a:t>
            </a:r>
            <a:br>
              <a:rPr lang="en-US" altLang="en-US" sz="3200" b="1" dirty="0">
                <a:solidFill>
                  <a:srgbClr val="000000"/>
                </a:solidFill>
                <a:latin typeface="Century Gothic" pitchFamily="34" charset="0"/>
              </a:rPr>
            </a:br>
            <a:r>
              <a:rPr lang="en-US" altLang="en-US" sz="3200" b="1" dirty="0">
                <a:solidFill>
                  <a:srgbClr val="000000"/>
                </a:solidFill>
                <a:latin typeface="Century Gothic" pitchFamily="34" charset="0"/>
              </a:rPr>
              <a:t>Vision, Targets and Pillars</a:t>
            </a:r>
            <a:endParaRPr lang="en-US" altLang="en-US" sz="3200" b="1" dirty="0">
              <a:solidFill>
                <a:srgbClr val="FF0000"/>
              </a:solidFill>
              <a:latin typeface="Century Gothic" pitchFamily="34" charset="0"/>
            </a:endParaRPr>
          </a:p>
        </p:txBody>
      </p:sp>
      <p:pic>
        <p:nvPicPr>
          <p:cNvPr id="320515"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30363" y="3113088"/>
            <a:ext cx="4837112" cy="305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0517" name="Rectangle 19"/>
          <p:cNvSpPr>
            <a:spLocks noChangeArrowheads="1"/>
          </p:cNvSpPr>
          <p:nvPr/>
        </p:nvSpPr>
        <p:spPr bwMode="auto">
          <a:xfrm>
            <a:off x="3215680" y="1006476"/>
            <a:ext cx="7204670" cy="45719"/>
          </a:xfrm>
          <a:prstGeom prst="rect">
            <a:avLst/>
          </a:prstGeom>
          <a:solidFill>
            <a:srgbClr val="0093D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altLang="en-US">
              <a:solidFill>
                <a:srgbClr val="000000"/>
              </a:solidFill>
              <a:latin typeface="Arial Narrow" pitchFamily="34" charset="0"/>
            </a:endParaRPr>
          </a:p>
        </p:txBody>
      </p:sp>
      <p:grpSp>
        <p:nvGrpSpPr>
          <p:cNvPr id="320518" name="Group 11"/>
          <p:cNvGrpSpPr>
            <a:grpSpLocks/>
          </p:cNvGrpSpPr>
          <p:nvPr/>
        </p:nvGrpSpPr>
        <p:grpSpPr bwMode="auto">
          <a:xfrm>
            <a:off x="6383340" y="2493966"/>
            <a:ext cx="4164012" cy="3603625"/>
            <a:chOff x="2771800" y="923503"/>
            <a:chExt cx="6239734" cy="4814053"/>
          </a:xfrm>
        </p:grpSpPr>
        <p:pic>
          <p:nvPicPr>
            <p:cNvPr id="320522" name="Picture 2"/>
            <p:cNvPicPr>
              <a:picLocks noChangeAspect="1" noChangeArrowheads="1"/>
            </p:cNvPicPr>
            <p:nvPr/>
          </p:nvPicPr>
          <p:blipFill>
            <a:blip r:embed="rId3">
              <a:extLst>
                <a:ext uri="{28A0092B-C50C-407E-A947-70E740481C1C}">
                  <a14:useLocalDpi xmlns:a14="http://schemas.microsoft.com/office/drawing/2010/main" val="0"/>
                </a:ext>
              </a:extLst>
            </a:blip>
            <a:srcRect b="69933"/>
            <a:stretch>
              <a:fillRect/>
            </a:stretch>
          </p:blipFill>
          <p:spPr bwMode="auto">
            <a:xfrm>
              <a:off x="2771800" y="923503"/>
              <a:ext cx="6239734" cy="1518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0523"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29623" b="48416"/>
            <a:stretch>
              <a:fillRect/>
            </a:stretch>
          </p:blipFill>
          <p:spPr bwMode="auto">
            <a:xfrm>
              <a:off x="2869236" y="2575787"/>
              <a:ext cx="6114643" cy="10870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0524"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54910" b="25456"/>
            <a:stretch>
              <a:fillRect/>
            </a:stretch>
          </p:blipFill>
          <p:spPr bwMode="auto">
            <a:xfrm>
              <a:off x="2850885" y="3717032"/>
              <a:ext cx="6114643" cy="971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0525"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78870"/>
            <a:stretch>
              <a:fillRect/>
            </a:stretch>
          </p:blipFill>
          <p:spPr bwMode="auto">
            <a:xfrm>
              <a:off x="2843808" y="4702454"/>
              <a:ext cx="6050894" cy="1035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20519" name="Rectangle 23"/>
          <p:cNvSpPr>
            <a:spLocks noChangeArrowheads="1"/>
          </p:cNvSpPr>
          <p:nvPr/>
        </p:nvSpPr>
        <p:spPr bwMode="auto">
          <a:xfrm>
            <a:off x="4079876" y="1341438"/>
            <a:ext cx="4773613" cy="1384300"/>
          </a:xfrm>
          <a:prstGeom prst="rect">
            <a:avLst/>
          </a:prstGeom>
          <a:solidFill>
            <a:srgbClr val="EBF7FB"/>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GB" altLang="en-US" sz="1400" b="1" dirty="0">
                <a:solidFill>
                  <a:srgbClr val="000000"/>
                </a:solidFill>
                <a:latin typeface="Calibri" pitchFamily="34" charset="0"/>
                <a:cs typeface="Calibri" pitchFamily="34" charset="0"/>
              </a:rPr>
              <a:t>Vision: </a:t>
            </a:r>
          </a:p>
          <a:p>
            <a:pPr eaLnBrk="1" hangingPunct="1"/>
            <a:r>
              <a:rPr lang="en-GB" altLang="en-US" sz="1400" b="1" dirty="0">
                <a:solidFill>
                  <a:srgbClr val="FF0000"/>
                </a:solidFill>
                <a:latin typeface="Calibri" pitchFamily="34" charset="0"/>
                <a:cs typeface="Calibri" pitchFamily="34" charset="0"/>
              </a:rPr>
              <a:t>A world free of TB </a:t>
            </a:r>
          </a:p>
          <a:p>
            <a:pPr eaLnBrk="1" hangingPunct="1"/>
            <a:r>
              <a:rPr lang="en-GB" altLang="en-US" sz="1400" b="1" i="1" dirty="0">
                <a:solidFill>
                  <a:srgbClr val="0093D5"/>
                </a:solidFill>
                <a:latin typeface="Calibri" pitchFamily="34" charset="0"/>
                <a:cs typeface="Calibri" pitchFamily="34" charset="0"/>
              </a:rPr>
              <a:t>Zero TB deaths, Zero TB disease, and Zero TB suffering</a:t>
            </a:r>
            <a:endParaRPr lang="en-GB" altLang="en-US" sz="1400" b="1" i="1" dirty="0">
              <a:solidFill>
                <a:srgbClr val="6699FF"/>
              </a:solidFill>
              <a:latin typeface="Calibri" pitchFamily="34" charset="0"/>
              <a:cs typeface="Calibri" pitchFamily="34" charset="0"/>
            </a:endParaRPr>
          </a:p>
          <a:p>
            <a:pPr eaLnBrk="1" hangingPunct="1"/>
            <a:endParaRPr lang="en-GB" altLang="en-US" sz="1400" b="1" dirty="0">
              <a:solidFill>
                <a:srgbClr val="000000"/>
              </a:solidFill>
              <a:latin typeface="Calibri" pitchFamily="34" charset="0"/>
              <a:cs typeface="Calibri" pitchFamily="34" charset="0"/>
            </a:endParaRPr>
          </a:p>
          <a:p>
            <a:pPr eaLnBrk="1" hangingPunct="1"/>
            <a:r>
              <a:rPr lang="en-GB" altLang="en-US" sz="1400" b="1" dirty="0">
                <a:solidFill>
                  <a:srgbClr val="000000"/>
                </a:solidFill>
                <a:latin typeface="Calibri" pitchFamily="34" charset="0"/>
                <a:cs typeface="Calibri" pitchFamily="34" charset="0"/>
              </a:rPr>
              <a:t>Goal:    </a:t>
            </a:r>
          </a:p>
          <a:p>
            <a:pPr eaLnBrk="1" hangingPunct="1"/>
            <a:r>
              <a:rPr lang="en-GB" altLang="en-US" sz="1400" b="1" dirty="0">
                <a:solidFill>
                  <a:srgbClr val="FF0000"/>
                </a:solidFill>
                <a:latin typeface="Calibri" pitchFamily="34" charset="0"/>
                <a:cs typeface="Calibri" pitchFamily="34" charset="0"/>
              </a:rPr>
              <a:t>End the Global TB epidemic</a:t>
            </a:r>
          </a:p>
        </p:txBody>
      </p:sp>
      <p:pic>
        <p:nvPicPr>
          <p:cNvPr id="320520" name="Picture 2"/>
          <p:cNvPicPr>
            <a:picLocks noChangeAspect="1" noChangeArrowheads="1"/>
          </p:cNvPicPr>
          <p:nvPr/>
        </p:nvPicPr>
        <p:blipFill>
          <a:blip r:embed="rId4">
            <a:extLst>
              <a:ext uri="{28A0092B-C50C-407E-A947-70E740481C1C}">
                <a14:useLocalDpi xmlns:a14="http://schemas.microsoft.com/office/drawing/2010/main" val="0"/>
              </a:ext>
            </a:extLst>
          </a:blip>
          <a:srcRect r="14352"/>
          <a:stretch>
            <a:fillRect/>
          </a:stretch>
        </p:blipFill>
        <p:spPr bwMode="auto">
          <a:xfrm>
            <a:off x="1711325" y="1274765"/>
            <a:ext cx="2224088" cy="1825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052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8138" y="90488"/>
            <a:ext cx="1319212" cy="83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12">
            <a:extLst>
              <a:ext uri="{FF2B5EF4-FFF2-40B4-BE49-F238E27FC236}">
                <a16:creationId xmlns:a16="http://schemas.microsoft.com/office/drawing/2014/main" id="{EC661717-6CD2-4FAA-A732-5DE3925937F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217761" y="6367234"/>
            <a:ext cx="1804572" cy="528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a:extLst>
              <a:ext uri="{FF2B5EF4-FFF2-40B4-BE49-F238E27FC236}">
                <a16:creationId xmlns:a16="http://schemas.microsoft.com/office/drawing/2014/main" id="{7ECD5E6B-DC8B-4F26-BC98-3CCB8011D8E3}"/>
              </a:ext>
            </a:extLst>
          </p:cNvPr>
          <p:cNvPicPr>
            <a:picLocks noChangeAspect="1"/>
          </p:cNvPicPr>
          <p:nvPr/>
        </p:nvPicPr>
        <p:blipFill>
          <a:blip r:embed="rId7"/>
          <a:stretch>
            <a:fillRect/>
          </a:stretch>
        </p:blipFill>
        <p:spPr>
          <a:xfrm>
            <a:off x="11512" y="6379500"/>
            <a:ext cx="12192000" cy="510024"/>
          </a:xfrm>
          <a:prstGeom prst="rect">
            <a:avLst/>
          </a:prstGeom>
        </p:spPr>
      </p:pic>
      <p:pic>
        <p:nvPicPr>
          <p:cNvPr id="19" name="Picture 12">
            <a:extLst>
              <a:ext uri="{FF2B5EF4-FFF2-40B4-BE49-F238E27FC236}">
                <a16:creationId xmlns:a16="http://schemas.microsoft.com/office/drawing/2014/main" id="{8419CB86-9B85-4620-96F7-F4D1DA84985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416634" y="6399231"/>
            <a:ext cx="1660402" cy="486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1538" name="Picture 3"/>
          <p:cNvPicPr>
            <a:picLocks noChangeAspect="1" noChangeArrowheads="1"/>
          </p:cNvPicPr>
          <p:nvPr/>
        </p:nvPicPr>
        <p:blipFill>
          <a:blip r:embed="rId2">
            <a:extLst>
              <a:ext uri="{28A0092B-C50C-407E-A947-70E740481C1C}">
                <a14:useLocalDpi xmlns:a14="http://schemas.microsoft.com/office/drawing/2010/main" val="0"/>
              </a:ext>
            </a:extLst>
          </a:blip>
          <a:srcRect l="1808" t="9366" r="1205" b="1799"/>
          <a:stretch>
            <a:fillRect/>
          </a:stretch>
        </p:blipFill>
        <p:spPr bwMode="auto">
          <a:xfrm>
            <a:off x="1717675" y="1052517"/>
            <a:ext cx="8839200" cy="4941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21539" name="TextBox 1"/>
          <p:cNvSpPr txBox="1">
            <a:spLocks noChangeArrowheads="1"/>
          </p:cNvSpPr>
          <p:nvPr/>
        </p:nvSpPr>
        <p:spPr bwMode="auto">
          <a:xfrm>
            <a:off x="594522" y="333379"/>
            <a:ext cx="1104609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GB" altLang="en-US" sz="2400" b="1" dirty="0">
                <a:solidFill>
                  <a:srgbClr val="0070C0"/>
                </a:solidFill>
              </a:rPr>
              <a:t>PILLAR 1: </a:t>
            </a:r>
            <a:r>
              <a:rPr lang="en-GB" altLang="en-US" sz="2400" b="1" dirty="0">
                <a:solidFill>
                  <a:srgbClr val="1F497D"/>
                </a:solidFill>
              </a:rPr>
              <a:t>INTEGRATED, PATIENT-CENTRED CARE AND PREVENTION</a:t>
            </a:r>
          </a:p>
        </p:txBody>
      </p:sp>
      <p:pic>
        <p:nvPicPr>
          <p:cNvPr id="20" name="Picture 12">
            <a:extLst>
              <a:ext uri="{FF2B5EF4-FFF2-40B4-BE49-F238E27FC236}">
                <a16:creationId xmlns:a16="http://schemas.microsoft.com/office/drawing/2014/main" id="{3CED9336-2BD5-4B2D-AB0C-D44DC79E4EB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217761" y="6367234"/>
            <a:ext cx="1804572" cy="528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A394C03B-EE9D-4926-8E59-E8BD90A8D3B4}"/>
              </a:ext>
            </a:extLst>
          </p:cNvPr>
          <p:cNvPicPr>
            <a:picLocks noChangeAspect="1"/>
          </p:cNvPicPr>
          <p:nvPr/>
        </p:nvPicPr>
        <p:blipFill>
          <a:blip r:embed="rId4"/>
          <a:stretch>
            <a:fillRect/>
          </a:stretch>
        </p:blipFill>
        <p:spPr>
          <a:xfrm>
            <a:off x="11512" y="6379500"/>
            <a:ext cx="12192000" cy="510024"/>
          </a:xfrm>
          <a:prstGeom prst="rect">
            <a:avLst/>
          </a:prstGeom>
        </p:spPr>
      </p:pic>
      <p:pic>
        <p:nvPicPr>
          <p:cNvPr id="10" name="Picture 12">
            <a:extLst>
              <a:ext uri="{FF2B5EF4-FFF2-40B4-BE49-F238E27FC236}">
                <a16:creationId xmlns:a16="http://schemas.microsoft.com/office/drawing/2014/main" id="{DDEFD21C-2271-4B68-953E-D791D8608E0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16634" y="6399231"/>
            <a:ext cx="1660402" cy="486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a:spLocks noChangeArrowheads="1"/>
          </p:cNvSpPr>
          <p:nvPr/>
        </p:nvSpPr>
        <p:spPr bwMode="auto">
          <a:xfrm>
            <a:off x="1751833" y="10148"/>
            <a:ext cx="8808671" cy="898573"/>
          </a:xfrm>
          <a:prstGeom prst="rect">
            <a:avLst/>
          </a:prstGeom>
          <a:noFill/>
          <a:ln>
            <a:noFill/>
          </a:ln>
          <a:extLst/>
        </p:spPr>
        <p:style>
          <a:lnRef idx="2">
            <a:schemeClr val="dk1"/>
          </a:lnRef>
          <a:fillRef idx="1">
            <a:schemeClr val="lt1"/>
          </a:fillRef>
          <a:effectRef idx="0">
            <a:schemeClr val="dk1"/>
          </a:effectRef>
          <a:fontRef idx="minor">
            <a:schemeClr val="dk1"/>
          </a:fontRef>
        </p:style>
        <p:txBody>
          <a:bodyPr lIns="0" tIns="0" rIns="0" bIns="0" anchor="ctr"/>
          <a:lstStyle/>
          <a:p>
            <a:pPr marL="0" marR="0" lvl="0" indent="0" algn="l" defTabSz="955675"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6" name="Title 2"/>
          <p:cNvSpPr>
            <a:spLocks noGrp="1"/>
          </p:cNvSpPr>
          <p:nvPr>
            <p:ph type="title"/>
          </p:nvPr>
        </p:nvSpPr>
        <p:spPr>
          <a:xfrm>
            <a:off x="263352" y="194916"/>
            <a:ext cx="11737304" cy="785812"/>
          </a:xfrm>
        </p:spPr>
        <p:txBody>
          <a:bodyPr vert="horz" wrap="square" lIns="91434" tIns="45717" rIns="91434" bIns="45717" numCol="1" anchor="ctr" anchorCtr="0" compatLnSpc="1">
            <a:prstTxWarp prst="textNoShape">
              <a:avLst/>
            </a:prstTxWarp>
          </a:bodyPr>
          <a:lstStyle/>
          <a:p>
            <a:pPr algn="l">
              <a:lnSpc>
                <a:spcPts val="3700"/>
              </a:lnSpc>
            </a:pPr>
            <a:r>
              <a:rPr lang="en-GB" altLang="en-US" sz="3200" b="1" dirty="0">
                <a:solidFill>
                  <a:schemeClr val="accent2"/>
                </a:solidFill>
                <a:latin typeface="Century Gothic" panose="020B0502020202020204" pitchFamily="34" charset="0"/>
                <a:cs typeface="Calibri" panose="020F0502020204030204" pitchFamily="34" charset="0"/>
              </a:rPr>
              <a:t>Precision in TB diagnosis and treatment possible in 2018</a:t>
            </a:r>
          </a:p>
        </p:txBody>
      </p:sp>
      <p:sp>
        <p:nvSpPr>
          <p:cNvPr id="17" name="Rectangle 16"/>
          <p:cNvSpPr>
            <a:spLocks noChangeArrowheads="1"/>
          </p:cNvSpPr>
          <p:nvPr/>
        </p:nvSpPr>
        <p:spPr bwMode="auto">
          <a:xfrm>
            <a:off x="1817421" y="1052757"/>
            <a:ext cx="7676806" cy="49027"/>
          </a:xfrm>
          <a:prstGeom prst="rect">
            <a:avLst/>
          </a:prstGeom>
          <a:solidFill>
            <a:srgbClr val="0093D5"/>
          </a:solidFill>
          <a:ln>
            <a:noFill/>
          </a:ln>
          <a:extLst/>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18" name="Picture 17"/>
          <p:cNvPicPr/>
          <p:nvPr/>
        </p:nvPicPr>
        <p:blipFill>
          <a:blip r:embed="rId2" cstate="screen">
            <a:biLevel thresh="50000"/>
            <a:extLst>
              <a:ext uri="{28A0092B-C50C-407E-A947-70E740481C1C}">
                <a14:useLocalDpi xmlns:a14="http://schemas.microsoft.com/office/drawing/2010/main"/>
              </a:ext>
            </a:extLst>
          </a:blip>
          <a:stretch>
            <a:fillRect/>
          </a:stretch>
        </p:blipFill>
        <p:spPr>
          <a:xfrm>
            <a:off x="1524000" y="1437582"/>
            <a:ext cx="1306960" cy="1199330"/>
          </a:xfrm>
          <a:prstGeom prst="rect">
            <a:avLst/>
          </a:prstGeom>
        </p:spPr>
      </p:pic>
      <p:cxnSp>
        <p:nvCxnSpPr>
          <p:cNvPr id="5" name="Straight Arrow Connector 4"/>
          <p:cNvCxnSpPr/>
          <p:nvPr/>
        </p:nvCxnSpPr>
        <p:spPr>
          <a:xfrm>
            <a:off x="2529920" y="2204864"/>
            <a:ext cx="489351" cy="57606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Text Box 39"/>
          <p:cNvSpPr txBox="1"/>
          <p:nvPr/>
        </p:nvSpPr>
        <p:spPr>
          <a:xfrm rot="3030163">
            <a:off x="1413099" y="2204674"/>
            <a:ext cx="2472955" cy="73533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base" latinLnBrk="0" hangingPunct="1">
              <a:lnSpc>
                <a:spcPct val="115000"/>
              </a:lnSpc>
              <a:spcBef>
                <a:spcPct val="0"/>
              </a:spcBef>
              <a:spcAft>
                <a:spcPts val="0"/>
              </a:spcAft>
              <a:buClrTx/>
              <a:buSzTx/>
              <a:buFontTx/>
              <a:buNone/>
              <a:tabLst/>
              <a:defRPr/>
            </a:pPr>
            <a:r>
              <a:rPr kumimoji="0" lang="en-GB" sz="1100" b="1" i="0" u="none" strike="noStrike" kern="1200" cap="none" spc="0" normalizeH="0" baseline="0" noProof="0" dirty="0">
                <a:ln>
                  <a:noFill/>
                </a:ln>
                <a:solidFill>
                  <a:srgbClr val="000000"/>
                </a:solidFill>
                <a:effectLst/>
                <a:uLnTx/>
                <a:uFillTx/>
                <a:latin typeface="Calibri" panose="020F0502020204030204" pitchFamily="34" charset="0"/>
                <a:ea typeface="SimSun"/>
                <a:cs typeface="Calibri" panose="020F0502020204030204" pitchFamily="34" charset="0"/>
              </a:rPr>
              <a:t> </a:t>
            </a:r>
            <a:endParaRPr kumimoji="0" lang="en-GB" sz="1100" b="0" i="0" u="none" strike="noStrike" kern="1200" cap="none" spc="0" normalizeH="0" baseline="0" noProof="0" dirty="0">
              <a:ln>
                <a:noFill/>
              </a:ln>
              <a:solidFill>
                <a:srgbClr val="000000"/>
              </a:solidFill>
              <a:effectLst/>
              <a:uLnTx/>
              <a:uFillTx/>
              <a:latin typeface="Calibri" panose="020F0502020204030204" pitchFamily="34" charset="0"/>
              <a:ea typeface="SimSun"/>
              <a:cs typeface="Calibri" panose="020F0502020204030204" pitchFamily="34" charset="0"/>
            </a:endParaRPr>
          </a:p>
          <a:p>
            <a:pPr marL="0" marR="0" lvl="0" indent="0" algn="ctr" defTabSz="914400" rtl="0" eaLnBrk="1" fontAlgn="base" latinLnBrk="0" hangingPunct="1">
              <a:lnSpc>
                <a:spcPct val="115000"/>
              </a:lnSpc>
              <a:spcBef>
                <a:spcPct val="0"/>
              </a:spcBef>
              <a:spcAft>
                <a:spcPts val="0"/>
              </a:spcAft>
              <a:buClrTx/>
              <a:buSzTx/>
              <a:buFontTx/>
              <a:buNone/>
              <a:tabLst/>
              <a:defRPr/>
            </a:pPr>
            <a:r>
              <a:rPr kumimoji="0" lang="en-GB" sz="1100" b="1" i="0" u="none" strike="noStrike" kern="1200" cap="none" spc="0" normalizeH="0" baseline="0" noProof="0" dirty="0">
                <a:ln>
                  <a:noFill/>
                </a:ln>
                <a:solidFill>
                  <a:srgbClr val="000000"/>
                </a:solidFill>
                <a:effectLst/>
                <a:uLnTx/>
                <a:uFillTx/>
                <a:latin typeface="Calibri" panose="020F0502020204030204" pitchFamily="34" charset="0"/>
                <a:ea typeface="SimSun"/>
                <a:cs typeface="Calibri" panose="020F0502020204030204" pitchFamily="34" charset="0"/>
              </a:rPr>
              <a:t>DIAGNOSIS</a:t>
            </a:r>
          </a:p>
          <a:p>
            <a:pPr marL="0" marR="0" lvl="0" indent="0" algn="ctr" defTabSz="914400" rtl="0" eaLnBrk="1" fontAlgn="base" latinLnBrk="0" hangingPunct="1">
              <a:lnSpc>
                <a:spcPct val="115000"/>
              </a:lnSpc>
              <a:spcBef>
                <a:spcPct val="0"/>
              </a:spcBef>
              <a:spcAft>
                <a:spcPts val="0"/>
              </a:spcAft>
              <a:buClrTx/>
              <a:buSzTx/>
              <a:buFontTx/>
              <a:buNone/>
              <a:tabLst/>
              <a:defRPr/>
            </a:pPr>
            <a:r>
              <a:rPr kumimoji="0" lang="en-GB" sz="1100" b="1" i="0" u="none" strike="noStrike" kern="1200" cap="none" spc="0" normalizeH="0" baseline="0" noProof="0" dirty="0">
                <a:ln>
                  <a:noFill/>
                </a:ln>
                <a:solidFill>
                  <a:srgbClr val="000000"/>
                </a:solidFill>
                <a:effectLst/>
                <a:uLnTx/>
                <a:uFillTx/>
                <a:latin typeface="Calibri" panose="020F0502020204030204" pitchFamily="34" charset="0"/>
                <a:ea typeface="SimSun"/>
                <a:cs typeface="Calibri" panose="020F0502020204030204" pitchFamily="34" charset="0"/>
              </a:rPr>
              <a:t> </a:t>
            </a:r>
            <a:endParaRPr kumimoji="0" lang="en-GB" sz="1100" b="0" i="0" u="none" strike="noStrike" kern="1200" cap="none" spc="0" normalizeH="0" baseline="0" noProof="0" dirty="0">
              <a:ln>
                <a:noFill/>
              </a:ln>
              <a:solidFill>
                <a:srgbClr val="000000"/>
              </a:solidFill>
              <a:effectLst/>
              <a:uLnTx/>
              <a:uFillTx/>
              <a:latin typeface="Calibri" panose="020F0502020204030204" pitchFamily="34" charset="0"/>
              <a:ea typeface="SimSun"/>
              <a:cs typeface="Calibri" panose="020F0502020204030204" pitchFamily="34" charset="0"/>
            </a:endParaRPr>
          </a:p>
        </p:txBody>
      </p:sp>
      <p:cxnSp>
        <p:nvCxnSpPr>
          <p:cNvPr id="24" name="Straight Arrow Connector 23"/>
          <p:cNvCxnSpPr/>
          <p:nvPr/>
        </p:nvCxnSpPr>
        <p:spPr>
          <a:xfrm>
            <a:off x="3859754" y="3071936"/>
            <a:ext cx="1588174" cy="0"/>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5" name="Text Box 39"/>
          <p:cNvSpPr txBox="1"/>
          <p:nvPr/>
        </p:nvSpPr>
        <p:spPr>
          <a:xfrm>
            <a:off x="3287691" y="3125718"/>
            <a:ext cx="2472955" cy="73533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base" latinLnBrk="0" hangingPunct="1">
              <a:lnSpc>
                <a:spcPct val="115000"/>
              </a:lnSpc>
              <a:spcBef>
                <a:spcPct val="0"/>
              </a:spcBef>
              <a:spcAft>
                <a:spcPts val="0"/>
              </a:spcAft>
              <a:buClrTx/>
              <a:buSzTx/>
              <a:buFontTx/>
              <a:buNone/>
              <a:tabLst/>
              <a:defRPr/>
            </a:pPr>
            <a:r>
              <a:rPr kumimoji="0" lang="en-GB" sz="1100" b="1" i="0" u="none" strike="noStrike" kern="1200" cap="none" spc="0" normalizeH="0" baseline="0" noProof="0" dirty="0">
                <a:ln>
                  <a:noFill/>
                </a:ln>
                <a:solidFill>
                  <a:srgbClr val="000000"/>
                </a:solidFill>
                <a:effectLst/>
                <a:uLnTx/>
                <a:uFillTx/>
                <a:latin typeface="Calibri" panose="020F0502020204030204" pitchFamily="34" charset="0"/>
                <a:ea typeface="SimSun"/>
                <a:cs typeface="Calibri" panose="020F0502020204030204" pitchFamily="34" charset="0"/>
              </a:rPr>
              <a:t>R-RESISTANT TB</a:t>
            </a:r>
          </a:p>
          <a:p>
            <a:pPr marL="0" marR="0" lvl="0" indent="0" algn="ctr" defTabSz="914400" rtl="0" eaLnBrk="1" fontAlgn="base" latinLnBrk="0" hangingPunct="1">
              <a:lnSpc>
                <a:spcPct val="115000"/>
              </a:lnSpc>
              <a:spcBef>
                <a:spcPct val="0"/>
              </a:spcBef>
              <a:spcAft>
                <a:spcPts val="0"/>
              </a:spcAft>
              <a:buClrTx/>
              <a:buSzTx/>
              <a:buFontTx/>
              <a:buNone/>
              <a:tabLst/>
              <a:defRPr/>
            </a:pPr>
            <a:r>
              <a:rPr kumimoji="0" lang="en-GB" sz="1100" b="1" i="0" u="none" strike="noStrike" kern="1200" cap="none" spc="0" normalizeH="0" baseline="0" noProof="0" dirty="0">
                <a:ln>
                  <a:noFill/>
                </a:ln>
                <a:solidFill>
                  <a:srgbClr val="000000"/>
                </a:solidFill>
                <a:effectLst/>
                <a:uLnTx/>
                <a:uFillTx/>
                <a:latin typeface="Calibri" panose="020F0502020204030204" pitchFamily="34" charset="0"/>
                <a:ea typeface="SimSun"/>
                <a:cs typeface="Calibri" panose="020F0502020204030204" pitchFamily="34" charset="0"/>
              </a:rPr>
              <a:t> </a:t>
            </a:r>
            <a:endParaRPr kumimoji="0" lang="en-GB" sz="1100" b="0" i="0" u="none" strike="noStrike" kern="1200" cap="none" spc="0" normalizeH="0" baseline="0" noProof="0" dirty="0">
              <a:ln>
                <a:noFill/>
              </a:ln>
              <a:solidFill>
                <a:srgbClr val="000000"/>
              </a:solidFill>
              <a:effectLst/>
              <a:uLnTx/>
              <a:uFillTx/>
              <a:latin typeface="Calibri" panose="020F0502020204030204" pitchFamily="34" charset="0"/>
              <a:ea typeface="SimSun"/>
              <a:cs typeface="Calibri" panose="020F0502020204030204" pitchFamily="34" charset="0"/>
            </a:endParaRPr>
          </a:p>
        </p:txBody>
      </p:sp>
      <p:sp>
        <p:nvSpPr>
          <p:cNvPr id="35" name="Text Box 39"/>
          <p:cNvSpPr txBox="1"/>
          <p:nvPr/>
        </p:nvSpPr>
        <p:spPr>
          <a:xfrm>
            <a:off x="6575384" y="2837686"/>
            <a:ext cx="2472955" cy="73533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base" latinLnBrk="0" hangingPunct="1">
              <a:lnSpc>
                <a:spcPct val="115000"/>
              </a:lnSpc>
              <a:spcBef>
                <a:spcPct val="0"/>
              </a:spcBef>
              <a:spcAft>
                <a:spcPts val="0"/>
              </a:spcAft>
              <a:buClrTx/>
              <a:buSzTx/>
              <a:buFontTx/>
              <a:buNone/>
              <a:tabLst/>
              <a:defRPr/>
            </a:pPr>
            <a:r>
              <a:rPr kumimoji="0" lang="en-GB" sz="1100" b="1" i="0" u="none" strike="noStrike" kern="1200" cap="none" spc="0" normalizeH="0" baseline="0" noProof="0" dirty="0">
                <a:ln>
                  <a:noFill/>
                </a:ln>
                <a:solidFill>
                  <a:srgbClr val="000000"/>
                </a:solidFill>
                <a:effectLst/>
                <a:uLnTx/>
                <a:uFillTx/>
                <a:latin typeface="Calibri" panose="020F0502020204030204" pitchFamily="34" charset="0"/>
                <a:ea typeface="SimSun"/>
                <a:cs typeface="Calibri" panose="020F0502020204030204" pitchFamily="34" charset="0"/>
              </a:rPr>
              <a:t>RESISTANCE TO</a:t>
            </a:r>
          </a:p>
          <a:p>
            <a:pPr marL="0" marR="0" lvl="0" indent="0" algn="ctr" defTabSz="914400" rtl="0" eaLnBrk="1" fontAlgn="base" latinLnBrk="0" hangingPunct="1">
              <a:lnSpc>
                <a:spcPct val="115000"/>
              </a:lnSpc>
              <a:spcBef>
                <a:spcPct val="0"/>
              </a:spcBef>
              <a:spcAft>
                <a:spcPts val="0"/>
              </a:spcAft>
              <a:buClrTx/>
              <a:buSzTx/>
              <a:buFontTx/>
              <a:buNone/>
              <a:tabLst/>
              <a:defRPr/>
            </a:pPr>
            <a:r>
              <a:rPr kumimoji="0" lang="en-GB" sz="1100" b="1" i="0" u="none" strike="noStrike" kern="1200" cap="none" spc="0" normalizeH="0" baseline="0" noProof="0" dirty="0">
                <a:ln>
                  <a:noFill/>
                </a:ln>
                <a:solidFill>
                  <a:srgbClr val="000000"/>
                </a:solidFill>
                <a:effectLst/>
                <a:uLnTx/>
                <a:uFillTx/>
                <a:latin typeface="Calibri" panose="020F0502020204030204" pitchFamily="34" charset="0"/>
                <a:ea typeface="SimSun"/>
                <a:cs typeface="Calibri" panose="020F0502020204030204" pitchFamily="34" charset="0"/>
              </a:rPr>
              <a:t>FLUOROQUINOLONES </a:t>
            </a:r>
          </a:p>
          <a:p>
            <a:pPr marL="0" marR="0" lvl="0" indent="0" algn="ctr" defTabSz="914400" rtl="0" eaLnBrk="1" fontAlgn="base" latinLnBrk="0" hangingPunct="1">
              <a:lnSpc>
                <a:spcPct val="115000"/>
              </a:lnSpc>
              <a:spcBef>
                <a:spcPct val="0"/>
              </a:spcBef>
              <a:spcAft>
                <a:spcPts val="0"/>
              </a:spcAft>
              <a:buClrTx/>
              <a:buSzTx/>
              <a:buFontTx/>
              <a:buNone/>
              <a:tabLst/>
              <a:defRPr/>
            </a:pPr>
            <a:r>
              <a:rPr kumimoji="0" lang="en-GB" sz="1100" b="1" i="0" u="none" strike="noStrike" kern="1200" cap="none" spc="0" normalizeH="0" baseline="0" noProof="0" dirty="0">
                <a:ln>
                  <a:noFill/>
                </a:ln>
                <a:solidFill>
                  <a:srgbClr val="000000"/>
                </a:solidFill>
                <a:effectLst/>
                <a:uLnTx/>
                <a:uFillTx/>
                <a:latin typeface="Calibri" panose="020F0502020204030204" pitchFamily="34" charset="0"/>
                <a:ea typeface="SimSun"/>
                <a:cs typeface="Calibri" panose="020F0502020204030204" pitchFamily="34" charset="0"/>
              </a:rPr>
              <a:t>A/O  INJECTABLES</a:t>
            </a:r>
          </a:p>
          <a:p>
            <a:pPr marL="0" marR="0" lvl="0" indent="0" algn="ctr" defTabSz="914400" rtl="0" eaLnBrk="1" fontAlgn="base" latinLnBrk="0" hangingPunct="1">
              <a:lnSpc>
                <a:spcPct val="115000"/>
              </a:lnSpc>
              <a:spcBef>
                <a:spcPct val="0"/>
              </a:spcBef>
              <a:spcAft>
                <a:spcPts val="0"/>
              </a:spcAft>
              <a:buClrTx/>
              <a:buSzTx/>
              <a:buFontTx/>
              <a:buNone/>
              <a:tabLst/>
              <a:defRPr/>
            </a:pPr>
            <a:r>
              <a:rPr kumimoji="0" lang="en-GB" sz="1100" b="1" i="0" u="none" strike="noStrike" kern="1200" cap="none" spc="0" normalizeH="0" baseline="0" noProof="0" dirty="0">
                <a:ln>
                  <a:noFill/>
                </a:ln>
                <a:solidFill>
                  <a:srgbClr val="000000"/>
                </a:solidFill>
                <a:effectLst/>
                <a:uLnTx/>
                <a:uFillTx/>
                <a:latin typeface="Calibri" panose="020F0502020204030204" pitchFamily="34" charset="0"/>
                <a:ea typeface="SimSun"/>
                <a:cs typeface="Calibri" panose="020F0502020204030204" pitchFamily="34" charset="0"/>
              </a:rPr>
              <a:t> </a:t>
            </a:r>
            <a:endParaRPr kumimoji="0" lang="en-GB" sz="1100" b="0" i="0" u="none" strike="noStrike" kern="1200" cap="none" spc="0" normalizeH="0" baseline="0" noProof="0" dirty="0">
              <a:ln>
                <a:noFill/>
              </a:ln>
              <a:solidFill>
                <a:srgbClr val="000000"/>
              </a:solidFill>
              <a:effectLst/>
              <a:uLnTx/>
              <a:uFillTx/>
              <a:latin typeface="Calibri" panose="020F0502020204030204" pitchFamily="34" charset="0"/>
              <a:ea typeface="SimSun"/>
              <a:cs typeface="Calibri" panose="020F0502020204030204" pitchFamily="34" charset="0"/>
            </a:endParaRPr>
          </a:p>
        </p:txBody>
      </p:sp>
      <p:cxnSp>
        <p:nvCxnSpPr>
          <p:cNvPr id="34" name="Straight Arrow Connector 33"/>
          <p:cNvCxnSpPr/>
          <p:nvPr/>
        </p:nvCxnSpPr>
        <p:spPr>
          <a:xfrm>
            <a:off x="7203424" y="3501008"/>
            <a:ext cx="1556883"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V="1">
            <a:off x="8760297" y="2204885"/>
            <a:ext cx="733931" cy="1302275"/>
          </a:xfrm>
          <a:prstGeom prst="straightConnector1">
            <a:avLst/>
          </a:prstGeom>
          <a:ln w="28575">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26" name="Text Box 39"/>
          <p:cNvSpPr txBox="1"/>
          <p:nvPr/>
        </p:nvSpPr>
        <p:spPr>
          <a:xfrm>
            <a:off x="8011203" y="4853910"/>
            <a:ext cx="3053350" cy="73533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base" latinLnBrk="0" hangingPunct="1">
              <a:lnSpc>
                <a:spcPct val="115000"/>
              </a:lnSpc>
              <a:spcBef>
                <a:spcPct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Calibri" panose="020F0502020204030204" pitchFamily="34" charset="0"/>
                <a:ea typeface="SimSun"/>
                <a:cs typeface="Calibri" panose="020F0502020204030204" pitchFamily="34" charset="0"/>
              </a:rPr>
              <a:t>TAILORED 18-24 month  </a:t>
            </a:r>
          </a:p>
          <a:p>
            <a:pPr marL="0" marR="0" lvl="0" indent="0" algn="ctr" defTabSz="914400" rtl="0" eaLnBrk="1" fontAlgn="base" latinLnBrk="0" hangingPunct="1">
              <a:lnSpc>
                <a:spcPct val="115000"/>
              </a:lnSpc>
              <a:spcBef>
                <a:spcPct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Calibri" panose="020F0502020204030204" pitchFamily="34" charset="0"/>
                <a:ea typeface="SimSun"/>
                <a:cs typeface="Calibri" panose="020F0502020204030204" pitchFamily="34" charset="0"/>
              </a:rPr>
              <a:t>MDR-TB REGIMENS</a:t>
            </a:r>
          </a:p>
          <a:p>
            <a:pPr marL="0" marR="0" lvl="0" indent="0" algn="ctr" defTabSz="914400" rtl="0" eaLnBrk="1" fontAlgn="base" latinLnBrk="0" hangingPunct="1">
              <a:lnSpc>
                <a:spcPct val="115000"/>
              </a:lnSpc>
              <a:spcBef>
                <a:spcPct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Calibri" panose="020F0502020204030204" pitchFamily="34" charset="0"/>
                <a:ea typeface="SimSun"/>
                <a:cs typeface="Calibri" panose="020F0502020204030204" pitchFamily="34" charset="0"/>
              </a:rPr>
              <a:t>OR NEW REGIMENS (?</a:t>
            </a:r>
            <a:r>
              <a:rPr kumimoji="0" lang="en-GB" sz="1200" b="1" i="0" u="none" strike="noStrike" kern="1200" cap="none" spc="0" normalizeH="0" baseline="0" noProof="0" dirty="0" err="1">
                <a:ln>
                  <a:noFill/>
                </a:ln>
                <a:solidFill>
                  <a:srgbClr val="000000"/>
                </a:solidFill>
                <a:effectLst/>
                <a:uLnTx/>
                <a:uFillTx/>
                <a:latin typeface="Calibri" panose="020F0502020204030204" pitchFamily="34" charset="0"/>
                <a:ea typeface="SimSun"/>
                <a:cs typeface="Calibri" panose="020F0502020204030204" pitchFamily="34" charset="0"/>
              </a:rPr>
              <a:t>BPaL</a:t>
            </a:r>
            <a:r>
              <a:rPr kumimoji="0" lang="en-GB" sz="1200" b="1" i="0" u="none" strike="noStrike" kern="1200" cap="none" spc="0" normalizeH="0" baseline="0" noProof="0" dirty="0">
                <a:ln>
                  <a:noFill/>
                </a:ln>
                <a:solidFill>
                  <a:srgbClr val="000000"/>
                </a:solidFill>
                <a:effectLst/>
                <a:uLnTx/>
                <a:uFillTx/>
                <a:latin typeface="Calibri" panose="020F0502020204030204" pitchFamily="34" charset="0"/>
                <a:ea typeface="SimSun"/>
                <a:cs typeface="Calibri" panose="020F0502020204030204" pitchFamily="34" charset="0"/>
              </a:rPr>
              <a:t>)</a:t>
            </a:r>
          </a:p>
          <a:p>
            <a:pPr marL="0" marR="0" lvl="0" indent="0" algn="ctr" defTabSz="914400" rtl="0" eaLnBrk="1" fontAlgn="base" latinLnBrk="0" hangingPunct="1">
              <a:lnSpc>
                <a:spcPct val="115000"/>
              </a:lnSpc>
              <a:spcBef>
                <a:spcPct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Calibri" panose="020F0502020204030204" pitchFamily="34" charset="0"/>
                <a:ea typeface="SimSun"/>
                <a:cs typeface="Calibri" panose="020F0502020204030204" pitchFamily="34" charset="0"/>
              </a:rPr>
              <a:t> </a:t>
            </a:r>
            <a:endParaRPr kumimoji="0" lang="en-GB" sz="1200" b="0" i="0" u="none" strike="noStrike" kern="1200" cap="none" spc="0" normalizeH="0" baseline="0" noProof="0" dirty="0">
              <a:ln>
                <a:noFill/>
              </a:ln>
              <a:solidFill>
                <a:srgbClr val="000000"/>
              </a:solidFill>
              <a:effectLst/>
              <a:uLnTx/>
              <a:uFillTx/>
              <a:latin typeface="Calibri" panose="020F0502020204030204" pitchFamily="34" charset="0"/>
              <a:ea typeface="SimSun"/>
              <a:cs typeface="Calibri" panose="020F0502020204030204" pitchFamily="34" charset="0"/>
            </a:endParaRPr>
          </a:p>
        </p:txBody>
      </p:sp>
      <p:sp>
        <p:nvSpPr>
          <p:cNvPr id="29" name="Text Box 39"/>
          <p:cNvSpPr txBox="1"/>
          <p:nvPr/>
        </p:nvSpPr>
        <p:spPr>
          <a:xfrm>
            <a:off x="7802608" y="1268765"/>
            <a:ext cx="2865403" cy="990931"/>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base" latinLnBrk="0" hangingPunct="1">
              <a:lnSpc>
                <a:spcPct val="115000"/>
              </a:lnSpc>
              <a:spcBef>
                <a:spcPct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Calibri" panose="020F0502020204030204" pitchFamily="34" charset="0"/>
                <a:ea typeface="SimSun"/>
                <a:cs typeface="Calibri" panose="020F0502020204030204" pitchFamily="34" charset="0"/>
              </a:rPr>
              <a:t>STANDARDIZED SHORTER 9-12 month</a:t>
            </a:r>
          </a:p>
          <a:p>
            <a:pPr marL="0" marR="0" lvl="0" indent="0" algn="ctr" defTabSz="914400" rtl="0" eaLnBrk="1" fontAlgn="base" latinLnBrk="0" hangingPunct="1">
              <a:lnSpc>
                <a:spcPct val="115000"/>
              </a:lnSpc>
              <a:spcBef>
                <a:spcPct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Calibri" panose="020F0502020204030204" pitchFamily="34" charset="0"/>
                <a:ea typeface="SimSun"/>
                <a:cs typeface="Calibri" panose="020F0502020204030204" pitchFamily="34" charset="0"/>
              </a:rPr>
              <a:t>MDR-TB REGIMEN </a:t>
            </a:r>
          </a:p>
          <a:p>
            <a:pPr marL="0" marR="0" lvl="0" indent="0" algn="ctr" defTabSz="914400" rtl="0" eaLnBrk="1" fontAlgn="base" latinLnBrk="0" hangingPunct="1">
              <a:lnSpc>
                <a:spcPct val="115000"/>
              </a:lnSpc>
              <a:spcBef>
                <a:spcPct val="0"/>
              </a:spcBef>
              <a:spcAft>
                <a:spcPts val="0"/>
              </a:spcAft>
              <a:buClrTx/>
              <a:buSzTx/>
              <a:buFontTx/>
              <a:buNone/>
              <a:tabLst/>
              <a:defRPr/>
            </a:pPr>
            <a:r>
              <a:rPr kumimoji="0" lang="en-US" sz="1100" b="1" i="0" u="none" strike="noStrike" kern="1200" cap="none" spc="0" normalizeH="0" baseline="0" noProof="0" dirty="0">
                <a:ln>
                  <a:noFill/>
                </a:ln>
                <a:solidFill>
                  <a:srgbClr val="BBE0E3">
                    <a:lumMod val="50000"/>
                  </a:srgbClr>
                </a:solidFill>
                <a:effectLst/>
                <a:uLnTx/>
                <a:uFillTx/>
                <a:latin typeface="Arial"/>
                <a:ea typeface="+mn-ea"/>
                <a:cs typeface="+mn-cs"/>
              </a:rPr>
              <a:t>4-6 </a:t>
            </a:r>
            <a:r>
              <a:rPr kumimoji="0" lang="en-US" sz="1100" b="1" i="0" u="none" strike="noStrike" kern="1200" cap="none" spc="0" normalizeH="0" baseline="0" noProof="0" dirty="0">
                <a:ln>
                  <a:noFill/>
                </a:ln>
                <a:solidFill>
                  <a:srgbClr val="BBE0E3">
                    <a:lumMod val="50000"/>
                  </a:srgbClr>
                </a:solidFill>
                <a:effectLst/>
                <a:uLnTx/>
                <a:uFillTx/>
                <a:latin typeface="Calibri" panose="020F0502020204030204" pitchFamily="34" charset="0"/>
                <a:ea typeface="+mn-ea"/>
                <a:cs typeface="Calibri" panose="020F0502020204030204" pitchFamily="34" charset="0"/>
              </a:rPr>
              <a:t>Km-M-</a:t>
            </a:r>
            <a:r>
              <a:rPr kumimoji="0" lang="en-US" sz="1100" b="1" i="0" u="none" strike="noStrike" kern="1200" cap="none" spc="0" normalizeH="0" baseline="0" noProof="0" dirty="0" err="1">
                <a:ln>
                  <a:noFill/>
                </a:ln>
                <a:solidFill>
                  <a:srgbClr val="BBE0E3">
                    <a:lumMod val="50000"/>
                  </a:srgbClr>
                </a:solidFill>
                <a:effectLst/>
                <a:uLnTx/>
                <a:uFillTx/>
                <a:latin typeface="Calibri" panose="020F0502020204030204" pitchFamily="34" charset="0"/>
                <a:ea typeface="+mn-ea"/>
                <a:cs typeface="Calibri" panose="020F0502020204030204" pitchFamily="34" charset="0"/>
              </a:rPr>
              <a:t>Pto</a:t>
            </a:r>
            <a:r>
              <a:rPr kumimoji="0" lang="en-US" sz="1100" b="1" i="0" u="none" strike="noStrike" kern="1200" cap="none" spc="0" normalizeH="0" baseline="0" noProof="0" dirty="0">
                <a:ln>
                  <a:noFill/>
                </a:ln>
                <a:solidFill>
                  <a:srgbClr val="BBE0E3">
                    <a:lumMod val="50000"/>
                  </a:srgbClr>
                </a:solidFill>
                <a:effectLst/>
                <a:uLnTx/>
                <a:uFillTx/>
                <a:latin typeface="Calibri" panose="020F0502020204030204" pitchFamily="34" charset="0"/>
                <a:ea typeface="+mn-ea"/>
                <a:cs typeface="Calibri" panose="020F0502020204030204" pitchFamily="34" charset="0"/>
              </a:rPr>
              <a:t>-</a:t>
            </a:r>
            <a:r>
              <a:rPr kumimoji="0" lang="en-US" sz="1100" b="1" i="0" u="none" strike="noStrike" kern="1200" cap="none" spc="0" normalizeH="0" baseline="0" noProof="0" dirty="0" err="1">
                <a:ln>
                  <a:noFill/>
                </a:ln>
                <a:solidFill>
                  <a:srgbClr val="BBE0E3">
                    <a:lumMod val="50000"/>
                  </a:srgbClr>
                </a:solidFill>
                <a:effectLst/>
                <a:uLnTx/>
                <a:uFillTx/>
                <a:latin typeface="Calibri" panose="020F0502020204030204" pitchFamily="34" charset="0"/>
                <a:ea typeface="+mn-ea"/>
                <a:cs typeface="Calibri" panose="020F0502020204030204" pitchFamily="34" charset="0"/>
              </a:rPr>
              <a:t>Cfz</a:t>
            </a:r>
            <a:r>
              <a:rPr kumimoji="0" lang="en-US" sz="1100" b="1" i="0" u="none" strike="noStrike" kern="1200" cap="none" spc="0" normalizeH="0" baseline="0" noProof="0" dirty="0">
                <a:ln>
                  <a:noFill/>
                </a:ln>
                <a:solidFill>
                  <a:srgbClr val="BBE0E3">
                    <a:lumMod val="50000"/>
                  </a:srgbClr>
                </a:solidFill>
                <a:effectLst/>
                <a:uLnTx/>
                <a:uFillTx/>
                <a:latin typeface="Calibri" panose="020F0502020204030204" pitchFamily="34" charset="0"/>
                <a:ea typeface="+mn-ea"/>
                <a:cs typeface="Calibri" panose="020F0502020204030204" pitchFamily="34" charset="0"/>
              </a:rPr>
              <a:t>-Z-</a:t>
            </a:r>
            <a:r>
              <a:rPr kumimoji="0" lang="en-US" sz="1100" b="1" i="0" u="none" strike="noStrike" kern="1200" cap="none" spc="0" normalizeH="0" baseline="0" noProof="0" dirty="0" err="1">
                <a:ln>
                  <a:noFill/>
                </a:ln>
                <a:solidFill>
                  <a:srgbClr val="BBE0E3">
                    <a:lumMod val="50000"/>
                  </a:srgbClr>
                </a:solidFill>
                <a:effectLst/>
                <a:uLnTx/>
                <a:uFillTx/>
                <a:latin typeface="Calibri" panose="020F0502020204030204" pitchFamily="34" charset="0"/>
                <a:ea typeface="+mn-ea"/>
                <a:cs typeface="Calibri" panose="020F0502020204030204" pitchFamily="34" charset="0"/>
              </a:rPr>
              <a:t>Hhd</a:t>
            </a:r>
            <a:r>
              <a:rPr kumimoji="0" lang="en-US" sz="1100" b="1" i="0" u="none" strike="noStrike" kern="1200" cap="none" spc="0" normalizeH="0" baseline="0" noProof="0" dirty="0">
                <a:ln>
                  <a:noFill/>
                </a:ln>
                <a:solidFill>
                  <a:srgbClr val="BBE0E3">
                    <a:lumMod val="50000"/>
                  </a:srgbClr>
                </a:solidFill>
                <a:effectLst/>
                <a:uLnTx/>
                <a:uFillTx/>
                <a:latin typeface="Calibri" panose="020F0502020204030204" pitchFamily="34" charset="0"/>
                <a:ea typeface="+mn-ea"/>
                <a:cs typeface="Calibri" panose="020F0502020204030204" pitchFamily="34" charset="0"/>
              </a:rPr>
              <a:t>-E / 5 M-</a:t>
            </a:r>
            <a:r>
              <a:rPr kumimoji="0" lang="en-US" sz="1100" b="1" i="0" u="none" strike="noStrike" kern="1200" cap="none" spc="0" normalizeH="0" baseline="0" noProof="0" dirty="0" err="1">
                <a:ln>
                  <a:noFill/>
                </a:ln>
                <a:solidFill>
                  <a:srgbClr val="BBE0E3">
                    <a:lumMod val="50000"/>
                  </a:srgbClr>
                </a:solidFill>
                <a:effectLst/>
                <a:uLnTx/>
                <a:uFillTx/>
                <a:latin typeface="Calibri" panose="020F0502020204030204" pitchFamily="34" charset="0"/>
                <a:ea typeface="+mn-ea"/>
                <a:cs typeface="Calibri" panose="020F0502020204030204" pitchFamily="34" charset="0"/>
              </a:rPr>
              <a:t>Cfz</a:t>
            </a:r>
            <a:r>
              <a:rPr kumimoji="0" lang="en-US" sz="1100" b="1" i="0" u="none" strike="noStrike" kern="1200" cap="none" spc="0" normalizeH="0" baseline="0" noProof="0" dirty="0">
                <a:ln>
                  <a:noFill/>
                </a:ln>
                <a:solidFill>
                  <a:srgbClr val="BBE0E3">
                    <a:lumMod val="50000"/>
                  </a:srgbClr>
                </a:solidFill>
                <a:effectLst/>
                <a:uLnTx/>
                <a:uFillTx/>
                <a:latin typeface="Calibri" panose="020F0502020204030204" pitchFamily="34" charset="0"/>
                <a:ea typeface="+mn-ea"/>
                <a:cs typeface="Calibri" panose="020F0502020204030204" pitchFamily="34" charset="0"/>
              </a:rPr>
              <a:t>-Z-E</a:t>
            </a:r>
          </a:p>
          <a:p>
            <a:pPr marL="0" marR="0" lvl="0" indent="0" algn="ctr" defTabSz="914400" rtl="0" eaLnBrk="1" fontAlgn="base" latinLnBrk="0" hangingPunct="1">
              <a:lnSpc>
                <a:spcPct val="115000"/>
              </a:lnSpc>
              <a:spcBef>
                <a:spcPct val="0"/>
              </a:spcBef>
              <a:spcAft>
                <a:spcPts val="0"/>
              </a:spcAft>
              <a:buClrTx/>
              <a:buSzTx/>
              <a:buFontTx/>
              <a:buNone/>
              <a:tabLst/>
              <a:defRPr/>
            </a:pPr>
            <a:r>
              <a:rPr kumimoji="0" lang="en-GB" sz="1100" b="1" i="0" u="none" strike="noStrike" kern="1200" cap="none" spc="0" normalizeH="0" baseline="0" noProof="0" dirty="0">
                <a:ln>
                  <a:noFill/>
                </a:ln>
                <a:solidFill>
                  <a:srgbClr val="000000"/>
                </a:solidFill>
                <a:effectLst/>
                <a:uLnTx/>
                <a:uFillTx/>
                <a:latin typeface="Calibri" panose="020F0502020204030204" pitchFamily="34" charset="0"/>
                <a:ea typeface="SimSun"/>
                <a:cs typeface="Calibri" panose="020F0502020204030204" pitchFamily="34" charset="0"/>
              </a:rPr>
              <a:t>or NEW Rx (?</a:t>
            </a:r>
            <a:r>
              <a:rPr kumimoji="0" lang="en-GB" sz="1100" b="1" i="0" u="none" strike="noStrike" kern="1200" cap="none" spc="0" normalizeH="0" baseline="0" noProof="0" dirty="0" err="1">
                <a:ln>
                  <a:noFill/>
                </a:ln>
                <a:solidFill>
                  <a:srgbClr val="000000"/>
                </a:solidFill>
                <a:effectLst/>
                <a:uLnTx/>
                <a:uFillTx/>
                <a:latin typeface="Calibri" panose="020F0502020204030204" pitchFamily="34" charset="0"/>
                <a:ea typeface="SimSun"/>
                <a:cs typeface="Calibri" panose="020F0502020204030204" pitchFamily="34" charset="0"/>
              </a:rPr>
              <a:t>BNiMZ</a:t>
            </a:r>
            <a:r>
              <a:rPr kumimoji="0" lang="en-GB" sz="1100" b="1" i="0" u="none" strike="noStrike" kern="1200" cap="none" spc="0" normalizeH="0" baseline="0" noProof="0" dirty="0">
                <a:ln>
                  <a:noFill/>
                </a:ln>
                <a:solidFill>
                  <a:srgbClr val="000000"/>
                </a:solidFill>
                <a:effectLst/>
                <a:uLnTx/>
                <a:uFillTx/>
                <a:latin typeface="Calibri" panose="020F0502020204030204" pitchFamily="34" charset="0"/>
                <a:ea typeface="SimSun"/>
                <a:cs typeface="Calibri" panose="020F0502020204030204" pitchFamily="34" charset="0"/>
              </a:rPr>
              <a:t>)</a:t>
            </a:r>
          </a:p>
          <a:p>
            <a:pPr marL="0" marR="0" lvl="0" indent="0" algn="ctr" defTabSz="914400" rtl="0" eaLnBrk="1" fontAlgn="base" latinLnBrk="0" hangingPunct="1">
              <a:lnSpc>
                <a:spcPct val="115000"/>
              </a:lnSpc>
              <a:spcBef>
                <a:spcPct val="0"/>
              </a:spcBef>
              <a:spcAft>
                <a:spcPts val="0"/>
              </a:spcAft>
              <a:buClrTx/>
              <a:buSzTx/>
              <a:buFontTx/>
              <a:buNone/>
              <a:tabLst/>
              <a:defRPr/>
            </a:pPr>
            <a:endParaRPr kumimoji="0" lang="en-GB" sz="1100" b="0" i="0" u="none" strike="noStrike" kern="1200" cap="none" spc="0" normalizeH="0" baseline="0" noProof="0" dirty="0">
              <a:ln>
                <a:noFill/>
              </a:ln>
              <a:solidFill>
                <a:srgbClr val="BBE0E3">
                  <a:lumMod val="50000"/>
                </a:srgbClr>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base" latinLnBrk="0" hangingPunct="1">
              <a:lnSpc>
                <a:spcPct val="115000"/>
              </a:lnSpc>
              <a:spcBef>
                <a:spcPct val="0"/>
              </a:spcBef>
              <a:spcAft>
                <a:spcPts val="0"/>
              </a:spcAft>
              <a:buClrTx/>
              <a:buSzTx/>
              <a:buFontTx/>
              <a:buNone/>
              <a:tabLst/>
              <a:defRPr/>
            </a:pPr>
            <a:endParaRPr kumimoji="0" lang="en-GB" sz="1200" b="1" i="0" u="none" strike="noStrike" kern="1200" cap="none" spc="0" normalizeH="0" baseline="0" noProof="0" dirty="0">
              <a:ln>
                <a:noFill/>
              </a:ln>
              <a:solidFill>
                <a:srgbClr val="000000"/>
              </a:solidFill>
              <a:effectLst/>
              <a:uLnTx/>
              <a:uFillTx/>
              <a:latin typeface="Calibri" panose="020F0502020204030204" pitchFamily="34" charset="0"/>
              <a:ea typeface="SimSun"/>
              <a:cs typeface="Calibri" panose="020F0502020204030204" pitchFamily="34" charset="0"/>
            </a:endParaRPr>
          </a:p>
          <a:p>
            <a:pPr marL="0" marR="0" lvl="0" indent="0" algn="ctr" defTabSz="914400" rtl="0" eaLnBrk="1" fontAlgn="base" latinLnBrk="0" hangingPunct="1">
              <a:lnSpc>
                <a:spcPct val="115000"/>
              </a:lnSpc>
              <a:spcBef>
                <a:spcPct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Calibri" panose="020F0502020204030204" pitchFamily="34" charset="0"/>
                <a:ea typeface="SimSun"/>
                <a:cs typeface="Calibri" panose="020F0502020204030204" pitchFamily="34" charset="0"/>
              </a:rPr>
              <a:t> </a:t>
            </a:r>
            <a:endParaRPr kumimoji="0" lang="en-GB" sz="1200" b="0" i="0" u="none" strike="noStrike" kern="1200" cap="none" spc="0" normalizeH="0" baseline="0" noProof="0" dirty="0">
              <a:ln>
                <a:noFill/>
              </a:ln>
              <a:solidFill>
                <a:srgbClr val="000000"/>
              </a:solidFill>
              <a:effectLst/>
              <a:uLnTx/>
              <a:uFillTx/>
              <a:latin typeface="Calibri" panose="020F0502020204030204" pitchFamily="34" charset="0"/>
              <a:ea typeface="SimSun"/>
              <a:cs typeface="Calibri" panose="020F0502020204030204" pitchFamily="34" charset="0"/>
            </a:endParaRPr>
          </a:p>
        </p:txBody>
      </p:sp>
      <p:cxnSp>
        <p:nvCxnSpPr>
          <p:cNvPr id="3" name="Straight Arrow Connector 2"/>
          <p:cNvCxnSpPr/>
          <p:nvPr/>
        </p:nvCxnSpPr>
        <p:spPr>
          <a:xfrm>
            <a:off x="8760302" y="3509076"/>
            <a:ext cx="936104" cy="1344835"/>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pic>
        <p:nvPicPr>
          <p:cNvPr id="2051"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364424" y="2803209"/>
            <a:ext cx="973582" cy="1262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4" cstate="screen">
            <a:lum bright="70000" contrast="-70000"/>
            <a:extLst>
              <a:ext uri="{28A0092B-C50C-407E-A947-70E740481C1C}">
                <a14:useLocalDpi xmlns:a14="http://schemas.microsoft.com/office/drawing/2010/main"/>
              </a:ext>
            </a:extLst>
          </a:blip>
          <a:stretch>
            <a:fillRect/>
          </a:stretch>
        </p:blipFill>
        <p:spPr>
          <a:xfrm>
            <a:off x="2032974" y="1891369"/>
            <a:ext cx="289012" cy="289012"/>
          </a:xfrm>
          <a:prstGeom prst="rect">
            <a:avLst/>
          </a:prstGeom>
        </p:spPr>
      </p:pic>
      <p:sp>
        <p:nvSpPr>
          <p:cNvPr id="40" name="Text Box 39"/>
          <p:cNvSpPr txBox="1"/>
          <p:nvPr/>
        </p:nvSpPr>
        <p:spPr>
          <a:xfrm>
            <a:off x="3324207" y="2780949"/>
            <a:ext cx="2472955" cy="231693"/>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base" latinLnBrk="0" hangingPunct="1">
              <a:lnSpc>
                <a:spcPct val="115000"/>
              </a:lnSpc>
              <a:spcBef>
                <a:spcPct val="0"/>
              </a:spcBef>
              <a:spcAft>
                <a:spcPts val="0"/>
              </a:spcAft>
              <a:buClrTx/>
              <a:buSzTx/>
              <a:buFontTx/>
              <a:buNone/>
              <a:tabLst/>
              <a:defRPr/>
            </a:pPr>
            <a:r>
              <a:rPr kumimoji="0" lang="en-GB" sz="1050" b="1" i="0" u="none" strike="noStrike" kern="1200" cap="none" spc="0" normalizeH="0" baseline="0" noProof="0" dirty="0">
                <a:ln>
                  <a:noFill/>
                </a:ln>
                <a:solidFill>
                  <a:srgbClr val="FF0000"/>
                </a:solidFill>
                <a:effectLst/>
                <a:uLnTx/>
                <a:uFillTx/>
                <a:latin typeface="Calibri" panose="020F0502020204030204" pitchFamily="34" charset="0"/>
                <a:ea typeface="SimSun"/>
                <a:cs typeface="Calibri" panose="020F0502020204030204" pitchFamily="34" charset="0"/>
              </a:rPr>
              <a:t>POSITIVE</a:t>
            </a:r>
          </a:p>
          <a:p>
            <a:pPr marL="0" marR="0" lvl="0" indent="0" algn="ctr" defTabSz="914400" rtl="0" eaLnBrk="1" fontAlgn="base" latinLnBrk="0" hangingPunct="1">
              <a:lnSpc>
                <a:spcPct val="115000"/>
              </a:lnSpc>
              <a:spcBef>
                <a:spcPct val="0"/>
              </a:spcBef>
              <a:spcAft>
                <a:spcPts val="0"/>
              </a:spcAft>
              <a:buClrTx/>
              <a:buSzTx/>
              <a:buFontTx/>
              <a:buNone/>
              <a:tabLst/>
              <a:defRPr/>
            </a:pPr>
            <a:r>
              <a:rPr kumimoji="0" lang="en-GB" sz="1050" b="1" i="0" u="none" strike="noStrike" kern="1200" cap="none" spc="0" normalizeH="0" baseline="0" noProof="0" dirty="0">
                <a:ln>
                  <a:noFill/>
                </a:ln>
                <a:solidFill>
                  <a:srgbClr val="FF0000"/>
                </a:solidFill>
                <a:effectLst/>
                <a:uLnTx/>
                <a:uFillTx/>
                <a:latin typeface="Calibri" panose="020F0502020204030204" pitchFamily="34" charset="0"/>
                <a:ea typeface="SimSun"/>
                <a:cs typeface="Calibri" panose="020F0502020204030204" pitchFamily="34" charset="0"/>
              </a:rPr>
              <a:t> </a:t>
            </a:r>
            <a:endParaRPr kumimoji="0" lang="en-GB" sz="1050" b="0" i="0" u="none" strike="noStrike" kern="1200" cap="none" spc="0" normalizeH="0" baseline="0" noProof="0" dirty="0">
              <a:ln>
                <a:noFill/>
              </a:ln>
              <a:solidFill>
                <a:srgbClr val="FF0000"/>
              </a:solidFill>
              <a:effectLst/>
              <a:uLnTx/>
              <a:uFillTx/>
              <a:latin typeface="Calibri" panose="020F0502020204030204" pitchFamily="34" charset="0"/>
              <a:ea typeface="SimSun"/>
              <a:cs typeface="Calibri" panose="020F0502020204030204" pitchFamily="34" charset="0"/>
            </a:endParaRPr>
          </a:p>
        </p:txBody>
      </p:sp>
      <p:sp>
        <p:nvSpPr>
          <p:cNvPr id="41" name="Text Box 39"/>
          <p:cNvSpPr txBox="1"/>
          <p:nvPr/>
        </p:nvSpPr>
        <p:spPr>
          <a:xfrm rot="18000000">
            <a:off x="7716610" y="2627414"/>
            <a:ext cx="2472955" cy="28887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base" latinLnBrk="0" hangingPunct="1">
              <a:lnSpc>
                <a:spcPct val="115000"/>
              </a:lnSpc>
              <a:spcBef>
                <a:spcPct val="0"/>
              </a:spcBef>
              <a:spcAft>
                <a:spcPts val="0"/>
              </a:spcAft>
              <a:buClrTx/>
              <a:buSzTx/>
              <a:buFontTx/>
              <a:buNone/>
              <a:tabLst/>
              <a:defRPr/>
            </a:pPr>
            <a:r>
              <a:rPr kumimoji="0" lang="en-GB" sz="1050" b="1" i="0" u="none" strike="noStrike" kern="1200" cap="none" spc="0" normalizeH="0" baseline="0" noProof="0" dirty="0">
                <a:ln>
                  <a:noFill/>
                </a:ln>
                <a:solidFill>
                  <a:srgbClr val="DAEDEF">
                    <a:lumMod val="50000"/>
                  </a:srgbClr>
                </a:solidFill>
                <a:effectLst/>
                <a:uLnTx/>
                <a:uFillTx/>
                <a:latin typeface="Calibri" panose="020F0502020204030204" pitchFamily="34" charset="0"/>
                <a:ea typeface="SimSun"/>
                <a:cs typeface="Calibri" panose="020F0502020204030204" pitchFamily="34" charset="0"/>
              </a:rPr>
              <a:t>NEGATIVE (MDR-TB)</a:t>
            </a:r>
          </a:p>
          <a:p>
            <a:pPr marL="0" marR="0" lvl="0" indent="0" algn="ctr" defTabSz="914400" rtl="0" eaLnBrk="1" fontAlgn="base" latinLnBrk="0" hangingPunct="1">
              <a:lnSpc>
                <a:spcPct val="115000"/>
              </a:lnSpc>
              <a:spcBef>
                <a:spcPct val="0"/>
              </a:spcBef>
              <a:spcAft>
                <a:spcPts val="0"/>
              </a:spcAft>
              <a:buClrTx/>
              <a:buSzTx/>
              <a:buFontTx/>
              <a:buNone/>
              <a:tabLst/>
              <a:defRPr/>
            </a:pPr>
            <a:r>
              <a:rPr kumimoji="0" lang="en-GB" sz="1050" b="1" i="0" u="none" strike="noStrike" kern="1200" cap="none" spc="0" normalizeH="0" baseline="0" noProof="0" dirty="0">
                <a:ln>
                  <a:noFill/>
                </a:ln>
                <a:solidFill>
                  <a:srgbClr val="DAEDEF">
                    <a:lumMod val="50000"/>
                  </a:srgbClr>
                </a:solidFill>
                <a:effectLst/>
                <a:uLnTx/>
                <a:uFillTx/>
                <a:latin typeface="Calibri" panose="020F0502020204030204" pitchFamily="34" charset="0"/>
                <a:ea typeface="SimSun"/>
                <a:cs typeface="Calibri" panose="020F0502020204030204" pitchFamily="34" charset="0"/>
              </a:rPr>
              <a:t> </a:t>
            </a:r>
            <a:endParaRPr kumimoji="0" lang="en-GB" sz="1050" b="0" i="0" u="none" strike="noStrike" kern="1200" cap="none" spc="0" normalizeH="0" baseline="0" noProof="0" dirty="0">
              <a:ln>
                <a:noFill/>
              </a:ln>
              <a:solidFill>
                <a:srgbClr val="DAEDEF">
                  <a:lumMod val="50000"/>
                </a:srgbClr>
              </a:solidFill>
              <a:effectLst/>
              <a:uLnTx/>
              <a:uFillTx/>
              <a:latin typeface="Calibri" panose="020F0502020204030204" pitchFamily="34" charset="0"/>
              <a:ea typeface="SimSun"/>
              <a:cs typeface="Calibri" panose="020F0502020204030204" pitchFamily="34" charset="0"/>
            </a:endParaRPr>
          </a:p>
        </p:txBody>
      </p:sp>
      <p:sp>
        <p:nvSpPr>
          <p:cNvPr id="44" name="Text Box 39"/>
          <p:cNvSpPr txBox="1"/>
          <p:nvPr/>
        </p:nvSpPr>
        <p:spPr>
          <a:xfrm rot="3451549">
            <a:off x="7818210" y="4108099"/>
            <a:ext cx="2472955" cy="28887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base" latinLnBrk="0" hangingPunct="1">
              <a:lnSpc>
                <a:spcPct val="115000"/>
              </a:lnSpc>
              <a:spcBef>
                <a:spcPct val="0"/>
              </a:spcBef>
              <a:spcAft>
                <a:spcPts val="0"/>
              </a:spcAft>
              <a:buClrTx/>
              <a:buSzTx/>
              <a:buFontTx/>
              <a:buNone/>
              <a:tabLst/>
              <a:defRPr/>
            </a:pPr>
            <a:r>
              <a:rPr kumimoji="0" lang="en-GB" sz="1050" b="1" i="0" u="none" strike="noStrike" kern="1200" cap="none" spc="0" normalizeH="0" baseline="0" noProof="0" dirty="0">
                <a:ln>
                  <a:noFill/>
                </a:ln>
                <a:solidFill>
                  <a:srgbClr val="FF0000"/>
                </a:solidFill>
                <a:effectLst/>
                <a:uLnTx/>
                <a:uFillTx/>
                <a:latin typeface="Calibri" panose="020F0502020204030204" pitchFamily="34" charset="0"/>
                <a:ea typeface="SimSun"/>
                <a:cs typeface="Calibri" panose="020F0502020204030204" pitchFamily="34" charset="0"/>
              </a:rPr>
              <a:t>POSITIVE (pre- or XDR-TB</a:t>
            </a:r>
          </a:p>
          <a:p>
            <a:pPr marL="0" marR="0" lvl="0" indent="0" algn="ctr" defTabSz="914400" rtl="0" eaLnBrk="1" fontAlgn="base" latinLnBrk="0" hangingPunct="1">
              <a:lnSpc>
                <a:spcPct val="115000"/>
              </a:lnSpc>
              <a:spcBef>
                <a:spcPct val="0"/>
              </a:spcBef>
              <a:spcAft>
                <a:spcPts val="0"/>
              </a:spcAft>
              <a:buClrTx/>
              <a:buSzTx/>
              <a:buFontTx/>
              <a:buNone/>
              <a:tabLst/>
              <a:defRPr/>
            </a:pPr>
            <a:r>
              <a:rPr kumimoji="0" lang="en-GB" sz="1050" b="1" i="0" u="none" strike="noStrike" kern="1200" cap="none" spc="0" normalizeH="0" baseline="0" noProof="0" dirty="0">
                <a:ln>
                  <a:noFill/>
                </a:ln>
                <a:solidFill>
                  <a:srgbClr val="FF0000"/>
                </a:solidFill>
                <a:effectLst/>
                <a:uLnTx/>
                <a:uFillTx/>
                <a:latin typeface="Calibri" panose="020F0502020204030204" pitchFamily="34" charset="0"/>
                <a:ea typeface="SimSun"/>
                <a:cs typeface="Calibri" panose="020F0502020204030204" pitchFamily="34" charset="0"/>
              </a:rPr>
              <a:t> </a:t>
            </a:r>
            <a:endParaRPr kumimoji="0" lang="en-GB" sz="1050" b="0" i="0" u="none" strike="noStrike" kern="1200" cap="none" spc="0" normalizeH="0" baseline="0" noProof="0" dirty="0">
              <a:ln>
                <a:noFill/>
              </a:ln>
              <a:solidFill>
                <a:srgbClr val="FF0000"/>
              </a:solidFill>
              <a:effectLst/>
              <a:uLnTx/>
              <a:uFillTx/>
              <a:latin typeface="Calibri" panose="020F0502020204030204" pitchFamily="34" charset="0"/>
              <a:ea typeface="SimSun"/>
              <a:cs typeface="Calibri" panose="020F0502020204030204" pitchFamily="34" charset="0"/>
            </a:endParaRPr>
          </a:p>
        </p:txBody>
      </p:sp>
      <p:grpSp>
        <p:nvGrpSpPr>
          <p:cNvPr id="23" name="Group 22"/>
          <p:cNvGrpSpPr/>
          <p:nvPr/>
        </p:nvGrpSpPr>
        <p:grpSpPr>
          <a:xfrm>
            <a:off x="2193558" y="1203372"/>
            <a:ext cx="3962602" cy="4789590"/>
            <a:chOff x="669558" y="1231698"/>
            <a:chExt cx="3962602" cy="4789590"/>
          </a:xfrm>
        </p:grpSpPr>
        <p:grpSp>
          <p:nvGrpSpPr>
            <p:cNvPr id="2" name="Group 1"/>
            <p:cNvGrpSpPr/>
            <p:nvPr/>
          </p:nvGrpSpPr>
          <p:grpSpPr>
            <a:xfrm>
              <a:off x="669558" y="1231698"/>
              <a:ext cx="3962602" cy="4761264"/>
              <a:chOff x="708199" y="1116007"/>
              <a:chExt cx="3962602" cy="4761264"/>
            </a:xfrm>
          </p:grpSpPr>
          <p:pic>
            <p:nvPicPr>
              <p:cNvPr id="14"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08199" y="4111936"/>
                <a:ext cx="1318581" cy="17653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2" name="Straight Arrow Connector 31"/>
              <p:cNvCxnSpPr/>
              <p:nvPr/>
            </p:nvCxnSpPr>
            <p:spPr>
              <a:xfrm flipV="1">
                <a:off x="2335754" y="2035875"/>
                <a:ext cx="580062" cy="601037"/>
              </a:xfrm>
              <a:prstGeom prst="straightConnector1">
                <a:avLst/>
              </a:prstGeom>
              <a:ln w="28575">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33" name="Text Box 39"/>
              <p:cNvSpPr txBox="1"/>
              <p:nvPr/>
            </p:nvSpPr>
            <p:spPr>
              <a:xfrm>
                <a:off x="1813636" y="1227162"/>
                <a:ext cx="2857165" cy="73533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base" latinLnBrk="0" hangingPunct="1">
                  <a:lnSpc>
                    <a:spcPct val="115000"/>
                  </a:lnSpc>
                  <a:spcBef>
                    <a:spcPct val="0"/>
                  </a:spcBef>
                  <a:spcAft>
                    <a:spcPts val="0"/>
                  </a:spcAft>
                  <a:buClrTx/>
                  <a:buSzTx/>
                  <a:buFontTx/>
                  <a:buNone/>
                  <a:tabLst/>
                  <a:defRPr/>
                </a:pPr>
                <a:r>
                  <a:rPr kumimoji="0" lang="en-GB" sz="1200" b="1" i="0" u="none" strike="noStrike" kern="1200" cap="none" spc="0" normalizeH="0" baseline="0" noProof="0" dirty="0">
                    <a:ln>
                      <a:noFill/>
                    </a:ln>
                    <a:solidFill>
                      <a:srgbClr val="BBE0E3">
                        <a:lumMod val="25000"/>
                      </a:srgbClr>
                    </a:solidFill>
                    <a:effectLst/>
                    <a:uLnTx/>
                    <a:uFillTx/>
                    <a:latin typeface="Calibri" panose="020F0502020204030204" pitchFamily="34" charset="0"/>
                    <a:ea typeface="SimSun"/>
                    <a:cs typeface="Calibri" panose="020F0502020204030204" pitchFamily="34" charset="0"/>
                  </a:rPr>
                  <a:t> </a:t>
                </a:r>
              </a:p>
              <a:p>
                <a:pPr marL="0" marR="0" lvl="0" indent="0" algn="ctr" defTabSz="914400" rtl="0" eaLnBrk="1" fontAlgn="base" latinLnBrk="0" hangingPunct="1">
                  <a:lnSpc>
                    <a:spcPct val="115000"/>
                  </a:lnSpc>
                  <a:spcBef>
                    <a:spcPct val="0"/>
                  </a:spcBef>
                  <a:spcAft>
                    <a:spcPts val="0"/>
                  </a:spcAft>
                  <a:buClrTx/>
                  <a:buSzTx/>
                  <a:buFontTx/>
                  <a:buNone/>
                  <a:tabLst/>
                  <a:defRPr/>
                </a:pPr>
                <a:r>
                  <a:rPr kumimoji="0" lang="en-GB" sz="1200" b="1" i="0" u="none" strike="noStrike" kern="1200" cap="none" spc="0" normalizeH="0" baseline="0" noProof="0" dirty="0">
                    <a:ln>
                      <a:noFill/>
                    </a:ln>
                    <a:solidFill>
                      <a:srgbClr val="BBE0E3">
                        <a:lumMod val="25000"/>
                      </a:srgbClr>
                    </a:solidFill>
                    <a:effectLst/>
                    <a:uLnTx/>
                    <a:uFillTx/>
                    <a:latin typeface="Calibri" panose="020F0502020204030204" pitchFamily="34" charset="0"/>
                    <a:ea typeface="SimSun"/>
                    <a:cs typeface="Calibri" panose="020F0502020204030204" pitchFamily="34" charset="0"/>
                  </a:rPr>
                  <a:t>TREATMENT FOR DRUG SUSCEPTIBLE TB: 6HRZE or NEW Rx (?</a:t>
                </a:r>
                <a:r>
                  <a:rPr kumimoji="0" lang="en-GB" sz="1200" b="1" i="0" u="none" strike="noStrike" kern="1200" cap="none" spc="0" normalizeH="0" baseline="0" noProof="0" dirty="0" err="1">
                    <a:ln>
                      <a:noFill/>
                    </a:ln>
                    <a:solidFill>
                      <a:srgbClr val="BBE0E3">
                        <a:lumMod val="25000"/>
                      </a:srgbClr>
                    </a:solidFill>
                    <a:effectLst/>
                    <a:uLnTx/>
                    <a:uFillTx/>
                    <a:latin typeface="Calibri" panose="020F0502020204030204" pitchFamily="34" charset="0"/>
                    <a:ea typeface="SimSun"/>
                    <a:cs typeface="Calibri" panose="020F0502020204030204" pitchFamily="34" charset="0"/>
                  </a:rPr>
                  <a:t>BNiMZ</a:t>
                </a:r>
                <a:r>
                  <a:rPr kumimoji="0" lang="en-GB" sz="1200" b="1" i="0" u="none" strike="noStrike" kern="1200" cap="none" spc="0" normalizeH="0" baseline="0" noProof="0" dirty="0">
                    <a:ln>
                      <a:noFill/>
                    </a:ln>
                    <a:solidFill>
                      <a:srgbClr val="BBE0E3">
                        <a:lumMod val="25000"/>
                      </a:srgbClr>
                    </a:solidFill>
                    <a:effectLst/>
                    <a:uLnTx/>
                    <a:uFillTx/>
                    <a:latin typeface="Calibri" panose="020F0502020204030204" pitchFamily="34" charset="0"/>
                    <a:ea typeface="SimSun"/>
                    <a:cs typeface="Calibri" panose="020F0502020204030204" pitchFamily="34" charset="0"/>
                  </a:rPr>
                  <a:t>)</a:t>
                </a:r>
              </a:p>
              <a:p>
                <a:pPr marL="0" marR="0" lvl="0" indent="0" algn="ctr" defTabSz="914400" rtl="0" eaLnBrk="1" fontAlgn="base" latinLnBrk="0" hangingPunct="1">
                  <a:lnSpc>
                    <a:spcPct val="115000"/>
                  </a:lnSpc>
                  <a:spcBef>
                    <a:spcPct val="0"/>
                  </a:spcBef>
                  <a:spcAft>
                    <a:spcPts val="0"/>
                  </a:spcAft>
                  <a:buClrTx/>
                  <a:buSzTx/>
                  <a:buFontTx/>
                  <a:buNone/>
                  <a:tabLst/>
                  <a:defRPr/>
                </a:pPr>
                <a:r>
                  <a:rPr kumimoji="0" lang="en-GB" sz="1200" b="1" i="0" u="none" strike="noStrike" kern="1200" cap="none" spc="0" normalizeH="0" baseline="0" noProof="0" dirty="0">
                    <a:ln>
                      <a:noFill/>
                    </a:ln>
                    <a:solidFill>
                      <a:srgbClr val="BBE0E3">
                        <a:lumMod val="25000"/>
                      </a:srgbClr>
                    </a:solidFill>
                    <a:effectLst/>
                    <a:uLnTx/>
                    <a:uFillTx/>
                    <a:latin typeface="Calibri" panose="020F0502020204030204" pitchFamily="34" charset="0"/>
                    <a:ea typeface="SimSun"/>
                    <a:cs typeface="Calibri" panose="020F0502020204030204" pitchFamily="34" charset="0"/>
                  </a:rPr>
                  <a:t> </a:t>
                </a:r>
              </a:p>
            </p:txBody>
          </p:sp>
          <p:pic>
            <p:nvPicPr>
              <p:cNvPr id="10" name="Picture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853210" y="1139047"/>
                <a:ext cx="330380" cy="330380"/>
              </a:xfrm>
              <a:prstGeom prst="rect">
                <a:avLst/>
              </a:prstGeom>
            </p:spPr>
          </p:pic>
          <p:sp>
            <p:nvSpPr>
              <p:cNvPr id="36" name="Text Box 39"/>
              <p:cNvSpPr txBox="1"/>
              <p:nvPr/>
            </p:nvSpPr>
            <p:spPr>
              <a:xfrm>
                <a:off x="827584" y="3501008"/>
                <a:ext cx="2472955" cy="504056"/>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base" latinLnBrk="0" hangingPunct="1">
                  <a:lnSpc>
                    <a:spcPct val="115000"/>
                  </a:lnSpc>
                  <a:spcBef>
                    <a:spcPct val="0"/>
                  </a:spcBef>
                  <a:spcAft>
                    <a:spcPts val="0"/>
                  </a:spcAft>
                  <a:buClrTx/>
                  <a:buSzTx/>
                  <a:buFontTx/>
                  <a:buNone/>
                  <a:tabLst/>
                  <a:defRPr/>
                </a:pPr>
                <a:r>
                  <a:rPr kumimoji="0" lang="en-GB" sz="1100" b="1" i="0" u="none" strike="noStrike" kern="1200" cap="all" spc="0" normalizeH="0" baseline="0" noProof="0" dirty="0">
                    <a:ln>
                      <a:noFill/>
                    </a:ln>
                    <a:solidFill>
                      <a:srgbClr val="000000"/>
                    </a:solidFill>
                    <a:effectLst/>
                    <a:uLnTx/>
                    <a:uFillTx/>
                    <a:latin typeface="Calibri" panose="020F0502020204030204" pitchFamily="34" charset="0"/>
                    <a:ea typeface="SimSun"/>
                    <a:cs typeface="Calibri" panose="020F0502020204030204" pitchFamily="34" charset="0"/>
                  </a:rPr>
                  <a:t>First-line Rapid diagnostic</a:t>
                </a:r>
              </a:p>
              <a:p>
                <a:pPr marL="0" marR="0" lvl="0" indent="0" algn="ctr" defTabSz="914400" rtl="0" eaLnBrk="1" fontAlgn="base" latinLnBrk="0" hangingPunct="1">
                  <a:lnSpc>
                    <a:spcPct val="115000"/>
                  </a:lnSpc>
                  <a:spcBef>
                    <a:spcPct val="0"/>
                  </a:spcBef>
                  <a:spcAft>
                    <a:spcPts val="0"/>
                  </a:spcAft>
                  <a:buClrTx/>
                  <a:buSzTx/>
                  <a:buFontTx/>
                  <a:buNone/>
                  <a:tabLst/>
                  <a:defRPr/>
                </a:pPr>
                <a:r>
                  <a:rPr kumimoji="0" lang="en-GB" sz="1100" b="1" i="0" u="none" strike="noStrike" kern="1200" cap="all" spc="0" normalizeH="0" baseline="0" noProof="0" dirty="0">
                    <a:ln>
                      <a:noFill/>
                    </a:ln>
                    <a:solidFill>
                      <a:srgbClr val="000000"/>
                    </a:solidFill>
                    <a:effectLst/>
                    <a:uLnTx/>
                    <a:uFillTx/>
                    <a:latin typeface="Calibri" panose="020F0502020204030204" pitchFamily="34" charset="0"/>
                    <a:ea typeface="SimSun"/>
                    <a:cs typeface="Calibri" panose="020F0502020204030204" pitchFamily="34" charset="0"/>
                  </a:rPr>
                  <a:t>Xpert MTB/RIF</a:t>
                </a:r>
                <a:endParaRPr kumimoji="0" lang="en-GB" sz="1100" b="0" i="0" u="none" strike="noStrike" kern="1200" cap="all" spc="0" normalizeH="0" baseline="0" noProof="0" dirty="0">
                  <a:ln>
                    <a:noFill/>
                  </a:ln>
                  <a:solidFill>
                    <a:srgbClr val="000000"/>
                  </a:solidFill>
                  <a:effectLst/>
                  <a:uLnTx/>
                  <a:uFillTx/>
                  <a:latin typeface="Calibri" panose="020F0502020204030204" pitchFamily="34" charset="0"/>
                  <a:ea typeface="SimSun"/>
                  <a:cs typeface="Calibri" panose="020F0502020204030204" pitchFamily="34" charset="0"/>
                </a:endParaRPr>
              </a:p>
            </p:txBody>
          </p:sp>
          <p:sp>
            <p:nvSpPr>
              <p:cNvPr id="39" name="Text Box 39"/>
              <p:cNvSpPr txBox="1"/>
              <p:nvPr/>
            </p:nvSpPr>
            <p:spPr>
              <a:xfrm rot="18772066">
                <a:off x="1236348" y="2208050"/>
                <a:ext cx="2472955" cy="28887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base" latinLnBrk="0" hangingPunct="1">
                  <a:lnSpc>
                    <a:spcPct val="115000"/>
                  </a:lnSpc>
                  <a:spcBef>
                    <a:spcPct val="0"/>
                  </a:spcBef>
                  <a:spcAft>
                    <a:spcPts val="0"/>
                  </a:spcAft>
                  <a:buClrTx/>
                  <a:buSzTx/>
                  <a:buFontTx/>
                  <a:buNone/>
                  <a:tabLst/>
                  <a:defRPr/>
                </a:pPr>
                <a:r>
                  <a:rPr kumimoji="0" lang="en-GB" sz="1050" b="1" i="0" u="none" strike="noStrike" kern="1200" cap="none" spc="0" normalizeH="0" baseline="0" noProof="0" dirty="0">
                    <a:ln>
                      <a:noFill/>
                    </a:ln>
                    <a:solidFill>
                      <a:srgbClr val="DAEDEF">
                        <a:lumMod val="50000"/>
                      </a:srgbClr>
                    </a:solidFill>
                    <a:effectLst/>
                    <a:uLnTx/>
                    <a:uFillTx/>
                    <a:latin typeface="Calibri" panose="020F0502020204030204" pitchFamily="34" charset="0"/>
                    <a:ea typeface="SimSun"/>
                    <a:cs typeface="Calibri" panose="020F0502020204030204" pitchFamily="34" charset="0"/>
                  </a:rPr>
                  <a:t>NEGATIVE</a:t>
                </a:r>
              </a:p>
              <a:p>
                <a:pPr marL="0" marR="0" lvl="0" indent="0" algn="ctr" defTabSz="914400" rtl="0" eaLnBrk="1" fontAlgn="base" latinLnBrk="0" hangingPunct="1">
                  <a:lnSpc>
                    <a:spcPct val="115000"/>
                  </a:lnSpc>
                  <a:spcBef>
                    <a:spcPct val="0"/>
                  </a:spcBef>
                  <a:spcAft>
                    <a:spcPts val="0"/>
                  </a:spcAft>
                  <a:buClrTx/>
                  <a:buSzTx/>
                  <a:buFontTx/>
                  <a:buNone/>
                  <a:tabLst/>
                  <a:defRPr/>
                </a:pPr>
                <a:r>
                  <a:rPr kumimoji="0" lang="en-GB" sz="1050" b="1" i="0" u="none" strike="noStrike" kern="1200" cap="none" spc="0" normalizeH="0" baseline="0" noProof="0" dirty="0">
                    <a:ln>
                      <a:noFill/>
                    </a:ln>
                    <a:solidFill>
                      <a:srgbClr val="DAEDEF">
                        <a:lumMod val="50000"/>
                      </a:srgbClr>
                    </a:solidFill>
                    <a:effectLst/>
                    <a:uLnTx/>
                    <a:uFillTx/>
                    <a:latin typeface="Calibri" panose="020F0502020204030204" pitchFamily="34" charset="0"/>
                    <a:ea typeface="SimSun"/>
                    <a:cs typeface="Calibri" panose="020F0502020204030204" pitchFamily="34" charset="0"/>
                  </a:rPr>
                  <a:t> </a:t>
                </a:r>
                <a:endParaRPr kumimoji="0" lang="en-GB" sz="1050" b="0" i="0" u="none" strike="noStrike" kern="1200" cap="none" spc="0" normalizeH="0" baseline="0" noProof="0" dirty="0">
                  <a:ln>
                    <a:noFill/>
                  </a:ln>
                  <a:solidFill>
                    <a:srgbClr val="DAEDEF">
                      <a:lumMod val="50000"/>
                    </a:srgbClr>
                  </a:solidFill>
                  <a:effectLst/>
                  <a:uLnTx/>
                  <a:uFillTx/>
                  <a:latin typeface="Calibri" panose="020F0502020204030204" pitchFamily="34" charset="0"/>
                  <a:ea typeface="SimSun"/>
                  <a:cs typeface="Calibri" panose="020F0502020204030204" pitchFamily="34" charset="0"/>
                </a:endParaRPr>
              </a:p>
            </p:txBody>
          </p:sp>
        </p:grpSp>
        <p:pic>
          <p:nvPicPr>
            <p:cNvPr id="20" name="Picture 2"/>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571883" y="2740986"/>
              <a:ext cx="725230" cy="90773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3"/>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988139" y="4227628"/>
              <a:ext cx="1273759" cy="1793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7" name="Group 26"/>
          <p:cNvGrpSpPr/>
          <p:nvPr/>
        </p:nvGrpSpPr>
        <p:grpSpPr>
          <a:xfrm>
            <a:off x="5156526" y="2042625"/>
            <a:ext cx="2472955" cy="3984363"/>
            <a:chOff x="3632515" y="2042622"/>
            <a:chExt cx="2472955" cy="3984363"/>
          </a:xfrm>
        </p:grpSpPr>
        <p:sp>
          <p:nvSpPr>
            <p:cNvPr id="28" name="Text Box 39"/>
            <p:cNvSpPr txBox="1"/>
            <p:nvPr/>
          </p:nvSpPr>
          <p:spPr>
            <a:xfrm>
              <a:off x="3632515" y="3781415"/>
              <a:ext cx="2472955" cy="36766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base" latinLnBrk="0" hangingPunct="1">
                <a:lnSpc>
                  <a:spcPct val="115000"/>
                </a:lnSpc>
                <a:spcBef>
                  <a:spcPct val="0"/>
                </a:spcBef>
                <a:spcAft>
                  <a:spcPts val="0"/>
                </a:spcAft>
                <a:buClrTx/>
                <a:buSzTx/>
                <a:buFontTx/>
                <a:buNone/>
                <a:tabLst/>
                <a:defRPr/>
              </a:pPr>
              <a:r>
                <a:rPr kumimoji="0" lang="en-GB" sz="1100" b="1" i="0" u="none" strike="noStrike" kern="1200" cap="all" spc="0" normalizeH="0" baseline="0" noProof="0" dirty="0">
                  <a:ln>
                    <a:noFill/>
                  </a:ln>
                  <a:solidFill>
                    <a:srgbClr val="000000"/>
                  </a:solidFill>
                  <a:effectLst/>
                  <a:uLnTx/>
                  <a:uFillTx/>
                  <a:latin typeface="Calibri" panose="020F0502020204030204" pitchFamily="34" charset="0"/>
                  <a:ea typeface="SimSun"/>
                  <a:cs typeface="Calibri" panose="020F0502020204030204" pitchFamily="34" charset="0"/>
                </a:rPr>
                <a:t>Second-line Line Probe Assay</a:t>
              </a:r>
              <a:endParaRPr kumimoji="0" lang="en-GB" sz="1100" b="0" i="0" u="none" strike="noStrike" kern="1200" cap="all" spc="0" normalizeH="0" baseline="0" noProof="0" dirty="0">
                <a:ln>
                  <a:noFill/>
                </a:ln>
                <a:solidFill>
                  <a:srgbClr val="000000"/>
                </a:solidFill>
                <a:effectLst/>
                <a:uLnTx/>
                <a:uFillTx/>
                <a:latin typeface="Calibri" panose="020F0502020204030204" pitchFamily="34" charset="0"/>
                <a:ea typeface="SimSun"/>
                <a:cs typeface="Calibri" panose="020F0502020204030204" pitchFamily="34" charset="0"/>
              </a:endParaRPr>
            </a:p>
          </p:txBody>
        </p:sp>
        <p:pic>
          <p:nvPicPr>
            <p:cNvPr id="38" name="Picture 37"/>
            <p:cNvPicPr/>
            <p:nvPr/>
          </p:nvPicPr>
          <p:blipFill>
            <a:blip r:embed="rId9" cstate="screen">
              <a:extLst>
                <a:ext uri="{28A0092B-C50C-407E-A947-70E740481C1C}">
                  <a14:useLocalDpi xmlns:a14="http://schemas.microsoft.com/office/drawing/2010/main"/>
                </a:ext>
              </a:extLst>
            </a:blip>
            <a:srcRect/>
            <a:stretch>
              <a:fillRect/>
            </a:stretch>
          </p:blipFill>
          <p:spPr bwMode="auto">
            <a:xfrm>
              <a:off x="4211960" y="2042622"/>
              <a:ext cx="1325187" cy="167441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4240974" y="4149080"/>
              <a:ext cx="1267130" cy="1877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2" name="Picture 41">
            <a:extLst>
              <a:ext uri="{FF2B5EF4-FFF2-40B4-BE49-F238E27FC236}">
                <a16:creationId xmlns:a16="http://schemas.microsoft.com/office/drawing/2014/main" id="{721C4B7C-785B-4483-ACC6-B70E33F4D279}"/>
              </a:ext>
            </a:extLst>
          </p:cNvPr>
          <p:cNvPicPr>
            <a:picLocks noChangeAspect="1"/>
          </p:cNvPicPr>
          <p:nvPr/>
        </p:nvPicPr>
        <p:blipFill>
          <a:blip r:embed="rId11"/>
          <a:stretch>
            <a:fillRect/>
          </a:stretch>
        </p:blipFill>
        <p:spPr>
          <a:xfrm>
            <a:off x="11512" y="6379500"/>
            <a:ext cx="12192000" cy="510024"/>
          </a:xfrm>
          <a:prstGeom prst="rect">
            <a:avLst/>
          </a:prstGeom>
        </p:spPr>
      </p:pic>
    </p:spTree>
    <p:extLst>
      <p:ext uri="{BB962C8B-B14F-4D97-AF65-F5344CB8AC3E}">
        <p14:creationId xmlns:p14="http://schemas.microsoft.com/office/powerpoint/2010/main" val="334474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0-#ppt_w/2"/>
                                          </p:val>
                                        </p:tav>
                                        <p:tav tm="100000">
                                          <p:val>
                                            <p:strVal val="#ppt_x"/>
                                          </p:val>
                                        </p:tav>
                                      </p:tavLst>
                                    </p:anim>
                                    <p:anim calcmode="lin" valueType="num">
                                      <p:cBhvr additive="base">
                                        <p:cTn id="14" dur="500" fill="hold"/>
                                        <p:tgtEl>
                                          <p:spTgt spid="24"/>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40"/>
                                        </p:tgtEl>
                                        <p:attrNameLst>
                                          <p:attrName>style.visibility</p:attrName>
                                        </p:attrNameLst>
                                      </p:cBhvr>
                                      <p:to>
                                        <p:strVal val="visible"/>
                                      </p:to>
                                    </p:set>
                                    <p:anim calcmode="lin" valueType="num">
                                      <p:cBhvr additive="base">
                                        <p:cTn id="17" dur="500" fill="hold"/>
                                        <p:tgtEl>
                                          <p:spTgt spid="40"/>
                                        </p:tgtEl>
                                        <p:attrNameLst>
                                          <p:attrName>ppt_x</p:attrName>
                                        </p:attrNameLst>
                                      </p:cBhvr>
                                      <p:tavLst>
                                        <p:tav tm="0">
                                          <p:val>
                                            <p:strVal val="0-#ppt_w/2"/>
                                          </p:val>
                                        </p:tav>
                                        <p:tav tm="100000">
                                          <p:val>
                                            <p:strVal val="#ppt_x"/>
                                          </p:val>
                                        </p:tav>
                                      </p:tavLst>
                                    </p:anim>
                                    <p:anim calcmode="lin" valueType="num">
                                      <p:cBhvr additive="base">
                                        <p:cTn id="18" dur="500" fill="hold"/>
                                        <p:tgtEl>
                                          <p:spTgt spid="40"/>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500" fill="hold"/>
                                        <p:tgtEl>
                                          <p:spTgt spid="25"/>
                                        </p:tgtEl>
                                        <p:attrNameLst>
                                          <p:attrName>ppt_x</p:attrName>
                                        </p:attrNameLst>
                                      </p:cBhvr>
                                      <p:tavLst>
                                        <p:tav tm="0">
                                          <p:val>
                                            <p:strVal val="0-#ppt_w/2"/>
                                          </p:val>
                                        </p:tav>
                                        <p:tav tm="100000">
                                          <p:val>
                                            <p:strVal val="#ppt_x"/>
                                          </p:val>
                                        </p:tav>
                                      </p:tavLst>
                                    </p:anim>
                                    <p:anim calcmode="lin" valueType="num">
                                      <p:cBhvr additive="base">
                                        <p:cTn id="22"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500" fill="hold"/>
                                        <p:tgtEl>
                                          <p:spTgt spid="27"/>
                                        </p:tgtEl>
                                        <p:attrNameLst>
                                          <p:attrName>ppt_x</p:attrName>
                                        </p:attrNameLst>
                                      </p:cBhvr>
                                      <p:tavLst>
                                        <p:tav tm="0">
                                          <p:val>
                                            <p:strVal val="#ppt_x"/>
                                          </p:val>
                                        </p:tav>
                                        <p:tav tm="100000">
                                          <p:val>
                                            <p:strVal val="#ppt_x"/>
                                          </p:val>
                                        </p:tav>
                                      </p:tavLst>
                                    </p:anim>
                                    <p:anim calcmode="lin" valueType="num">
                                      <p:cBhvr additive="base">
                                        <p:cTn id="2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37"/>
                                        </p:tgtEl>
                                        <p:attrNameLst>
                                          <p:attrName>style.visibility</p:attrName>
                                        </p:attrNameLst>
                                      </p:cBhvr>
                                      <p:to>
                                        <p:strVal val="visible"/>
                                      </p:to>
                                    </p:set>
                                    <p:anim calcmode="lin" valueType="num">
                                      <p:cBhvr additive="base">
                                        <p:cTn id="33" dur="500" fill="hold"/>
                                        <p:tgtEl>
                                          <p:spTgt spid="37"/>
                                        </p:tgtEl>
                                        <p:attrNameLst>
                                          <p:attrName>ppt_x</p:attrName>
                                        </p:attrNameLst>
                                      </p:cBhvr>
                                      <p:tavLst>
                                        <p:tav tm="0">
                                          <p:val>
                                            <p:strVal val="0-#ppt_w/2"/>
                                          </p:val>
                                        </p:tav>
                                        <p:tav tm="100000">
                                          <p:val>
                                            <p:strVal val="#ppt_x"/>
                                          </p:val>
                                        </p:tav>
                                      </p:tavLst>
                                    </p:anim>
                                    <p:anim calcmode="lin" valueType="num">
                                      <p:cBhvr additive="base">
                                        <p:cTn id="34" dur="500" fill="hold"/>
                                        <p:tgtEl>
                                          <p:spTgt spid="37"/>
                                        </p:tgtEl>
                                        <p:attrNameLst>
                                          <p:attrName>ppt_y</p:attrName>
                                        </p:attrNameLst>
                                      </p:cBhvr>
                                      <p:tavLst>
                                        <p:tav tm="0">
                                          <p:val>
                                            <p:strVal val="#ppt_y"/>
                                          </p:val>
                                        </p:tav>
                                        <p:tav tm="100000">
                                          <p:val>
                                            <p:strVal val="#ppt_y"/>
                                          </p:val>
                                        </p:tav>
                                      </p:tavLst>
                                    </p:anim>
                                  </p:childTnLst>
                                </p:cTn>
                              </p:par>
                              <p:par>
                                <p:cTn id="35" presetID="2" presetClass="entr" presetSubtype="8" fill="hold" nodeType="with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additive="base">
                                        <p:cTn id="37" dur="500" fill="hold"/>
                                        <p:tgtEl>
                                          <p:spTgt spid="3"/>
                                        </p:tgtEl>
                                        <p:attrNameLst>
                                          <p:attrName>ppt_x</p:attrName>
                                        </p:attrNameLst>
                                      </p:cBhvr>
                                      <p:tavLst>
                                        <p:tav tm="0">
                                          <p:val>
                                            <p:strVal val="0-#ppt_w/2"/>
                                          </p:val>
                                        </p:tav>
                                        <p:tav tm="100000">
                                          <p:val>
                                            <p:strVal val="#ppt_x"/>
                                          </p:val>
                                        </p:tav>
                                      </p:tavLst>
                                    </p:anim>
                                    <p:anim calcmode="lin" valueType="num">
                                      <p:cBhvr additive="base">
                                        <p:cTn id="38" dur="500" fill="hold"/>
                                        <p:tgtEl>
                                          <p:spTgt spid="3"/>
                                        </p:tgtEl>
                                        <p:attrNameLst>
                                          <p:attrName>ppt_y</p:attrName>
                                        </p:attrNameLst>
                                      </p:cBhvr>
                                      <p:tavLst>
                                        <p:tav tm="0">
                                          <p:val>
                                            <p:strVal val="#ppt_y"/>
                                          </p:val>
                                        </p:tav>
                                        <p:tav tm="100000">
                                          <p:val>
                                            <p:strVal val="#ppt_y"/>
                                          </p:val>
                                        </p:tav>
                                      </p:tavLst>
                                    </p:anim>
                                  </p:childTnLst>
                                </p:cTn>
                              </p:par>
                              <p:par>
                                <p:cTn id="39" presetID="2" presetClass="entr" presetSubtype="8" fill="hold" grpId="0" nodeType="withEffect">
                                  <p:stCondLst>
                                    <p:cond delay="0"/>
                                  </p:stCondLst>
                                  <p:childTnLst>
                                    <p:set>
                                      <p:cBhvr>
                                        <p:cTn id="40" dur="1" fill="hold">
                                          <p:stCondLst>
                                            <p:cond delay="0"/>
                                          </p:stCondLst>
                                        </p:cTn>
                                        <p:tgtEl>
                                          <p:spTgt spid="44"/>
                                        </p:tgtEl>
                                        <p:attrNameLst>
                                          <p:attrName>style.visibility</p:attrName>
                                        </p:attrNameLst>
                                      </p:cBhvr>
                                      <p:to>
                                        <p:strVal val="visible"/>
                                      </p:to>
                                    </p:set>
                                    <p:anim calcmode="lin" valueType="num">
                                      <p:cBhvr additive="base">
                                        <p:cTn id="41" dur="500" fill="hold"/>
                                        <p:tgtEl>
                                          <p:spTgt spid="44"/>
                                        </p:tgtEl>
                                        <p:attrNameLst>
                                          <p:attrName>ppt_x</p:attrName>
                                        </p:attrNameLst>
                                      </p:cBhvr>
                                      <p:tavLst>
                                        <p:tav tm="0">
                                          <p:val>
                                            <p:strVal val="0-#ppt_w/2"/>
                                          </p:val>
                                        </p:tav>
                                        <p:tav tm="100000">
                                          <p:val>
                                            <p:strVal val="#ppt_x"/>
                                          </p:val>
                                        </p:tav>
                                      </p:tavLst>
                                    </p:anim>
                                    <p:anim calcmode="lin" valueType="num">
                                      <p:cBhvr additive="base">
                                        <p:cTn id="42" dur="500" fill="hold"/>
                                        <p:tgtEl>
                                          <p:spTgt spid="44"/>
                                        </p:tgtEl>
                                        <p:attrNameLst>
                                          <p:attrName>ppt_y</p:attrName>
                                        </p:attrNameLst>
                                      </p:cBhvr>
                                      <p:tavLst>
                                        <p:tav tm="0">
                                          <p:val>
                                            <p:strVal val="#ppt_y"/>
                                          </p:val>
                                        </p:tav>
                                        <p:tav tm="100000">
                                          <p:val>
                                            <p:strVal val="#ppt_y"/>
                                          </p:val>
                                        </p:tav>
                                      </p:tavLst>
                                    </p:anim>
                                  </p:childTnLst>
                                </p:cTn>
                              </p:par>
                              <p:par>
                                <p:cTn id="43" presetID="2" presetClass="entr" presetSubtype="8" fill="hold" nodeType="withEffect">
                                  <p:stCondLst>
                                    <p:cond delay="0"/>
                                  </p:stCondLst>
                                  <p:childTnLst>
                                    <p:set>
                                      <p:cBhvr>
                                        <p:cTn id="44" dur="1" fill="hold">
                                          <p:stCondLst>
                                            <p:cond delay="0"/>
                                          </p:stCondLst>
                                        </p:cTn>
                                        <p:tgtEl>
                                          <p:spTgt spid="34"/>
                                        </p:tgtEl>
                                        <p:attrNameLst>
                                          <p:attrName>style.visibility</p:attrName>
                                        </p:attrNameLst>
                                      </p:cBhvr>
                                      <p:to>
                                        <p:strVal val="visible"/>
                                      </p:to>
                                    </p:set>
                                    <p:anim calcmode="lin" valueType="num">
                                      <p:cBhvr additive="base">
                                        <p:cTn id="45" dur="500" fill="hold"/>
                                        <p:tgtEl>
                                          <p:spTgt spid="34"/>
                                        </p:tgtEl>
                                        <p:attrNameLst>
                                          <p:attrName>ppt_x</p:attrName>
                                        </p:attrNameLst>
                                      </p:cBhvr>
                                      <p:tavLst>
                                        <p:tav tm="0">
                                          <p:val>
                                            <p:strVal val="0-#ppt_w/2"/>
                                          </p:val>
                                        </p:tav>
                                        <p:tav tm="100000">
                                          <p:val>
                                            <p:strVal val="#ppt_x"/>
                                          </p:val>
                                        </p:tav>
                                      </p:tavLst>
                                    </p:anim>
                                    <p:anim calcmode="lin" valueType="num">
                                      <p:cBhvr additive="base">
                                        <p:cTn id="46" dur="500" fill="hold"/>
                                        <p:tgtEl>
                                          <p:spTgt spid="34"/>
                                        </p:tgtEl>
                                        <p:attrNameLst>
                                          <p:attrName>ppt_y</p:attrName>
                                        </p:attrNameLst>
                                      </p:cBhvr>
                                      <p:tavLst>
                                        <p:tav tm="0">
                                          <p:val>
                                            <p:strVal val="#ppt_y"/>
                                          </p:val>
                                        </p:tav>
                                        <p:tav tm="100000">
                                          <p:val>
                                            <p:strVal val="#ppt_y"/>
                                          </p:val>
                                        </p:tav>
                                      </p:tavLst>
                                    </p:anim>
                                  </p:childTnLst>
                                </p:cTn>
                              </p:par>
                              <p:par>
                                <p:cTn id="47" presetID="2" presetClass="entr" presetSubtype="8" fill="hold" grpId="0" nodeType="withEffect">
                                  <p:stCondLst>
                                    <p:cond delay="0"/>
                                  </p:stCondLst>
                                  <p:childTnLst>
                                    <p:set>
                                      <p:cBhvr>
                                        <p:cTn id="48" dur="1" fill="hold">
                                          <p:stCondLst>
                                            <p:cond delay="0"/>
                                          </p:stCondLst>
                                        </p:cTn>
                                        <p:tgtEl>
                                          <p:spTgt spid="35"/>
                                        </p:tgtEl>
                                        <p:attrNameLst>
                                          <p:attrName>style.visibility</p:attrName>
                                        </p:attrNameLst>
                                      </p:cBhvr>
                                      <p:to>
                                        <p:strVal val="visible"/>
                                      </p:to>
                                    </p:set>
                                    <p:anim calcmode="lin" valueType="num">
                                      <p:cBhvr additive="base">
                                        <p:cTn id="49" dur="500" fill="hold"/>
                                        <p:tgtEl>
                                          <p:spTgt spid="35"/>
                                        </p:tgtEl>
                                        <p:attrNameLst>
                                          <p:attrName>ppt_x</p:attrName>
                                        </p:attrNameLst>
                                      </p:cBhvr>
                                      <p:tavLst>
                                        <p:tav tm="0">
                                          <p:val>
                                            <p:strVal val="0-#ppt_w/2"/>
                                          </p:val>
                                        </p:tav>
                                        <p:tav tm="100000">
                                          <p:val>
                                            <p:strVal val="#ppt_x"/>
                                          </p:val>
                                        </p:tav>
                                      </p:tavLst>
                                    </p:anim>
                                    <p:anim calcmode="lin" valueType="num">
                                      <p:cBhvr additive="base">
                                        <p:cTn id="50" dur="500" fill="hold"/>
                                        <p:tgtEl>
                                          <p:spTgt spid="35"/>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41"/>
                                        </p:tgtEl>
                                        <p:attrNameLst>
                                          <p:attrName>style.visibility</p:attrName>
                                        </p:attrNameLst>
                                      </p:cBhvr>
                                      <p:to>
                                        <p:strVal val="visible"/>
                                      </p:to>
                                    </p:set>
                                    <p:anim calcmode="lin" valueType="num">
                                      <p:cBhvr additive="base">
                                        <p:cTn id="53" dur="500" fill="hold"/>
                                        <p:tgtEl>
                                          <p:spTgt spid="41"/>
                                        </p:tgtEl>
                                        <p:attrNameLst>
                                          <p:attrName>ppt_x</p:attrName>
                                        </p:attrNameLst>
                                      </p:cBhvr>
                                      <p:tavLst>
                                        <p:tav tm="0">
                                          <p:val>
                                            <p:strVal val="0-#ppt_w/2"/>
                                          </p:val>
                                        </p:tav>
                                        <p:tav tm="100000">
                                          <p:val>
                                            <p:strVal val="#ppt_x"/>
                                          </p:val>
                                        </p:tav>
                                      </p:tavLst>
                                    </p:anim>
                                    <p:anim calcmode="lin" valueType="num">
                                      <p:cBhvr additive="base">
                                        <p:cTn id="54" dur="5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29"/>
                                        </p:tgtEl>
                                        <p:attrNameLst>
                                          <p:attrName>style.visibility</p:attrName>
                                        </p:attrNameLst>
                                      </p:cBhvr>
                                      <p:to>
                                        <p:strVal val="visible"/>
                                      </p:to>
                                    </p:set>
                                    <p:anim calcmode="lin" valueType="num">
                                      <p:cBhvr additive="base">
                                        <p:cTn id="59" dur="500" fill="hold"/>
                                        <p:tgtEl>
                                          <p:spTgt spid="29"/>
                                        </p:tgtEl>
                                        <p:attrNameLst>
                                          <p:attrName>ppt_x</p:attrName>
                                        </p:attrNameLst>
                                      </p:cBhvr>
                                      <p:tavLst>
                                        <p:tav tm="0">
                                          <p:val>
                                            <p:strVal val="#ppt_x"/>
                                          </p:val>
                                        </p:tav>
                                        <p:tav tm="100000">
                                          <p:val>
                                            <p:strVal val="#ppt_x"/>
                                          </p:val>
                                        </p:tav>
                                      </p:tavLst>
                                    </p:anim>
                                    <p:anim calcmode="lin" valueType="num">
                                      <p:cBhvr additive="base">
                                        <p:cTn id="60" dur="500" fill="hold"/>
                                        <p:tgtEl>
                                          <p:spTgt spid="29"/>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2051"/>
                                        </p:tgtEl>
                                        <p:attrNameLst>
                                          <p:attrName>style.visibility</p:attrName>
                                        </p:attrNameLst>
                                      </p:cBhvr>
                                      <p:to>
                                        <p:strVal val="visible"/>
                                      </p:to>
                                    </p:set>
                                    <p:anim calcmode="lin" valueType="num">
                                      <p:cBhvr additive="base">
                                        <p:cTn id="63" dur="500" fill="hold"/>
                                        <p:tgtEl>
                                          <p:spTgt spid="2051"/>
                                        </p:tgtEl>
                                        <p:attrNameLst>
                                          <p:attrName>ppt_x</p:attrName>
                                        </p:attrNameLst>
                                      </p:cBhvr>
                                      <p:tavLst>
                                        <p:tav tm="0">
                                          <p:val>
                                            <p:strVal val="#ppt_x"/>
                                          </p:val>
                                        </p:tav>
                                        <p:tav tm="100000">
                                          <p:val>
                                            <p:strVal val="#ppt_x"/>
                                          </p:val>
                                        </p:tav>
                                      </p:tavLst>
                                    </p:anim>
                                    <p:anim calcmode="lin" valueType="num">
                                      <p:cBhvr additive="base">
                                        <p:cTn id="64" dur="500" fill="hold"/>
                                        <p:tgtEl>
                                          <p:spTgt spid="2051"/>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6"/>
                                        </p:tgtEl>
                                        <p:attrNameLst>
                                          <p:attrName>style.visibility</p:attrName>
                                        </p:attrNameLst>
                                      </p:cBhvr>
                                      <p:to>
                                        <p:strVal val="visible"/>
                                      </p:to>
                                    </p:set>
                                    <p:anim calcmode="lin" valueType="num">
                                      <p:cBhvr additive="base">
                                        <p:cTn id="67" dur="500" fill="hold"/>
                                        <p:tgtEl>
                                          <p:spTgt spid="26"/>
                                        </p:tgtEl>
                                        <p:attrNameLst>
                                          <p:attrName>ppt_x</p:attrName>
                                        </p:attrNameLst>
                                      </p:cBhvr>
                                      <p:tavLst>
                                        <p:tav tm="0">
                                          <p:val>
                                            <p:strVal val="#ppt_x"/>
                                          </p:val>
                                        </p:tav>
                                        <p:tav tm="100000">
                                          <p:val>
                                            <p:strVal val="#ppt_x"/>
                                          </p:val>
                                        </p:tav>
                                      </p:tavLst>
                                    </p:anim>
                                    <p:anim calcmode="lin" valueType="num">
                                      <p:cBhvr additive="base">
                                        <p:cTn id="6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5" grpId="0"/>
      <p:bldP spid="26" grpId="0"/>
      <p:bldP spid="29" grpId="0"/>
      <p:bldP spid="40" grpId="0"/>
      <p:bldP spid="41" grpId="0"/>
      <p:bldP spid="4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Title 1"/>
          <p:cNvSpPr>
            <a:spLocks noGrp="1"/>
          </p:cNvSpPr>
          <p:nvPr>
            <p:ph type="title"/>
          </p:nvPr>
        </p:nvSpPr>
        <p:spPr>
          <a:xfrm>
            <a:off x="1631950" y="0"/>
            <a:ext cx="8866188" cy="1143000"/>
          </a:xfrm>
        </p:spPr>
        <p:txBody>
          <a:bodyPr>
            <a:normAutofit/>
          </a:bodyPr>
          <a:lstStyle/>
          <a:p>
            <a:pPr algn="l"/>
            <a:r>
              <a:rPr lang="en-GB" altLang="en-US" dirty="0">
                <a:latin typeface="Century Gothic" pitchFamily="34" charset="0"/>
              </a:rPr>
              <a:t>Latent TB infection – WHO guidelines 2018</a:t>
            </a:r>
          </a:p>
        </p:txBody>
      </p:sp>
      <p:sp>
        <p:nvSpPr>
          <p:cNvPr id="12" name="Rectangle 25"/>
          <p:cNvSpPr>
            <a:spLocks noChangeArrowheads="1"/>
          </p:cNvSpPr>
          <p:nvPr/>
        </p:nvSpPr>
        <p:spPr bwMode="auto">
          <a:xfrm flipV="1">
            <a:off x="1727200" y="836712"/>
            <a:ext cx="8770938" cy="49212"/>
          </a:xfrm>
          <a:prstGeom prst="rect">
            <a:avLst/>
          </a:prstGeom>
          <a:solidFill>
            <a:srgbClr val="0093D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altLang="en-US">
              <a:solidFill>
                <a:srgbClr val="000000"/>
              </a:solidFill>
              <a:latin typeface="Century Gothic" pitchFamily="34" charset="0"/>
            </a:endParaRPr>
          </a:p>
        </p:txBody>
      </p:sp>
      <p:pic>
        <p:nvPicPr>
          <p:cNvPr id="4" name="Picture 3">
            <a:extLst>
              <a:ext uri="{FF2B5EF4-FFF2-40B4-BE49-F238E27FC236}">
                <a16:creationId xmlns:a16="http://schemas.microsoft.com/office/drawing/2014/main" id="{2A02E618-6C95-4E31-9DAC-8A01C27489BF}"/>
              </a:ext>
            </a:extLst>
          </p:cNvPr>
          <p:cNvPicPr>
            <a:picLocks noChangeAspect="1"/>
          </p:cNvPicPr>
          <p:nvPr/>
        </p:nvPicPr>
        <p:blipFill>
          <a:blip r:embed="rId3"/>
          <a:stretch>
            <a:fillRect/>
          </a:stretch>
        </p:blipFill>
        <p:spPr>
          <a:xfrm>
            <a:off x="335360" y="1125818"/>
            <a:ext cx="3508633" cy="4915395"/>
          </a:xfrm>
          <a:prstGeom prst="rect">
            <a:avLst/>
          </a:prstGeom>
        </p:spPr>
      </p:pic>
      <p:sp>
        <p:nvSpPr>
          <p:cNvPr id="5" name="TextBox 4">
            <a:extLst>
              <a:ext uri="{FF2B5EF4-FFF2-40B4-BE49-F238E27FC236}">
                <a16:creationId xmlns:a16="http://schemas.microsoft.com/office/drawing/2014/main" id="{C560326B-58DF-4B52-98E7-5661535EBA2A}"/>
              </a:ext>
            </a:extLst>
          </p:cNvPr>
          <p:cNvSpPr txBox="1"/>
          <p:nvPr/>
        </p:nvSpPr>
        <p:spPr>
          <a:xfrm>
            <a:off x="4185709" y="1591074"/>
            <a:ext cx="6840760" cy="4154984"/>
          </a:xfrm>
          <a:prstGeom prst="rect">
            <a:avLst/>
          </a:prstGeom>
          <a:noFill/>
        </p:spPr>
        <p:txBody>
          <a:bodyPr wrap="square" rtlCol="0">
            <a:spAutoFit/>
          </a:bodyPr>
          <a:lstStyle/>
          <a:p>
            <a:pPr marL="342900" indent="-342900">
              <a:buFont typeface="Arial" panose="020B0604020202020204" pitchFamily="34" charset="0"/>
              <a:buChar char="•"/>
            </a:pPr>
            <a:r>
              <a:rPr lang="en-GB" sz="2400" dirty="0">
                <a:latin typeface="+mj-lt"/>
              </a:rPr>
              <a:t>All PLHIV with +/unknown TST</a:t>
            </a:r>
          </a:p>
          <a:p>
            <a:pPr marL="342900" indent="-342900">
              <a:buFont typeface="Arial" panose="020B0604020202020204" pitchFamily="34" charset="0"/>
              <a:buChar char="•"/>
            </a:pPr>
            <a:r>
              <a:rPr lang="en-GB" sz="2400" dirty="0">
                <a:latin typeface="+mj-lt"/>
              </a:rPr>
              <a:t>HIV-negative household contacts </a:t>
            </a:r>
          </a:p>
          <a:p>
            <a:pPr marL="342900" indent="-342900">
              <a:buFont typeface="Arial" panose="020B0604020202020204" pitchFamily="34" charset="0"/>
              <a:buChar char="•"/>
            </a:pPr>
            <a:r>
              <a:rPr lang="en-GB" sz="2400" dirty="0">
                <a:latin typeface="+mj-lt"/>
              </a:rPr>
              <a:t>Additional: test and treat anti-TNF, dialysis, pre-transplant, silicosis</a:t>
            </a:r>
          </a:p>
          <a:p>
            <a:pPr marL="342900" indent="-342900">
              <a:buFont typeface="Arial" panose="020B0604020202020204" pitchFamily="34" charset="0"/>
              <a:buChar char="•"/>
            </a:pPr>
            <a:r>
              <a:rPr lang="en-GB" sz="2400" dirty="0">
                <a:latin typeface="+mj-lt"/>
              </a:rPr>
              <a:t>Low incidence countries: consider in prisoners, HCW, migrants, homeless, illicit drug users</a:t>
            </a:r>
          </a:p>
          <a:p>
            <a:pPr marL="342900" indent="-342900">
              <a:buFont typeface="Arial" panose="020B0604020202020204" pitchFamily="34" charset="0"/>
              <a:buChar char="•"/>
            </a:pPr>
            <a:r>
              <a:rPr lang="en-GB" sz="2400" dirty="0">
                <a:latin typeface="+mj-lt"/>
              </a:rPr>
              <a:t>Screening: clinical (cough, fever, weight loss, night sweats) to rule-out TB, including CXR for PLHIV</a:t>
            </a:r>
          </a:p>
          <a:p>
            <a:pPr marL="342900" indent="-342900">
              <a:buFont typeface="Arial" panose="020B0604020202020204" pitchFamily="34" charset="0"/>
              <a:buChar char="•"/>
            </a:pPr>
            <a:r>
              <a:rPr lang="en-GB" sz="2400" dirty="0">
                <a:latin typeface="+mj-lt"/>
              </a:rPr>
              <a:t>TST or IGRA, but not a requirement</a:t>
            </a:r>
          </a:p>
          <a:p>
            <a:pPr marL="342900" indent="-342900">
              <a:buFont typeface="Arial" panose="020B0604020202020204" pitchFamily="34" charset="0"/>
              <a:buChar char="•"/>
            </a:pPr>
            <a:r>
              <a:rPr lang="en-GB" sz="2400" dirty="0">
                <a:latin typeface="+mj-lt"/>
              </a:rPr>
              <a:t>Treatment options: 6H, 3-4R, 3HR, 3HPw</a:t>
            </a:r>
          </a:p>
          <a:p>
            <a:pPr marL="342900" indent="-342900">
              <a:buFont typeface="Arial" panose="020B0604020202020204" pitchFamily="34" charset="0"/>
              <a:buChar char="•"/>
            </a:pPr>
            <a:endParaRPr lang="en-CH" sz="2400" dirty="0">
              <a:latin typeface="+mj-lt"/>
            </a:endParaRPr>
          </a:p>
        </p:txBody>
      </p:sp>
      <p:pic>
        <p:nvPicPr>
          <p:cNvPr id="10" name="Picture 9">
            <a:extLst>
              <a:ext uri="{FF2B5EF4-FFF2-40B4-BE49-F238E27FC236}">
                <a16:creationId xmlns:a16="http://schemas.microsoft.com/office/drawing/2014/main" id="{D3002009-99C4-4F08-BE10-1712FCCCDA5B}"/>
              </a:ext>
            </a:extLst>
          </p:cNvPr>
          <p:cNvPicPr>
            <a:picLocks noChangeAspect="1"/>
          </p:cNvPicPr>
          <p:nvPr/>
        </p:nvPicPr>
        <p:blipFill>
          <a:blip r:embed="rId4"/>
          <a:stretch>
            <a:fillRect/>
          </a:stretch>
        </p:blipFill>
        <p:spPr>
          <a:xfrm>
            <a:off x="11512" y="6379500"/>
            <a:ext cx="12192000" cy="510024"/>
          </a:xfrm>
          <a:prstGeom prst="rect">
            <a:avLst/>
          </a:prstGeom>
        </p:spPr>
      </p:pic>
      <p:pic>
        <p:nvPicPr>
          <p:cNvPr id="11" name="Picture 12">
            <a:extLst>
              <a:ext uri="{FF2B5EF4-FFF2-40B4-BE49-F238E27FC236}">
                <a16:creationId xmlns:a16="http://schemas.microsoft.com/office/drawing/2014/main" id="{350E907E-5670-4482-BD6F-F70E9C5D90A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416634" y="6399231"/>
            <a:ext cx="1660402" cy="486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4850" name="Picture 2"/>
          <p:cNvPicPr>
            <a:picLocks noChangeAspect="1" noChangeArrowheads="1"/>
          </p:cNvPicPr>
          <p:nvPr/>
        </p:nvPicPr>
        <p:blipFill>
          <a:blip r:embed="rId2">
            <a:extLst>
              <a:ext uri="{28A0092B-C50C-407E-A947-70E740481C1C}">
                <a14:useLocalDpi xmlns:a14="http://schemas.microsoft.com/office/drawing/2010/main" val="0"/>
              </a:ext>
            </a:extLst>
          </a:blip>
          <a:srcRect t="9216"/>
          <a:stretch>
            <a:fillRect/>
          </a:stretch>
        </p:blipFill>
        <p:spPr bwMode="auto">
          <a:xfrm>
            <a:off x="1609727" y="908051"/>
            <a:ext cx="8970963" cy="4981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34851" name="TextBox 2"/>
          <p:cNvSpPr txBox="1">
            <a:spLocks noChangeArrowheads="1"/>
          </p:cNvSpPr>
          <p:nvPr/>
        </p:nvSpPr>
        <p:spPr bwMode="auto">
          <a:xfrm>
            <a:off x="1811340" y="333380"/>
            <a:ext cx="856773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GB" altLang="en-US" sz="2400" b="1">
                <a:solidFill>
                  <a:srgbClr val="0070C0"/>
                </a:solidFill>
              </a:rPr>
              <a:t>PILLAR 2: </a:t>
            </a:r>
            <a:r>
              <a:rPr lang="en-GB" altLang="en-US" sz="2400" b="1">
                <a:solidFill>
                  <a:srgbClr val="254061"/>
                </a:solidFill>
              </a:rPr>
              <a:t>BOLD POLICIES AND SUPPORTIVE SYSTEMS</a:t>
            </a:r>
          </a:p>
        </p:txBody>
      </p:sp>
      <p:pic>
        <p:nvPicPr>
          <p:cNvPr id="20" name="Picture 12">
            <a:extLst>
              <a:ext uri="{FF2B5EF4-FFF2-40B4-BE49-F238E27FC236}">
                <a16:creationId xmlns:a16="http://schemas.microsoft.com/office/drawing/2014/main" id="{AD542B0E-6877-4834-A69A-3309B2D3B1F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217761" y="6367234"/>
            <a:ext cx="1804572" cy="528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2D9E2FE9-80EA-4F1B-A479-B9608C93C648}"/>
              </a:ext>
            </a:extLst>
          </p:cNvPr>
          <p:cNvPicPr>
            <a:picLocks noChangeAspect="1"/>
          </p:cNvPicPr>
          <p:nvPr/>
        </p:nvPicPr>
        <p:blipFill>
          <a:blip r:embed="rId4"/>
          <a:stretch>
            <a:fillRect/>
          </a:stretch>
        </p:blipFill>
        <p:spPr>
          <a:xfrm>
            <a:off x="11512" y="6379500"/>
            <a:ext cx="12192000" cy="510024"/>
          </a:xfrm>
          <a:prstGeom prst="rect">
            <a:avLst/>
          </a:prstGeom>
        </p:spPr>
      </p:pic>
      <p:pic>
        <p:nvPicPr>
          <p:cNvPr id="10" name="Picture 12">
            <a:extLst>
              <a:ext uri="{FF2B5EF4-FFF2-40B4-BE49-F238E27FC236}">
                <a16:creationId xmlns:a16="http://schemas.microsoft.com/office/drawing/2014/main" id="{33DF96E3-2198-449C-85DA-B70D93668A9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16634" y="6399231"/>
            <a:ext cx="1660402" cy="486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Title 1"/>
          <p:cNvSpPr>
            <a:spLocks noGrp="1"/>
          </p:cNvSpPr>
          <p:nvPr>
            <p:ph type="title"/>
          </p:nvPr>
        </p:nvSpPr>
        <p:spPr>
          <a:xfrm>
            <a:off x="1717104" y="-27782"/>
            <a:ext cx="8915400" cy="1152526"/>
          </a:xfrm>
        </p:spPr>
        <p:txBody>
          <a:bodyPr/>
          <a:lstStyle/>
          <a:p>
            <a:pPr algn="l"/>
            <a:r>
              <a:rPr lang="en-GB" altLang="en-US" sz="3200" b="1" dirty="0">
                <a:latin typeface="Century Gothic" pitchFamily="34" charset="0"/>
              </a:rPr>
              <a:t>Indonesia prevalence survey 2014 </a:t>
            </a:r>
          </a:p>
        </p:txBody>
      </p:sp>
      <p:pic>
        <p:nvPicPr>
          <p:cNvPr id="32358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528" y="1608228"/>
            <a:ext cx="4475435" cy="3136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358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4871" y="1603149"/>
            <a:ext cx="4073417" cy="3309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25"/>
          <p:cNvSpPr>
            <a:spLocks noChangeArrowheads="1"/>
          </p:cNvSpPr>
          <p:nvPr/>
        </p:nvSpPr>
        <p:spPr bwMode="auto">
          <a:xfrm flipV="1">
            <a:off x="1727211" y="1075532"/>
            <a:ext cx="8601075" cy="49212"/>
          </a:xfrm>
          <a:prstGeom prst="rect">
            <a:avLst/>
          </a:prstGeom>
          <a:solidFill>
            <a:srgbClr val="0093D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altLang="en-US">
              <a:solidFill>
                <a:srgbClr val="000000"/>
              </a:solidFill>
              <a:latin typeface="Century Gothic" pitchFamily="34" charset="0"/>
            </a:endParaRPr>
          </a:p>
        </p:txBody>
      </p:sp>
      <p:pic>
        <p:nvPicPr>
          <p:cNvPr id="24" name="Picture 12">
            <a:extLst>
              <a:ext uri="{FF2B5EF4-FFF2-40B4-BE49-F238E27FC236}">
                <a16:creationId xmlns:a16="http://schemas.microsoft.com/office/drawing/2014/main" id="{5B3BB635-B922-4DD7-B6EA-13181388D43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217761" y="6367234"/>
            <a:ext cx="1804572" cy="528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descr="d0552a58s">
            <a:extLst>
              <a:ext uri="{FF2B5EF4-FFF2-40B4-BE49-F238E27FC236}">
                <a16:creationId xmlns:a16="http://schemas.microsoft.com/office/drawing/2014/main" id="{B1B9FCEC-6081-4603-957E-4DF693147B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64570" y="2998530"/>
            <a:ext cx="3036086" cy="3022758"/>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8692821-6332-46AF-9A24-9D8936DAE26E}"/>
              </a:ext>
            </a:extLst>
          </p:cNvPr>
          <p:cNvSpPr txBox="1"/>
          <p:nvPr/>
        </p:nvSpPr>
        <p:spPr>
          <a:xfrm>
            <a:off x="8964570" y="2140798"/>
            <a:ext cx="2584362" cy="584775"/>
          </a:xfrm>
          <a:prstGeom prst="rect">
            <a:avLst/>
          </a:prstGeom>
          <a:noFill/>
        </p:spPr>
        <p:txBody>
          <a:bodyPr wrap="none" rtlCol="0">
            <a:spAutoFit/>
          </a:bodyPr>
          <a:lstStyle/>
          <a:p>
            <a:r>
              <a:rPr lang="en-GB" sz="3200" b="1" dirty="0">
                <a:latin typeface="Calibri" panose="020F0502020204030204" pitchFamily="34" charset="0"/>
                <a:cs typeface="Calibri" panose="020F0502020204030204" pitchFamily="34" charset="0"/>
              </a:rPr>
              <a:t>and in India….</a:t>
            </a:r>
            <a:endParaRPr lang="en-CH" sz="3200" b="1" dirty="0">
              <a:latin typeface="Calibri" panose="020F0502020204030204" pitchFamily="34" charset="0"/>
              <a:cs typeface="Calibri" panose="020F0502020204030204" pitchFamily="34" charset="0"/>
            </a:endParaRPr>
          </a:p>
        </p:txBody>
      </p:sp>
      <p:pic>
        <p:nvPicPr>
          <p:cNvPr id="14" name="Picture 13">
            <a:extLst>
              <a:ext uri="{FF2B5EF4-FFF2-40B4-BE49-F238E27FC236}">
                <a16:creationId xmlns:a16="http://schemas.microsoft.com/office/drawing/2014/main" id="{A6F7E35F-8825-41DC-AFED-B5A16C16CF54}"/>
              </a:ext>
            </a:extLst>
          </p:cNvPr>
          <p:cNvPicPr>
            <a:picLocks noChangeAspect="1"/>
          </p:cNvPicPr>
          <p:nvPr/>
        </p:nvPicPr>
        <p:blipFill>
          <a:blip r:embed="rId6"/>
          <a:stretch>
            <a:fillRect/>
          </a:stretch>
        </p:blipFill>
        <p:spPr>
          <a:xfrm>
            <a:off x="11512" y="6379500"/>
            <a:ext cx="12192000" cy="510024"/>
          </a:xfrm>
          <a:prstGeom prst="rect">
            <a:avLst/>
          </a:prstGeom>
        </p:spPr>
      </p:pic>
      <p:pic>
        <p:nvPicPr>
          <p:cNvPr id="15" name="Picture 12">
            <a:extLst>
              <a:ext uri="{FF2B5EF4-FFF2-40B4-BE49-F238E27FC236}">
                <a16:creationId xmlns:a16="http://schemas.microsoft.com/office/drawing/2014/main" id="{543C87F5-921E-4F6B-876B-79A7BF01AA2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416634" y="6399231"/>
            <a:ext cx="1660402" cy="486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Title 1"/>
          <p:cNvSpPr>
            <a:spLocks/>
          </p:cNvSpPr>
          <p:nvPr/>
        </p:nvSpPr>
        <p:spPr bwMode="auto">
          <a:xfrm>
            <a:off x="1690689" y="122240"/>
            <a:ext cx="4117975"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en-US" altLang="en-US" b="1" dirty="0">
                <a:solidFill>
                  <a:srgbClr val="000000"/>
                </a:solidFill>
                <a:latin typeface="Century Gothic" pitchFamily="34" charset="0"/>
              </a:rPr>
              <a:t>Overview</a:t>
            </a:r>
          </a:p>
        </p:txBody>
      </p:sp>
      <p:sp>
        <p:nvSpPr>
          <p:cNvPr id="13" name="Freeform 17"/>
          <p:cNvSpPr>
            <a:spLocks/>
          </p:cNvSpPr>
          <p:nvPr/>
        </p:nvSpPr>
        <p:spPr bwMode="auto">
          <a:xfrm>
            <a:off x="1674824" y="908720"/>
            <a:ext cx="8885237" cy="3175"/>
          </a:xfrm>
          <a:custGeom>
            <a:avLst/>
            <a:gdLst>
              <a:gd name="T0" fmla="*/ 0 w 5597"/>
              <a:gd name="T1" fmla="*/ 0 h 2"/>
              <a:gd name="T2" fmla="*/ 2147483647 w 5597"/>
              <a:gd name="T3" fmla="*/ 2147483647 h 2"/>
              <a:gd name="T4" fmla="*/ 0 60000 65536"/>
              <a:gd name="T5" fmla="*/ 0 60000 65536"/>
              <a:gd name="T6" fmla="*/ 0 w 5597"/>
              <a:gd name="T7" fmla="*/ 0 h 2"/>
              <a:gd name="T8" fmla="*/ 5597 w 5597"/>
              <a:gd name="T9" fmla="*/ 2 h 2"/>
            </a:gdLst>
            <a:ahLst/>
            <a:cxnLst>
              <a:cxn ang="T4">
                <a:pos x="T0" y="T1"/>
              </a:cxn>
              <a:cxn ang="T5">
                <a:pos x="T2" y="T3"/>
              </a:cxn>
            </a:cxnLst>
            <a:rect l="T6" t="T7" r="T8" b="T9"/>
            <a:pathLst>
              <a:path w="5597" h="2">
                <a:moveTo>
                  <a:pt x="0" y="0"/>
                </a:moveTo>
                <a:lnTo>
                  <a:pt x="5597" y="2"/>
                </a:lnTo>
              </a:path>
            </a:pathLst>
          </a:custGeom>
          <a:noFill/>
          <a:ln w="57150">
            <a:solidFill>
              <a:srgbClr val="0077D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 name="Text Box 8">
            <a:extLst>
              <a:ext uri="{FF2B5EF4-FFF2-40B4-BE49-F238E27FC236}">
                <a16:creationId xmlns:a16="http://schemas.microsoft.com/office/drawing/2014/main" id="{18CC3FB7-F131-45F4-96EB-718F8F9A0EAF}"/>
              </a:ext>
            </a:extLst>
          </p:cNvPr>
          <p:cNvSpPr txBox="1">
            <a:spLocks noChangeArrowheads="1"/>
          </p:cNvSpPr>
          <p:nvPr/>
        </p:nvSpPr>
        <p:spPr bwMode="auto">
          <a:xfrm>
            <a:off x="5303912" y="1340768"/>
            <a:ext cx="6408712" cy="4524315"/>
          </a:xfrm>
          <a:prstGeom prst="rect">
            <a:avLst/>
          </a:prstGeom>
          <a:solidFill>
            <a:schemeClr val="bg1">
              <a:lumMod val="95000"/>
            </a:schemeClr>
          </a:solidFill>
          <a:ln>
            <a:noFill/>
          </a:ln>
        </p:spPr>
        <p:txBody>
          <a:bodyPr wrap="square">
            <a:spAutoFit/>
          </a:bodyPr>
          <a:lstStyle>
            <a:lvl1pPr marL="457200" indent="-457200"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SzPct val="105000"/>
              <a:buFont typeface="Wingdings" pitchFamily="2" charset="2"/>
              <a:buChar char="ü"/>
              <a:defRPr/>
            </a:pPr>
            <a:endParaRPr lang="en-GB" altLang="en-US" sz="2400" b="1" dirty="0">
              <a:solidFill>
                <a:srgbClr val="000000"/>
              </a:solidFill>
              <a:latin typeface="Calibri" pitchFamily="34" charset="0"/>
            </a:endParaRPr>
          </a:p>
          <a:p>
            <a:pPr eaLnBrk="1" hangingPunct="1">
              <a:spcBef>
                <a:spcPct val="0"/>
              </a:spcBef>
              <a:buSzPct val="105000"/>
              <a:buFont typeface="Wingdings" pitchFamily="2" charset="2"/>
              <a:buChar char="ü"/>
              <a:defRPr/>
            </a:pPr>
            <a:r>
              <a:rPr lang="en-GB" altLang="en-US" sz="2400" b="1" dirty="0">
                <a:solidFill>
                  <a:srgbClr val="FF0000"/>
                </a:solidFill>
                <a:latin typeface="Calibri" pitchFamily="34" charset="0"/>
              </a:rPr>
              <a:t>Burden of TB, TB/HIV, MDR-TB</a:t>
            </a:r>
            <a:br>
              <a:rPr lang="en-GB" altLang="en-US" sz="2400" b="1" dirty="0">
                <a:solidFill>
                  <a:srgbClr val="000000"/>
                </a:solidFill>
                <a:latin typeface="Calibri" pitchFamily="34" charset="0"/>
              </a:rPr>
            </a:br>
            <a:endParaRPr lang="en-GB" altLang="en-US" sz="2400" b="1" dirty="0">
              <a:solidFill>
                <a:srgbClr val="000000"/>
              </a:solidFill>
              <a:latin typeface="Calibri" pitchFamily="34" charset="0"/>
            </a:endParaRPr>
          </a:p>
          <a:p>
            <a:pPr eaLnBrk="1" hangingPunct="1">
              <a:spcBef>
                <a:spcPct val="0"/>
              </a:spcBef>
              <a:buSzPct val="105000"/>
              <a:buFont typeface="Wingdings" pitchFamily="2" charset="2"/>
              <a:buChar char="ü"/>
              <a:defRPr/>
            </a:pPr>
            <a:r>
              <a:rPr lang="en-GB" altLang="en-US" sz="2400" b="1" dirty="0">
                <a:solidFill>
                  <a:srgbClr val="000000"/>
                </a:solidFill>
                <a:latin typeface="Calibri" pitchFamily="34" charset="0"/>
              </a:rPr>
              <a:t>Impact of interventions, progress in control and care, and challenges</a:t>
            </a:r>
            <a:br>
              <a:rPr lang="en-GB" altLang="en-US" sz="2400" b="1" dirty="0">
                <a:solidFill>
                  <a:srgbClr val="000000"/>
                </a:solidFill>
                <a:latin typeface="Calibri" pitchFamily="34" charset="0"/>
              </a:rPr>
            </a:br>
            <a:endParaRPr lang="en-GB" altLang="en-US" sz="2400" b="1" dirty="0">
              <a:solidFill>
                <a:srgbClr val="000000"/>
              </a:solidFill>
              <a:latin typeface="Calibri" pitchFamily="34" charset="0"/>
            </a:endParaRPr>
          </a:p>
          <a:p>
            <a:pPr eaLnBrk="1" hangingPunct="1">
              <a:spcBef>
                <a:spcPct val="0"/>
              </a:spcBef>
              <a:buSzPct val="105000"/>
              <a:buFont typeface="Wingdings" pitchFamily="2" charset="2"/>
              <a:buChar char="ü"/>
              <a:defRPr/>
            </a:pPr>
            <a:r>
              <a:rPr lang="en-GB" altLang="en-US" sz="2400" b="1" dirty="0">
                <a:solidFill>
                  <a:srgbClr val="000000"/>
                </a:solidFill>
                <a:latin typeface="Calibri" pitchFamily="34" charset="0"/>
              </a:rPr>
              <a:t>The End TB Strategy in the SDG era</a:t>
            </a:r>
          </a:p>
          <a:p>
            <a:pPr eaLnBrk="1" hangingPunct="1">
              <a:spcBef>
                <a:spcPct val="0"/>
              </a:spcBef>
              <a:buSzPct val="105000"/>
              <a:buFont typeface="Wingdings" pitchFamily="2" charset="2"/>
              <a:buChar char="ü"/>
              <a:defRPr/>
            </a:pPr>
            <a:endParaRPr lang="en-GB" altLang="en-US" sz="2400" b="1" dirty="0">
              <a:solidFill>
                <a:srgbClr val="000000"/>
              </a:solidFill>
              <a:latin typeface="Calibri" pitchFamily="34" charset="0"/>
            </a:endParaRPr>
          </a:p>
          <a:p>
            <a:pPr eaLnBrk="1" hangingPunct="1">
              <a:spcBef>
                <a:spcPct val="0"/>
              </a:spcBef>
              <a:buSzPct val="105000"/>
              <a:buFont typeface="Wingdings" pitchFamily="2" charset="2"/>
              <a:buChar char="ü"/>
              <a:defRPr/>
            </a:pPr>
            <a:r>
              <a:rPr lang="en-GB" altLang="en-US" sz="2400" b="1" dirty="0">
                <a:solidFill>
                  <a:srgbClr val="000000"/>
                </a:solidFill>
                <a:latin typeface="Calibri" pitchFamily="34" charset="0"/>
              </a:rPr>
              <a:t>The politics of ending TB in an unprecedented era of visibility and momentum</a:t>
            </a:r>
          </a:p>
          <a:p>
            <a:pPr eaLnBrk="1" hangingPunct="1">
              <a:spcBef>
                <a:spcPct val="0"/>
              </a:spcBef>
              <a:buSzPct val="105000"/>
              <a:buFont typeface="Wingdings" pitchFamily="2" charset="2"/>
              <a:buChar char="ü"/>
              <a:defRPr/>
            </a:pPr>
            <a:endParaRPr lang="en-GB" altLang="en-US" sz="2400" b="1" dirty="0">
              <a:solidFill>
                <a:srgbClr val="000000"/>
              </a:solidFill>
              <a:latin typeface="Calibri" pitchFamily="34" charset="0"/>
            </a:endParaRPr>
          </a:p>
        </p:txBody>
      </p:sp>
      <p:sp>
        <p:nvSpPr>
          <p:cNvPr id="12" name="Rectangle 3">
            <a:extLst>
              <a:ext uri="{FF2B5EF4-FFF2-40B4-BE49-F238E27FC236}">
                <a16:creationId xmlns:a16="http://schemas.microsoft.com/office/drawing/2014/main" id="{E0B63D6A-76E8-4AF9-B5AA-FCE4A3C12EE2}"/>
              </a:ext>
            </a:extLst>
          </p:cNvPr>
          <p:cNvSpPr txBox="1">
            <a:spLocks noChangeArrowheads="1"/>
          </p:cNvSpPr>
          <p:nvPr/>
        </p:nvSpPr>
        <p:spPr>
          <a:xfrm>
            <a:off x="279984" y="4434780"/>
            <a:ext cx="4320480" cy="1658516"/>
          </a:xfrm>
          <a:prstGeom prst="rect">
            <a:avLst/>
          </a:prstGeom>
          <a:solidFill>
            <a:srgbClr val="4675B9"/>
          </a:solidFill>
        </p:spPr>
        <p:txBody>
          <a:bodyPr vert="horz" anchor="ctr">
            <a:normAutofit/>
          </a:bodyPr>
          <a:lstStyle>
            <a:lvl1pPr marL="0" indent="0" algn="l" rtl="0" eaLnBrk="1" latinLnBrk="0" hangingPunct="1">
              <a:spcBef>
                <a:spcPts val="700"/>
              </a:spcBef>
              <a:buClr>
                <a:schemeClr val="accent2"/>
              </a:buClr>
              <a:buSzPct val="60000"/>
              <a:buFont typeface="Wingdings"/>
              <a:buNone/>
              <a:defRPr sz="2800" kern="1200">
                <a:solidFill>
                  <a:srgbClr val="FFFFFF"/>
                </a:solidFill>
                <a:latin typeface="+mn-lt"/>
                <a:ea typeface="+mn-ea"/>
                <a:cs typeface="+mn-cs"/>
              </a:defRPr>
            </a:lvl1pPr>
            <a:lvl2pPr marL="457200" indent="0" algn="ctr" rtl="0" eaLnBrk="1" latinLnBrk="0" hangingPunct="1">
              <a:spcBef>
                <a:spcPts val="550"/>
              </a:spcBef>
              <a:buClr>
                <a:schemeClr val="accent1"/>
              </a:buClr>
              <a:buSzPct val="70000"/>
              <a:buFont typeface="Wingdings 2"/>
              <a:buNone/>
              <a:defRPr sz="2600" kern="1200">
                <a:solidFill>
                  <a:schemeClr val="tx1"/>
                </a:solidFill>
                <a:latin typeface="+mn-lt"/>
                <a:ea typeface="+mn-ea"/>
                <a:cs typeface="+mn-cs"/>
              </a:defRPr>
            </a:lvl2pPr>
            <a:lvl3pPr marL="914400" indent="0" algn="ctr" rtl="0" eaLnBrk="1" latinLnBrk="0" hangingPunct="1">
              <a:spcBef>
                <a:spcPts val="500"/>
              </a:spcBef>
              <a:buClr>
                <a:schemeClr val="accent2"/>
              </a:buClr>
              <a:buSzPct val="75000"/>
              <a:buFont typeface="Wingdings"/>
              <a:buNone/>
              <a:defRPr sz="2300" kern="1200">
                <a:solidFill>
                  <a:schemeClr val="tx1"/>
                </a:solidFill>
                <a:latin typeface="+mn-lt"/>
                <a:ea typeface="+mn-ea"/>
                <a:cs typeface="+mn-cs"/>
              </a:defRPr>
            </a:lvl3pPr>
            <a:lvl4pPr marL="1371600" indent="0" algn="ctr" rtl="0" eaLnBrk="1" latinLnBrk="0" hangingPunct="1">
              <a:spcBef>
                <a:spcPts val="400"/>
              </a:spcBef>
              <a:buClr>
                <a:schemeClr val="accent3"/>
              </a:buClr>
              <a:buSzPct val="75000"/>
              <a:buFont typeface="Wingdings"/>
              <a:buNone/>
              <a:defRPr sz="2000" kern="1200">
                <a:solidFill>
                  <a:schemeClr val="tx1"/>
                </a:solidFill>
                <a:latin typeface="+mn-lt"/>
                <a:ea typeface="+mn-ea"/>
                <a:cs typeface="+mn-cs"/>
              </a:defRPr>
            </a:lvl4pPr>
            <a:lvl5pPr marL="1828800" indent="0" algn="ctr" rtl="0" eaLnBrk="1" latinLnBrk="0" hangingPunct="1">
              <a:spcBef>
                <a:spcPts val="400"/>
              </a:spcBef>
              <a:buClr>
                <a:schemeClr val="accent4"/>
              </a:buClr>
              <a:buSzPct val="65000"/>
              <a:buFont typeface="Wingdings"/>
              <a:buNone/>
              <a:defRPr sz="2000" kern="1200">
                <a:solidFill>
                  <a:schemeClr val="tx1"/>
                </a:solidFill>
                <a:latin typeface="+mn-lt"/>
                <a:ea typeface="+mn-ea"/>
                <a:cs typeface="+mn-cs"/>
              </a:defRPr>
            </a:lvl5pPr>
            <a:lvl6pPr marL="2286000" indent="0" algn="ctr" rtl="0" eaLnBrk="1" latinLnBrk="0" hangingPunct="1">
              <a:spcBef>
                <a:spcPct val="20000"/>
              </a:spcBef>
              <a:buClr>
                <a:schemeClr val="accent1"/>
              </a:buClr>
              <a:buFont typeface="Wingdings"/>
              <a:buNone/>
              <a:defRPr sz="1800" kern="1200" baseline="0">
                <a:solidFill>
                  <a:schemeClr val="tx1"/>
                </a:solidFill>
                <a:latin typeface="+mn-lt"/>
                <a:ea typeface="+mn-ea"/>
                <a:cs typeface="+mn-cs"/>
              </a:defRPr>
            </a:lvl6pPr>
            <a:lvl7pPr marL="2743200" indent="0" algn="ctr" rtl="0" eaLnBrk="1" latinLnBrk="0" hangingPunct="1">
              <a:spcBef>
                <a:spcPct val="20000"/>
              </a:spcBef>
              <a:buClr>
                <a:schemeClr val="accent2"/>
              </a:buClr>
              <a:buFont typeface="Wingdings"/>
              <a:buNone/>
              <a:defRPr sz="1800" kern="1200" baseline="0">
                <a:solidFill>
                  <a:schemeClr val="tx1"/>
                </a:solidFill>
                <a:latin typeface="+mn-lt"/>
                <a:ea typeface="+mn-ea"/>
                <a:cs typeface="+mn-cs"/>
              </a:defRPr>
            </a:lvl7pPr>
            <a:lvl8pPr marL="3200400" indent="0" algn="ctr" rtl="0" eaLnBrk="1" latinLnBrk="0" hangingPunct="1">
              <a:spcBef>
                <a:spcPct val="20000"/>
              </a:spcBef>
              <a:buClr>
                <a:schemeClr val="accent3"/>
              </a:buClr>
              <a:buFont typeface="Wingdings"/>
              <a:buNone/>
              <a:defRPr sz="1800" kern="1200" baseline="0">
                <a:solidFill>
                  <a:schemeClr val="tx1"/>
                </a:solidFill>
                <a:latin typeface="+mn-lt"/>
                <a:ea typeface="+mn-ea"/>
                <a:cs typeface="+mn-cs"/>
              </a:defRPr>
            </a:lvl8pPr>
            <a:lvl9pPr marL="3657600" indent="0" algn="ctr" rtl="0" eaLnBrk="1" latinLnBrk="0" hangingPunct="1">
              <a:spcBef>
                <a:spcPct val="20000"/>
              </a:spcBef>
              <a:buClr>
                <a:schemeClr val="accent4"/>
              </a:buClr>
              <a:buFont typeface="Wingdings"/>
              <a:buNone/>
              <a:defRPr sz="1800" kern="1200" baseline="0">
                <a:solidFill>
                  <a:schemeClr val="tx1"/>
                </a:solidFill>
                <a:latin typeface="+mn-lt"/>
                <a:ea typeface="+mn-ea"/>
                <a:cs typeface="+mn-cs"/>
              </a:defRPr>
            </a:lvl9pPr>
            <a:extLst/>
          </a:lstStyle>
          <a:p>
            <a:pPr algn="ctr" defTabSz="1219170" fontAlgn="auto">
              <a:spcBef>
                <a:spcPts val="933"/>
              </a:spcBef>
              <a:spcAft>
                <a:spcPts val="0"/>
              </a:spcAft>
              <a:buClr>
                <a:srgbClr val="DA1F28"/>
              </a:buClr>
            </a:pPr>
            <a:r>
              <a:rPr lang="en-US" sz="2000" b="1" dirty="0" err="1">
                <a:latin typeface="Calibri" panose="020F0502020204030204" pitchFamily="34" charset="0"/>
                <a:cs typeface="Calibri" panose="020F0502020204030204" pitchFamily="34" charset="0"/>
              </a:rPr>
              <a:t>Situazione</a:t>
            </a:r>
            <a:r>
              <a:rPr lang="en-US" sz="2000" b="1" dirty="0">
                <a:latin typeface="Calibri" panose="020F0502020204030204" pitchFamily="34" charset="0"/>
                <a:cs typeface="Calibri" panose="020F0502020204030204" pitchFamily="34" charset="0"/>
              </a:rPr>
              <a:t> </a:t>
            </a:r>
            <a:r>
              <a:rPr lang="en-US" sz="2000" b="1" dirty="0" err="1">
                <a:latin typeface="Calibri" panose="020F0502020204030204" pitchFamily="34" charset="0"/>
                <a:cs typeface="Calibri" panose="020F0502020204030204" pitchFamily="34" charset="0"/>
              </a:rPr>
              <a:t>globale</a:t>
            </a:r>
            <a:r>
              <a:rPr lang="en-US" sz="2000" b="1" dirty="0">
                <a:latin typeface="Calibri" panose="020F0502020204030204" pitchFamily="34" charset="0"/>
                <a:cs typeface="Calibri" panose="020F0502020204030204" pitchFamily="34" charset="0"/>
              </a:rPr>
              <a:t> della </a:t>
            </a:r>
            <a:r>
              <a:rPr lang="en-US" sz="2000" b="1" dirty="0" err="1">
                <a:latin typeface="Calibri" panose="020F0502020204030204" pitchFamily="34" charset="0"/>
                <a:cs typeface="Calibri" panose="020F0502020204030204" pitchFamily="34" charset="0"/>
              </a:rPr>
              <a:t>tubercolosi</a:t>
            </a:r>
            <a:r>
              <a:rPr lang="en-US" sz="2000" b="1" dirty="0">
                <a:latin typeface="Calibri" panose="020F0502020204030204" pitchFamily="34" charset="0"/>
                <a:cs typeface="Calibri" panose="020F0502020204030204" pitchFamily="34" charset="0"/>
              </a:rPr>
              <a:t>, </a:t>
            </a:r>
          </a:p>
          <a:p>
            <a:pPr algn="ctr" defTabSz="1219170" fontAlgn="auto">
              <a:spcBef>
                <a:spcPts val="933"/>
              </a:spcBef>
              <a:spcAft>
                <a:spcPts val="0"/>
              </a:spcAft>
              <a:buClr>
                <a:srgbClr val="DA1F28"/>
              </a:buClr>
            </a:pPr>
            <a:r>
              <a:rPr lang="en-US" sz="2000" b="1" dirty="0">
                <a:latin typeface="Calibri" panose="020F0502020204030204" pitchFamily="34" charset="0"/>
                <a:cs typeface="Calibri" panose="020F0502020204030204" pitchFamily="34" charset="0"/>
              </a:rPr>
              <a:t>e </a:t>
            </a:r>
            <a:r>
              <a:rPr lang="en-US" sz="2000" b="1" dirty="0" err="1">
                <a:latin typeface="Calibri" panose="020F0502020204030204" pitchFamily="34" charset="0"/>
                <a:cs typeface="Calibri" panose="020F0502020204030204" pitchFamily="34" charset="0"/>
              </a:rPr>
              <a:t>strategie</a:t>
            </a:r>
            <a:r>
              <a:rPr lang="en-US" sz="2000" b="1" dirty="0">
                <a:latin typeface="Calibri" panose="020F0502020204030204" pitchFamily="34" charset="0"/>
                <a:cs typeface="Calibri" panose="020F0502020204030204" pitchFamily="34" charset="0"/>
              </a:rPr>
              <a:t> e </a:t>
            </a:r>
            <a:r>
              <a:rPr lang="en-US" sz="2000" b="1" dirty="0" err="1">
                <a:latin typeface="Calibri" panose="020F0502020204030204" pitchFamily="34" charset="0"/>
                <a:cs typeface="Calibri" panose="020F0502020204030204" pitchFamily="34" charset="0"/>
              </a:rPr>
              <a:t>politiche</a:t>
            </a:r>
            <a:r>
              <a:rPr lang="en-US" sz="2000" b="1" dirty="0">
                <a:latin typeface="Calibri" panose="020F0502020204030204" pitchFamily="34" charset="0"/>
                <a:cs typeface="Calibri" panose="020F0502020204030204" pitchFamily="34" charset="0"/>
              </a:rPr>
              <a:t> </a:t>
            </a:r>
            <a:r>
              <a:rPr lang="en-US" sz="2000" b="1" dirty="0" err="1">
                <a:latin typeface="Calibri" panose="020F0502020204030204" pitchFamily="34" charset="0"/>
                <a:cs typeface="Calibri" panose="020F0502020204030204" pitchFamily="34" charset="0"/>
              </a:rPr>
              <a:t>internazionali</a:t>
            </a:r>
            <a:r>
              <a:rPr lang="en-US" sz="2000" b="1" dirty="0">
                <a:latin typeface="Calibri" panose="020F0502020204030204" pitchFamily="34" charset="0"/>
                <a:cs typeface="Calibri" panose="020F0502020204030204" pitchFamily="34" charset="0"/>
              </a:rPr>
              <a:t> per la lotta</a:t>
            </a:r>
            <a:endParaRPr lang="x-none" sz="2000" b="1" dirty="0">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BC7E0196-3D1C-432B-9C75-5249AE11BA3A}"/>
              </a:ext>
            </a:extLst>
          </p:cNvPr>
          <p:cNvPicPr>
            <a:picLocks noChangeAspect="1"/>
          </p:cNvPicPr>
          <p:nvPr/>
        </p:nvPicPr>
        <p:blipFill>
          <a:blip r:embed="rId2"/>
          <a:stretch>
            <a:fillRect/>
          </a:stretch>
        </p:blipFill>
        <p:spPr>
          <a:xfrm>
            <a:off x="806153" y="987848"/>
            <a:ext cx="3090862" cy="3357562"/>
          </a:xfrm>
          <a:prstGeom prst="rect">
            <a:avLst/>
          </a:prstGeom>
        </p:spPr>
      </p:pic>
      <p:pic>
        <p:nvPicPr>
          <p:cNvPr id="25" name="Picture 24">
            <a:extLst>
              <a:ext uri="{FF2B5EF4-FFF2-40B4-BE49-F238E27FC236}">
                <a16:creationId xmlns:a16="http://schemas.microsoft.com/office/drawing/2014/main" id="{F99B0999-53CF-46F4-9289-1225486C6122}"/>
              </a:ext>
            </a:extLst>
          </p:cNvPr>
          <p:cNvPicPr>
            <a:picLocks noChangeAspect="1"/>
          </p:cNvPicPr>
          <p:nvPr/>
        </p:nvPicPr>
        <p:blipFill>
          <a:blip r:embed="rId3"/>
          <a:stretch>
            <a:fillRect/>
          </a:stretch>
        </p:blipFill>
        <p:spPr>
          <a:xfrm>
            <a:off x="21442" y="6375360"/>
            <a:ext cx="12192000" cy="510024"/>
          </a:xfrm>
          <a:prstGeom prst="rect">
            <a:avLst/>
          </a:prstGeom>
        </p:spPr>
      </p:pic>
    </p:spTree>
    <p:extLst>
      <p:ext uri="{BB962C8B-B14F-4D97-AF65-F5344CB8AC3E}">
        <p14:creationId xmlns:p14="http://schemas.microsoft.com/office/powerpoint/2010/main" val="1066410104"/>
      </p:ext>
    </p:extLst>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1774825" y="115889"/>
            <a:ext cx="8713788" cy="865187"/>
          </a:xfrm>
        </p:spPr>
        <p:txBody>
          <a:bodyPr>
            <a:noAutofit/>
          </a:bodyPr>
          <a:lstStyle/>
          <a:p>
            <a:pPr algn="l"/>
            <a:r>
              <a:rPr lang="en-US" altLang="en-US" sz="3000" b="1" dirty="0">
                <a:solidFill>
                  <a:schemeClr val="tx1"/>
                </a:solidFill>
                <a:latin typeface="Century Gothic" panose="020B0502020202020204" pitchFamily="34" charset="0"/>
              </a:rPr>
              <a:t>Composition of TB related costs, on average</a:t>
            </a:r>
          </a:p>
        </p:txBody>
      </p:sp>
      <p:graphicFrame>
        <p:nvGraphicFramePr>
          <p:cNvPr id="6" name="Chart 5"/>
          <p:cNvGraphicFramePr>
            <a:graphicFrameLocks/>
          </p:cNvGraphicFramePr>
          <p:nvPr>
            <p:extLst>
              <p:ext uri="{D42A27DB-BD31-4B8C-83A1-F6EECF244321}">
                <p14:modId xmlns:p14="http://schemas.microsoft.com/office/powerpoint/2010/main" val="2247245866"/>
              </p:ext>
            </p:extLst>
          </p:nvPr>
        </p:nvGraphicFramePr>
        <p:xfrm>
          <a:off x="2869234" y="1020748"/>
          <a:ext cx="9036496" cy="5419330"/>
        </p:xfrm>
        <a:graphic>
          <a:graphicData uri="http://schemas.openxmlformats.org/drawingml/2006/chart">
            <c:chart xmlns:c="http://schemas.openxmlformats.org/drawingml/2006/chart" xmlns:r="http://schemas.openxmlformats.org/officeDocument/2006/relationships" r:id="rId3"/>
          </a:graphicData>
        </a:graphic>
      </p:graphicFrame>
      <p:sp>
        <p:nvSpPr>
          <p:cNvPr id="7173" name="TextBox 1"/>
          <p:cNvSpPr txBox="1">
            <a:spLocks noChangeArrowheads="1"/>
          </p:cNvSpPr>
          <p:nvPr/>
        </p:nvSpPr>
        <p:spPr bwMode="auto">
          <a:xfrm>
            <a:off x="7979399" y="1052737"/>
            <a:ext cx="1754188" cy="179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auto" hangingPunct="1">
              <a:spcBef>
                <a:spcPts val="0"/>
              </a:spcBef>
              <a:spcAft>
                <a:spcPts val="0"/>
              </a:spcAft>
            </a:pPr>
            <a:r>
              <a:rPr lang="en-US" altLang="en-US" dirty="0">
                <a:solidFill>
                  <a:srgbClr val="000000"/>
                </a:solidFill>
              </a:rPr>
              <a:t>During treatment</a:t>
            </a:r>
          </a:p>
          <a:p>
            <a:pPr eaLnBrk="1" fontAlgn="auto" hangingPunct="1">
              <a:spcBef>
                <a:spcPts val="0"/>
              </a:spcBef>
              <a:spcAft>
                <a:spcPts val="0"/>
              </a:spcAft>
            </a:pPr>
            <a:r>
              <a:rPr lang="en-US" altLang="en-US" dirty="0">
                <a:solidFill>
                  <a:srgbClr val="000000"/>
                </a:solidFill>
              </a:rPr>
              <a:t>50% of total costs</a:t>
            </a:r>
          </a:p>
          <a:p>
            <a:pPr eaLnBrk="1" fontAlgn="auto" hangingPunct="1">
              <a:spcBef>
                <a:spcPts val="0"/>
              </a:spcBef>
              <a:spcAft>
                <a:spcPts val="0"/>
              </a:spcAft>
            </a:pPr>
            <a:r>
              <a:rPr lang="en-US" altLang="en-US" b="1" dirty="0">
                <a:solidFill>
                  <a:srgbClr val="000000"/>
                </a:solidFill>
              </a:rPr>
              <a:t>        </a:t>
            </a:r>
          </a:p>
        </p:txBody>
      </p:sp>
      <p:sp>
        <p:nvSpPr>
          <p:cNvPr id="7174" name="TextBox 1"/>
          <p:cNvSpPr txBox="1">
            <a:spLocks noChangeArrowheads="1"/>
          </p:cNvSpPr>
          <p:nvPr/>
        </p:nvSpPr>
        <p:spPr bwMode="auto">
          <a:xfrm>
            <a:off x="4913965" y="1052736"/>
            <a:ext cx="1754188" cy="179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auto" hangingPunct="1">
              <a:spcBef>
                <a:spcPts val="0"/>
              </a:spcBef>
              <a:spcAft>
                <a:spcPts val="0"/>
              </a:spcAft>
            </a:pPr>
            <a:r>
              <a:rPr lang="en-US" altLang="en-US" dirty="0">
                <a:solidFill>
                  <a:srgbClr val="000000"/>
                </a:solidFill>
              </a:rPr>
              <a:t>Before treatment</a:t>
            </a:r>
          </a:p>
          <a:p>
            <a:pPr eaLnBrk="1" fontAlgn="auto" hangingPunct="1">
              <a:spcBef>
                <a:spcPts val="0"/>
              </a:spcBef>
              <a:spcAft>
                <a:spcPts val="0"/>
              </a:spcAft>
            </a:pPr>
            <a:r>
              <a:rPr lang="en-US" altLang="en-US" dirty="0">
                <a:solidFill>
                  <a:srgbClr val="000000"/>
                </a:solidFill>
              </a:rPr>
              <a:t>50% of total costs</a:t>
            </a:r>
          </a:p>
          <a:p>
            <a:pPr eaLnBrk="1" fontAlgn="auto" hangingPunct="1">
              <a:spcBef>
                <a:spcPts val="0"/>
              </a:spcBef>
              <a:spcAft>
                <a:spcPts val="0"/>
              </a:spcAft>
            </a:pPr>
            <a:r>
              <a:rPr lang="en-US" altLang="en-US" b="1" dirty="0">
                <a:solidFill>
                  <a:srgbClr val="000000"/>
                </a:solidFill>
              </a:rPr>
              <a:t>        </a:t>
            </a:r>
          </a:p>
        </p:txBody>
      </p:sp>
      <p:sp>
        <p:nvSpPr>
          <p:cNvPr id="7175" name="TextBox 2"/>
          <p:cNvSpPr txBox="1">
            <a:spLocks noChangeArrowheads="1"/>
          </p:cNvSpPr>
          <p:nvPr/>
        </p:nvSpPr>
        <p:spPr bwMode="auto">
          <a:xfrm>
            <a:off x="1551513" y="1674485"/>
            <a:ext cx="2305050" cy="523220"/>
          </a:xfrm>
          <a:prstGeom prst="rect">
            <a:avLst/>
          </a:prstGeom>
          <a:noFill/>
          <a:ln w="9525">
            <a:solidFill>
              <a:srgbClr val="0033CC"/>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fontAlgn="auto" hangingPunct="1">
              <a:spcBef>
                <a:spcPts val="0"/>
              </a:spcBef>
              <a:spcAft>
                <a:spcPts val="0"/>
              </a:spcAft>
            </a:pPr>
            <a:r>
              <a:rPr lang="en-US" altLang="en-US" sz="2800" dirty="0">
                <a:solidFill>
                  <a:srgbClr val="000000"/>
                </a:solidFill>
              </a:rPr>
              <a:t>Direct medical</a:t>
            </a:r>
            <a:endParaRPr lang="en-GB" altLang="en-US" sz="2800" dirty="0">
              <a:solidFill>
                <a:srgbClr val="000000"/>
              </a:solidFill>
            </a:endParaRPr>
          </a:p>
        </p:txBody>
      </p:sp>
      <p:sp>
        <p:nvSpPr>
          <p:cNvPr id="2" name="Slide Number Placeholder 1"/>
          <p:cNvSpPr>
            <a:spLocks noGrp="1"/>
          </p:cNvSpPr>
          <p:nvPr>
            <p:ph type="sldNum" sz="quarter" idx="12"/>
          </p:nvPr>
        </p:nvSpPr>
        <p:spPr>
          <a:xfrm>
            <a:off x="8343403" y="6387772"/>
            <a:ext cx="2133600" cy="476250"/>
          </a:xfrm>
        </p:spPr>
        <p:txBody>
          <a:bodyPr/>
          <a:lstStyle/>
          <a:p>
            <a:fld id="{8C446119-50F8-469F-9A99-55FDA01601E2}" type="slidenum">
              <a:rPr lang="es-ES_tradnl" smtClean="0"/>
              <a:pPr/>
              <a:t>30</a:t>
            </a:fld>
            <a:endParaRPr lang="es-ES_tradnl" dirty="0"/>
          </a:p>
        </p:txBody>
      </p:sp>
      <p:sp>
        <p:nvSpPr>
          <p:cNvPr id="11" name="TextBox 3"/>
          <p:cNvSpPr txBox="1">
            <a:spLocks noChangeArrowheads="1"/>
          </p:cNvSpPr>
          <p:nvPr/>
        </p:nvSpPr>
        <p:spPr bwMode="auto">
          <a:xfrm>
            <a:off x="1566614" y="5949280"/>
            <a:ext cx="882047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auto" hangingPunct="1">
              <a:spcBef>
                <a:spcPts val="0"/>
              </a:spcBef>
              <a:spcAft>
                <a:spcPts val="0"/>
              </a:spcAft>
            </a:pPr>
            <a:r>
              <a:rPr lang="en-GB" altLang="en-US" sz="900" dirty="0">
                <a:solidFill>
                  <a:srgbClr val="000000"/>
                </a:solidFill>
                <a:cs typeface="Calibri" pitchFamily="34" charset="0"/>
              </a:rPr>
              <a:t>Source: </a:t>
            </a:r>
            <a:r>
              <a:rPr lang="en-GB" altLang="en-US" sz="900" dirty="0" err="1">
                <a:solidFill>
                  <a:srgbClr val="000000"/>
                </a:solidFill>
                <a:cs typeface="Calibri" pitchFamily="34" charset="0"/>
              </a:rPr>
              <a:t>Tanimura</a:t>
            </a:r>
            <a:r>
              <a:rPr lang="en-GB" altLang="en-US" sz="900" dirty="0">
                <a:solidFill>
                  <a:srgbClr val="000000"/>
                </a:solidFill>
                <a:cs typeface="Calibri" pitchFamily="34" charset="0"/>
              </a:rPr>
              <a:t> T, Jaramillo E, Weil D, Raviglione M, Lönnroth K.  Financial burden for tuberculosis patients in low- and middle-income countries – a systematic review.</a:t>
            </a:r>
            <a:r>
              <a:rPr lang="en-GB" altLang="en-US" sz="900" b="1" i="1" dirty="0">
                <a:solidFill>
                  <a:srgbClr val="000000"/>
                </a:solidFill>
                <a:cs typeface="Calibri" pitchFamily="34" charset="0"/>
              </a:rPr>
              <a:t> </a:t>
            </a:r>
            <a:r>
              <a:rPr lang="en-GB" altLang="en-US" sz="900" dirty="0">
                <a:solidFill>
                  <a:srgbClr val="000000"/>
                </a:solidFill>
                <a:cs typeface="Calibri" pitchFamily="34" charset="0"/>
              </a:rPr>
              <a:t>ERJ 2014.</a:t>
            </a:r>
            <a:endParaRPr lang="en-GB" altLang="en-US" sz="900" dirty="0">
              <a:solidFill>
                <a:srgbClr val="000000"/>
              </a:solidFill>
            </a:endParaRPr>
          </a:p>
        </p:txBody>
      </p:sp>
      <p:sp>
        <p:nvSpPr>
          <p:cNvPr id="18" name="Rectangle 17"/>
          <p:cNvSpPr>
            <a:spLocks noChangeArrowheads="1"/>
          </p:cNvSpPr>
          <p:nvPr/>
        </p:nvSpPr>
        <p:spPr bwMode="auto">
          <a:xfrm>
            <a:off x="1716708" y="997896"/>
            <a:ext cx="8771780" cy="45719"/>
          </a:xfrm>
          <a:prstGeom prst="rect">
            <a:avLst/>
          </a:prstGeom>
          <a:solidFill>
            <a:srgbClr val="0093D5"/>
          </a:solidFill>
          <a:ln>
            <a:noFill/>
          </a:ln>
          <a:extLst/>
        </p:spPr>
        <p:txBody>
          <a:bodyPr rot="0" vert="horz" wrap="square" lIns="91440" tIns="45720" rIns="91440" bIns="45720" anchor="t" anchorCtr="0" upright="1">
            <a:noAutofit/>
          </a:bodyPr>
          <a:lstStyle/>
          <a:p>
            <a:pPr fontAlgn="auto">
              <a:spcBef>
                <a:spcPts val="0"/>
              </a:spcBef>
              <a:spcAft>
                <a:spcPts val="0"/>
              </a:spcAft>
            </a:pPr>
            <a:endParaRPr lang="en-US">
              <a:solidFill>
                <a:srgbClr val="000000"/>
              </a:solidFill>
              <a:latin typeface="Arial Narrow" panose="020B0606020202030204" pitchFamily="34" charset="0"/>
              <a:cs typeface="Arial"/>
            </a:endParaRPr>
          </a:p>
        </p:txBody>
      </p:sp>
      <p:sp>
        <p:nvSpPr>
          <p:cNvPr id="19" name="TextBox 2"/>
          <p:cNvSpPr txBox="1">
            <a:spLocks noChangeArrowheads="1"/>
          </p:cNvSpPr>
          <p:nvPr/>
        </p:nvSpPr>
        <p:spPr bwMode="auto">
          <a:xfrm>
            <a:off x="1560472" y="2905801"/>
            <a:ext cx="3039241" cy="461665"/>
          </a:xfrm>
          <a:prstGeom prst="rect">
            <a:avLst/>
          </a:prstGeom>
          <a:noFill/>
          <a:ln w="9525">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fontAlgn="auto">
              <a:spcBef>
                <a:spcPts val="0"/>
              </a:spcBef>
              <a:spcAft>
                <a:spcPts val="0"/>
              </a:spcAft>
            </a:pPr>
            <a:r>
              <a:rPr lang="en-US" altLang="en-US" sz="2400" dirty="0">
                <a:solidFill>
                  <a:srgbClr val="00B050"/>
                </a:solidFill>
              </a:rPr>
              <a:t>Direct non-medical</a:t>
            </a:r>
            <a:endParaRPr lang="en-GB" altLang="en-US" sz="2400" dirty="0">
              <a:solidFill>
                <a:srgbClr val="00B050"/>
              </a:solidFill>
            </a:endParaRPr>
          </a:p>
        </p:txBody>
      </p:sp>
      <p:sp>
        <p:nvSpPr>
          <p:cNvPr id="20" name="TextBox 2"/>
          <p:cNvSpPr txBox="1"/>
          <p:nvPr/>
        </p:nvSpPr>
        <p:spPr>
          <a:xfrm>
            <a:off x="1559497" y="3985900"/>
            <a:ext cx="1800250" cy="523220"/>
          </a:xfrm>
          <a:prstGeom prst="rect">
            <a:avLst/>
          </a:prstGeom>
          <a:noFill/>
          <a:ln>
            <a:solidFill>
              <a:srgbClr val="FF0000"/>
            </a:solid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fontAlgn="auto">
              <a:spcBef>
                <a:spcPts val="0"/>
              </a:spcBef>
              <a:spcAft>
                <a:spcPts val="0"/>
              </a:spcAft>
            </a:pPr>
            <a:r>
              <a:rPr lang="en-US" sz="2800" dirty="0">
                <a:solidFill>
                  <a:srgbClr val="FF0000"/>
                </a:solidFill>
              </a:rPr>
              <a:t>Indirect </a:t>
            </a:r>
            <a:endParaRPr lang="en-GB" sz="2800" dirty="0">
              <a:solidFill>
                <a:srgbClr val="FF0000"/>
              </a:solidFill>
            </a:endParaRPr>
          </a:p>
        </p:txBody>
      </p:sp>
      <p:pic>
        <p:nvPicPr>
          <p:cNvPr id="16" name="Picture 15">
            <a:extLst>
              <a:ext uri="{FF2B5EF4-FFF2-40B4-BE49-F238E27FC236}">
                <a16:creationId xmlns:a16="http://schemas.microsoft.com/office/drawing/2014/main" id="{C25CB55B-4909-46A7-8494-9A2AA994EB70}"/>
              </a:ext>
            </a:extLst>
          </p:cNvPr>
          <p:cNvPicPr>
            <a:picLocks noChangeAspect="1"/>
          </p:cNvPicPr>
          <p:nvPr/>
        </p:nvPicPr>
        <p:blipFill>
          <a:blip r:embed="rId4"/>
          <a:stretch>
            <a:fillRect/>
          </a:stretch>
        </p:blipFill>
        <p:spPr>
          <a:xfrm>
            <a:off x="11512" y="6379500"/>
            <a:ext cx="12192000" cy="510024"/>
          </a:xfrm>
          <a:prstGeom prst="rect">
            <a:avLst/>
          </a:prstGeom>
        </p:spPr>
      </p:pic>
    </p:spTree>
    <p:extLst>
      <p:ext uri="{BB962C8B-B14F-4D97-AF65-F5344CB8AC3E}">
        <p14:creationId xmlns:p14="http://schemas.microsoft.com/office/powerpoint/2010/main" val="6172709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Title 1"/>
          <p:cNvSpPr>
            <a:spLocks noGrp="1"/>
          </p:cNvSpPr>
          <p:nvPr>
            <p:ph type="title"/>
          </p:nvPr>
        </p:nvSpPr>
        <p:spPr>
          <a:xfrm>
            <a:off x="1631954" y="115891"/>
            <a:ext cx="9001125" cy="675105"/>
          </a:xfrm>
        </p:spPr>
        <p:txBody>
          <a:bodyPr/>
          <a:lstStyle/>
          <a:p>
            <a:pPr algn="l"/>
            <a:r>
              <a:rPr lang="en-US" altLang="en-US" sz="3200" b="1" dirty="0">
                <a:latin typeface="Century Gothic" pitchFamily="34" charset="0"/>
              </a:rPr>
              <a:t>Composition of TB related costs, on average</a:t>
            </a:r>
          </a:p>
        </p:txBody>
      </p:sp>
      <p:graphicFrame>
        <p:nvGraphicFramePr>
          <p:cNvPr id="6" name="Chart 5"/>
          <p:cNvGraphicFramePr>
            <a:graphicFrameLocks/>
          </p:cNvGraphicFramePr>
          <p:nvPr>
            <p:extLst>
              <p:ext uri="{D42A27DB-BD31-4B8C-83A1-F6EECF244321}">
                <p14:modId xmlns:p14="http://schemas.microsoft.com/office/powerpoint/2010/main" val="4234762916"/>
              </p:ext>
            </p:extLst>
          </p:nvPr>
        </p:nvGraphicFramePr>
        <p:xfrm>
          <a:off x="2783632" y="768739"/>
          <a:ext cx="9233962" cy="5616476"/>
        </p:xfrm>
        <a:graphic>
          <a:graphicData uri="http://schemas.openxmlformats.org/drawingml/2006/chart">
            <c:chart xmlns:c="http://schemas.openxmlformats.org/drawingml/2006/chart" xmlns:r="http://schemas.openxmlformats.org/officeDocument/2006/relationships" r:id="rId2"/>
          </a:graphicData>
        </a:graphic>
      </p:graphicFrame>
      <p:sp>
        <p:nvSpPr>
          <p:cNvPr id="136196" name="TextBox 1"/>
          <p:cNvSpPr txBox="1">
            <a:spLocks noChangeArrowheads="1"/>
          </p:cNvSpPr>
          <p:nvPr/>
        </p:nvSpPr>
        <p:spPr bwMode="auto">
          <a:xfrm>
            <a:off x="8351738" y="913084"/>
            <a:ext cx="1695450" cy="671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en-US" altLang="en-US" sz="1800" dirty="0">
                <a:solidFill>
                  <a:srgbClr val="000000"/>
                </a:solidFill>
                <a:latin typeface="Calibri" pitchFamily="34" charset="0"/>
              </a:rPr>
              <a:t>During treatment</a:t>
            </a:r>
          </a:p>
          <a:p>
            <a:pPr eaLnBrk="1" hangingPunct="1">
              <a:spcBef>
                <a:spcPct val="0"/>
              </a:spcBef>
              <a:buFontTx/>
              <a:buNone/>
            </a:pPr>
            <a:r>
              <a:rPr lang="en-US" altLang="en-US" sz="1800" dirty="0">
                <a:solidFill>
                  <a:srgbClr val="000000"/>
                </a:solidFill>
                <a:latin typeface="Calibri" pitchFamily="34" charset="0"/>
              </a:rPr>
              <a:t>50% of total costs</a:t>
            </a:r>
          </a:p>
          <a:p>
            <a:pPr eaLnBrk="1" hangingPunct="1">
              <a:spcBef>
                <a:spcPct val="0"/>
              </a:spcBef>
              <a:buFontTx/>
              <a:buNone/>
            </a:pPr>
            <a:r>
              <a:rPr lang="en-US" altLang="en-US" sz="1800" b="1" dirty="0">
                <a:solidFill>
                  <a:srgbClr val="000000"/>
                </a:solidFill>
                <a:latin typeface="Calibri" pitchFamily="34" charset="0"/>
              </a:rPr>
              <a:t>        </a:t>
            </a:r>
          </a:p>
        </p:txBody>
      </p:sp>
      <p:sp>
        <p:nvSpPr>
          <p:cNvPr id="136197" name="TextBox 1"/>
          <p:cNvSpPr txBox="1">
            <a:spLocks noChangeArrowheads="1"/>
          </p:cNvSpPr>
          <p:nvPr/>
        </p:nvSpPr>
        <p:spPr bwMode="auto">
          <a:xfrm>
            <a:off x="4656833" y="867347"/>
            <a:ext cx="1695450" cy="64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en-US" altLang="en-US" sz="1800" dirty="0">
                <a:solidFill>
                  <a:srgbClr val="000000"/>
                </a:solidFill>
                <a:latin typeface="Calibri" pitchFamily="34" charset="0"/>
              </a:rPr>
              <a:t>Before treatment</a:t>
            </a:r>
          </a:p>
          <a:p>
            <a:pPr eaLnBrk="1" hangingPunct="1">
              <a:spcBef>
                <a:spcPct val="0"/>
              </a:spcBef>
              <a:buFontTx/>
              <a:buNone/>
            </a:pPr>
            <a:r>
              <a:rPr lang="en-US" altLang="en-US" sz="1800" dirty="0">
                <a:solidFill>
                  <a:srgbClr val="000000"/>
                </a:solidFill>
                <a:latin typeface="Calibri" pitchFamily="34" charset="0"/>
              </a:rPr>
              <a:t>50% of total costs</a:t>
            </a:r>
            <a:r>
              <a:rPr lang="en-US" altLang="en-US" sz="1800" b="1" dirty="0">
                <a:solidFill>
                  <a:srgbClr val="000000"/>
                </a:solidFill>
                <a:latin typeface="Calibri" pitchFamily="34" charset="0"/>
              </a:rPr>
              <a:t> </a:t>
            </a:r>
          </a:p>
        </p:txBody>
      </p:sp>
      <p:sp>
        <p:nvSpPr>
          <p:cNvPr id="136198" name="TextBox 2"/>
          <p:cNvSpPr txBox="1">
            <a:spLocks noChangeArrowheads="1"/>
          </p:cNvSpPr>
          <p:nvPr/>
        </p:nvSpPr>
        <p:spPr bwMode="auto">
          <a:xfrm>
            <a:off x="3240163" y="1752858"/>
            <a:ext cx="1668462" cy="523220"/>
          </a:xfrm>
          <a:prstGeom prst="rect">
            <a:avLst/>
          </a:prstGeom>
          <a:noFill/>
          <a:ln w="9525">
            <a:solidFill>
              <a:srgbClr val="0033CC"/>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eaLnBrk="1" hangingPunct="1">
              <a:spcBef>
                <a:spcPct val="0"/>
              </a:spcBef>
              <a:buFontTx/>
              <a:buNone/>
            </a:pPr>
            <a:r>
              <a:rPr lang="en-US" altLang="en-US" sz="2800" dirty="0">
                <a:solidFill>
                  <a:srgbClr val="0070C0"/>
                </a:solidFill>
                <a:latin typeface="Calibri" pitchFamily="34" charset="0"/>
              </a:rPr>
              <a:t>UHC</a:t>
            </a:r>
            <a:endParaRPr lang="en-GB" altLang="en-US" sz="2800" dirty="0">
              <a:solidFill>
                <a:srgbClr val="0070C0"/>
              </a:solidFill>
              <a:latin typeface="Calibri" pitchFamily="34" charset="0"/>
            </a:endParaRPr>
          </a:p>
        </p:txBody>
      </p:sp>
      <p:sp>
        <p:nvSpPr>
          <p:cNvPr id="16" name="TextBox 3"/>
          <p:cNvSpPr txBox="1">
            <a:spLocks noChangeArrowheads="1"/>
          </p:cNvSpPr>
          <p:nvPr/>
        </p:nvSpPr>
        <p:spPr bwMode="auto">
          <a:xfrm>
            <a:off x="1487478" y="6006480"/>
            <a:ext cx="921703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auto" hangingPunct="1">
              <a:spcBef>
                <a:spcPct val="0"/>
              </a:spcBef>
              <a:spcAft>
                <a:spcPts val="0"/>
              </a:spcAft>
              <a:buNone/>
            </a:pPr>
            <a:r>
              <a:rPr lang="en-GB" altLang="en-US" sz="900" dirty="0">
                <a:solidFill>
                  <a:srgbClr val="000000"/>
                </a:solidFill>
                <a:cs typeface="Calibri" pitchFamily="34" charset="0"/>
              </a:rPr>
              <a:t>Source: </a:t>
            </a:r>
            <a:r>
              <a:rPr lang="en-GB" altLang="en-US" sz="900" dirty="0" err="1">
                <a:solidFill>
                  <a:srgbClr val="000000"/>
                </a:solidFill>
                <a:cs typeface="Calibri" pitchFamily="34" charset="0"/>
              </a:rPr>
              <a:t>Tanimura</a:t>
            </a:r>
            <a:r>
              <a:rPr lang="en-GB" altLang="en-US" sz="900" dirty="0">
                <a:solidFill>
                  <a:srgbClr val="000000"/>
                </a:solidFill>
                <a:cs typeface="Calibri" pitchFamily="34" charset="0"/>
              </a:rPr>
              <a:t> T, Jaramillo E, Weil D, Raviglione M, </a:t>
            </a:r>
            <a:r>
              <a:rPr lang="en-GB" altLang="en-US" sz="900" dirty="0" err="1">
                <a:solidFill>
                  <a:srgbClr val="000000"/>
                </a:solidFill>
                <a:cs typeface="Calibri" pitchFamily="34" charset="0"/>
              </a:rPr>
              <a:t>Lönnroth</a:t>
            </a:r>
            <a:r>
              <a:rPr lang="en-GB" altLang="en-US" sz="900" dirty="0">
                <a:solidFill>
                  <a:srgbClr val="000000"/>
                </a:solidFill>
                <a:cs typeface="Calibri" pitchFamily="34" charset="0"/>
              </a:rPr>
              <a:t> K.  Financial burden for tuberculosis patients in low- and middle-income countries – a systematic review.</a:t>
            </a:r>
            <a:r>
              <a:rPr lang="en-GB" altLang="en-US" sz="900" b="1" i="1" dirty="0">
                <a:solidFill>
                  <a:srgbClr val="000000"/>
                </a:solidFill>
                <a:cs typeface="Calibri" pitchFamily="34" charset="0"/>
              </a:rPr>
              <a:t> </a:t>
            </a:r>
            <a:r>
              <a:rPr lang="en-GB" altLang="en-US" sz="900" dirty="0">
                <a:solidFill>
                  <a:srgbClr val="000000"/>
                </a:solidFill>
                <a:cs typeface="Calibri" pitchFamily="34" charset="0"/>
              </a:rPr>
              <a:t>ERJ 2014</a:t>
            </a:r>
            <a:endParaRPr lang="en-GB" altLang="en-US" sz="900" dirty="0">
              <a:solidFill>
                <a:srgbClr val="000000"/>
              </a:solidFill>
              <a:cs typeface="Arial"/>
            </a:endParaRPr>
          </a:p>
        </p:txBody>
      </p:sp>
      <p:sp>
        <p:nvSpPr>
          <p:cNvPr id="17" name="Rectangle 16"/>
          <p:cNvSpPr>
            <a:spLocks noChangeArrowheads="1"/>
          </p:cNvSpPr>
          <p:nvPr/>
        </p:nvSpPr>
        <p:spPr bwMode="auto">
          <a:xfrm>
            <a:off x="1524000" y="791014"/>
            <a:ext cx="9106814" cy="45719"/>
          </a:xfrm>
          <a:prstGeom prst="rect">
            <a:avLst/>
          </a:prstGeom>
          <a:solidFill>
            <a:srgbClr val="0093D5"/>
          </a:solidFill>
          <a:ln>
            <a:noFill/>
          </a:ln>
          <a:extLst/>
        </p:spPr>
        <p:txBody>
          <a:bodyPr rot="0" vert="horz" wrap="square" lIns="91440" tIns="45720" rIns="91440" bIns="45720" anchor="t" anchorCtr="0" upright="1">
            <a:noAutofit/>
          </a:bodyPr>
          <a:lstStyle/>
          <a:p>
            <a:endParaRPr lang="en-US">
              <a:solidFill>
                <a:srgbClr val="000000"/>
              </a:solidFill>
              <a:latin typeface="Arial Narrow" panose="020B0606020202030204" pitchFamily="34" charset="0"/>
              <a:cs typeface="Arial"/>
            </a:endParaRPr>
          </a:p>
        </p:txBody>
      </p:sp>
      <p:pic>
        <p:nvPicPr>
          <p:cNvPr id="13" name="Picture 12">
            <a:extLst>
              <a:ext uri="{FF2B5EF4-FFF2-40B4-BE49-F238E27FC236}">
                <a16:creationId xmlns:a16="http://schemas.microsoft.com/office/drawing/2014/main" id="{5E0E3DE7-2570-4937-9FFD-EB3D12056169}"/>
              </a:ext>
            </a:extLst>
          </p:cNvPr>
          <p:cNvPicPr>
            <a:picLocks noChangeAspect="1"/>
          </p:cNvPicPr>
          <p:nvPr/>
        </p:nvPicPr>
        <p:blipFill>
          <a:blip r:embed="rId3"/>
          <a:stretch>
            <a:fillRect/>
          </a:stretch>
        </p:blipFill>
        <p:spPr>
          <a:xfrm>
            <a:off x="11512" y="6379500"/>
            <a:ext cx="12192000" cy="510024"/>
          </a:xfrm>
          <a:prstGeom prst="rect">
            <a:avLst/>
          </a:prstGeom>
        </p:spPr>
      </p:pic>
    </p:spTree>
    <p:extLst>
      <p:ext uri="{BB962C8B-B14F-4D97-AF65-F5344CB8AC3E}">
        <p14:creationId xmlns:p14="http://schemas.microsoft.com/office/powerpoint/2010/main" val="3550908121"/>
      </p:ext>
    </p:extLst>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4066" name="Picture 2"/>
          <p:cNvPicPr>
            <a:picLocks noChangeAspect="1" noChangeArrowheads="1"/>
          </p:cNvPicPr>
          <p:nvPr/>
        </p:nvPicPr>
        <p:blipFill>
          <a:blip r:embed="rId2">
            <a:extLst>
              <a:ext uri="{28A0092B-C50C-407E-A947-70E740481C1C}">
                <a14:useLocalDpi xmlns:a14="http://schemas.microsoft.com/office/drawing/2010/main" val="0"/>
              </a:ext>
            </a:extLst>
          </a:blip>
          <a:srcRect t="13165"/>
          <a:stretch>
            <a:fillRect/>
          </a:stretch>
        </p:blipFill>
        <p:spPr bwMode="auto">
          <a:xfrm>
            <a:off x="1652590" y="1625601"/>
            <a:ext cx="8885237" cy="4251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44067" name="TextBox 2"/>
          <p:cNvSpPr txBox="1">
            <a:spLocks noChangeArrowheads="1"/>
          </p:cNvSpPr>
          <p:nvPr/>
        </p:nvSpPr>
        <p:spPr bwMode="auto">
          <a:xfrm>
            <a:off x="1811340" y="582613"/>
            <a:ext cx="85677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GB" altLang="en-US" sz="2400" b="1">
                <a:solidFill>
                  <a:srgbClr val="0070C0"/>
                </a:solidFill>
              </a:rPr>
              <a:t>PILLAR 3: </a:t>
            </a:r>
            <a:r>
              <a:rPr lang="en-GB" altLang="en-US" sz="2400" b="1">
                <a:solidFill>
                  <a:srgbClr val="1F497D"/>
                </a:solidFill>
              </a:rPr>
              <a:t>INTENSIFIED RESEARCH AND INNOVATION</a:t>
            </a:r>
          </a:p>
        </p:txBody>
      </p:sp>
      <p:pic>
        <p:nvPicPr>
          <p:cNvPr id="20" name="Picture 12">
            <a:extLst>
              <a:ext uri="{FF2B5EF4-FFF2-40B4-BE49-F238E27FC236}">
                <a16:creationId xmlns:a16="http://schemas.microsoft.com/office/drawing/2014/main" id="{C348890C-5517-46B8-BE7C-C38EE40ED70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217761" y="6367234"/>
            <a:ext cx="1804572" cy="528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63D5D25B-7269-42AE-AA68-625665524051}"/>
              </a:ext>
            </a:extLst>
          </p:cNvPr>
          <p:cNvPicPr>
            <a:picLocks noChangeAspect="1"/>
          </p:cNvPicPr>
          <p:nvPr/>
        </p:nvPicPr>
        <p:blipFill>
          <a:blip r:embed="rId4"/>
          <a:stretch>
            <a:fillRect/>
          </a:stretch>
        </p:blipFill>
        <p:spPr>
          <a:xfrm>
            <a:off x="11512" y="6379500"/>
            <a:ext cx="12192000" cy="510024"/>
          </a:xfrm>
          <a:prstGeom prst="rect">
            <a:avLst/>
          </a:prstGeom>
        </p:spPr>
      </p:pic>
      <p:pic>
        <p:nvPicPr>
          <p:cNvPr id="10" name="Picture 12">
            <a:extLst>
              <a:ext uri="{FF2B5EF4-FFF2-40B4-BE49-F238E27FC236}">
                <a16:creationId xmlns:a16="http://schemas.microsoft.com/office/drawing/2014/main" id="{944F33D8-5196-4A90-8979-4E7716CA657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16634" y="6399231"/>
            <a:ext cx="1660402" cy="486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5090" name="Group 5"/>
          <p:cNvGrpSpPr>
            <a:grpSpLocks/>
          </p:cNvGrpSpPr>
          <p:nvPr/>
        </p:nvGrpSpPr>
        <p:grpSpPr bwMode="auto">
          <a:xfrm>
            <a:off x="1838326" y="1844675"/>
            <a:ext cx="7713663" cy="4230688"/>
            <a:chOff x="-108520" y="1249339"/>
            <a:chExt cx="9267398" cy="5131989"/>
          </a:xfrm>
        </p:grpSpPr>
        <p:grpSp>
          <p:nvGrpSpPr>
            <p:cNvPr id="345102" name="Group 2"/>
            <p:cNvGrpSpPr>
              <a:grpSpLocks/>
            </p:cNvGrpSpPr>
            <p:nvPr/>
          </p:nvGrpSpPr>
          <p:grpSpPr bwMode="auto">
            <a:xfrm>
              <a:off x="-108520" y="1249339"/>
              <a:ext cx="9267398" cy="5131989"/>
              <a:chOff x="-108520" y="1249339"/>
              <a:chExt cx="9267398" cy="5131989"/>
            </a:xfrm>
          </p:grpSpPr>
          <p:pic>
            <p:nvPicPr>
              <p:cNvPr id="34510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0" y="1249339"/>
                <a:ext cx="9267398" cy="5131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5105" name="Rectangle 1"/>
              <p:cNvSpPr>
                <a:spLocks noChangeArrowheads="1"/>
              </p:cNvSpPr>
              <p:nvPr/>
            </p:nvSpPr>
            <p:spPr bwMode="auto">
              <a:xfrm>
                <a:off x="1135126" y="2348880"/>
                <a:ext cx="1689174" cy="2304256"/>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endParaRPr lang="en-GB" altLang="en-US" sz="3600">
                  <a:solidFill>
                    <a:srgbClr val="000000"/>
                  </a:solidFill>
                  <a:latin typeface="Tahoma" pitchFamily="34" charset="0"/>
                  <a:cs typeface="Tahoma" pitchFamily="34" charset="0"/>
                </a:endParaRPr>
              </a:p>
            </p:txBody>
          </p:sp>
        </p:grpSp>
        <p:sp>
          <p:nvSpPr>
            <p:cNvPr id="345103" name="Rectangle 4"/>
            <p:cNvSpPr>
              <a:spLocks noChangeArrowheads="1"/>
            </p:cNvSpPr>
            <p:nvPr/>
          </p:nvSpPr>
          <p:spPr bwMode="auto">
            <a:xfrm>
              <a:off x="2987824" y="3789040"/>
              <a:ext cx="1944216" cy="1773907"/>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endParaRPr lang="en-GB" altLang="en-US" sz="3600">
                <a:solidFill>
                  <a:srgbClr val="000000"/>
                </a:solidFill>
                <a:latin typeface="Tahoma" pitchFamily="34" charset="0"/>
                <a:cs typeface="Tahoma" pitchFamily="34" charset="0"/>
              </a:endParaRPr>
            </a:p>
          </p:txBody>
        </p:sp>
      </p:grpSp>
      <p:sp>
        <p:nvSpPr>
          <p:cNvPr id="81923" name="Title 1"/>
          <p:cNvSpPr>
            <a:spLocks noGrp="1"/>
          </p:cNvSpPr>
          <p:nvPr>
            <p:ph type="title"/>
          </p:nvPr>
        </p:nvSpPr>
        <p:spPr>
          <a:xfrm>
            <a:off x="1838325" y="1"/>
            <a:ext cx="8721726" cy="1052513"/>
          </a:xfrm>
        </p:spPr>
        <p:txBody>
          <a:bodyPr>
            <a:noAutofit/>
          </a:bodyPr>
          <a:lstStyle/>
          <a:p>
            <a:pPr algn="l">
              <a:lnSpc>
                <a:spcPts val="3000"/>
              </a:lnSpc>
              <a:defRPr/>
            </a:pPr>
            <a:r>
              <a:rPr lang="en-US" altLang="en-US" sz="3000" b="1" dirty="0">
                <a:solidFill>
                  <a:schemeClr val="tx1"/>
                </a:solidFill>
                <a:latin typeface="Century Gothic" panose="020B0502020202020204" pitchFamily="34" charset="0"/>
                <a:cs typeface="Calibri" panose="020F0502020204030204" pitchFamily="34" charset="0"/>
              </a:rPr>
              <a:t>Innovations and </a:t>
            </a:r>
            <a:r>
              <a:rPr lang="en-US" altLang="en-US" sz="3000" b="1" kern="1200" dirty="0">
                <a:solidFill>
                  <a:schemeClr val="tx1"/>
                </a:solidFill>
                <a:latin typeface="Century Gothic" panose="020B0502020202020204" pitchFamily="34" charset="0"/>
                <a:cs typeface="Calibri" panose="020F0502020204030204" pitchFamily="34" charset="0"/>
              </a:rPr>
              <a:t>Research</a:t>
            </a:r>
            <a:r>
              <a:rPr lang="en-US" altLang="en-US" sz="3000" b="1" dirty="0">
                <a:solidFill>
                  <a:schemeClr val="tx1"/>
                </a:solidFill>
                <a:latin typeface="Century Gothic" panose="020B0502020202020204" pitchFamily="34" charset="0"/>
                <a:cs typeface="Calibri" panose="020F0502020204030204" pitchFamily="34" charset="0"/>
              </a:rPr>
              <a:t> are critical to </a:t>
            </a:r>
            <a:br>
              <a:rPr lang="en-US" altLang="en-US" sz="3000" b="1" dirty="0">
                <a:solidFill>
                  <a:schemeClr val="tx1"/>
                </a:solidFill>
                <a:latin typeface="Century Gothic" panose="020B0502020202020204" pitchFamily="34" charset="0"/>
                <a:cs typeface="Calibri" panose="020F0502020204030204" pitchFamily="34" charset="0"/>
              </a:rPr>
            </a:br>
            <a:r>
              <a:rPr lang="en-US" altLang="en-US" sz="3000" b="1" dirty="0">
                <a:solidFill>
                  <a:srgbClr val="FF0000"/>
                </a:solidFill>
                <a:latin typeface="Century Gothic" panose="020B0502020202020204" pitchFamily="34" charset="0"/>
                <a:cs typeface="Calibri" panose="020F0502020204030204" pitchFamily="34" charset="0"/>
              </a:rPr>
              <a:t>break the trajectory of the TB epidemic</a:t>
            </a:r>
            <a:endParaRPr lang="en-GB" altLang="en-US" sz="3000" b="1" dirty="0">
              <a:solidFill>
                <a:srgbClr val="FF0000"/>
              </a:solidFill>
              <a:latin typeface="Century Gothic" panose="020B0502020202020204" pitchFamily="34" charset="0"/>
              <a:cs typeface="Calibri" panose="020F0502020204030204" pitchFamily="34" charset="0"/>
            </a:endParaRPr>
          </a:p>
        </p:txBody>
      </p:sp>
      <p:pic>
        <p:nvPicPr>
          <p:cNvPr id="345092" name="Picture 5"/>
          <p:cNvPicPr>
            <a:picLocks noChangeAspect="1" noChangeArrowheads="1"/>
          </p:cNvPicPr>
          <p:nvPr/>
        </p:nvPicPr>
        <p:blipFill>
          <a:blip r:embed="rId3">
            <a:extLst>
              <a:ext uri="{28A0092B-C50C-407E-A947-70E740481C1C}">
                <a14:useLocalDpi xmlns:a14="http://schemas.microsoft.com/office/drawing/2010/main" val="0"/>
              </a:ext>
            </a:extLst>
          </a:blip>
          <a:srcRect l="11784" t="21318" r="67688" b="39810"/>
          <a:stretch>
            <a:fillRect/>
          </a:stretch>
        </p:blipFill>
        <p:spPr bwMode="auto">
          <a:xfrm>
            <a:off x="2513019" y="2820996"/>
            <a:ext cx="1516062" cy="1589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5"/>
          <p:cNvPicPr>
            <a:picLocks noChangeAspect="1" noChangeArrowheads="1"/>
          </p:cNvPicPr>
          <p:nvPr/>
        </p:nvPicPr>
        <p:blipFill>
          <a:blip r:embed="rId3">
            <a:extLst>
              <a:ext uri="{28A0092B-C50C-407E-A947-70E740481C1C}">
                <a14:useLocalDpi xmlns:a14="http://schemas.microsoft.com/office/drawing/2010/main" val="0"/>
              </a:ext>
            </a:extLst>
          </a:blip>
          <a:srcRect l="32886" t="49725" r="45111" b="15735"/>
          <a:stretch>
            <a:fillRect/>
          </a:stretch>
        </p:blipFill>
        <p:spPr bwMode="auto">
          <a:xfrm>
            <a:off x="4448186" y="4049713"/>
            <a:ext cx="1643063" cy="142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a:spLocks noChangeArrowheads="1"/>
          </p:cNvSpPr>
          <p:nvPr/>
        </p:nvSpPr>
        <p:spPr bwMode="auto">
          <a:xfrm>
            <a:off x="2382843" y="1052534"/>
            <a:ext cx="788987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buFont typeface="Arial" pitchFamily="34" charset="0"/>
              <a:buChar char="•"/>
            </a:pPr>
            <a:r>
              <a:rPr lang="en-US" altLang="en-US" sz="1400" b="1" dirty="0">
                <a:solidFill>
                  <a:srgbClr val="000000"/>
                </a:solidFill>
                <a:latin typeface="Calibri" pitchFamily="34" charset="0"/>
                <a:cs typeface="Calibri" pitchFamily="34" charset="0"/>
              </a:rPr>
              <a:t>Better diagnostics, including new point-of care </a:t>
            </a:r>
            <a:r>
              <a:rPr lang="en-GB" altLang="en-US" sz="1400" b="1" dirty="0">
                <a:solidFill>
                  <a:srgbClr val="000000"/>
                </a:solidFill>
                <a:latin typeface="Calibri" pitchFamily="34" charset="0"/>
                <a:cs typeface="Calibri" pitchFamily="34" charset="0"/>
              </a:rPr>
              <a:t>tests;</a:t>
            </a:r>
          </a:p>
          <a:p>
            <a:pPr eaLnBrk="1" hangingPunct="1">
              <a:buFont typeface="Arial" pitchFamily="34" charset="0"/>
              <a:buChar char="•"/>
            </a:pPr>
            <a:r>
              <a:rPr lang="en-US" altLang="en-US" sz="1400" b="1" dirty="0">
                <a:solidFill>
                  <a:srgbClr val="000000"/>
                </a:solidFill>
                <a:latin typeface="Calibri" pitchFamily="34" charset="0"/>
                <a:cs typeface="Calibri" pitchFamily="34" charset="0"/>
              </a:rPr>
              <a:t>Safer, easier and shorter treatment </a:t>
            </a:r>
            <a:r>
              <a:rPr lang="en-GB" altLang="en-US" sz="1400" b="1" dirty="0">
                <a:solidFill>
                  <a:srgbClr val="000000"/>
                </a:solidFill>
                <a:latin typeface="Calibri" pitchFamily="34" charset="0"/>
                <a:cs typeface="Calibri" pitchFamily="34" charset="0"/>
              </a:rPr>
              <a:t>regimens for disease and</a:t>
            </a:r>
            <a:r>
              <a:rPr lang="en-US" altLang="en-US" sz="1400" b="1" dirty="0">
                <a:solidFill>
                  <a:srgbClr val="000000"/>
                </a:solidFill>
                <a:latin typeface="Calibri" pitchFamily="34" charset="0"/>
                <a:cs typeface="Calibri" pitchFamily="34" charset="0"/>
              </a:rPr>
              <a:t> </a:t>
            </a:r>
            <a:r>
              <a:rPr lang="en-GB" altLang="en-US" sz="1400" b="1" dirty="0">
                <a:solidFill>
                  <a:srgbClr val="000000"/>
                </a:solidFill>
                <a:latin typeface="Calibri" pitchFamily="34" charset="0"/>
                <a:cs typeface="Calibri" pitchFamily="34" charset="0"/>
              </a:rPr>
              <a:t>latent TB infection;</a:t>
            </a:r>
          </a:p>
          <a:p>
            <a:pPr eaLnBrk="1" hangingPunct="1">
              <a:buFont typeface="Arial" pitchFamily="34" charset="0"/>
              <a:buChar char="•"/>
            </a:pPr>
            <a:r>
              <a:rPr lang="en-GB" altLang="en-US" sz="1400" b="1" dirty="0">
                <a:solidFill>
                  <a:srgbClr val="000000"/>
                </a:solidFill>
                <a:latin typeface="Calibri" pitchFamily="34" charset="0"/>
                <a:cs typeface="Calibri" pitchFamily="34" charset="0"/>
              </a:rPr>
              <a:t>Effective pre- and post-exposure vaccines.</a:t>
            </a:r>
          </a:p>
          <a:p>
            <a:pPr eaLnBrk="1" hangingPunct="1">
              <a:buFont typeface="Arial" pitchFamily="34" charset="0"/>
              <a:buChar char="•"/>
            </a:pPr>
            <a:r>
              <a:rPr lang="en-GB" altLang="en-US" sz="1400" b="1" dirty="0">
                <a:solidFill>
                  <a:srgbClr val="000000"/>
                </a:solidFill>
                <a:latin typeface="Calibri" pitchFamily="34" charset="0"/>
                <a:cs typeface="Calibri" pitchFamily="34" charset="0"/>
              </a:rPr>
              <a:t>All technological and system innovations possible</a:t>
            </a:r>
          </a:p>
        </p:txBody>
      </p:sp>
      <p:sp>
        <p:nvSpPr>
          <p:cNvPr id="18" name="Rectangle 25"/>
          <p:cNvSpPr>
            <a:spLocks noChangeArrowheads="1"/>
          </p:cNvSpPr>
          <p:nvPr/>
        </p:nvSpPr>
        <p:spPr bwMode="auto">
          <a:xfrm flipV="1">
            <a:off x="1727211" y="970866"/>
            <a:ext cx="8601075" cy="49212"/>
          </a:xfrm>
          <a:prstGeom prst="rect">
            <a:avLst/>
          </a:prstGeom>
          <a:solidFill>
            <a:srgbClr val="0093D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altLang="en-US">
              <a:solidFill>
                <a:srgbClr val="000000"/>
              </a:solidFill>
              <a:latin typeface="Century Gothic" pitchFamily="34" charset="0"/>
            </a:endParaRPr>
          </a:p>
        </p:txBody>
      </p:sp>
      <p:pic>
        <p:nvPicPr>
          <p:cNvPr id="30" name="Picture 12">
            <a:extLst>
              <a:ext uri="{FF2B5EF4-FFF2-40B4-BE49-F238E27FC236}">
                <a16:creationId xmlns:a16="http://schemas.microsoft.com/office/drawing/2014/main" id="{951CD233-2CC5-4E3E-8955-642A81E3033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217761" y="6367234"/>
            <a:ext cx="1804572" cy="528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a:extLst>
              <a:ext uri="{FF2B5EF4-FFF2-40B4-BE49-F238E27FC236}">
                <a16:creationId xmlns:a16="http://schemas.microsoft.com/office/drawing/2014/main" id="{CB48C9C8-9C6A-4511-8987-01D125FBDC6F}"/>
              </a:ext>
            </a:extLst>
          </p:cNvPr>
          <p:cNvPicPr>
            <a:picLocks noChangeAspect="1"/>
          </p:cNvPicPr>
          <p:nvPr/>
        </p:nvPicPr>
        <p:blipFill>
          <a:blip r:embed="rId5"/>
          <a:stretch>
            <a:fillRect/>
          </a:stretch>
        </p:blipFill>
        <p:spPr>
          <a:xfrm>
            <a:off x="11512" y="6379500"/>
            <a:ext cx="12192000" cy="510024"/>
          </a:xfrm>
          <a:prstGeom prst="rect">
            <a:avLst/>
          </a:prstGeom>
        </p:spPr>
      </p:pic>
      <p:pic>
        <p:nvPicPr>
          <p:cNvPr id="20" name="Picture 12">
            <a:extLst>
              <a:ext uri="{FF2B5EF4-FFF2-40B4-BE49-F238E27FC236}">
                <a16:creationId xmlns:a16="http://schemas.microsoft.com/office/drawing/2014/main" id="{4997ACD4-06D0-4D50-8E30-06677CD56FC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416634" y="6399231"/>
            <a:ext cx="1660402" cy="486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0-#ppt_w/2"/>
                                          </p:val>
                                        </p:tav>
                                        <p:tav tm="100000">
                                          <p:val>
                                            <p:strVal val="#ppt_x"/>
                                          </p:val>
                                        </p:tav>
                                      </p:tavLst>
                                    </p:anim>
                                    <p:anim calcmode="lin" valueType="num">
                                      <p:cBhvr additive="base">
                                        <p:cTn id="8" dur="500" fill="hold"/>
                                        <p:tgtEl>
                                          <p:spTgt spid="24"/>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 Box 3"/>
          <p:cNvSpPr txBox="1">
            <a:spLocks noChangeArrowheads="1"/>
          </p:cNvSpPr>
          <p:nvPr/>
        </p:nvSpPr>
        <p:spPr bwMode="auto">
          <a:xfrm>
            <a:off x="839416" y="116632"/>
            <a:ext cx="10801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8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Arial" pitchFamily="34" charset="0"/>
              </a:rPr>
              <a:t>RESEARCH AND DEVELOPMENT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itchFamily="34" charset="0"/>
              </a:rPr>
              <a:t>Which new tools in the horizon in 2018?</a:t>
            </a:r>
          </a:p>
        </p:txBody>
      </p:sp>
      <p:sp>
        <p:nvSpPr>
          <p:cNvPr id="9" name="Text Box 2"/>
          <p:cNvSpPr txBox="1">
            <a:spLocks noChangeArrowheads="1"/>
          </p:cNvSpPr>
          <p:nvPr/>
        </p:nvSpPr>
        <p:spPr bwMode="auto">
          <a:xfrm>
            <a:off x="5015880" y="1031529"/>
            <a:ext cx="5544616" cy="5339923"/>
          </a:xfrm>
          <a:prstGeom prst="rect">
            <a:avLst/>
          </a:prstGeom>
          <a:solidFill>
            <a:srgbClr val="003366"/>
          </a:solidFill>
          <a:ln>
            <a:noFill/>
          </a:ln>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sng" strike="noStrike" kern="1200" cap="none" spc="0" normalizeH="0" baseline="0" noProof="0" dirty="0">
                <a:ln>
                  <a:noFill/>
                </a:ln>
                <a:solidFill>
                  <a:prstClr val="white"/>
                </a:solidFill>
                <a:effectLst/>
                <a:uLnTx/>
                <a:uFillTx/>
                <a:latin typeface="Calibri" pitchFamily="34" charset="0"/>
                <a:ea typeface="+mn-ea"/>
                <a:cs typeface="Arial" pitchFamily="34" charset="0"/>
              </a:rPr>
              <a:t>Diagnostics</a:t>
            </a:r>
            <a:r>
              <a:rPr kumimoji="0" lang="en-US" altLang="en-US" sz="2000" b="1" i="0" u="none" strike="noStrike" kern="1200" cap="none" spc="0" normalizeH="0" baseline="0" noProof="0" dirty="0">
                <a:ln>
                  <a:noFill/>
                </a:ln>
                <a:solidFill>
                  <a:prstClr val="white"/>
                </a:solidFill>
                <a:effectLst/>
                <a:uLnTx/>
                <a:uFillTx/>
                <a:latin typeface="Calibri" pitchFamily="34" charset="0"/>
                <a:ea typeface="+mn-ea"/>
                <a:cs typeface="Arial" pitchFamily="34" charset="0"/>
              </a:rPr>
              <a:t>:</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2000" b="1" i="0" u="none" strike="noStrike" kern="1200" cap="none" spc="0" normalizeH="0" baseline="0" noProof="0" dirty="0">
                <a:ln>
                  <a:noFill/>
                </a:ln>
                <a:solidFill>
                  <a:prstClr val="white"/>
                </a:solidFill>
                <a:effectLst/>
                <a:uLnTx/>
                <a:uFillTx/>
                <a:latin typeface="Calibri" pitchFamily="34" charset="0"/>
                <a:ea typeface="+mn-ea"/>
                <a:cs typeface="Arial" pitchFamily="34" charset="0"/>
              </a:rPr>
              <a:t>9 new diagnostics endorsed by WHO since 2007;</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2000" b="1" i="0" u="none" strike="noStrike" kern="1200" cap="none" spc="0" normalizeH="0" baseline="0" noProof="0" dirty="0">
                <a:ln>
                  <a:noFill/>
                </a:ln>
                <a:solidFill>
                  <a:prstClr val="white"/>
                </a:solidFill>
                <a:effectLst/>
                <a:uLnTx/>
                <a:uFillTx/>
                <a:latin typeface="Calibri" pitchFamily="34" charset="0"/>
                <a:ea typeface="+mn-ea"/>
                <a:cs typeface="Arial" pitchFamily="34" charset="0"/>
              </a:rPr>
              <a:t>Several in development including whole genome sequencing on sputum; </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2000" b="1" i="0" u="none" strike="noStrike" kern="1200" cap="none" spc="0" normalizeH="0" baseline="0" noProof="0" dirty="0">
                <a:ln>
                  <a:noFill/>
                </a:ln>
                <a:solidFill>
                  <a:prstClr val="white"/>
                </a:solidFill>
                <a:effectLst/>
                <a:uLnTx/>
                <a:uFillTx/>
                <a:latin typeface="Calibri" pitchFamily="34" charset="0"/>
                <a:ea typeface="+mn-ea"/>
                <a:cs typeface="Arial" pitchFamily="34" charset="0"/>
              </a:rPr>
              <a:t>By 2020: rapid &amp; sensitive </a:t>
            </a:r>
            <a:r>
              <a:rPr kumimoji="0" lang="en-US" altLang="en-US" sz="2000" b="1" i="0" u="none" strike="noStrike" kern="1200" cap="none" spc="0" normalizeH="0" baseline="0" noProof="0" dirty="0" err="1">
                <a:ln>
                  <a:noFill/>
                </a:ln>
                <a:solidFill>
                  <a:prstClr val="white"/>
                </a:solidFill>
                <a:effectLst/>
                <a:uLnTx/>
                <a:uFillTx/>
                <a:latin typeface="Calibri" pitchFamily="34" charset="0"/>
                <a:ea typeface="+mn-ea"/>
                <a:cs typeface="Arial" pitchFamily="34" charset="0"/>
              </a:rPr>
              <a:t>PoC</a:t>
            </a:r>
            <a:r>
              <a:rPr kumimoji="0" lang="en-US" altLang="en-US" sz="2000" b="1" i="0" u="none" strike="noStrike" kern="1200" cap="none" spc="0" normalizeH="0" baseline="0" noProof="0" dirty="0">
                <a:ln>
                  <a:noFill/>
                </a:ln>
                <a:solidFill>
                  <a:prstClr val="white"/>
                </a:solidFill>
                <a:effectLst/>
                <a:uLnTx/>
                <a:uFillTx/>
                <a:latin typeface="Calibri" pitchFamily="34" charset="0"/>
                <a:ea typeface="+mn-ea"/>
                <a:cs typeface="Arial" pitchFamily="34" charset="0"/>
              </a:rPr>
              <a:t> test, triage test, predictive LTBI test, rapid DST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050" b="1" i="0" u="none" strike="noStrike" kern="1200" cap="none" spc="0" normalizeH="0" baseline="0" noProof="0" dirty="0">
              <a:ln>
                <a:noFill/>
              </a:ln>
              <a:solidFill>
                <a:prstClr val="white"/>
              </a:solidFill>
              <a:effectLst/>
              <a:uLnTx/>
              <a:uFillTx/>
              <a:latin typeface="Calibri"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sng" strike="noStrike" kern="1200" cap="none" spc="0" normalizeH="0" baseline="0" noProof="0" dirty="0">
                <a:ln>
                  <a:noFill/>
                </a:ln>
                <a:solidFill>
                  <a:prstClr val="white"/>
                </a:solidFill>
                <a:effectLst/>
                <a:uLnTx/>
                <a:uFillTx/>
                <a:latin typeface="Calibri" pitchFamily="34" charset="0"/>
                <a:ea typeface="+mn-ea"/>
                <a:cs typeface="Arial" pitchFamily="34" charset="0"/>
              </a:rPr>
              <a:t>Drugs and regimens</a:t>
            </a:r>
            <a:r>
              <a:rPr kumimoji="0" lang="en-US" altLang="en-US" sz="2000" b="1" i="0" u="none" strike="noStrike" kern="1200" cap="none" spc="0" normalizeH="0" baseline="0" noProof="0" dirty="0">
                <a:ln>
                  <a:noFill/>
                </a:ln>
                <a:solidFill>
                  <a:prstClr val="white"/>
                </a:solidFill>
                <a:effectLst/>
                <a:uLnTx/>
                <a:uFillTx/>
                <a:latin typeface="Calibri" pitchFamily="34" charset="0"/>
                <a:ea typeface="+mn-ea"/>
                <a:cs typeface="Arial" pitchFamily="34" charset="0"/>
              </a:rPr>
              <a:t>:</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2000" b="1" i="0" u="none" strike="noStrike" kern="1200" cap="none" spc="0" normalizeH="0" baseline="0" noProof="0" dirty="0">
                <a:ln>
                  <a:noFill/>
                </a:ln>
                <a:solidFill>
                  <a:prstClr val="white"/>
                </a:solidFill>
                <a:effectLst/>
                <a:uLnTx/>
                <a:uFillTx/>
                <a:latin typeface="Calibri" pitchFamily="34" charset="0"/>
                <a:ea typeface="+mn-ea"/>
                <a:cs typeface="Arial" pitchFamily="34" charset="0"/>
              </a:rPr>
              <a:t>2 new drugs and 9-month regimen for MDR-TB</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2000" b="1" i="0" u="none" strike="noStrike" kern="1200" cap="none" spc="0" normalizeH="0" baseline="0" noProof="0" dirty="0">
                <a:ln>
                  <a:noFill/>
                </a:ln>
                <a:solidFill>
                  <a:prstClr val="white"/>
                </a:solidFill>
                <a:effectLst/>
                <a:uLnTx/>
                <a:uFillTx/>
                <a:latin typeface="Calibri" pitchFamily="34" charset="0"/>
                <a:ea typeface="+mn-ea"/>
                <a:cs typeface="Arial" pitchFamily="34" charset="0"/>
              </a:rPr>
              <a:t>A shorter 12-w regimen for LTBI; </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2000" b="1" i="0" u="none" strike="noStrike" kern="1200" cap="none" spc="0" normalizeH="0" baseline="0" noProof="0" dirty="0">
                <a:ln>
                  <a:noFill/>
                </a:ln>
                <a:solidFill>
                  <a:prstClr val="white"/>
                </a:solidFill>
                <a:effectLst/>
                <a:uLnTx/>
                <a:uFillTx/>
                <a:latin typeface="Calibri" pitchFamily="34" charset="0"/>
                <a:ea typeface="+mn-ea"/>
                <a:cs typeface="Arial" pitchFamily="34" charset="0"/>
              </a:rPr>
              <a:t>By 2020: 4-m regimens for DS-TB, 6/9-m regimens for MDR-TB, and other new drugs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050" b="1" i="0" u="none" strike="noStrike" kern="1200" cap="none" spc="0" normalizeH="0" baseline="0" noProof="0" dirty="0">
              <a:ln>
                <a:noFill/>
              </a:ln>
              <a:solidFill>
                <a:prstClr val="white"/>
              </a:solidFill>
              <a:effectLst/>
              <a:uLnTx/>
              <a:uFillTx/>
              <a:latin typeface="Calibri"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sng" strike="noStrike" kern="1200" cap="none" spc="0" normalizeH="0" baseline="0" noProof="0" dirty="0">
                <a:ln>
                  <a:noFill/>
                </a:ln>
                <a:solidFill>
                  <a:prstClr val="white"/>
                </a:solidFill>
                <a:effectLst/>
                <a:uLnTx/>
                <a:uFillTx/>
                <a:latin typeface="Calibri" pitchFamily="34" charset="0"/>
                <a:ea typeface="+mn-ea"/>
                <a:cs typeface="Arial" pitchFamily="34" charset="0"/>
              </a:rPr>
              <a:t>Vaccines</a:t>
            </a:r>
            <a:r>
              <a:rPr kumimoji="0" lang="en-US" altLang="en-US" sz="2000" b="1" i="0" u="none" strike="noStrike" kern="1200" cap="none" spc="0" normalizeH="0" baseline="0" noProof="0" dirty="0">
                <a:ln>
                  <a:noFill/>
                </a:ln>
                <a:solidFill>
                  <a:prstClr val="white"/>
                </a:solidFill>
                <a:effectLst/>
                <a:uLnTx/>
                <a:uFillTx/>
                <a:latin typeface="Calibri" pitchFamily="34" charset="0"/>
                <a:ea typeface="+mn-ea"/>
                <a:cs typeface="Arial" pitchFamily="34" charset="0"/>
              </a:rPr>
              <a:t>:</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2000" b="1" i="0" u="none" strike="noStrike" kern="1200" cap="none" spc="0" normalizeH="0" baseline="0" noProof="0" dirty="0">
                <a:ln>
                  <a:noFill/>
                </a:ln>
                <a:solidFill>
                  <a:prstClr val="white"/>
                </a:solidFill>
                <a:effectLst/>
                <a:uLnTx/>
                <a:uFillTx/>
                <a:latin typeface="Calibri" pitchFamily="34" charset="0"/>
                <a:ea typeface="+mn-ea"/>
                <a:cs typeface="Arial" pitchFamily="34" charset="0"/>
              </a:rPr>
              <a:t>1 vaccine with no detectable efficacy in 2013</a:t>
            </a:r>
            <a:endParaRPr kumimoji="0" lang="en-GB" altLang="en-US" sz="2000" b="1" i="0" u="none" strike="noStrike" kern="1200" cap="none" spc="0" normalizeH="0" baseline="0" noProof="0" dirty="0">
              <a:ln>
                <a:noFill/>
              </a:ln>
              <a:solidFill>
                <a:prstClr val="white"/>
              </a:solidFill>
              <a:effectLst/>
              <a:uLnTx/>
              <a:uFillTx/>
              <a:latin typeface="Calibri" pitchFamily="34" charset="0"/>
              <a:ea typeface="+mn-ea"/>
              <a:cs typeface="Arial" pitchFamily="34" charset="0"/>
            </a:endParaRP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2000" b="1" i="0" u="none" strike="noStrike" kern="1200" cap="none" spc="0" normalizeH="0" baseline="0" noProof="0" dirty="0">
                <a:ln>
                  <a:noFill/>
                </a:ln>
                <a:solidFill>
                  <a:prstClr val="white"/>
                </a:solidFill>
                <a:effectLst/>
                <a:uLnTx/>
                <a:uFillTx/>
                <a:latin typeface="Calibri" pitchFamily="34" charset="0"/>
                <a:ea typeface="+mn-ea"/>
                <a:cs typeface="Arial" pitchFamily="34" charset="0"/>
              </a:rPr>
              <a:t>12 vaccines in various phases of clinical trials, but unlikely available before 2020</a:t>
            </a:r>
          </a:p>
        </p:txBody>
      </p:sp>
      <p:cxnSp>
        <p:nvCxnSpPr>
          <p:cNvPr id="10" name="Straight Connector 9"/>
          <p:cNvCxnSpPr>
            <a:cxnSpLocks/>
          </p:cNvCxnSpPr>
          <p:nvPr/>
        </p:nvCxnSpPr>
        <p:spPr>
          <a:xfrm flipV="1">
            <a:off x="551384" y="947628"/>
            <a:ext cx="9873734" cy="1"/>
          </a:xfrm>
          <a:prstGeom prst="line">
            <a:avLst/>
          </a:prstGeom>
          <a:ln w="38100">
            <a:solidFill>
              <a:srgbClr val="0093D5"/>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D62EB4C1-3A4B-4FC9-9AF3-B766BDB16D3E}"/>
              </a:ext>
            </a:extLst>
          </p:cNvPr>
          <p:cNvPicPr>
            <a:picLocks noChangeAspect="1"/>
          </p:cNvPicPr>
          <p:nvPr/>
        </p:nvPicPr>
        <p:blipFill>
          <a:blip r:embed="rId3"/>
          <a:stretch>
            <a:fillRect/>
          </a:stretch>
        </p:blipFill>
        <p:spPr>
          <a:xfrm>
            <a:off x="1271464" y="980728"/>
            <a:ext cx="3216847" cy="1975956"/>
          </a:xfrm>
          <a:prstGeom prst="rect">
            <a:avLst/>
          </a:prstGeom>
        </p:spPr>
      </p:pic>
      <p:pic>
        <p:nvPicPr>
          <p:cNvPr id="12" name="Picture 11">
            <a:extLst>
              <a:ext uri="{FF2B5EF4-FFF2-40B4-BE49-F238E27FC236}">
                <a16:creationId xmlns:a16="http://schemas.microsoft.com/office/drawing/2014/main" id="{126DAB7A-2492-44F1-A75B-A143F97DD586}"/>
              </a:ext>
            </a:extLst>
          </p:cNvPr>
          <p:cNvPicPr>
            <a:picLocks noChangeAspect="1"/>
          </p:cNvPicPr>
          <p:nvPr/>
        </p:nvPicPr>
        <p:blipFill>
          <a:blip r:embed="rId4"/>
          <a:stretch>
            <a:fillRect/>
          </a:stretch>
        </p:blipFill>
        <p:spPr>
          <a:xfrm>
            <a:off x="1271464" y="2708920"/>
            <a:ext cx="3216847" cy="1822620"/>
          </a:xfrm>
          <a:prstGeom prst="rect">
            <a:avLst/>
          </a:prstGeom>
        </p:spPr>
      </p:pic>
      <p:pic>
        <p:nvPicPr>
          <p:cNvPr id="14" name="Picture 13">
            <a:extLst>
              <a:ext uri="{FF2B5EF4-FFF2-40B4-BE49-F238E27FC236}">
                <a16:creationId xmlns:a16="http://schemas.microsoft.com/office/drawing/2014/main" id="{DFDA362A-B282-4883-B452-9AED0623CBE6}"/>
              </a:ext>
            </a:extLst>
          </p:cNvPr>
          <p:cNvPicPr>
            <a:picLocks noChangeAspect="1"/>
          </p:cNvPicPr>
          <p:nvPr/>
        </p:nvPicPr>
        <p:blipFill>
          <a:blip r:embed="rId5"/>
          <a:stretch>
            <a:fillRect/>
          </a:stretch>
        </p:blipFill>
        <p:spPr>
          <a:xfrm>
            <a:off x="1271464" y="4581128"/>
            <a:ext cx="3216847" cy="1782518"/>
          </a:xfrm>
          <a:prstGeom prst="rect">
            <a:avLst/>
          </a:prstGeom>
        </p:spPr>
      </p:pic>
      <p:pic>
        <p:nvPicPr>
          <p:cNvPr id="16" name="Picture 15">
            <a:extLst>
              <a:ext uri="{FF2B5EF4-FFF2-40B4-BE49-F238E27FC236}">
                <a16:creationId xmlns:a16="http://schemas.microsoft.com/office/drawing/2014/main" id="{71ED1799-C2A6-4EC3-849A-2EA0064C31B6}"/>
              </a:ext>
            </a:extLst>
          </p:cNvPr>
          <p:cNvPicPr>
            <a:picLocks noChangeAspect="1"/>
          </p:cNvPicPr>
          <p:nvPr/>
        </p:nvPicPr>
        <p:blipFill>
          <a:blip r:embed="rId6"/>
          <a:stretch>
            <a:fillRect/>
          </a:stretch>
        </p:blipFill>
        <p:spPr>
          <a:xfrm>
            <a:off x="11512" y="6379500"/>
            <a:ext cx="12192000" cy="510024"/>
          </a:xfrm>
          <a:prstGeom prst="rect">
            <a:avLst/>
          </a:prstGeom>
        </p:spPr>
      </p:pic>
    </p:spTree>
    <p:extLst>
      <p:ext uri="{BB962C8B-B14F-4D97-AF65-F5344CB8AC3E}">
        <p14:creationId xmlns:p14="http://schemas.microsoft.com/office/powerpoint/2010/main" val="413953977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6"/>
          <p:cNvSpPr>
            <a:spLocks noGrp="1" noChangeArrowheads="1"/>
          </p:cNvSpPr>
          <p:nvPr>
            <p:ph type="title"/>
          </p:nvPr>
        </p:nvSpPr>
        <p:spPr>
          <a:xfrm>
            <a:off x="1703518" y="187997"/>
            <a:ext cx="8568952" cy="720725"/>
          </a:xfrm>
        </p:spPr>
        <p:txBody>
          <a:bodyPr>
            <a:normAutofit/>
          </a:bodyPr>
          <a:lstStyle/>
          <a:p>
            <a:pPr algn="l" eaLnBrk="1" hangingPunct="1"/>
            <a:r>
              <a:rPr lang="en-US" altLang="en-US" sz="3600" b="1" dirty="0">
                <a:solidFill>
                  <a:srgbClr val="0093D5"/>
                </a:solidFill>
                <a:latin typeface="Century Gothic" panose="020B0502020202020204" pitchFamily="34" charset="0"/>
              </a:rPr>
              <a:t>Transformational innovations </a:t>
            </a:r>
            <a:r>
              <a:rPr lang="en-US" altLang="en-US" sz="3600" b="1" dirty="0">
                <a:latin typeface="Century Gothic" panose="020B0502020202020204" pitchFamily="34" charset="0"/>
              </a:rPr>
              <a:t>to End TB</a:t>
            </a:r>
          </a:p>
        </p:txBody>
      </p:sp>
      <p:sp>
        <p:nvSpPr>
          <p:cNvPr id="24" name="Freeform 17"/>
          <p:cNvSpPr>
            <a:spLocks/>
          </p:cNvSpPr>
          <p:nvPr/>
        </p:nvSpPr>
        <p:spPr bwMode="auto">
          <a:xfrm>
            <a:off x="1631506" y="905550"/>
            <a:ext cx="8885237" cy="3175"/>
          </a:xfrm>
          <a:custGeom>
            <a:avLst/>
            <a:gdLst>
              <a:gd name="T0" fmla="*/ 0 w 5597"/>
              <a:gd name="T1" fmla="*/ 0 h 2"/>
              <a:gd name="T2" fmla="*/ 2147483647 w 5597"/>
              <a:gd name="T3" fmla="*/ 2147483647 h 2"/>
              <a:gd name="T4" fmla="*/ 0 60000 65536"/>
              <a:gd name="T5" fmla="*/ 0 60000 65536"/>
              <a:gd name="T6" fmla="*/ 0 w 5597"/>
              <a:gd name="T7" fmla="*/ 0 h 2"/>
              <a:gd name="T8" fmla="*/ 5597 w 5597"/>
              <a:gd name="T9" fmla="*/ 2 h 2"/>
            </a:gdLst>
            <a:ahLst/>
            <a:cxnLst>
              <a:cxn ang="T4">
                <a:pos x="T0" y="T1"/>
              </a:cxn>
              <a:cxn ang="T5">
                <a:pos x="T2" y="T3"/>
              </a:cxn>
            </a:cxnLst>
            <a:rect l="T6" t="T7" r="T8" b="T9"/>
            <a:pathLst>
              <a:path w="5597" h="2">
                <a:moveTo>
                  <a:pt x="0" y="0"/>
                </a:moveTo>
                <a:lnTo>
                  <a:pt x="5597" y="2"/>
                </a:lnTo>
              </a:path>
            </a:pathLst>
          </a:custGeom>
          <a:noFill/>
          <a:ln w="38100">
            <a:solidFill>
              <a:srgbClr val="0070C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Arial" pitchFamily="34" charset="0"/>
            </a:endParaRPr>
          </a:p>
        </p:txBody>
      </p:sp>
      <p:sp>
        <p:nvSpPr>
          <p:cNvPr id="26" name="AutoShape 4" descr="Image result for digital technologies health"/>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pitchFamily="34" charset="0"/>
            </a:endParaRPr>
          </a:p>
        </p:txBody>
      </p:sp>
      <p:sp>
        <p:nvSpPr>
          <p:cNvPr id="73728" name="AutoShape 6" descr="Image result for digital technologies health"/>
          <p:cNvSpPr>
            <a:spLocks noChangeAspect="1" noChangeArrowheads="1"/>
          </p:cNvSpPr>
          <p:nvPr/>
        </p:nvSpPr>
        <p:spPr bwMode="auto">
          <a:xfrm>
            <a:off x="1831975" y="7939"/>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pitchFamily="34" charset="0"/>
            </a:endParaRPr>
          </a:p>
        </p:txBody>
      </p:sp>
      <p:grpSp>
        <p:nvGrpSpPr>
          <p:cNvPr id="2" name="Group 1">
            <a:extLst>
              <a:ext uri="{FF2B5EF4-FFF2-40B4-BE49-F238E27FC236}">
                <a16:creationId xmlns:a16="http://schemas.microsoft.com/office/drawing/2014/main" id="{CB996CDF-9CFB-4BB5-BC1C-F4F786195266}"/>
              </a:ext>
            </a:extLst>
          </p:cNvPr>
          <p:cNvGrpSpPr/>
          <p:nvPr/>
        </p:nvGrpSpPr>
        <p:grpSpPr>
          <a:xfrm>
            <a:off x="2063552" y="1052736"/>
            <a:ext cx="8064896" cy="5149867"/>
            <a:chOff x="1703965" y="1038470"/>
            <a:chExt cx="8712515" cy="5737672"/>
          </a:xfrm>
        </p:grpSpPr>
        <p:grpSp>
          <p:nvGrpSpPr>
            <p:cNvPr id="16" name="Group 15"/>
            <p:cNvGrpSpPr/>
            <p:nvPr/>
          </p:nvGrpSpPr>
          <p:grpSpPr>
            <a:xfrm>
              <a:off x="8857880" y="1038470"/>
              <a:ext cx="1486603" cy="2945462"/>
              <a:chOff x="3373429" y="2444695"/>
              <a:chExt cx="1486603" cy="2945462"/>
            </a:xfrm>
          </p:grpSpPr>
          <p:pic>
            <p:nvPicPr>
              <p:cNvPr id="22" name="Picture 21" descr="science.sciencemag.org/content/sci/346/6213/1054.full.pdf - Google Chrome"/>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387967" y="3224857"/>
                <a:ext cx="1472065" cy="2165300"/>
              </a:xfrm>
              <a:prstGeom prst="rect">
                <a:avLst/>
              </a:prstGeom>
              <a:ln>
                <a:solidFill>
                  <a:schemeClr val="accent1"/>
                </a:solidFill>
              </a:ln>
            </p:spPr>
          </p:pic>
          <p:sp>
            <p:nvSpPr>
              <p:cNvPr id="21" name="Rectangle 20"/>
              <p:cNvSpPr/>
              <p:nvPr/>
            </p:nvSpPr>
            <p:spPr>
              <a:xfrm>
                <a:off x="3373429" y="2444695"/>
                <a:ext cx="1486603" cy="954107"/>
              </a:xfrm>
              <a:prstGeom prst="rect">
                <a:avLst/>
              </a:prstGeom>
              <a:solidFill>
                <a:srgbClr val="0093D5"/>
              </a:solid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a:ea typeface="+mn-ea"/>
                    <a:cs typeface="Arial" pitchFamily="34" charset="0"/>
                  </a:rPr>
                  <a:t>Big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a:ea typeface="+mn-ea"/>
                    <a:cs typeface="Arial" pitchFamily="34" charset="0"/>
                  </a:rPr>
                  <a:t>data</a:t>
                </a:r>
              </a:p>
            </p:txBody>
          </p:sp>
        </p:grpSp>
        <p:grpSp>
          <p:nvGrpSpPr>
            <p:cNvPr id="20" name="Group 19"/>
            <p:cNvGrpSpPr/>
            <p:nvPr/>
          </p:nvGrpSpPr>
          <p:grpSpPr>
            <a:xfrm>
              <a:off x="1847529" y="1040904"/>
              <a:ext cx="2901973" cy="2964160"/>
              <a:chOff x="3951172" y="2062589"/>
              <a:chExt cx="3930162" cy="3575862"/>
            </a:xfrm>
          </p:grpSpPr>
          <p:pic>
            <p:nvPicPr>
              <p:cNvPr id="2050" name="Picture 2" descr="Image result for precision medicine"/>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951172" y="2715742"/>
                <a:ext cx="3912475" cy="2922709"/>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25" name="Rectangle 24"/>
              <p:cNvSpPr/>
              <p:nvPr/>
            </p:nvSpPr>
            <p:spPr>
              <a:xfrm>
                <a:off x="3951173" y="2062589"/>
                <a:ext cx="3930161" cy="631195"/>
              </a:xfrm>
              <a:prstGeom prst="rect">
                <a:avLst/>
              </a:prstGeom>
              <a:solidFill>
                <a:srgbClr val="0093D5"/>
              </a:solid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a:ea typeface="+mn-ea"/>
                    <a:cs typeface="Arial" pitchFamily="34" charset="0"/>
                  </a:rPr>
                  <a:t>Precision medicine</a:t>
                </a:r>
                <a:endParaRPr kumimoji="0" lang="en-US" sz="28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a:ea typeface="+mn-ea"/>
                  <a:cs typeface="Arial" pitchFamily="34" charset="0"/>
                </a:endParaRPr>
              </a:p>
            </p:txBody>
          </p:sp>
        </p:grpSp>
        <p:grpSp>
          <p:nvGrpSpPr>
            <p:cNvPr id="23" name="Group 22"/>
            <p:cNvGrpSpPr/>
            <p:nvPr/>
          </p:nvGrpSpPr>
          <p:grpSpPr>
            <a:xfrm>
              <a:off x="5282260" y="1052736"/>
              <a:ext cx="3117996" cy="2964160"/>
              <a:chOff x="6015313" y="1320716"/>
              <a:chExt cx="2901972" cy="2964160"/>
            </a:xfrm>
          </p:grpSpPr>
          <p:sp>
            <p:nvSpPr>
              <p:cNvPr id="29" name="Rectangle 28"/>
              <p:cNvSpPr/>
              <p:nvPr/>
            </p:nvSpPr>
            <p:spPr>
              <a:xfrm>
                <a:off x="6015313" y="1320716"/>
                <a:ext cx="2901972" cy="523220"/>
              </a:xfrm>
              <a:prstGeom prst="rect">
                <a:avLst/>
              </a:prstGeom>
              <a:solidFill>
                <a:srgbClr val="0093D5"/>
              </a:solid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a:ea typeface="+mn-ea"/>
                    <a:cs typeface="Arial" pitchFamily="34" charset="0"/>
                  </a:rPr>
                  <a:t>Genomics</a:t>
                </a:r>
                <a:endParaRPr kumimoji="0" lang="en-US" sz="28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a:ea typeface="+mn-ea"/>
                  <a:cs typeface="Arial" pitchFamily="34" charset="0"/>
                </a:endParaRPr>
              </a:p>
            </p:txBody>
          </p:sp>
          <p:pic>
            <p:nvPicPr>
              <p:cNvPr id="30" name="Picture 29"/>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015314" y="1844825"/>
                <a:ext cx="2897879" cy="2440051"/>
              </a:xfrm>
              <a:prstGeom prst="rect">
                <a:avLst/>
              </a:prstGeom>
              <a:ln>
                <a:solidFill>
                  <a:schemeClr val="accent1"/>
                </a:solidFill>
              </a:ln>
            </p:spPr>
          </p:pic>
        </p:grpSp>
        <p:grpSp>
          <p:nvGrpSpPr>
            <p:cNvPr id="31" name="Group 30"/>
            <p:cNvGrpSpPr/>
            <p:nvPr/>
          </p:nvGrpSpPr>
          <p:grpSpPr>
            <a:xfrm>
              <a:off x="5102593" y="4221088"/>
              <a:ext cx="3441682" cy="2555054"/>
              <a:chOff x="435969" y="4149080"/>
              <a:chExt cx="3631975" cy="2555054"/>
            </a:xfrm>
          </p:grpSpPr>
          <p:pic>
            <p:nvPicPr>
              <p:cNvPr id="32" name="Picture 31"/>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35969" y="4653136"/>
                <a:ext cx="3631975" cy="2050998"/>
              </a:xfrm>
              <a:prstGeom prst="rect">
                <a:avLst/>
              </a:prstGeom>
              <a:ln>
                <a:solidFill>
                  <a:schemeClr val="accent1"/>
                </a:solidFill>
              </a:ln>
            </p:spPr>
          </p:pic>
          <p:sp>
            <p:nvSpPr>
              <p:cNvPr id="33" name="Rectangle 32"/>
              <p:cNvSpPr/>
              <p:nvPr/>
            </p:nvSpPr>
            <p:spPr>
              <a:xfrm>
                <a:off x="435970" y="4149080"/>
                <a:ext cx="3631974" cy="523220"/>
              </a:xfrm>
              <a:prstGeom prst="rect">
                <a:avLst/>
              </a:prstGeom>
              <a:solidFill>
                <a:srgbClr val="0093D5"/>
              </a:solid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a:ea typeface="+mn-ea"/>
                    <a:cs typeface="Arial" pitchFamily="34" charset="0"/>
                  </a:rPr>
                  <a:t>Internet of things</a:t>
                </a:r>
                <a:endParaRPr kumimoji="0" lang="en-US" sz="28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a:ea typeface="+mn-ea"/>
                  <a:cs typeface="Arial" pitchFamily="34" charset="0"/>
                </a:endParaRPr>
              </a:p>
            </p:txBody>
          </p:sp>
        </p:grpSp>
        <p:grpSp>
          <p:nvGrpSpPr>
            <p:cNvPr id="73729" name="Group 73728"/>
            <p:cNvGrpSpPr/>
            <p:nvPr/>
          </p:nvGrpSpPr>
          <p:grpSpPr>
            <a:xfrm>
              <a:off x="1703965" y="4233367"/>
              <a:ext cx="3167900" cy="2539081"/>
              <a:chOff x="4932040" y="4186314"/>
              <a:chExt cx="3312369" cy="2539081"/>
            </a:xfrm>
          </p:grpSpPr>
          <p:sp>
            <p:nvSpPr>
              <p:cNvPr id="4" name="Rectangle 3"/>
              <p:cNvSpPr/>
              <p:nvPr/>
            </p:nvSpPr>
            <p:spPr>
              <a:xfrm>
                <a:off x="4932041" y="4186314"/>
                <a:ext cx="3312368" cy="523220"/>
              </a:xfrm>
              <a:prstGeom prst="rect">
                <a:avLst/>
              </a:prstGeom>
              <a:solidFill>
                <a:srgbClr val="0093D5"/>
              </a:solid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a:ea typeface="+mn-ea"/>
                    <a:cs typeface="Arial" pitchFamily="34" charset="0"/>
                  </a:rPr>
                  <a:t>Digital technologies</a:t>
                </a:r>
              </a:p>
            </p:txBody>
          </p:sp>
          <p:pic>
            <p:nvPicPr>
              <p:cNvPr id="2056" name="Picture 8" descr="Related image"/>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4932040" y="4725144"/>
                <a:ext cx="3276600" cy="2000251"/>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grpSp>
        <p:grpSp>
          <p:nvGrpSpPr>
            <p:cNvPr id="73731" name="Group 73730"/>
            <p:cNvGrpSpPr/>
            <p:nvPr/>
          </p:nvGrpSpPr>
          <p:grpSpPr>
            <a:xfrm>
              <a:off x="8776918" y="4201924"/>
              <a:ext cx="1639562" cy="2574218"/>
              <a:chOff x="7252918" y="4201924"/>
              <a:chExt cx="1639562" cy="2574218"/>
            </a:xfrm>
          </p:grpSpPr>
          <p:sp>
            <p:nvSpPr>
              <p:cNvPr id="41" name="Rectangle 40"/>
              <p:cNvSpPr/>
              <p:nvPr/>
            </p:nvSpPr>
            <p:spPr>
              <a:xfrm>
                <a:off x="7252918" y="4201924"/>
                <a:ext cx="1639562" cy="523220"/>
              </a:xfrm>
              <a:prstGeom prst="rect">
                <a:avLst/>
              </a:prstGeom>
              <a:solidFill>
                <a:srgbClr val="0093D5"/>
              </a:solid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a:ea typeface="+mn-ea"/>
                    <a:cs typeface="Arial" pitchFamily="34" charset="0"/>
                  </a:rPr>
                  <a:t>Research</a:t>
                </a:r>
                <a:endParaRPr kumimoji="0" lang="en-US" sz="28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a:ea typeface="+mn-ea"/>
                  <a:cs typeface="Arial" pitchFamily="34" charset="0"/>
                </a:endParaRPr>
              </a:p>
            </p:txBody>
          </p:sp>
          <p:pic>
            <p:nvPicPr>
              <p:cNvPr id="2060" name="Picture 12" descr="Image result for science graphic"/>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7252918" y="4725143"/>
                <a:ext cx="1639562" cy="2050999"/>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grpSp>
      </p:grpSp>
      <p:pic>
        <p:nvPicPr>
          <p:cNvPr id="34" name="Picture 33">
            <a:extLst>
              <a:ext uri="{FF2B5EF4-FFF2-40B4-BE49-F238E27FC236}">
                <a16:creationId xmlns:a16="http://schemas.microsoft.com/office/drawing/2014/main" id="{5AA5A572-D5A1-4FF1-8322-E80E524954B0}"/>
              </a:ext>
            </a:extLst>
          </p:cNvPr>
          <p:cNvPicPr>
            <a:picLocks noChangeAspect="1"/>
          </p:cNvPicPr>
          <p:nvPr/>
        </p:nvPicPr>
        <p:blipFill>
          <a:blip r:embed="rId9"/>
          <a:stretch>
            <a:fillRect/>
          </a:stretch>
        </p:blipFill>
        <p:spPr>
          <a:xfrm>
            <a:off x="11512" y="6379500"/>
            <a:ext cx="12192000" cy="510024"/>
          </a:xfrm>
          <a:prstGeom prst="rect">
            <a:avLst/>
          </a:prstGeom>
        </p:spPr>
      </p:pic>
    </p:spTree>
    <p:extLst>
      <p:ext uri="{BB962C8B-B14F-4D97-AF65-F5344CB8AC3E}">
        <p14:creationId xmlns:p14="http://schemas.microsoft.com/office/powerpoint/2010/main" val="80084750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4" name="Rectangle 5"/>
          <p:cNvSpPr>
            <a:spLocks noChangeArrowheads="1"/>
          </p:cNvSpPr>
          <p:nvPr/>
        </p:nvSpPr>
        <p:spPr bwMode="auto">
          <a:xfrm>
            <a:off x="1625194" y="-1"/>
            <a:ext cx="9144000" cy="981075"/>
          </a:xfrm>
          <a:prstGeom prst="rect">
            <a:avLst/>
          </a:prstGeom>
          <a:solidFill>
            <a:schemeClr val="bg1"/>
          </a:solidFill>
          <a:ln w="9525" algn="ctr">
            <a:solidFill>
              <a:schemeClr val="bg1"/>
            </a:solidFill>
            <a:round/>
            <a:headEnd/>
            <a:tailEnd/>
          </a:ln>
        </p:spPr>
        <p:txBody>
          <a:bodyPr lIns="91364" tIns="45685" rIns="91364" bIns="45685"/>
          <a:lstStyle>
            <a:lvl1pPr eaLnBrk="0" hangingPunct="0">
              <a:defRPr>
                <a:solidFill>
                  <a:schemeClr val="tx1"/>
                </a:solidFill>
                <a:latin typeface="Helvetica-Narrow" pitchFamily="34" charset="0"/>
                <a:cs typeface="Arial" pitchFamily="34" charset="0"/>
              </a:defRPr>
            </a:lvl1pPr>
            <a:lvl2pPr marL="742950" indent="-285750" eaLnBrk="0" hangingPunct="0">
              <a:defRPr>
                <a:solidFill>
                  <a:schemeClr val="tx1"/>
                </a:solidFill>
                <a:latin typeface="Helvetica-Narrow" pitchFamily="34" charset="0"/>
                <a:cs typeface="Arial" pitchFamily="34" charset="0"/>
              </a:defRPr>
            </a:lvl2pPr>
            <a:lvl3pPr marL="1143000" indent="-228600" eaLnBrk="0" hangingPunct="0">
              <a:defRPr>
                <a:solidFill>
                  <a:schemeClr val="tx1"/>
                </a:solidFill>
                <a:latin typeface="Helvetica-Narrow" pitchFamily="34" charset="0"/>
                <a:cs typeface="Arial" pitchFamily="34" charset="0"/>
              </a:defRPr>
            </a:lvl3pPr>
            <a:lvl4pPr marL="1600200" indent="-228600" eaLnBrk="0" hangingPunct="0">
              <a:defRPr>
                <a:solidFill>
                  <a:schemeClr val="tx1"/>
                </a:solidFill>
                <a:latin typeface="Helvetica-Narrow" pitchFamily="34" charset="0"/>
                <a:cs typeface="Arial" pitchFamily="34" charset="0"/>
              </a:defRPr>
            </a:lvl4pPr>
            <a:lvl5pPr marL="2057400" indent="-228600" eaLnBrk="0" hangingPunct="0">
              <a:defRPr>
                <a:solidFill>
                  <a:schemeClr val="tx1"/>
                </a:solidFill>
                <a:latin typeface="Helvetica-Narrow" pitchFamily="34" charset="0"/>
                <a:cs typeface="Arial" pitchFamily="34" charset="0"/>
              </a:defRPr>
            </a:lvl5pPr>
            <a:lvl6pPr marL="2514600" indent="-228600" eaLnBrk="0" fontAlgn="base" hangingPunct="0">
              <a:spcBef>
                <a:spcPct val="0"/>
              </a:spcBef>
              <a:spcAft>
                <a:spcPct val="0"/>
              </a:spcAft>
              <a:defRPr>
                <a:solidFill>
                  <a:schemeClr val="tx1"/>
                </a:solidFill>
                <a:latin typeface="Helvetica-Narrow" pitchFamily="34" charset="0"/>
                <a:cs typeface="Arial" pitchFamily="34" charset="0"/>
              </a:defRPr>
            </a:lvl6pPr>
            <a:lvl7pPr marL="2971800" indent="-228600" eaLnBrk="0" fontAlgn="base" hangingPunct="0">
              <a:spcBef>
                <a:spcPct val="0"/>
              </a:spcBef>
              <a:spcAft>
                <a:spcPct val="0"/>
              </a:spcAft>
              <a:defRPr>
                <a:solidFill>
                  <a:schemeClr val="tx1"/>
                </a:solidFill>
                <a:latin typeface="Helvetica-Narrow" pitchFamily="34" charset="0"/>
                <a:cs typeface="Arial" pitchFamily="34" charset="0"/>
              </a:defRPr>
            </a:lvl7pPr>
            <a:lvl8pPr marL="3429000" indent="-228600" eaLnBrk="0" fontAlgn="base" hangingPunct="0">
              <a:spcBef>
                <a:spcPct val="0"/>
              </a:spcBef>
              <a:spcAft>
                <a:spcPct val="0"/>
              </a:spcAft>
              <a:defRPr>
                <a:solidFill>
                  <a:schemeClr val="tx1"/>
                </a:solidFill>
                <a:latin typeface="Helvetica-Narrow" pitchFamily="34" charset="0"/>
                <a:cs typeface="Arial" pitchFamily="34" charset="0"/>
              </a:defRPr>
            </a:lvl8pPr>
            <a:lvl9pPr marL="3886200" indent="-228600" eaLnBrk="0" fontAlgn="base" hangingPunct="0">
              <a:spcBef>
                <a:spcPct val="0"/>
              </a:spcBef>
              <a:spcAft>
                <a:spcPct val="0"/>
              </a:spcAft>
              <a:defRPr>
                <a:solidFill>
                  <a:schemeClr val="tx1"/>
                </a:solidFill>
                <a:latin typeface="Helvetica-Narrow"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CH" altLang="en-US" sz="11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Tahoma"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CH" altLang="en-US" sz="3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Tahoma" pitchFamily="34" charset="0"/>
              </a:rPr>
              <a:t> TB Digital </a:t>
            </a:r>
            <a:r>
              <a:rPr kumimoji="0" lang="fr-CH" altLang="en-US" sz="32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Tahoma" pitchFamily="34" charset="0"/>
              </a:rPr>
              <a:t>health</a:t>
            </a:r>
            <a:r>
              <a:rPr kumimoji="0" lang="fr-CH" altLang="en-US" sz="3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Tahoma" pitchFamily="34" charset="0"/>
              </a:rPr>
              <a:t> applications</a:t>
            </a:r>
            <a:endParaRPr kumimoji="0" lang="en-GB" altLang="en-US" sz="3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Tahoma" pitchFamily="34" charset="0"/>
            </a:endParaRPr>
          </a:p>
        </p:txBody>
      </p:sp>
      <p:grpSp>
        <p:nvGrpSpPr>
          <p:cNvPr id="92162" name="Group 1"/>
          <p:cNvGrpSpPr>
            <a:grpSpLocks/>
          </p:cNvGrpSpPr>
          <p:nvPr/>
        </p:nvGrpSpPr>
        <p:grpSpPr bwMode="auto">
          <a:xfrm>
            <a:off x="4079776" y="1227644"/>
            <a:ext cx="8280920" cy="4633315"/>
            <a:chOff x="115888" y="333375"/>
            <a:chExt cx="10707993" cy="6129542"/>
          </a:xfrm>
        </p:grpSpPr>
        <p:pic>
          <p:nvPicPr>
            <p:cNvPr id="92165" name="Shape 95"/>
            <p:cNvPicPr preferRelativeResize="0">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0838" y="4388747"/>
              <a:ext cx="14033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6" name="Shape 80"/>
            <p:cNvPicPr preferRelativeResize="0">
              <a:picLocks noChangeAspect="1" noChangeArrowheads="1"/>
            </p:cNvPicPr>
            <p:nvPr/>
          </p:nvPicPr>
          <p:blipFill>
            <a:blip r:embed="rId4">
              <a:extLst>
                <a:ext uri="{28A0092B-C50C-407E-A947-70E740481C1C}">
                  <a14:useLocalDpi xmlns:a14="http://schemas.microsoft.com/office/drawing/2010/main"/>
                </a:ext>
              </a:extLst>
            </a:blip>
            <a:srcRect l="7510" t="-706" r="19798" b="15688"/>
            <a:stretch>
              <a:fillRect/>
            </a:stretch>
          </p:blipFill>
          <p:spPr bwMode="auto">
            <a:xfrm rot="-833260">
              <a:off x="5221288" y="1063625"/>
              <a:ext cx="2505075"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7" name="Shape 82"/>
            <p:cNvPicPr preferRelativeResize="0">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5888" y="476250"/>
              <a:ext cx="2887662" cy="1912938"/>
            </a:xfrm>
            <a:prstGeom prst="rect">
              <a:avLst/>
            </a:prstGeom>
            <a:noFill/>
            <a:ln w="9525">
              <a:solidFill>
                <a:srgbClr val="538CD5"/>
              </a:solidFill>
              <a:miter lim="800000"/>
              <a:headEnd/>
              <a:tailEnd/>
            </a:ln>
            <a:extLst>
              <a:ext uri="{909E8E84-426E-40DD-AFC4-6F175D3DCCD1}">
                <a14:hiddenFill xmlns:a14="http://schemas.microsoft.com/office/drawing/2010/main">
                  <a:solidFill>
                    <a:srgbClr val="FFFFFF"/>
                  </a:solidFill>
                </a14:hiddenFill>
              </a:ext>
            </a:extLst>
          </p:spPr>
        </p:pic>
        <p:cxnSp>
          <p:nvCxnSpPr>
            <p:cNvPr id="92168" name="Shape 83"/>
            <p:cNvCxnSpPr>
              <a:cxnSpLocks noChangeShapeType="1"/>
            </p:cNvCxnSpPr>
            <p:nvPr/>
          </p:nvCxnSpPr>
          <p:spPr bwMode="auto">
            <a:xfrm>
              <a:off x="4953000" y="735013"/>
              <a:ext cx="0" cy="5473700"/>
            </a:xfrm>
            <a:prstGeom prst="straightConnector1">
              <a:avLst/>
            </a:prstGeom>
            <a:noFill/>
            <a:ln w="28575">
              <a:solidFill>
                <a:srgbClr val="A5A5A5"/>
              </a:solidFill>
              <a:round/>
              <a:headEnd/>
              <a:tailEnd/>
            </a:ln>
            <a:extLst>
              <a:ext uri="{909E8E84-426E-40DD-AFC4-6F175D3DCCD1}">
                <a14:hiddenFill xmlns:a14="http://schemas.microsoft.com/office/drawing/2010/main">
                  <a:noFill/>
                </a14:hiddenFill>
              </a:ext>
            </a:extLst>
          </p:spPr>
        </p:cxnSp>
        <p:cxnSp>
          <p:nvCxnSpPr>
            <p:cNvPr id="92169" name="Shape 84"/>
            <p:cNvCxnSpPr>
              <a:cxnSpLocks noChangeShapeType="1"/>
            </p:cNvCxnSpPr>
            <p:nvPr/>
          </p:nvCxnSpPr>
          <p:spPr bwMode="auto">
            <a:xfrm>
              <a:off x="428625" y="3471863"/>
              <a:ext cx="9282113" cy="0"/>
            </a:xfrm>
            <a:prstGeom prst="straightConnector1">
              <a:avLst/>
            </a:prstGeom>
            <a:noFill/>
            <a:ln w="28575">
              <a:solidFill>
                <a:srgbClr val="A5A5A5"/>
              </a:solidFill>
              <a:round/>
              <a:headEnd/>
              <a:tailEnd/>
            </a:ln>
            <a:extLst>
              <a:ext uri="{909E8E84-426E-40DD-AFC4-6F175D3DCCD1}">
                <a14:hiddenFill xmlns:a14="http://schemas.microsoft.com/office/drawing/2010/main">
                  <a:noFill/>
                </a14:hiddenFill>
              </a:ext>
            </a:extLst>
          </p:spPr>
        </p:cxnSp>
        <p:sp>
          <p:nvSpPr>
            <p:cNvPr id="92170" name="Shape 85"/>
            <p:cNvSpPr txBox="1">
              <a:spLocks noChangeArrowheads="1"/>
            </p:cNvSpPr>
            <p:nvPr/>
          </p:nvSpPr>
          <p:spPr bwMode="auto">
            <a:xfrm>
              <a:off x="645531" y="2982912"/>
              <a:ext cx="3287988" cy="482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eaLnBrk="0" hangingPunct="0">
                <a:defRPr>
                  <a:solidFill>
                    <a:schemeClr val="tx1"/>
                  </a:solidFill>
                  <a:latin typeface="Helvetica-Narrow" pitchFamily="34" charset="0"/>
                  <a:cs typeface="Arial" pitchFamily="34" charset="0"/>
                </a:defRPr>
              </a:lvl1pPr>
              <a:lvl2pPr marL="742950" indent="-285750" eaLnBrk="0" hangingPunct="0">
                <a:defRPr>
                  <a:solidFill>
                    <a:schemeClr val="tx1"/>
                  </a:solidFill>
                  <a:latin typeface="Helvetica-Narrow" pitchFamily="34" charset="0"/>
                  <a:cs typeface="Arial" pitchFamily="34" charset="0"/>
                </a:defRPr>
              </a:lvl2pPr>
              <a:lvl3pPr marL="1143000" indent="-228600" eaLnBrk="0" hangingPunct="0">
                <a:defRPr>
                  <a:solidFill>
                    <a:schemeClr val="tx1"/>
                  </a:solidFill>
                  <a:latin typeface="Helvetica-Narrow" pitchFamily="34" charset="0"/>
                  <a:cs typeface="Arial" pitchFamily="34" charset="0"/>
                </a:defRPr>
              </a:lvl3pPr>
              <a:lvl4pPr marL="1600200" indent="-228600" eaLnBrk="0" hangingPunct="0">
                <a:defRPr>
                  <a:solidFill>
                    <a:schemeClr val="tx1"/>
                  </a:solidFill>
                  <a:latin typeface="Helvetica-Narrow" pitchFamily="34" charset="0"/>
                  <a:cs typeface="Arial" pitchFamily="34" charset="0"/>
                </a:defRPr>
              </a:lvl4pPr>
              <a:lvl5pPr marL="2057400" indent="-228600" eaLnBrk="0" hangingPunct="0">
                <a:defRPr>
                  <a:solidFill>
                    <a:schemeClr val="tx1"/>
                  </a:solidFill>
                  <a:latin typeface="Helvetica-Narrow" pitchFamily="34" charset="0"/>
                  <a:cs typeface="Arial" pitchFamily="34" charset="0"/>
                </a:defRPr>
              </a:lvl5pPr>
              <a:lvl6pPr marL="2514600" indent="-228600" eaLnBrk="0" fontAlgn="base" hangingPunct="0">
                <a:spcBef>
                  <a:spcPct val="0"/>
                </a:spcBef>
                <a:spcAft>
                  <a:spcPct val="0"/>
                </a:spcAft>
                <a:defRPr>
                  <a:solidFill>
                    <a:schemeClr val="tx1"/>
                  </a:solidFill>
                  <a:latin typeface="Helvetica-Narrow" pitchFamily="34" charset="0"/>
                  <a:cs typeface="Arial" pitchFamily="34" charset="0"/>
                </a:defRPr>
              </a:lvl6pPr>
              <a:lvl7pPr marL="2971800" indent="-228600" eaLnBrk="0" fontAlgn="base" hangingPunct="0">
                <a:spcBef>
                  <a:spcPct val="0"/>
                </a:spcBef>
                <a:spcAft>
                  <a:spcPct val="0"/>
                </a:spcAft>
                <a:defRPr>
                  <a:solidFill>
                    <a:schemeClr val="tx1"/>
                  </a:solidFill>
                  <a:latin typeface="Helvetica-Narrow" pitchFamily="34" charset="0"/>
                  <a:cs typeface="Arial" pitchFamily="34" charset="0"/>
                </a:defRPr>
              </a:lvl7pPr>
              <a:lvl8pPr marL="3429000" indent="-228600" eaLnBrk="0" fontAlgn="base" hangingPunct="0">
                <a:spcBef>
                  <a:spcPct val="0"/>
                </a:spcBef>
                <a:spcAft>
                  <a:spcPct val="0"/>
                </a:spcAft>
                <a:defRPr>
                  <a:solidFill>
                    <a:schemeClr val="tx1"/>
                  </a:solidFill>
                  <a:latin typeface="Helvetica-Narrow" pitchFamily="34" charset="0"/>
                  <a:cs typeface="Arial" pitchFamily="34" charset="0"/>
                </a:defRPr>
              </a:lvl8pPr>
              <a:lvl9pPr marL="3886200" indent="-228600" eaLnBrk="0" fontAlgn="base" hangingPunct="0">
                <a:spcBef>
                  <a:spcPct val="0"/>
                </a:spcBef>
                <a:spcAft>
                  <a:spcPct val="0"/>
                </a:spcAft>
                <a:defRPr>
                  <a:solidFill>
                    <a:schemeClr val="tx1"/>
                  </a:solidFill>
                  <a:latin typeface="Helvetica-Narrow" pitchFamily="34" charset="0"/>
                  <a:cs typeface="Arial" pitchFamily="34" charset="0"/>
                </a:defRPr>
              </a:lvl9pPr>
            </a:lstStyle>
            <a:p>
              <a:pPr marL="0" marR="0" lvl="0" indent="0" algn="ctr" defTabSz="914400" rtl="0" eaLnBrk="1" fontAlgn="base" latinLnBrk="0" hangingPunct="1">
                <a:lnSpc>
                  <a:spcPct val="90000"/>
                </a:lnSpc>
                <a:spcBef>
                  <a:spcPct val="0"/>
                </a:spcBef>
                <a:spcAft>
                  <a:spcPct val="0"/>
                </a:spcAft>
                <a:buClr>
                  <a:srgbClr val="000000"/>
                </a:buClr>
                <a:buSzPct val="25000"/>
                <a:buFont typeface="Calibri" pitchFamily="34" charset="0"/>
                <a:buNone/>
                <a:tabLst/>
                <a:defRPr/>
              </a:pPr>
              <a:r>
                <a:rPr kumimoji="0" lang="fr-CH" altLang="en-US" sz="2400" b="1" i="0" u="none" strike="noStrike" kern="1200" cap="none" spc="0" normalizeH="0" baseline="0" noProof="0" dirty="0">
                  <a:ln>
                    <a:noFill/>
                  </a:ln>
                  <a:solidFill>
                    <a:srgbClr val="000000"/>
                  </a:solidFill>
                  <a:effectLst/>
                  <a:uLnTx/>
                  <a:uFillTx/>
                  <a:latin typeface="Calibri" pitchFamily="34" charset="0"/>
                  <a:ea typeface="+mn-ea"/>
                  <a:cs typeface="Arial" pitchFamily="34" charset="0"/>
                  <a:sym typeface="Calibri" pitchFamily="34" charset="0"/>
                </a:rPr>
                <a:t>Patient </a:t>
              </a:r>
              <a:r>
                <a:rPr kumimoji="0" lang="fr-CH" altLang="en-US" sz="2400" b="1" i="0" u="none" strike="noStrike" kern="1200" cap="none" spc="0" normalizeH="0" baseline="0" noProof="0" dirty="0" err="1">
                  <a:ln>
                    <a:noFill/>
                  </a:ln>
                  <a:solidFill>
                    <a:srgbClr val="000000"/>
                  </a:solidFill>
                  <a:effectLst/>
                  <a:uLnTx/>
                  <a:uFillTx/>
                  <a:latin typeface="Calibri" pitchFamily="34" charset="0"/>
                  <a:ea typeface="+mn-ea"/>
                  <a:cs typeface="Arial" pitchFamily="34" charset="0"/>
                  <a:sym typeface="Calibri" pitchFamily="34" charset="0"/>
                </a:rPr>
                <a:t>adherence</a:t>
              </a:r>
              <a:endParaRPr kumimoji="0" lang="fr-CH" altLang="en-US" sz="2400" b="1" i="0" u="none" strike="noStrike" kern="1200" cap="none" spc="0" normalizeH="0" baseline="0" noProof="0" dirty="0">
                <a:ln>
                  <a:noFill/>
                </a:ln>
                <a:solidFill>
                  <a:srgbClr val="000000"/>
                </a:solidFill>
                <a:effectLst/>
                <a:uLnTx/>
                <a:uFillTx/>
                <a:latin typeface="Calibri" pitchFamily="34" charset="0"/>
                <a:ea typeface="+mn-ea"/>
                <a:cs typeface="Arial" pitchFamily="34" charset="0"/>
                <a:sym typeface="Calibri" pitchFamily="34" charset="0"/>
              </a:endParaRPr>
            </a:p>
          </p:txBody>
        </p:sp>
        <p:sp>
          <p:nvSpPr>
            <p:cNvPr id="92171" name="Shape 86"/>
            <p:cNvSpPr txBox="1">
              <a:spLocks noChangeArrowheads="1"/>
            </p:cNvSpPr>
            <p:nvPr/>
          </p:nvSpPr>
          <p:spPr bwMode="auto">
            <a:xfrm>
              <a:off x="2579038" y="3811201"/>
              <a:ext cx="2643674" cy="410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eaLnBrk="0" hangingPunct="0">
                <a:defRPr>
                  <a:solidFill>
                    <a:schemeClr val="tx1"/>
                  </a:solidFill>
                  <a:latin typeface="Helvetica-Narrow" pitchFamily="34" charset="0"/>
                  <a:cs typeface="Arial" pitchFamily="34" charset="0"/>
                </a:defRPr>
              </a:lvl1pPr>
              <a:lvl2pPr marL="742950" indent="-285750" eaLnBrk="0" hangingPunct="0">
                <a:defRPr>
                  <a:solidFill>
                    <a:schemeClr val="tx1"/>
                  </a:solidFill>
                  <a:latin typeface="Helvetica-Narrow" pitchFamily="34" charset="0"/>
                  <a:cs typeface="Arial" pitchFamily="34" charset="0"/>
                </a:defRPr>
              </a:lvl2pPr>
              <a:lvl3pPr marL="1143000" indent="-228600" eaLnBrk="0" hangingPunct="0">
                <a:defRPr>
                  <a:solidFill>
                    <a:schemeClr val="tx1"/>
                  </a:solidFill>
                  <a:latin typeface="Helvetica-Narrow" pitchFamily="34" charset="0"/>
                  <a:cs typeface="Arial" pitchFamily="34" charset="0"/>
                </a:defRPr>
              </a:lvl3pPr>
              <a:lvl4pPr marL="1600200" indent="-228600" eaLnBrk="0" hangingPunct="0">
                <a:defRPr>
                  <a:solidFill>
                    <a:schemeClr val="tx1"/>
                  </a:solidFill>
                  <a:latin typeface="Helvetica-Narrow" pitchFamily="34" charset="0"/>
                  <a:cs typeface="Arial" pitchFamily="34" charset="0"/>
                </a:defRPr>
              </a:lvl4pPr>
              <a:lvl5pPr marL="2057400" indent="-228600" eaLnBrk="0" hangingPunct="0">
                <a:defRPr>
                  <a:solidFill>
                    <a:schemeClr val="tx1"/>
                  </a:solidFill>
                  <a:latin typeface="Helvetica-Narrow" pitchFamily="34" charset="0"/>
                  <a:cs typeface="Arial" pitchFamily="34" charset="0"/>
                </a:defRPr>
              </a:lvl5pPr>
              <a:lvl6pPr marL="2514600" indent="-228600" eaLnBrk="0" fontAlgn="base" hangingPunct="0">
                <a:spcBef>
                  <a:spcPct val="0"/>
                </a:spcBef>
                <a:spcAft>
                  <a:spcPct val="0"/>
                </a:spcAft>
                <a:defRPr>
                  <a:solidFill>
                    <a:schemeClr val="tx1"/>
                  </a:solidFill>
                  <a:latin typeface="Helvetica-Narrow" pitchFamily="34" charset="0"/>
                  <a:cs typeface="Arial" pitchFamily="34" charset="0"/>
                </a:defRPr>
              </a:lvl6pPr>
              <a:lvl7pPr marL="2971800" indent="-228600" eaLnBrk="0" fontAlgn="base" hangingPunct="0">
                <a:spcBef>
                  <a:spcPct val="0"/>
                </a:spcBef>
                <a:spcAft>
                  <a:spcPct val="0"/>
                </a:spcAft>
                <a:defRPr>
                  <a:solidFill>
                    <a:schemeClr val="tx1"/>
                  </a:solidFill>
                  <a:latin typeface="Helvetica-Narrow" pitchFamily="34" charset="0"/>
                  <a:cs typeface="Arial" pitchFamily="34" charset="0"/>
                </a:defRPr>
              </a:lvl7pPr>
              <a:lvl8pPr marL="3429000" indent="-228600" eaLnBrk="0" fontAlgn="base" hangingPunct="0">
                <a:spcBef>
                  <a:spcPct val="0"/>
                </a:spcBef>
                <a:spcAft>
                  <a:spcPct val="0"/>
                </a:spcAft>
                <a:defRPr>
                  <a:solidFill>
                    <a:schemeClr val="tx1"/>
                  </a:solidFill>
                  <a:latin typeface="Helvetica-Narrow" pitchFamily="34" charset="0"/>
                  <a:cs typeface="Arial" pitchFamily="34" charset="0"/>
                </a:defRPr>
              </a:lvl8pPr>
              <a:lvl9pPr marL="3886200" indent="-228600" eaLnBrk="0" fontAlgn="base" hangingPunct="0">
                <a:spcBef>
                  <a:spcPct val="0"/>
                </a:spcBef>
                <a:spcAft>
                  <a:spcPct val="0"/>
                </a:spcAft>
                <a:defRPr>
                  <a:solidFill>
                    <a:schemeClr val="tx1"/>
                  </a:solidFill>
                  <a:latin typeface="Helvetica-Narrow" pitchFamily="34" charset="0"/>
                  <a:cs typeface="Arial" pitchFamily="34" charset="0"/>
                </a:defRPr>
              </a:lvl9pPr>
            </a:lstStyle>
            <a:p>
              <a:pPr marL="0" marR="0" lvl="0" indent="0" algn="ctr" defTabSz="914400" rtl="0" eaLnBrk="1" fontAlgn="base" latinLnBrk="0" hangingPunct="1">
                <a:lnSpc>
                  <a:spcPct val="90000"/>
                </a:lnSpc>
                <a:spcBef>
                  <a:spcPct val="0"/>
                </a:spcBef>
                <a:spcAft>
                  <a:spcPct val="0"/>
                </a:spcAft>
                <a:buClr>
                  <a:srgbClr val="000000"/>
                </a:buClr>
                <a:buSzPct val="25000"/>
                <a:buFont typeface="Calibri" pitchFamily="34" charset="0"/>
                <a:buNone/>
                <a:tabLst/>
                <a:defRPr/>
              </a:pPr>
              <a:r>
                <a:rPr kumimoji="0" lang="fr-CH" altLang="en-US" sz="2400" b="1" i="0" u="none" strike="noStrike" kern="1200" cap="none" spc="0" normalizeH="0" baseline="0" noProof="0" dirty="0">
                  <a:ln>
                    <a:noFill/>
                  </a:ln>
                  <a:solidFill>
                    <a:srgbClr val="000000"/>
                  </a:solidFill>
                  <a:effectLst/>
                  <a:uLnTx/>
                  <a:uFillTx/>
                  <a:latin typeface="Calibri" pitchFamily="34" charset="0"/>
                  <a:ea typeface="+mn-ea"/>
                  <a:cs typeface="Arial" pitchFamily="34" charset="0"/>
                  <a:sym typeface="Calibri" pitchFamily="34" charset="0"/>
                </a:rPr>
                <a:t>Surveillance</a:t>
              </a:r>
            </a:p>
          </p:txBody>
        </p:sp>
        <p:sp>
          <p:nvSpPr>
            <p:cNvPr id="92172" name="Shape 88"/>
            <p:cNvSpPr txBox="1">
              <a:spLocks noChangeArrowheads="1"/>
            </p:cNvSpPr>
            <p:nvPr/>
          </p:nvSpPr>
          <p:spPr bwMode="auto">
            <a:xfrm>
              <a:off x="5124042" y="3825536"/>
              <a:ext cx="2509529" cy="277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eaLnBrk="0" hangingPunct="0">
                <a:defRPr>
                  <a:solidFill>
                    <a:schemeClr val="tx1"/>
                  </a:solidFill>
                  <a:latin typeface="Helvetica-Narrow" pitchFamily="34" charset="0"/>
                  <a:cs typeface="Arial" pitchFamily="34" charset="0"/>
                </a:defRPr>
              </a:lvl1pPr>
              <a:lvl2pPr marL="742950" indent="-285750" eaLnBrk="0" hangingPunct="0">
                <a:defRPr>
                  <a:solidFill>
                    <a:schemeClr val="tx1"/>
                  </a:solidFill>
                  <a:latin typeface="Helvetica-Narrow" pitchFamily="34" charset="0"/>
                  <a:cs typeface="Arial" pitchFamily="34" charset="0"/>
                </a:defRPr>
              </a:lvl2pPr>
              <a:lvl3pPr marL="1143000" indent="-228600" eaLnBrk="0" hangingPunct="0">
                <a:defRPr>
                  <a:solidFill>
                    <a:schemeClr val="tx1"/>
                  </a:solidFill>
                  <a:latin typeface="Helvetica-Narrow" pitchFamily="34" charset="0"/>
                  <a:cs typeface="Arial" pitchFamily="34" charset="0"/>
                </a:defRPr>
              </a:lvl3pPr>
              <a:lvl4pPr marL="1600200" indent="-228600" eaLnBrk="0" hangingPunct="0">
                <a:defRPr>
                  <a:solidFill>
                    <a:schemeClr val="tx1"/>
                  </a:solidFill>
                  <a:latin typeface="Helvetica-Narrow" pitchFamily="34" charset="0"/>
                  <a:cs typeface="Arial" pitchFamily="34" charset="0"/>
                </a:defRPr>
              </a:lvl4pPr>
              <a:lvl5pPr marL="2057400" indent="-228600" eaLnBrk="0" hangingPunct="0">
                <a:defRPr>
                  <a:solidFill>
                    <a:schemeClr val="tx1"/>
                  </a:solidFill>
                  <a:latin typeface="Helvetica-Narrow" pitchFamily="34" charset="0"/>
                  <a:cs typeface="Arial" pitchFamily="34" charset="0"/>
                </a:defRPr>
              </a:lvl5pPr>
              <a:lvl6pPr marL="2514600" indent="-228600" eaLnBrk="0" fontAlgn="base" hangingPunct="0">
                <a:spcBef>
                  <a:spcPct val="0"/>
                </a:spcBef>
                <a:spcAft>
                  <a:spcPct val="0"/>
                </a:spcAft>
                <a:defRPr>
                  <a:solidFill>
                    <a:schemeClr val="tx1"/>
                  </a:solidFill>
                  <a:latin typeface="Helvetica-Narrow" pitchFamily="34" charset="0"/>
                  <a:cs typeface="Arial" pitchFamily="34" charset="0"/>
                </a:defRPr>
              </a:lvl6pPr>
              <a:lvl7pPr marL="2971800" indent="-228600" eaLnBrk="0" fontAlgn="base" hangingPunct="0">
                <a:spcBef>
                  <a:spcPct val="0"/>
                </a:spcBef>
                <a:spcAft>
                  <a:spcPct val="0"/>
                </a:spcAft>
                <a:defRPr>
                  <a:solidFill>
                    <a:schemeClr val="tx1"/>
                  </a:solidFill>
                  <a:latin typeface="Helvetica-Narrow" pitchFamily="34" charset="0"/>
                  <a:cs typeface="Arial" pitchFamily="34" charset="0"/>
                </a:defRPr>
              </a:lvl7pPr>
              <a:lvl8pPr marL="3429000" indent="-228600" eaLnBrk="0" fontAlgn="base" hangingPunct="0">
                <a:spcBef>
                  <a:spcPct val="0"/>
                </a:spcBef>
                <a:spcAft>
                  <a:spcPct val="0"/>
                </a:spcAft>
                <a:defRPr>
                  <a:solidFill>
                    <a:schemeClr val="tx1"/>
                  </a:solidFill>
                  <a:latin typeface="Helvetica-Narrow" pitchFamily="34" charset="0"/>
                  <a:cs typeface="Arial" pitchFamily="34" charset="0"/>
                </a:defRPr>
              </a:lvl8pPr>
              <a:lvl9pPr marL="3886200" indent="-228600" eaLnBrk="0" fontAlgn="base" hangingPunct="0">
                <a:spcBef>
                  <a:spcPct val="0"/>
                </a:spcBef>
                <a:spcAft>
                  <a:spcPct val="0"/>
                </a:spcAft>
                <a:defRPr>
                  <a:solidFill>
                    <a:schemeClr val="tx1"/>
                  </a:solidFill>
                  <a:latin typeface="Helvetica-Narrow" pitchFamily="34" charset="0"/>
                  <a:cs typeface="Arial" pitchFamily="34" charset="0"/>
                </a:defRPr>
              </a:lvl9pPr>
            </a:lstStyle>
            <a:p>
              <a:pPr marL="0" marR="0" lvl="0" indent="0" algn="l" defTabSz="914400" rtl="0" eaLnBrk="1" fontAlgn="base" latinLnBrk="0" hangingPunct="1">
                <a:lnSpc>
                  <a:spcPct val="90000"/>
                </a:lnSpc>
                <a:spcBef>
                  <a:spcPct val="0"/>
                </a:spcBef>
                <a:spcAft>
                  <a:spcPct val="0"/>
                </a:spcAft>
                <a:buClr>
                  <a:srgbClr val="000000"/>
                </a:buClr>
                <a:buSzPct val="25000"/>
                <a:buFont typeface="Calibri" pitchFamily="34" charset="0"/>
                <a:buNone/>
                <a:tabLst/>
                <a:defRPr/>
              </a:pPr>
              <a:r>
                <a:rPr kumimoji="0" lang="fr-CH" altLang="en-US" sz="2400" b="1" i="0" u="none" strike="noStrike" kern="1200" cap="none" spc="0" normalizeH="0" baseline="0" noProof="0" dirty="0" err="1">
                  <a:ln>
                    <a:noFill/>
                  </a:ln>
                  <a:solidFill>
                    <a:srgbClr val="000000"/>
                  </a:solidFill>
                  <a:effectLst/>
                  <a:uLnTx/>
                  <a:uFillTx/>
                  <a:latin typeface="Calibri" pitchFamily="34" charset="0"/>
                  <a:ea typeface="+mn-ea"/>
                  <a:cs typeface="Arial" pitchFamily="34" charset="0"/>
                  <a:sym typeface="Calibri" pitchFamily="34" charset="0"/>
                </a:rPr>
                <a:t>eLearning</a:t>
              </a:r>
              <a:endParaRPr kumimoji="0" lang="fr-CH" altLang="en-US" sz="2400" b="1" i="0" u="none" strike="noStrike" kern="1200" cap="none" spc="0" normalizeH="0" baseline="0" noProof="0" dirty="0">
                <a:ln>
                  <a:noFill/>
                </a:ln>
                <a:solidFill>
                  <a:srgbClr val="000000"/>
                </a:solidFill>
                <a:effectLst/>
                <a:uLnTx/>
                <a:uFillTx/>
                <a:latin typeface="Calibri" pitchFamily="34" charset="0"/>
                <a:ea typeface="+mn-ea"/>
                <a:cs typeface="Arial" pitchFamily="34" charset="0"/>
                <a:sym typeface="Calibri" pitchFamily="34" charset="0"/>
              </a:endParaRPr>
            </a:p>
          </p:txBody>
        </p:sp>
        <p:pic>
          <p:nvPicPr>
            <p:cNvPr id="92173" name="Shape 90"/>
            <p:cNvPicPr preferRelativeResize="0">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397000" y="846138"/>
              <a:ext cx="3211513" cy="19685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2174" name="Shape 91"/>
            <p:cNvPicPr preferRelativeResize="0">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018263" y="4388747"/>
              <a:ext cx="2846387" cy="179387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2175" name="Shape 93"/>
            <p:cNvPicPr preferRelativeResize="0">
              <a:picLocks noChangeAspect="1" noChangeArrowheads="1"/>
            </p:cNvPicPr>
            <p:nvPr/>
          </p:nvPicPr>
          <p:blipFill>
            <a:blip r:embed="rId8" cstate="screen">
              <a:extLst>
                <a:ext uri="{28A0092B-C50C-407E-A947-70E740481C1C}">
                  <a14:useLocalDpi xmlns:a14="http://schemas.microsoft.com/office/drawing/2010/main"/>
                </a:ext>
              </a:extLst>
            </a:blip>
            <a:srcRect l="35342" t="24873" r="2649" b="29382"/>
            <a:stretch>
              <a:fillRect/>
            </a:stretch>
          </p:blipFill>
          <p:spPr bwMode="auto">
            <a:xfrm>
              <a:off x="350838" y="3640138"/>
              <a:ext cx="2417762" cy="1296987"/>
            </a:xfrm>
            <a:prstGeom prst="rect">
              <a:avLst/>
            </a:prstGeom>
            <a:noFill/>
            <a:ln w="9525">
              <a:solidFill>
                <a:srgbClr val="76923C"/>
              </a:solidFill>
              <a:miter lim="800000"/>
              <a:headEnd/>
              <a:tailEnd/>
            </a:ln>
            <a:extLst>
              <a:ext uri="{909E8E84-426E-40DD-AFC4-6F175D3DCCD1}">
                <a14:hiddenFill xmlns:a14="http://schemas.microsoft.com/office/drawing/2010/main">
                  <a:solidFill>
                    <a:srgbClr val="FFFFFF"/>
                  </a:solidFill>
                </a14:hiddenFill>
              </a:ext>
            </a:extLst>
          </p:spPr>
        </p:pic>
        <p:pic>
          <p:nvPicPr>
            <p:cNvPr id="92176" name="Shape 96"/>
            <p:cNvPicPr preferRelativeResize="0">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459416" y="4230893"/>
              <a:ext cx="2808287" cy="223202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26" name="Picture 2" descr="C:\Users\falzond\Dropbox\ERS mHealth consultation 2015\concept notes &amp; TPPs\QuanTB Dashboard Pic updated.jpg"/>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4993923" y="333375"/>
              <a:ext cx="2825933" cy="1583655"/>
            </a:xfrm>
            <a:prstGeom prst="rect">
              <a:avLst/>
            </a:prstGeom>
            <a:noFill/>
            <a:ln>
              <a:solidFill>
                <a:schemeClr val="tx2">
                  <a:lumMod val="40000"/>
                  <a:lumOff val="60000"/>
                </a:schemeClr>
              </a:solidFill>
            </a:ln>
            <a:extLst>
              <a:ext uri="{909E8E84-426E-40DD-AFC4-6F175D3DCCD1}">
                <a14:hiddenFill xmlns:a14="http://schemas.microsoft.com/office/drawing/2010/main">
                  <a:solidFill>
                    <a:srgbClr val="FFFFFF"/>
                  </a:solidFill>
                </a14:hiddenFill>
              </a:ext>
            </a:extLst>
          </p:spPr>
        </p:pic>
        <p:pic>
          <p:nvPicPr>
            <p:cNvPr id="92178" name="Shape 94"/>
            <p:cNvPicPr preferRelativeResize="0">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7502525" y="3933825"/>
              <a:ext cx="2233613" cy="2087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2179" name="Shape 92"/>
            <p:cNvPicPr preferRelativeResize="0">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7192963" y="703263"/>
              <a:ext cx="2606675"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80" name="Picture 2"/>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5999163" y="1731963"/>
              <a:ext cx="1812925" cy="11350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181" name="Shape 87"/>
            <p:cNvSpPr txBox="1">
              <a:spLocks noChangeArrowheads="1"/>
            </p:cNvSpPr>
            <p:nvPr/>
          </p:nvSpPr>
          <p:spPr bwMode="auto">
            <a:xfrm>
              <a:off x="5373266" y="3276172"/>
              <a:ext cx="5450615" cy="6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eaLnBrk="0" hangingPunct="0">
                <a:defRPr>
                  <a:solidFill>
                    <a:schemeClr val="tx1"/>
                  </a:solidFill>
                  <a:latin typeface="Helvetica-Narrow" pitchFamily="34" charset="0"/>
                  <a:cs typeface="Arial" pitchFamily="34" charset="0"/>
                </a:defRPr>
              </a:lvl1pPr>
              <a:lvl2pPr marL="742950" indent="-285750" eaLnBrk="0" hangingPunct="0">
                <a:defRPr>
                  <a:solidFill>
                    <a:schemeClr val="tx1"/>
                  </a:solidFill>
                  <a:latin typeface="Helvetica-Narrow" pitchFamily="34" charset="0"/>
                  <a:cs typeface="Arial" pitchFamily="34" charset="0"/>
                </a:defRPr>
              </a:lvl2pPr>
              <a:lvl3pPr marL="1143000" indent="-228600" eaLnBrk="0" hangingPunct="0">
                <a:defRPr>
                  <a:solidFill>
                    <a:schemeClr val="tx1"/>
                  </a:solidFill>
                  <a:latin typeface="Helvetica-Narrow" pitchFamily="34" charset="0"/>
                  <a:cs typeface="Arial" pitchFamily="34" charset="0"/>
                </a:defRPr>
              </a:lvl3pPr>
              <a:lvl4pPr marL="1600200" indent="-228600" eaLnBrk="0" hangingPunct="0">
                <a:defRPr>
                  <a:solidFill>
                    <a:schemeClr val="tx1"/>
                  </a:solidFill>
                  <a:latin typeface="Helvetica-Narrow" pitchFamily="34" charset="0"/>
                  <a:cs typeface="Arial" pitchFamily="34" charset="0"/>
                </a:defRPr>
              </a:lvl4pPr>
              <a:lvl5pPr marL="2057400" indent="-228600" eaLnBrk="0" hangingPunct="0">
                <a:defRPr>
                  <a:solidFill>
                    <a:schemeClr val="tx1"/>
                  </a:solidFill>
                  <a:latin typeface="Helvetica-Narrow" pitchFamily="34" charset="0"/>
                  <a:cs typeface="Arial" pitchFamily="34" charset="0"/>
                </a:defRPr>
              </a:lvl5pPr>
              <a:lvl6pPr marL="2514600" indent="-228600" eaLnBrk="0" fontAlgn="base" hangingPunct="0">
                <a:spcBef>
                  <a:spcPct val="0"/>
                </a:spcBef>
                <a:spcAft>
                  <a:spcPct val="0"/>
                </a:spcAft>
                <a:defRPr>
                  <a:solidFill>
                    <a:schemeClr val="tx1"/>
                  </a:solidFill>
                  <a:latin typeface="Helvetica-Narrow" pitchFamily="34" charset="0"/>
                  <a:cs typeface="Arial" pitchFamily="34" charset="0"/>
                </a:defRPr>
              </a:lvl6pPr>
              <a:lvl7pPr marL="2971800" indent="-228600" eaLnBrk="0" fontAlgn="base" hangingPunct="0">
                <a:spcBef>
                  <a:spcPct val="0"/>
                </a:spcBef>
                <a:spcAft>
                  <a:spcPct val="0"/>
                </a:spcAft>
                <a:defRPr>
                  <a:solidFill>
                    <a:schemeClr val="tx1"/>
                  </a:solidFill>
                  <a:latin typeface="Helvetica-Narrow" pitchFamily="34" charset="0"/>
                  <a:cs typeface="Arial" pitchFamily="34" charset="0"/>
                </a:defRPr>
              </a:lvl7pPr>
              <a:lvl8pPr marL="3429000" indent="-228600" eaLnBrk="0" fontAlgn="base" hangingPunct="0">
                <a:spcBef>
                  <a:spcPct val="0"/>
                </a:spcBef>
                <a:spcAft>
                  <a:spcPct val="0"/>
                </a:spcAft>
                <a:defRPr>
                  <a:solidFill>
                    <a:schemeClr val="tx1"/>
                  </a:solidFill>
                  <a:latin typeface="Helvetica-Narrow" pitchFamily="34" charset="0"/>
                  <a:cs typeface="Arial" pitchFamily="34" charset="0"/>
                </a:defRPr>
              </a:lvl8pPr>
              <a:lvl9pPr marL="3886200" indent="-228600" eaLnBrk="0" fontAlgn="base" hangingPunct="0">
                <a:spcBef>
                  <a:spcPct val="0"/>
                </a:spcBef>
                <a:spcAft>
                  <a:spcPct val="0"/>
                </a:spcAft>
                <a:defRPr>
                  <a:solidFill>
                    <a:schemeClr val="tx1"/>
                  </a:solidFill>
                  <a:latin typeface="Helvetica-Narrow" pitchFamily="34" charset="0"/>
                  <a:cs typeface="Arial" pitchFamily="34" charset="0"/>
                </a:defRPr>
              </a:lvl9pPr>
            </a:lstStyle>
            <a:p>
              <a:pPr marL="0" marR="0" lvl="0" indent="0" algn="l" defTabSz="914400" rtl="0" eaLnBrk="1" fontAlgn="base" latinLnBrk="0" hangingPunct="1">
                <a:lnSpc>
                  <a:spcPct val="90000"/>
                </a:lnSpc>
                <a:spcBef>
                  <a:spcPct val="0"/>
                </a:spcBef>
                <a:spcAft>
                  <a:spcPct val="0"/>
                </a:spcAft>
                <a:buClr>
                  <a:srgbClr val="000000"/>
                </a:buClr>
                <a:buSzPct val="25000"/>
                <a:buFont typeface="Calibri" pitchFamily="34" charset="0"/>
                <a:buNone/>
                <a:tabLst/>
                <a:defRPr/>
              </a:pPr>
              <a:r>
                <a:rPr kumimoji="0" lang="fr-CH" altLang="en-US" sz="2400" b="1" i="0" u="none" strike="noStrike" kern="1200" cap="none" spc="0" normalizeH="0" baseline="0" noProof="0" dirty="0">
                  <a:ln>
                    <a:noFill/>
                  </a:ln>
                  <a:solidFill>
                    <a:srgbClr val="000000"/>
                  </a:solidFill>
                  <a:effectLst/>
                  <a:uLnTx/>
                  <a:uFillTx/>
                  <a:latin typeface="Calibri" pitchFamily="34" charset="0"/>
                  <a:ea typeface="+mn-ea"/>
                  <a:cs typeface="Arial" pitchFamily="34" charset="0"/>
                  <a:sym typeface="Calibri" pitchFamily="34" charset="0"/>
                </a:rPr>
                <a:t>Programme management</a:t>
              </a:r>
            </a:p>
          </p:txBody>
        </p:sp>
        <p:pic>
          <p:nvPicPr>
            <p:cNvPr id="92182" name="Picture 2"/>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8765922" y="4583112"/>
              <a:ext cx="1365251"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3" name="Rectangle 32"/>
          <p:cNvSpPr>
            <a:spLocks noChangeArrowheads="1"/>
          </p:cNvSpPr>
          <p:nvPr/>
        </p:nvSpPr>
        <p:spPr bwMode="auto">
          <a:xfrm>
            <a:off x="1817422" y="908721"/>
            <a:ext cx="8535459" cy="45719"/>
          </a:xfrm>
          <a:prstGeom prst="rect">
            <a:avLst/>
          </a:prstGeom>
          <a:solidFill>
            <a:srgbClr val="0093D5"/>
          </a:solidFill>
          <a:ln>
            <a:noFill/>
          </a:ln>
          <a:extLst/>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Calibri" panose="020F0502020204030204" pitchFamily="34" charset="0"/>
            </a:endParaRPr>
          </a:p>
        </p:txBody>
      </p:sp>
      <p:pic>
        <p:nvPicPr>
          <p:cNvPr id="39" name="Picture 12">
            <a:extLst>
              <a:ext uri="{FF2B5EF4-FFF2-40B4-BE49-F238E27FC236}">
                <a16:creationId xmlns:a16="http://schemas.microsoft.com/office/drawing/2014/main" id="{440B50EF-2A43-4192-AAAF-5EE3964438EA}"/>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10194443" y="6309320"/>
            <a:ext cx="1804572" cy="528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
            <a:extLst>
              <a:ext uri="{FF2B5EF4-FFF2-40B4-BE49-F238E27FC236}">
                <a16:creationId xmlns:a16="http://schemas.microsoft.com/office/drawing/2014/main" id="{98A5C738-F069-40DC-9A14-9911247530FB}"/>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667181" y="1315944"/>
            <a:ext cx="2408859" cy="34198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Rectangle 1">
            <a:extLst>
              <a:ext uri="{FF2B5EF4-FFF2-40B4-BE49-F238E27FC236}">
                <a16:creationId xmlns:a16="http://schemas.microsoft.com/office/drawing/2014/main" id="{D31E15F9-B0F0-40D5-966D-4B40EB5AD7C2}"/>
              </a:ext>
            </a:extLst>
          </p:cNvPr>
          <p:cNvSpPr>
            <a:spLocks noChangeArrowheads="1"/>
          </p:cNvSpPr>
          <p:nvPr/>
        </p:nvSpPr>
        <p:spPr bwMode="auto">
          <a:xfrm>
            <a:off x="2347938" y="5877272"/>
            <a:ext cx="986874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1" i="0" u="none" strike="noStrike" kern="1200" cap="none" spc="0" normalizeH="0" baseline="0" noProof="0" dirty="0">
                <a:ln>
                  <a:noFill/>
                </a:ln>
                <a:solidFill>
                  <a:prstClr val="black"/>
                </a:solidFill>
                <a:effectLst/>
                <a:uLnTx/>
                <a:uFillTx/>
                <a:latin typeface="Calibri"/>
                <a:ea typeface="Calibri" panose="020F0502020204030204" pitchFamily="34" charset="0"/>
                <a:cs typeface="Segoe UI" pitchFamily="34" charset="0"/>
                <a:hlinkClick r:id="rId17"/>
              </a:rPr>
              <a:t>http://www.who.int/tb/areas-of-work/digital-health/Digital_health_EndTBstrategy.pdf</a:t>
            </a:r>
            <a:endParaRPr kumimoji="0" lang="en-GB" altLang="en-US" sz="1800" b="1" i="0" u="none" strike="noStrike" kern="1200" cap="none" spc="0" normalizeH="0" baseline="0" noProof="0" dirty="0">
              <a:ln>
                <a:noFill/>
              </a:ln>
              <a:solidFill>
                <a:prstClr val="black"/>
              </a:solidFill>
              <a:effectLst/>
              <a:uLnTx/>
              <a:uFillTx/>
              <a:latin typeface="Calibri"/>
              <a:ea typeface="+mn-ea"/>
              <a:cs typeface="Arial" charset="0"/>
            </a:endParaRPr>
          </a:p>
        </p:txBody>
      </p:sp>
      <p:pic>
        <p:nvPicPr>
          <p:cNvPr id="30" name="Picture 29">
            <a:extLst>
              <a:ext uri="{FF2B5EF4-FFF2-40B4-BE49-F238E27FC236}">
                <a16:creationId xmlns:a16="http://schemas.microsoft.com/office/drawing/2014/main" id="{3CE00651-2BD4-444C-B1F6-7B28FF20835C}"/>
              </a:ext>
            </a:extLst>
          </p:cNvPr>
          <p:cNvPicPr>
            <a:picLocks noChangeAspect="1"/>
          </p:cNvPicPr>
          <p:nvPr/>
        </p:nvPicPr>
        <p:blipFill>
          <a:blip r:embed="rId18"/>
          <a:stretch>
            <a:fillRect/>
          </a:stretch>
        </p:blipFill>
        <p:spPr>
          <a:xfrm>
            <a:off x="11512" y="6379500"/>
            <a:ext cx="12192000" cy="510024"/>
          </a:xfrm>
          <a:prstGeom prst="rect">
            <a:avLst/>
          </a:prstGeom>
        </p:spPr>
      </p:pic>
      <p:pic>
        <p:nvPicPr>
          <p:cNvPr id="31" name="Picture 12">
            <a:extLst>
              <a:ext uri="{FF2B5EF4-FFF2-40B4-BE49-F238E27FC236}">
                <a16:creationId xmlns:a16="http://schemas.microsoft.com/office/drawing/2014/main" id="{06BB0394-383C-466C-845B-C4DEFFD53671}"/>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10416634" y="6399231"/>
            <a:ext cx="1660402" cy="486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7663997"/>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0-#ppt_w/2"/>
                                          </p:val>
                                        </p:tav>
                                        <p:tav tm="100000">
                                          <p:val>
                                            <p:strVal val="#ppt_x"/>
                                          </p:val>
                                        </p:tav>
                                      </p:tavLst>
                                    </p:anim>
                                    <p:anim calcmode="lin" valueType="num">
                                      <p:cBhvr additive="base">
                                        <p:cTn id="8" dur="500" fill="hold"/>
                                        <p:tgtEl>
                                          <p:spTgt spid="28"/>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fill="hold"/>
                                        <p:tgtEl>
                                          <p:spTgt spid="29"/>
                                        </p:tgtEl>
                                        <p:attrNameLst>
                                          <p:attrName>ppt_x</p:attrName>
                                        </p:attrNameLst>
                                      </p:cBhvr>
                                      <p:tavLst>
                                        <p:tav tm="0">
                                          <p:val>
                                            <p:strVal val="0-#ppt_w/2"/>
                                          </p:val>
                                        </p:tav>
                                        <p:tav tm="100000">
                                          <p:val>
                                            <p:strVal val="#ppt_x"/>
                                          </p:val>
                                        </p:tav>
                                      </p:tavLst>
                                    </p:anim>
                                    <p:anim calcmode="lin" valueType="num">
                                      <p:cBhvr additive="base">
                                        <p:cTn id="12" dur="500" fill="hold"/>
                                        <p:tgtEl>
                                          <p:spTgt spid="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8530" name="Title 1"/>
          <p:cNvSpPr>
            <a:spLocks/>
          </p:cNvSpPr>
          <p:nvPr/>
        </p:nvSpPr>
        <p:spPr bwMode="auto">
          <a:xfrm>
            <a:off x="1690689" y="122240"/>
            <a:ext cx="4117975"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en-US" altLang="en-US" b="1" dirty="0">
                <a:solidFill>
                  <a:srgbClr val="000000"/>
                </a:solidFill>
                <a:latin typeface="Century Gothic" pitchFamily="34" charset="0"/>
              </a:rPr>
              <a:t>Overview</a:t>
            </a:r>
          </a:p>
        </p:txBody>
      </p:sp>
      <p:sp>
        <p:nvSpPr>
          <p:cNvPr id="13" name="Freeform 17"/>
          <p:cNvSpPr>
            <a:spLocks/>
          </p:cNvSpPr>
          <p:nvPr/>
        </p:nvSpPr>
        <p:spPr bwMode="auto">
          <a:xfrm>
            <a:off x="1674824" y="908720"/>
            <a:ext cx="8885237" cy="3175"/>
          </a:xfrm>
          <a:custGeom>
            <a:avLst/>
            <a:gdLst>
              <a:gd name="T0" fmla="*/ 0 w 5597"/>
              <a:gd name="T1" fmla="*/ 0 h 2"/>
              <a:gd name="T2" fmla="*/ 2147483647 w 5597"/>
              <a:gd name="T3" fmla="*/ 2147483647 h 2"/>
              <a:gd name="T4" fmla="*/ 0 60000 65536"/>
              <a:gd name="T5" fmla="*/ 0 60000 65536"/>
              <a:gd name="T6" fmla="*/ 0 w 5597"/>
              <a:gd name="T7" fmla="*/ 0 h 2"/>
              <a:gd name="T8" fmla="*/ 5597 w 5597"/>
              <a:gd name="T9" fmla="*/ 2 h 2"/>
            </a:gdLst>
            <a:ahLst/>
            <a:cxnLst>
              <a:cxn ang="T4">
                <a:pos x="T0" y="T1"/>
              </a:cxn>
              <a:cxn ang="T5">
                <a:pos x="T2" y="T3"/>
              </a:cxn>
            </a:cxnLst>
            <a:rect l="T6" t="T7" r="T8" b="T9"/>
            <a:pathLst>
              <a:path w="5597" h="2">
                <a:moveTo>
                  <a:pt x="0" y="0"/>
                </a:moveTo>
                <a:lnTo>
                  <a:pt x="5597" y="2"/>
                </a:lnTo>
              </a:path>
            </a:pathLst>
          </a:custGeom>
          <a:noFill/>
          <a:ln w="57150">
            <a:solidFill>
              <a:srgbClr val="0077D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 name="Text Box 8">
            <a:extLst>
              <a:ext uri="{FF2B5EF4-FFF2-40B4-BE49-F238E27FC236}">
                <a16:creationId xmlns:a16="http://schemas.microsoft.com/office/drawing/2014/main" id="{18CC3FB7-F131-45F4-96EB-718F8F9A0EAF}"/>
              </a:ext>
            </a:extLst>
          </p:cNvPr>
          <p:cNvSpPr txBox="1">
            <a:spLocks noChangeArrowheads="1"/>
          </p:cNvSpPr>
          <p:nvPr/>
        </p:nvSpPr>
        <p:spPr bwMode="auto">
          <a:xfrm>
            <a:off x="5303912" y="1340768"/>
            <a:ext cx="6408712" cy="4524315"/>
          </a:xfrm>
          <a:prstGeom prst="rect">
            <a:avLst/>
          </a:prstGeom>
          <a:solidFill>
            <a:schemeClr val="bg1">
              <a:lumMod val="95000"/>
            </a:schemeClr>
          </a:solidFill>
          <a:ln>
            <a:noFill/>
          </a:ln>
        </p:spPr>
        <p:txBody>
          <a:bodyPr wrap="square">
            <a:spAutoFit/>
          </a:bodyPr>
          <a:lstStyle>
            <a:lvl1pPr marL="457200" indent="-457200"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SzPct val="105000"/>
              <a:buFont typeface="Wingdings" pitchFamily="2" charset="2"/>
              <a:buChar char="ü"/>
              <a:defRPr/>
            </a:pPr>
            <a:endParaRPr lang="en-GB" altLang="en-US" sz="2400" b="1" dirty="0">
              <a:solidFill>
                <a:srgbClr val="000000"/>
              </a:solidFill>
              <a:latin typeface="Calibri" pitchFamily="34" charset="0"/>
            </a:endParaRPr>
          </a:p>
          <a:p>
            <a:pPr eaLnBrk="1" hangingPunct="1">
              <a:spcBef>
                <a:spcPct val="0"/>
              </a:spcBef>
              <a:buSzPct val="105000"/>
              <a:buFont typeface="Wingdings" pitchFamily="2" charset="2"/>
              <a:buChar char="ü"/>
              <a:defRPr/>
            </a:pPr>
            <a:r>
              <a:rPr lang="en-GB" altLang="en-US" sz="2400" b="1" dirty="0">
                <a:solidFill>
                  <a:srgbClr val="000000"/>
                </a:solidFill>
                <a:latin typeface="Calibri" pitchFamily="34" charset="0"/>
              </a:rPr>
              <a:t>Burden of TB, TB/HIV, MDR-TB</a:t>
            </a:r>
            <a:br>
              <a:rPr lang="en-GB" altLang="en-US" sz="2400" b="1" dirty="0">
                <a:solidFill>
                  <a:srgbClr val="000000"/>
                </a:solidFill>
                <a:latin typeface="Calibri" pitchFamily="34" charset="0"/>
              </a:rPr>
            </a:br>
            <a:endParaRPr lang="en-GB" altLang="en-US" sz="2400" b="1" dirty="0">
              <a:solidFill>
                <a:srgbClr val="000000"/>
              </a:solidFill>
              <a:latin typeface="Calibri" pitchFamily="34" charset="0"/>
            </a:endParaRPr>
          </a:p>
          <a:p>
            <a:pPr eaLnBrk="1" hangingPunct="1">
              <a:spcBef>
                <a:spcPct val="0"/>
              </a:spcBef>
              <a:buSzPct val="105000"/>
              <a:buFont typeface="Wingdings" pitchFamily="2" charset="2"/>
              <a:buChar char="ü"/>
              <a:defRPr/>
            </a:pPr>
            <a:r>
              <a:rPr lang="en-GB" altLang="en-US" sz="2400" b="1" dirty="0">
                <a:solidFill>
                  <a:srgbClr val="000000"/>
                </a:solidFill>
                <a:latin typeface="Calibri" pitchFamily="34" charset="0"/>
              </a:rPr>
              <a:t>Impact of interventions, progress in control and care, and challenges</a:t>
            </a:r>
            <a:br>
              <a:rPr lang="en-GB" altLang="en-US" sz="2400" b="1" dirty="0">
                <a:solidFill>
                  <a:srgbClr val="000000"/>
                </a:solidFill>
                <a:latin typeface="Calibri" pitchFamily="34" charset="0"/>
              </a:rPr>
            </a:br>
            <a:endParaRPr lang="en-GB" altLang="en-US" sz="2400" b="1" dirty="0">
              <a:solidFill>
                <a:srgbClr val="000000"/>
              </a:solidFill>
              <a:latin typeface="Calibri" pitchFamily="34" charset="0"/>
            </a:endParaRPr>
          </a:p>
          <a:p>
            <a:pPr eaLnBrk="1" hangingPunct="1">
              <a:spcBef>
                <a:spcPct val="0"/>
              </a:spcBef>
              <a:buSzPct val="105000"/>
              <a:buFont typeface="Wingdings" pitchFamily="2" charset="2"/>
              <a:buChar char="ü"/>
              <a:defRPr/>
            </a:pPr>
            <a:r>
              <a:rPr lang="en-GB" altLang="en-US" sz="2400" b="1" dirty="0">
                <a:solidFill>
                  <a:srgbClr val="000000"/>
                </a:solidFill>
                <a:latin typeface="Calibri" pitchFamily="34" charset="0"/>
              </a:rPr>
              <a:t>The End TB Strategy in </a:t>
            </a:r>
            <a:r>
              <a:rPr lang="en-GB" altLang="en-US" sz="2400" b="1" dirty="0">
                <a:solidFill>
                  <a:srgbClr val="FF0000"/>
                </a:solidFill>
                <a:latin typeface="Calibri" pitchFamily="34" charset="0"/>
              </a:rPr>
              <a:t>the SDG era</a:t>
            </a:r>
          </a:p>
          <a:p>
            <a:pPr eaLnBrk="1" hangingPunct="1">
              <a:spcBef>
                <a:spcPct val="0"/>
              </a:spcBef>
              <a:buSzPct val="105000"/>
              <a:buFont typeface="Wingdings" pitchFamily="2" charset="2"/>
              <a:buChar char="ü"/>
              <a:defRPr/>
            </a:pPr>
            <a:endParaRPr lang="en-GB" altLang="en-US" sz="2400" b="1" dirty="0">
              <a:solidFill>
                <a:srgbClr val="000000"/>
              </a:solidFill>
              <a:latin typeface="Calibri" pitchFamily="34" charset="0"/>
            </a:endParaRPr>
          </a:p>
          <a:p>
            <a:pPr eaLnBrk="1" hangingPunct="1">
              <a:spcBef>
                <a:spcPct val="0"/>
              </a:spcBef>
              <a:buSzPct val="105000"/>
              <a:buFont typeface="Wingdings" pitchFamily="2" charset="2"/>
              <a:buChar char="ü"/>
              <a:defRPr/>
            </a:pPr>
            <a:r>
              <a:rPr lang="en-GB" altLang="en-US" sz="2400" b="1" dirty="0">
                <a:solidFill>
                  <a:srgbClr val="000000"/>
                </a:solidFill>
                <a:latin typeface="Calibri" pitchFamily="34" charset="0"/>
              </a:rPr>
              <a:t>The politics of ending TB in an unprecedented era of visibility and momentum</a:t>
            </a:r>
          </a:p>
          <a:p>
            <a:pPr eaLnBrk="1" hangingPunct="1">
              <a:spcBef>
                <a:spcPct val="0"/>
              </a:spcBef>
              <a:buSzPct val="105000"/>
              <a:buFont typeface="Wingdings" pitchFamily="2" charset="2"/>
              <a:buChar char="ü"/>
              <a:defRPr/>
            </a:pPr>
            <a:endParaRPr lang="en-GB" altLang="en-US" sz="2400" b="1" dirty="0">
              <a:solidFill>
                <a:srgbClr val="000000"/>
              </a:solidFill>
              <a:latin typeface="Calibri" pitchFamily="34" charset="0"/>
            </a:endParaRPr>
          </a:p>
        </p:txBody>
      </p:sp>
      <p:sp>
        <p:nvSpPr>
          <p:cNvPr id="12" name="Rectangle 3">
            <a:extLst>
              <a:ext uri="{FF2B5EF4-FFF2-40B4-BE49-F238E27FC236}">
                <a16:creationId xmlns:a16="http://schemas.microsoft.com/office/drawing/2014/main" id="{E0B63D6A-76E8-4AF9-B5AA-FCE4A3C12EE2}"/>
              </a:ext>
            </a:extLst>
          </p:cNvPr>
          <p:cNvSpPr txBox="1">
            <a:spLocks noChangeArrowheads="1"/>
          </p:cNvSpPr>
          <p:nvPr/>
        </p:nvSpPr>
        <p:spPr>
          <a:xfrm>
            <a:off x="279984" y="4434780"/>
            <a:ext cx="4320480" cy="1658516"/>
          </a:xfrm>
          <a:prstGeom prst="rect">
            <a:avLst/>
          </a:prstGeom>
          <a:solidFill>
            <a:srgbClr val="4675B9"/>
          </a:solidFill>
        </p:spPr>
        <p:txBody>
          <a:bodyPr vert="horz" anchor="ctr">
            <a:normAutofit/>
          </a:bodyPr>
          <a:lstStyle>
            <a:lvl1pPr marL="0" indent="0" algn="l" rtl="0" eaLnBrk="1" latinLnBrk="0" hangingPunct="1">
              <a:spcBef>
                <a:spcPts val="700"/>
              </a:spcBef>
              <a:buClr>
                <a:schemeClr val="accent2"/>
              </a:buClr>
              <a:buSzPct val="60000"/>
              <a:buFont typeface="Wingdings"/>
              <a:buNone/>
              <a:defRPr sz="2800" kern="1200">
                <a:solidFill>
                  <a:srgbClr val="FFFFFF"/>
                </a:solidFill>
                <a:latin typeface="+mn-lt"/>
                <a:ea typeface="+mn-ea"/>
                <a:cs typeface="+mn-cs"/>
              </a:defRPr>
            </a:lvl1pPr>
            <a:lvl2pPr marL="457200" indent="0" algn="ctr" rtl="0" eaLnBrk="1" latinLnBrk="0" hangingPunct="1">
              <a:spcBef>
                <a:spcPts val="550"/>
              </a:spcBef>
              <a:buClr>
                <a:schemeClr val="accent1"/>
              </a:buClr>
              <a:buSzPct val="70000"/>
              <a:buFont typeface="Wingdings 2"/>
              <a:buNone/>
              <a:defRPr sz="2600" kern="1200">
                <a:solidFill>
                  <a:schemeClr val="tx1"/>
                </a:solidFill>
                <a:latin typeface="+mn-lt"/>
                <a:ea typeface="+mn-ea"/>
                <a:cs typeface="+mn-cs"/>
              </a:defRPr>
            </a:lvl2pPr>
            <a:lvl3pPr marL="914400" indent="0" algn="ctr" rtl="0" eaLnBrk="1" latinLnBrk="0" hangingPunct="1">
              <a:spcBef>
                <a:spcPts val="500"/>
              </a:spcBef>
              <a:buClr>
                <a:schemeClr val="accent2"/>
              </a:buClr>
              <a:buSzPct val="75000"/>
              <a:buFont typeface="Wingdings"/>
              <a:buNone/>
              <a:defRPr sz="2300" kern="1200">
                <a:solidFill>
                  <a:schemeClr val="tx1"/>
                </a:solidFill>
                <a:latin typeface="+mn-lt"/>
                <a:ea typeface="+mn-ea"/>
                <a:cs typeface="+mn-cs"/>
              </a:defRPr>
            </a:lvl3pPr>
            <a:lvl4pPr marL="1371600" indent="0" algn="ctr" rtl="0" eaLnBrk="1" latinLnBrk="0" hangingPunct="1">
              <a:spcBef>
                <a:spcPts val="400"/>
              </a:spcBef>
              <a:buClr>
                <a:schemeClr val="accent3"/>
              </a:buClr>
              <a:buSzPct val="75000"/>
              <a:buFont typeface="Wingdings"/>
              <a:buNone/>
              <a:defRPr sz="2000" kern="1200">
                <a:solidFill>
                  <a:schemeClr val="tx1"/>
                </a:solidFill>
                <a:latin typeface="+mn-lt"/>
                <a:ea typeface="+mn-ea"/>
                <a:cs typeface="+mn-cs"/>
              </a:defRPr>
            </a:lvl4pPr>
            <a:lvl5pPr marL="1828800" indent="0" algn="ctr" rtl="0" eaLnBrk="1" latinLnBrk="0" hangingPunct="1">
              <a:spcBef>
                <a:spcPts val="400"/>
              </a:spcBef>
              <a:buClr>
                <a:schemeClr val="accent4"/>
              </a:buClr>
              <a:buSzPct val="65000"/>
              <a:buFont typeface="Wingdings"/>
              <a:buNone/>
              <a:defRPr sz="2000" kern="1200">
                <a:solidFill>
                  <a:schemeClr val="tx1"/>
                </a:solidFill>
                <a:latin typeface="+mn-lt"/>
                <a:ea typeface="+mn-ea"/>
                <a:cs typeface="+mn-cs"/>
              </a:defRPr>
            </a:lvl5pPr>
            <a:lvl6pPr marL="2286000" indent="0" algn="ctr" rtl="0" eaLnBrk="1" latinLnBrk="0" hangingPunct="1">
              <a:spcBef>
                <a:spcPct val="20000"/>
              </a:spcBef>
              <a:buClr>
                <a:schemeClr val="accent1"/>
              </a:buClr>
              <a:buFont typeface="Wingdings"/>
              <a:buNone/>
              <a:defRPr sz="1800" kern="1200" baseline="0">
                <a:solidFill>
                  <a:schemeClr val="tx1"/>
                </a:solidFill>
                <a:latin typeface="+mn-lt"/>
                <a:ea typeface="+mn-ea"/>
                <a:cs typeface="+mn-cs"/>
              </a:defRPr>
            </a:lvl6pPr>
            <a:lvl7pPr marL="2743200" indent="0" algn="ctr" rtl="0" eaLnBrk="1" latinLnBrk="0" hangingPunct="1">
              <a:spcBef>
                <a:spcPct val="20000"/>
              </a:spcBef>
              <a:buClr>
                <a:schemeClr val="accent2"/>
              </a:buClr>
              <a:buFont typeface="Wingdings"/>
              <a:buNone/>
              <a:defRPr sz="1800" kern="1200" baseline="0">
                <a:solidFill>
                  <a:schemeClr val="tx1"/>
                </a:solidFill>
                <a:latin typeface="+mn-lt"/>
                <a:ea typeface="+mn-ea"/>
                <a:cs typeface="+mn-cs"/>
              </a:defRPr>
            </a:lvl7pPr>
            <a:lvl8pPr marL="3200400" indent="0" algn="ctr" rtl="0" eaLnBrk="1" latinLnBrk="0" hangingPunct="1">
              <a:spcBef>
                <a:spcPct val="20000"/>
              </a:spcBef>
              <a:buClr>
                <a:schemeClr val="accent3"/>
              </a:buClr>
              <a:buFont typeface="Wingdings"/>
              <a:buNone/>
              <a:defRPr sz="1800" kern="1200" baseline="0">
                <a:solidFill>
                  <a:schemeClr val="tx1"/>
                </a:solidFill>
                <a:latin typeface="+mn-lt"/>
                <a:ea typeface="+mn-ea"/>
                <a:cs typeface="+mn-cs"/>
              </a:defRPr>
            </a:lvl8pPr>
            <a:lvl9pPr marL="3657600" indent="0" algn="ctr" rtl="0" eaLnBrk="1" latinLnBrk="0" hangingPunct="1">
              <a:spcBef>
                <a:spcPct val="20000"/>
              </a:spcBef>
              <a:buClr>
                <a:schemeClr val="accent4"/>
              </a:buClr>
              <a:buFont typeface="Wingdings"/>
              <a:buNone/>
              <a:defRPr sz="1800" kern="1200" baseline="0">
                <a:solidFill>
                  <a:schemeClr val="tx1"/>
                </a:solidFill>
                <a:latin typeface="+mn-lt"/>
                <a:ea typeface="+mn-ea"/>
                <a:cs typeface="+mn-cs"/>
              </a:defRPr>
            </a:lvl9pPr>
            <a:extLst/>
          </a:lstStyle>
          <a:p>
            <a:pPr algn="ctr" defTabSz="1219170" fontAlgn="auto">
              <a:spcBef>
                <a:spcPts val="933"/>
              </a:spcBef>
              <a:spcAft>
                <a:spcPts val="0"/>
              </a:spcAft>
              <a:buClr>
                <a:srgbClr val="DA1F28"/>
              </a:buClr>
            </a:pPr>
            <a:r>
              <a:rPr lang="en-US" sz="2000" b="1" dirty="0" err="1">
                <a:latin typeface="Calibri" panose="020F0502020204030204" pitchFamily="34" charset="0"/>
                <a:cs typeface="Calibri" panose="020F0502020204030204" pitchFamily="34" charset="0"/>
              </a:rPr>
              <a:t>Situazione</a:t>
            </a:r>
            <a:r>
              <a:rPr lang="en-US" sz="2000" b="1" dirty="0">
                <a:latin typeface="Calibri" panose="020F0502020204030204" pitchFamily="34" charset="0"/>
                <a:cs typeface="Calibri" panose="020F0502020204030204" pitchFamily="34" charset="0"/>
              </a:rPr>
              <a:t> </a:t>
            </a:r>
            <a:r>
              <a:rPr lang="en-US" sz="2000" b="1" dirty="0" err="1">
                <a:latin typeface="Calibri" panose="020F0502020204030204" pitchFamily="34" charset="0"/>
                <a:cs typeface="Calibri" panose="020F0502020204030204" pitchFamily="34" charset="0"/>
              </a:rPr>
              <a:t>globale</a:t>
            </a:r>
            <a:r>
              <a:rPr lang="en-US" sz="2000" b="1" dirty="0">
                <a:latin typeface="Calibri" panose="020F0502020204030204" pitchFamily="34" charset="0"/>
                <a:cs typeface="Calibri" panose="020F0502020204030204" pitchFamily="34" charset="0"/>
              </a:rPr>
              <a:t> della </a:t>
            </a:r>
            <a:r>
              <a:rPr lang="en-US" sz="2000" b="1" dirty="0" err="1">
                <a:latin typeface="Calibri" panose="020F0502020204030204" pitchFamily="34" charset="0"/>
                <a:cs typeface="Calibri" panose="020F0502020204030204" pitchFamily="34" charset="0"/>
              </a:rPr>
              <a:t>tubercolosi</a:t>
            </a:r>
            <a:r>
              <a:rPr lang="en-US" sz="2000" b="1" dirty="0">
                <a:latin typeface="Calibri" panose="020F0502020204030204" pitchFamily="34" charset="0"/>
                <a:cs typeface="Calibri" panose="020F0502020204030204" pitchFamily="34" charset="0"/>
              </a:rPr>
              <a:t>, </a:t>
            </a:r>
          </a:p>
          <a:p>
            <a:pPr algn="ctr" defTabSz="1219170" fontAlgn="auto">
              <a:spcBef>
                <a:spcPts val="933"/>
              </a:spcBef>
              <a:spcAft>
                <a:spcPts val="0"/>
              </a:spcAft>
              <a:buClr>
                <a:srgbClr val="DA1F28"/>
              </a:buClr>
            </a:pPr>
            <a:r>
              <a:rPr lang="en-US" sz="2000" b="1" dirty="0">
                <a:latin typeface="Calibri" panose="020F0502020204030204" pitchFamily="34" charset="0"/>
                <a:cs typeface="Calibri" panose="020F0502020204030204" pitchFamily="34" charset="0"/>
              </a:rPr>
              <a:t>e </a:t>
            </a:r>
            <a:r>
              <a:rPr lang="en-US" sz="2000" b="1" dirty="0" err="1">
                <a:latin typeface="Calibri" panose="020F0502020204030204" pitchFamily="34" charset="0"/>
                <a:cs typeface="Calibri" panose="020F0502020204030204" pitchFamily="34" charset="0"/>
              </a:rPr>
              <a:t>strategie</a:t>
            </a:r>
            <a:r>
              <a:rPr lang="en-US" sz="2000" b="1" dirty="0">
                <a:latin typeface="Calibri" panose="020F0502020204030204" pitchFamily="34" charset="0"/>
                <a:cs typeface="Calibri" panose="020F0502020204030204" pitchFamily="34" charset="0"/>
              </a:rPr>
              <a:t> e </a:t>
            </a:r>
            <a:r>
              <a:rPr lang="en-US" sz="2000" b="1" dirty="0" err="1">
                <a:latin typeface="Calibri" panose="020F0502020204030204" pitchFamily="34" charset="0"/>
                <a:cs typeface="Calibri" panose="020F0502020204030204" pitchFamily="34" charset="0"/>
              </a:rPr>
              <a:t>politiche</a:t>
            </a:r>
            <a:r>
              <a:rPr lang="en-US" sz="2000" b="1" dirty="0">
                <a:latin typeface="Calibri" panose="020F0502020204030204" pitchFamily="34" charset="0"/>
                <a:cs typeface="Calibri" panose="020F0502020204030204" pitchFamily="34" charset="0"/>
              </a:rPr>
              <a:t> </a:t>
            </a:r>
            <a:r>
              <a:rPr lang="en-US" sz="2000" b="1" dirty="0" err="1">
                <a:latin typeface="Calibri" panose="020F0502020204030204" pitchFamily="34" charset="0"/>
                <a:cs typeface="Calibri" panose="020F0502020204030204" pitchFamily="34" charset="0"/>
              </a:rPr>
              <a:t>internazionali</a:t>
            </a:r>
            <a:r>
              <a:rPr lang="en-US" sz="2000" b="1" dirty="0">
                <a:latin typeface="Calibri" panose="020F0502020204030204" pitchFamily="34" charset="0"/>
                <a:cs typeface="Calibri" panose="020F0502020204030204" pitchFamily="34" charset="0"/>
              </a:rPr>
              <a:t> per la lotta</a:t>
            </a:r>
            <a:endParaRPr lang="x-none" sz="2000" b="1" dirty="0">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BC7E0196-3D1C-432B-9C75-5249AE11BA3A}"/>
              </a:ext>
            </a:extLst>
          </p:cNvPr>
          <p:cNvPicPr>
            <a:picLocks noChangeAspect="1"/>
          </p:cNvPicPr>
          <p:nvPr/>
        </p:nvPicPr>
        <p:blipFill>
          <a:blip r:embed="rId2"/>
          <a:stretch>
            <a:fillRect/>
          </a:stretch>
        </p:blipFill>
        <p:spPr>
          <a:xfrm>
            <a:off x="806153" y="987848"/>
            <a:ext cx="3090862" cy="3357562"/>
          </a:xfrm>
          <a:prstGeom prst="rect">
            <a:avLst/>
          </a:prstGeom>
        </p:spPr>
      </p:pic>
      <p:pic>
        <p:nvPicPr>
          <p:cNvPr id="11" name="Picture 10">
            <a:extLst>
              <a:ext uri="{FF2B5EF4-FFF2-40B4-BE49-F238E27FC236}">
                <a16:creationId xmlns:a16="http://schemas.microsoft.com/office/drawing/2014/main" id="{E4503316-81F6-491B-92A8-10A2C51B4C8A}"/>
              </a:ext>
            </a:extLst>
          </p:cNvPr>
          <p:cNvPicPr>
            <a:picLocks noChangeAspect="1"/>
          </p:cNvPicPr>
          <p:nvPr/>
        </p:nvPicPr>
        <p:blipFill>
          <a:blip r:embed="rId3"/>
          <a:stretch>
            <a:fillRect/>
          </a:stretch>
        </p:blipFill>
        <p:spPr>
          <a:xfrm>
            <a:off x="11512" y="6379500"/>
            <a:ext cx="12192000" cy="510024"/>
          </a:xfrm>
          <a:prstGeom prst="rect">
            <a:avLst/>
          </a:prstGeom>
        </p:spPr>
      </p:pic>
    </p:spTree>
    <p:extLst>
      <p:ext uri="{BB962C8B-B14F-4D97-AF65-F5344CB8AC3E}">
        <p14:creationId xmlns:p14="http://schemas.microsoft.com/office/powerpoint/2010/main" val="560359661"/>
      </p:ext>
    </p:extLst>
  </p:cSld>
  <p:clrMapOvr>
    <a:masterClrMapping/>
  </p:clrMapOvr>
  <p:transition spd="slow">
    <p:fade/>
  </p:transition>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 name="Rounded Rectangle 39"/>
          <p:cNvSpPr/>
          <p:nvPr/>
        </p:nvSpPr>
        <p:spPr bwMode="auto">
          <a:xfrm>
            <a:off x="7858599" y="1562538"/>
            <a:ext cx="2972166" cy="1219200"/>
          </a:xfrm>
          <a:prstGeom prst="roundRect">
            <a:avLst/>
          </a:prstGeom>
          <a:solidFill>
            <a:srgbClr val="0088EE"/>
          </a:solidFill>
          <a:ln>
            <a:solidFill>
              <a:schemeClr val="bg1"/>
            </a:solidFill>
            <a:headEnd type="none" w="med" len="med"/>
            <a:tailEnd type="none" w="med" len="med"/>
          </a:ln>
          <a:extLst/>
        </p:spPr>
        <p:style>
          <a:lnRef idx="3">
            <a:schemeClr val="lt1"/>
          </a:lnRef>
          <a:fillRef idx="1">
            <a:schemeClr val="accent5"/>
          </a:fillRef>
          <a:effectRef idx="1">
            <a:schemeClr val="accent5"/>
          </a:effectRef>
          <a:fontRef idx="minor">
            <a:schemeClr val="lt1"/>
          </a:fontRef>
        </p:style>
        <p:txBody>
          <a:bodyPr lIns="80077" tIns="40039" rIns="80077" bIns="40039"/>
          <a:lstStyle>
            <a:lvl1pPr defTabSz="912813" eaLnBrk="0" hangingPunct="0">
              <a:defRPr>
                <a:solidFill>
                  <a:schemeClr val="tx1"/>
                </a:solidFill>
                <a:latin typeface="Helvetica-Narrow" pitchFamily="34" charset="0"/>
                <a:cs typeface="Arial" pitchFamily="34" charset="0"/>
              </a:defRPr>
            </a:lvl1pPr>
            <a:lvl2pPr marL="742950" indent="-285750" defTabSz="912813" eaLnBrk="0" hangingPunct="0">
              <a:defRPr>
                <a:solidFill>
                  <a:schemeClr val="tx1"/>
                </a:solidFill>
                <a:latin typeface="Helvetica-Narrow" pitchFamily="34" charset="0"/>
                <a:cs typeface="Arial" pitchFamily="34" charset="0"/>
              </a:defRPr>
            </a:lvl2pPr>
            <a:lvl3pPr marL="1143000" indent="-228600" defTabSz="912813" eaLnBrk="0" hangingPunct="0">
              <a:defRPr>
                <a:solidFill>
                  <a:schemeClr val="tx1"/>
                </a:solidFill>
                <a:latin typeface="Helvetica-Narrow" pitchFamily="34" charset="0"/>
                <a:cs typeface="Arial" pitchFamily="34" charset="0"/>
              </a:defRPr>
            </a:lvl3pPr>
            <a:lvl4pPr marL="1600200" indent="-228600" defTabSz="912813" eaLnBrk="0" hangingPunct="0">
              <a:defRPr>
                <a:solidFill>
                  <a:schemeClr val="tx1"/>
                </a:solidFill>
                <a:latin typeface="Helvetica-Narrow" pitchFamily="34" charset="0"/>
                <a:cs typeface="Arial" pitchFamily="34" charset="0"/>
              </a:defRPr>
            </a:lvl4pPr>
            <a:lvl5pPr marL="2057400" indent="-228600" defTabSz="912813" eaLnBrk="0" hangingPunct="0">
              <a:defRPr>
                <a:solidFill>
                  <a:schemeClr val="tx1"/>
                </a:solidFill>
                <a:latin typeface="Helvetica-Narrow"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Helvetica-Narrow"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Helvetica-Narrow"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Helvetica-Narrow"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Helvetica-Narrow" pitchFamily="34" charset="0"/>
                <a:cs typeface="Arial" pitchFamily="34" charset="0"/>
              </a:defRPr>
            </a:lvl9pPr>
          </a:lstStyle>
          <a:p>
            <a:pPr marL="0" marR="0" lvl="0" indent="0" algn="ctr" defTabSz="912813" rtl="1" eaLnBrk="1" fontAlgn="base" latinLnBrk="0" hangingPunct="1">
              <a:lnSpc>
                <a:spcPct val="100000"/>
              </a:lnSpc>
              <a:spcBef>
                <a:spcPct val="0"/>
              </a:spcBef>
              <a:spcAft>
                <a:spcPct val="0"/>
              </a:spcAft>
              <a:buClrTx/>
              <a:buSzTx/>
              <a:buFontTx/>
              <a:buNone/>
              <a:tabLst/>
              <a:defRPr/>
            </a:pPr>
            <a:r>
              <a:rPr kumimoji="0" lang="en-GB" altLang="en-US" sz="1200" b="1" i="0" u="none" strike="noStrike" kern="1200" cap="none" spc="0" normalizeH="0" baseline="0" noProof="0" dirty="0">
                <a:ln>
                  <a:noFill/>
                </a:ln>
                <a:solidFill>
                  <a:srgbClr val="FFFFFF"/>
                </a:solidFill>
                <a:effectLst/>
                <a:uLnTx/>
                <a:uFillTx/>
                <a:latin typeface="Calibri" pitchFamily="34" charset="0"/>
                <a:ea typeface="+mn-ea"/>
                <a:cs typeface="Arial" pitchFamily="34" charset="0"/>
              </a:rPr>
              <a:t>3.3 </a:t>
            </a:r>
            <a:r>
              <a:rPr kumimoji="0" lang="en-US" altLang="en-US" sz="1200" b="1" i="0" u="none" strike="noStrike" kern="1200" cap="none" spc="0" normalizeH="0" baseline="0" noProof="0" dirty="0">
                <a:ln>
                  <a:noFill/>
                </a:ln>
                <a:solidFill>
                  <a:srgbClr val="FFFFFF"/>
                </a:solidFill>
                <a:effectLst/>
                <a:uLnTx/>
                <a:uFillTx/>
                <a:latin typeface="Calibri" pitchFamily="34" charset="0"/>
                <a:ea typeface="+mn-ea"/>
                <a:cs typeface="Arial" pitchFamily="34" charset="0"/>
              </a:rPr>
              <a:t>End the epidemics of AIDS, tuberculosis, malaria </a:t>
            </a:r>
          </a:p>
          <a:p>
            <a:pPr marL="0" marR="0" lvl="0" indent="0" algn="ctr" defTabSz="912813" rtl="1"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srgbClr val="FFFFFF"/>
                </a:solidFill>
                <a:effectLst/>
                <a:uLnTx/>
                <a:uFillTx/>
                <a:latin typeface="Calibri" pitchFamily="34" charset="0"/>
                <a:ea typeface="+mn-ea"/>
                <a:cs typeface="Arial" pitchFamily="34" charset="0"/>
              </a:rPr>
              <a:t>&amp; neglected tropical </a:t>
            </a:r>
          </a:p>
          <a:p>
            <a:pPr marL="0" marR="0" lvl="0" indent="0" algn="ctr" defTabSz="912813" rtl="1"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srgbClr val="FFFFFF"/>
                </a:solidFill>
                <a:effectLst/>
                <a:uLnTx/>
                <a:uFillTx/>
                <a:latin typeface="Calibri" pitchFamily="34" charset="0"/>
                <a:ea typeface="+mn-ea"/>
                <a:cs typeface="Arial" pitchFamily="34" charset="0"/>
              </a:rPr>
              <a:t>diseases and combat </a:t>
            </a:r>
          </a:p>
          <a:p>
            <a:pPr marL="0" marR="0" lvl="0" indent="0" algn="ctr" defTabSz="912813" rtl="1"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srgbClr val="FFFFFF"/>
                </a:solidFill>
                <a:effectLst/>
                <a:uLnTx/>
                <a:uFillTx/>
                <a:latin typeface="Calibri" pitchFamily="34" charset="0"/>
                <a:ea typeface="+mn-ea"/>
                <a:cs typeface="Arial" pitchFamily="34" charset="0"/>
              </a:rPr>
              <a:t>hepatitis, water-borne </a:t>
            </a:r>
            <a:br>
              <a:rPr kumimoji="0" lang="en-US" altLang="en-US" sz="1200" b="1" i="0" u="none" strike="noStrike" kern="1200" cap="none" spc="0" normalizeH="0" baseline="0" noProof="0" dirty="0">
                <a:ln>
                  <a:noFill/>
                </a:ln>
                <a:solidFill>
                  <a:srgbClr val="FFFFFF"/>
                </a:solidFill>
                <a:effectLst/>
                <a:uLnTx/>
                <a:uFillTx/>
                <a:latin typeface="Calibri" pitchFamily="34" charset="0"/>
                <a:ea typeface="+mn-ea"/>
                <a:cs typeface="Arial" pitchFamily="34" charset="0"/>
              </a:rPr>
            </a:br>
            <a:r>
              <a:rPr kumimoji="0" lang="en-US" altLang="en-US" sz="1100" b="1" i="0" u="none" strike="noStrike" kern="1200" cap="none" spc="0" normalizeH="0" baseline="0" noProof="0" dirty="0">
                <a:ln>
                  <a:noFill/>
                </a:ln>
                <a:solidFill>
                  <a:srgbClr val="FFFFFF"/>
                </a:solidFill>
                <a:effectLst/>
                <a:uLnTx/>
                <a:uFillTx/>
                <a:latin typeface="Calibri" pitchFamily="34" charset="0"/>
                <a:ea typeface="+mn-ea"/>
                <a:cs typeface="Arial" pitchFamily="34" charset="0"/>
              </a:rPr>
              <a:t>and other communicable diseases</a:t>
            </a:r>
            <a:endParaRPr kumimoji="0" lang="en-GB" altLang="en-US" sz="1100" b="0" i="0" u="none" strike="noStrike" kern="1200" cap="none" spc="0" normalizeH="0" baseline="0" noProof="0" dirty="0">
              <a:ln>
                <a:noFill/>
              </a:ln>
              <a:solidFill>
                <a:srgbClr val="000000"/>
              </a:solidFill>
              <a:effectLst/>
              <a:uLnTx/>
              <a:uFillTx/>
              <a:latin typeface="Calibri" pitchFamily="34" charset="0"/>
              <a:ea typeface="+mn-ea"/>
              <a:cs typeface="Arial" pitchFamily="34" charset="0"/>
            </a:endParaRPr>
          </a:p>
        </p:txBody>
      </p:sp>
      <p:grpSp>
        <p:nvGrpSpPr>
          <p:cNvPr id="315395" name="Group 10"/>
          <p:cNvGrpSpPr>
            <a:grpSpLocks/>
          </p:cNvGrpSpPr>
          <p:nvPr/>
        </p:nvGrpSpPr>
        <p:grpSpPr bwMode="auto">
          <a:xfrm>
            <a:off x="2017485" y="1562538"/>
            <a:ext cx="8839201" cy="4562475"/>
            <a:chOff x="683568" y="1424779"/>
            <a:chExt cx="7986309" cy="4957989"/>
          </a:xfrm>
        </p:grpSpPr>
        <p:sp>
          <p:nvSpPr>
            <p:cNvPr id="6" name="Rounded Rectangle 5"/>
            <p:cNvSpPr/>
            <p:nvPr/>
          </p:nvSpPr>
          <p:spPr bwMode="auto">
            <a:xfrm>
              <a:off x="3348459" y="1424779"/>
              <a:ext cx="2519351" cy="1319715"/>
            </a:xfrm>
            <a:prstGeom prst="roundRect">
              <a:avLst/>
            </a:prstGeom>
            <a:solidFill>
              <a:srgbClr val="0080FF"/>
            </a:solidFill>
            <a:ln>
              <a:headEnd type="none" w="med" len="med"/>
              <a:tailEnd type="none" w="med" len="med"/>
            </a:ln>
            <a:extLst/>
          </p:spPr>
          <p:style>
            <a:lnRef idx="3">
              <a:schemeClr val="lt1"/>
            </a:lnRef>
            <a:fillRef idx="1">
              <a:schemeClr val="accent5"/>
            </a:fillRef>
            <a:effectRef idx="1">
              <a:schemeClr val="accent5"/>
            </a:effectRef>
            <a:fontRef idx="minor">
              <a:schemeClr val="lt1"/>
            </a:fontRef>
          </p:style>
          <p:txBody>
            <a:bodyPr lIns="80077" tIns="40039" rIns="80077" bIns="40039"/>
            <a:lstStyle/>
            <a:p>
              <a:pPr marL="0" marR="0" lvl="0" indent="0" algn="ctr" defTabSz="913373" rtl="1" eaLnBrk="1" fontAlgn="base" latinLnBrk="0" hangingPunct="1">
                <a:lnSpc>
                  <a:spcPct val="100000"/>
                </a:lnSpc>
                <a:spcBef>
                  <a:spcPct val="0"/>
                </a:spcBef>
                <a:spcAft>
                  <a:spcPct val="0"/>
                </a:spcAft>
                <a:buClrTx/>
                <a:buSzTx/>
                <a:buFontTx/>
                <a:buNone/>
                <a:tabLst/>
                <a:defRPr/>
              </a:pPr>
              <a:endParaRPr kumimoji="0" lang="en-GB" sz="16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a:p>
              <a:pPr marL="0" marR="0" lvl="0" indent="0" algn="ctr" defTabSz="913373" rtl="1"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3.2 Reduce</a:t>
              </a:r>
            </a:p>
            <a:p>
              <a:pPr marL="0" marR="0" lvl="0" indent="0" algn="ctr" defTabSz="913373" rtl="1"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child and </a:t>
              </a:r>
            </a:p>
            <a:p>
              <a:pPr marL="0" marR="0" lvl="0" indent="0" algn="ctr" defTabSz="913373" rtl="1"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neonatal mortality</a:t>
              </a:r>
            </a:p>
          </p:txBody>
        </p:sp>
        <p:sp>
          <p:nvSpPr>
            <p:cNvPr id="25" name="Rounded Rectangle 24"/>
            <p:cNvSpPr/>
            <p:nvPr/>
          </p:nvSpPr>
          <p:spPr bwMode="auto">
            <a:xfrm>
              <a:off x="785613" y="1424779"/>
              <a:ext cx="2490913" cy="1319715"/>
            </a:xfrm>
            <a:prstGeom prst="roundRect">
              <a:avLst/>
            </a:prstGeom>
            <a:solidFill>
              <a:srgbClr val="0080FF"/>
            </a:solidFill>
            <a:ln>
              <a:headEnd type="none" w="med" len="med"/>
              <a:tailEnd type="none" w="med" len="med"/>
            </a:ln>
            <a:extLst/>
          </p:spPr>
          <p:style>
            <a:lnRef idx="3">
              <a:schemeClr val="lt1"/>
            </a:lnRef>
            <a:fillRef idx="1">
              <a:schemeClr val="accent5"/>
            </a:fillRef>
            <a:effectRef idx="1">
              <a:schemeClr val="accent5"/>
            </a:effectRef>
            <a:fontRef idx="minor">
              <a:schemeClr val="lt1"/>
            </a:fontRef>
          </p:style>
          <p:txBody>
            <a:bodyPr lIns="80077" tIns="40039" rIns="80077" bIns="40039"/>
            <a:lstStyle/>
            <a:p>
              <a:pPr marL="0" marR="0" lvl="0" indent="0" algn="ctr" defTabSz="913373" rtl="1" eaLnBrk="1" fontAlgn="base" latinLnBrk="0" hangingPunct="1">
                <a:lnSpc>
                  <a:spcPct val="100000"/>
                </a:lnSpc>
                <a:spcBef>
                  <a:spcPct val="0"/>
                </a:spcBef>
                <a:spcAft>
                  <a:spcPct val="0"/>
                </a:spcAft>
                <a:buClrTx/>
                <a:buSzTx/>
                <a:buFontTx/>
                <a:buNone/>
                <a:tabLst/>
                <a:defRPr/>
              </a:pPr>
              <a:endParaRPr kumimoji="0" lang="en-GB" sz="16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a:p>
              <a:pPr marL="0" marR="0" lvl="0" indent="0" algn="ctr" defTabSz="913373" rtl="1"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3.1 Reduce</a:t>
              </a:r>
            </a:p>
            <a:p>
              <a:pPr marL="0" marR="0" lvl="0" indent="0" algn="ctr" defTabSz="913373" rtl="1"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Maternal</a:t>
              </a:r>
            </a:p>
            <a:p>
              <a:pPr marL="0" marR="0" lvl="0" indent="0" algn="ctr" defTabSz="913373" rtl="1"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mortality</a:t>
              </a:r>
            </a:p>
          </p:txBody>
        </p:sp>
        <p:sp>
          <p:nvSpPr>
            <p:cNvPr id="26" name="Rounded Rectangle 25"/>
            <p:cNvSpPr/>
            <p:nvPr/>
          </p:nvSpPr>
          <p:spPr bwMode="auto">
            <a:xfrm>
              <a:off x="3348459" y="2829025"/>
              <a:ext cx="2519351" cy="1319715"/>
            </a:xfrm>
            <a:prstGeom prst="roundRect">
              <a:avLst/>
            </a:prstGeom>
            <a:solidFill>
              <a:srgbClr val="0080FF"/>
            </a:solidFill>
            <a:ln>
              <a:headEnd type="none" w="med" len="med"/>
              <a:tailEnd type="none" w="med" len="med"/>
            </a:ln>
            <a:extLst/>
          </p:spPr>
          <p:style>
            <a:lnRef idx="3">
              <a:schemeClr val="lt1"/>
            </a:lnRef>
            <a:fillRef idx="1">
              <a:schemeClr val="accent5"/>
            </a:fillRef>
            <a:effectRef idx="1">
              <a:schemeClr val="accent5"/>
            </a:effectRef>
            <a:fontRef idx="minor">
              <a:schemeClr val="lt1"/>
            </a:fontRef>
          </p:style>
          <p:txBody>
            <a:bodyPr lIns="80077" tIns="40039" rIns="80077" bIns="40039"/>
            <a:lstStyle/>
            <a:p>
              <a:pPr marL="0" marR="0" lvl="0" indent="0" algn="ctr" defTabSz="913373" rtl="1"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            3.5 Strengthen </a:t>
              </a:r>
            </a:p>
            <a:p>
              <a:pPr marL="0" marR="0" lvl="0" indent="0" algn="ctr" defTabSz="913373" rtl="1"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           Prevention and treatment of substance  abuse (narcotics, alcohol)</a:t>
              </a:r>
            </a:p>
          </p:txBody>
        </p:sp>
        <p:sp>
          <p:nvSpPr>
            <p:cNvPr id="27" name="Rounded Rectangle 26"/>
            <p:cNvSpPr/>
            <p:nvPr/>
          </p:nvSpPr>
          <p:spPr bwMode="auto">
            <a:xfrm>
              <a:off x="5939744" y="2829025"/>
              <a:ext cx="2706713" cy="1319715"/>
            </a:xfrm>
            <a:prstGeom prst="roundRect">
              <a:avLst/>
            </a:prstGeom>
            <a:solidFill>
              <a:srgbClr val="0080FF"/>
            </a:solidFill>
            <a:ln>
              <a:headEnd type="none" w="med" len="med"/>
              <a:tailEnd type="none" w="med" len="med"/>
            </a:ln>
            <a:extLst/>
          </p:spPr>
          <p:style>
            <a:lnRef idx="3">
              <a:schemeClr val="lt1"/>
            </a:lnRef>
            <a:fillRef idx="1">
              <a:schemeClr val="accent5"/>
            </a:fillRef>
            <a:effectRef idx="1">
              <a:schemeClr val="accent5"/>
            </a:effectRef>
            <a:fontRef idx="minor">
              <a:schemeClr val="lt1"/>
            </a:fontRef>
          </p:style>
          <p:txBody>
            <a:bodyPr lIns="80077" tIns="40039" rIns="80077" bIns="40039"/>
            <a:lstStyle/>
            <a:p>
              <a:pPr marL="0" marR="0" lvl="0" indent="0" algn="ctr" defTabSz="913373" rtl="1"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3.6 Reduce</a:t>
              </a:r>
            </a:p>
            <a:p>
              <a:pPr marL="0" marR="0" lvl="0" indent="0" algn="ctr" defTabSz="913373" rtl="1"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Mortality </a:t>
              </a:r>
            </a:p>
            <a:p>
              <a:pPr marL="0" marR="0" lvl="0" indent="0" algn="ctr" defTabSz="913373" rtl="1"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due to road traffic </a:t>
              </a:r>
            </a:p>
            <a:p>
              <a:pPr marL="0" marR="0" lvl="0" indent="0" algn="ctr" defTabSz="913373" rtl="1"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injuries</a:t>
              </a:r>
            </a:p>
          </p:txBody>
        </p:sp>
        <p:sp>
          <p:nvSpPr>
            <p:cNvPr id="28" name="Rounded Rectangle 27"/>
            <p:cNvSpPr/>
            <p:nvPr/>
          </p:nvSpPr>
          <p:spPr bwMode="auto">
            <a:xfrm>
              <a:off x="785613" y="2829025"/>
              <a:ext cx="2490913" cy="1319715"/>
            </a:xfrm>
            <a:prstGeom prst="roundRect">
              <a:avLst/>
            </a:prstGeom>
            <a:solidFill>
              <a:srgbClr val="0080FF"/>
            </a:solidFill>
            <a:ln>
              <a:headEnd type="none" w="med" len="med"/>
              <a:tailEnd type="none" w="med" len="med"/>
            </a:ln>
            <a:extLst/>
          </p:spPr>
          <p:style>
            <a:lnRef idx="3">
              <a:schemeClr val="lt1"/>
            </a:lnRef>
            <a:fillRef idx="1">
              <a:schemeClr val="accent5"/>
            </a:fillRef>
            <a:effectRef idx="1">
              <a:schemeClr val="accent5"/>
            </a:effectRef>
            <a:fontRef idx="minor">
              <a:schemeClr val="lt1"/>
            </a:fontRef>
          </p:style>
          <p:txBody>
            <a:bodyPr lIns="80077" tIns="40039" rIns="80077" bIns="40039"/>
            <a:lstStyle/>
            <a:p>
              <a:pPr marL="0" marR="0" lvl="0" indent="0" algn="ctr" defTabSz="913373" rtl="1"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3.4 Reduce</a:t>
              </a:r>
            </a:p>
            <a:p>
              <a:pPr marL="0" marR="0" lvl="0" indent="0" algn="ctr" defTabSz="913373" rtl="1"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mortality due to NCD and improve mental health</a:t>
              </a:r>
            </a:p>
          </p:txBody>
        </p:sp>
        <p:sp>
          <p:nvSpPr>
            <p:cNvPr id="29" name="Rounded Rectangle 28"/>
            <p:cNvSpPr/>
            <p:nvPr/>
          </p:nvSpPr>
          <p:spPr bwMode="auto">
            <a:xfrm>
              <a:off x="3348459" y="4221195"/>
              <a:ext cx="2519351" cy="1319716"/>
            </a:xfrm>
            <a:prstGeom prst="roundRect">
              <a:avLst/>
            </a:prstGeom>
            <a:solidFill>
              <a:srgbClr val="0080FF"/>
            </a:solidFill>
            <a:ln>
              <a:headEnd type="none" w="med" len="med"/>
              <a:tailEnd type="none" w="med" len="med"/>
            </a:ln>
            <a:extLst/>
          </p:spPr>
          <p:style>
            <a:lnRef idx="3">
              <a:schemeClr val="lt1"/>
            </a:lnRef>
            <a:fillRef idx="1">
              <a:schemeClr val="accent5"/>
            </a:fillRef>
            <a:effectRef idx="1">
              <a:schemeClr val="accent5"/>
            </a:effectRef>
            <a:fontRef idx="minor">
              <a:schemeClr val="lt1"/>
            </a:fontRef>
          </p:style>
          <p:txBody>
            <a:bodyPr lIns="80077" tIns="40039" rIns="80077" bIns="40039"/>
            <a:lstStyle/>
            <a:p>
              <a:pPr marL="0" marR="0" lvl="0" indent="0" algn="ctr" defTabSz="913373" rtl="1"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3.8 Achieve </a:t>
              </a:r>
            </a:p>
            <a:p>
              <a:pPr marL="0" marR="0" lvl="0" indent="0" algn="ctr" defTabSz="913373" rtl="1"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universal </a:t>
              </a:r>
            </a:p>
            <a:p>
              <a:pPr marL="0" marR="0" lvl="0" indent="0" algn="ctr" defTabSz="913373" rtl="1"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health coverage</a:t>
              </a:r>
            </a:p>
          </p:txBody>
        </p:sp>
        <p:sp>
          <p:nvSpPr>
            <p:cNvPr id="30" name="Rounded Rectangle 29"/>
            <p:cNvSpPr/>
            <p:nvPr/>
          </p:nvSpPr>
          <p:spPr bwMode="auto">
            <a:xfrm>
              <a:off x="5939744" y="4221195"/>
              <a:ext cx="2706713" cy="1319716"/>
            </a:xfrm>
            <a:prstGeom prst="roundRect">
              <a:avLst/>
            </a:prstGeom>
            <a:solidFill>
              <a:srgbClr val="0080FF"/>
            </a:solidFill>
            <a:ln>
              <a:headEnd type="none" w="med" len="med"/>
              <a:tailEnd type="none" w="med" len="med"/>
            </a:ln>
            <a:extLst/>
          </p:spPr>
          <p:style>
            <a:lnRef idx="3">
              <a:schemeClr val="lt1"/>
            </a:lnRef>
            <a:fillRef idx="1">
              <a:schemeClr val="accent5"/>
            </a:fillRef>
            <a:effectRef idx="1">
              <a:schemeClr val="accent5"/>
            </a:effectRef>
            <a:fontRef idx="minor">
              <a:schemeClr val="lt1"/>
            </a:fontRef>
          </p:style>
          <p:txBody>
            <a:bodyPr lIns="80077" tIns="40039" rIns="80077" bIns="40039"/>
            <a:lstStyle/>
            <a:p>
              <a:pPr marL="0" marR="0" lvl="0" indent="0" algn="ctr" defTabSz="913373" rtl="1"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3.9 Reduce</a:t>
              </a:r>
            </a:p>
            <a:p>
              <a:pPr marL="0" marR="0" lvl="0" indent="0" algn="ctr" defTabSz="913373" rtl="1"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deaths and illness </a:t>
              </a:r>
            </a:p>
            <a:p>
              <a:pPr marL="0" marR="0" lvl="0" indent="0" algn="ctr" defTabSz="913373" rtl="1"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due to pollution </a:t>
              </a:r>
            </a:p>
            <a:p>
              <a:pPr marL="0" marR="0" lvl="0" indent="0" algn="ctr" defTabSz="913373" rtl="1"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and contamination</a:t>
              </a:r>
            </a:p>
          </p:txBody>
        </p:sp>
        <p:sp>
          <p:nvSpPr>
            <p:cNvPr id="31" name="Rounded Rectangle 30"/>
            <p:cNvSpPr/>
            <p:nvPr/>
          </p:nvSpPr>
          <p:spPr bwMode="auto">
            <a:xfrm>
              <a:off x="785613" y="4221195"/>
              <a:ext cx="2490913" cy="1319716"/>
            </a:xfrm>
            <a:prstGeom prst="roundRect">
              <a:avLst/>
            </a:prstGeom>
            <a:solidFill>
              <a:srgbClr val="0080FF"/>
            </a:solidFill>
            <a:ln>
              <a:headEnd type="none" w="med" len="med"/>
              <a:tailEnd type="none" w="med" len="med"/>
            </a:ln>
            <a:extLst/>
          </p:spPr>
          <p:style>
            <a:lnRef idx="3">
              <a:schemeClr val="lt1"/>
            </a:lnRef>
            <a:fillRef idx="1">
              <a:schemeClr val="accent5"/>
            </a:fillRef>
            <a:effectRef idx="1">
              <a:schemeClr val="accent5"/>
            </a:effectRef>
            <a:fontRef idx="minor">
              <a:schemeClr val="lt1"/>
            </a:fontRef>
          </p:style>
          <p:txBody>
            <a:bodyPr lIns="80077" tIns="40039" rIns="80077" bIns="40039"/>
            <a:lstStyle/>
            <a:p>
              <a:pPr marL="0" marR="0" lvl="0" indent="0" algn="ctr" defTabSz="913373" rtl="1"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3.7 Universal</a:t>
              </a:r>
            </a:p>
            <a:p>
              <a:pPr marL="0" marR="0" lvl="0" indent="0" algn="ctr" defTabSz="913373" rtl="1"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access to sexual and </a:t>
              </a:r>
            </a:p>
            <a:p>
              <a:pPr marL="0" marR="0" lvl="0" indent="0" algn="ctr" defTabSz="913373" rtl="1"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reproductive health-care services</a:t>
              </a:r>
            </a:p>
          </p:txBody>
        </p:sp>
        <p:pic>
          <p:nvPicPr>
            <p:cNvPr id="315415"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83568" y="1538139"/>
              <a:ext cx="1080120" cy="108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5416"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342832" y="1510780"/>
              <a:ext cx="763513" cy="76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5417" name="Picture 8"/>
            <p:cNvPicPr>
              <a:picLocks noChangeAspect="1"/>
            </p:cNvPicPr>
            <p:nvPr/>
          </p:nvPicPr>
          <p:blipFill>
            <a:blip r:embed="rId4">
              <a:grayscl/>
              <a:extLst>
                <a:ext uri="{28A0092B-C50C-407E-A947-70E740481C1C}">
                  <a14:useLocalDpi xmlns:a14="http://schemas.microsoft.com/office/drawing/2010/main"/>
                </a:ext>
              </a:extLst>
            </a:blip>
            <a:srcRect/>
            <a:stretch>
              <a:fillRect/>
            </a:stretch>
          </p:blipFill>
          <p:spPr bwMode="auto">
            <a:xfrm>
              <a:off x="732426" y="2664079"/>
              <a:ext cx="743230" cy="710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5418" name="Picture 9"/>
            <p:cNvPicPr>
              <a:picLocks noChangeAspect="1"/>
            </p:cNvPicPr>
            <p:nvPr/>
          </p:nvPicPr>
          <p:blipFill>
            <a:blip r:embed="rId5">
              <a:grayscl/>
              <a:extLst>
                <a:ext uri="{28A0092B-C50C-407E-A947-70E740481C1C}">
                  <a14:useLocalDpi xmlns:a14="http://schemas.microsoft.com/office/drawing/2010/main"/>
                </a:ext>
              </a:extLst>
            </a:blip>
            <a:srcRect/>
            <a:stretch>
              <a:fillRect/>
            </a:stretch>
          </p:blipFill>
          <p:spPr bwMode="auto">
            <a:xfrm rot="-898589">
              <a:off x="3338818" y="2830072"/>
              <a:ext cx="696726" cy="696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5419" name="Picture 31"/>
            <p:cNvPicPr>
              <a:picLocks noChangeAspect="1"/>
            </p:cNvPicPr>
            <p:nvPr/>
          </p:nvPicPr>
          <p:blipFill>
            <a:blip r:embed="rId6">
              <a:grayscl/>
              <a:biLevel thresh="50000"/>
              <a:extLst>
                <a:ext uri="{28A0092B-C50C-407E-A947-70E740481C1C}">
                  <a14:useLocalDpi xmlns:a14="http://schemas.microsoft.com/office/drawing/2010/main"/>
                </a:ext>
              </a:extLst>
            </a:blip>
            <a:srcRect/>
            <a:stretch>
              <a:fillRect/>
            </a:stretch>
          </p:blipFill>
          <p:spPr bwMode="auto">
            <a:xfrm>
              <a:off x="6058379" y="3021019"/>
              <a:ext cx="606621" cy="468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5420" name="Picture 34"/>
            <p:cNvPicPr>
              <a:picLocks noChangeAspect="1"/>
            </p:cNvPicPr>
            <p:nvPr/>
          </p:nvPicPr>
          <p:blipFill>
            <a:blip r:embed="rId7">
              <a:grayscl/>
              <a:biLevel thresh="50000"/>
              <a:extLst>
                <a:ext uri="{28A0092B-C50C-407E-A947-70E740481C1C}">
                  <a14:useLocalDpi xmlns:a14="http://schemas.microsoft.com/office/drawing/2010/main"/>
                </a:ext>
              </a:extLst>
            </a:blip>
            <a:srcRect/>
            <a:stretch>
              <a:fillRect/>
            </a:stretch>
          </p:blipFill>
          <p:spPr bwMode="auto">
            <a:xfrm>
              <a:off x="874671" y="4276739"/>
              <a:ext cx="348957" cy="350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5421" name="Picture 35"/>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3491011" y="4371909"/>
              <a:ext cx="482270" cy="482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5422" name="Picture 4"/>
            <p:cNvPicPr>
              <a:picLocks noChangeAspect="1"/>
            </p:cNvPicPr>
            <p:nvPr/>
          </p:nvPicPr>
          <p:blipFill>
            <a:blip r:embed="rId9">
              <a:grayscl/>
              <a:biLevel thresh="50000"/>
              <a:extLst>
                <a:ext uri="{28A0092B-C50C-407E-A947-70E740481C1C}">
                  <a14:useLocalDpi xmlns:a14="http://schemas.microsoft.com/office/drawing/2010/main"/>
                </a:ext>
              </a:extLst>
            </a:blip>
            <a:srcRect/>
            <a:stretch>
              <a:fillRect/>
            </a:stretch>
          </p:blipFill>
          <p:spPr bwMode="auto">
            <a:xfrm>
              <a:off x="6058348" y="4344993"/>
              <a:ext cx="391860" cy="339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Rounded Rectangle 32"/>
            <p:cNvSpPr/>
            <p:nvPr/>
          </p:nvSpPr>
          <p:spPr bwMode="auto">
            <a:xfrm>
              <a:off x="785613" y="5589214"/>
              <a:ext cx="2010797" cy="793554"/>
            </a:xfrm>
            <a:prstGeom prst="roundRect">
              <a:avLst/>
            </a:prstGeom>
            <a:solidFill>
              <a:srgbClr val="0080FF"/>
            </a:solidFill>
            <a:ln>
              <a:headEnd type="none" w="med" len="med"/>
              <a:tailEnd type="none" w="med" len="med"/>
            </a:ln>
            <a:extLst/>
          </p:spPr>
          <p:style>
            <a:lnRef idx="3">
              <a:schemeClr val="lt1"/>
            </a:lnRef>
            <a:fillRef idx="1">
              <a:schemeClr val="accent5"/>
            </a:fillRef>
            <a:effectRef idx="1">
              <a:schemeClr val="accent5"/>
            </a:effectRef>
            <a:fontRef idx="minor">
              <a:schemeClr val="lt1"/>
            </a:fontRef>
          </p:style>
          <p:txBody>
            <a:bodyPr lIns="80077" tIns="40039" rIns="80077" bIns="40039"/>
            <a:lstStyle/>
            <a:p>
              <a:pPr marL="0" marR="0" lvl="0" indent="0" algn="ctr" defTabSz="913373" rtl="1"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 3.a </a:t>
              </a:r>
              <a:r>
                <a:rPr kumimoji="0" lang="en-US"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Strengthen implementation FCTC  (tobacco)</a:t>
              </a:r>
              <a:endParaRPr kumimoji="0" 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34" name="Rounded Rectangle 33"/>
            <p:cNvSpPr/>
            <p:nvPr/>
          </p:nvSpPr>
          <p:spPr bwMode="auto">
            <a:xfrm>
              <a:off x="2843250" y="5589214"/>
              <a:ext cx="1821762" cy="793554"/>
            </a:xfrm>
            <a:prstGeom prst="roundRect">
              <a:avLst/>
            </a:prstGeom>
            <a:solidFill>
              <a:srgbClr val="0080FF"/>
            </a:solidFill>
            <a:ln>
              <a:headEnd type="none" w="med" len="med"/>
              <a:tailEnd type="none" w="med" len="med"/>
            </a:ln>
            <a:extLst/>
          </p:spPr>
          <p:style>
            <a:lnRef idx="3">
              <a:schemeClr val="lt1"/>
            </a:lnRef>
            <a:fillRef idx="1">
              <a:schemeClr val="accent5"/>
            </a:fillRef>
            <a:effectRef idx="1">
              <a:schemeClr val="accent5"/>
            </a:effectRef>
            <a:fontRef idx="minor">
              <a:schemeClr val="lt1"/>
            </a:fontRef>
          </p:style>
          <p:txBody>
            <a:bodyPr lIns="80077" tIns="40039" rIns="80077" bIns="40039"/>
            <a:lstStyle/>
            <a:p>
              <a:pPr marL="0" marR="0" lvl="0" indent="0" algn="ctr" defTabSz="913373" rtl="1"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3.b Access to affordable essential medicines and technologies</a:t>
              </a:r>
              <a:endParaRPr kumimoji="0" lang="en-GB"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37" name="Rounded Rectangle 36"/>
            <p:cNvSpPr/>
            <p:nvPr/>
          </p:nvSpPr>
          <p:spPr bwMode="auto">
            <a:xfrm>
              <a:off x="4715199" y="5589214"/>
              <a:ext cx="1815070" cy="793554"/>
            </a:xfrm>
            <a:prstGeom prst="roundRect">
              <a:avLst/>
            </a:prstGeom>
            <a:solidFill>
              <a:srgbClr val="0080FF"/>
            </a:solidFill>
            <a:ln>
              <a:headEnd type="none" w="med" len="med"/>
              <a:tailEnd type="none" w="med" len="med"/>
            </a:ln>
            <a:extLst/>
          </p:spPr>
          <p:style>
            <a:lnRef idx="3">
              <a:schemeClr val="lt1"/>
            </a:lnRef>
            <a:fillRef idx="1">
              <a:schemeClr val="accent5"/>
            </a:fillRef>
            <a:effectRef idx="1">
              <a:schemeClr val="accent5"/>
            </a:effectRef>
            <a:fontRef idx="minor">
              <a:schemeClr val="lt1"/>
            </a:fontRef>
          </p:style>
          <p:txBody>
            <a:bodyPr lIns="80077" tIns="40039" rIns="80077" bIns="40039"/>
            <a:lstStyle/>
            <a:p>
              <a:pPr marL="0" marR="0" lvl="0" indent="0" algn="ctr" defTabSz="913373" rtl="1" eaLnBrk="1" fontAlgn="base" latinLnBrk="0" hangingPunct="1">
                <a:lnSpc>
                  <a:spcPts val="1200"/>
                </a:lnSpc>
                <a:spcBef>
                  <a:spcPct val="0"/>
                </a:spcBef>
                <a:spcAft>
                  <a:spcPct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3.c Increased health financing and health workforce in developing countries </a:t>
              </a:r>
              <a:endParaRPr kumimoji="0" lang="en-GB"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38" name="Rounded Rectangle 37"/>
            <p:cNvSpPr/>
            <p:nvPr/>
          </p:nvSpPr>
          <p:spPr bwMode="auto">
            <a:xfrm>
              <a:off x="6530268" y="5589214"/>
              <a:ext cx="2139609" cy="793554"/>
            </a:xfrm>
            <a:prstGeom prst="roundRect">
              <a:avLst/>
            </a:prstGeom>
            <a:solidFill>
              <a:srgbClr val="0080FF"/>
            </a:solidFill>
            <a:ln>
              <a:headEnd type="none" w="med" len="med"/>
              <a:tailEnd type="none" w="med" len="med"/>
            </a:ln>
            <a:extLst/>
          </p:spPr>
          <p:style>
            <a:lnRef idx="3">
              <a:schemeClr val="lt1"/>
            </a:lnRef>
            <a:fillRef idx="1">
              <a:schemeClr val="accent5"/>
            </a:fillRef>
            <a:effectRef idx="1">
              <a:schemeClr val="accent5"/>
            </a:effectRef>
            <a:fontRef idx="minor">
              <a:schemeClr val="lt1"/>
            </a:fontRef>
          </p:style>
          <p:txBody>
            <a:bodyPr lIns="80077" tIns="40039" rIns="80077" bIns="40039"/>
            <a:lstStyle/>
            <a:p>
              <a:pPr marL="0" marR="0" lvl="0" indent="0" algn="ctr" defTabSz="913373" rtl="0" eaLnBrk="1" fontAlgn="base" latinLnBrk="0" hangingPunct="1">
                <a:lnSpc>
                  <a:spcPts val="1300"/>
                </a:lnSpc>
                <a:spcBef>
                  <a:spcPct val="0"/>
                </a:spcBef>
                <a:spcAft>
                  <a:spcPct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3.d Enhance c</a:t>
              </a:r>
              <a:r>
                <a:rPr kumimoji="0" lang="en-US" sz="12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rPr>
                <a:t>apacity</a:t>
              </a:r>
              <a:r>
                <a:rPr kumimoji="0" lang="en-US"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 for early warning, risk reduction and management of national and global health risks</a:t>
              </a:r>
              <a:endParaRPr kumimoji="0" lang="en-GB"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pic>
          <p:nvPicPr>
            <p:cNvPr id="315427" name="Picture 7"/>
            <p:cNvPicPr>
              <a:picLocks noChangeAspect="1"/>
            </p:cNvPicPr>
            <p:nvPr/>
          </p:nvPicPr>
          <p:blipFill>
            <a:blip r:embed="rId10">
              <a:extLst>
                <a:ext uri="{28A0092B-C50C-407E-A947-70E740481C1C}">
                  <a14:useLocalDpi xmlns:a14="http://schemas.microsoft.com/office/drawing/2010/main"/>
                </a:ext>
              </a:extLst>
            </a:blip>
            <a:srcRect/>
            <a:stretch>
              <a:fillRect/>
            </a:stretch>
          </p:blipFill>
          <p:spPr bwMode="auto">
            <a:xfrm>
              <a:off x="5961075" y="1795386"/>
              <a:ext cx="640890" cy="555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15396" name="Rectangle 5"/>
          <p:cNvSpPr>
            <a:spLocks noChangeArrowheads="1"/>
          </p:cNvSpPr>
          <p:nvPr/>
        </p:nvSpPr>
        <p:spPr bwMode="auto">
          <a:xfrm>
            <a:off x="331483" y="83766"/>
            <a:ext cx="9450120" cy="981076"/>
          </a:xfrm>
          <a:prstGeom prst="rect">
            <a:avLst/>
          </a:prstGeom>
          <a:noFill/>
          <a:ln w="9525" algn="ctr">
            <a:noFill/>
            <a:round/>
            <a:headEnd/>
            <a:tailEnd/>
          </a:ln>
        </p:spPr>
        <p:txBody>
          <a:bodyPr lIns="91364" tIns="45685" rIns="91364" bIns="45685"/>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GB" altLang="en-US" sz="3200" b="1" i="0" u="none" strike="noStrike" kern="1200" cap="none" spc="0" normalizeH="0" baseline="0" noProof="0" dirty="0">
                <a:ln>
                  <a:noFill/>
                </a:ln>
                <a:solidFill>
                  <a:srgbClr val="FFFFFF"/>
                </a:solidFill>
                <a:effectLst/>
                <a:uLnTx/>
                <a:uFillTx/>
                <a:latin typeface="Calibri" pitchFamily="34" charset="0"/>
                <a:ea typeface="+mn-ea"/>
                <a:cs typeface="Calibri" pitchFamily="34" charset="0"/>
              </a:rPr>
              <a:t> </a:t>
            </a:r>
            <a:r>
              <a:rPr kumimoji="0" lang="en-GB" altLang="en-US" sz="3200" b="1" i="0" u="none" strike="noStrike" kern="1200" cap="none" spc="0" normalizeH="0" baseline="0" noProof="0" dirty="0">
                <a:ln>
                  <a:noFill/>
                </a:ln>
                <a:solidFill>
                  <a:srgbClr val="0099CC"/>
                </a:solidFill>
                <a:effectLst/>
                <a:uLnTx/>
                <a:uFillTx/>
                <a:latin typeface="Tahoma" panose="020B0604030504040204" pitchFamily="34" charset="0"/>
                <a:ea typeface="Tahoma" panose="020B0604030504040204" pitchFamily="34" charset="0"/>
                <a:cs typeface="Tahoma" panose="020B0604030504040204" pitchFamily="34" charset="0"/>
              </a:rPr>
              <a:t>SDG 3 and its 13 targets by 2030</a:t>
            </a:r>
          </a:p>
        </p:txBody>
      </p:sp>
      <p:pic>
        <p:nvPicPr>
          <p:cNvPr id="24" name="Picture 23"/>
          <p:cNvPicPr>
            <a:picLocks noChangeAspect="1"/>
          </p:cNvPicPr>
          <p:nvPr/>
        </p:nvPicPr>
        <p:blipFill>
          <a:blip r:embed="rId11"/>
          <a:stretch>
            <a:fillRect/>
          </a:stretch>
        </p:blipFill>
        <p:spPr>
          <a:xfrm>
            <a:off x="10392229" y="34953"/>
            <a:ext cx="1753205" cy="1304925"/>
          </a:xfrm>
          <a:prstGeom prst="rect">
            <a:avLst/>
          </a:prstGeom>
          <a:ln>
            <a:noFill/>
          </a:ln>
          <a:effectLst>
            <a:outerShdw blurRad="292100" dist="139700" dir="2700000" algn="tl" rotWithShape="0">
              <a:srgbClr val="333333">
                <a:alpha val="65000"/>
              </a:srgbClr>
            </a:outerShdw>
          </a:effectLst>
        </p:spPr>
      </p:pic>
      <p:sp>
        <p:nvSpPr>
          <p:cNvPr id="32" name="Rounded Rectangle 39">
            <a:extLst>
              <a:ext uri="{FF2B5EF4-FFF2-40B4-BE49-F238E27FC236}">
                <a16:creationId xmlns:a16="http://schemas.microsoft.com/office/drawing/2014/main" id="{07FE15E5-2DBC-4F15-A16B-41D213D7DD91}"/>
              </a:ext>
            </a:extLst>
          </p:cNvPr>
          <p:cNvSpPr/>
          <p:nvPr/>
        </p:nvSpPr>
        <p:spPr bwMode="auto">
          <a:xfrm>
            <a:off x="3575720" y="1903582"/>
            <a:ext cx="5976664" cy="2814782"/>
          </a:xfrm>
          <a:prstGeom prst="roundRect">
            <a:avLst/>
          </a:prstGeom>
          <a:solidFill>
            <a:srgbClr val="0088EE"/>
          </a:solidFill>
          <a:ln>
            <a:solidFill>
              <a:schemeClr val="bg1"/>
            </a:solidFill>
            <a:headEnd type="none" w="med" len="med"/>
            <a:tailEnd type="none" w="med" len="med"/>
          </a:ln>
          <a:extLst/>
        </p:spPr>
        <p:style>
          <a:lnRef idx="3">
            <a:schemeClr val="lt1"/>
          </a:lnRef>
          <a:fillRef idx="1">
            <a:schemeClr val="accent5"/>
          </a:fillRef>
          <a:effectRef idx="1">
            <a:schemeClr val="accent5"/>
          </a:effectRef>
          <a:fontRef idx="minor">
            <a:schemeClr val="lt1"/>
          </a:fontRef>
        </p:style>
        <p:txBody>
          <a:bodyPr lIns="80077" tIns="40039" rIns="80077" bIns="40039"/>
          <a:lstStyle>
            <a:lvl1pPr defTabSz="912813" eaLnBrk="0" hangingPunct="0">
              <a:defRPr>
                <a:solidFill>
                  <a:schemeClr val="tx1"/>
                </a:solidFill>
                <a:latin typeface="Helvetica-Narrow" pitchFamily="34" charset="0"/>
                <a:cs typeface="Arial" pitchFamily="34" charset="0"/>
              </a:defRPr>
            </a:lvl1pPr>
            <a:lvl2pPr marL="742950" indent="-285750" defTabSz="912813" eaLnBrk="0" hangingPunct="0">
              <a:defRPr>
                <a:solidFill>
                  <a:schemeClr val="tx1"/>
                </a:solidFill>
                <a:latin typeface="Helvetica-Narrow" pitchFamily="34" charset="0"/>
                <a:cs typeface="Arial" pitchFamily="34" charset="0"/>
              </a:defRPr>
            </a:lvl2pPr>
            <a:lvl3pPr marL="1143000" indent="-228600" defTabSz="912813" eaLnBrk="0" hangingPunct="0">
              <a:defRPr>
                <a:solidFill>
                  <a:schemeClr val="tx1"/>
                </a:solidFill>
                <a:latin typeface="Helvetica-Narrow" pitchFamily="34" charset="0"/>
                <a:cs typeface="Arial" pitchFamily="34" charset="0"/>
              </a:defRPr>
            </a:lvl3pPr>
            <a:lvl4pPr marL="1600200" indent="-228600" defTabSz="912813" eaLnBrk="0" hangingPunct="0">
              <a:defRPr>
                <a:solidFill>
                  <a:schemeClr val="tx1"/>
                </a:solidFill>
                <a:latin typeface="Helvetica-Narrow" pitchFamily="34" charset="0"/>
                <a:cs typeface="Arial" pitchFamily="34" charset="0"/>
              </a:defRPr>
            </a:lvl4pPr>
            <a:lvl5pPr marL="2057400" indent="-228600" defTabSz="912813" eaLnBrk="0" hangingPunct="0">
              <a:defRPr>
                <a:solidFill>
                  <a:schemeClr val="tx1"/>
                </a:solidFill>
                <a:latin typeface="Helvetica-Narrow"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Helvetica-Narrow"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Helvetica-Narrow"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Helvetica-Narrow"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Helvetica-Narrow" pitchFamily="34" charset="0"/>
                <a:cs typeface="Arial" pitchFamily="34" charset="0"/>
              </a:defRPr>
            </a:lvl9pPr>
          </a:lstStyle>
          <a:p>
            <a:pPr marL="0" marR="0" lvl="0" indent="0" algn="ctr" defTabSz="912813" rtl="1" eaLnBrk="1" fontAlgn="base" latinLnBrk="0" hangingPunct="1">
              <a:lnSpc>
                <a:spcPct val="100000"/>
              </a:lnSpc>
              <a:spcBef>
                <a:spcPct val="0"/>
              </a:spcBef>
              <a:spcAft>
                <a:spcPct val="0"/>
              </a:spcAft>
              <a:buClrTx/>
              <a:buSzTx/>
              <a:buFontTx/>
              <a:buNone/>
              <a:tabLst/>
              <a:defRPr/>
            </a:pPr>
            <a:r>
              <a:rPr kumimoji="0" lang="en-GB" altLang="en-US" sz="2800" b="1" i="0" u="none" strike="noStrike" kern="1200" cap="none" spc="0" normalizeH="0" baseline="0" noProof="0" dirty="0">
                <a:ln>
                  <a:noFill/>
                </a:ln>
                <a:solidFill>
                  <a:srgbClr val="FFFFFF"/>
                </a:solidFill>
                <a:effectLst/>
                <a:uLnTx/>
                <a:uFillTx/>
                <a:latin typeface="Calibri" pitchFamily="34" charset="0"/>
                <a:ea typeface="+mn-ea"/>
                <a:cs typeface="Arial" pitchFamily="34" charset="0"/>
              </a:rPr>
              <a:t>3.3 </a:t>
            </a:r>
            <a:r>
              <a:rPr kumimoji="0" lang="en-US" altLang="en-US" sz="2800" b="1" i="0" u="none" strike="noStrike" kern="1200" cap="none" spc="0" normalizeH="0" baseline="0" noProof="0" dirty="0">
                <a:ln>
                  <a:noFill/>
                </a:ln>
                <a:solidFill>
                  <a:srgbClr val="FFFF00"/>
                </a:solidFill>
                <a:effectLst/>
                <a:uLnTx/>
                <a:uFillTx/>
                <a:latin typeface="Calibri" pitchFamily="34" charset="0"/>
                <a:ea typeface="+mn-ea"/>
                <a:cs typeface="Arial" pitchFamily="34" charset="0"/>
              </a:rPr>
              <a:t>End the epidemics of </a:t>
            </a:r>
            <a:r>
              <a:rPr kumimoji="0" lang="en-US" altLang="en-US" sz="2800" b="1" i="0" u="none" strike="noStrike" kern="1200" cap="none" spc="0" normalizeH="0" baseline="0" noProof="0" dirty="0">
                <a:ln>
                  <a:noFill/>
                </a:ln>
                <a:solidFill>
                  <a:srgbClr val="FFFFFF"/>
                </a:solidFill>
                <a:effectLst/>
                <a:uLnTx/>
                <a:uFillTx/>
                <a:latin typeface="Calibri" pitchFamily="34" charset="0"/>
                <a:ea typeface="+mn-ea"/>
                <a:cs typeface="Arial" pitchFamily="34" charset="0"/>
              </a:rPr>
              <a:t>AIDS, </a:t>
            </a:r>
            <a:r>
              <a:rPr kumimoji="0" lang="en-US" altLang="en-US" sz="3200" b="1" i="0" u="none" strike="noStrike" kern="1200" cap="none" spc="0" normalizeH="0" baseline="0" noProof="0" dirty="0">
                <a:ln>
                  <a:noFill/>
                </a:ln>
                <a:solidFill>
                  <a:srgbClr val="FFFF00"/>
                </a:solidFill>
                <a:effectLst/>
                <a:uLnTx/>
                <a:uFillTx/>
                <a:latin typeface="Calibri" pitchFamily="34" charset="0"/>
                <a:ea typeface="+mn-ea"/>
                <a:cs typeface="Arial" pitchFamily="34" charset="0"/>
              </a:rPr>
              <a:t>tuberculosis</a:t>
            </a:r>
            <a:r>
              <a:rPr kumimoji="0" lang="en-US" altLang="en-US" sz="2800" b="1" i="0" u="none" strike="noStrike" kern="1200" cap="none" spc="0" normalizeH="0" baseline="0" noProof="0" dirty="0">
                <a:ln>
                  <a:noFill/>
                </a:ln>
                <a:solidFill>
                  <a:srgbClr val="FFFF00"/>
                </a:solidFill>
                <a:effectLst/>
                <a:uLnTx/>
                <a:uFillTx/>
                <a:latin typeface="Calibri" pitchFamily="34" charset="0"/>
                <a:ea typeface="+mn-ea"/>
                <a:cs typeface="Arial" pitchFamily="34" charset="0"/>
              </a:rPr>
              <a:t>, </a:t>
            </a:r>
            <a:r>
              <a:rPr kumimoji="0" lang="en-US" altLang="en-US" sz="2800" b="1" i="0" u="none" strike="noStrike" kern="1200" cap="none" spc="0" normalizeH="0" baseline="0" noProof="0" dirty="0">
                <a:ln>
                  <a:noFill/>
                </a:ln>
                <a:solidFill>
                  <a:srgbClr val="FFFFFF"/>
                </a:solidFill>
                <a:effectLst/>
                <a:uLnTx/>
                <a:uFillTx/>
                <a:latin typeface="Calibri" pitchFamily="34" charset="0"/>
                <a:ea typeface="+mn-ea"/>
                <a:cs typeface="Arial" pitchFamily="34" charset="0"/>
              </a:rPr>
              <a:t>malaria </a:t>
            </a:r>
          </a:p>
          <a:p>
            <a:pPr marL="0" marR="0" lvl="0" indent="0" algn="ctr" defTabSz="912813" rtl="1"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FFFFFF"/>
                </a:solidFill>
                <a:effectLst/>
                <a:uLnTx/>
                <a:uFillTx/>
                <a:latin typeface="Calibri" pitchFamily="34" charset="0"/>
                <a:ea typeface="+mn-ea"/>
                <a:cs typeface="Arial" pitchFamily="34" charset="0"/>
              </a:rPr>
              <a:t>&amp; neglected tropical </a:t>
            </a:r>
          </a:p>
          <a:p>
            <a:pPr marL="0" marR="0" lvl="0" indent="0" algn="ctr" defTabSz="912813" rtl="1"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FFFFFF"/>
                </a:solidFill>
                <a:effectLst/>
                <a:uLnTx/>
                <a:uFillTx/>
                <a:latin typeface="Calibri" pitchFamily="34" charset="0"/>
                <a:ea typeface="+mn-ea"/>
                <a:cs typeface="Arial" pitchFamily="34" charset="0"/>
              </a:rPr>
              <a:t>diseases and combat </a:t>
            </a:r>
          </a:p>
          <a:p>
            <a:pPr marL="0" marR="0" lvl="0" indent="0" algn="ctr" defTabSz="912813" rtl="1"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FFFFFF"/>
                </a:solidFill>
                <a:effectLst/>
                <a:uLnTx/>
                <a:uFillTx/>
                <a:latin typeface="Calibri" pitchFamily="34" charset="0"/>
                <a:ea typeface="+mn-ea"/>
                <a:cs typeface="Arial" pitchFamily="34" charset="0"/>
              </a:rPr>
              <a:t>hepatitis, water-borne </a:t>
            </a:r>
            <a:br>
              <a:rPr kumimoji="0" lang="en-US" altLang="en-US" sz="2800" b="1" i="0" u="none" strike="noStrike" kern="1200" cap="none" spc="0" normalizeH="0" baseline="0" noProof="0" dirty="0">
                <a:ln>
                  <a:noFill/>
                </a:ln>
                <a:solidFill>
                  <a:srgbClr val="FFFFFF"/>
                </a:solidFill>
                <a:effectLst/>
                <a:uLnTx/>
                <a:uFillTx/>
                <a:latin typeface="Calibri" pitchFamily="34" charset="0"/>
                <a:ea typeface="+mn-ea"/>
                <a:cs typeface="Arial" pitchFamily="34" charset="0"/>
              </a:rPr>
            </a:br>
            <a:r>
              <a:rPr kumimoji="0" lang="en-US" altLang="en-US" sz="2800" b="1" i="0" u="none" strike="noStrike" kern="1200" cap="none" spc="0" normalizeH="0" baseline="0" noProof="0" dirty="0">
                <a:ln>
                  <a:noFill/>
                </a:ln>
                <a:solidFill>
                  <a:srgbClr val="FFFFFF"/>
                </a:solidFill>
                <a:effectLst/>
                <a:uLnTx/>
                <a:uFillTx/>
                <a:latin typeface="Calibri" pitchFamily="34" charset="0"/>
                <a:ea typeface="+mn-ea"/>
                <a:cs typeface="Arial" pitchFamily="34" charset="0"/>
              </a:rPr>
              <a:t>and other communicable diseases</a:t>
            </a:r>
            <a:endParaRPr kumimoji="0" lang="en-GB" altLang="en-US" sz="2800" b="0" i="0" u="none" strike="noStrike" kern="1200" cap="none" spc="0" normalizeH="0" baseline="0" noProof="0" dirty="0">
              <a:ln>
                <a:noFill/>
              </a:ln>
              <a:solidFill>
                <a:srgbClr val="000000"/>
              </a:solidFill>
              <a:effectLst/>
              <a:uLnTx/>
              <a:uFillTx/>
              <a:latin typeface="Calibri" pitchFamily="34" charset="0"/>
              <a:ea typeface="+mn-ea"/>
              <a:cs typeface="Arial" pitchFamily="34" charset="0"/>
            </a:endParaRPr>
          </a:p>
        </p:txBody>
      </p:sp>
      <p:pic>
        <p:nvPicPr>
          <p:cNvPr id="42" name="Picture 7">
            <a:extLst>
              <a:ext uri="{FF2B5EF4-FFF2-40B4-BE49-F238E27FC236}">
                <a16:creationId xmlns:a16="http://schemas.microsoft.com/office/drawing/2014/main" id="{13BBAF99-82E5-41DD-85B5-4070F2A24F99}"/>
              </a:ext>
            </a:extLst>
          </p:cNvPr>
          <p:cNvPicPr>
            <a:picLocks noChangeAspect="1"/>
          </p:cNvPicPr>
          <p:nvPr/>
        </p:nvPicPr>
        <p:blipFill>
          <a:blip r:embed="rId10">
            <a:extLst>
              <a:ext uri="{28A0092B-C50C-407E-A947-70E740481C1C}">
                <a14:useLocalDpi xmlns:a14="http://schemas.microsoft.com/office/drawing/2010/main"/>
              </a:ext>
            </a:extLst>
          </a:blip>
          <a:srcRect/>
          <a:stretch>
            <a:fillRect/>
          </a:stretch>
        </p:blipFill>
        <p:spPr bwMode="auto">
          <a:xfrm>
            <a:off x="3622368" y="2770811"/>
            <a:ext cx="1434175" cy="1033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Rectangle 31">
            <a:extLst>
              <a:ext uri="{FF2B5EF4-FFF2-40B4-BE49-F238E27FC236}">
                <a16:creationId xmlns:a16="http://schemas.microsoft.com/office/drawing/2014/main" id="{8041CFCB-E84A-4631-B2AA-16EA2F88FCF3}"/>
              </a:ext>
            </a:extLst>
          </p:cNvPr>
          <p:cNvSpPr>
            <a:spLocks noChangeArrowheads="1"/>
          </p:cNvSpPr>
          <p:nvPr/>
        </p:nvSpPr>
        <p:spPr bwMode="auto">
          <a:xfrm>
            <a:off x="1019436" y="966450"/>
            <a:ext cx="8568952" cy="45719"/>
          </a:xfrm>
          <a:prstGeom prst="rect">
            <a:avLst/>
          </a:prstGeom>
          <a:solidFill>
            <a:srgbClr val="0093D5"/>
          </a:solidFill>
          <a:ln>
            <a:noFill/>
          </a:ln>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altLang="en-US">
              <a:latin typeface="Arial Narrow" pitchFamily="34" charset="0"/>
            </a:endParaRPr>
          </a:p>
        </p:txBody>
      </p:sp>
      <p:pic>
        <p:nvPicPr>
          <p:cNvPr id="44" name="Picture 43">
            <a:extLst>
              <a:ext uri="{FF2B5EF4-FFF2-40B4-BE49-F238E27FC236}">
                <a16:creationId xmlns:a16="http://schemas.microsoft.com/office/drawing/2014/main" id="{4F2E3F0D-8A05-45CB-8BEA-29626A3DEA9B}"/>
              </a:ext>
            </a:extLst>
          </p:cNvPr>
          <p:cNvPicPr>
            <a:picLocks noChangeAspect="1"/>
          </p:cNvPicPr>
          <p:nvPr/>
        </p:nvPicPr>
        <p:blipFill>
          <a:blip r:embed="rId12"/>
          <a:stretch>
            <a:fillRect/>
          </a:stretch>
        </p:blipFill>
        <p:spPr>
          <a:xfrm>
            <a:off x="11512" y="6379500"/>
            <a:ext cx="12192000" cy="510024"/>
          </a:xfrm>
          <a:prstGeom prst="rect">
            <a:avLst/>
          </a:prstGeom>
        </p:spPr>
      </p:pic>
    </p:spTree>
    <p:extLst>
      <p:ext uri="{BB962C8B-B14F-4D97-AF65-F5344CB8AC3E}">
        <p14:creationId xmlns:p14="http://schemas.microsoft.com/office/powerpoint/2010/main" val="2628863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par>
                                <p:cTn id="10" presetID="2" presetClass="entr" presetSubtype="4" fill="hold" nodeType="with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500" fill="hold"/>
                                        <p:tgtEl>
                                          <p:spTgt spid="42"/>
                                        </p:tgtEl>
                                        <p:attrNameLst>
                                          <p:attrName>ppt_x</p:attrName>
                                        </p:attrNameLst>
                                      </p:cBhvr>
                                      <p:tavLst>
                                        <p:tav tm="0">
                                          <p:val>
                                            <p:strVal val="#ppt_x"/>
                                          </p:val>
                                        </p:tav>
                                        <p:tav tm="100000">
                                          <p:val>
                                            <p:strVal val="#ppt_x"/>
                                          </p:val>
                                        </p:tav>
                                      </p:tavLst>
                                    </p:anim>
                                    <p:anim calcmode="lin" valueType="num">
                                      <p:cBhvr additive="base">
                                        <p:cTn id="13"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32" name="Group 131"/>
          <p:cNvGrpSpPr/>
          <p:nvPr/>
        </p:nvGrpSpPr>
        <p:grpSpPr>
          <a:xfrm>
            <a:off x="302978" y="4941254"/>
            <a:ext cx="2631182" cy="953555"/>
            <a:chOff x="227233" y="4941168"/>
            <a:chExt cx="1973386" cy="953555"/>
          </a:xfrm>
        </p:grpSpPr>
        <p:sp>
          <p:nvSpPr>
            <p:cNvPr id="21" name="Pentagon 20"/>
            <p:cNvSpPr/>
            <p:nvPr/>
          </p:nvSpPr>
          <p:spPr>
            <a:xfrm>
              <a:off x="683568" y="5039359"/>
              <a:ext cx="1517051" cy="621889"/>
            </a:xfrm>
            <a:prstGeom prst="homePlate">
              <a:avLst/>
            </a:prstGeom>
            <a:solidFill>
              <a:srgbClr val="FD67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alibri" panose="020F0502020204030204"/>
                  <a:ea typeface="+mn-ea"/>
                  <a:cs typeface="+mn-cs"/>
                </a:rPr>
                <a:t>EXPOSURE</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7" name="Group 26"/>
            <p:cNvGrpSpPr/>
            <p:nvPr/>
          </p:nvGrpSpPr>
          <p:grpSpPr>
            <a:xfrm>
              <a:off x="227233" y="4941168"/>
              <a:ext cx="384327" cy="953555"/>
              <a:chOff x="75906" y="4727619"/>
              <a:chExt cx="523857" cy="1097571"/>
            </a:xfrm>
          </p:grpSpPr>
          <p:pic>
            <p:nvPicPr>
              <p:cNvPr id="38" name="8" descr="Male.png"/>
              <p:cNvPicPr>
                <a:picLocks noChangeAspect="1"/>
              </p:cNvPicPr>
              <p:nvPr/>
            </p:nvPicPr>
            <p:blipFill>
              <a:blip r:embed="rId2" cstate="screen">
                <a:duotone>
                  <a:prstClr val="black"/>
                  <a:srgbClr val="FF0000">
                    <a:tint val="45000"/>
                    <a:satMod val="400000"/>
                  </a:srgbClr>
                </a:duotone>
                <a:extLst>
                  <a:ext uri="{BEBA8EAE-BF5A-486C-A8C5-ECC9F3942E4B}">
                    <a14:imgProps xmlns:a14="http://schemas.microsoft.com/office/drawing/2010/main">
                      <a14:imgLayer r:embed="rId3">
                        <a14:imgEffect>
                          <a14:colorTemperature colorTemp="8800"/>
                        </a14:imgEffect>
                      </a14:imgLayer>
                    </a14:imgProps>
                  </a:ext>
                  <a:ext uri="{28A0092B-C50C-407E-A947-70E740481C1C}">
                    <a14:useLocalDpi xmlns:a14="http://schemas.microsoft.com/office/drawing/2010/main"/>
                  </a:ext>
                </a:extLst>
              </a:blip>
              <a:stretch>
                <a:fillRect/>
              </a:stretch>
            </p:blipFill>
            <p:spPr bwMode="auto">
              <a:xfrm>
                <a:off x="75906" y="4727619"/>
                <a:ext cx="523857" cy="1097571"/>
              </a:xfrm>
              <a:prstGeom prst="rect">
                <a:avLst/>
              </a:prstGeom>
              <a:noFill/>
            </p:spPr>
          </p:pic>
          <p:pic>
            <p:nvPicPr>
              <p:cNvPr id="39" name="Picture 38"/>
              <p:cNvPicPr>
                <a:picLocks noChangeAspect="1"/>
              </p:cNvPicPr>
              <p:nvPr/>
            </p:nvPicPr>
            <p:blipFill>
              <a:blip r:embed="rId4" cstate="screen">
                <a:duotone>
                  <a:prstClr val="black"/>
                  <a:schemeClr val="bg1">
                    <a:tint val="45000"/>
                    <a:satMod val="400000"/>
                  </a:schemeClr>
                </a:duotone>
                <a:extLst>
                  <a:ext uri="{28A0092B-C50C-407E-A947-70E740481C1C}">
                    <a14:useLocalDpi xmlns:a14="http://schemas.microsoft.com/office/drawing/2010/main"/>
                  </a:ext>
                </a:extLst>
              </a:blip>
              <a:stretch>
                <a:fillRect/>
              </a:stretch>
            </p:blipFill>
            <p:spPr bwMode="auto">
              <a:xfrm>
                <a:off x="214465" y="5072834"/>
                <a:ext cx="228982" cy="228975"/>
              </a:xfrm>
              <a:prstGeom prst="rect">
                <a:avLst/>
              </a:prstGeom>
            </p:spPr>
          </p:pic>
        </p:grpSp>
      </p:grpSp>
      <p:pic>
        <p:nvPicPr>
          <p:cNvPr id="23"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38516" y="31808"/>
            <a:ext cx="1210466" cy="1021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5135950" y="6237398"/>
            <a:ext cx="885343" cy="2376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p:cNvSpPr/>
          <p:nvPr/>
        </p:nvSpPr>
        <p:spPr>
          <a:xfrm>
            <a:off x="4538639" y="3911435"/>
            <a:ext cx="885343" cy="2376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p:cNvSpPr/>
          <p:nvPr/>
        </p:nvSpPr>
        <p:spPr>
          <a:xfrm>
            <a:off x="5737632" y="3930573"/>
            <a:ext cx="885343" cy="2376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p:cNvSpPr/>
          <p:nvPr/>
        </p:nvSpPr>
        <p:spPr>
          <a:xfrm>
            <a:off x="2948895" y="3212976"/>
            <a:ext cx="1152128" cy="14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Pentagon 36"/>
          <p:cNvSpPr/>
          <p:nvPr/>
        </p:nvSpPr>
        <p:spPr>
          <a:xfrm>
            <a:off x="8496267" y="5013262"/>
            <a:ext cx="3166043" cy="621889"/>
          </a:xfrm>
          <a:prstGeom prst="homePlate">
            <a:avLst/>
          </a:prstGeom>
          <a:solidFill>
            <a:srgbClr val="CE08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alibri" panose="020F0502020204030204"/>
                <a:ea typeface="+mn-ea"/>
                <a:cs typeface="+mn-cs"/>
              </a:rPr>
              <a:t>SUFFERING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alibri" panose="020F0502020204030204"/>
                <a:ea typeface="+mn-ea"/>
                <a:cs typeface="+mn-cs"/>
              </a:rPr>
              <a:t>AND DEATHS</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12" name="Group 111"/>
          <p:cNvGrpSpPr/>
          <p:nvPr/>
        </p:nvGrpSpPr>
        <p:grpSpPr>
          <a:xfrm>
            <a:off x="1967542" y="5557652"/>
            <a:ext cx="5268491" cy="247612"/>
            <a:chOff x="1475656" y="5557652"/>
            <a:chExt cx="3951368" cy="247612"/>
          </a:xfrm>
        </p:grpSpPr>
        <p:sp>
          <p:nvSpPr>
            <p:cNvPr id="109" name="Up Arrow 108"/>
            <p:cNvSpPr/>
            <p:nvPr/>
          </p:nvSpPr>
          <p:spPr>
            <a:xfrm>
              <a:off x="1475656" y="5637484"/>
              <a:ext cx="67355" cy="167780"/>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0" name="Rectangle 109"/>
            <p:cNvSpPr/>
            <p:nvPr/>
          </p:nvSpPr>
          <p:spPr>
            <a:xfrm>
              <a:off x="1536091" y="5759545"/>
              <a:ext cx="3833790"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1" name="Up Arrow 110"/>
            <p:cNvSpPr/>
            <p:nvPr/>
          </p:nvSpPr>
          <p:spPr>
            <a:xfrm>
              <a:off x="5368742" y="5557652"/>
              <a:ext cx="58282" cy="245193"/>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6" name="Pentagon 35"/>
          <p:cNvSpPr/>
          <p:nvPr/>
        </p:nvSpPr>
        <p:spPr>
          <a:xfrm>
            <a:off x="5807969" y="5039445"/>
            <a:ext cx="2208245" cy="621889"/>
          </a:xfrm>
          <a:prstGeom prst="homePlate">
            <a:avLst/>
          </a:prstGeom>
          <a:solidFill>
            <a:srgbClr val="F83A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alibri" panose="020F0502020204030204"/>
                <a:ea typeface="+mn-ea"/>
                <a:cs typeface="+mn-cs"/>
              </a:rPr>
              <a:t>ACTIVE DISEASE</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18" name="Group 117"/>
          <p:cNvGrpSpPr/>
          <p:nvPr/>
        </p:nvGrpSpPr>
        <p:grpSpPr>
          <a:xfrm>
            <a:off x="3023658" y="5039445"/>
            <a:ext cx="2461195" cy="621889"/>
            <a:chOff x="2334588" y="5039359"/>
            <a:chExt cx="1845896" cy="621889"/>
          </a:xfrm>
        </p:grpSpPr>
        <p:sp>
          <p:nvSpPr>
            <p:cNvPr id="35" name="Pentagon 34"/>
            <p:cNvSpPr/>
            <p:nvPr/>
          </p:nvSpPr>
          <p:spPr>
            <a:xfrm>
              <a:off x="2555776" y="5039359"/>
              <a:ext cx="1624708" cy="621889"/>
            </a:xfrm>
            <a:prstGeom prst="homePlate">
              <a:avLst/>
            </a:prstGeom>
            <a:solidFill>
              <a:srgbClr val="F052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alibri" panose="020F0502020204030204"/>
                  <a:ea typeface="+mn-ea"/>
                  <a:cs typeface="+mn-cs"/>
                </a:rPr>
                <a:t>LATENT INFECTION</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3" name="Right Arrow 112"/>
            <p:cNvSpPr/>
            <p:nvPr/>
          </p:nvSpPr>
          <p:spPr>
            <a:xfrm>
              <a:off x="2334588" y="5301208"/>
              <a:ext cx="174881" cy="11448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14" name="Right Arrow 113"/>
          <p:cNvSpPr/>
          <p:nvPr/>
        </p:nvSpPr>
        <p:spPr>
          <a:xfrm>
            <a:off x="5519942" y="5301208"/>
            <a:ext cx="233174" cy="11448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6" name="Right Arrow 115"/>
          <p:cNvSpPr/>
          <p:nvPr/>
        </p:nvSpPr>
        <p:spPr>
          <a:xfrm>
            <a:off x="8112230" y="5299777"/>
            <a:ext cx="233174" cy="11448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4" name="Group 133"/>
          <p:cNvGrpSpPr/>
          <p:nvPr/>
        </p:nvGrpSpPr>
        <p:grpSpPr>
          <a:xfrm>
            <a:off x="47328" y="2412184"/>
            <a:ext cx="4320480" cy="2600999"/>
            <a:chOff x="35496" y="2412177"/>
            <a:chExt cx="3240360" cy="2600999"/>
          </a:xfrm>
        </p:grpSpPr>
        <p:grpSp>
          <p:nvGrpSpPr>
            <p:cNvPr id="89" name="Group 88"/>
            <p:cNvGrpSpPr/>
            <p:nvPr/>
          </p:nvGrpSpPr>
          <p:grpSpPr>
            <a:xfrm>
              <a:off x="35496" y="2412177"/>
              <a:ext cx="2808312" cy="1797002"/>
              <a:chOff x="107504" y="2412177"/>
              <a:chExt cx="2808312" cy="1797002"/>
            </a:xfrm>
          </p:grpSpPr>
          <p:grpSp>
            <p:nvGrpSpPr>
              <p:cNvPr id="78" name="Group 77"/>
              <p:cNvGrpSpPr/>
              <p:nvPr/>
            </p:nvGrpSpPr>
            <p:grpSpPr>
              <a:xfrm>
                <a:off x="107504" y="2412177"/>
                <a:ext cx="2808312" cy="1480228"/>
                <a:chOff x="107504" y="2412177"/>
                <a:chExt cx="2808312" cy="1480228"/>
              </a:xfrm>
            </p:grpSpPr>
            <p:sp>
              <p:nvSpPr>
                <p:cNvPr id="75" name="TextBox 74"/>
                <p:cNvSpPr txBox="1"/>
                <p:nvPr/>
              </p:nvSpPr>
              <p:spPr>
                <a:xfrm>
                  <a:off x="899592" y="2969075"/>
                  <a:ext cx="1672119" cy="276999"/>
                </a:xfrm>
                <a:prstGeom prst="rect">
                  <a:avLst/>
                </a:prstGeom>
                <a:noFill/>
                <a:ln w="3810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1" u="none" strike="noStrike" kern="1200" cap="none" spc="0" normalizeH="0" baseline="0" noProof="0" dirty="0">
                      <a:ln>
                        <a:noFill/>
                      </a:ln>
                      <a:solidFill>
                        <a:prstClr val="black"/>
                      </a:solidFill>
                      <a:effectLst/>
                      <a:uLnTx/>
                      <a:uFillTx/>
                      <a:latin typeface="Arial"/>
                      <a:ea typeface="+mn-ea"/>
                      <a:cs typeface="Arial" charset="0"/>
                    </a:rPr>
                    <a:t>Environment</a:t>
                  </a:r>
                  <a:endParaRPr kumimoji="0" lang="en-US" sz="1200" b="1" i="1" u="none" strike="noStrike" kern="1200" cap="none" spc="0" normalizeH="0" baseline="0" noProof="0" dirty="0">
                    <a:ln>
                      <a:noFill/>
                    </a:ln>
                    <a:solidFill>
                      <a:prstClr val="black"/>
                    </a:solidFill>
                    <a:effectLst/>
                    <a:uLnTx/>
                    <a:uFillTx/>
                    <a:latin typeface="Arial"/>
                    <a:ea typeface="+mn-ea"/>
                    <a:cs typeface="Arial" charset="0"/>
                  </a:endParaRPr>
                </a:p>
              </p:txBody>
            </p:sp>
            <p:grpSp>
              <p:nvGrpSpPr>
                <p:cNvPr id="74" name="Group 73"/>
                <p:cNvGrpSpPr/>
                <p:nvPr/>
              </p:nvGrpSpPr>
              <p:grpSpPr>
                <a:xfrm>
                  <a:off x="107504" y="2412177"/>
                  <a:ext cx="2808312" cy="1480228"/>
                  <a:chOff x="107504" y="2412177"/>
                  <a:chExt cx="2808312" cy="1480228"/>
                </a:xfrm>
              </p:grpSpPr>
              <p:sp>
                <p:nvSpPr>
                  <p:cNvPr id="47" name="TextBox 46"/>
                  <p:cNvSpPr txBox="1"/>
                  <p:nvPr/>
                </p:nvSpPr>
                <p:spPr>
                  <a:xfrm>
                    <a:off x="107504" y="3246075"/>
                    <a:ext cx="1509886" cy="461665"/>
                  </a:xfrm>
                  <a:prstGeom prst="rect">
                    <a:avLst/>
                  </a:prstGeom>
                  <a:noFill/>
                  <a:ln w="38100">
                    <a:solidFill>
                      <a:srgbClr val="07972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a:ea typeface="+mn-ea"/>
                        <a:cs typeface="Arial" charset="0"/>
                      </a:rPr>
                      <a:t>CROWDING, POOR VENTILATION</a:t>
                    </a:r>
                    <a:endParaRPr kumimoji="0" lang="en-US" sz="1200" b="1" i="0" u="none" strike="noStrike" kern="1200" cap="none" spc="0" normalizeH="0" baseline="0" noProof="0" dirty="0">
                      <a:ln>
                        <a:noFill/>
                      </a:ln>
                      <a:solidFill>
                        <a:prstClr val="black"/>
                      </a:solidFill>
                      <a:effectLst/>
                      <a:uLnTx/>
                      <a:uFillTx/>
                      <a:latin typeface="Arial"/>
                      <a:ea typeface="+mn-ea"/>
                      <a:cs typeface="Arial" charset="0"/>
                    </a:endParaRPr>
                  </a:p>
                </p:txBody>
              </p:sp>
              <p:sp>
                <p:nvSpPr>
                  <p:cNvPr id="48" name="TextBox 47"/>
                  <p:cNvSpPr txBox="1"/>
                  <p:nvPr/>
                </p:nvSpPr>
                <p:spPr>
                  <a:xfrm>
                    <a:off x="1691680" y="3246074"/>
                    <a:ext cx="1224136" cy="646331"/>
                  </a:xfrm>
                  <a:prstGeom prst="rect">
                    <a:avLst/>
                  </a:prstGeom>
                  <a:noFill/>
                  <a:ln w="38100">
                    <a:solidFill>
                      <a:srgbClr val="07972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a:ea typeface="+mn-ea"/>
                        <a:cs typeface="Arial" charset="0"/>
                      </a:rPr>
                      <a:t>SILICA,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a:ea typeface="+mn-ea"/>
                        <a:cs typeface="Arial" charset="0"/>
                      </a:rPr>
                      <a:t>INDOOR AIR POLLUTION</a:t>
                    </a:r>
                  </a:p>
                </p:txBody>
              </p:sp>
              <p:grpSp>
                <p:nvGrpSpPr>
                  <p:cNvPr id="68" name="Group 67"/>
                  <p:cNvGrpSpPr/>
                  <p:nvPr/>
                </p:nvGrpSpPr>
                <p:grpSpPr>
                  <a:xfrm>
                    <a:off x="179512" y="2412177"/>
                    <a:ext cx="2244548" cy="800799"/>
                    <a:chOff x="179512" y="2412177"/>
                    <a:chExt cx="2244548" cy="800799"/>
                  </a:xfrm>
                </p:grpSpPr>
                <p:sp>
                  <p:nvSpPr>
                    <p:cNvPr id="40" name="TextBox 39"/>
                    <p:cNvSpPr txBox="1"/>
                    <p:nvPr/>
                  </p:nvSpPr>
                  <p:spPr>
                    <a:xfrm>
                      <a:off x="179512" y="2412177"/>
                      <a:ext cx="2244548" cy="523220"/>
                    </a:xfrm>
                    <a:prstGeom prst="rect">
                      <a:avLst/>
                    </a:prstGeom>
                    <a:noFill/>
                    <a:ln w="38100">
                      <a:solidFill>
                        <a:srgbClr val="00B0F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Arial" charset="0"/>
                        </a:rPr>
                        <a:t>POOR LIVING AND WORKING CONDITIONS</a:t>
                      </a:r>
                      <a:endParaRPr kumimoji="0" lang="en-US" sz="1400" b="1" i="0" u="none" strike="noStrike" kern="1200" cap="none" spc="0" normalizeH="0" baseline="0" noProof="0" dirty="0">
                        <a:ln>
                          <a:noFill/>
                        </a:ln>
                        <a:solidFill>
                          <a:prstClr val="black"/>
                        </a:solidFill>
                        <a:effectLst/>
                        <a:uLnTx/>
                        <a:uFillTx/>
                        <a:latin typeface="Arial"/>
                        <a:ea typeface="+mn-ea"/>
                        <a:cs typeface="Arial" charset="0"/>
                      </a:endParaRPr>
                    </a:p>
                  </p:txBody>
                </p:sp>
                <p:sp>
                  <p:nvSpPr>
                    <p:cNvPr id="66" name="Down Arrow 65"/>
                    <p:cNvSpPr/>
                    <p:nvPr/>
                  </p:nvSpPr>
                  <p:spPr>
                    <a:xfrm>
                      <a:off x="2267744" y="2996952"/>
                      <a:ext cx="94905" cy="204115"/>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Down Arrow 66"/>
                    <p:cNvSpPr/>
                    <p:nvPr/>
                  </p:nvSpPr>
                  <p:spPr>
                    <a:xfrm>
                      <a:off x="899592" y="3008861"/>
                      <a:ext cx="94905" cy="204115"/>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sp>
            <p:nvSpPr>
              <p:cNvPr id="79" name="Down Arrow 78"/>
              <p:cNvSpPr/>
              <p:nvPr/>
            </p:nvSpPr>
            <p:spPr>
              <a:xfrm>
                <a:off x="1293891" y="4005064"/>
                <a:ext cx="94905" cy="204115"/>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Down Arrow 82"/>
              <p:cNvSpPr/>
              <p:nvPr/>
            </p:nvSpPr>
            <p:spPr>
              <a:xfrm>
                <a:off x="2568908" y="4005064"/>
                <a:ext cx="94905" cy="204115"/>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2" name="TextBox 51"/>
            <p:cNvSpPr txBox="1"/>
            <p:nvPr/>
          </p:nvSpPr>
          <p:spPr>
            <a:xfrm>
              <a:off x="544038" y="4284385"/>
              <a:ext cx="2731818" cy="553998"/>
            </a:xfrm>
            <a:prstGeom prst="rect">
              <a:avLst/>
            </a:prstGeom>
            <a:noFill/>
            <a:ln w="38100">
              <a:solidFill>
                <a:srgbClr val="00B0F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Arial" charset="0"/>
                </a:rPr>
                <a:t>CONDUCIVE ENVIRONMENT FOR </a:t>
              </a:r>
              <a:r>
                <a:rPr kumimoji="0" lang="en-GB" sz="1600" b="1" i="0" u="none" strike="noStrike" kern="1200" cap="none" spc="0" normalizeH="0" baseline="0" noProof="0" dirty="0">
                  <a:ln>
                    <a:noFill/>
                  </a:ln>
                  <a:solidFill>
                    <a:prstClr val="black"/>
                  </a:solidFill>
                  <a:effectLst/>
                  <a:uLnTx/>
                  <a:uFillTx/>
                  <a:latin typeface="Arial"/>
                  <a:ea typeface="+mn-ea"/>
                  <a:cs typeface="Arial" charset="0"/>
                </a:rPr>
                <a:t>TRANSMISSION</a:t>
              </a:r>
              <a:endParaRPr kumimoji="0" lang="en-US" sz="1600" b="1" i="0" u="none" strike="noStrike" kern="1200" cap="none" spc="0" normalizeH="0" baseline="0" noProof="0" dirty="0">
                <a:ln>
                  <a:noFill/>
                </a:ln>
                <a:solidFill>
                  <a:prstClr val="black"/>
                </a:solidFill>
                <a:effectLst/>
                <a:uLnTx/>
                <a:uFillTx/>
                <a:latin typeface="Arial"/>
                <a:ea typeface="+mn-ea"/>
                <a:cs typeface="Arial" charset="0"/>
              </a:endParaRPr>
            </a:p>
          </p:txBody>
        </p:sp>
        <p:sp>
          <p:nvSpPr>
            <p:cNvPr id="133" name="Down Arrow 132"/>
            <p:cNvSpPr/>
            <p:nvPr/>
          </p:nvSpPr>
          <p:spPr>
            <a:xfrm>
              <a:off x="1182586" y="4931886"/>
              <a:ext cx="110392" cy="8129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41" name="Group 140"/>
          <p:cNvGrpSpPr/>
          <p:nvPr/>
        </p:nvGrpSpPr>
        <p:grpSpPr>
          <a:xfrm>
            <a:off x="1367622" y="5661747"/>
            <a:ext cx="7540918" cy="1202237"/>
            <a:chOff x="1025712" y="5661661"/>
            <a:chExt cx="5655689" cy="1202237"/>
          </a:xfrm>
        </p:grpSpPr>
        <p:grpSp>
          <p:nvGrpSpPr>
            <p:cNvPr id="138" name="Group 137"/>
            <p:cNvGrpSpPr/>
            <p:nvPr/>
          </p:nvGrpSpPr>
          <p:grpSpPr>
            <a:xfrm>
              <a:off x="1025712" y="5710519"/>
              <a:ext cx="5655689" cy="1153379"/>
              <a:chOff x="1025712" y="5710519"/>
              <a:chExt cx="5655689" cy="1153379"/>
            </a:xfrm>
          </p:grpSpPr>
          <p:grpSp>
            <p:nvGrpSpPr>
              <p:cNvPr id="103" name="Group 102"/>
              <p:cNvGrpSpPr/>
              <p:nvPr/>
            </p:nvGrpSpPr>
            <p:grpSpPr>
              <a:xfrm>
                <a:off x="1025712" y="5892580"/>
                <a:ext cx="2663772" cy="848788"/>
                <a:chOff x="1025712" y="5892580"/>
                <a:chExt cx="2663772" cy="848788"/>
              </a:xfrm>
            </p:grpSpPr>
            <p:grpSp>
              <p:nvGrpSpPr>
                <p:cNvPr id="91" name="Group 90"/>
                <p:cNvGrpSpPr/>
                <p:nvPr/>
              </p:nvGrpSpPr>
              <p:grpSpPr>
                <a:xfrm>
                  <a:off x="1025712" y="5892580"/>
                  <a:ext cx="1890104" cy="848788"/>
                  <a:chOff x="1025712" y="5820572"/>
                  <a:chExt cx="1890104" cy="848788"/>
                </a:xfrm>
              </p:grpSpPr>
              <p:sp>
                <p:nvSpPr>
                  <p:cNvPr id="90" name="TextBox 89"/>
                  <p:cNvSpPr txBox="1"/>
                  <p:nvPr/>
                </p:nvSpPr>
                <p:spPr>
                  <a:xfrm>
                    <a:off x="1753360" y="5821813"/>
                    <a:ext cx="1162456" cy="846386"/>
                  </a:xfrm>
                  <a:prstGeom prst="rect">
                    <a:avLst/>
                  </a:prstGeom>
                  <a:noFill/>
                  <a:ln w="38100">
                    <a:solidFill>
                      <a:srgbClr val="07972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Arial" charset="0"/>
                      </a:rPr>
                      <a:t>GOAL 3: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Arial" charset="0"/>
                      </a:rPr>
                      <a:t>UHC TB SERVICES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1" i="0" u="none" strike="noStrike" kern="1200" cap="none" spc="0" normalizeH="0" baseline="0" noProof="0" dirty="0">
                      <a:ln>
                        <a:noFill/>
                      </a:ln>
                      <a:solidFill>
                        <a:prstClr val="black"/>
                      </a:solidFill>
                      <a:effectLst/>
                      <a:uLnTx/>
                      <a:uFillTx/>
                      <a:latin typeface="Arial"/>
                      <a:ea typeface="+mn-ea"/>
                      <a:cs typeface="Arial" charset="0"/>
                    </a:endParaRPr>
                  </a:p>
                </p:txBody>
              </p:sp>
              <p:pic>
                <p:nvPicPr>
                  <p:cNvPr id="12" name="Picture 11"/>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25712" y="5820572"/>
                    <a:ext cx="825919" cy="848788"/>
                  </a:xfrm>
                  <a:prstGeom prst="rect">
                    <a:avLst/>
                  </a:prstGeom>
                  <a:ln w="28575">
                    <a:solidFill>
                      <a:srgbClr val="079722"/>
                    </a:solidFill>
                  </a:ln>
                </p:spPr>
              </p:pic>
            </p:grpSp>
            <p:sp>
              <p:nvSpPr>
                <p:cNvPr id="92" name="Right Arrow 91"/>
                <p:cNvSpPr/>
                <p:nvPr/>
              </p:nvSpPr>
              <p:spPr>
                <a:xfrm>
                  <a:off x="3059832" y="6196982"/>
                  <a:ext cx="629652" cy="159155"/>
                </a:xfrm>
                <a:prstGeom prst="rightArrow">
                  <a:avLst/>
                </a:prstGeom>
                <a:solidFill>
                  <a:srgbClr val="079722"/>
                </a:solidFill>
                <a:ln>
                  <a:solidFill>
                    <a:srgbClr val="0797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02" name="Group 101"/>
              <p:cNvGrpSpPr/>
              <p:nvPr/>
            </p:nvGrpSpPr>
            <p:grpSpPr>
              <a:xfrm>
                <a:off x="3419872" y="5710519"/>
                <a:ext cx="3261529" cy="1153379"/>
                <a:chOff x="3419872" y="5710519"/>
                <a:chExt cx="3261529" cy="1153379"/>
              </a:xfrm>
            </p:grpSpPr>
            <p:grpSp>
              <p:nvGrpSpPr>
                <p:cNvPr id="46" name="Group 45"/>
                <p:cNvGrpSpPr/>
                <p:nvPr/>
              </p:nvGrpSpPr>
              <p:grpSpPr>
                <a:xfrm>
                  <a:off x="3419872" y="5966325"/>
                  <a:ext cx="1509886" cy="897573"/>
                  <a:chOff x="3347864" y="5944839"/>
                  <a:chExt cx="1509886" cy="897573"/>
                </a:xfrm>
              </p:grpSpPr>
              <p:pic>
                <p:nvPicPr>
                  <p:cNvPr id="44" name="Picture 3"/>
                  <p:cNvPicPr>
                    <a:picLocks noChangeAspect="1" noChangeArrowheads="1"/>
                  </p:cNvPicPr>
                  <p:nvPr/>
                </p:nvPicPr>
                <p:blipFill rotWithShape="1">
                  <a:blip r:embed="rId7">
                    <a:duotone>
                      <a:prstClr val="black"/>
                      <a:schemeClr val="accent5">
                        <a:tint val="45000"/>
                        <a:satMod val="400000"/>
                      </a:schemeClr>
                    </a:duotone>
                    <a:extLst>
                      <a:ext uri="{28A0092B-C50C-407E-A947-70E740481C1C}">
                        <a14:useLocalDpi xmlns:a14="http://schemas.microsoft.com/office/drawing/2010/main"/>
                      </a:ext>
                    </a:extLst>
                  </a:blip>
                  <a:srcRect l="635" r="91435"/>
                  <a:stretch/>
                </p:blipFill>
                <p:spPr bwMode="auto">
                  <a:xfrm>
                    <a:off x="3828010" y="5944839"/>
                    <a:ext cx="671982" cy="6310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5" name="TextBox 44"/>
                  <p:cNvSpPr txBox="1"/>
                  <p:nvPr/>
                </p:nvSpPr>
                <p:spPr>
                  <a:xfrm>
                    <a:off x="3347864" y="6503858"/>
                    <a:ext cx="1509886" cy="338554"/>
                  </a:xfrm>
                  <a:prstGeom prst="rect">
                    <a:avLst/>
                  </a:prstGeom>
                  <a:noFill/>
                  <a:ln w="3810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n-ea"/>
                        <a:cs typeface="Arial" charset="0"/>
                      </a:rPr>
                      <a:t>TB CARE</a:t>
                    </a:r>
                    <a:endParaRPr kumimoji="0" lang="en-US" sz="1600" b="1" i="0" u="none" strike="noStrike" kern="1200" cap="none" spc="0" normalizeH="0" baseline="0" noProof="0" dirty="0">
                      <a:ln>
                        <a:noFill/>
                      </a:ln>
                      <a:solidFill>
                        <a:prstClr val="black"/>
                      </a:solidFill>
                      <a:effectLst/>
                      <a:uLnTx/>
                      <a:uFillTx/>
                      <a:latin typeface="Arial"/>
                      <a:ea typeface="+mn-ea"/>
                      <a:cs typeface="Arial" charset="0"/>
                    </a:endParaRPr>
                  </a:p>
                </p:txBody>
              </p:sp>
            </p:grpSp>
            <p:grpSp>
              <p:nvGrpSpPr>
                <p:cNvPr id="95" name="Group 94"/>
                <p:cNvGrpSpPr/>
                <p:nvPr/>
              </p:nvGrpSpPr>
              <p:grpSpPr>
                <a:xfrm>
                  <a:off x="4720488" y="5710519"/>
                  <a:ext cx="1960913" cy="598801"/>
                  <a:chOff x="4720488" y="5710519"/>
                  <a:chExt cx="1960913" cy="598801"/>
                </a:xfrm>
              </p:grpSpPr>
              <p:sp>
                <p:nvSpPr>
                  <p:cNvPr id="93" name="Up Arrow 92"/>
                  <p:cNvSpPr/>
                  <p:nvPr/>
                </p:nvSpPr>
                <p:spPr>
                  <a:xfrm>
                    <a:off x="6572467" y="5710519"/>
                    <a:ext cx="108934" cy="598800"/>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4" name="Rectangle 93"/>
                  <p:cNvSpPr/>
                  <p:nvPr/>
                </p:nvSpPr>
                <p:spPr>
                  <a:xfrm>
                    <a:off x="4720488" y="6229743"/>
                    <a:ext cx="1939744" cy="7957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sp>
          <p:nvSpPr>
            <p:cNvPr id="140" name="Down Arrow 139"/>
            <p:cNvSpPr/>
            <p:nvPr/>
          </p:nvSpPr>
          <p:spPr>
            <a:xfrm>
              <a:off x="4409560" y="5661661"/>
              <a:ext cx="47452" cy="233061"/>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2" name="Rectangle 31"/>
          <p:cNvSpPr/>
          <p:nvPr/>
        </p:nvSpPr>
        <p:spPr>
          <a:xfrm>
            <a:off x="6960096" y="4005064"/>
            <a:ext cx="1152128" cy="14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5" name="Down Arrow 144"/>
          <p:cNvSpPr/>
          <p:nvPr/>
        </p:nvSpPr>
        <p:spPr>
          <a:xfrm>
            <a:off x="9813569" y="2976125"/>
            <a:ext cx="126540" cy="204115"/>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TextBox 42"/>
          <p:cNvSpPr txBox="1"/>
          <p:nvPr/>
        </p:nvSpPr>
        <p:spPr>
          <a:xfrm>
            <a:off x="8344765" y="2382786"/>
            <a:ext cx="2016224" cy="307777"/>
          </a:xfrm>
          <a:prstGeom prst="rect">
            <a:avLst/>
          </a:prstGeom>
          <a:noFill/>
          <a:ln w="38100">
            <a:solidFill>
              <a:srgbClr val="0093D5"/>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Arial" charset="0"/>
              </a:rPr>
              <a:t>AT-RISK BEHAVIOUR</a:t>
            </a:r>
            <a:endParaRPr kumimoji="0" lang="en-US" sz="1400" b="1" i="0" u="none" strike="noStrike" kern="1200" cap="none" spc="0" normalizeH="0" baseline="0" noProof="0" dirty="0">
              <a:ln>
                <a:noFill/>
              </a:ln>
              <a:solidFill>
                <a:prstClr val="black"/>
              </a:solidFill>
              <a:effectLst/>
              <a:uLnTx/>
              <a:uFillTx/>
              <a:latin typeface="Arial"/>
              <a:ea typeface="+mn-ea"/>
              <a:cs typeface="Arial" charset="0"/>
            </a:endParaRPr>
          </a:p>
        </p:txBody>
      </p:sp>
      <p:grpSp>
        <p:nvGrpSpPr>
          <p:cNvPr id="30" name="Group 29">
            <a:extLst>
              <a:ext uri="{FF2B5EF4-FFF2-40B4-BE49-F238E27FC236}">
                <a16:creationId xmlns:a16="http://schemas.microsoft.com/office/drawing/2014/main" id="{4097178C-C444-43C9-9D4B-5D0F950B4059}"/>
              </a:ext>
            </a:extLst>
          </p:cNvPr>
          <p:cNvGrpSpPr/>
          <p:nvPr/>
        </p:nvGrpSpPr>
        <p:grpSpPr>
          <a:xfrm>
            <a:off x="5694603" y="3039569"/>
            <a:ext cx="6298567" cy="1828267"/>
            <a:chOff x="5694603" y="3039569"/>
            <a:chExt cx="6298567" cy="1828267"/>
          </a:xfrm>
        </p:grpSpPr>
        <p:sp>
          <p:nvSpPr>
            <p:cNvPr id="128" name="Down Arrow 81">
              <a:extLst>
                <a:ext uri="{FF2B5EF4-FFF2-40B4-BE49-F238E27FC236}">
                  <a16:creationId xmlns:a16="http://schemas.microsoft.com/office/drawing/2014/main" id="{618B9F73-470D-431C-9835-AA1FB761290C}"/>
                </a:ext>
              </a:extLst>
            </p:cNvPr>
            <p:cNvSpPr/>
            <p:nvPr/>
          </p:nvSpPr>
          <p:spPr>
            <a:xfrm rot="4445922" flipH="1">
              <a:off x="7271445" y="2896296"/>
              <a:ext cx="161041" cy="3314725"/>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Down Arrow 81"/>
            <p:cNvSpPr/>
            <p:nvPr/>
          </p:nvSpPr>
          <p:spPr>
            <a:xfrm>
              <a:off x="9008863" y="4059589"/>
              <a:ext cx="132235" cy="808247"/>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7" name="Group 126"/>
            <p:cNvGrpSpPr/>
            <p:nvPr/>
          </p:nvGrpSpPr>
          <p:grpSpPr>
            <a:xfrm>
              <a:off x="10649021" y="3039569"/>
              <a:ext cx="1344149" cy="1704833"/>
              <a:chOff x="7884368" y="3068960"/>
              <a:chExt cx="1008112" cy="1704833"/>
            </a:xfrm>
          </p:grpSpPr>
          <p:grpSp>
            <p:nvGrpSpPr>
              <p:cNvPr id="125" name="Group 124"/>
              <p:cNvGrpSpPr/>
              <p:nvPr/>
            </p:nvGrpSpPr>
            <p:grpSpPr>
              <a:xfrm>
                <a:off x="8028384" y="3068960"/>
                <a:ext cx="864096" cy="1704833"/>
                <a:chOff x="7978343" y="3068960"/>
                <a:chExt cx="864096" cy="1704833"/>
              </a:xfrm>
            </p:grpSpPr>
            <p:sp>
              <p:nvSpPr>
                <p:cNvPr id="117" name="TextBox 116"/>
                <p:cNvSpPr txBox="1"/>
                <p:nvPr/>
              </p:nvSpPr>
              <p:spPr>
                <a:xfrm>
                  <a:off x="7980075" y="3068960"/>
                  <a:ext cx="862364" cy="861774"/>
                </a:xfrm>
                <a:prstGeom prst="rect">
                  <a:avLst/>
                </a:prstGeom>
                <a:noFill/>
                <a:ln w="38100">
                  <a:solidFill>
                    <a:srgbClr val="07972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black"/>
                      </a:solidFill>
                      <a:effectLst/>
                      <a:uLnTx/>
                      <a:uFillTx/>
                      <a:latin typeface="Arial"/>
                      <a:ea typeface="+mn-ea"/>
                      <a:cs typeface="Arial" charset="0"/>
                    </a:rPr>
                    <a:t>GOAL 3: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black"/>
                      </a:solidFill>
                      <a:effectLst/>
                      <a:uLnTx/>
                      <a:uFillTx/>
                      <a:latin typeface="Arial"/>
                      <a:ea typeface="+mn-ea"/>
                      <a:cs typeface="Arial" charset="0"/>
                    </a:rPr>
                    <a:t>HIV, NCD, RISK FACTORS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prstClr val="black"/>
                    </a:solidFill>
                    <a:effectLst/>
                    <a:uLnTx/>
                    <a:uFillTx/>
                    <a:latin typeface="Arial"/>
                    <a:ea typeface="+mn-ea"/>
                    <a:cs typeface="Arial" charset="0"/>
                  </a:endParaRPr>
                </a:p>
              </p:txBody>
            </p:sp>
            <p:pic>
              <p:nvPicPr>
                <p:cNvPr id="11" name="Picture 10"/>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978343" y="3911429"/>
                  <a:ext cx="862364" cy="862364"/>
                </a:xfrm>
                <a:prstGeom prst="rect">
                  <a:avLst/>
                </a:prstGeom>
                <a:ln>
                  <a:solidFill>
                    <a:srgbClr val="079722"/>
                  </a:solidFill>
                </a:ln>
              </p:spPr>
            </p:pic>
          </p:grpSp>
          <p:sp>
            <p:nvSpPr>
              <p:cNvPr id="126" name="Left Arrow 125"/>
              <p:cNvSpPr/>
              <p:nvPr/>
            </p:nvSpPr>
            <p:spPr>
              <a:xfrm>
                <a:off x="7884368" y="3661572"/>
                <a:ext cx="152906" cy="127468"/>
              </a:xfrm>
              <a:prstGeom prst="leftArrow">
                <a:avLst/>
              </a:prstGeom>
              <a:solidFill>
                <a:srgbClr val="079722"/>
              </a:solidFill>
              <a:ln>
                <a:solidFill>
                  <a:srgbClr val="0797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44" name="TextBox 143"/>
            <p:cNvSpPr txBox="1"/>
            <p:nvPr/>
          </p:nvSpPr>
          <p:spPr>
            <a:xfrm>
              <a:off x="8152744" y="3262110"/>
              <a:ext cx="1081028" cy="692497"/>
            </a:xfrm>
            <a:prstGeom prst="rect">
              <a:avLst/>
            </a:prstGeom>
            <a:noFill/>
            <a:ln w="38100">
              <a:solidFill>
                <a:srgbClr val="07972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 b="1" i="0" u="none" strike="noStrike" kern="1200" cap="none" spc="0" normalizeH="0" baseline="0" noProof="0" dirty="0">
                <a:ln>
                  <a:noFill/>
                </a:ln>
                <a:solidFill>
                  <a:prstClr val="black"/>
                </a:solidFill>
                <a:effectLst/>
                <a:uLnTx/>
                <a:uFillTx/>
                <a:latin typeface="Arial"/>
                <a:ea typeface="+mn-ea"/>
                <a:cs typeface="Arial"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Arial" charset="0"/>
                </a:rPr>
                <a:t>HIV/</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Arial" charset="0"/>
                </a:rPr>
                <a:t>AIDS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1" i="0" u="none" strike="noStrike" kern="1200" cap="none" spc="0" normalizeH="0" baseline="0" noProof="0" dirty="0">
                <a:ln>
                  <a:noFill/>
                </a:ln>
                <a:solidFill>
                  <a:prstClr val="black"/>
                </a:solidFill>
                <a:effectLst/>
                <a:uLnTx/>
                <a:uFillTx/>
                <a:latin typeface="Arial"/>
                <a:ea typeface="+mn-ea"/>
                <a:cs typeface="Arial" charset="0"/>
              </a:endParaRPr>
            </a:p>
          </p:txBody>
        </p:sp>
        <p:sp>
          <p:nvSpPr>
            <p:cNvPr id="51" name="TextBox 50"/>
            <p:cNvSpPr txBox="1"/>
            <p:nvPr/>
          </p:nvSpPr>
          <p:spPr>
            <a:xfrm>
              <a:off x="9345000" y="3255593"/>
              <a:ext cx="1304021" cy="838691"/>
            </a:xfrm>
            <a:prstGeom prst="rect">
              <a:avLst/>
            </a:prstGeom>
            <a:noFill/>
            <a:ln w="38100">
              <a:solidFill>
                <a:srgbClr val="07972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00" b="1" i="0" u="none" strike="noStrike" kern="1200" cap="none" spc="0" normalizeH="0" baseline="0" noProof="0" dirty="0">
                <a:ln>
                  <a:noFill/>
                </a:ln>
                <a:solidFill>
                  <a:prstClr val="black"/>
                </a:solidFill>
                <a:effectLst/>
                <a:uLnTx/>
                <a:uFillTx/>
                <a:latin typeface="Arial"/>
                <a:ea typeface="+mn-ea"/>
                <a:cs typeface="Arial"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Arial" charset="0"/>
                </a:rPr>
                <a:t>NCDs: </a:t>
              </a:r>
              <a:r>
                <a:rPr kumimoji="0" lang="en-GB" sz="1050" b="1" i="0" u="none" strike="noStrike" kern="1200" cap="none" spc="0" normalizeH="0" baseline="0" noProof="0" dirty="0">
                  <a:ln>
                    <a:noFill/>
                  </a:ln>
                  <a:solidFill>
                    <a:prstClr val="black"/>
                  </a:solidFill>
                  <a:effectLst/>
                  <a:uLnTx/>
                  <a:uFillTx/>
                  <a:latin typeface="Arial"/>
                  <a:ea typeface="+mn-ea"/>
                  <a:cs typeface="Arial" charset="0"/>
                </a:rPr>
                <a:t>diabetes, smoking, alcohol…</a:t>
              </a:r>
              <a:endParaRPr kumimoji="0" lang="en-US" sz="1000" b="1" i="0" u="none" strike="noStrike" kern="1200" cap="none" spc="0" normalizeH="0" baseline="0" noProof="0" dirty="0">
                <a:ln>
                  <a:noFill/>
                </a:ln>
                <a:solidFill>
                  <a:prstClr val="black"/>
                </a:solidFill>
                <a:effectLst/>
                <a:uLnTx/>
                <a:uFillTx/>
                <a:latin typeface="Arial"/>
                <a:ea typeface="+mn-ea"/>
                <a:cs typeface="Arial" charset="0"/>
              </a:endParaRPr>
            </a:p>
          </p:txBody>
        </p:sp>
      </p:grpSp>
      <p:sp>
        <p:nvSpPr>
          <p:cNvPr id="71" name="Down Arrow 70"/>
          <p:cNvSpPr/>
          <p:nvPr/>
        </p:nvSpPr>
        <p:spPr>
          <a:xfrm>
            <a:off x="8506257" y="3000856"/>
            <a:ext cx="126540" cy="204115"/>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47" name="Group 146"/>
          <p:cNvGrpSpPr/>
          <p:nvPr/>
        </p:nvGrpSpPr>
        <p:grpSpPr>
          <a:xfrm>
            <a:off x="223642" y="927227"/>
            <a:ext cx="11921087" cy="5630210"/>
            <a:chOff x="167689" y="927227"/>
            <a:chExt cx="8940815" cy="5630210"/>
          </a:xfrm>
        </p:grpSpPr>
        <p:sp>
          <p:nvSpPr>
            <p:cNvPr id="15" name="Rectangle 14"/>
            <p:cNvSpPr/>
            <p:nvPr/>
          </p:nvSpPr>
          <p:spPr>
            <a:xfrm>
              <a:off x="4953914" y="1196752"/>
              <a:ext cx="2354391" cy="9535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6" name="Group 105"/>
            <p:cNvGrpSpPr/>
            <p:nvPr/>
          </p:nvGrpSpPr>
          <p:grpSpPr>
            <a:xfrm>
              <a:off x="167689" y="927227"/>
              <a:ext cx="8940815" cy="5630210"/>
              <a:chOff x="167689" y="927227"/>
              <a:chExt cx="8940815" cy="5630210"/>
            </a:xfrm>
          </p:grpSpPr>
          <p:grpSp>
            <p:nvGrpSpPr>
              <p:cNvPr id="25" name="Group 24"/>
              <p:cNvGrpSpPr/>
              <p:nvPr/>
            </p:nvGrpSpPr>
            <p:grpSpPr>
              <a:xfrm>
                <a:off x="167689" y="927227"/>
                <a:ext cx="8940815" cy="5630210"/>
                <a:chOff x="167689" y="927227"/>
                <a:chExt cx="8940815" cy="5630210"/>
              </a:xfrm>
            </p:grpSpPr>
            <p:grpSp>
              <p:nvGrpSpPr>
                <p:cNvPr id="24" name="Group 23"/>
                <p:cNvGrpSpPr/>
                <p:nvPr/>
              </p:nvGrpSpPr>
              <p:grpSpPr>
                <a:xfrm>
                  <a:off x="167689" y="1218656"/>
                  <a:ext cx="4980375" cy="1130224"/>
                  <a:chOff x="167689" y="1218656"/>
                  <a:chExt cx="4980375" cy="1130224"/>
                </a:xfrm>
              </p:grpSpPr>
              <p:grpSp>
                <p:nvGrpSpPr>
                  <p:cNvPr id="22" name="Group 21"/>
                  <p:cNvGrpSpPr/>
                  <p:nvPr/>
                </p:nvGrpSpPr>
                <p:grpSpPr>
                  <a:xfrm>
                    <a:off x="167689" y="1218656"/>
                    <a:ext cx="4980375" cy="1130224"/>
                    <a:chOff x="167689" y="1218656"/>
                    <a:chExt cx="4980375" cy="1130224"/>
                  </a:xfrm>
                </p:grpSpPr>
                <p:sp>
                  <p:nvSpPr>
                    <p:cNvPr id="59" name="Down Arrow 58"/>
                    <p:cNvSpPr/>
                    <p:nvPr/>
                  </p:nvSpPr>
                  <p:spPr>
                    <a:xfrm>
                      <a:off x="4526616" y="2012449"/>
                      <a:ext cx="81659" cy="175626"/>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6" name="Group 15"/>
                    <p:cNvGrpSpPr/>
                    <p:nvPr/>
                  </p:nvGrpSpPr>
                  <p:grpSpPr>
                    <a:xfrm>
                      <a:off x="167689" y="1218656"/>
                      <a:ext cx="4980375" cy="1130224"/>
                      <a:chOff x="167689" y="1218656"/>
                      <a:chExt cx="4980375" cy="1130224"/>
                    </a:xfrm>
                  </p:grpSpPr>
                  <p:grpSp>
                    <p:nvGrpSpPr>
                      <p:cNvPr id="57" name="Group 56"/>
                      <p:cNvGrpSpPr/>
                      <p:nvPr/>
                    </p:nvGrpSpPr>
                    <p:grpSpPr>
                      <a:xfrm>
                        <a:off x="167689" y="1218656"/>
                        <a:ext cx="4980375" cy="969419"/>
                        <a:chOff x="23814" y="1222209"/>
                        <a:chExt cx="5788257" cy="1126671"/>
                      </a:xfrm>
                    </p:grpSpPr>
                    <p:grpSp>
                      <p:nvGrpSpPr>
                        <p:cNvPr id="18" name="Group 17"/>
                        <p:cNvGrpSpPr/>
                        <p:nvPr/>
                      </p:nvGrpSpPr>
                      <p:grpSpPr>
                        <a:xfrm>
                          <a:off x="23814" y="1222209"/>
                          <a:ext cx="5788257" cy="878633"/>
                          <a:chOff x="439927" y="973236"/>
                          <a:chExt cx="5788257" cy="878633"/>
                        </a:xfrm>
                      </p:grpSpPr>
                      <p:sp>
                        <p:nvSpPr>
                          <p:cNvPr id="17" name="Rectangle 16"/>
                          <p:cNvSpPr/>
                          <p:nvPr/>
                        </p:nvSpPr>
                        <p:spPr>
                          <a:xfrm>
                            <a:off x="971600" y="973236"/>
                            <a:ext cx="5256584" cy="8786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39927" y="980728"/>
                            <a:ext cx="864096" cy="864096"/>
                          </a:xfrm>
                          <a:prstGeom prst="rect">
                            <a:avLst/>
                          </a:prstGeom>
                          <a:ln>
                            <a:solidFill>
                              <a:schemeClr val="tx1"/>
                            </a:solidFill>
                          </a:ln>
                        </p:spPr>
                      </p:pic>
                      <p:pic>
                        <p:nvPicPr>
                          <p:cNvPr id="5" name="Picture 4"/>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052279" y="980728"/>
                            <a:ext cx="853953" cy="853955"/>
                          </a:xfrm>
                          <a:prstGeom prst="rect">
                            <a:avLst/>
                          </a:prstGeom>
                          <a:ln>
                            <a:solidFill>
                              <a:schemeClr val="tx1"/>
                            </a:solidFill>
                          </a:ln>
                        </p:spPr>
                      </p:pic>
                      <p:pic>
                        <p:nvPicPr>
                          <p:cNvPr id="7" name="Picture 6"/>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4889166" y="980728"/>
                            <a:ext cx="853953" cy="853955"/>
                          </a:xfrm>
                          <a:prstGeom prst="rect">
                            <a:avLst/>
                          </a:prstGeom>
                          <a:ln>
                            <a:solidFill>
                              <a:schemeClr val="tx1"/>
                            </a:solidFill>
                          </a:ln>
                        </p:spPr>
                      </p:pic>
                      <p:pic>
                        <p:nvPicPr>
                          <p:cNvPr id="13" name="Picture 12"/>
                          <p:cNvPicPr>
                            <a:picLocks noChangeAspect="1"/>
                          </p:cNvPicPr>
                          <p:nvPr/>
                        </p:nvPicPr>
                        <p:blipFill rotWithShape="1">
                          <a:blip r:embed="rId12" cstate="print">
                            <a:extLst>
                              <a:ext uri="{28A0092B-C50C-407E-A947-70E740481C1C}">
                                <a14:useLocalDpi xmlns:a14="http://schemas.microsoft.com/office/drawing/2010/main"/>
                              </a:ext>
                            </a:extLst>
                          </a:blip>
                          <a:srcRect l="18056" r="66111"/>
                          <a:stretch/>
                        </p:blipFill>
                        <p:spPr>
                          <a:xfrm>
                            <a:off x="1276813" y="982460"/>
                            <a:ext cx="873862" cy="862364"/>
                          </a:xfrm>
                          <a:prstGeom prst="rect">
                            <a:avLst/>
                          </a:prstGeom>
                          <a:ln>
                            <a:solidFill>
                              <a:schemeClr val="tx1"/>
                            </a:solidFill>
                          </a:ln>
                        </p:spPr>
                      </p:pic>
                      <p:pic>
                        <p:nvPicPr>
                          <p:cNvPr id="10" name="Picture 9"/>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2113700" y="980728"/>
                            <a:ext cx="864096" cy="864096"/>
                          </a:xfrm>
                          <a:prstGeom prst="rect">
                            <a:avLst/>
                          </a:prstGeom>
                          <a:ln>
                            <a:solidFill>
                              <a:schemeClr val="tx1"/>
                            </a:solidFill>
                          </a:ln>
                        </p:spPr>
                      </p:pic>
                    </p:grpSp>
                    <p:sp>
                      <p:nvSpPr>
                        <p:cNvPr id="54" name="Down Arrow 53"/>
                        <p:cNvSpPr/>
                        <p:nvPr/>
                      </p:nvSpPr>
                      <p:spPr>
                        <a:xfrm>
                          <a:off x="1236735" y="2144765"/>
                          <a:ext cx="94905" cy="204115"/>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Down Arrow 54"/>
                        <p:cNvSpPr/>
                        <p:nvPr/>
                      </p:nvSpPr>
                      <p:spPr>
                        <a:xfrm>
                          <a:off x="1959097" y="2132856"/>
                          <a:ext cx="94905" cy="204115"/>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Down Arrow 55"/>
                        <p:cNvSpPr/>
                        <p:nvPr/>
                      </p:nvSpPr>
                      <p:spPr>
                        <a:xfrm>
                          <a:off x="2854136" y="2144764"/>
                          <a:ext cx="94905" cy="204115"/>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62" name="Straight Arrow Connector 61"/>
                      <p:cNvCxnSpPr/>
                      <p:nvPr/>
                    </p:nvCxnSpPr>
                    <p:spPr>
                      <a:xfrm>
                        <a:off x="2955785" y="1962919"/>
                        <a:ext cx="1501227" cy="385961"/>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2339752" y="1226592"/>
                        <a:ext cx="751895" cy="742001"/>
                      </a:xfrm>
                      <a:prstGeom prst="rect">
                        <a:avLst/>
                      </a:prstGeom>
                      <a:ln>
                        <a:solidFill>
                          <a:schemeClr val="tx1"/>
                        </a:solidFill>
                      </a:ln>
                    </p:spPr>
                  </p:pic>
                </p:grpSp>
              </p:grpSp>
              <p:sp>
                <p:nvSpPr>
                  <p:cNvPr id="58" name="Down Arrow 57"/>
                  <p:cNvSpPr/>
                  <p:nvPr/>
                </p:nvSpPr>
                <p:spPr>
                  <a:xfrm>
                    <a:off x="3447788" y="2002202"/>
                    <a:ext cx="81659" cy="175626"/>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8" name="Picture 7"/>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6626934" y="1352648"/>
                  <a:ext cx="702853" cy="702852"/>
                </a:xfrm>
                <a:prstGeom prst="rect">
                  <a:avLst/>
                </a:prstGeom>
                <a:ln>
                  <a:solidFill>
                    <a:schemeClr val="tx1"/>
                  </a:solidFill>
                </a:ln>
              </p:spPr>
            </p:pic>
            <p:pic>
              <p:nvPicPr>
                <p:cNvPr id="9" name="Picture 8"/>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5676420" y="1637164"/>
                  <a:ext cx="711716" cy="711716"/>
                </a:xfrm>
                <a:prstGeom prst="rect">
                  <a:avLst/>
                </a:prstGeom>
                <a:ln>
                  <a:solidFill>
                    <a:schemeClr val="tx1"/>
                  </a:solidFill>
                </a:ln>
              </p:spPr>
            </p:pic>
            <p:sp>
              <p:nvSpPr>
                <p:cNvPr id="19" name="Left Arrow 18"/>
                <p:cNvSpPr/>
                <p:nvPr/>
              </p:nvSpPr>
              <p:spPr>
                <a:xfrm>
                  <a:off x="4816288" y="1382625"/>
                  <a:ext cx="743492" cy="371746"/>
                </a:xfrm>
                <a:prstGeom prst="lef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9" name="Group 138"/>
                <p:cNvGrpSpPr/>
                <p:nvPr/>
              </p:nvGrpSpPr>
              <p:grpSpPr>
                <a:xfrm>
                  <a:off x="4720488" y="1700808"/>
                  <a:ext cx="4388016" cy="4856629"/>
                  <a:chOff x="4720488" y="1700808"/>
                  <a:chExt cx="4388016" cy="4856629"/>
                </a:xfrm>
              </p:grpSpPr>
              <p:grpSp>
                <p:nvGrpSpPr>
                  <p:cNvPr id="101" name="Group 100"/>
                  <p:cNvGrpSpPr/>
                  <p:nvPr/>
                </p:nvGrpSpPr>
                <p:grpSpPr>
                  <a:xfrm>
                    <a:off x="4720488" y="5635065"/>
                    <a:ext cx="4388016" cy="922372"/>
                    <a:chOff x="4720488" y="5635065"/>
                    <a:chExt cx="4388016" cy="922372"/>
                  </a:xfrm>
                </p:grpSpPr>
                <p:grpSp>
                  <p:nvGrpSpPr>
                    <p:cNvPr id="99" name="Group 98"/>
                    <p:cNvGrpSpPr/>
                    <p:nvPr/>
                  </p:nvGrpSpPr>
                  <p:grpSpPr>
                    <a:xfrm>
                      <a:off x="4720488" y="5805264"/>
                      <a:ext cx="4388016" cy="752173"/>
                      <a:chOff x="4720488" y="5787261"/>
                      <a:chExt cx="4388016" cy="752173"/>
                    </a:xfrm>
                  </p:grpSpPr>
                  <p:grpSp>
                    <p:nvGrpSpPr>
                      <p:cNvPr id="97" name="Group 96"/>
                      <p:cNvGrpSpPr/>
                      <p:nvPr/>
                    </p:nvGrpSpPr>
                    <p:grpSpPr>
                      <a:xfrm>
                        <a:off x="6948264" y="5787261"/>
                        <a:ext cx="2160240" cy="752173"/>
                        <a:chOff x="6948264" y="5787261"/>
                        <a:chExt cx="2160240" cy="752173"/>
                      </a:xfrm>
                    </p:grpSpPr>
                    <p:sp>
                      <p:nvSpPr>
                        <p:cNvPr id="96" name="TextBox 95"/>
                        <p:cNvSpPr txBox="1"/>
                        <p:nvPr/>
                      </p:nvSpPr>
                      <p:spPr>
                        <a:xfrm>
                          <a:off x="6948264" y="5787261"/>
                          <a:ext cx="1406421" cy="646331"/>
                        </a:xfrm>
                        <a:prstGeom prst="rect">
                          <a:avLst/>
                        </a:prstGeom>
                        <a:noFill/>
                        <a:ln w="38100">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a:ea typeface="+mn-ea"/>
                              <a:cs typeface="Arial" charset="0"/>
                            </a:rPr>
                            <a:t>GOAL 1: SOCIAL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a:ea typeface="+mn-ea"/>
                              <a:cs typeface="Arial" charset="0"/>
                            </a:rPr>
                            <a:t>PROTECTION WHEN ILL</a:t>
                          </a:r>
                          <a:endParaRPr kumimoji="0" lang="en-US" sz="1200" b="1" i="0" u="none" strike="noStrike" kern="1200" cap="none" spc="0" normalizeH="0" baseline="0" noProof="0" dirty="0">
                            <a:ln>
                              <a:noFill/>
                            </a:ln>
                            <a:solidFill>
                              <a:prstClr val="black"/>
                            </a:solidFill>
                            <a:effectLst/>
                            <a:uLnTx/>
                            <a:uFillTx/>
                            <a:latin typeface="Arial"/>
                            <a:ea typeface="+mn-ea"/>
                            <a:cs typeface="Arial" charset="0"/>
                          </a:endParaRPr>
                        </a:p>
                      </p:txBody>
                    </p:sp>
                    <p:pic>
                      <p:nvPicPr>
                        <p:cNvPr id="14" name="Picture 13"/>
                        <p:cNvPicPr>
                          <a:picLocks noChangeAspect="1"/>
                        </p:cNvPicPr>
                        <p:nvPr/>
                      </p:nvPicPr>
                      <p:blipFill rotWithShape="1">
                        <a:blip r:embed="rId17" cstate="print">
                          <a:extLst>
                            <a:ext uri="{28A0092B-C50C-407E-A947-70E740481C1C}">
                              <a14:useLocalDpi xmlns:a14="http://schemas.microsoft.com/office/drawing/2010/main"/>
                            </a:ext>
                          </a:extLst>
                        </a:blip>
                        <a:srcRect/>
                        <a:stretch/>
                      </p:blipFill>
                      <p:spPr>
                        <a:xfrm>
                          <a:off x="8374334" y="5787261"/>
                          <a:ext cx="734170" cy="752173"/>
                        </a:xfrm>
                        <a:prstGeom prst="rect">
                          <a:avLst/>
                        </a:prstGeom>
                        <a:ln>
                          <a:solidFill>
                            <a:srgbClr val="FF0000"/>
                          </a:solidFill>
                        </a:ln>
                      </p:spPr>
                    </p:pic>
                  </p:grpSp>
                  <p:sp>
                    <p:nvSpPr>
                      <p:cNvPr id="98" name="Left Arrow 97"/>
                      <p:cNvSpPr/>
                      <p:nvPr/>
                    </p:nvSpPr>
                    <p:spPr>
                      <a:xfrm>
                        <a:off x="4720488" y="6356137"/>
                        <a:ext cx="1960913" cy="118826"/>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0" name="Up Arrow 99"/>
                    <p:cNvSpPr/>
                    <p:nvPr/>
                  </p:nvSpPr>
                  <p:spPr>
                    <a:xfrm>
                      <a:off x="7363443" y="5635065"/>
                      <a:ext cx="134710" cy="190442"/>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31" name="Group 130"/>
                  <p:cNvGrpSpPr/>
                  <p:nvPr/>
                </p:nvGrpSpPr>
                <p:grpSpPr>
                  <a:xfrm>
                    <a:off x="8269705" y="1700808"/>
                    <a:ext cx="766791" cy="929568"/>
                    <a:chOff x="8269705" y="1700808"/>
                    <a:chExt cx="766791" cy="929568"/>
                  </a:xfrm>
                </p:grpSpPr>
                <p:sp>
                  <p:nvSpPr>
                    <p:cNvPr id="129" name="Left Arrow 128"/>
                    <p:cNvSpPr/>
                    <p:nvPr/>
                  </p:nvSpPr>
                  <p:spPr>
                    <a:xfrm>
                      <a:off x="8269705" y="2584657"/>
                      <a:ext cx="766791" cy="45719"/>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0" name="Left Arrow 129"/>
                    <p:cNvSpPr/>
                    <p:nvPr/>
                  </p:nvSpPr>
                  <p:spPr>
                    <a:xfrm>
                      <a:off x="8316416" y="1700808"/>
                      <a:ext cx="720080" cy="257251"/>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2" name="Picture 1"/>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5676419" y="927227"/>
                  <a:ext cx="711716" cy="709936"/>
                </a:xfrm>
                <a:prstGeom prst="rect">
                  <a:avLst/>
                </a:prstGeom>
                <a:ln>
                  <a:solidFill>
                    <a:schemeClr val="tx1"/>
                  </a:solidFill>
                </a:ln>
              </p:spPr>
            </p:pic>
            <p:pic>
              <p:nvPicPr>
                <p:cNvPr id="3" name="Picture 2"/>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7441794" y="1350664"/>
                  <a:ext cx="710184" cy="710184"/>
                </a:xfrm>
                <a:prstGeom prst="rect">
                  <a:avLst/>
                </a:prstGeom>
                <a:ln>
                  <a:solidFill>
                    <a:schemeClr val="tx1"/>
                  </a:solidFill>
                </a:ln>
              </p:spPr>
            </p:pic>
          </p:grpSp>
          <p:cxnSp>
            <p:nvCxnSpPr>
              <p:cNvPr id="29" name="Straight Connector 28"/>
              <p:cNvCxnSpPr/>
              <p:nvPr/>
            </p:nvCxnSpPr>
            <p:spPr>
              <a:xfrm>
                <a:off x="9054300" y="1772816"/>
                <a:ext cx="0" cy="4009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08" name="Straight Arrow Connector 107"/>
            <p:cNvCxnSpPr/>
            <p:nvPr/>
          </p:nvCxnSpPr>
          <p:spPr>
            <a:xfrm flipH="1">
              <a:off x="4953914" y="1772816"/>
              <a:ext cx="605867" cy="57606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26" name="TextBox 25"/>
          <p:cNvSpPr txBox="1"/>
          <p:nvPr/>
        </p:nvSpPr>
        <p:spPr>
          <a:xfrm>
            <a:off x="2621695" y="280704"/>
            <a:ext cx="7600157"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99CC"/>
                </a:solidFill>
                <a:effectLst/>
                <a:uLnTx/>
                <a:uFillTx/>
                <a:latin typeface="Tahoma" panose="020B0604030504040204" pitchFamily="34" charset="0"/>
                <a:ea typeface="Tahoma" panose="020B0604030504040204" pitchFamily="34" charset="0"/>
                <a:cs typeface="Tahoma" panose="020B0604030504040204" pitchFamily="34" charset="0"/>
              </a:rPr>
              <a:t>Why a multisectoral approach to end TB?</a:t>
            </a:r>
            <a:endParaRPr kumimoji="0" lang="en-GB" sz="2800" b="0" i="0" u="none" strike="noStrike" kern="1200" cap="none" spc="0" normalizeH="0" baseline="0" noProof="0" dirty="0">
              <a:ln>
                <a:noFill/>
              </a:ln>
              <a:solidFill>
                <a:srgbClr val="0099CC"/>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84" name="Group 83"/>
          <p:cNvGrpSpPr/>
          <p:nvPr/>
        </p:nvGrpSpPr>
        <p:grpSpPr>
          <a:xfrm>
            <a:off x="3023658" y="2412177"/>
            <a:ext cx="7011241" cy="2801501"/>
            <a:chOff x="2267744" y="2412176"/>
            <a:chExt cx="5258430" cy="2801501"/>
          </a:xfrm>
        </p:grpSpPr>
        <p:sp>
          <p:nvSpPr>
            <p:cNvPr id="123" name="Up Arrow 122"/>
            <p:cNvSpPr/>
            <p:nvPr/>
          </p:nvSpPr>
          <p:spPr>
            <a:xfrm>
              <a:off x="3851920" y="4585483"/>
              <a:ext cx="77886" cy="378752"/>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1" name="Down Arrow 120"/>
            <p:cNvSpPr/>
            <p:nvPr/>
          </p:nvSpPr>
          <p:spPr>
            <a:xfrm>
              <a:off x="2267744" y="4941168"/>
              <a:ext cx="82275" cy="272509"/>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2" name="Rectangle 121"/>
            <p:cNvSpPr/>
            <p:nvPr/>
          </p:nvSpPr>
          <p:spPr>
            <a:xfrm>
              <a:off x="2300346" y="4936302"/>
              <a:ext cx="1623251"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 name="Down Arrow 103"/>
            <p:cNvSpPr/>
            <p:nvPr/>
          </p:nvSpPr>
          <p:spPr>
            <a:xfrm>
              <a:off x="4139952" y="4745138"/>
              <a:ext cx="94905" cy="464318"/>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5" name="Down Arrow 114"/>
            <p:cNvSpPr/>
            <p:nvPr/>
          </p:nvSpPr>
          <p:spPr>
            <a:xfrm>
              <a:off x="6084168" y="4749359"/>
              <a:ext cx="94905" cy="464318"/>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5" name="Group 64"/>
            <p:cNvGrpSpPr/>
            <p:nvPr/>
          </p:nvGrpSpPr>
          <p:grpSpPr>
            <a:xfrm>
              <a:off x="2483768" y="2412176"/>
              <a:ext cx="3675823" cy="1880920"/>
              <a:chOff x="2483768" y="2412176"/>
              <a:chExt cx="3675823" cy="1880920"/>
            </a:xfrm>
          </p:grpSpPr>
          <p:sp>
            <p:nvSpPr>
              <p:cNvPr id="143" name="TextBox 142"/>
              <p:cNvSpPr txBox="1"/>
              <p:nvPr/>
            </p:nvSpPr>
            <p:spPr>
              <a:xfrm>
                <a:off x="4139952" y="3280700"/>
                <a:ext cx="1872207" cy="661720"/>
              </a:xfrm>
              <a:prstGeom prst="rect">
                <a:avLst/>
              </a:prstGeom>
              <a:noFill/>
              <a:ln w="38100">
                <a:solidFill>
                  <a:srgbClr val="07972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 b="1" i="0" u="none" strike="noStrike" kern="1200" cap="none" spc="0" normalizeH="0" baseline="0" noProof="0" dirty="0">
                  <a:ln>
                    <a:noFill/>
                  </a:ln>
                  <a:solidFill>
                    <a:prstClr val="black"/>
                  </a:solidFill>
                  <a:effectLst/>
                  <a:uLnTx/>
                  <a:uFillTx/>
                  <a:latin typeface="Arial"/>
                  <a:ea typeface="+mn-ea"/>
                  <a:cs typeface="Arial"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black"/>
                    </a:solidFill>
                    <a:effectLst/>
                    <a:uLnTx/>
                    <a:uFillTx/>
                    <a:latin typeface="Arial"/>
                    <a:ea typeface="+mn-ea"/>
                    <a:cs typeface="Arial" charset="0"/>
                  </a:rPr>
                  <a:t>VULNERABLE GROUPS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a:ea typeface="+mn-ea"/>
                    <a:cs typeface="Arial" charset="0"/>
                  </a:rPr>
                  <a:t>incl. children, women,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a:ea typeface="+mn-ea"/>
                    <a:cs typeface="Arial" charset="0"/>
                  </a:rPr>
                  <a:t>migrants, prisoners, etc. </a:t>
                </a:r>
                <a:endParaRPr kumimoji="0" lang="en-US" sz="1100" b="0" i="0" u="none" strike="noStrike" kern="1200" cap="none" spc="0" normalizeH="0" baseline="0" noProof="0" dirty="0">
                  <a:ln>
                    <a:noFill/>
                  </a:ln>
                  <a:solidFill>
                    <a:prstClr val="black"/>
                  </a:solidFill>
                  <a:effectLst/>
                  <a:uLnTx/>
                  <a:uFillTx/>
                  <a:latin typeface="Arial"/>
                  <a:ea typeface="+mn-ea"/>
                  <a:cs typeface="Arial" charset="0"/>
                </a:endParaRPr>
              </a:p>
            </p:txBody>
          </p:sp>
          <p:grpSp>
            <p:nvGrpSpPr>
              <p:cNvPr id="72" name="Group 71"/>
              <p:cNvGrpSpPr/>
              <p:nvPr/>
            </p:nvGrpSpPr>
            <p:grpSpPr>
              <a:xfrm>
                <a:off x="2483768" y="2412177"/>
                <a:ext cx="1584370" cy="1562109"/>
                <a:chOff x="2699792" y="2412177"/>
                <a:chExt cx="1584370" cy="1562109"/>
              </a:xfrm>
            </p:grpSpPr>
            <p:sp>
              <p:nvSpPr>
                <p:cNvPr id="49" name="TextBox 48"/>
                <p:cNvSpPr txBox="1"/>
                <p:nvPr/>
              </p:nvSpPr>
              <p:spPr>
                <a:xfrm>
                  <a:off x="3131840" y="3266400"/>
                  <a:ext cx="1152322" cy="707886"/>
                </a:xfrm>
                <a:prstGeom prst="rect">
                  <a:avLst/>
                </a:prstGeom>
                <a:noFill/>
                <a:ln w="38100">
                  <a:solidFill>
                    <a:srgbClr val="07972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a:noFill/>
                    </a:ln>
                    <a:solidFill>
                      <a:prstClr val="black"/>
                    </a:solidFill>
                    <a:effectLst/>
                    <a:uLnTx/>
                    <a:uFillTx/>
                    <a:latin typeface="Arial"/>
                    <a:ea typeface="+mn-ea"/>
                    <a:cs typeface="Arial"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Arial" charset="0"/>
                    </a:rPr>
                    <a:t>MAL-NUTRITION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1" i="0" u="none" strike="noStrike" kern="1200" cap="none" spc="0" normalizeH="0" baseline="0" noProof="0" dirty="0">
                    <a:ln>
                      <a:noFill/>
                    </a:ln>
                    <a:solidFill>
                      <a:prstClr val="black"/>
                    </a:solidFill>
                    <a:effectLst/>
                    <a:uLnTx/>
                    <a:uFillTx/>
                    <a:latin typeface="Arial"/>
                    <a:ea typeface="+mn-ea"/>
                    <a:cs typeface="Arial" charset="0"/>
                  </a:endParaRPr>
                </a:p>
              </p:txBody>
            </p:sp>
            <p:sp>
              <p:nvSpPr>
                <p:cNvPr id="69" name="Down Arrow 68"/>
                <p:cNvSpPr/>
                <p:nvPr/>
              </p:nvSpPr>
              <p:spPr>
                <a:xfrm>
                  <a:off x="3635896" y="3008861"/>
                  <a:ext cx="94905" cy="204115"/>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TextBox 40"/>
                <p:cNvSpPr txBox="1"/>
                <p:nvPr/>
              </p:nvSpPr>
              <p:spPr>
                <a:xfrm>
                  <a:off x="2699792" y="2412177"/>
                  <a:ext cx="1372624" cy="307777"/>
                </a:xfrm>
                <a:prstGeom prst="rect">
                  <a:avLst/>
                </a:prstGeom>
                <a:noFill/>
                <a:ln w="38100">
                  <a:solidFill>
                    <a:srgbClr val="0093D5"/>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Arial" charset="0"/>
                    </a:rPr>
                    <a:t>FOOD INSECURITY</a:t>
                  </a:r>
                  <a:endParaRPr kumimoji="0" lang="en-US" sz="1400" b="1" i="0" u="none" strike="noStrike" kern="1200" cap="none" spc="0" normalizeH="0" baseline="0" noProof="0" dirty="0">
                    <a:ln>
                      <a:noFill/>
                    </a:ln>
                    <a:solidFill>
                      <a:prstClr val="black"/>
                    </a:solidFill>
                    <a:effectLst/>
                    <a:uLnTx/>
                    <a:uFillTx/>
                    <a:latin typeface="Arial"/>
                    <a:ea typeface="+mn-ea"/>
                    <a:cs typeface="Arial" charset="0"/>
                  </a:endParaRPr>
                </a:p>
              </p:txBody>
            </p:sp>
          </p:grpSp>
          <p:sp>
            <p:nvSpPr>
              <p:cNvPr id="80" name="Down Arrow 79"/>
              <p:cNvSpPr/>
              <p:nvPr/>
            </p:nvSpPr>
            <p:spPr>
              <a:xfrm>
                <a:off x="3866167" y="4088490"/>
                <a:ext cx="94905" cy="204115"/>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Down Arrow 69"/>
              <p:cNvSpPr/>
              <p:nvPr/>
            </p:nvSpPr>
            <p:spPr>
              <a:xfrm>
                <a:off x="4716016" y="3030248"/>
                <a:ext cx="94905" cy="204115"/>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Down Arrow 80"/>
              <p:cNvSpPr/>
              <p:nvPr/>
            </p:nvSpPr>
            <p:spPr>
              <a:xfrm>
                <a:off x="5357126" y="4088981"/>
                <a:ext cx="94905" cy="204115"/>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4" name="TextBox 123"/>
              <p:cNvSpPr txBox="1"/>
              <p:nvPr/>
            </p:nvSpPr>
            <p:spPr>
              <a:xfrm>
                <a:off x="3923928" y="2412176"/>
                <a:ext cx="2235663" cy="523220"/>
              </a:xfrm>
              <a:prstGeom prst="rect">
                <a:avLst/>
              </a:prstGeom>
              <a:noFill/>
              <a:ln w="38100">
                <a:solidFill>
                  <a:srgbClr val="0093D5"/>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Arial" charset="0"/>
                  </a:rPr>
                  <a:t>STIGMA/DISCRIMINATION, MARGINALIZATION</a:t>
                </a:r>
                <a:endParaRPr kumimoji="0" lang="en-US" sz="1400" b="1" i="0" u="none" strike="noStrike" kern="1200" cap="none" spc="0" normalizeH="0" baseline="0" noProof="0" dirty="0">
                  <a:ln>
                    <a:noFill/>
                  </a:ln>
                  <a:solidFill>
                    <a:prstClr val="black"/>
                  </a:solidFill>
                  <a:effectLst/>
                  <a:uLnTx/>
                  <a:uFillTx/>
                  <a:latin typeface="Arial"/>
                  <a:ea typeface="+mn-ea"/>
                  <a:cs typeface="Arial" charset="0"/>
                </a:endParaRPr>
              </a:p>
            </p:txBody>
          </p:sp>
        </p:grpSp>
        <p:sp>
          <p:nvSpPr>
            <p:cNvPr id="53" name="TextBox 52"/>
            <p:cNvSpPr txBox="1"/>
            <p:nvPr/>
          </p:nvSpPr>
          <p:spPr>
            <a:xfrm>
              <a:off x="3517958" y="4386590"/>
              <a:ext cx="4008216" cy="307777"/>
            </a:xfrm>
            <a:prstGeom prst="rect">
              <a:avLst/>
            </a:prstGeom>
            <a:solidFill>
              <a:schemeClr val="bg1"/>
            </a:solidFill>
            <a:ln w="38100">
              <a:solidFill>
                <a:srgbClr val="00B0F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Arial" charset="0"/>
                </a:rPr>
                <a:t>IMPAIRED HOST DEFENCE/SUSCEPTIBILITY</a:t>
              </a:r>
              <a:endParaRPr kumimoji="0" lang="en-US" sz="1400" b="1" i="0" u="none" strike="noStrike" kern="1200" cap="none" spc="0" normalizeH="0" baseline="0" noProof="0" dirty="0">
                <a:ln>
                  <a:noFill/>
                </a:ln>
                <a:solidFill>
                  <a:prstClr val="black"/>
                </a:solidFill>
                <a:effectLst/>
                <a:uLnTx/>
                <a:uFillTx/>
                <a:latin typeface="Arial"/>
                <a:ea typeface="+mn-ea"/>
                <a:cs typeface="Arial" charset="0"/>
              </a:endParaRPr>
            </a:p>
          </p:txBody>
        </p:sp>
      </p:grpSp>
      <p:pic>
        <p:nvPicPr>
          <p:cNvPr id="136" name="Picture 12">
            <a:extLst>
              <a:ext uri="{FF2B5EF4-FFF2-40B4-BE49-F238E27FC236}">
                <a16:creationId xmlns:a16="http://schemas.microsoft.com/office/drawing/2014/main" id="{E97EA10B-CC42-4F83-A2C0-D8E9F3FC64E8}"/>
              </a:ext>
            </a:extLst>
          </p:cNvPr>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10416634" y="6399231"/>
            <a:ext cx="1660402" cy="486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0260027"/>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32"/>
                                        </p:tgtEl>
                                        <p:attrNameLst>
                                          <p:attrName>style.visibility</p:attrName>
                                        </p:attrNameLst>
                                      </p:cBhvr>
                                      <p:to>
                                        <p:strVal val="visible"/>
                                      </p:to>
                                    </p:set>
                                    <p:anim calcmode="lin" valueType="num">
                                      <p:cBhvr additive="base">
                                        <p:cTn id="7" dur="500" fill="hold"/>
                                        <p:tgtEl>
                                          <p:spTgt spid="132"/>
                                        </p:tgtEl>
                                        <p:attrNameLst>
                                          <p:attrName>ppt_x</p:attrName>
                                        </p:attrNameLst>
                                      </p:cBhvr>
                                      <p:tavLst>
                                        <p:tav tm="0">
                                          <p:val>
                                            <p:strVal val="0-#ppt_w/2"/>
                                          </p:val>
                                        </p:tav>
                                        <p:tav tm="100000">
                                          <p:val>
                                            <p:strVal val="#ppt_x"/>
                                          </p:val>
                                        </p:tav>
                                      </p:tavLst>
                                    </p:anim>
                                    <p:anim calcmode="lin" valueType="num">
                                      <p:cBhvr additive="base">
                                        <p:cTn id="8" dur="500" fill="hold"/>
                                        <p:tgtEl>
                                          <p:spTgt spid="13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18"/>
                                        </p:tgtEl>
                                        <p:attrNameLst>
                                          <p:attrName>style.visibility</p:attrName>
                                        </p:attrNameLst>
                                      </p:cBhvr>
                                      <p:to>
                                        <p:strVal val="visible"/>
                                      </p:to>
                                    </p:set>
                                    <p:anim calcmode="lin" valueType="num">
                                      <p:cBhvr additive="base">
                                        <p:cTn id="12" dur="500" fill="hold"/>
                                        <p:tgtEl>
                                          <p:spTgt spid="118"/>
                                        </p:tgtEl>
                                        <p:attrNameLst>
                                          <p:attrName>ppt_x</p:attrName>
                                        </p:attrNameLst>
                                      </p:cBhvr>
                                      <p:tavLst>
                                        <p:tav tm="0">
                                          <p:val>
                                            <p:strVal val="0-#ppt_w/2"/>
                                          </p:val>
                                        </p:tav>
                                        <p:tav tm="100000">
                                          <p:val>
                                            <p:strVal val="#ppt_x"/>
                                          </p:val>
                                        </p:tav>
                                      </p:tavLst>
                                    </p:anim>
                                    <p:anim calcmode="lin" valueType="num">
                                      <p:cBhvr additive="base">
                                        <p:cTn id="13" dur="500" fill="hold"/>
                                        <p:tgtEl>
                                          <p:spTgt spid="118"/>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114"/>
                                        </p:tgtEl>
                                        <p:attrNameLst>
                                          <p:attrName>style.visibility</p:attrName>
                                        </p:attrNameLst>
                                      </p:cBhvr>
                                      <p:to>
                                        <p:strVal val="visible"/>
                                      </p:to>
                                    </p:set>
                                    <p:anim calcmode="lin" valueType="num">
                                      <p:cBhvr additive="base">
                                        <p:cTn id="17" dur="500" fill="hold"/>
                                        <p:tgtEl>
                                          <p:spTgt spid="114"/>
                                        </p:tgtEl>
                                        <p:attrNameLst>
                                          <p:attrName>ppt_x</p:attrName>
                                        </p:attrNameLst>
                                      </p:cBhvr>
                                      <p:tavLst>
                                        <p:tav tm="0">
                                          <p:val>
                                            <p:strVal val="0-#ppt_w/2"/>
                                          </p:val>
                                        </p:tav>
                                        <p:tav tm="100000">
                                          <p:val>
                                            <p:strVal val="#ppt_x"/>
                                          </p:val>
                                        </p:tav>
                                      </p:tavLst>
                                    </p:anim>
                                    <p:anim calcmode="lin" valueType="num">
                                      <p:cBhvr additive="base">
                                        <p:cTn id="18" dur="500" fill="hold"/>
                                        <p:tgtEl>
                                          <p:spTgt spid="114"/>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anim calcmode="lin" valueType="num">
                                      <p:cBhvr additive="base">
                                        <p:cTn id="21" dur="500" fill="hold"/>
                                        <p:tgtEl>
                                          <p:spTgt spid="36"/>
                                        </p:tgtEl>
                                        <p:attrNameLst>
                                          <p:attrName>ppt_x</p:attrName>
                                        </p:attrNameLst>
                                      </p:cBhvr>
                                      <p:tavLst>
                                        <p:tav tm="0">
                                          <p:val>
                                            <p:strVal val="0-#ppt_w/2"/>
                                          </p:val>
                                        </p:tav>
                                        <p:tav tm="100000">
                                          <p:val>
                                            <p:strVal val="#ppt_x"/>
                                          </p:val>
                                        </p:tav>
                                      </p:tavLst>
                                    </p:anim>
                                    <p:anim calcmode="lin" valueType="num">
                                      <p:cBhvr additive="base">
                                        <p:cTn id="22" dur="500" fill="hold"/>
                                        <p:tgtEl>
                                          <p:spTgt spid="36"/>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116"/>
                                        </p:tgtEl>
                                        <p:attrNameLst>
                                          <p:attrName>style.visibility</p:attrName>
                                        </p:attrNameLst>
                                      </p:cBhvr>
                                      <p:to>
                                        <p:strVal val="visible"/>
                                      </p:to>
                                    </p:set>
                                    <p:anim calcmode="lin" valueType="num">
                                      <p:cBhvr additive="base">
                                        <p:cTn id="25" dur="500" fill="hold"/>
                                        <p:tgtEl>
                                          <p:spTgt spid="116"/>
                                        </p:tgtEl>
                                        <p:attrNameLst>
                                          <p:attrName>ppt_x</p:attrName>
                                        </p:attrNameLst>
                                      </p:cBhvr>
                                      <p:tavLst>
                                        <p:tav tm="0">
                                          <p:val>
                                            <p:strVal val="0-#ppt_w/2"/>
                                          </p:val>
                                        </p:tav>
                                        <p:tav tm="100000">
                                          <p:val>
                                            <p:strVal val="#ppt_x"/>
                                          </p:val>
                                        </p:tav>
                                      </p:tavLst>
                                    </p:anim>
                                    <p:anim calcmode="lin" valueType="num">
                                      <p:cBhvr additive="base">
                                        <p:cTn id="26" dur="500" fill="hold"/>
                                        <p:tgtEl>
                                          <p:spTgt spid="116"/>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anim calcmode="lin" valueType="num">
                                      <p:cBhvr additive="base">
                                        <p:cTn id="29" dur="500" fill="hold"/>
                                        <p:tgtEl>
                                          <p:spTgt spid="37"/>
                                        </p:tgtEl>
                                        <p:attrNameLst>
                                          <p:attrName>ppt_x</p:attrName>
                                        </p:attrNameLst>
                                      </p:cBhvr>
                                      <p:tavLst>
                                        <p:tav tm="0">
                                          <p:val>
                                            <p:strVal val="0-#ppt_w/2"/>
                                          </p:val>
                                        </p:tav>
                                        <p:tav tm="100000">
                                          <p:val>
                                            <p:strVal val="#ppt_x"/>
                                          </p:val>
                                        </p:tav>
                                      </p:tavLst>
                                    </p:anim>
                                    <p:anim calcmode="lin" valueType="num">
                                      <p:cBhvr additive="base">
                                        <p:cTn id="30" dur="500" fill="hold"/>
                                        <p:tgtEl>
                                          <p:spTgt spid="37"/>
                                        </p:tgtEl>
                                        <p:attrNameLst>
                                          <p:attrName>ppt_y</p:attrName>
                                        </p:attrNameLst>
                                      </p:cBhvr>
                                      <p:tavLst>
                                        <p:tav tm="0">
                                          <p:val>
                                            <p:strVal val="#ppt_y"/>
                                          </p:val>
                                        </p:tav>
                                        <p:tav tm="100000">
                                          <p:val>
                                            <p:strVal val="#ppt_y"/>
                                          </p:val>
                                        </p:tav>
                                      </p:tavLst>
                                    </p:anim>
                                  </p:childTnLst>
                                </p:cTn>
                              </p:par>
                              <p:par>
                                <p:cTn id="31" presetID="1" presetClass="entr" presetSubtype="0" fill="hold" nodeType="withEffect">
                                  <p:stCondLst>
                                    <p:cond delay="0"/>
                                  </p:stCondLst>
                                  <p:childTnLst>
                                    <p:set>
                                      <p:cBhvr>
                                        <p:cTn id="32" dur="1" fill="hold">
                                          <p:stCondLst>
                                            <p:cond delay="0"/>
                                          </p:stCondLst>
                                        </p:cTn>
                                        <p:tgtEl>
                                          <p:spTgt spid="11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41"/>
                                        </p:tgtEl>
                                        <p:attrNameLst>
                                          <p:attrName>style.visibility</p:attrName>
                                        </p:attrNameLst>
                                      </p:cBhvr>
                                      <p:to>
                                        <p:strVal val="visible"/>
                                      </p:to>
                                    </p:set>
                                    <p:anim calcmode="lin" valueType="num">
                                      <p:cBhvr additive="base">
                                        <p:cTn id="37" dur="500" fill="hold"/>
                                        <p:tgtEl>
                                          <p:spTgt spid="141"/>
                                        </p:tgtEl>
                                        <p:attrNameLst>
                                          <p:attrName>ppt_x</p:attrName>
                                        </p:attrNameLst>
                                      </p:cBhvr>
                                      <p:tavLst>
                                        <p:tav tm="0">
                                          <p:val>
                                            <p:strVal val="#ppt_x"/>
                                          </p:val>
                                        </p:tav>
                                        <p:tav tm="100000">
                                          <p:val>
                                            <p:strVal val="#ppt_x"/>
                                          </p:val>
                                        </p:tav>
                                      </p:tavLst>
                                    </p:anim>
                                    <p:anim calcmode="lin" valueType="num">
                                      <p:cBhvr additive="base">
                                        <p:cTn id="38" dur="500" fill="hold"/>
                                        <p:tgtEl>
                                          <p:spTgt spid="14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0"/>
                                        </p:tgtEl>
                                        <p:attrNameLst>
                                          <p:attrName>style.visibility</p:attrName>
                                        </p:attrNameLst>
                                      </p:cBhvr>
                                      <p:to>
                                        <p:strVal val="visible"/>
                                      </p:to>
                                    </p:set>
                                    <p:anim calcmode="lin" valueType="num">
                                      <p:cBhvr additive="base">
                                        <p:cTn id="43" dur="500" fill="hold"/>
                                        <p:tgtEl>
                                          <p:spTgt spid="30"/>
                                        </p:tgtEl>
                                        <p:attrNameLst>
                                          <p:attrName>ppt_x</p:attrName>
                                        </p:attrNameLst>
                                      </p:cBhvr>
                                      <p:tavLst>
                                        <p:tav tm="0">
                                          <p:val>
                                            <p:strVal val="#ppt_x"/>
                                          </p:val>
                                        </p:tav>
                                        <p:tav tm="100000">
                                          <p:val>
                                            <p:strVal val="#ppt_x"/>
                                          </p:val>
                                        </p:tav>
                                      </p:tavLst>
                                    </p:anim>
                                    <p:anim calcmode="lin" valueType="num">
                                      <p:cBhvr additive="base">
                                        <p:cTn id="44" dur="500" fill="hold"/>
                                        <p:tgtEl>
                                          <p:spTgt spid="30"/>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43"/>
                                        </p:tgtEl>
                                        <p:attrNameLst>
                                          <p:attrName>style.visibility</p:attrName>
                                        </p:attrNameLst>
                                      </p:cBhvr>
                                      <p:to>
                                        <p:strVal val="visible"/>
                                      </p:to>
                                    </p:set>
                                    <p:anim calcmode="lin" valueType="num">
                                      <p:cBhvr additive="base">
                                        <p:cTn id="47" dur="500" fill="hold"/>
                                        <p:tgtEl>
                                          <p:spTgt spid="43"/>
                                        </p:tgtEl>
                                        <p:attrNameLst>
                                          <p:attrName>ppt_x</p:attrName>
                                        </p:attrNameLst>
                                      </p:cBhvr>
                                      <p:tavLst>
                                        <p:tav tm="0">
                                          <p:val>
                                            <p:strVal val="#ppt_x"/>
                                          </p:val>
                                        </p:tav>
                                        <p:tav tm="100000">
                                          <p:val>
                                            <p:strVal val="#ppt_x"/>
                                          </p:val>
                                        </p:tav>
                                      </p:tavLst>
                                    </p:anim>
                                    <p:anim calcmode="lin" valueType="num">
                                      <p:cBhvr additive="base">
                                        <p:cTn id="48" dur="500" fill="hold"/>
                                        <p:tgtEl>
                                          <p:spTgt spid="43"/>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71"/>
                                        </p:tgtEl>
                                        <p:attrNameLst>
                                          <p:attrName>style.visibility</p:attrName>
                                        </p:attrNameLst>
                                      </p:cBhvr>
                                      <p:to>
                                        <p:strVal val="visible"/>
                                      </p:to>
                                    </p:set>
                                    <p:anim calcmode="lin" valueType="num">
                                      <p:cBhvr additive="base">
                                        <p:cTn id="51" dur="500" fill="hold"/>
                                        <p:tgtEl>
                                          <p:spTgt spid="71"/>
                                        </p:tgtEl>
                                        <p:attrNameLst>
                                          <p:attrName>ppt_x</p:attrName>
                                        </p:attrNameLst>
                                      </p:cBhvr>
                                      <p:tavLst>
                                        <p:tav tm="0">
                                          <p:val>
                                            <p:strVal val="#ppt_x"/>
                                          </p:val>
                                        </p:tav>
                                        <p:tav tm="100000">
                                          <p:val>
                                            <p:strVal val="#ppt_x"/>
                                          </p:val>
                                        </p:tav>
                                      </p:tavLst>
                                    </p:anim>
                                    <p:anim calcmode="lin" valueType="num">
                                      <p:cBhvr additive="base">
                                        <p:cTn id="52" dur="500" fill="hold"/>
                                        <p:tgtEl>
                                          <p:spTgt spid="71"/>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45"/>
                                        </p:tgtEl>
                                        <p:attrNameLst>
                                          <p:attrName>style.visibility</p:attrName>
                                        </p:attrNameLst>
                                      </p:cBhvr>
                                      <p:to>
                                        <p:strVal val="visible"/>
                                      </p:to>
                                    </p:set>
                                    <p:anim calcmode="lin" valueType="num">
                                      <p:cBhvr additive="base">
                                        <p:cTn id="55" dur="500" fill="hold"/>
                                        <p:tgtEl>
                                          <p:spTgt spid="145"/>
                                        </p:tgtEl>
                                        <p:attrNameLst>
                                          <p:attrName>ppt_x</p:attrName>
                                        </p:attrNameLst>
                                      </p:cBhvr>
                                      <p:tavLst>
                                        <p:tav tm="0">
                                          <p:val>
                                            <p:strVal val="#ppt_x"/>
                                          </p:val>
                                        </p:tav>
                                        <p:tav tm="100000">
                                          <p:val>
                                            <p:strVal val="#ppt_x"/>
                                          </p:val>
                                        </p:tav>
                                      </p:tavLst>
                                    </p:anim>
                                    <p:anim calcmode="lin" valueType="num">
                                      <p:cBhvr additive="base">
                                        <p:cTn id="56" dur="500" fill="hold"/>
                                        <p:tgtEl>
                                          <p:spTgt spid="145"/>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nodeType="clickEffect">
                                  <p:stCondLst>
                                    <p:cond delay="0"/>
                                  </p:stCondLst>
                                  <p:childTnLst>
                                    <p:set>
                                      <p:cBhvr>
                                        <p:cTn id="60" dur="1" fill="hold">
                                          <p:stCondLst>
                                            <p:cond delay="0"/>
                                          </p:stCondLst>
                                        </p:cTn>
                                        <p:tgtEl>
                                          <p:spTgt spid="134"/>
                                        </p:tgtEl>
                                        <p:attrNameLst>
                                          <p:attrName>style.visibility</p:attrName>
                                        </p:attrNameLst>
                                      </p:cBhvr>
                                      <p:to>
                                        <p:strVal val="visible"/>
                                      </p:to>
                                    </p:set>
                                    <p:anim calcmode="lin" valueType="num">
                                      <p:cBhvr additive="base">
                                        <p:cTn id="61" dur="500" fill="hold"/>
                                        <p:tgtEl>
                                          <p:spTgt spid="134"/>
                                        </p:tgtEl>
                                        <p:attrNameLst>
                                          <p:attrName>ppt_x</p:attrName>
                                        </p:attrNameLst>
                                      </p:cBhvr>
                                      <p:tavLst>
                                        <p:tav tm="0">
                                          <p:val>
                                            <p:strVal val="0-#ppt_w/2"/>
                                          </p:val>
                                        </p:tav>
                                        <p:tav tm="100000">
                                          <p:val>
                                            <p:strVal val="#ppt_x"/>
                                          </p:val>
                                        </p:tav>
                                      </p:tavLst>
                                    </p:anim>
                                    <p:anim calcmode="lin" valueType="num">
                                      <p:cBhvr additive="base">
                                        <p:cTn id="62" dur="500" fill="hold"/>
                                        <p:tgtEl>
                                          <p:spTgt spid="134"/>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nodeType="clickEffect">
                                  <p:stCondLst>
                                    <p:cond delay="0"/>
                                  </p:stCondLst>
                                  <p:childTnLst>
                                    <p:set>
                                      <p:cBhvr>
                                        <p:cTn id="66" dur="1" fill="hold">
                                          <p:stCondLst>
                                            <p:cond delay="0"/>
                                          </p:stCondLst>
                                        </p:cTn>
                                        <p:tgtEl>
                                          <p:spTgt spid="84"/>
                                        </p:tgtEl>
                                        <p:attrNameLst>
                                          <p:attrName>style.visibility</p:attrName>
                                        </p:attrNameLst>
                                      </p:cBhvr>
                                      <p:to>
                                        <p:strVal val="visible"/>
                                      </p:to>
                                    </p:set>
                                    <p:anim calcmode="lin" valueType="num">
                                      <p:cBhvr additive="base">
                                        <p:cTn id="67" dur="500" fill="hold"/>
                                        <p:tgtEl>
                                          <p:spTgt spid="84"/>
                                        </p:tgtEl>
                                        <p:attrNameLst>
                                          <p:attrName>ppt_x</p:attrName>
                                        </p:attrNameLst>
                                      </p:cBhvr>
                                      <p:tavLst>
                                        <p:tav tm="0">
                                          <p:val>
                                            <p:strVal val="0-#ppt_w/2"/>
                                          </p:val>
                                        </p:tav>
                                        <p:tav tm="100000">
                                          <p:val>
                                            <p:strVal val="#ppt_x"/>
                                          </p:val>
                                        </p:tav>
                                      </p:tavLst>
                                    </p:anim>
                                    <p:anim calcmode="lin" valueType="num">
                                      <p:cBhvr additive="base">
                                        <p:cTn id="68" dur="500" fill="hold"/>
                                        <p:tgtEl>
                                          <p:spTgt spid="84"/>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9" fill="hold" nodeType="clickEffect">
                                  <p:stCondLst>
                                    <p:cond delay="0"/>
                                  </p:stCondLst>
                                  <p:childTnLst>
                                    <p:set>
                                      <p:cBhvr>
                                        <p:cTn id="72" dur="1" fill="hold">
                                          <p:stCondLst>
                                            <p:cond delay="0"/>
                                          </p:stCondLst>
                                        </p:cTn>
                                        <p:tgtEl>
                                          <p:spTgt spid="147"/>
                                        </p:tgtEl>
                                        <p:attrNameLst>
                                          <p:attrName>style.visibility</p:attrName>
                                        </p:attrNameLst>
                                      </p:cBhvr>
                                      <p:to>
                                        <p:strVal val="visible"/>
                                      </p:to>
                                    </p:set>
                                    <p:anim calcmode="lin" valueType="num">
                                      <p:cBhvr additive="base">
                                        <p:cTn id="73" dur="500" fill="hold"/>
                                        <p:tgtEl>
                                          <p:spTgt spid="147"/>
                                        </p:tgtEl>
                                        <p:attrNameLst>
                                          <p:attrName>ppt_x</p:attrName>
                                        </p:attrNameLst>
                                      </p:cBhvr>
                                      <p:tavLst>
                                        <p:tav tm="0">
                                          <p:val>
                                            <p:strVal val="0-#ppt_w/2"/>
                                          </p:val>
                                        </p:tav>
                                        <p:tav tm="100000">
                                          <p:val>
                                            <p:strVal val="#ppt_x"/>
                                          </p:val>
                                        </p:tav>
                                      </p:tavLst>
                                    </p:anim>
                                    <p:anim calcmode="lin" valueType="num">
                                      <p:cBhvr additive="base">
                                        <p:cTn id="74" dur="500" fill="hold"/>
                                        <p:tgtEl>
                                          <p:spTgt spid="14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6" grpId="0" animBg="1"/>
      <p:bldP spid="114" grpId="0" animBg="1"/>
      <p:bldP spid="116" grpId="0" animBg="1"/>
      <p:bldP spid="145" grpId="0" animBg="1"/>
      <p:bldP spid="43" grpId="0" animBg="1"/>
      <p:bldP spid="71"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E9D0713-4149-44E6-B361-01621FDA56A6}"/>
              </a:ext>
            </a:extLst>
          </p:cNvPr>
          <p:cNvPicPr>
            <a:picLocks noChangeAspect="1"/>
          </p:cNvPicPr>
          <p:nvPr/>
        </p:nvPicPr>
        <p:blipFill>
          <a:blip r:embed="rId2"/>
          <a:stretch>
            <a:fillRect/>
          </a:stretch>
        </p:blipFill>
        <p:spPr>
          <a:xfrm>
            <a:off x="11512" y="6379500"/>
            <a:ext cx="12192000" cy="510024"/>
          </a:xfrm>
          <a:prstGeom prst="rect">
            <a:avLst/>
          </a:prstGeom>
        </p:spPr>
      </p:pic>
      <p:sp>
        <p:nvSpPr>
          <p:cNvPr id="10" name="Content Placeholder 2"/>
          <p:cNvSpPr txBox="1">
            <a:spLocks/>
          </p:cNvSpPr>
          <p:nvPr/>
        </p:nvSpPr>
        <p:spPr>
          <a:xfrm>
            <a:off x="1994425" y="2312284"/>
            <a:ext cx="1512167" cy="192503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fontAlgn="auto">
              <a:lnSpc>
                <a:spcPct val="105000"/>
              </a:lnSpc>
              <a:spcBef>
                <a:spcPts val="0"/>
              </a:spcBef>
              <a:spcAft>
                <a:spcPts val="0"/>
              </a:spcAft>
              <a:buNone/>
            </a:pPr>
            <a:endParaRPr lang="en-GB" sz="1400" b="1" cap="small" dirty="0">
              <a:solidFill>
                <a:prstClr val="black"/>
              </a:solidFill>
              <a:latin typeface="Century Gothic" panose="020B0502020202020204" pitchFamily="34" charset="0"/>
            </a:endParaRPr>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59497" y="404664"/>
            <a:ext cx="8977525" cy="5544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12">
            <a:extLst>
              <a:ext uri="{FF2B5EF4-FFF2-40B4-BE49-F238E27FC236}">
                <a16:creationId xmlns:a16="http://schemas.microsoft.com/office/drawing/2014/main" id="{F0886BC6-9CD7-46A6-BA68-2853C6AC3F6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416634" y="6399231"/>
            <a:ext cx="1660402" cy="486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0278482"/>
      </p:ext>
    </p:extLst>
  </p:cSld>
  <p:clrMapOvr>
    <a:masterClrMapping/>
  </p:clrMapOvr>
  <p:transition spd="slow" advTm="14900">
    <p:strips dir="rd"/>
  </p:transition>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85708" y="2420888"/>
            <a:ext cx="9306836" cy="3672408"/>
          </a:xfrm>
          <a:prstGeom prst="roundRect">
            <a:avLst/>
          </a:prstGeom>
          <a:ln w="19050">
            <a:noFill/>
          </a:ln>
        </p:spPr>
        <p:txBody>
          <a:bodyPr>
            <a:noAutofit/>
          </a:bodyPr>
          <a:lstStyle/>
          <a:p>
            <a:pPr marL="0" indent="0">
              <a:lnSpc>
                <a:spcPct val="105000"/>
              </a:lnSpc>
              <a:spcBef>
                <a:spcPts val="0"/>
              </a:spcBef>
              <a:buNone/>
            </a:pPr>
            <a:r>
              <a:rPr lang="en-US" sz="1800" b="1" dirty="0"/>
              <a:t>Aim: to </a:t>
            </a:r>
            <a:r>
              <a:rPr lang="en-US" sz="1800" b="1" dirty="0">
                <a:solidFill>
                  <a:srgbClr val="FF0000"/>
                </a:solidFill>
              </a:rPr>
              <a:t>accelerate </a:t>
            </a:r>
            <a:r>
              <a:rPr lang="en-US" sz="1800" b="1" dirty="0"/>
              <a:t>implementation of the WHO End TB Strategy and</a:t>
            </a:r>
            <a:r>
              <a:rPr lang="en-US" sz="1800" b="1" dirty="0">
                <a:solidFill>
                  <a:srgbClr val="FF0000"/>
                </a:solidFill>
              </a:rPr>
              <a:t> </a:t>
            </a:r>
            <a:r>
              <a:rPr lang="en-US" sz="1800" b="1" dirty="0"/>
              <a:t>address gaps in access to care and the MDR-TB crisis</a:t>
            </a:r>
          </a:p>
          <a:p>
            <a:pPr marL="0" indent="0">
              <a:lnSpc>
                <a:spcPct val="105000"/>
              </a:lnSpc>
              <a:spcBef>
                <a:spcPts val="0"/>
              </a:spcBef>
              <a:buNone/>
            </a:pPr>
            <a:endParaRPr lang="en-US" sz="1800" b="1" dirty="0"/>
          </a:p>
          <a:p>
            <a:pPr marL="0" indent="0">
              <a:lnSpc>
                <a:spcPct val="105000"/>
              </a:lnSpc>
              <a:spcBef>
                <a:spcPts val="0"/>
              </a:spcBef>
              <a:buNone/>
            </a:pPr>
            <a:r>
              <a:rPr lang="en-US" sz="1800" b="1" dirty="0"/>
              <a:t>Goal: to reach the End TB targets set by World Health Assembly and UN Sustainable Development Goals (SDGs)</a:t>
            </a:r>
          </a:p>
          <a:p>
            <a:pPr marL="0" indent="0">
              <a:lnSpc>
                <a:spcPct val="105000"/>
              </a:lnSpc>
              <a:spcBef>
                <a:spcPts val="0"/>
              </a:spcBef>
              <a:buNone/>
            </a:pPr>
            <a:endParaRPr lang="en-US" sz="1800" b="1" dirty="0"/>
          </a:p>
          <a:p>
            <a:pPr marL="0" indent="0">
              <a:lnSpc>
                <a:spcPct val="105000"/>
              </a:lnSpc>
              <a:spcBef>
                <a:spcPts val="0"/>
              </a:spcBef>
              <a:buNone/>
            </a:pPr>
            <a:r>
              <a:rPr lang="en-US" sz="1800" b="1" dirty="0"/>
              <a:t>Through: national and global commitments towards clear deliverables and accountability, eventually endorsed at the </a:t>
            </a:r>
            <a:r>
              <a:rPr lang="en-US" sz="1800" b="1" dirty="0">
                <a:solidFill>
                  <a:srgbClr val="0093D5"/>
                </a:solidFill>
              </a:rPr>
              <a:t>UN General Assembly High-Level Meeting on TB in 2018</a:t>
            </a:r>
            <a:r>
              <a:rPr lang="en-US" sz="2000" b="1" dirty="0">
                <a:solidFill>
                  <a:srgbClr val="0093D5"/>
                </a:solidFill>
              </a:rPr>
              <a:t>  </a:t>
            </a:r>
          </a:p>
        </p:txBody>
      </p:sp>
      <p:sp>
        <p:nvSpPr>
          <p:cNvPr id="18" name="Text Box 85"/>
          <p:cNvSpPr txBox="1"/>
          <p:nvPr/>
        </p:nvSpPr>
        <p:spPr>
          <a:xfrm>
            <a:off x="1685708" y="2060848"/>
            <a:ext cx="8802780" cy="504056"/>
          </a:xfrm>
          <a:prstGeom prst="rect">
            <a:avLst/>
          </a:prstGeom>
          <a:solidFill>
            <a:srgbClr val="0093D5"/>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15000"/>
              </a:lnSpc>
              <a:spcBef>
                <a:spcPct val="0"/>
              </a:spcBef>
              <a:spcAft>
                <a:spcPct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a:ea typeface="SimSun"/>
                <a:cs typeface="Arial"/>
              </a:rPr>
              <a:t>    Conference Vision</a:t>
            </a:r>
            <a:endParaRPr kumimoji="0" lang="en-GB" sz="600" b="0" i="0" u="none" strike="noStrike" kern="1200" cap="none" spc="0" normalizeH="0" baseline="0" noProof="0" dirty="0">
              <a:ln>
                <a:noFill/>
              </a:ln>
              <a:solidFill>
                <a:prstClr val="black"/>
              </a:solidFill>
              <a:effectLst/>
              <a:uLnTx/>
              <a:uFillTx/>
              <a:latin typeface="Calibri" panose="020F0502020204030204"/>
              <a:ea typeface="SimSun"/>
              <a:cs typeface="Arial"/>
            </a:endParaRPr>
          </a:p>
        </p:txBody>
      </p:sp>
      <p:grpSp>
        <p:nvGrpSpPr>
          <p:cNvPr id="13" name="Group 12"/>
          <p:cNvGrpSpPr/>
          <p:nvPr/>
        </p:nvGrpSpPr>
        <p:grpSpPr>
          <a:xfrm>
            <a:off x="1544686" y="116632"/>
            <a:ext cx="10311954" cy="1877800"/>
            <a:chOff x="20684" y="116632"/>
            <a:chExt cx="9112872" cy="187780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0684" y="548680"/>
              <a:ext cx="1598988" cy="14457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5" name="Group 14"/>
            <p:cNvGrpSpPr/>
            <p:nvPr/>
          </p:nvGrpSpPr>
          <p:grpSpPr>
            <a:xfrm>
              <a:off x="1475654" y="116632"/>
              <a:ext cx="7657902" cy="1167739"/>
              <a:chOff x="1475654" y="87916"/>
              <a:chExt cx="7657902" cy="1167739"/>
            </a:xfrm>
          </p:grpSpPr>
          <p:pic>
            <p:nvPicPr>
              <p:cNvPr id="16" name="Picture 1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08304" y="153464"/>
                <a:ext cx="1512168" cy="462832"/>
              </a:xfrm>
              <a:prstGeom prst="rect">
                <a:avLst/>
              </a:prstGeom>
            </p:spPr>
          </p:pic>
          <p:sp>
            <p:nvSpPr>
              <p:cNvPr id="17" name="Text Box 4"/>
              <p:cNvSpPr txBox="1"/>
              <p:nvPr/>
            </p:nvSpPr>
            <p:spPr>
              <a:xfrm>
                <a:off x="1475654" y="669572"/>
                <a:ext cx="7657902" cy="586083"/>
              </a:xfrm>
              <a:prstGeom prst="rect">
                <a:avLst/>
              </a:prstGeom>
              <a:noFill/>
              <a:ln>
                <a:noFill/>
              </a:ln>
              <a:effectLst/>
            </p:spPr>
            <p:txBody>
              <a:bodyPr rot="0" spcFirstLastPara="0" vert="horz" wrap="square" lIns="91440" tIns="45720" rIns="91440" bIns="45720" numCol="1" spcCol="0" rtlCol="0" fromWordArt="0" anchor="t" anchorCtr="0" forceAA="0" compatLnSpc="1">
                <a:noAutofit/>
              </a:bodyPr>
              <a:lstStyle/>
              <a:p>
                <a:pPr marL="0" marR="0" lvl="0" indent="0" algn="l" defTabSz="914400" rtl="0" eaLnBrk="1" fontAlgn="base" latinLnBrk="0" hangingPunct="1">
                  <a:lnSpc>
                    <a:spcPct val="115000"/>
                  </a:lnSpc>
                  <a:spcBef>
                    <a:spcPct val="0"/>
                  </a:spcBef>
                  <a:spcAft>
                    <a:spcPct val="0"/>
                  </a:spcAft>
                  <a:buClrTx/>
                  <a:buSzTx/>
                  <a:buFontTx/>
                  <a:buNone/>
                  <a:tabLst/>
                  <a:defRPr/>
                </a:pPr>
                <a:r>
                  <a:rPr kumimoji="0" lang="en-US" sz="2000" b="0" i="0" u="none" strike="noStrike" kern="1200" cap="all" spc="0" normalizeH="0" baseline="0" noProof="0" dirty="0">
                    <a:ln w="12700" cap="flat" cmpd="sng" algn="ctr">
                      <a:noFill/>
                      <a:prstDash val="solid"/>
                      <a:round/>
                    </a:ln>
                    <a:solidFill>
                      <a:srgbClr val="000000"/>
                    </a:solidFill>
                    <a:effectLst/>
                    <a:uLnTx/>
                    <a:uFillTx/>
                    <a:latin typeface="Century Gothic" panose="020B0502020202020204" pitchFamily="34" charset="0"/>
                    <a:ea typeface="SimSun"/>
                    <a:cs typeface="Arial"/>
                  </a:rPr>
                  <a:t>FIRST WHO GLOBAL MINISTERIAL CONFERENCE </a:t>
                </a:r>
              </a:p>
              <a:p>
                <a:pPr marL="0" marR="0" lvl="0" indent="0" algn="l" defTabSz="914400" rtl="0" eaLnBrk="1" fontAlgn="base" latinLnBrk="0" hangingPunct="1">
                  <a:lnSpc>
                    <a:spcPct val="115000"/>
                  </a:lnSpc>
                  <a:spcBef>
                    <a:spcPct val="0"/>
                  </a:spcBef>
                  <a:spcAft>
                    <a:spcPct val="0"/>
                  </a:spcAft>
                  <a:buClrTx/>
                  <a:buSzTx/>
                  <a:buFontTx/>
                  <a:buNone/>
                  <a:tabLst/>
                  <a:defRPr/>
                </a:pPr>
                <a:r>
                  <a:rPr kumimoji="0" lang="en-US" sz="2400" b="1" i="0" u="none" strike="noStrike" kern="1200" cap="all" spc="0" normalizeH="0" baseline="0" noProof="0" dirty="0">
                    <a:ln w="12700" cap="flat" cmpd="sng" algn="ctr">
                      <a:noFill/>
                      <a:prstDash val="solid"/>
                      <a:round/>
                    </a:ln>
                    <a:solidFill>
                      <a:srgbClr val="0093D5"/>
                    </a:solidFill>
                    <a:effectLst/>
                    <a:uLnTx/>
                    <a:uFillTx/>
                    <a:latin typeface="Century Gothic" panose="020B0502020202020204" pitchFamily="34" charset="0"/>
                    <a:ea typeface="SimSun"/>
                    <a:cs typeface="Arial"/>
                  </a:rPr>
                  <a:t>ENDING TB IN THE SUSTAINABLE DEVELOPMENT ERA: A </a:t>
                </a:r>
                <a:r>
                  <a:rPr kumimoji="0" lang="en-US" sz="2400" b="1" i="0" u="none" strike="noStrike" kern="1200" cap="all" spc="0" normalizeH="0" baseline="0" noProof="0" dirty="0">
                    <a:ln w="12700" cap="flat" cmpd="sng" algn="ctr">
                      <a:noFill/>
                      <a:prstDash val="solid"/>
                      <a:round/>
                    </a:ln>
                    <a:solidFill>
                      <a:srgbClr val="FF0000"/>
                    </a:solidFill>
                    <a:effectLst/>
                    <a:highlight>
                      <a:srgbClr val="FFFF00"/>
                    </a:highlight>
                    <a:uLnTx/>
                    <a:uFillTx/>
                    <a:latin typeface="Century Gothic" panose="020B0502020202020204" pitchFamily="34" charset="0"/>
                    <a:ea typeface="SimSun"/>
                    <a:cs typeface="Arial"/>
                  </a:rPr>
                  <a:t>MULTISECTORAL RESPONSE</a:t>
                </a:r>
              </a:p>
            </p:txBody>
          </p:sp>
          <p:pic>
            <p:nvPicPr>
              <p:cNvPr id="19" name="Picture 18"/>
              <p:cNvPicPr/>
              <p:nvPr/>
            </p:nvPicPr>
            <p:blipFill>
              <a:blip r:embed="rId4" cstate="screen">
                <a:extLst>
                  <a:ext uri="{28A0092B-C50C-407E-A947-70E740481C1C}">
                    <a14:useLocalDpi xmlns:a14="http://schemas.microsoft.com/office/drawing/2010/main"/>
                  </a:ext>
                </a:extLst>
              </a:blip>
              <a:stretch>
                <a:fillRect/>
              </a:stretch>
            </p:blipFill>
            <p:spPr>
              <a:xfrm>
                <a:off x="5076056" y="87916"/>
                <a:ext cx="2160240" cy="561071"/>
              </a:xfrm>
              <a:prstGeom prst="rect">
                <a:avLst/>
              </a:prstGeom>
            </p:spPr>
          </p:pic>
        </p:grpSp>
      </p:grpSp>
      <p:grpSp>
        <p:nvGrpSpPr>
          <p:cNvPr id="4" name="Group 3"/>
          <p:cNvGrpSpPr/>
          <p:nvPr/>
        </p:nvGrpSpPr>
        <p:grpSpPr>
          <a:xfrm>
            <a:off x="3071664" y="5085184"/>
            <a:ext cx="6552730" cy="1152128"/>
            <a:chOff x="395537" y="5097533"/>
            <a:chExt cx="8280920" cy="1673362"/>
          </a:xfrm>
        </p:grpSpPr>
        <p:grpSp>
          <p:nvGrpSpPr>
            <p:cNvPr id="2" name="Group 1"/>
            <p:cNvGrpSpPr/>
            <p:nvPr/>
          </p:nvGrpSpPr>
          <p:grpSpPr>
            <a:xfrm>
              <a:off x="395537" y="5097533"/>
              <a:ext cx="8280920" cy="1673362"/>
              <a:chOff x="395537" y="5097533"/>
              <a:chExt cx="8280920" cy="1673362"/>
            </a:xfrm>
          </p:grpSpPr>
          <p:pic>
            <p:nvPicPr>
              <p:cNvPr id="3074"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051720" y="5097533"/>
                <a:ext cx="5738267" cy="1673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2"/>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395537" y="5097533"/>
                <a:ext cx="8280920" cy="1673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22"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475656" y="5097533"/>
              <a:ext cx="5738267" cy="1673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03107" y="5157192"/>
              <a:ext cx="1692629" cy="15545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26" name="Picture 12">
            <a:extLst>
              <a:ext uri="{FF2B5EF4-FFF2-40B4-BE49-F238E27FC236}">
                <a16:creationId xmlns:a16="http://schemas.microsoft.com/office/drawing/2014/main" id="{831B7D65-4798-4307-A2F0-7B7481FA0520}"/>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217761" y="6367234"/>
            <a:ext cx="1804572" cy="528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6">
            <a:extLst>
              <a:ext uri="{FF2B5EF4-FFF2-40B4-BE49-F238E27FC236}">
                <a16:creationId xmlns:a16="http://schemas.microsoft.com/office/drawing/2014/main" id="{64A30F8D-4A55-4ED5-B4C4-99E9E617AFC3}"/>
              </a:ext>
            </a:extLst>
          </p:cNvPr>
          <p:cNvPicPr>
            <a:picLocks noChangeAspect="1"/>
          </p:cNvPicPr>
          <p:nvPr/>
        </p:nvPicPr>
        <p:blipFill>
          <a:blip r:embed="rId9"/>
          <a:stretch>
            <a:fillRect/>
          </a:stretch>
        </p:blipFill>
        <p:spPr>
          <a:xfrm>
            <a:off x="11512" y="6379500"/>
            <a:ext cx="12192000" cy="510024"/>
          </a:xfrm>
          <a:prstGeom prst="rect">
            <a:avLst/>
          </a:prstGeom>
        </p:spPr>
      </p:pic>
      <p:pic>
        <p:nvPicPr>
          <p:cNvPr id="28" name="Picture 12">
            <a:extLst>
              <a:ext uri="{FF2B5EF4-FFF2-40B4-BE49-F238E27FC236}">
                <a16:creationId xmlns:a16="http://schemas.microsoft.com/office/drawing/2014/main" id="{24420C07-69CC-40F7-AE36-26199F27CD69}"/>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416634" y="6399231"/>
            <a:ext cx="1660402" cy="486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96108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8530" name="Title 1"/>
          <p:cNvSpPr>
            <a:spLocks/>
          </p:cNvSpPr>
          <p:nvPr/>
        </p:nvSpPr>
        <p:spPr bwMode="auto">
          <a:xfrm>
            <a:off x="1690689" y="122240"/>
            <a:ext cx="4117975"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en-US" altLang="en-US" b="1" dirty="0">
                <a:solidFill>
                  <a:srgbClr val="000000"/>
                </a:solidFill>
                <a:latin typeface="Century Gothic" pitchFamily="34" charset="0"/>
              </a:rPr>
              <a:t>Overview</a:t>
            </a:r>
          </a:p>
        </p:txBody>
      </p:sp>
      <p:sp>
        <p:nvSpPr>
          <p:cNvPr id="13" name="Freeform 17"/>
          <p:cNvSpPr>
            <a:spLocks/>
          </p:cNvSpPr>
          <p:nvPr/>
        </p:nvSpPr>
        <p:spPr bwMode="auto">
          <a:xfrm>
            <a:off x="1674824" y="908720"/>
            <a:ext cx="8885237" cy="3175"/>
          </a:xfrm>
          <a:custGeom>
            <a:avLst/>
            <a:gdLst>
              <a:gd name="T0" fmla="*/ 0 w 5597"/>
              <a:gd name="T1" fmla="*/ 0 h 2"/>
              <a:gd name="T2" fmla="*/ 2147483647 w 5597"/>
              <a:gd name="T3" fmla="*/ 2147483647 h 2"/>
              <a:gd name="T4" fmla="*/ 0 60000 65536"/>
              <a:gd name="T5" fmla="*/ 0 60000 65536"/>
              <a:gd name="T6" fmla="*/ 0 w 5597"/>
              <a:gd name="T7" fmla="*/ 0 h 2"/>
              <a:gd name="T8" fmla="*/ 5597 w 5597"/>
              <a:gd name="T9" fmla="*/ 2 h 2"/>
            </a:gdLst>
            <a:ahLst/>
            <a:cxnLst>
              <a:cxn ang="T4">
                <a:pos x="T0" y="T1"/>
              </a:cxn>
              <a:cxn ang="T5">
                <a:pos x="T2" y="T3"/>
              </a:cxn>
            </a:cxnLst>
            <a:rect l="T6" t="T7" r="T8" b="T9"/>
            <a:pathLst>
              <a:path w="5597" h="2">
                <a:moveTo>
                  <a:pt x="0" y="0"/>
                </a:moveTo>
                <a:lnTo>
                  <a:pt x="5597" y="2"/>
                </a:lnTo>
              </a:path>
            </a:pathLst>
          </a:custGeom>
          <a:noFill/>
          <a:ln w="57150">
            <a:solidFill>
              <a:srgbClr val="0077D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 name="Text Box 8">
            <a:extLst>
              <a:ext uri="{FF2B5EF4-FFF2-40B4-BE49-F238E27FC236}">
                <a16:creationId xmlns:a16="http://schemas.microsoft.com/office/drawing/2014/main" id="{18CC3FB7-F131-45F4-96EB-718F8F9A0EAF}"/>
              </a:ext>
            </a:extLst>
          </p:cNvPr>
          <p:cNvSpPr txBox="1">
            <a:spLocks noChangeArrowheads="1"/>
          </p:cNvSpPr>
          <p:nvPr/>
        </p:nvSpPr>
        <p:spPr bwMode="auto">
          <a:xfrm>
            <a:off x="5303912" y="1340768"/>
            <a:ext cx="6408712" cy="4524315"/>
          </a:xfrm>
          <a:prstGeom prst="rect">
            <a:avLst/>
          </a:prstGeom>
          <a:solidFill>
            <a:schemeClr val="bg1">
              <a:lumMod val="95000"/>
            </a:schemeClr>
          </a:solidFill>
          <a:ln>
            <a:noFill/>
          </a:ln>
        </p:spPr>
        <p:txBody>
          <a:bodyPr wrap="square">
            <a:spAutoFit/>
          </a:bodyPr>
          <a:lstStyle>
            <a:lvl1pPr marL="457200" indent="-457200"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SzPct val="105000"/>
              <a:buFont typeface="Wingdings" pitchFamily="2" charset="2"/>
              <a:buChar char="ü"/>
              <a:defRPr/>
            </a:pPr>
            <a:endParaRPr lang="en-GB" altLang="en-US" sz="2400" b="1" dirty="0">
              <a:solidFill>
                <a:srgbClr val="000000"/>
              </a:solidFill>
              <a:latin typeface="Calibri" pitchFamily="34" charset="0"/>
            </a:endParaRPr>
          </a:p>
          <a:p>
            <a:pPr eaLnBrk="1" hangingPunct="1">
              <a:spcBef>
                <a:spcPct val="0"/>
              </a:spcBef>
              <a:buSzPct val="105000"/>
              <a:buFont typeface="Wingdings" pitchFamily="2" charset="2"/>
              <a:buChar char="ü"/>
              <a:defRPr/>
            </a:pPr>
            <a:r>
              <a:rPr lang="en-GB" altLang="en-US" sz="2400" b="1" dirty="0">
                <a:solidFill>
                  <a:srgbClr val="000000"/>
                </a:solidFill>
                <a:latin typeface="Calibri" pitchFamily="34" charset="0"/>
              </a:rPr>
              <a:t>Burden of TB, TB/HIV, MDR-TB</a:t>
            </a:r>
            <a:br>
              <a:rPr lang="en-GB" altLang="en-US" sz="2400" b="1" dirty="0">
                <a:solidFill>
                  <a:srgbClr val="000000"/>
                </a:solidFill>
                <a:latin typeface="Calibri" pitchFamily="34" charset="0"/>
              </a:rPr>
            </a:br>
            <a:endParaRPr lang="en-GB" altLang="en-US" sz="2400" b="1" dirty="0">
              <a:solidFill>
                <a:srgbClr val="000000"/>
              </a:solidFill>
              <a:latin typeface="Calibri" pitchFamily="34" charset="0"/>
            </a:endParaRPr>
          </a:p>
          <a:p>
            <a:pPr eaLnBrk="1" hangingPunct="1">
              <a:spcBef>
                <a:spcPct val="0"/>
              </a:spcBef>
              <a:buSzPct val="105000"/>
              <a:buFont typeface="Wingdings" pitchFamily="2" charset="2"/>
              <a:buChar char="ü"/>
              <a:defRPr/>
            </a:pPr>
            <a:r>
              <a:rPr lang="en-GB" altLang="en-US" sz="2400" b="1" dirty="0">
                <a:solidFill>
                  <a:srgbClr val="000000"/>
                </a:solidFill>
                <a:latin typeface="Calibri" pitchFamily="34" charset="0"/>
              </a:rPr>
              <a:t>Impact of interventions, progress in control and care, and challenges</a:t>
            </a:r>
            <a:br>
              <a:rPr lang="en-GB" altLang="en-US" sz="2400" b="1" dirty="0">
                <a:solidFill>
                  <a:srgbClr val="000000"/>
                </a:solidFill>
                <a:latin typeface="Calibri" pitchFamily="34" charset="0"/>
              </a:rPr>
            </a:br>
            <a:endParaRPr lang="en-GB" altLang="en-US" sz="2400" b="1" dirty="0">
              <a:solidFill>
                <a:srgbClr val="000000"/>
              </a:solidFill>
              <a:latin typeface="Calibri" pitchFamily="34" charset="0"/>
            </a:endParaRPr>
          </a:p>
          <a:p>
            <a:pPr eaLnBrk="1" hangingPunct="1">
              <a:spcBef>
                <a:spcPct val="0"/>
              </a:spcBef>
              <a:buSzPct val="105000"/>
              <a:buFont typeface="Wingdings" pitchFamily="2" charset="2"/>
              <a:buChar char="ü"/>
              <a:defRPr/>
            </a:pPr>
            <a:r>
              <a:rPr lang="en-GB" altLang="en-US" sz="2400" b="1" dirty="0">
                <a:solidFill>
                  <a:srgbClr val="000000"/>
                </a:solidFill>
                <a:latin typeface="Calibri" pitchFamily="34" charset="0"/>
              </a:rPr>
              <a:t>The End TB Strategy in the SDG era</a:t>
            </a:r>
          </a:p>
          <a:p>
            <a:pPr eaLnBrk="1" hangingPunct="1">
              <a:spcBef>
                <a:spcPct val="0"/>
              </a:spcBef>
              <a:buSzPct val="105000"/>
              <a:buFont typeface="Wingdings" pitchFamily="2" charset="2"/>
              <a:buChar char="ü"/>
              <a:defRPr/>
            </a:pPr>
            <a:endParaRPr lang="en-GB" altLang="en-US" sz="2400" b="1" dirty="0">
              <a:solidFill>
                <a:srgbClr val="000000"/>
              </a:solidFill>
              <a:latin typeface="Calibri" pitchFamily="34" charset="0"/>
            </a:endParaRPr>
          </a:p>
          <a:p>
            <a:pPr eaLnBrk="1" hangingPunct="1">
              <a:spcBef>
                <a:spcPct val="0"/>
              </a:spcBef>
              <a:buSzPct val="105000"/>
              <a:buFont typeface="Wingdings" pitchFamily="2" charset="2"/>
              <a:buChar char="ü"/>
              <a:defRPr/>
            </a:pPr>
            <a:r>
              <a:rPr lang="en-GB" altLang="en-US" sz="2400" b="1" dirty="0">
                <a:solidFill>
                  <a:srgbClr val="FF0000"/>
                </a:solidFill>
                <a:latin typeface="Calibri" pitchFamily="34" charset="0"/>
              </a:rPr>
              <a:t>The politics of ending TB in an unprecedented era of visibility and momentum</a:t>
            </a:r>
          </a:p>
          <a:p>
            <a:pPr eaLnBrk="1" hangingPunct="1">
              <a:spcBef>
                <a:spcPct val="0"/>
              </a:spcBef>
              <a:buSzPct val="105000"/>
              <a:buFont typeface="Wingdings" pitchFamily="2" charset="2"/>
              <a:buChar char="ü"/>
              <a:defRPr/>
            </a:pPr>
            <a:endParaRPr lang="en-GB" altLang="en-US" sz="2400" b="1" dirty="0">
              <a:solidFill>
                <a:srgbClr val="000000"/>
              </a:solidFill>
              <a:latin typeface="Calibri" pitchFamily="34" charset="0"/>
            </a:endParaRPr>
          </a:p>
        </p:txBody>
      </p:sp>
      <p:sp>
        <p:nvSpPr>
          <p:cNvPr id="12" name="Rectangle 3">
            <a:extLst>
              <a:ext uri="{FF2B5EF4-FFF2-40B4-BE49-F238E27FC236}">
                <a16:creationId xmlns:a16="http://schemas.microsoft.com/office/drawing/2014/main" id="{E0B63D6A-76E8-4AF9-B5AA-FCE4A3C12EE2}"/>
              </a:ext>
            </a:extLst>
          </p:cNvPr>
          <p:cNvSpPr txBox="1">
            <a:spLocks noChangeArrowheads="1"/>
          </p:cNvSpPr>
          <p:nvPr/>
        </p:nvSpPr>
        <p:spPr>
          <a:xfrm>
            <a:off x="279984" y="4434780"/>
            <a:ext cx="4320480" cy="1658516"/>
          </a:xfrm>
          <a:prstGeom prst="rect">
            <a:avLst/>
          </a:prstGeom>
          <a:solidFill>
            <a:srgbClr val="4675B9"/>
          </a:solidFill>
        </p:spPr>
        <p:txBody>
          <a:bodyPr vert="horz" anchor="ctr">
            <a:normAutofit/>
          </a:bodyPr>
          <a:lstStyle>
            <a:lvl1pPr marL="0" indent="0" algn="l" rtl="0" eaLnBrk="1" latinLnBrk="0" hangingPunct="1">
              <a:spcBef>
                <a:spcPts val="700"/>
              </a:spcBef>
              <a:buClr>
                <a:schemeClr val="accent2"/>
              </a:buClr>
              <a:buSzPct val="60000"/>
              <a:buFont typeface="Wingdings"/>
              <a:buNone/>
              <a:defRPr sz="2800" kern="1200">
                <a:solidFill>
                  <a:srgbClr val="FFFFFF"/>
                </a:solidFill>
                <a:latin typeface="+mn-lt"/>
                <a:ea typeface="+mn-ea"/>
                <a:cs typeface="+mn-cs"/>
              </a:defRPr>
            </a:lvl1pPr>
            <a:lvl2pPr marL="457200" indent="0" algn="ctr" rtl="0" eaLnBrk="1" latinLnBrk="0" hangingPunct="1">
              <a:spcBef>
                <a:spcPts val="550"/>
              </a:spcBef>
              <a:buClr>
                <a:schemeClr val="accent1"/>
              </a:buClr>
              <a:buSzPct val="70000"/>
              <a:buFont typeface="Wingdings 2"/>
              <a:buNone/>
              <a:defRPr sz="2600" kern="1200">
                <a:solidFill>
                  <a:schemeClr val="tx1"/>
                </a:solidFill>
                <a:latin typeface="+mn-lt"/>
                <a:ea typeface="+mn-ea"/>
                <a:cs typeface="+mn-cs"/>
              </a:defRPr>
            </a:lvl2pPr>
            <a:lvl3pPr marL="914400" indent="0" algn="ctr" rtl="0" eaLnBrk="1" latinLnBrk="0" hangingPunct="1">
              <a:spcBef>
                <a:spcPts val="500"/>
              </a:spcBef>
              <a:buClr>
                <a:schemeClr val="accent2"/>
              </a:buClr>
              <a:buSzPct val="75000"/>
              <a:buFont typeface="Wingdings"/>
              <a:buNone/>
              <a:defRPr sz="2300" kern="1200">
                <a:solidFill>
                  <a:schemeClr val="tx1"/>
                </a:solidFill>
                <a:latin typeface="+mn-lt"/>
                <a:ea typeface="+mn-ea"/>
                <a:cs typeface="+mn-cs"/>
              </a:defRPr>
            </a:lvl3pPr>
            <a:lvl4pPr marL="1371600" indent="0" algn="ctr" rtl="0" eaLnBrk="1" latinLnBrk="0" hangingPunct="1">
              <a:spcBef>
                <a:spcPts val="400"/>
              </a:spcBef>
              <a:buClr>
                <a:schemeClr val="accent3"/>
              </a:buClr>
              <a:buSzPct val="75000"/>
              <a:buFont typeface="Wingdings"/>
              <a:buNone/>
              <a:defRPr sz="2000" kern="1200">
                <a:solidFill>
                  <a:schemeClr val="tx1"/>
                </a:solidFill>
                <a:latin typeface="+mn-lt"/>
                <a:ea typeface="+mn-ea"/>
                <a:cs typeface="+mn-cs"/>
              </a:defRPr>
            </a:lvl4pPr>
            <a:lvl5pPr marL="1828800" indent="0" algn="ctr" rtl="0" eaLnBrk="1" latinLnBrk="0" hangingPunct="1">
              <a:spcBef>
                <a:spcPts val="400"/>
              </a:spcBef>
              <a:buClr>
                <a:schemeClr val="accent4"/>
              </a:buClr>
              <a:buSzPct val="65000"/>
              <a:buFont typeface="Wingdings"/>
              <a:buNone/>
              <a:defRPr sz="2000" kern="1200">
                <a:solidFill>
                  <a:schemeClr val="tx1"/>
                </a:solidFill>
                <a:latin typeface="+mn-lt"/>
                <a:ea typeface="+mn-ea"/>
                <a:cs typeface="+mn-cs"/>
              </a:defRPr>
            </a:lvl5pPr>
            <a:lvl6pPr marL="2286000" indent="0" algn="ctr" rtl="0" eaLnBrk="1" latinLnBrk="0" hangingPunct="1">
              <a:spcBef>
                <a:spcPct val="20000"/>
              </a:spcBef>
              <a:buClr>
                <a:schemeClr val="accent1"/>
              </a:buClr>
              <a:buFont typeface="Wingdings"/>
              <a:buNone/>
              <a:defRPr sz="1800" kern="1200" baseline="0">
                <a:solidFill>
                  <a:schemeClr val="tx1"/>
                </a:solidFill>
                <a:latin typeface="+mn-lt"/>
                <a:ea typeface="+mn-ea"/>
                <a:cs typeface="+mn-cs"/>
              </a:defRPr>
            </a:lvl6pPr>
            <a:lvl7pPr marL="2743200" indent="0" algn="ctr" rtl="0" eaLnBrk="1" latinLnBrk="0" hangingPunct="1">
              <a:spcBef>
                <a:spcPct val="20000"/>
              </a:spcBef>
              <a:buClr>
                <a:schemeClr val="accent2"/>
              </a:buClr>
              <a:buFont typeface="Wingdings"/>
              <a:buNone/>
              <a:defRPr sz="1800" kern="1200" baseline="0">
                <a:solidFill>
                  <a:schemeClr val="tx1"/>
                </a:solidFill>
                <a:latin typeface="+mn-lt"/>
                <a:ea typeface="+mn-ea"/>
                <a:cs typeface="+mn-cs"/>
              </a:defRPr>
            </a:lvl7pPr>
            <a:lvl8pPr marL="3200400" indent="0" algn="ctr" rtl="0" eaLnBrk="1" latinLnBrk="0" hangingPunct="1">
              <a:spcBef>
                <a:spcPct val="20000"/>
              </a:spcBef>
              <a:buClr>
                <a:schemeClr val="accent3"/>
              </a:buClr>
              <a:buFont typeface="Wingdings"/>
              <a:buNone/>
              <a:defRPr sz="1800" kern="1200" baseline="0">
                <a:solidFill>
                  <a:schemeClr val="tx1"/>
                </a:solidFill>
                <a:latin typeface="+mn-lt"/>
                <a:ea typeface="+mn-ea"/>
                <a:cs typeface="+mn-cs"/>
              </a:defRPr>
            </a:lvl8pPr>
            <a:lvl9pPr marL="3657600" indent="0" algn="ctr" rtl="0" eaLnBrk="1" latinLnBrk="0" hangingPunct="1">
              <a:spcBef>
                <a:spcPct val="20000"/>
              </a:spcBef>
              <a:buClr>
                <a:schemeClr val="accent4"/>
              </a:buClr>
              <a:buFont typeface="Wingdings"/>
              <a:buNone/>
              <a:defRPr sz="1800" kern="1200" baseline="0">
                <a:solidFill>
                  <a:schemeClr val="tx1"/>
                </a:solidFill>
                <a:latin typeface="+mn-lt"/>
                <a:ea typeface="+mn-ea"/>
                <a:cs typeface="+mn-cs"/>
              </a:defRPr>
            </a:lvl9pPr>
            <a:extLst/>
          </a:lstStyle>
          <a:p>
            <a:pPr algn="ctr" defTabSz="1219170" fontAlgn="auto">
              <a:spcBef>
                <a:spcPts val="933"/>
              </a:spcBef>
              <a:spcAft>
                <a:spcPts val="0"/>
              </a:spcAft>
              <a:buClr>
                <a:srgbClr val="DA1F28"/>
              </a:buClr>
            </a:pPr>
            <a:r>
              <a:rPr lang="en-US" sz="2000" b="1" dirty="0" err="1">
                <a:latin typeface="Calibri" panose="020F0502020204030204" pitchFamily="34" charset="0"/>
                <a:cs typeface="Calibri" panose="020F0502020204030204" pitchFamily="34" charset="0"/>
              </a:rPr>
              <a:t>Situazione</a:t>
            </a:r>
            <a:r>
              <a:rPr lang="en-US" sz="2000" b="1" dirty="0">
                <a:latin typeface="Calibri" panose="020F0502020204030204" pitchFamily="34" charset="0"/>
                <a:cs typeface="Calibri" panose="020F0502020204030204" pitchFamily="34" charset="0"/>
              </a:rPr>
              <a:t> </a:t>
            </a:r>
            <a:r>
              <a:rPr lang="en-US" sz="2000" b="1" dirty="0" err="1">
                <a:latin typeface="Calibri" panose="020F0502020204030204" pitchFamily="34" charset="0"/>
                <a:cs typeface="Calibri" panose="020F0502020204030204" pitchFamily="34" charset="0"/>
              </a:rPr>
              <a:t>globale</a:t>
            </a:r>
            <a:r>
              <a:rPr lang="en-US" sz="2000" b="1" dirty="0">
                <a:latin typeface="Calibri" panose="020F0502020204030204" pitchFamily="34" charset="0"/>
                <a:cs typeface="Calibri" panose="020F0502020204030204" pitchFamily="34" charset="0"/>
              </a:rPr>
              <a:t> della </a:t>
            </a:r>
            <a:r>
              <a:rPr lang="en-US" sz="2000" b="1" dirty="0" err="1">
                <a:latin typeface="Calibri" panose="020F0502020204030204" pitchFamily="34" charset="0"/>
                <a:cs typeface="Calibri" panose="020F0502020204030204" pitchFamily="34" charset="0"/>
              </a:rPr>
              <a:t>tubercolosi</a:t>
            </a:r>
            <a:r>
              <a:rPr lang="en-US" sz="2000" b="1" dirty="0">
                <a:latin typeface="Calibri" panose="020F0502020204030204" pitchFamily="34" charset="0"/>
                <a:cs typeface="Calibri" panose="020F0502020204030204" pitchFamily="34" charset="0"/>
              </a:rPr>
              <a:t>, </a:t>
            </a:r>
          </a:p>
          <a:p>
            <a:pPr algn="ctr" defTabSz="1219170" fontAlgn="auto">
              <a:spcBef>
                <a:spcPts val="933"/>
              </a:spcBef>
              <a:spcAft>
                <a:spcPts val="0"/>
              </a:spcAft>
              <a:buClr>
                <a:srgbClr val="DA1F28"/>
              </a:buClr>
            </a:pPr>
            <a:r>
              <a:rPr lang="en-US" sz="2000" b="1" dirty="0">
                <a:latin typeface="Calibri" panose="020F0502020204030204" pitchFamily="34" charset="0"/>
                <a:cs typeface="Calibri" panose="020F0502020204030204" pitchFamily="34" charset="0"/>
              </a:rPr>
              <a:t>e </a:t>
            </a:r>
            <a:r>
              <a:rPr lang="en-US" sz="2000" b="1" dirty="0" err="1">
                <a:latin typeface="Calibri" panose="020F0502020204030204" pitchFamily="34" charset="0"/>
                <a:cs typeface="Calibri" panose="020F0502020204030204" pitchFamily="34" charset="0"/>
              </a:rPr>
              <a:t>strategie</a:t>
            </a:r>
            <a:r>
              <a:rPr lang="en-US" sz="2000" b="1" dirty="0">
                <a:latin typeface="Calibri" panose="020F0502020204030204" pitchFamily="34" charset="0"/>
                <a:cs typeface="Calibri" panose="020F0502020204030204" pitchFamily="34" charset="0"/>
              </a:rPr>
              <a:t> e </a:t>
            </a:r>
            <a:r>
              <a:rPr lang="en-US" sz="2000" b="1" dirty="0" err="1">
                <a:latin typeface="Calibri" panose="020F0502020204030204" pitchFamily="34" charset="0"/>
                <a:cs typeface="Calibri" panose="020F0502020204030204" pitchFamily="34" charset="0"/>
              </a:rPr>
              <a:t>politiche</a:t>
            </a:r>
            <a:r>
              <a:rPr lang="en-US" sz="2000" b="1" dirty="0">
                <a:latin typeface="Calibri" panose="020F0502020204030204" pitchFamily="34" charset="0"/>
                <a:cs typeface="Calibri" panose="020F0502020204030204" pitchFamily="34" charset="0"/>
              </a:rPr>
              <a:t> </a:t>
            </a:r>
            <a:r>
              <a:rPr lang="en-US" sz="2000" b="1" dirty="0" err="1">
                <a:latin typeface="Calibri" panose="020F0502020204030204" pitchFamily="34" charset="0"/>
                <a:cs typeface="Calibri" panose="020F0502020204030204" pitchFamily="34" charset="0"/>
              </a:rPr>
              <a:t>internazionali</a:t>
            </a:r>
            <a:r>
              <a:rPr lang="en-US" sz="2000" b="1" dirty="0">
                <a:latin typeface="Calibri" panose="020F0502020204030204" pitchFamily="34" charset="0"/>
                <a:cs typeface="Calibri" panose="020F0502020204030204" pitchFamily="34" charset="0"/>
              </a:rPr>
              <a:t> per la lotta</a:t>
            </a:r>
            <a:endParaRPr lang="x-none" sz="2000" b="1" dirty="0">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BC7E0196-3D1C-432B-9C75-5249AE11BA3A}"/>
              </a:ext>
            </a:extLst>
          </p:cNvPr>
          <p:cNvPicPr>
            <a:picLocks noChangeAspect="1"/>
          </p:cNvPicPr>
          <p:nvPr/>
        </p:nvPicPr>
        <p:blipFill>
          <a:blip r:embed="rId2"/>
          <a:stretch>
            <a:fillRect/>
          </a:stretch>
        </p:blipFill>
        <p:spPr>
          <a:xfrm>
            <a:off x="806153" y="987848"/>
            <a:ext cx="3090862" cy="3357562"/>
          </a:xfrm>
          <a:prstGeom prst="rect">
            <a:avLst/>
          </a:prstGeom>
        </p:spPr>
      </p:pic>
      <p:pic>
        <p:nvPicPr>
          <p:cNvPr id="11" name="Picture 10">
            <a:extLst>
              <a:ext uri="{FF2B5EF4-FFF2-40B4-BE49-F238E27FC236}">
                <a16:creationId xmlns:a16="http://schemas.microsoft.com/office/drawing/2014/main" id="{50F27C7E-C7ED-479F-88BD-218FBCB4D8D8}"/>
              </a:ext>
            </a:extLst>
          </p:cNvPr>
          <p:cNvPicPr>
            <a:picLocks noChangeAspect="1"/>
          </p:cNvPicPr>
          <p:nvPr/>
        </p:nvPicPr>
        <p:blipFill>
          <a:blip r:embed="rId3"/>
          <a:stretch>
            <a:fillRect/>
          </a:stretch>
        </p:blipFill>
        <p:spPr>
          <a:xfrm>
            <a:off x="11512" y="6379500"/>
            <a:ext cx="12192000" cy="510024"/>
          </a:xfrm>
          <a:prstGeom prst="rect">
            <a:avLst/>
          </a:prstGeom>
        </p:spPr>
      </p:pic>
    </p:spTree>
    <p:extLst>
      <p:ext uri="{BB962C8B-B14F-4D97-AF65-F5344CB8AC3E}">
        <p14:creationId xmlns:p14="http://schemas.microsoft.com/office/powerpoint/2010/main" val="1898074086"/>
      </p:ext>
    </p:extLst>
  </p:cSld>
  <p:clrMapOvr>
    <a:masterClrMapping/>
  </p:clrMapOvr>
  <p:transition spd="slow">
    <p:fade/>
  </p:transition>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Content Placeholder 2"/>
          <p:cNvSpPr txBox="1">
            <a:spLocks/>
          </p:cNvSpPr>
          <p:nvPr/>
        </p:nvSpPr>
        <p:spPr>
          <a:xfrm>
            <a:off x="1994415" y="2312284"/>
            <a:ext cx="1512167" cy="192503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5000"/>
              </a:lnSpc>
              <a:spcBef>
                <a:spcPts val="0"/>
              </a:spcBef>
              <a:buNone/>
            </a:pPr>
            <a:endParaRPr lang="en-GB" sz="1400" b="1" cap="small" dirty="0">
              <a:solidFill>
                <a:prstClr val="black"/>
              </a:solidFill>
              <a:latin typeface="Century Gothic" panose="020B0502020202020204" pitchFamily="34" charset="0"/>
            </a:endParaRPr>
          </a:p>
        </p:txBody>
      </p:sp>
      <p:sp>
        <p:nvSpPr>
          <p:cNvPr id="2" name="Rectangle 1"/>
          <p:cNvSpPr/>
          <p:nvPr/>
        </p:nvSpPr>
        <p:spPr>
          <a:xfrm>
            <a:off x="1994414" y="1412776"/>
            <a:ext cx="8350058" cy="72008"/>
          </a:xfrm>
          <a:prstGeom prst="rect">
            <a:avLst/>
          </a:prstGeom>
          <a:solidFill>
            <a:srgbClr val="009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a:spLocks/>
          </p:cNvSpPr>
          <p:nvPr/>
        </p:nvSpPr>
        <p:spPr bwMode="auto">
          <a:xfrm>
            <a:off x="1630898" y="188640"/>
            <a:ext cx="8137511" cy="1028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nSpc>
                <a:spcPts val="3500"/>
              </a:lnSpc>
            </a:pPr>
            <a:r>
              <a:rPr lang="en-US" altLang="en-US" sz="2800" b="1" dirty="0">
                <a:solidFill>
                  <a:srgbClr val="0093D5"/>
                </a:solidFill>
                <a:latin typeface="Century Gothic" panose="020B0502020202020204" pitchFamily="34" charset="0"/>
                <a:cs typeface="Arial" charset="0"/>
              </a:rPr>
              <a:t>End TB Report, </a:t>
            </a:r>
            <a:r>
              <a:rPr lang="en-US" altLang="en-US" sz="2800" b="1" dirty="0">
                <a:solidFill>
                  <a:srgbClr val="000000"/>
                </a:solidFill>
                <a:latin typeface="Century Gothic" panose="020B0502020202020204" pitchFamily="34" charset="0"/>
                <a:cs typeface="Arial" charset="0"/>
              </a:rPr>
              <a:t>World Health Assembly 2017</a:t>
            </a:r>
          </a:p>
          <a:p>
            <a:pPr>
              <a:lnSpc>
                <a:spcPts val="3500"/>
              </a:lnSpc>
            </a:pPr>
            <a:r>
              <a:rPr lang="en-GB" altLang="en-US" sz="2800" b="1" dirty="0">
                <a:solidFill>
                  <a:srgbClr val="000000"/>
                </a:solidFill>
                <a:latin typeface="Century Gothic" panose="020B0502020202020204" pitchFamily="34" charset="0"/>
                <a:cs typeface="Arial" charset="0"/>
              </a:rPr>
              <a:t>Response slow – Off target</a:t>
            </a:r>
            <a:endParaRPr lang="en-US" altLang="en-US" sz="2800" b="1" dirty="0">
              <a:solidFill>
                <a:srgbClr val="FF0000"/>
              </a:solidFill>
              <a:latin typeface="Century Gothic" panose="020B0502020202020204" pitchFamily="34" charset="0"/>
              <a:cs typeface="Arial" charset="0"/>
            </a:endParaRPr>
          </a:p>
        </p:txBody>
      </p:sp>
      <p:grpSp>
        <p:nvGrpSpPr>
          <p:cNvPr id="6" name="Group 5"/>
          <p:cNvGrpSpPr/>
          <p:nvPr/>
        </p:nvGrpSpPr>
        <p:grpSpPr>
          <a:xfrm>
            <a:off x="1" y="1959557"/>
            <a:ext cx="5738456" cy="3384377"/>
            <a:chOff x="461038" y="1988840"/>
            <a:chExt cx="7250625" cy="4277703"/>
          </a:xfrm>
        </p:grpSpPr>
        <p:grpSp>
          <p:nvGrpSpPr>
            <p:cNvPr id="4" name="Group 3"/>
            <p:cNvGrpSpPr/>
            <p:nvPr/>
          </p:nvGrpSpPr>
          <p:grpSpPr>
            <a:xfrm>
              <a:off x="461038" y="2132856"/>
              <a:ext cx="7250625" cy="4133687"/>
              <a:chOff x="461038" y="2150532"/>
              <a:chExt cx="7250625" cy="4133687"/>
            </a:xfrm>
          </p:grpSpPr>
          <p:pic>
            <p:nvPicPr>
              <p:cNvPr id="1027"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53163" y="3527116"/>
                <a:ext cx="6370557" cy="11980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28039" b="1"/>
              <a:stretch/>
            </p:blipFill>
            <p:spPr bwMode="auto">
              <a:xfrm>
                <a:off x="461038" y="2150532"/>
                <a:ext cx="7250625" cy="14953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23047" y="4365103"/>
                <a:ext cx="6041241" cy="19191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5" name="Rectangle 4"/>
            <p:cNvSpPr/>
            <p:nvPr/>
          </p:nvSpPr>
          <p:spPr>
            <a:xfrm>
              <a:off x="953163" y="1988840"/>
              <a:ext cx="6370557" cy="42484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12">
            <a:extLst>
              <a:ext uri="{FF2B5EF4-FFF2-40B4-BE49-F238E27FC236}">
                <a16:creationId xmlns:a16="http://schemas.microsoft.com/office/drawing/2014/main" id="{9135795D-23CA-4FCD-B4BC-7EC00109A12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217761" y="6367234"/>
            <a:ext cx="1804572" cy="528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a:extLst>
              <a:ext uri="{FF2B5EF4-FFF2-40B4-BE49-F238E27FC236}">
                <a16:creationId xmlns:a16="http://schemas.microsoft.com/office/drawing/2014/main" id="{6BF2D348-FC31-48BE-8529-0239E0D55BB3}"/>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738457" y="1916832"/>
            <a:ext cx="6084335" cy="37317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a:extLst>
              <a:ext uri="{FF2B5EF4-FFF2-40B4-BE49-F238E27FC236}">
                <a16:creationId xmlns:a16="http://schemas.microsoft.com/office/drawing/2014/main" id="{275EB4EC-34B6-4A70-A590-344B18D5D2EC}"/>
              </a:ext>
            </a:extLst>
          </p:cNvPr>
          <p:cNvPicPr>
            <a:picLocks noChangeAspect="1"/>
          </p:cNvPicPr>
          <p:nvPr/>
        </p:nvPicPr>
        <p:blipFill>
          <a:blip r:embed="rId7"/>
          <a:stretch>
            <a:fillRect/>
          </a:stretch>
        </p:blipFill>
        <p:spPr>
          <a:xfrm>
            <a:off x="11512" y="6379500"/>
            <a:ext cx="12192000" cy="510024"/>
          </a:xfrm>
          <a:prstGeom prst="rect">
            <a:avLst/>
          </a:prstGeom>
        </p:spPr>
      </p:pic>
      <p:pic>
        <p:nvPicPr>
          <p:cNvPr id="18" name="Picture 12">
            <a:extLst>
              <a:ext uri="{FF2B5EF4-FFF2-40B4-BE49-F238E27FC236}">
                <a16:creationId xmlns:a16="http://schemas.microsoft.com/office/drawing/2014/main" id="{8E2C29BA-68ED-417F-B721-BCE0BA41921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416634" y="6399231"/>
            <a:ext cx="1660402" cy="486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52991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Content Placeholder 2"/>
          <p:cNvSpPr txBox="1">
            <a:spLocks/>
          </p:cNvSpPr>
          <p:nvPr/>
        </p:nvSpPr>
        <p:spPr>
          <a:xfrm>
            <a:off x="1994425" y="2312284"/>
            <a:ext cx="1512167" cy="192503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5000"/>
              </a:lnSpc>
              <a:spcBef>
                <a:spcPts val="0"/>
              </a:spcBef>
              <a:buNone/>
            </a:pPr>
            <a:endParaRPr lang="en-GB" sz="1400" b="1" cap="small" dirty="0">
              <a:solidFill>
                <a:prstClr val="black"/>
              </a:solidFill>
              <a:latin typeface="Century Gothic" panose="020B0502020202020204" pitchFamily="34" charset="0"/>
            </a:endParaRPr>
          </a:p>
        </p:txBody>
      </p:sp>
      <p:sp>
        <p:nvSpPr>
          <p:cNvPr id="18" name="Text Box 85"/>
          <p:cNvSpPr txBox="1"/>
          <p:nvPr/>
        </p:nvSpPr>
        <p:spPr>
          <a:xfrm>
            <a:off x="1973740" y="332656"/>
            <a:ext cx="8802780" cy="936104"/>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defRPr/>
            </a:pPr>
            <a:r>
              <a:rPr lang="en-US" sz="4400" b="1" dirty="0">
                <a:solidFill>
                  <a:prstClr val="black"/>
                </a:solidFill>
                <a:latin typeface="Century Gothic"/>
                <a:ea typeface="SimSun"/>
                <a:cs typeface="Arial"/>
              </a:rPr>
              <a:t>What is </a:t>
            </a:r>
            <a:r>
              <a:rPr lang="en-US" sz="4400" b="1" dirty="0">
                <a:solidFill>
                  <a:srgbClr val="FF0000"/>
                </a:solidFill>
                <a:latin typeface="Century Gothic"/>
                <a:ea typeface="SimSun"/>
                <a:cs typeface="Arial"/>
              </a:rPr>
              <a:t>holding us back?</a:t>
            </a:r>
          </a:p>
        </p:txBody>
      </p:sp>
      <p:sp>
        <p:nvSpPr>
          <p:cNvPr id="2" name="Rectangle 1"/>
          <p:cNvSpPr/>
          <p:nvPr/>
        </p:nvSpPr>
        <p:spPr>
          <a:xfrm>
            <a:off x="1994414" y="1196752"/>
            <a:ext cx="8350058" cy="72008"/>
          </a:xfrm>
          <a:prstGeom prst="rect">
            <a:avLst/>
          </a:prstGeom>
          <a:solidFill>
            <a:srgbClr val="009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146" name="Picture 2" descr="Image result for BOTTLENECK"/>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542072" y="1412776"/>
            <a:ext cx="4904891" cy="36004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53624" y="1916836"/>
            <a:ext cx="2510494" cy="2465503"/>
          </a:xfrm>
          <a:prstGeom prst="rect">
            <a:avLst/>
          </a:prstGeom>
        </p:spPr>
      </p:pic>
      <p:pic>
        <p:nvPicPr>
          <p:cNvPr id="6148" name="Picture 4" descr="Image result for WORLD ICO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279576" y="2248427"/>
            <a:ext cx="1929098" cy="1929098"/>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1775520" y="3738612"/>
            <a:ext cx="8568952" cy="2263496"/>
            <a:chOff x="251520" y="3738612"/>
            <a:chExt cx="8568952" cy="2263496"/>
          </a:xfrm>
        </p:grpSpPr>
        <p:sp>
          <p:nvSpPr>
            <p:cNvPr id="20" name="Content Placeholder 2"/>
            <p:cNvSpPr txBox="1">
              <a:spLocks/>
            </p:cNvSpPr>
            <p:nvPr/>
          </p:nvSpPr>
          <p:spPr>
            <a:xfrm>
              <a:off x="251520" y="4941168"/>
              <a:ext cx="8568952" cy="106094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5000"/>
                </a:lnSpc>
                <a:spcBef>
                  <a:spcPts val="0"/>
                </a:spcBef>
                <a:buNone/>
              </a:pPr>
              <a:r>
                <a:rPr lang="en-GB" b="1" dirty="0">
                  <a:solidFill>
                    <a:prstClr val="black"/>
                  </a:solidFill>
                  <a:latin typeface="Century Gothic" panose="020B0502020202020204" pitchFamily="34" charset="0"/>
                </a:rPr>
                <a:t>The bottlenecks to end TB are fundamentally </a:t>
              </a:r>
              <a:r>
                <a:rPr lang="en-GB" b="1" dirty="0">
                  <a:solidFill>
                    <a:srgbClr val="FF0000"/>
                  </a:solidFill>
                  <a:latin typeface="Century Gothic" panose="020B0502020202020204" pitchFamily="34" charset="0"/>
                </a:rPr>
                <a:t>POLITICAL</a:t>
              </a:r>
              <a:r>
                <a:rPr lang="en-GB" b="1" dirty="0">
                  <a:solidFill>
                    <a:prstClr val="black"/>
                  </a:solidFill>
                  <a:latin typeface="Century Gothic" panose="020B0502020202020204" pitchFamily="34" charset="0"/>
                </a:rPr>
                <a:t> and </a:t>
              </a:r>
              <a:r>
                <a:rPr lang="en-GB" b="1" dirty="0">
                  <a:solidFill>
                    <a:srgbClr val="FF0000"/>
                  </a:solidFill>
                  <a:latin typeface="Century Gothic" panose="020B0502020202020204" pitchFamily="34" charset="0"/>
                </a:rPr>
                <a:t>FINANCIAL</a:t>
              </a:r>
            </a:p>
          </p:txBody>
        </p:sp>
        <p:sp>
          <p:nvSpPr>
            <p:cNvPr id="3" name="Up Arrow 2"/>
            <p:cNvSpPr/>
            <p:nvPr/>
          </p:nvSpPr>
          <p:spPr>
            <a:xfrm>
              <a:off x="4253768" y="3738612"/>
              <a:ext cx="433483" cy="1080120"/>
            </a:xfrm>
            <a:prstGeom prst="upArrow">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pic>
        <p:nvPicPr>
          <p:cNvPr id="15" name="Picture 14">
            <a:extLst>
              <a:ext uri="{FF2B5EF4-FFF2-40B4-BE49-F238E27FC236}">
                <a16:creationId xmlns:a16="http://schemas.microsoft.com/office/drawing/2014/main" id="{B30DE0F8-C934-4953-87FC-3F196D74826D}"/>
              </a:ext>
            </a:extLst>
          </p:cNvPr>
          <p:cNvPicPr>
            <a:picLocks noChangeAspect="1"/>
          </p:cNvPicPr>
          <p:nvPr/>
        </p:nvPicPr>
        <p:blipFill>
          <a:blip r:embed="rId5"/>
          <a:stretch>
            <a:fillRect/>
          </a:stretch>
        </p:blipFill>
        <p:spPr>
          <a:xfrm>
            <a:off x="11512" y="6379500"/>
            <a:ext cx="12192000" cy="510024"/>
          </a:xfrm>
          <a:prstGeom prst="rect">
            <a:avLst/>
          </a:prstGeom>
        </p:spPr>
      </p:pic>
    </p:spTree>
    <p:extLst>
      <p:ext uri="{BB962C8B-B14F-4D97-AF65-F5344CB8AC3E}">
        <p14:creationId xmlns:p14="http://schemas.microsoft.com/office/powerpoint/2010/main" val="384740778"/>
      </p:ext>
    </p:extLst>
  </p:cSld>
  <p:clrMapOvr>
    <a:masterClrMapping/>
  </p:clrMapOvr>
  <mc:AlternateContent xmlns:mc="http://schemas.openxmlformats.org/markup-compatibility/2006" xmlns:p14="http://schemas.microsoft.com/office/powerpoint/2010/main">
    <mc:Choice Requires="p14">
      <p:transition spd="slow" p14:dur="2000" advTm="13816"/>
    </mc:Choice>
    <mc:Fallback xmlns="">
      <p:transition spd="slow" advTm="138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200"/>
                                  </p:stCondLst>
                                  <p:childTnLst>
                                    <p:set>
                                      <p:cBhvr>
                                        <p:cTn id="6" dur="1" fill="hold">
                                          <p:stCondLst>
                                            <p:cond delay="0"/>
                                          </p:stCondLst>
                                        </p:cTn>
                                        <p:tgtEl>
                                          <p:spTgt spid="6148"/>
                                        </p:tgtEl>
                                        <p:attrNameLst>
                                          <p:attrName>style.visibility</p:attrName>
                                        </p:attrNameLst>
                                      </p:cBhvr>
                                      <p:to>
                                        <p:strVal val="visible"/>
                                      </p:to>
                                    </p:set>
                                    <p:anim calcmode="lin" valueType="num">
                                      <p:cBhvr additive="base">
                                        <p:cTn id="7" dur="500" fill="hold"/>
                                        <p:tgtEl>
                                          <p:spTgt spid="6148"/>
                                        </p:tgtEl>
                                        <p:attrNameLst>
                                          <p:attrName>ppt_x</p:attrName>
                                        </p:attrNameLst>
                                      </p:cBhvr>
                                      <p:tavLst>
                                        <p:tav tm="0">
                                          <p:val>
                                            <p:strVal val="0-#ppt_w/2"/>
                                          </p:val>
                                        </p:tav>
                                        <p:tav tm="100000">
                                          <p:val>
                                            <p:strVal val="#ppt_x"/>
                                          </p:val>
                                        </p:tav>
                                      </p:tavLst>
                                    </p:anim>
                                    <p:anim calcmode="lin" valueType="num">
                                      <p:cBhvr additive="base">
                                        <p:cTn id="8" dur="500" fill="hold"/>
                                        <p:tgtEl>
                                          <p:spTgt spid="614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146"/>
                                        </p:tgtEl>
                                        <p:attrNameLst>
                                          <p:attrName>style.visibility</p:attrName>
                                        </p:attrNameLst>
                                      </p:cBhvr>
                                      <p:to>
                                        <p:strVal val="visible"/>
                                      </p:to>
                                    </p:set>
                                    <p:anim calcmode="lin" valueType="num">
                                      <p:cBhvr additive="base">
                                        <p:cTn id="11" dur="500" fill="hold"/>
                                        <p:tgtEl>
                                          <p:spTgt spid="6146"/>
                                        </p:tgtEl>
                                        <p:attrNameLst>
                                          <p:attrName>ppt_x</p:attrName>
                                        </p:attrNameLst>
                                      </p:cBhvr>
                                      <p:tavLst>
                                        <p:tav tm="0">
                                          <p:val>
                                            <p:strVal val="0-#ppt_w/2"/>
                                          </p:val>
                                        </p:tav>
                                        <p:tav tm="100000">
                                          <p:val>
                                            <p:strVal val="#ppt_x"/>
                                          </p:val>
                                        </p:tav>
                                      </p:tavLst>
                                    </p:anim>
                                    <p:anim calcmode="lin" valueType="num">
                                      <p:cBhvr additive="base">
                                        <p:cTn id="12" dur="500" fill="hold"/>
                                        <p:tgtEl>
                                          <p:spTgt spid="6146"/>
                                        </p:tgtEl>
                                        <p:attrNameLst>
                                          <p:attrName>ppt_y</p:attrName>
                                        </p:attrNameLst>
                                      </p:cBhvr>
                                      <p:tavLst>
                                        <p:tav tm="0">
                                          <p:val>
                                            <p:strVal val="#ppt_y"/>
                                          </p:val>
                                        </p:tav>
                                        <p:tav tm="100000">
                                          <p:val>
                                            <p:strVal val="#ppt_y"/>
                                          </p:val>
                                        </p:tav>
                                      </p:tavLst>
                                    </p:anim>
                                  </p:childTnLst>
                                </p:cTn>
                              </p:par>
                            </p:childTnLst>
                          </p:cTn>
                        </p:par>
                        <p:par>
                          <p:cTn id="13" fill="hold">
                            <p:stCondLst>
                              <p:cond delay="700"/>
                            </p:stCondLst>
                            <p:childTnLst>
                              <p:par>
                                <p:cTn id="14" presetID="2" presetClass="entr" presetSubtype="2"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1+#ppt_w/2"/>
                                          </p:val>
                                        </p:tav>
                                        <p:tav tm="100000">
                                          <p:val>
                                            <p:strVal val="#ppt_x"/>
                                          </p:val>
                                        </p:tav>
                                      </p:tavLst>
                                    </p:anim>
                                    <p:anim calcmode="lin" valueType="num">
                                      <p:cBhvr additive="base">
                                        <p:cTn id="17" dur="500" fill="hold"/>
                                        <p:tgtEl>
                                          <p:spTgt spid="14"/>
                                        </p:tgtEl>
                                        <p:attrNameLst>
                                          <p:attrName>ppt_y</p:attrName>
                                        </p:attrNameLst>
                                      </p:cBhvr>
                                      <p:tavLst>
                                        <p:tav tm="0">
                                          <p:val>
                                            <p:strVal val="#ppt_y"/>
                                          </p:val>
                                        </p:tav>
                                        <p:tav tm="100000">
                                          <p:val>
                                            <p:strVal val="#ppt_y"/>
                                          </p:val>
                                        </p:tav>
                                      </p:tavLst>
                                    </p:anim>
                                  </p:childTnLst>
                                </p:cTn>
                              </p:par>
                            </p:childTnLst>
                          </p:cTn>
                        </p:par>
                        <p:par>
                          <p:cTn id="18" fill="hold">
                            <p:stCondLst>
                              <p:cond delay="1200"/>
                            </p:stCondLst>
                            <p:childTnLst>
                              <p:par>
                                <p:cTn id="19" presetID="2" presetClass="entr" presetSubtype="4"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bg1">
            <a:alpha val="41000"/>
          </a:schemeClr>
        </a:solidFill>
        <a:effectLst/>
      </p:bgPr>
    </p:bg>
    <p:spTree>
      <p:nvGrpSpPr>
        <p:cNvPr id="1" name=""/>
        <p:cNvGrpSpPr/>
        <p:nvPr/>
      </p:nvGrpSpPr>
      <p:grpSpPr>
        <a:xfrm>
          <a:off x="0" y="0"/>
          <a:ext cx="0" cy="0"/>
          <a:chOff x="0" y="0"/>
          <a:chExt cx="0" cy="0"/>
        </a:xfrm>
      </p:grpSpPr>
      <p:sp>
        <p:nvSpPr>
          <p:cNvPr id="10" name="Content Placeholder 2"/>
          <p:cNvSpPr txBox="1">
            <a:spLocks/>
          </p:cNvSpPr>
          <p:nvPr/>
        </p:nvSpPr>
        <p:spPr>
          <a:xfrm>
            <a:off x="1994415" y="2312284"/>
            <a:ext cx="1512167" cy="192503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5000"/>
              </a:lnSpc>
              <a:spcBef>
                <a:spcPts val="0"/>
              </a:spcBef>
              <a:spcAft>
                <a:spcPct val="0"/>
              </a:spcAft>
              <a:buClrTx/>
              <a:buSzTx/>
              <a:buFont typeface="Arial" panose="020B0604020202020204" pitchFamily="34" charset="0"/>
              <a:buNone/>
              <a:tabLst/>
              <a:defRPr/>
            </a:pPr>
            <a:endParaRPr kumimoji="0" lang="en-GB" sz="1400" b="1" i="0" u="none" strike="noStrike" kern="1200" cap="small"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 name="Rectangle 1"/>
          <p:cNvSpPr/>
          <p:nvPr/>
        </p:nvSpPr>
        <p:spPr>
          <a:xfrm>
            <a:off x="1199456" y="1268760"/>
            <a:ext cx="9145016" cy="72008"/>
          </a:xfrm>
          <a:prstGeom prst="rect">
            <a:avLst/>
          </a:prstGeom>
          <a:solidFill>
            <a:srgbClr val="009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itle 1"/>
          <p:cNvSpPr>
            <a:spLocks/>
          </p:cNvSpPr>
          <p:nvPr/>
        </p:nvSpPr>
        <p:spPr bwMode="auto">
          <a:xfrm>
            <a:off x="1559496" y="188640"/>
            <a:ext cx="8208913" cy="1028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base" latinLnBrk="0" hangingPunct="1">
              <a:lnSpc>
                <a:spcPts val="3500"/>
              </a:lnSpc>
              <a:spcBef>
                <a:spcPct val="0"/>
              </a:spcBef>
              <a:spcAft>
                <a:spcPct val="0"/>
              </a:spcAft>
              <a:buClrTx/>
              <a:buSzTx/>
              <a:buFontTx/>
              <a:buNone/>
              <a:tabLst/>
              <a:defRPr/>
            </a:pPr>
            <a:r>
              <a:rPr kumimoji="0" lang="en-GB" altLang="en-US" sz="3200" b="1" i="0" u="none" strike="noStrike" kern="1200" cap="none" spc="0" normalizeH="0" baseline="0" noProof="0" dirty="0">
                <a:ln>
                  <a:noFill/>
                </a:ln>
                <a:solidFill>
                  <a:srgbClr val="0093D5"/>
                </a:solidFill>
                <a:effectLst/>
                <a:uLnTx/>
                <a:uFillTx/>
                <a:latin typeface="Century Gothic" panose="020B0502020202020204" pitchFamily="34" charset="0"/>
                <a:ea typeface="+mn-ea"/>
                <a:cs typeface="Arial" charset="0"/>
              </a:rPr>
              <a:t>Bottleneck n. 1: Political indifference</a:t>
            </a:r>
            <a:endParaRPr kumimoji="0" lang="en-US" altLang="en-US" sz="32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Arial" charset="0"/>
            </a:endParaRPr>
          </a:p>
        </p:txBody>
      </p:sp>
      <p:pic>
        <p:nvPicPr>
          <p:cNvPr id="7" name="Picture 6">
            <a:extLst>
              <a:ext uri="{FF2B5EF4-FFF2-40B4-BE49-F238E27FC236}">
                <a16:creationId xmlns:a16="http://schemas.microsoft.com/office/drawing/2014/main" id="{6438387F-DD53-4F7C-B40D-797A2FAEC44D}"/>
              </a:ext>
            </a:extLst>
          </p:cNvPr>
          <p:cNvPicPr>
            <a:picLocks noChangeAspect="1"/>
          </p:cNvPicPr>
          <p:nvPr/>
        </p:nvPicPr>
        <p:blipFill>
          <a:blip r:embed="rId2"/>
          <a:stretch>
            <a:fillRect/>
          </a:stretch>
        </p:blipFill>
        <p:spPr>
          <a:xfrm>
            <a:off x="7104112" y="1556792"/>
            <a:ext cx="4630797" cy="4556770"/>
          </a:xfrm>
          <a:prstGeom prst="rect">
            <a:avLst/>
          </a:prstGeom>
        </p:spPr>
      </p:pic>
      <p:pic>
        <p:nvPicPr>
          <p:cNvPr id="8" name="Picture 7">
            <a:extLst>
              <a:ext uri="{FF2B5EF4-FFF2-40B4-BE49-F238E27FC236}">
                <a16:creationId xmlns:a16="http://schemas.microsoft.com/office/drawing/2014/main" id="{C076EE35-23A5-40FB-B179-8BF1015DBB11}"/>
              </a:ext>
            </a:extLst>
          </p:cNvPr>
          <p:cNvPicPr>
            <a:picLocks noChangeAspect="1"/>
          </p:cNvPicPr>
          <p:nvPr/>
        </p:nvPicPr>
        <p:blipFill>
          <a:blip r:embed="rId3"/>
          <a:stretch>
            <a:fillRect/>
          </a:stretch>
        </p:blipFill>
        <p:spPr>
          <a:xfrm>
            <a:off x="196957" y="2127324"/>
            <a:ext cx="6742525" cy="3029868"/>
          </a:xfrm>
          <a:prstGeom prst="rect">
            <a:avLst/>
          </a:prstGeom>
        </p:spPr>
      </p:pic>
      <p:sp>
        <p:nvSpPr>
          <p:cNvPr id="3" name="Rectangle 2">
            <a:extLst>
              <a:ext uri="{FF2B5EF4-FFF2-40B4-BE49-F238E27FC236}">
                <a16:creationId xmlns:a16="http://schemas.microsoft.com/office/drawing/2014/main" id="{4C44BDF9-1E18-403C-9AE1-5A4C36075C9C}"/>
              </a:ext>
            </a:extLst>
          </p:cNvPr>
          <p:cNvSpPr/>
          <p:nvPr/>
        </p:nvSpPr>
        <p:spPr>
          <a:xfrm>
            <a:off x="7104111" y="2708920"/>
            <a:ext cx="4630797" cy="2304256"/>
          </a:xfrm>
          <a:prstGeom prst="rect">
            <a:avLst/>
          </a:prstGeom>
          <a:solidFill>
            <a:srgbClr val="FFFF00">
              <a:alpha val="4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782927EB-756B-422C-8C9B-94BBDA0EEA34}"/>
              </a:ext>
            </a:extLst>
          </p:cNvPr>
          <p:cNvPicPr>
            <a:picLocks noChangeAspect="1"/>
          </p:cNvPicPr>
          <p:nvPr/>
        </p:nvPicPr>
        <p:blipFill>
          <a:blip r:embed="rId4"/>
          <a:stretch>
            <a:fillRect/>
          </a:stretch>
        </p:blipFill>
        <p:spPr>
          <a:xfrm>
            <a:off x="11512" y="6379500"/>
            <a:ext cx="12192000" cy="510024"/>
          </a:xfrm>
          <a:prstGeom prst="rect">
            <a:avLst/>
          </a:prstGeom>
        </p:spPr>
      </p:pic>
    </p:spTree>
    <p:extLst>
      <p:ext uri="{BB962C8B-B14F-4D97-AF65-F5344CB8AC3E}">
        <p14:creationId xmlns:p14="http://schemas.microsoft.com/office/powerpoint/2010/main" val="531774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7806" y="1062002"/>
            <a:ext cx="6158274" cy="5247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899483" y="110816"/>
            <a:ext cx="8748464" cy="947533"/>
          </a:xfrm>
        </p:spPr>
        <p:txBody>
          <a:bodyPr>
            <a:noAutofit/>
          </a:bodyPr>
          <a:lstStyle/>
          <a:p>
            <a:pPr algn="l"/>
            <a:br>
              <a:rPr lang="en-US" sz="2000" dirty="0"/>
            </a:br>
            <a:endParaRPr lang="en-GB" sz="2000" dirty="0"/>
          </a:p>
        </p:txBody>
      </p:sp>
      <p:sp>
        <p:nvSpPr>
          <p:cNvPr id="7" name="TextBox 6"/>
          <p:cNvSpPr txBox="1"/>
          <p:nvPr/>
        </p:nvSpPr>
        <p:spPr>
          <a:xfrm flipV="1">
            <a:off x="479376" y="2418906"/>
            <a:ext cx="461665" cy="1656184"/>
          </a:xfrm>
          <a:prstGeom prst="rect">
            <a:avLst/>
          </a:prstGeom>
          <a:noFill/>
        </p:spPr>
        <p:txBody>
          <a:bodyPr vert="eaVert"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srgbClr val="FF0000"/>
                </a:solidFill>
                <a:effectLst/>
                <a:uLnTx/>
                <a:uFillTx/>
                <a:latin typeface="Arial" pitchFamily="34" charset="0"/>
                <a:ea typeface="+mn-ea"/>
                <a:cs typeface="Arial" pitchFamily="34" charset="0"/>
              </a:rPr>
              <a:t>US$ billions</a:t>
            </a:r>
          </a:p>
        </p:txBody>
      </p:sp>
      <p:sp>
        <p:nvSpPr>
          <p:cNvPr id="19" name="TextBox 18"/>
          <p:cNvSpPr txBox="1"/>
          <p:nvPr/>
        </p:nvSpPr>
        <p:spPr>
          <a:xfrm>
            <a:off x="6122134" y="2514255"/>
            <a:ext cx="1258678"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US$ 5 billion</a:t>
            </a:r>
          </a:p>
        </p:txBody>
      </p:sp>
      <p:sp>
        <p:nvSpPr>
          <p:cNvPr id="3" name="TextBox 2"/>
          <p:cNvSpPr txBox="1"/>
          <p:nvPr/>
        </p:nvSpPr>
        <p:spPr>
          <a:xfrm>
            <a:off x="273594" y="6027862"/>
            <a:ext cx="7088398" cy="2308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900" b="0" i="1" u="none" strike="noStrike" kern="1200" cap="none" spc="0" normalizeH="0" baseline="0" noProof="0" dirty="0">
                <a:ln>
                  <a:noFill/>
                </a:ln>
                <a:solidFill>
                  <a:srgbClr val="000000"/>
                </a:solidFill>
                <a:effectLst/>
                <a:uLnTx/>
                <a:uFillTx/>
                <a:latin typeface="Arial" pitchFamily="34" charset="0"/>
                <a:ea typeface="+mn-ea"/>
                <a:cs typeface="Arial" pitchFamily="34" charset="0"/>
              </a:rPr>
              <a:t>*</a:t>
            </a:r>
            <a:r>
              <a:rPr kumimoji="0" lang="en-GB" sz="900" b="1" i="1" u="none" strike="noStrike" kern="1200" cap="none" spc="0" normalizeH="0" baseline="0" noProof="0" dirty="0">
                <a:ln>
                  <a:noFill/>
                </a:ln>
                <a:solidFill>
                  <a:srgbClr val="000000"/>
                </a:solidFill>
                <a:effectLst/>
                <a:uLnTx/>
                <a:uFillTx/>
                <a:latin typeface="Arial" pitchFamily="34" charset="0"/>
                <a:ea typeface="+mn-ea"/>
                <a:cs typeface="Arial" pitchFamily="34" charset="0"/>
              </a:rPr>
              <a:t>government budgets + loans for TB; publicly funded inpatient + outpatient care for TB patients</a:t>
            </a:r>
            <a:r>
              <a:rPr kumimoji="0" lang="en-GB" sz="9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p>
        </p:txBody>
      </p:sp>
      <p:sp>
        <p:nvSpPr>
          <p:cNvPr id="18" name="TextBox 17"/>
          <p:cNvSpPr txBox="1"/>
          <p:nvPr/>
        </p:nvSpPr>
        <p:spPr>
          <a:xfrm>
            <a:off x="1703512" y="1270501"/>
            <a:ext cx="3836477" cy="646331"/>
          </a:xfrm>
          <a:prstGeom prst="rect">
            <a:avLst/>
          </a:prstGeom>
          <a:solidFill>
            <a:srgbClr val="C00000"/>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Stop TB Partnership Global Plan estimates of funding required</a:t>
            </a:r>
          </a:p>
        </p:txBody>
      </p:sp>
      <p:sp>
        <p:nvSpPr>
          <p:cNvPr id="23" name="TextBox 22"/>
          <p:cNvSpPr txBox="1"/>
          <p:nvPr/>
        </p:nvSpPr>
        <p:spPr>
          <a:xfrm>
            <a:off x="4653863" y="2852936"/>
            <a:ext cx="1407758"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US$ 2.3 billion</a:t>
            </a:r>
          </a:p>
        </p:txBody>
      </p:sp>
      <p:cxnSp>
        <p:nvCxnSpPr>
          <p:cNvPr id="24" name="Straight Arrow Connector 23"/>
          <p:cNvCxnSpPr/>
          <p:nvPr/>
        </p:nvCxnSpPr>
        <p:spPr>
          <a:xfrm>
            <a:off x="4664198" y="2780928"/>
            <a:ext cx="0" cy="455513"/>
          </a:xfrm>
          <a:prstGeom prst="straightConnector1">
            <a:avLst/>
          </a:prstGeom>
          <a:ln w="31750" cmpd="sng">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6155900" y="1916832"/>
            <a:ext cx="0" cy="1351582"/>
          </a:xfrm>
          <a:prstGeom prst="straightConnector1">
            <a:avLst/>
          </a:prstGeom>
          <a:ln w="31750" cmpd="sng">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1804590" y="5661248"/>
            <a:ext cx="2058517" cy="338554"/>
          </a:xfrm>
          <a:prstGeom prst="rect">
            <a:avLst/>
          </a:prstGeom>
          <a:solidFill>
            <a:schemeClr val="bg1"/>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Domestic funding* </a:t>
            </a:r>
          </a:p>
        </p:txBody>
      </p:sp>
      <p:sp>
        <p:nvSpPr>
          <p:cNvPr id="27" name="TextBox 26"/>
          <p:cNvSpPr txBox="1"/>
          <p:nvPr/>
        </p:nvSpPr>
        <p:spPr>
          <a:xfrm>
            <a:off x="4233039" y="5661248"/>
            <a:ext cx="2864887" cy="338554"/>
          </a:xfrm>
          <a:prstGeom prst="rect">
            <a:avLst/>
          </a:prstGeom>
          <a:solidFill>
            <a:schemeClr val="bg1"/>
          </a:solid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International donor funding</a:t>
            </a:r>
          </a:p>
        </p:txBody>
      </p:sp>
      <p:pic>
        <p:nvPicPr>
          <p:cNvPr id="4101"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85494" y="3310993"/>
            <a:ext cx="2180135" cy="1846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6699372" y="4988560"/>
            <a:ext cx="720079" cy="461665"/>
          </a:xfrm>
          <a:prstGeom prst="rect">
            <a:avLst/>
          </a:prstGeom>
          <a:solidFill>
            <a:schemeClr val="bg1"/>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Low-income</a:t>
            </a: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30" name="TextBox 29"/>
          <p:cNvSpPr txBox="1"/>
          <p:nvPr/>
        </p:nvSpPr>
        <p:spPr>
          <a:xfrm>
            <a:off x="7361992" y="4994086"/>
            <a:ext cx="720079" cy="830997"/>
          </a:xfrm>
          <a:prstGeom prst="rect">
            <a:avLst/>
          </a:prstGeom>
          <a:solidFill>
            <a:schemeClr val="bg1"/>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25 HBCs excl. BRICS</a:t>
            </a: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31" name="TextBox 30"/>
          <p:cNvSpPr txBox="1"/>
          <p:nvPr/>
        </p:nvSpPr>
        <p:spPr>
          <a:xfrm>
            <a:off x="8006510" y="5009772"/>
            <a:ext cx="720079" cy="276999"/>
          </a:xfrm>
          <a:prstGeom prst="rect">
            <a:avLst/>
          </a:prstGeom>
          <a:solidFill>
            <a:schemeClr val="bg1"/>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BRICS</a:t>
            </a: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10" name="Rectangle 9"/>
          <p:cNvSpPr/>
          <p:nvPr/>
        </p:nvSpPr>
        <p:spPr>
          <a:xfrm>
            <a:off x="6485493" y="3373194"/>
            <a:ext cx="265980" cy="17750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a:endParaRPr>
          </a:p>
        </p:txBody>
      </p:sp>
      <p:sp>
        <p:nvSpPr>
          <p:cNvPr id="35" name="TextBox 34"/>
          <p:cNvSpPr txBox="1"/>
          <p:nvPr/>
        </p:nvSpPr>
        <p:spPr>
          <a:xfrm>
            <a:off x="6340744" y="3303295"/>
            <a:ext cx="575799" cy="27699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100%</a:t>
            </a: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36" name="TextBox 35"/>
          <p:cNvSpPr txBox="1"/>
          <p:nvPr/>
        </p:nvSpPr>
        <p:spPr>
          <a:xfrm>
            <a:off x="6432183" y="4089224"/>
            <a:ext cx="490840" cy="27699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50%</a:t>
            </a: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pic>
        <p:nvPicPr>
          <p:cNvPr id="40" name="Picture 12">
            <a:extLst>
              <a:ext uri="{FF2B5EF4-FFF2-40B4-BE49-F238E27FC236}">
                <a16:creationId xmlns:a16="http://schemas.microsoft.com/office/drawing/2014/main" id="{FAC0882C-C880-457D-BBAA-733C7EF84ABB}"/>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217761" y="6367234"/>
            <a:ext cx="1804572" cy="528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8" name="Chart 4">
            <a:extLst>
              <a:ext uri="{FF2B5EF4-FFF2-40B4-BE49-F238E27FC236}">
                <a16:creationId xmlns:a16="http://schemas.microsoft.com/office/drawing/2014/main" id="{46FC3366-4E21-48F6-9F95-79B12B4F42A0}"/>
              </a:ext>
            </a:extLst>
          </p:cNvPr>
          <p:cNvGraphicFramePr>
            <a:graphicFrameLocks/>
          </p:cNvGraphicFramePr>
          <p:nvPr>
            <p:extLst/>
          </p:nvPr>
        </p:nvGraphicFramePr>
        <p:xfrm>
          <a:off x="9486900" y="3344863"/>
          <a:ext cx="2328863" cy="1882775"/>
        </p:xfrm>
        <a:graphic>
          <a:graphicData uri="http://schemas.openxmlformats.org/presentationml/2006/ole">
            <mc:AlternateContent xmlns:mc="http://schemas.openxmlformats.org/markup-compatibility/2006">
              <mc:Choice xmlns:v="urn:schemas-microsoft-com:vml" Requires="v">
                <p:oleObj spid="_x0000_s348174" name="Chart" r:id="rId8" imgW="3498681" imgH="2775015" progId="Excel.Chart.8">
                  <p:embed/>
                </p:oleObj>
              </mc:Choice>
              <mc:Fallback>
                <p:oleObj name="Chart" r:id="rId8" imgW="3498681" imgH="2775015" progId="Excel.Chart.8">
                  <p:embed/>
                  <p:pic>
                    <p:nvPicPr>
                      <p:cNvPr id="28" name="Chart 4">
                        <a:extLst>
                          <a:ext uri="{FF2B5EF4-FFF2-40B4-BE49-F238E27FC236}">
                            <a16:creationId xmlns:a16="http://schemas.microsoft.com/office/drawing/2014/main" id="{46FC3366-4E21-48F6-9F95-79B12B4F42A0}"/>
                          </a:ext>
                        </a:extLst>
                      </p:cNvPr>
                      <p:cNvPicPr>
                        <a:picLocks noChangeArrowheads="1"/>
                      </p:cNvPicPr>
                      <p:nvPr/>
                    </p:nvPicPr>
                    <p:blipFill>
                      <a:blip r:embed="rId9"/>
                      <a:srcRect/>
                      <a:stretch>
                        <a:fillRect/>
                      </a:stretch>
                    </p:blipFill>
                    <p:spPr bwMode="auto">
                      <a:xfrm>
                        <a:off x="9486900" y="3344863"/>
                        <a:ext cx="2328863" cy="1882775"/>
                      </a:xfrm>
                      <a:prstGeom prst="rect">
                        <a:avLst/>
                      </a:prstGeom>
                      <a:noFill/>
                      <a:extLst/>
                    </p:spPr>
                  </p:pic>
                </p:oleObj>
              </mc:Fallback>
            </mc:AlternateContent>
          </a:graphicData>
        </a:graphic>
      </p:graphicFrame>
      <p:sp>
        <p:nvSpPr>
          <p:cNvPr id="29" name="TextBox 5">
            <a:extLst>
              <a:ext uri="{FF2B5EF4-FFF2-40B4-BE49-F238E27FC236}">
                <a16:creationId xmlns:a16="http://schemas.microsoft.com/office/drawing/2014/main" id="{4C07F47D-EFCF-4BE6-B2E6-B2AFC3BEDE1F}"/>
              </a:ext>
            </a:extLst>
          </p:cNvPr>
          <p:cNvSpPr txBox="1">
            <a:spLocks noChangeArrowheads="1"/>
          </p:cNvSpPr>
          <p:nvPr/>
        </p:nvSpPr>
        <p:spPr bwMode="auto">
          <a:xfrm>
            <a:off x="9225197" y="5450225"/>
            <a:ext cx="29527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1200" b="0" i="0" u="none" strike="noStrike" kern="1200" cap="none" spc="0" normalizeH="0" baseline="0" noProof="0" dirty="0">
                <a:ln>
                  <a:noFill/>
                </a:ln>
                <a:solidFill>
                  <a:srgbClr val="000000"/>
                </a:solidFill>
                <a:effectLst/>
                <a:uLnTx/>
                <a:uFillTx/>
                <a:latin typeface="Calibri" pitchFamily="34" charset="0"/>
                <a:ea typeface="+mn-ea"/>
                <a:cs typeface="Arial" pitchFamily="34" charset="0"/>
              </a:rPr>
              <a:t>TAG TB R&amp;D report 2017</a:t>
            </a:r>
          </a:p>
        </p:txBody>
      </p:sp>
      <p:sp>
        <p:nvSpPr>
          <p:cNvPr id="32" name="TextBox 18">
            <a:extLst>
              <a:ext uri="{FF2B5EF4-FFF2-40B4-BE49-F238E27FC236}">
                <a16:creationId xmlns:a16="http://schemas.microsoft.com/office/drawing/2014/main" id="{1F2459FD-CA54-4859-97CB-681004B5D93F}"/>
              </a:ext>
            </a:extLst>
          </p:cNvPr>
          <p:cNvSpPr txBox="1">
            <a:spLocks noChangeArrowheads="1"/>
          </p:cNvSpPr>
          <p:nvPr/>
        </p:nvSpPr>
        <p:spPr bwMode="auto">
          <a:xfrm>
            <a:off x="9507869" y="2220778"/>
            <a:ext cx="2489303" cy="1015663"/>
          </a:xfrm>
          <a:prstGeom prst="rect">
            <a:avLst/>
          </a:prstGeom>
          <a:solidFill>
            <a:srgbClr val="00B050"/>
          </a:solidFill>
          <a:ln>
            <a:noFill/>
          </a:ln>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2400" b="1" i="0" u="none" strike="noStrike" kern="1200" cap="none" spc="0" normalizeH="0" baseline="0" noProof="0" dirty="0">
                <a:ln>
                  <a:noFill/>
                </a:ln>
                <a:solidFill>
                  <a:srgbClr val="FFFFFF"/>
                </a:solidFill>
                <a:effectLst/>
                <a:uLnTx/>
                <a:uFillTx/>
                <a:latin typeface="Calibri" pitchFamily="34" charset="0"/>
                <a:ea typeface="+mn-ea"/>
                <a:cs typeface="Calibri" pitchFamily="34" charset="0"/>
              </a:rPr>
              <a:t>RESEARCH </a:t>
            </a:r>
            <a:r>
              <a:rPr kumimoji="0" lang="en-GB" altLang="en-US" sz="1800" b="1" i="0" u="none" strike="noStrike" kern="1200" cap="none" spc="0" normalizeH="0" baseline="0" noProof="0" dirty="0">
                <a:ln>
                  <a:noFill/>
                </a:ln>
                <a:solidFill>
                  <a:srgbClr val="FFFFFF"/>
                </a:solidFill>
                <a:effectLst/>
                <a:uLnTx/>
                <a:uFillTx/>
                <a:latin typeface="Calibri" pitchFamily="34" charset="0"/>
                <a:ea typeface="+mn-ea"/>
                <a:cs typeface="Calibri"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1800" b="1" i="0" u="none" strike="noStrike" kern="1200" cap="none" spc="0" normalizeH="0" baseline="0" noProof="0" dirty="0">
                <a:ln>
                  <a:noFill/>
                </a:ln>
                <a:solidFill>
                  <a:srgbClr val="FFFFFF"/>
                </a:solidFill>
                <a:effectLst/>
                <a:uLnTx/>
                <a:uFillTx/>
                <a:latin typeface="Calibri" pitchFamily="34" charset="0"/>
                <a:ea typeface="+mn-ea"/>
                <a:cs typeface="Calibri" pitchFamily="34" charset="0"/>
              </a:rPr>
              <a:t>at least US$ 2 billion/</a:t>
            </a:r>
            <a:r>
              <a:rPr kumimoji="0" lang="en-GB" altLang="en-US" sz="1800" b="1" i="0" u="none" strike="noStrike" kern="1200" cap="none" spc="0" normalizeH="0" baseline="0" noProof="0" dirty="0" err="1">
                <a:ln>
                  <a:noFill/>
                </a:ln>
                <a:solidFill>
                  <a:srgbClr val="FFFFFF"/>
                </a:solidFill>
                <a:effectLst/>
                <a:uLnTx/>
                <a:uFillTx/>
                <a:latin typeface="Calibri" pitchFamily="34" charset="0"/>
                <a:ea typeface="+mn-ea"/>
                <a:cs typeface="Calibri" pitchFamily="34" charset="0"/>
              </a:rPr>
              <a:t>yr</a:t>
            </a:r>
            <a:r>
              <a:rPr kumimoji="0" lang="en-GB" altLang="en-US" sz="1800" b="1" i="0" u="none" strike="noStrike" kern="1200" cap="none" spc="0" normalizeH="0" baseline="0" noProof="0" dirty="0">
                <a:ln>
                  <a:noFill/>
                </a:ln>
                <a:solidFill>
                  <a:srgbClr val="FFFFFF"/>
                </a:solidFill>
                <a:effectLst/>
                <a:uLnTx/>
                <a:uFillTx/>
                <a:latin typeface="Calibri" pitchFamily="34" charset="0"/>
                <a:ea typeface="+mn-ea"/>
                <a:cs typeface="Calibri" pitchFamily="34" charset="0"/>
              </a:rPr>
              <a:t> needed</a:t>
            </a:r>
          </a:p>
        </p:txBody>
      </p:sp>
      <p:sp>
        <p:nvSpPr>
          <p:cNvPr id="33" name="TextBox 15">
            <a:extLst>
              <a:ext uri="{FF2B5EF4-FFF2-40B4-BE49-F238E27FC236}">
                <a16:creationId xmlns:a16="http://schemas.microsoft.com/office/drawing/2014/main" id="{6D88C125-7F3B-46E1-8476-E288850E44DD}"/>
              </a:ext>
            </a:extLst>
          </p:cNvPr>
          <p:cNvSpPr txBox="1">
            <a:spLocks noChangeArrowheads="1"/>
          </p:cNvSpPr>
          <p:nvPr/>
        </p:nvSpPr>
        <p:spPr bwMode="auto">
          <a:xfrm>
            <a:off x="9768408" y="3789040"/>
            <a:ext cx="110642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1600" b="1" i="0" u="none" strike="noStrike" kern="1200" cap="none" spc="0" normalizeH="0" baseline="0" noProof="0" dirty="0">
                <a:ln>
                  <a:noFill/>
                </a:ln>
                <a:solidFill>
                  <a:srgbClr val="FFFFFF"/>
                </a:solidFill>
                <a:effectLst/>
                <a:uLnTx/>
                <a:uFillTx/>
                <a:latin typeface="Calibri" pitchFamily="34" charset="0"/>
                <a:ea typeface="+mn-ea"/>
                <a:cs typeface="Arial" pitchFamily="34" charset="0"/>
              </a:rPr>
              <a:t>$1.3 billion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1600" b="1" i="0" u="none" strike="noStrike" kern="1200" cap="none" spc="0" normalizeH="0" baseline="0" noProof="0" dirty="0">
                <a:ln>
                  <a:noFill/>
                </a:ln>
                <a:solidFill>
                  <a:srgbClr val="FFFFFF"/>
                </a:solidFill>
                <a:effectLst/>
                <a:uLnTx/>
                <a:uFillTx/>
                <a:latin typeface="Calibri" pitchFamily="34" charset="0"/>
                <a:ea typeface="+mn-ea"/>
                <a:cs typeface="Arial" pitchFamily="34" charset="0"/>
              </a:rPr>
              <a:t>funding gap</a:t>
            </a:r>
          </a:p>
        </p:txBody>
      </p:sp>
      <p:sp>
        <p:nvSpPr>
          <p:cNvPr id="41" name="TextBox 7">
            <a:extLst>
              <a:ext uri="{FF2B5EF4-FFF2-40B4-BE49-F238E27FC236}">
                <a16:creationId xmlns:a16="http://schemas.microsoft.com/office/drawing/2014/main" id="{BA079802-BD04-4DFE-8E2A-5FA2ACFB564F}"/>
              </a:ext>
            </a:extLst>
          </p:cNvPr>
          <p:cNvSpPr txBox="1">
            <a:spLocks noChangeArrowheads="1"/>
          </p:cNvSpPr>
          <p:nvPr/>
        </p:nvSpPr>
        <p:spPr bwMode="auto">
          <a:xfrm>
            <a:off x="10647947" y="3698448"/>
            <a:ext cx="992669"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400" b="1" i="0" u="none" strike="noStrike" kern="1200" cap="none" spc="0" normalizeH="0" baseline="0" noProof="0" dirty="0">
                <a:ln>
                  <a:noFill/>
                </a:ln>
                <a:solidFill>
                  <a:srgbClr val="FFFFFF"/>
                </a:solidFill>
                <a:effectLst/>
                <a:uLnTx/>
                <a:uFillTx/>
                <a:latin typeface="Calibri" pitchFamily="34" charset="0"/>
                <a:ea typeface="+mn-ea"/>
                <a:cs typeface="Calibri" pitchFamily="34" charset="0"/>
              </a:rPr>
              <a:t>$720</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400" b="1" i="0" u="none" strike="noStrike" kern="1200" cap="none" spc="0" normalizeH="0" baseline="0" noProof="0" dirty="0">
                <a:ln>
                  <a:noFill/>
                </a:ln>
                <a:solidFill>
                  <a:srgbClr val="FFFFFF"/>
                </a:solidFill>
                <a:effectLst/>
                <a:uLnTx/>
                <a:uFillTx/>
                <a:latin typeface="Calibri" pitchFamily="34" charset="0"/>
                <a:ea typeface="+mn-ea"/>
                <a:cs typeface="Calibri" pitchFamily="34" charset="0"/>
              </a:rPr>
              <a:t>available in 2016</a:t>
            </a:r>
          </a:p>
        </p:txBody>
      </p:sp>
      <p:sp>
        <p:nvSpPr>
          <p:cNvPr id="42" name="Rectangle 25">
            <a:extLst>
              <a:ext uri="{FF2B5EF4-FFF2-40B4-BE49-F238E27FC236}">
                <a16:creationId xmlns:a16="http://schemas.microsoft.com/office/drawing/2014/main" id="{D90C7D71-5F04-4346-A784-4D0060DD69BA}"/>
              </a:ext>
            </a:extLst>
          </p:cNvPr>
          <p:cNvSpPr>
            <a:spLocks noChangeArrowheads="1"/>
          </p:cNvSpPr>
          <p:nvPr/>
        </p:nvSpPr>
        <p:spPr bwMode="auto">
          <a:xfrm>
            <a:off x="551385" y="1079025"/>
            <a:ext cx="9776902" cy="45719"/>
          </a:xfrm>
          <a:prstGeom prst="rect">
            <a:avLst/>
          </a:prstGeom>
          <a:solidFill>
            <a:srgbClr val="0093D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entury Gothic" pitchFamily="34" charset="0"/>
              <a:ea typeface="+mn-ea"/>
              <a:cs typeface="Arial" pitchFamily="34" charset="0"/>
            </a:endParaRPr>
          </a:p>
        </p:txBody>
      </p:sp>
      <p:sp>
        <p:nvSpPr>
          <p:cNvPr id="43" name="Title 1">
            <a:extLst>
              <a:ext uri="{FF2B5EF4-FFF2-40B4-BE49-F238E27FC236}">
                <a16:creationId xmlns:a16="http://schemas.microsoft.com/office/drawing/2014/main" id="{205DAE26-345F-495E-915F-1C2A8E93687E}"/>
              </a:ext>
            </a:extLst>
          </p:cNvPr>
          <p:cNvSpPr>
            <a:spLocks/>
          </p:cNvSpPr>
          <p:nvPr/>
        </p:nvSpPr>
        <p:spPr bwMode="auto">
          <a:xfrm>
            <a:off x="1630898" y="188640"/>
            <a:ext cx="8137511" cy="1028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base" latinLnBrk="0" hangingPunct="1">
              <a:lnSpc>
                <a:spcPts val="3500"/>
              </a:lnSpc>
              <a:spcBef>
                <a:spcPct val="0"/>
              </a:spcBef>
              <a:spcAft>
                <a:spcPct val="0"/>
              </a:spcAft>
              <a:buClrTx/>
              <a:buSzTx/>
              <a:buFontTx/>
              <a:buNone/>
              <a:tabLst/>
              <a:defRPr/>
            </a:pPr>
            <a:r>
              <a:rPr kumimoji="0" lang="en-GB" altLang="en-US" sz="2800" b="1" i="0" u="none" strike="noStrike" kern="1200" cap="none" spc="0" normalizeH="0" baseline="0" noProof="0" dirty="0">
                <a:ln>
                  <a:noFill/>
                </a:ln>
                <a:solidFill>
                  <a:srgbClr val="0093D5"/>
                </a:solidFill>
                <a:effectLst/>
                <a:uLnTx/>
                <a:uFillTx/>
                <a:latin typeface="Century Gothic" panose="020B0502020202020204" pitchFamily="34" charset="0"/>
                <a:ea typeface="+mn-ea"/>
                <a:cs typeface="Arial" charset="0"/>
              </a:rPr>
              <a:t>Bottleneck n. 2: Financial inadequacy</a:t>
            </a:r>
            <a:endParaRPr kumimoji="0" lang="en-US" altLang="en-US" sz="28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Arial" charset="0"/>
            </a:endParaRPr>
          </a:p>
        </p:txBody>
      </p:sp>
      <p:pic>
        <p:nvPicPr>
          <p:cNvPr id="44" name="Picture 43">
            <a:extLst>
              <a:ext uri="{FF2B5EF4-FFF2-40B4-BE49-F238E27FC236}">
                <a16:creationId xmlns:a16="http://schemas.microsoft.com/office/drawing/2014/main" id="{39B69DF6-E3E5-4C53-B158-222F89376DF0}"/>
              </a:ext>
            </a:extLst>
          </p:cNvPr>
          <p:cNvPicPr>
            <a:picLocks noChangeAspect="1"/>
          </p:cNvPicPr>
          <p:nvPr/>
        </p:nvPicPr>
        <p:blipFill>
          <a:blip r:embed="rId10"/>
          <a:stretch>
            <a:fillRect/>
          </a:stretch>
        </p:blipFill>
        <p:spPr>
          <a:xfrm>
            <a:off x="11512" y="6379500"/>
            <a:ext cx="12192000" cy="510024"/>
          </a:xfrm>
          <a:prstGeom prst="rect">
            <a:avLst/>
          </a:prstGeom>
        </p:spPr>
      </p:pic>
      <p:pic>
        <p:nvPicPr>
          <p:cNvPr id="45" name="Picture 12">
            <a:extLst>
              <a:ext uri="{FF2B5EF4-FFF2-40B4-BE49-F238E27FC236}">
                <a16:creationId xmlns:a16="http://schemas.microsoft.com/office/drawing/2014/main" id="{B9AF0075-5C7D-48F8-87DA-4DC61099B41C}"/>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416634" y="6399231"/>
            <a:ext cx="1660402" cy="486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2"/>
    </p:custDataLst>
    <p:extLst>
      <p:ext uri="{BB962C8B-B14F-4D97-AF65-F5344CB8AC3E}">
        <p14:creationId xmlns:p14="http://schemas.microsoft.com/office/powerpoint/2010/main" val="3524254620"/>
      </p:ext>
    </p:extLst>
  </p:cSld>
  <p:clrMapOvr>
    <a:masterClrMapping/>
  </p:clrMapOvr>
  <mc:AlternateContent xmlns:mc="http://schemas.openxmlformats.org/markup-compatibility/2006" xmlns:p14="http://schemas.microsoft.com/office/powerpoint/2010/main">
    <mc:Choice Requires="p14">
      <p:transition p14:dur="0" advTm="115587"/>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ppt_x"/>
                                          </p:val>
                                        </p:tav>
                                        <p:tav tm="100000">
                                          <p:val>
                                            <p:strVal val="#ppt_x"/>
                                          </p:val>
                                        </p:tav>
                                      </p:tavLst>
                                    </p:anim>
                                    <p:anim calcmode="lin" valueType="num">
                                      <p:cBhvr additive="base">
                                        <p:cTn id="8" dur="500" fill="hold"/>
                                        <p:tgtEl>
                                          <p:spTgt spid="4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500" fill="hold"/>
                                        <p:tgtEl>
                                          <p:spTgt spid="28"/>
                                        </p:tgtEl>
                                        <p:attrNameLst>
                                          <p:attrName>ppt_x</p:attrName>
                                        </p:attrNameLst>
                                      </p:cBhvr>
                                      <p:tavLst>
                                        <p:tav tm="0">
                                          <p:val>
                                            <p:strVal val="#ppt_x"/>
                                          </p:val>
                                        </p:tav>
                                        <p:tav tm="100000">
                                          <p:val>
                                            <p:strVal val="#ppt_x"/>
                                          </p:val>
                                        </p:tav>
                                      </p:tavLst>
                                    </p:anim>
                                    <p:anim calcmode="lin" valueType="num">
                                      <p:cBhvr additive="base">
                                        <p:cTn id="12" dur="500" fill="hold"/>
                                        <p:tgtEl>
                                          <p:spTgt spid="2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cBhvr additive="base">
                                        <p:cTn id="15" dur="500" fill="hold"/>
                                        <p:tgtEl>
                                          <p:spTgt spid="33"/>
                                        </p:tgtEl>
                                        <p:attrNameLst>
                                          <p:attrName>ppt_x</p:attrName>
                                        </p:attrNameLst>
                                      </p:cBhvr>
                                      <p:tavLst>
                                        <p:tav tm="0">
                                          <p:val>
                                            <p:strVal val="#ppt_x"/>
                                          </p:val>
                                        </p:tav>
                                        <p:tav tm="100000">
                                          <p:val>
                                            <p:strVal val="#ppt_x"/>
                                          </p:val>
                                        </p:tav>
                                      </p:tavLst>
                                    </p:anim>
                                    <p:anim calcmode="lin" valueType="num">
                                      <p:cBhvr additive="base">
                                        <p:cTn id="16" dur="500" fill="hold"/>
                                        <p:tgtEl>
                                          <p:spTgt spid="3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ppt_x"/>
                                          </p:val>
                                        </p:tav>
                                        <p:tav tm="100000">
                                          <p:val>
                                            <p:strVal val="#ppt_x"/>
                                          </p:val>
                                        </p:tav>
                                      </p:tavLst>
                                    </p:anim>
                                    <p:anim calcmode="lin" valueType="num">
                                      <p:cBhvr additive="base">
                                        <p:cTn id="20" dur="500" fill="hold"/>
                                        <p:tgtEl>
                                          <p:spTgt spid="2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 calcmode="lin" valueType="num">
                                      <p:cBhvr additive="base">
                                        <p:cTn id="23" dur="500" fill="hold"/>
                                        <p:tgtEl>
                                          <p:spTgt spid="32"/>
                                        </p:tgtEl>
                                        <p:attrNameLst>
                                          <p:attrName>ppt_x</p:attrName>
                                        </p:attrNameLst>
                                      </p:cBhvr>
                                      <p:tavLst>
                                        <p:tav tm="0">
                                          <p:val>
                                            <p:strVal val="#ppt_x"/>
                                          </p:val>
                                        </p:tav>
                                        <p:tav tm="100000">
                                          <p:val>
                                            <p:strVal val="#ppt_x"/>
                                          </p:val>
                                        </p:tav>
                                      </p:tavLst>
                                    </p:anim>
                                    <p:anim calcmode="lin" valueType="num">
                                      <p:cBhvr additive="base">
                                        <p:cTn id="24"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28" grpId="0"/>
      <p:bldP spid="29" grpId="0"/>
      <p:bldP spid="32" grpId="0" animBg="1"/>
      <p:bldP spid="33" grpId="0"/>
      <p:bldP spid="41" grpId="0"/>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Content Placeholder 2"/>
          <p:cNvSpPr txBox="1">
            <a:spLocks/>
          </p:cNvSpPr>
          <p:nvPr/>
        </p:nvSpPr>
        <p:spPr>
          <a:xfrm>
            <a:off x="1994425" y="2312284"/>
            <a:ext cx="1512167" cy="192503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5000"/>
              </a:lnSpc>
              <a:spcBef>
                <a:spcPts val="0"/>
              </a:spcBef>
              <a:spcAft>
                <a:spcPct val="0"/>
              </a:spcAft>
              <a:buClrTx/>
              <a:buSzTx/>
              <a:buFont typeface="Arial" panose="020B0604020202020204" pitchFamily="34" charset="0"/>
              <a:buNone/>
              <a:tabLst/>
              <a:defRPr/>
            </a:pPr>
            <a:endParaRPr kumimoji="0" lang="en-GB" sz="1400" b="1" i="0" u="none" strike="noStrike" kern="1200" cap="small"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8" name="Text Box 85"/>
          <p:cNvSpPr txBox="1"/>
          <p:nvPr/>
        </p:nvSpPr>
        <p:spPr>
          <a:xfrm>
            <a:off x="670720" y="124278"/>
            <a:ext cx="11521280" cy="1346592"/>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15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93D5"/>
                </a:solidFill>
                <a:effectLst/>
                <a:uLnTx/>
                <a:uFillTx/>
                <a:latin typeface="Century Gothic"/>
                <a:ea typeface="SimSun"/>
                <a:cs typeface="Arial"/>
              </a:rPr>
              <a:t>Finally, some visibility and sense of urgency</a:t>
            </a:r>
          </a:p>
          <a:p>
            <a:pPr marL="0" marR="0" lvl="0" indent="0" algn="l" defTabSz="914400" rtl="0" eaLnBrk="1" fontAlgn="base" latinLnBrk="0" hangingPunct="1">
              <a:lnSpc>
                <a:spcPct val="115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93D5"/>
                </a:solidFill>
                <a:effectLst/>
                <a:uLnTx/>
                <a:uFillTx/>
                <a:latin typeface="Century Gothic"/>
                <a:ea typeface="SimSun"/>
                <a:cs typeface="Arial"/>
              </a:rPr>
              <a:t>High-level commitment to </a:t>
            </a:r>
            <a:r>
              <a:rPr kumimoji="0" lang="en-US" sz="3600" b="1" i="0" u="none" strike="noStrike" kern="1200" cap="none" spc="0" normalizeH="0" baseline="0" noProof="0" dirty="0">
                <a:ln>
                  <a:noFill/>
                </a:ln>
                <a:solidFill>
                  <a:srgbClr val="FF0000"/>
                </a:solidFill>
                <a:effectLst/>
                <a:uLnTx/>
                <a:uFillTx/>
                <a:latin typeface="Century Gothic"/>
                <a:ea typeface="SimSun"/>
                <a:cs typeface="Arial"/>
              </a:rPr>
              <a:t>End TB</a:t>
            </a:r>
            <a:r>
              <a:rPr kumimoji="0" lang="en-US" sz="3600" b="1" i="0" u="none" strike="noStrike" kern="1200" cap="none" spc="0" normalizeH="0" baseline="0" noProof="0" dirty="0">
                <a:ln>
                  <a:noFill/>
                </a:ln>
                <a:solidFill>
                  <a:srgbClr val="0093D5"/>
                </a:solidFill>
                <a:effectLst/>
                <a:uLnTx/>
                <a:uFillTx/>
                <a:latin typeface="Century Gothic"/>
                <a:ea typeface="SimSun"/>
                <a:cs typeface="Arial"/>
              </a:rPr>
              <a:t>:</a:t>
            </a:r>
            <a:r>
              <a:rPr kumimoji="0" lang="en-US" sz="3600" b="1" i="0" u="none" strike="noStrike" kern="1200" cap="none" spc="0" normalizeH="0" baseline="0" noProof="0" dirty="0">
                <a:ln>
                  <a:noFill/>
                </a:ln>
                <a:solidFill>
                  <a:prstClr val="black"/>
                </a:solidFill>
                <a:effectLst/>
                <a:uLnTx/>
                <a:uFillTx/>
                <a:latin typeface="Century Gothic"/>
                <a:ea typeface="SimSun"/>
                <a:cs typeface="Arial"/>
              </a:rPr>
              <a:t> </a:t>
            </a:r>
            <a:r>
              <a:rPr kumimoji="0" lang="en-US" sz="3600" b="1" i="0" u="none" strike="noStrike" kern="1200" cap="none" spc="0" normalizeH="0" baseline="0" noProof="0" dirty="0">
                <a:ln>
                  <a:noFill/>
                </a:ln>
                <a:solidFill>
                  <a:srgbClr val="0093D5"/>
                </a:solidFill>
                <a:effectLst/>
                <a:uLnTx/>
                <a:uFillTx/>
                <a:latin typeface="Century Gothic"/>
                <a:ea typeface="SimSun"/>
                <a:cs typeface="Arial"/>
              </a:rPr>
              <a:t>2017-18</a:t>
            </a:r>
          </a:p>
        </p:txBody>
      </p:sp>
      <p:sp>
        <p:nvSpPr>
          <p:cNvPr id="2" name="Rectangle 1"/>
          <p:cNvSpPr/>
          <p:nvPr/>
        </p:nvSpPr>
        <p:spPr>
          <a:xfrm flipV="1">
            <a:off x="767408" y="1484783"/>
            <a:ext cx="9430178" cy="45719"/>
          </a:xfrm>
          <a:prstGeom prst="rect">
            <a:avLst/>
          </a:prstGeom>
          <a:solidFill>
            <a:srgbClr val="009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593477" y="1780018"/>
            <a:ext cx="3817259" cy="1469516"/>
          </a:xfrm>
          <a:prstGeom prst="rect">
            <a:avLst/>
          </a:prstGeom>
          <a:ln w="38100">
            <a:noFill/>
          </a:ln>
        </p:spPr>
      </p:pic>
      <p:grpSp>
        <p:nvGrpSpPr>
          <p:cNvPr id="14" name="Group 13"/>
          <p:cNvGrpSpPr/>
          <p:nvPr/>
        </p:nvGrpSpPr>
        <p:grpSpPr>
          <a:xfrm>
            <a:off x="6360810" y="3945363"/>
            <a:ext cx="3672408" cy="2116932"/>
            <a:chOff x="6783677" y="1484783"/>
            <a:chExt cx="2031880" cy="1300654"/>
          </a:xfrm>
        </p:grpSpPr>
        <p:grpSp>
          <p:nvGrpSpPr>
            <p:cNvPr id="15" name="Group 14"/>
            <p:cNvGrpSpPr/>
            <p:nvPr/>
          </p:nvGrpSpPr>
          <p:grpSpPr>
            <a:xfrm>
              <a:off x="6783677" y="1484783"/>
              <a:ext cx="2031880" cy="1294984"/>
              <a:chOff x="6783677" y="1484783"/>
              <a:chExt cx="2031880" cy="1294984"/>
            </a:xfrm>
          </p:grpSpPr>
          <p:pic>
            <p:nvPicPr>
              <p:cNvPr id="17" name="Picture 1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783677" y="1484783"/>
                <a:ext cx="2031880" cy="1294984"/>
              </a:xfrm>
              <a:prstGeom prst="rect">
                <a:avLst/>
              </a:prstGeom>
            </p:spPr>
          </p:pic>
          <p:sp>
            <p:nvSpPr>
              <p:cNvPr id="19" name="Rectangle 18"/>
              <p:cNvSpPr/>
              <p:nvPr/>
            </p:nvSpPr>
            <p:spPr>
              <a:xfrm>
                <a:off x="7015385" y="1658999"/>
                <a:ext cx="216024" cy="72008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6" name="TextBox 15"/>
            <p:cNvSpPr txBox="1"/>
            <p:nvPr/>
          </p:nvSpPr>
          <p:spPr>
            <a:xfrm>
              <a:off x="7330262" y="2351388"/>
              <a:ext cx="1404411" cy="434049"/>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rPr>
                <a:t>High Level Meeting on TB</a:t>
              </a:r>
              <a:endParaRPr kumimoji="0" lang="en-US" sz="1800" b="1"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endParaRPr>
            </a:p>
          </p:txBody>
        </p:sp>
      </p:grpSp>
      <p:sp>
        <p:nvSpPr>
          <p:cNvPr id="3" name="AutoShape 2" descr="Image result for G20 HEALTH MINISTERS ANTIMICROBIAL RESISTANCE"/>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n-ea"/>
              <a:cs typeface="Arial" charset="0"/>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42528" y="2759477"/>
            <a:ext cx="2415068" cy="1265213"/>
          </a:xfrm>
          <a:prstGeom prst="rect">
            <a:avLst/>
          </a:prstGeom>
        </p:spPr>
      </p:pic>
      <p:pic>
        <p:nvPicPr>
          <p:cNvPr id="3074" name="Picture 2"/>
          <p:cNvPicPr>
            <a:picLocks noChangeAspect="1" noChangeArrowheads="1"/>
          </p:cNvPicPr>
          <p:nvPr/>
        </p:nvPicPr>
        <p:blipFill rotWithShape="1">
          <a:blip r:embed="rId5">
            <a:extLst>
              <a:ext uri="{28A0092B-C50C-407E-A947-70E740481C1C}">
                <a14:useLocalDpi xmlns:a14="http://schemas.microsoft.com/office/drawing/2010/main"/>
              </a:ext>
            </a:extLst>
          </a:blip>
          <a:srcRect t="12136" b="13469"/>
          <a:stretch/>
        </p:blipFill>
        <p:spPr bwMode="auto">
          <a:xfrm>
            <a:off x="3098673" y="2542054"/>
            <a:ext cx="2459474" cy="14033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2" descr="traditional family photo">
            <a:extLst>
              <a:ext uri="{FF2B5EF4-FFF2-40B4-BE49-F238E27FC236}">
                <a16:creationId xmlns:a16="http://schemas.microsoft.com/office/drawing/2014/main" id="{FF840E3C-2E0F-44F5-8D5D-461FE3B8A58A}"/>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93908" y="1615550"/>
            <a:ext cx="2340260" cy="122602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Image result for G7 milan">
            <a:hlinkClick r:id="rId7"/>
            <a:extLst>
              <a:ext uri="{FF2B5EF4-FFF2-40B4-BE49-F238E27FC236}">
                <a16:creationId xmlns:a16="http://schemas.microsoft.com/office/drawing/2014/main" id="{CDDD1244-C1B7-4A8C-B335-CBA7C9580829}"/>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t="12781" b="19573"/>
          <a:stretch/>
        </p:blipFill>
        <p:spPr bwMode="auto">
          <a:xfrm>
            <a:off x="3134003" y="1884416"/>
            <a:ext cx="2016225" cy="76808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BBB4BD1F-829B-48AB-8F77-5A638179B19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865259" y="1749788"/>
            <a:ext cx="1063389" cy="1595083"/>
          </a:xfrm>
          <a:prstGeom prst="rect">
            <a:avLst/>
          </a:prstGeom>
        </p:spPr>
      </p:pic>
      <p:pic>
        <p:nvPicPr>
          <p:cNvPr id="24" name="Picture 23">
            <a:extLst>
              <a:ext uri="{FF2B5EF4-FFF2-40B4-BE49-F238E27FC236}">
                <a16:creationId xmlns:a16="http://schemas.microsoft.com/office/drawing/2014/main" id="{A2112850-E283-4297-BE37-0BBCC1546E45}"/>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21567"/>
          <a:stretch/>
        </p:blipFill>
        <p:spPr>
          <a:xfrm>
            <a:off x="9462672" y="1725509"/>
            <a:ext cx="1376441" cy="1619363"/>
          </a:xfrm>
          <a:prstGeom prst="rect">
            <a:avLst/>
          </a:prstGeom>
        </p:spPr>
      </p:pic>
      <p:pic>
        <p:nvPicPr>
          <p:cNvPr id="25" name="Picture 2" descr="Image result for modi and TB">
            <a:extLst>
              <a:ext uri="{FF2B5EF4-FFF2-40B4-BE49-F238E27FC236}">
                <a16:creationId xmlns:a16="http://schemas.microsoft.com/office/drawing/2014/main" id="{6829CC24-FA72-4C2D-B570-2FD6C1C2779C}"/>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2691" t="1628" r="23164" b="9921"/>
          <a:stretch/>
        </p:blipFill>
        <p:spPr bwMode="auto">
          <a:xfrm>
            <a:off x="2272393" y="4251617"/>
            <a:ext cx="2808312" cy="18340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FEBF80BD-AB81-43C9-B79B-910C76B58ABB}"/>
              </a:ext>
            </a:extLst>
          </p:cNvPr>
          <p:cNvPicPr>
            <a:picLocks noChangeAspect="1"/>
          </p:cNvPicPr>
          <p:nvPr/>
        </p:nvPicPr>
        <p:blipFill>
          <a:blip r:embed="rId12"/>
          <a:stretch>
            <a:fillRect/>
          </a:stretch>
        </p:blipFill>
        <p:spPr>
          <a:xfrm>
            <a:off x="11512" y="6379500"/>
            <a:ext cx="12192000" cy="510024"/>
          </a:xfrm>
          <a:prstGeom prst="rect">
            <a:avLst/>
          </a:prstGeom>
        </p:spPr>
      </p:pic>
    </p:spTree>
    <p:extLst>
      <p:ext uri="{BB962C8B-B14F-4D97-AF65-F5344CB8AC3E}">
        <p14:creationId xmlns:p14="http://schemas.microsoft.com/office/powerpoint/2010/main" val="34568786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9" name="Group 8"/>
          <p:cNvGrpSpPr/>
          <p:nvPr/>
        </p:nvGrpSpPr>
        <p:grpSpPr>
          <a:xfrm>
            <a:off x="1439652" y="1412776"/>
            <a:ext cx="3144180" cy="1611777"/>
            <a:chOff x="-1260651" y="1183098"/>
            <a:chExt cx="3193137" cy="1564833"/>
          </a:xfrm>
        </p:grpSpPr>
        <p:pic>
          <p:nvPicPr>
            <p:cNvPr id="10"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37556" y="1183098"/>
              <a:ext cx="1094930" cy="989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1" name="Group 10"/>
            <p:cNvGrpSpPr/>
            <p:nvPr/>
          </p:nvGrpSpPr>
          <p:grpSpPr>
            <a:xfrm>
              <a:off x="-1260651" y="1477636"/>
              <a:ext cx="3120008" cy="1270295"/>
              <a:chOff x="-1260651" y="1448920"/>
              <a:chExt cx="3120008" cy="1270295"/>
            </a:xfrm>
          </p:grpSpPr>
          <p:pic>
            <p:nvPicPr>
              <p:cNvPr id="12" name="Pictur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60651" y="1448920"/>
                <a:ext cx="1512168" cy="462832"/>
              </a:xfrm>
              <a:prstGeom prst="rect">
                <a:avLst/>
              </a:prstGeom>
            </p:spPr>
          </p:pic>
          <p:sp>
            <p:nvSpPr>
              <p:cNvPr id="16" name="Text Box 4"/>
              <p:cNvSpPr txBox="1"/>
              <p:nvPr/>
            </p:nvSpPr>
            <p:spPr>
              <a:xfrm>
                <a:off x="-1212307" y="2133132"/>
                <a:ext cx="3071664" cy="586083"/>
              </a:xfrm>
              <a:prstGeom prst="rect">
                <a:avLst/>
              </a:prstGeom>
              <a:noFill/>
              <a:ln>
                <a:noFill/>
              </a:ln>
              <a:effectLst/>
            </p:spPr>
            <p:txBody>
              <a:bodyPr rot="0" spcFirstLastPara="0" vert="horz" wrap="square" lIns="91440" tIns="45720" rIns="91440" bIns="45720" numCol="1" spcCol="0" rtlCol="0" fromWordArt="0" anchor="t" anchorCtr="0" forceAA="0" compatLnSpc="1">
                <a:noAutofit/>
              </a:bodyPr>
              <a:lstStyle/>
              <a:p>
                <a:pPr marL="0" marR="0" lvl="0" indent="0" algn="l" defTabSz="914400" rtl="0" eaLnBrk="1" fontAlgn="base" latinLnBrk="0" hangingPunct="1">
                  <a:lnSpc>
                    <a:spcPct val="115000"/>
                  </a:lnSpc>
                  <a:spcBef>
                    <a:spcPct val="0"/>
                  </a:spcBef>
                  <a:spcAft>
                    <a:spcPct val="0"/>
                  </a:spcAft>
                  <a:buClrTx/>
                  <a:buSzTx/>
                  <a:buFontTx/>
                  <a:buNone/>
                  <a:tabLst/>
                  <a:defRPr/>
                </a:pPr>
                <a:endParaRPr kumimoji="0" lang="en-US" sz="1100" b="0" i="0" u="none" strike="noStrike" kern="1200" cap="all" spc="0" normalizeH="0" baseline="0" noProof="0" dirty="0">
                  <a:ln w="12700" cap="flat" cmpd="sng" algn="ctr">
                    <a:noFill/>
                    <a:prstDash val="solid"/>
                    <a:round/>
                  </a:ln>
                  <a:solidFill>
                    <a:srgbClr val="000000"/>
                  </a:solidFill>
                  <a:effectLst/>
                  <a:uLnTx/>
                  <a:uFillTx/>
                  <a:latin typeface="Century Gothic" panose="020B0502020202020204" pitchFamily="34" charset="0"/>
                  <a:ea typeface="SimSun"/>
                  <a:cs typeface="Arial"/>
                </a:endParaRPr>
              </a:p>
              <a:p>
                <a:pPr marL="0" marR="0" lvl="0" indent="0" algn="ctr" defTabSz="914400" rtl="0" eaLnBrk="1" fontAlgn="base" latinLnBrk="0" hangingPunct="1">
                  <a:lnSpc>
                    <a:spcPct val="115000"/>
                  </a:lnSpc>
                  <a:spcBef>
                    <a:spcPct val="0"/>
                  </a:spcBef>
                  <a:spcAft>
                    <a:spcPct val="0"/>
                  </a:spcAft>
                  <a:buClrTx/>
                  <a:buSzTx/>
                  <a:buFontTx/>
                  <a:buNone/>
                  <a:tabLst/>
                  <a:defRPr/>
                </a:pPr>
                <a:r>
                  <a:rPr kumimoji="0" lang="en-US" sz="1600" b="0" i="0" u="none" strike="noStrike" kern="1200" cap="all" spc="0" normalizeH="0" baseline="0" noProof="0" dirty="0">
                    <a:ln w="12700" cap="flat" cmpd="sng" algn="ctr">
                      <a:noFill/>
                      <a:prstDash val="solid"/>
                      <a:round/>
                    </a:ln>
                    <a:solidFill>
                      <a:srgbClr val="000000"/>
                    </a:solidFill>
                    <a:effectLst/>
                    <a:uLnTx/>
                    <a:uFillTx/>
                    <a:latin typeface="Century Gothic" panose="020B0502020202020204" pitchFamily="34" charset="0"/>
                    <a:ea typeface="SimSun"/>
                    <a:cs typeface="Arial"/>
                  </a:rPr>
                  <a:t>FIRST WHO GLOBAL MINISTERIAL CONFERENCE  - Moscow 2017</a:t>
                </a:r>
              </a:p>
              <a:p>
                <a:pPr marL="0" marR="0" lvl="0" indent="0" algn="ctr" defTabSz="914400" rtl="0" eaLnBrk="1" fontAlgn="base" latinLnBrk="0" hangingPunct="1">
                  <a:lnSpc>
                    <a:spcPct val="115000"/>
                  </a:lnSpc>
                  <a:spcBef>
                    <a:spcPct val="0"/>
                  </a:spcBef>
                  <a:spcAft>
                    <a:spcPct val="0"/>
                  </a:spcAft>
                  <a:buClrTx/>
                  <a:buSzTx/>
                  <a:buFontTx/>
                  <a:buNone/>
                  <a:tabLst/>
                  <a:defRPr/>
                </a:pPr>
                <a:endParaRPr kumimoji="0" lang="en-US" sz="1600" b="0" i="0" u="none" strike="noStrike" kern="1200" cap="all" spc="0" normalizeH="0" baseline="0" noProof="0" dirty="0">
                  <a:ln w="12700" cap="flat" cmpd="sng" algn="ctr">
                    <a:noFill/>
                    <a:prstDash val="solid"/>
                    <a:round/>
                  </a:ln>
                  <a:solidFill>
                    <a:srgbClr val="000000"/>
                  </a:solidFill>
                  <a:effectLst/>
                  <a:uLnTx/>
                  <a:uFillTx/>
                  <a:latin typeface="Century Gothic" panose="020B0502020202020204" pitchFamily="34" charset="0"/>
                  <a:ea typeface="SimSun"/>
                  <a:cs typeface="Arial"/>
                </a:endParaRPr>
              </a:p>
              <a:p>
                <a:pPr marL="0" marR="0" lvl="0" indent="0" algn="ctr" defTabSz="914400" rtl="0" eaLnBrk="1" fontAlgn="base" latinLnBrk="0" hangingPunct="1">
                  <a:lnSpc>
                    <a:spcPct val="115000"/>
                  </a:lnSpc>
                  <a:spcBef>
                    <a:spcPct val="0"/>
                  </a:spcBef>
                  <a:spcAft>
                    <a:spcPct val="0"/>
                  </a:spcAft>
                  <a:buClrTx/>
                  <a:buSzTx/>
                  <a:buFontTx/>
                  <a:buNone/>
                  <a:tabLst/>
                  <a:defRPr/>
                </a:pPr>
                <a:r>
                  <a:rPr kumimoji="0" lang="en-US" sz="1800" b="1" i="0" u="none" strike="noStrike" kern="1200" cap="all" spc="0" normalizeH="0" baseline="0" noProof="0" dirty="0">
                    <a:ln w="12700" cap="flat" cmpd="sng" algn="ctr">
                      <a:noFill/>
                      <a:prstDash val="solid"/>
                      <a:round/>
                    </a:ln>
                    <a:solidFill>
                      <a:srgbClr val="0093D5"/>
                    </a:solidFill>
                    <a:effectLst/>
                    <a:uLnTx/>
                    <a:uFillTx/>
                    <a:latin typeface="Century Gothic" panose="020B0502020202020204" pitchFamily="34" charset="0"/>
                    <a:ea typeface="SimSun"/>
                    <a:cs typeface="Arial"/>
                  </a:rPr>
                  <a:t>ENDING TB IN THE SUSTAINABLE DEVELOPMENT ERA: A MULTISECTORAL RESPONSE</a:t>
                </a:r>
              </a:p>
            </p:txBody>
          </p:sp>
        </p:grpSp>
      </p:grpSp>
      <p:sp>
        <p:nvSpPr>
          <p:cNvPr id="32" name="Rectangle 31"/>
          <p:cNvSpPr/>
          <p:nvPr/>
        </p:nvSpPr>
        <p:spPr>
          <a:xfrm>
            <a:off x="839416" y="1151032"/>
            <a:ext cx="9358170" cy="45719"/>
          </a:xfrm>
          <a:prstGeom prst="rect">
            <a:avLst/>
          </a:prstGeom>
          <a:solidFill>
            <a:srgbClr val="009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
          <p:cNvPicPr>
            <a:picLocks noChangeAspect="1" noChangeArrowheads="1"/>
          </p:cNvPicPr>
          <p:nvPr/>
        </p:nvPicPr>
        <p:blipFill rotWithShape="1">
          <a:blip r:embed="rId4">
            <a:extLst>
              <a:ext uri="{28A0092B-C50C-407E-A947-70E740481C1C}">
                <a14:useLocalDpi xmlns:a14="http://schemas.microsoft.com/office/drawing/2010/main"/>
              </a:ext>
            </a:extLst>
          </a:blip>
          <a:srcRect l="51466" b="12848"/>
          <a:stretch/>
        </p:blipFill>
        <p:spPr bwMode="auto">
          <a:xfrm>
            <a:off x="5951983" y="1272788"/>
            <a:ext cx="4752529" cy="49645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ight Arrow 1"/>
          <p:cNvSpPr/>
          <p:nvPr/>
        </p:nvSpPr>
        <p:spPr>
          <a:xfrm rot="19403103">
            <a:off x="5306419" y="4004234"/>
            <a:ext cx="3244423" cy="327041"/>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pic>
        <p:nvPicPr>
          <p:cNvPr id="19" name="Picture 12">
            <a:extLst>
              <a:ext uri="{FF2B5EF4-FFF2-40B4-BE49-F238E27FC236}">
                <a16:creationId xmlns:a16="http://schemas.microsoft.com/office/drawing/2014/main" id="{0542C353-5167-4F2E-A579-EF510AA1CE97}"/>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10194443" y="6309320"/>
            <a:ext cx="1804572" cy="528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itle 1">
            <a:extLst>
              <a:ext uri="{FF2B5EF4-FFF2-40B4-BE49-F238E27FC236}">
                <a16:creationId xmlns:a16="http://schemas.microsoft.com/office/drawing/2014/main" id="{0D0C4F69-AD11-4538-BAB9-A9C3200A8FE0}"/>
              </a:ext>
            </a:extLst>
          </p:cNvPr>
          <p:cNvSpPr txBox="1">
            <a:spLocks/>
          </p:cNvSpPr>
          <p:nvPr/>
        </p:nvSpPr>
        <p:spPr bwMode="auto">
          <a:xfrm>
            <a:off x="839416" y="73441"/>
            <a:ext cx="10225136" cy="936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3200" b="1" i="0" u="none" strike="noStrike" kern="0" cap="none" spc="0" normalizeH="0" baseline="0" noProof="0" dirty="0">
                <a:ln>
                  <a:noFill/>
                </a:ln>
                <a:solidFill>
                  <a:prstClr val="black"/>
                </a:solidFill>
                <a:effectLst/>
                <a:uLnTx/>
                <a:uFillTx/>
                <a:latin typeface="Century Gothic" panose="020B0502020202020204" pitchFamily="34" charset="0"/>
                <a:ea typeface="+mj-ea"/>
                <a:cs typeface="+mj-cs"/>
              </a:rPr>
              <a:t>What is the key political recommendation today?</a:t>
            </a:r>
          </a:p>
        </p:txBody>
      </p:sp>
      <p:pic>
        <p:nvPicPr>
          <p:cNvPr id="22" name="Picture 21">
            <a:extLst>
              <a:ext uri="{FF2B5EF4-FFF2-40B4-BE49-F238E27FC236}">
                <a16:creationId xmlns:a16="http://schemas.microsoft.com/office/drawing/2014/main" id="{B64654D4-E1C2-4C3B-93AA-0764CDEC02C5}"/>
              </a:ext>
            </a:extLst>
          </p:cNvPr>
          <p:cNvPicPr>
            <a:picLocks noChangeAspect="1"/>
          </p:cNvPicPr>
          <p:nvPr/>
        </p:nvPicPr>
        <p:blipFill>
          <a:blip r:embed="rId6"/>
          <a:stretch>
            <a:fillRect/>
          </a:stretch>
        </p:blipFill>
        <p:spPr>
          <a:xfrm>
            <a:off x="11512" y="6379500"/>
            <a:ext cx="12192000" cy="510024"/>
          </a:xfrm>
          <a:prstGeom prst="rect">
            <a:avLst/>
          </a:prstGeom>
        </p:spPr>
      </p:pic>
      <p:pic>
        <p:nvPicPr>
          <p:cNvPr id="23" name="Picture 12">
            <a:extLst>
              <a:ext uri="{FF2B5EF4-FFF2-40B4-BE49-F238E27FC236}">
                <a16:creationId xmlns:a16="http://schemas.microsoft.com/office/drawing/2014/main" id="{AA69ED23-24AF-40E3-88E3-B40393C3980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416634" y="6399231"/>
            <a:ext cx="1660402" cy="486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1254977"/>
      </p:ext>
    </p:extLst>
  </p:cSld>
  <p:clrMapOvr>
    <a:masterClrMapping/>
  </p:clrMapOvr>
  <mc:AlternateContent xmlns:mc="http://schemas.openxmlformats.org/markup-compatibility/2006" xmlns:p14="http://schemas.microsoft.com/office/powerpoint/2010/main">
    <mc:Choice Requires="p14">
      <p:transition p14:dur="0" advTm="87528"/>
    </mc:Choice>
    <mc:Fallback xmlns="">
      <p:transition advTm="8752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A037BEC-3FA5-4281-B7BE-2E9FDC1174F9}"/>
              </a:ext>
            </a:extLst>
          </p:cNvPr>
          <p:cNvPicPr>
            <a:picLocks noChangeAspect="1"/>
          </p:cNvPicPr>
          <p:nvPr/>
        </p:nvPicPr>
        <p:blipFill rotWithShape="1">
          <a:blip r:embed="rId2"/>
          <a:srcRect l="18647" r="19917"/>
          <a:stretch/>
        </p:blipFill>
        <p:spPr>
          <a:xfrm>
            <a:off x="6960096" y="1247026"/>
            <a:ext cx="4176464" cy="4793163"/>
          </a:xfrm>
          <a:prstGeom prst="rect">
            <a:avLst/>
          </a:prstGeom>
        </p:spPr>
      </p:pic>
      <p:sp>
        <p:nvSpPr>
          <p:cNvPr id="3" name="Rectangle 3">
            <a:extLst>
              <a:ext uri="{FF2B5EF4-FFF2-40B4-BE49-F238E27FC236}">
                <a16:creationId xmlns:a16="http://schemas.microsoft.com/office/drawing/2014/main" id="{28DF8F4C-1B5F-4210-AD09-41EE858C242D}"/>
              </a:ext>
            </a:extLst>
          </p:cNvPr>
          <p:cNvSpPr>
            <a:spLocks noChangeArrowheads="1"/>
          </p:cNvSpPr>
          <p:nvPr/>
        </p:nvSpPr>
        <p:spPr bwMode="auto">
          <a:xfrm>
            <a:off x="1055440" y="160975"/>
            <a:ext cx="9144000" cy="798513"/>
          </a:xfrm>
          <a:prstGeom prst="rect">
            <a:avLst/>
          </a:prstGeom>
          <a:noFill/>
          <a:ln>
            <a:noFill/>
          </a:ln>
          <a:effectLst>
            <a:outerShdw dist="17961" dir="2700000" algn="ctr" rotWithShape="0">
              <a:srgbClr val="96CCEE"/>
            </a:outerShdw>
          </a:effectLst>
          <a:extLst/>
        </p:spPr>
        <p:txBody>
          <a:bodyPr lIns="0" tIns="0" rIns="0" bIns="0" anchor="ctr"/>
          <a:lstStyle>
            <a:lvl1pPr defTabSz="955675" eaLnBrk="0" hangingPunct="0">
              <a:defRPr>
                <a:solidFill>
                  <a:schemeClr val="tx1"/>
                </a:solidFill>
                <a:latin typeface="Calibri" pitchFamily="34" charset="0"/>
                <a:cs typeface="Arial" pitchFamily="34" charset="0"/>
              </a:defRPr>
            </a:lvl1pPr>
            <a:lvl2pPr marL="742950" indent="-285750" defTabSz="955675" eaLnBrk="0" hangingPunct="0">
              <a:defRPr>
                <a:solidFill>
                  <a:schemeClr val="tx1"/>
                </a:solidFill>
                <a:latin typeface="Calibri" pitchFamily="34" charset="0"/>
                <a:cs typeface="Arial" pitchFamily="34" charset="0"/>
              </a:defRPr>
            </a:lvl2pPr>
            <a:lvl3pPr marL="1143000" indent="-228600" defTabSz="955675" eaLnBrk="0" hangingPunct="0">
              <a:defRPr>
                <a:solidFill>
                  <a:schemeClr val="tx1"/>
                </a:solidFill>
                <a:latin typeface="Calibri" pitchFamily="34" charset="0"/>
                <a:cs typeface="Arial" pitchFamily="34" charset="0"/>
              </a:defRPr>
            </a:lvl3pPr>
            <a:lvl4pPr marL="1600200" indent="-228600" defTabSz="955675" eaLnBrk="0" hangingPunct="0">
              <a:defRPr>
                <a:solidFill>
                  <a:schemeClr val="tx1"/>
                </a:solidFill>
                <a:latin typeface="Calibri" pitchFamily="34" charset="0"/>
                <a:cs typeface="Arial" pitchFamily="34" charset="0"/>
              </a:defRPr>
            </a:lvl4pPr>
            <a:lvl5pPr marL="2057400" indent="-228600" defTabSz="955675" eaLnBrk="0" hangingPunct="0">
              <a:defRPr>
                <a:solidFill>
                  <a:schemeClr val="tx1"/>
                </a:solidFill>
                <a:latin typeface="Calibri" pitchFamily="34" charset="0"/>
                <a:cs typeface="Arial" pitchFamily="34" charset="0"/>
              </a:defRPr>
            </a:lvl5pPr>
            <a:lvl6pPr marL="2514600" indent="-228600" defTabSz="955675"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55675"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55675"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55675" eaLnBrk="0" fontAlgn="base" hangingPunct="0">
              <a:spcBef>
                <a:spcPct val="0"/>
              </a:spcBef>
              <a:spcAft>
                <a:spcPct val="0"/>
              </a:spcAft>
              <a:defRPr>
                <a:solidFill>
                  <a:schemeClr val="tx1"/>
                </a:solidFill>
                <a:latin typeface="Calibri" pitchFamily="34" charset="0"/>
                <a:cs typeface="Arial" pitchFamily="34" charset="0"/>
              </a:defRPr>
            </a:lvl9pPr>
          </a:lstStyle>
          <a:p>
            <a:pPr marL="0" marR="0" lvl="0" indent="0" algn="l" defTabSz="955675" rtl="0" eaLnBrk="1" fontAlgn="base" latinLnBrk="0" hangingPunct="1">
              <a:lnSpc>
                <a:spcPct val="100000"/>
              </a:lnSpc>
              <a:spcBef>
                <a:spcPct val="0"/>
              </a:spcBef>
              <a:spcAft>
                <a:spcPct val="0"/>
              </a:spcAft>
              <a:buClrTx/>
              <a:buSzTx/>
              <a:buFontTx/>
              <a:buNone/>
              <a:tabLst/>
              <a:defRPr/>
            </a:pPr>
            <a:r>
              <a:rPr kumimoji="0" lang="en-GB" altLang="en-US" sz="3600" b="1" i="0" u="none" strike="noStrike" kern="1200" cap="none" spc="0" normalizeH="0" baseline="0" noProof="0" dirty="0">
                <a:ln>
                  <a:noFill/>
                </a:ln>
                <a:solidFill>
                  <a:prstClr val="black"/>
                </a:solidFill>
                <a:effectLst/>
                <a:uLnTx/>
                <a:uFillTx/>
                <a:latin typeface="Calibri" pitchFamily="34" charset="0"/>
                <a:ea typeface="+mn-ea"/>
                <a:cs typeface="Arial" pitchFamily="34" charset="0"/>
              </a:rPr>
              <a:t>  </a:t>
            </a:r>
            <a:r>
              <a:rPr kumimoji="0" lang="en-GB" altLang="en-US" sz="3200" b="1" i="0" u="none" strike="noStrike" kern="1200" cap="none" spc="0" normalizeH="0" baseline="0" noProof="0" dirty="0">
                <a:ln>
                  <a:noFill/>
                </a:ln>
                <a:solidFill>
                  <a:prstClr val="black"/>
                </a:solidFill>
                <a:effectLst/>
                <a:uLnTx/>
                <a:uFillTx/>
                <a:latin typeface="Century Gothic" pitchFamily="34" charset="0"/>
                <a:ea typeface="+mn-ea"/>
                <a:cs typeface="Arial" pitchFamily="34" charset="0"/>
              </a:rPr>
              <a:t>A</a:t>
            </a:r>
            <a:r>
              <a:rPr kumimoji="0" lang="en-GB" altLang="en-US" sz="3200" b="1" i="0" u="none" strike="noStrike" kern="1200" cap="none" spc="0" normalizeH="0" baseline="0" noProof="0" dirty="0" err="1">
                <a:ln>
                  <a:noFill/>
                </a:ln>
                <a:solidFill>
                  <a:prstClr val="black"/>
                </a:solidFill>
                <a:effectLst/>
                <a:uLnTx/>
                <a:uFillTx/>
                <a:latin typeface="Century Gothic" pitchFamily="34" charset="0"/>
                <a:ea typeface="+mn-ea"/>
                <a:cs typeface="Arial" pitchFamily="34" charset="0"/>
              </a:rPr>
              <a:t>ccountability</a:t>
            </a:r>
            <a:r>
              <a:rPr kumimoji="0" lang="en-GB" altLang="en-US" sz="3200" b="1" i="0" u="none" strike="noStrike" kern="1200" cap="none" spc="0" normalizeH="0" baseline="0" noProof="0" dirty="0">
                <a:ln>
                  <a:noFill/>
                </a:ln>
                <a:solidFill>
                  <a:prstClr val="black"/>
                </a:solidFill>
                <a:effectLst/>
                <a:uLnTx/>
                <a:uFillTx/>
                <a:latin typeface="Century Gothic" pitchFamily="34" charset="0"/>
                <a:ea typeface="+mn-ea"/>
                <a:cs typeface="Arial" pitchFamily="34" charset="0"/>
              </a:rPr>
              <a:t> framework</a:t>
            </a:r>
            <a:endParaRPr kumimoji="0" lang="en-US" altLang="en-US" sz="3200" b="1" i="0" u="none" strike="noStrike" kern="1200" cap="none" spc="0" normalizeH="0" baseline="0" noProof="0" dirty="0">
              <a:ln>
                <a:noFill/>
              </a:ln>
              <a:solidFill>
                <a:prstClr val="black"/>
              </a:solidFill>
              <a:effectLst/>
              <a:uLnTx/>
              <a:uFillTx/>
              <a:latin typeface="Century Gothic" pitchFamily="34" charset="0"/>
              <a:ea typeface="+mn-ea"/>
              <a:cs typeface="Arial" pitchFamily="34" charset="0"/>
            </a:endParaRPr>
          </a:p>
        </p:txBody>
      </p:sp>
      <p:sp>
        <p:nvSpPr>
          <p:cNvPr id="8" name="Rectangle 7">
            <a:extLst>
              <a:ext uri="{FF2B5EF4-FFF2-40B4-BE49-F238E27FC236}">
                <a16:creationId xmlns:a16="http://schemas.microsoft.com/office/drawing/2014/main" id="{CE471EA5-C049-44DA-98ED-4914D5B86227}"/>
              </a:ext>
            </a:extLst>
          </p:cNvPr>
          <p:cNvSpPr/>
          <p:nvPr/>
        </p:nvSpPr>
        <p:spPr>
          <a:xfrm>
            <a:off x="776988" y="935008"/>
            <a:ext cx="10647604" cy="45719"/>
          </a:xfrm>
          <a:prstGeom prst="rect">
            <a:avLst/>
          </a:prstGeom>
          <a:solidFill>
            <a:srgbClr val="009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0AD375C5-4B3D-40F6-84CB-443E74ACFD1C}"/>
              </a:ext>
            </a:extLst>
          </p:cNvPr>
          <p:cNvSpPr txBox="1"/>
          <p:nvPr/>
        </p:nvSpPr>
        <p:spPr>
          <a:xfrm>
            <a:off x="335360" y="1761778"/>
            <a:ext cx="5688632" cy="3539430"/>
          </a:xfrm>
          <a:prstGeom prst="rect">
            <a:avLst/>
          </a:prstGeom>
          <a:solidFill>
            <a:srgbClr val="EBFFFF"/>
          </a:solidFill>
          <a:ln>
            <a:solidFill>
              <a:schemeClr val="accent1"/>
            </a:solidFill>
          </a:ln>
        </p:spPr>
        <p:txBody>
          <a:bodyPr wrap="square" rtlCol="0">
            <a:spAutoFit/>
          </a:bodyPr>
          <a:lstStyle/>
          <a:p>
            <a:pPr marL="457200" marR="0" lvl="0" indent="-457200" algn="l" defTabSz="914400" rtl="0" eaLnBrk="1" fontAlgn="base" latinLnBrk="0" hangingPunct="1">
              <a:lnSpc>
                <a:spcPct val="100000"/>
              </a:lnSpc>
              <a:spcBef>
                <a:spcPct val="0"/>
              </a:spcBef>
              <a:spcAft>
                <a:spcPct val="0"/>
              </a:spcAft>
              <a:buClrTx/>
              <a:buSzTx/>
              <a:buFont typeface="+mj-lt"/>
              <a:buAutoNum type="arabicPeriod"/>
              <a:tabLst/>
              <a:defRPr/>
            </a:pP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Who is accountable?</a:t>
            </a:r>
          </a:p>
          <a:p>
            <a:pPr marL="457200" marR="0" lvl="0" indent="-457200" algn="l" defTabSz="914400" rtl="0" eaLnBrk="1" fontAlgn="base" latinLnBrk="0" hangingPunct="1">
              <a:lnSpc>
                <a:spcPct val="100000"/>
              </a:lnSpc>
              <a:spcBef>
                <a:spcPct val="0"/>
              </a:spcBef>
              <a:spcAft>
                <a:spcPct val="0"/>
              </a:spcAft>
              <a:buClrTx/>
              <a:buSzTx/>
              <a:buFont typeface="+mj-lt"/>
              <a:buAutoNum type="arabicPeriod"/>
              <a:tabLst/>
              <a:defRPr/>
            </a:pPr>
            <a:endPar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Arial" pitchFamily="34" charset="0"/>
            </a:endParaRPr>
          </a:p>
          <a:p>
            <a:pPr marL="457200" marR="0" lvl="0" indent="-457200" algn="l" defTabSz="914400" rtl="0" eaLnBrk="1" fontAlgn="base" latinLnBrk="0" hangingPunct="1">
              <a:lnSpc>
                <a:spcPct val="100000"/>
              </a:lnSpc>
              <a:spcBef>
                <a:spcPct val="0"/>
              </a:spcBef>
              <a:spcAft>
                <a:spcPct val="0"/>
              </a:spcAft>
              <a:buClrTx/>
              <a:buSzTx/>
              <a:buFont typeface="+mj-lt"/>
              <a:buAutoNum type="arabicPeriod"/>
              <a:tabLst/>
              <a:defRPr/>
            </a:pP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What commitment/actions are accountable?</a:t>
            </a:r>
          </a:p>
          <a:p>
            <a:pPr marL="457200" marR="0" lvl="0" indent="-457200" algn="l" defTabSz="914400" rtl="0" eaLnBrk="1" fontAlgn="base" latinLnBrk="0" hangingPunct="1">
              <a:lnSpc>
                <a:spcPct val="100000"/>
              </a:lnSpc>
              <a:spcBef>
                <a:spcPct val="0"/>
              </a:spcBef>
              <a:spcAft>
                <a:spcPct val="0"/>
              </a:spcAft>
              <a:buClrTx/>
              <a:buSzTx/>
              <a:buFont typeface="+mj-lt"/>
              <a:buAutoNum type="arabicPeriod"/>
              <a:tabLst/>
              <a:defRPr/>
            </a:pPr>
            <a:endPar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Arial" pitchFamily="34" charset="0"/>
            </a:endParaRPr>
          </a:p>
          <a:p>
            <a:pPr marL="457200" marR="0" lvl="0" indent="-457200" algn="l" defTabSz="914400" rtl="0" eaLnBrk="1" fontAlgn="base" latinLnBrk="0" hangingPunct="1">
              <a:lnSpc>
                <a:spcPct val="100000"/>
              </a:lnSpc>
              <a:spcBef>
                <a:spcPct val="0"/>
              </a:spcBef>
              <a:spcAft>
                <a:spcPct val="0"/>
              </a:spcAft>
              <a:buClrTx/>
              <a:buSzTx/>
              <a:buFont typeface="+mj-lt"/>
              <a:buAutoNum type="arabicPeriod"/>
              <a:tabLst/>
              <a:defRPr/>
            </a:pP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To whom is one accountable?</a:t>
            </a:r>
          </a:p>
          <a:p>
            <a:pPr marL="457200" marR="0" lvl="0" indent="-457200" algn="l" defTabSz="914400" rtl="0" eaLnBrk="1" fontAlgn="base" latinLnBrk="0" hangingPunct="1">
              <a:lnSpc>
                <a:spcPct val="100000"/>
              </a:lnSpc>
              <a:spcBef>
                <a:spcPct val="0"/>
              </a:spcBef>
              <a:spcAft>
                <a:spcPct val="0"/>
              </a:spcAft>
              <a:buClrTx/>
              <a:buSzTx/>
              <a:buFont typeface="+mj-lt"/>
              <a:buAutoNum type="arabicPeriod"/>
              <a:tabLst/>
              <a:defRPr/>
            </a:pPr>
            <a:endPar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Arial" pitchFamily="34" charset="0"/>
            </a:endParaRPr>
          </a:p>
          <a:p>
            <a:pPr marL="457200" marR="0" lvl="0" indent="-457200" algn="l" defTabSz="914400" rtl="0" eaLnBrk="1" fontAlgn="base" latinLnBrk="0" hangingPunct="1">
              <a:lnSpc>
                <a:spcPct val="100000"/>
              </a:lnSpc>
              <a:spcBef>
                <a:spcPct val="0"/>
              </a:spcBef>
              <a:spcAft>
                <a:spcPct val="0"/>
              </a:spcAft>
              <a:buClrTx/>
              <a:buSzTx/>
              <a:buFont typeface="+mj-lt"/>
              <a:buAutoNum type="arabicPeriod"/>
              <a:tabLst/>
              <a:defRPr/>
            </a:pP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How is one held into account?</a:t>
            </a:r>
            <a:endParaRPr kumimoji="0" lang="en-CH" sz="2800" b="1" i="0" u="none" strike="noStrike" kern="1200" cap="none" spc="0" normalizeH="0" baseline="0" noProof="0" dirty="0">
              <a:ln>
                <a:noFill/>
              </a:ln>
              <a:solidFill>
                <a:prstClr val="black"/>
              </a:solidFill>
              <a:effectLst/>
              <a:uLnTx/>
              <a:uFillTx/>
              <a:latin typeface="Calibri" panose="020F0502020204030204"/>
              <a:ea typeface="+mn-ea"/>
              <a:cs typeface="Arial" pitchFamily="34" charset="0"/>
            </a:endParaRPr>
          </a:p>
        </p:txBody>
      </p:sp>
      <p:pic>
        <p:nvPicPr>
          <p:cNvPr id="15" name="Picture 14">
            <a:extLst>
              <a:ext uri="{FF2B5EF4-FFF2-40B4-BE49-F238E27FC236}">
                <a16:creationId xmlns:a16="http://schemas.microsoft.com/office/drawing/2014/main" id="{FBA124E2-E1C0-4CFF-8EDE-E58B7B01B366}"/>
              </a:ext>
            </a:extLst>
          </p:cNvPr>
          <p:cNvPicPr>
            <a:picLocks noChangeAspect="1"/>
          </p:cNvPicPr>
          <p:nvPr/>
        </p:nvPicPr>
        <p:blipFill>
          <a:blip r:embed="rId3"/>
          <a:stretch>
            <a:fillRect/>
          </a:stretch>
        </p:blipFill>
        <p:spPr>
          <a:xfrm>
            <a:off x="11512" y="6379500"/>
            <a:ext cx="12192000" cy="510024"/>
          </a:xfrm>
          <a:prstGeom prst="rect">
            <a:avLst/>
          </a:prstGeom>
        </p:spPr>
      </p:pic>
      <p:pic>
        <p:nvPicPr>
          <p:cNvPr id="16" name="Picture 12">
            <a:extLst>
              <a:ext uri="{FF2B5EF4-FFF2-40B4-BE49-F238E27FC236}">
                <a16:creationId xmlns:a16="http://schemas.microsoft.com/office/drawing/2014/main" id="{B6A62797-7D69-4A4C-ABA4-8DB53101CE3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416634" y="6399231"/>
            <a:ext cx="1660402" cy="486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94FA3145-F5F5-4636-B0CB-CF47D43E4B6D}"/>
              </a:ext>
            </a:extLst>
          </p:cNvPr>
          <p:cNvSpPr txBox="1"/>
          <p:nvPr/>
        </p:nvSpPr>
        <p:spPr>
          <a:xfrm>
            <a:off x="5709822" y="6465235"/>
            <a:ext cx="2795584"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Arial" pitchFamily="34" charset="0"/>
              </a:rPr>
              <a:t>Source: GTB/WHO, 3-2018</a:t>
            </a:r>
            <a:endParaRPr kumimoji="0" lang="en-CH" sz="1600" b="1" i="0" u="none" strike="noStrike" kern="1200" cap="none" spc="0" normalizeH="0" baseline="0" noProof="0" dirty="0">
              <a:ln>
                <a:noFill/>
              </a:ln>
              <a:solidFill>
                <a:prstClr val="white"/>
              </a:solidFill>
              <a:effectLst/>
              <a:uLnTx/>
              <a:uFillTx/>
              <a:latin typeface="Calibri" panose="020F0502020204030204"/>
              <a:ea typeface="+mn-ea"/>
              <a:cs typeface="Arial" pitchFamily="34" charset="0"/>
            </a:endParaRPr>
          </a:p>
        </p:txBody>
      </p:sp>
    </p:spTree>
    <p:extLst>
      <p:ext uri="{BB962C8B-B14F-4D97-AF65-F5344CB8AC3E}">
        <p14:creationId xmlns:p14="http://schemas.microsoft.com/office/powerpoint/2010/main" val="10970490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44624"/>
            <a:ext cx="8229600" cy="1143000"/>
          </a:xfrm>
        </p:spPr>
        <p:txBody>
          <a:bodyPr/>
          <a:lstStyle/>
          <a:p>
            <a:r>
              <a:rPr lang="en-GB" b="1" dirty="0">
                <a:solidFill>
                  <a:srgbClr val="002060"/>
                </a:solidFill>
                <a:latin typeface="Century Gothic" panose="020B0502020202020204" pitchFamily="34" charset="0"/>
              </a:rPr>
              <a:t>Conclusions</a:t>
            </a:r>
            <a:endParaRPr lang="en-US" b="1" dirty="0">
              <a:solidFill>
                <a:srgbClr val="002060"/>
              </a:solidFill>
              <a:latin typeface="Century Gothic" panose="020B0502020202020204" pitchFamily="34" charset="0"/>
            </a:endParaRPr>
          </a:p>
        </p:txBody>
      </p:sp>
      <p:sp>
        <p:nvSpPr>
          <p:cNvPr id="4" name="TextBox 3"/>
          <p:cNvSpPr txBox="1"/>
          <p:nvPr/>
        </p:nvSpPr>
        <p:spPr>
          <a:xfrm>
            <a:off x="911424" y="1340768"/>
            <a:ext cx="10945216" cy="4524315"/>
          </a:xfrm>
          <a:prstGeom prst="rect">
            <a:avLst/>
          </a:prstGeom>
          <a:noFill/>
        </p:spPr>
        <p:txBody>
          <a:bodyPr wrap="square" rtlCol="0">
            <a:spAutoFit/>
          </a:bodyPr>
          <a:lstStyle/>
          <a:p>
            <a:pPr marL="285750" indent="-285750" fontAlgn="auto">
              <a:spcBef>
                <a:spcPts val="0"/>
              </a:spcBef>
              <a:spcAft>
                <a:spcPts val="0"/>
              </a:spcAft>
              <a:buFont typeface="Arial" panose="020B0604020202020204" pitchFamily="34" charset="0"/>
              <a:buChar char="•"/>
            </a:pPr>
            <a:r>
              <a:rPr lang="en-GB" b="1" dirty="0">
                <a:solidFill>
                  <a:srgbClr val="000000"/>
                </a:solidFill>
                <a:latin typeface="Century Gothic" panose="020B0502020202020204" pitchFamily="34" charset="0"/>
                <a:cs typeface="+mn-cs"/>
              </a:rPr>
              <a:t>The burden of TB is very high and challenges in </a:t>
            </a:r>
            <a:r>
              <a:rPr lang="en-GB" b="1" dirty="0">
                <a:solidFill>
                  <a:srgbClr val="FF0000"/>
                </a:solidFill>
                <a:latin typeface="Century Gothic" panose="020B0502020202020204" pitchFamily="34" charset="0"/>
                <a:cs typeface="+mn-cs"/>
              </a:rPr>
              <a:t>at-scale implementation of all existing tools </a:t>
            </a:r>
            <a:r>
              <a:rPr lang="en-GB" b="1" dirty="0">
                <a:solidFill>
                  <a:srgbClr val="000000"/>
                </a:solidFill>
                <a:latin typeface="Century Gothic" panose="020B0502020202020204" pitchFamily="34" charset="0"/>
                <a:cs typeface="+mn-cs"/>
              </a:rPr>
              <a:t>remain in many settings, despite clear evidence</a:t>
            </a:r>
            <a:br>
              <a:rPr lang="en-GB" b="1" dirty="0">
                <a:solidFill>
                  <a:srgbClr val="000000"/>
                </a:solidFill>
                <a:latin typeface="Century Gothic" panose="020B0502020202020204" pitchFamily="34" charset="0"/>
                <a:cs typeface="+mn-cs"/>
              </a:rPr>
            </a:br>
            <a:endParaRPr lang="en-GB" b="1" dirty="0">
              <a:solidFill>
                <a:srgbClr val="000000"/>
              </a:solidFill>
              <a:latin typeface="Century Gothic" panose="020B0502020202020204" pitchFamily="34" charset="0"/>
              <a:cs typeface="+mn-cs"/>
            </a:endParaRPr>
          </a:p>
          <a:p>
            <a:pPr marL="285750" indent="-285750" fontAlgn="auto">
              <a:spcBef>
                <a:spcPts val="0"/>
              </a:spcBef>
              <a:spcAft>
                <a:spcPts val="0"/>
              </a:spcAft>
              <a:buFont typeface="Arial" panose="020B0604020202020204" pitchFamily="34" charset="0"/>
              <a:buChar char="•"/>
            </a:pPr>
            <a:r>
              <a:rPr lang="en-GB" b="1" dirty="0">
                <a:solidFill>
                  <a:srgbClr val="000000"/>
                </a:solidFill>
                <a:latin typeface="Century Gothic" panose="020B0502020202020204" pitchFamily="34" charset="0"/>
                <a:cs typeface="+mn-cs"/>
              </a:rPr>
              <a:t>Rapid molecular diagnostics, universal DST, treatment for all forms </a:t>
            </a:r>
            <a:r>
              <a:rPr lang="en-GB" b="1" dirty="0">
                <a:solidFill>
                  <a:srgbClr val="FF0000"/>
                </a:solidFill>
                <a:latin typeface="Century Gothic" panose="020B0502020202020204" pitchFamily="34" charset="0"/>
                <a:cs typeface="+mn-cs"/>
              </a:rPr>
              <a:t>everywhere</a:t>
            </a:r>
            <a:r>
              <a:rPr lang="en-GB" b="1" dirty="0">
                <a:solidFill>
                  <a:srgbClr val="000000"/>
                </a:solidFill>
                <a:latin typeface="Century Gothic" panose="020B0502020202020204" pitchFamily="34" charset="0"/>
                <a:cs typeface="+mn-cs"/>
              </a:rPr>
              <a:t>, but also progress in health services, systems, policies are the key</a:t>
            </a:r>
            <a:br>
              <a:rPr lang="en-GB" b="1" dirty="0">
                <a:solidFill>
                  <a:srgbClr val="000000"/>
                </a:solidFill>
                <a:latin typeface="Century Gothic" panose="020B0502020202020204" pitchFamily="34" charset="0"/>
                <a:cs typeface="+mn-cs"/>
              </a:rPr>
            </a:br>
            <a:endParaRPr lang="en-GB" b="1" dirty="0">
              <a:solidFill>
                <a:srgbClr val="000000"/>
              </a:solidFill>
              <a:latin typeface="Century Gothic" panose="020B0502020202020204" pitchFamily="34" charset="0"/>
              <a:cs typeface="+mn-cs"/>
            </a:endParaRPr>
          </a:p>
          <a:p>
            <a:pPr marL="285750" indent="-285750" fontAlgn="auto">
              <a:spcBef>
                <a:spcPts val="0"/>
              </a:spcBef>
              <a:spcAft>
                <a:spcPts val="0"/>
              </a:spcAft>
              <a:buFont typeface="Arial" panose="020B0604020202020204" pitchFamily="34" charset="0"/>
              <a:buChar char="•"/>
            </a:pPr>
            <a:r>
              <a:rPr lang="en-GB" b="1" dirty="0">
                <a:solidFill>
                  <a:srgbClr val="FF0000"/>
                </a:solidFill>
                <a:latin typeface="Century Gothic" panose="020B0502020202020204" pitchFamily="34" charset="0"/>
                <a:cs typeface="+mn-cs"/>
              </a:rPr>
              <a:t>R&amp;D is badly underfunded </a:t>
            </a:r>
            <a:r>
              <a:rPr lang="en-GB" b="1" dirty="0">
                <a:solidFill>
                  <a:srgbClr val="000000"/>
                </a:solidFill>
                <a:latin typeface="Century Gothic" panose="020B0502020202020204" pitchFamily="34" charset="0"/>
                <a:cs typeface="+mn-cs"/>
              </a:rPr>
              <a:t>and new funding mechanisms and channels, especially in BRICS and MICs, are imperative to transform TB care and control</a:t>
            </a:r>
            <a:br>
              <a:rPr lang="en-GB" b="1" dirty="0">
                <a:solidFill>
                  <a:srgbClr val="000000"/>
                </a:solidFill>
                <a:latin typeface="Century Gothic" panose="020B0502020202020204" pitchFamily="34" charset="0"/>
                <a:cs typeface="+mn-cs"/>
              </a:rPr>
            </a:br>
            <a:endParaRPr lang="en-GB" b="1" dirty="0">
              <a:solidFill>
                <a:srgbClr val="000000"/>
              </a:solidFill>
              <a:latin typeface="Century Gothic" panose="020B0502020202020204" pitchFamily="34" charset="0"/>
              <a:cs typeface="+mn-cs"/>
            </a:endParaRPr>
          </a:p>
          <a:p>
            <a:pPr marL="285750" indent="-285750" fontAlgn="auto">
              <a:spcBef>
                <a:spcPts val="0"/>
              </a:spcBef>
              <a:spcAft>
                <a:spcPts val="0"/>
              </a:spcAft>
              <a:buFont typeface="Arial" panose="020B0604020202020204" pitchFamily="34" charset="0"/>
              <a:buChar char="•"/>
            </a:pPr>
            <a:r>
              <a:rPr lang="en-GB" b="1" dirty="0">
                <a:solidFill>
                  <a:srgbClr val="FF0000"/>
                </a:solidFill>
                <a:latin typeface="Century Gothic" panose="020B0502020202020204" pitchFamily="34" charset="0"/>
                <a:cs typeface="+mn-cs"/>
              </a:rPr>
              <a:t>Lack of political commitment &amp; investments </a:t>
            </a:r>
            <a:r>
              <a:rPr lang="en-GB" b="1" dirty="0">
                <a:solidFill>
                  <a:srgbClr val="000000"/>
                </a:solidFill>
                <a:latin typeface="Century Gothic" panose="020B0502020202020204" pitchFamily="34" charset="0"/>
                <a:cs typeface="+mn-cs"/>
              </a:rPr>
              <a:t>at all levels -  internationally, nationally and sub-nationally - are the bottlenecks and the top obstacle to progress</a:t>
            </a:r>
          </a:p>
          <a:p>
            <a:pPr marL="285750" indent="-285750" fontAlgn="auto">
              <a:spcBef>
                <a:spcPts val="0"/>
              </a:spcBef>
              <a:spcAft>
                <a:spcPts val="0"/>
              </a:spcAft>
              <a:buFont typeface="Arial" panose="020B0604020202020204" pitchFamily="34" charset="0"/>
              <a:buChar char="•"/>
            </a:pPr>
            <a:endParaRPr lang="en-GB" dirty="0">
              <a:solidFill>
                <a:srgbClr val="000000"/>
              </a:solidFill>
              <a:latin typeface="Century Gothic" panose="020B0502020202020204" pitchFamily="34" charset="0"/>
              <a:cs typeface="+mn-cs"/>
            </a:endParaRPr>
          </a:p>
          <a:p>
            <a:pPr marL="285750" indent="-285750" fontAlgn="auto">
              <a:spcBef>
                <a:spcPts val="0"/>
              </a:spcBef>
              <a:spcAft>
                <a:spcPts val="0"/>
              </a:spcAft>
              <a:buFont typeface="Arial" panose="020B0604020202020204" pitchFamily="34" charset="0"/>
              <a:buChar char="•"/>
            </a:pPr>
            <a:r>
              <a:rPr lang="en-GB" b="1" dirty="0">
                <a:solidFill>
                  <a:srgbClr val="FF0000"/>
                </a:solidFill>
                <a:latin typeface="Century Gothic" panose="020B0502020202020204" pitchFamily="34" charset="0"/>
                <a:cs typeface="+mn-cs"/>
              </a:rPr>
              <a:t>UNGA HLM on TB</a:t>
            </a:r>
            <a:r>
              <a:rPr lang="en-GB" b="1" dirty="0">
                <a:latin typeface="Century Gothic" panose="020B0502020202020204" pitchFamily="34" charset="0"/>
                <a:cs typeface="+mn-cs"/>
              </a:rPr>
              <a:t> is a unique opportunity to make the political case about TB, show that cost-benefits are huge and that TB control is a global public good and a social justice imperative. However, to succeed in the field bold activism from the civil society is needed</a:t>
            </a:r>
          </a:p>
          <a:p>
            <a:pPr fontAlgn="auto">
              <a:spcBef>
                <a:spcPts val="0"/>
              </a:spcBef>
              <a:spcAft>
                <a:spcPts val="0"/>
              </a:spcAft>
            </a:pPr>
            <a:endParaRPr lang="en-US" dirty="0">
              <a:solidFill>
                <a:srgbClr val="000000"/>
              </a:solidFill>
              <a:latin typeface="Century Gothic" panose="020B0502020202020204" pitchFamily="34" charset="0"/>
              <a:cs typeface="+mn-cs"/>
            </a:endParaRPr>
          </a:p>
        </p:txBody>
      </p:sp>
      <p:sp>
        <p:nvSpPr>
          <p:cNvPr id="5" name="Rectangle 4"/>
          <p:cNvSpPr/>
          <p:nvPr/>
        </p:nvSpPr>
        <p:spPr>
          <a:xfrm>
            <a:off x="1847528" y="1124744"/>
            <a:ext cx="8350058" cy="72008"/>
          </a:xfrm>
          <a:prstGeom prst="rect">
            <a:avLst/>
          </a:prstGeom>
          <a:solidFill>
            <a:srgbClr val="009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pic>
        <p:nvPicPr>
          <p:cNvPr id="9" name="Picture 8">
            <a:extLst>
              <a:ext uri="{FF2B5EF4-FFF2-40B4-BE49-F238E27FC236}">
                <a16:creationId xmlns:a16="http://schemas.microsoft.com/office/drawing/2014/main" id="{C5CCF4C5-82D0-487B-B8BA-6B568A55A9A1}"/>
              </a:ext>
            </a:extLst>
          </p:cNvPr>
          <p:cNvPicPr>
            <a:picLocks noChangeAspect="1"/>
          </p:cNvPicPr>
          <p:nvPr/>
        </p:nvPicPr>
        <p:blipFill>
          <a:blip r:embed="rId2"/>
          <a:stretch>
            <a:fillRect/>
          </a:stretch>
        </p:blipFill>
        <p:spPr>
          <a:xfrm>
            <a:off x="11512" y="6379500"/>
            <a:ext cx="12192000" cy="510024"/>
          </a:xfrm>
          <a:prstGeom prst="rect">
            <a:avLst/>
          </a:prstGeom>
        </p:spPr>
      </p:pic>
    </p:spTree>
    <p:extLst>
      <p:ext uri="{BB962C8B-B14F-4D97-AF65-F5344CB8AC3E}">
        <p14:creationId xmlns:p14="http://schemas.microsoft.com/office/powerpoint/2010/main" val="1759929307"/>
      </p:ext>
    </p:extLst>
  </p:cSld>
  <p:clrMapOvr>
    <a:masterClrMapping/>
  </p:clrMapOvr>
  <mc:AlternateContent xmlns:mc="http://schemas.openxmlformats.org/markup-compatibility/2006" xmlns:p14="http://schemas.microsoft.com/office/powerpoint/2010/main">
    <mc:Choice Requires="p14">
      <p:transition p14:dur="0" advTm="118507"/>
    </mc:Choice>
    <mc:Fallback xmlns="">
      <p:transition advTm="118507"/>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1"/>
          <p:cNvSpPr>
            <a:spLocks noChangeArrowheads="1"/>
          </p:cNvSpPr>
          <p:nvPr/>
        </p:nvSpPr>
        <p:spPr bwMode="auto">
          <a:xfrm>
            <a:off x="1631950" y="1268760"/>
            <a:ext cx="8915400" cy="4824413"/>
          </a:xfrm>
          <a:prstGeom prst="rect">
            <a:avLst/>
          </a:prstGeom>
          <a:noFill/>
          <a:ln w="9525" algn="ctr">
            <a:no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en-US" sz="3600" b="0" i="0" u="none" strike="noStrike" kern="1200" cap="none" spc="0" normalizeH="0" baseline="0" noProof="0">
              <a:ln>
                <a:noFill/>
              </a:ln>
              <a:solidFill>
                <a:srgbClr val="000000"/>
              </a:solidFill>
              <a:effectLst/>
              <a:uLnTx/>
              <a:uFillTx/>
              <a:latin typeface="Tahoma" pitchFamily="34" charset="0"/>
              <a:ea typeface="+mn-ea"/>
              <a:cs typeface="Tahoma" pitchFamily="34" charset="0"/>
            </a:endParaRPr>
          </a:p>
        </p:txBody>
      </p:sp>
      <p:grpSp>
        <p:nvGrpSpPr>
          <p:cNvPr id="70659" name="Group 17"/>
          <p:cNvGrpSpPr>
            <a:grpSpLocks/>
          </p:cNvGrpSpPr>
          <p:nvPr/>
        </p:nvGrpSpPr>
        <p:grpSpPr bwMode="auto">
          <a:xfrm>
            <a:off x="1657555" y="1352551"/>
            <a:ext cx="9153323" cy="4491623"/>
            <a:chOff x="179512" y="1410608"/>
            <a:chExt cx="9153366" cy="4492799"/>
          </a:xfrm>
        </p:grpSpPr>
        <p:sp>
          <p:nvSpPr>
            <p:cNvPr id="70668" name="Rectangle 2"/>
            <p:cNvSpPr>
              <a:spLocks noChangeArrowheads="1"/>
            </p:cNvSpPr>
            <p:nvPr/>
          </p:nvSpPr>
          <p:spPr bwMode="auto">
            <a:xfrm>
              <a:off x="2961940" y="1410608"/>
              <a:ext cx="2978364" cy="707891"/>
            </a:xfrm>
            <a:prstGeom prst="rect">
              <a:avLst/>
            </a:prstGeom>
            <a:solidFill>
              <a:srgbClr val="0093D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GB" altLang="en-US" sz="2000" b="1" i="0" u="none" strike="noStrike" kern="1200" cap="none" spc="0" normalizeH="0" baseline="0" noProof="0" dirty="0">
                  <a:ln>
                    <a:noFill/>
                  </a:ln>
                  <a:solidFill>
                    <a:srgbClr val="FFFFFF"/>
                  </a:solidFill>
                  <a:effectLst/>
                  <a:uLnTx/>
                  <a:uFillTx/>
                  <a:latin typeface="Tahoma" pitchFamily="34" charset="0"/>
                  <a:ea typeface="+mn-ea"/>
                  <a:cs typeface="Tahoma" pitchFamily="34" charset="0"/>
                </a:rPr>
                <a:t>Estimated number </a:t>
              </a:r>
              <a:br>
                <a:rPr kumimoji="0" lang="en-GB" altLang="en-US" sz="2000" b="1" i="0" u="none" strike="noStrike" kern="1200" cap="none" spc="0" normalizeH="0" baseline="0" noProof="0" dirty="0">
                  <a:ln>
                    <a:noFill/>
                  </a:ln>
                  <a:solidFill>
                    <a:srgbClr val="FFFFFF"/>
                  </a:solidFill>
                  <a:effectLst/>
                  <a:uLnTx/>
                  <a:uFillTx/>
                  <a:latin typeface="Tahoma" pitchFamily="34" charset="0"/>
                  <a:ea typeface="+mn-ea"/>
                  <a:cs typeface="Tahoma" pitchFamily="34" charset="0"/>
                </a:rPr>
              </a:br>
              <a:r>
                <a:rPr kumimoji="0" lang="en-GB" altLang="en-US" sz="2000" b="1" i="0" u="none" strike="noStrike" kern="1200" cap="none" spc="0" normalizeH="0" baseline="0" noProof="0" dirty="0">
                  <a:ln>
                    <a:noFill/>
                  </a:ln>
                  <a:solidFill>
                    <a:srgbClr val="FFFFFF"/>
                  </a:solidFill>
                  <a:effectLst/>
                  <a:uLnTx/>
                  <a:uFillTx/>
                  <a:latin typeface="Tahoma" pitchFamily="34" charset="0"/>
                  <a:ea typeface="+mn-ea"/>
                  <a:cs typeface="Tahoma" pitchFamily="34" charset="0"/>
                </a:rPr>
                <a:t>of cases</a:t>
              </a:r>
            </a:p>
          </p:txBody>
        </p:sp>
        <p:sp>
          <p:nvSpPr>
            <p:cNvPr id="70669" name="Rectangle 3"/>
            <p:cNvSpPr>
              <a:spLocks noChangeArrowheads="1"/>
            </p:cNvSpPr>
            <p:nvPr/>
          </p:nvSpPr>
          <p:spPr bwMode="auto">
            <a:xfrm>
              <a:off x="6109835" y="1413340"/>
              <a:ext cx="2979396" cy="707891"/>
            </a:xfrm>
            <a:prstGeom prst="rect">
              <a:avLst/>
            </a:prstGeom>
            <a:solidFill>
              <a:srgbClr val="0093D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2000" b="1" i="0" u="none" strike="noStrike" kern="1200" cap="none" spc="0" normalizeH="0" baseline="0" noProof="0" dirty="0">
                  <a:ln>
                    <a:noFill/>
                  </a:ln>
                  <a:solidFill>
                    <a:srgbClr val="FFFFFF"/>
                  </a:solidFill>
                  <a:effectLst/>
                  <a:uLnTx/>
                  <a:uFillTx/>
                  <a:latin typeface="Tahoma" pitchFamily="34" charset="0"/>
                  <a:ea typeface="+mn-ea"/>
                  <a:cs typeface="Tahoma" pitchFamily="34" charset="0"/>
                </a:rPr>
                <a:t>Estimated number </a:t>
              </a:r>
              <a:br>
                <a:rPr kumimoji="0" lang="en-GB" altLang="en-US" sz="2000" b="1" i="0" u="none" strike="noStrike" kern="1200" cap="none" spc="0" normalizeH="0" baseline="0" noProof="0" dirty="0">
                  <a:ln>
                    <a:noFill/>
                  </a:ln>
                  <a:solidFill>
                    <a:srgbClr val="FFFFFF"/>
                  </a:solidFill>
                  <a:effectLst/>
                  <a:uLnTx/>
                  <a:uFillTx/>
                  <a:latin typeface="Tahoma" pitchFamily="34" charset="0"/>
                  <a:ea typeface="+mn-ea"/>
                  <a:cs typeface="Tahoma" pitchFamily="34" charset="0"/>
                </a:rPr>
              </a:br>
              <a:r>
                <a:rPr kumimoji="0" lang="en-GB" altLang="en-US" sz="2000" b="1" i="0" u="none" strike="noStrike" kern="1200" cap="none" spc="0" normalizeH="0" baseline="0" noProof="0" dirty="0">
                  <a:ln>
                    <a:noFill/>
                  </a:ln>
                  <a:solidFill>
                    <a:srgbClr val="FFFFFF"/>
                  </a:solidFill>
                  <a:effectLst/>
                  <a:uLnTx/>
                  <a:uFillTx/>
                  <a:latin typeface="Tahoma" pitchFamily="34" charset="0"/>
                  <a:ea typeface="+mn-ea"/>
                  <a:cs typeface="Tahoma" pitchFamily="34" charset="0"/>
                </a:rPr>
                <a:t>of deaths</a:t>
              </a:r>
              <a:endParaRPr kumimoji="0" lang="en-US" altLang="en-US" sz="2000" b="1" i="0" u="none" strike="noStrike" kern="1200" cap="none" spc="0" normalizeH="0" baseline="0" noProof="0" dirty="0">
                <a:ln>
                  <a:noFill/>
                </a:ln>
                <a:solidFill>
                  <a:srgbClr val="FFFFFF"/>
                </a:solidFill>
                <a:effectLst/>
                <a:uLnTx/>
                <a:uFillTx/>
                <a:latin typeface="Tahoma" pitchFamily="34" charset="0"/>
                <a:ea typeface="+mn-ea"/>
                <a:cs typeface="Tahoma" pitchFamily="34" charset="0"/>
              </a:endParaRPr>
            </a:p>
          </p:txBody>
        </p:sp>
        <p:sp>
          <p:nvSpPr>
            <p:cNvPr id="70670" name="Rectangle 4"/>
            <p:cNvSpPr>
              <a:spLocks noChangeArrowheads="1"/>
            </p:cNvSpPr>
            <p:nvPr/>
          </p:nvSpPr>
          <p:spPr bwMode="auto">
            <a:xfrm>
              <a:off x="5841950" y="2479226"/>
              <a:ext cx="3490928" cy="1459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GB" altLang="en-US" sz="2400" b="0" i="0" u="none" strike="noStrike" kern="1200" cap="none" spc="0" normalizeH="0" baseline="0" noProof="0" dirty="0">
                  <a:ln>
                    <a:noFill/>
                  </a:ln>
                  <a:solidFill>
                    <a:srgbClr val="000000"/>
                  </a:solidFill>
                  <a:effectLst/>
                  <a:uLnTx/>
                  <a:uFillTx/>
                  <a:latin typeface="Calibri" pitchFamily="34" charset="0"/>
                  <a:ea typeface="+mn-ea"/>
                  <a:cs typeface="Arial" pitchFamily="34" charset="0"/>
                </a:rPr>
                <a:t>    </a:t>
              </a:r>
              <a:r>
                <a:rPr kumimoji="0" lang="en-GB" altLang="en-US" sz="2400" b="1" i="0" u="none" strike="noStrike" kern="1200" cap="none" spc="0" normalizeH="0" baseline="0" noProof="0" dirty="0">
                  <a:ln>
                    <a:noFill/>
                  </a:ln>
                  <a:solidFill>
                    <a:srgbClr val="000000"/>
                  </a:solidFill>
                  <a:effectLst/>
                  <a:uLnTx/>
                  <a:uFillTx/>
                  <a:latin typeface="Calibri" pitchFamily="34" charset="0"/>
                  <a:ea typeface="+mn-ea"/>
                  <a:cs typeface="Tahoma" pitchFamily="34" charset="0"/>
                </a:rPr>
                <a:t>1.7 </a:t>
              </a:r>
              <a:r>
                <a:rPr kumimoji="0" lang="en-GB" altLang="en-US" sz="2400" b="0" i="0" u="none" strike="noStrike" kern="1200" cap="none" spc="0" normalizeH="0" baseline="0" noProof="0" dirty="0">
                  <a:ln>
                    <a:noFill/>
                  </a:ln>
                  <a:solidFill>
                    <a:srgbClr val="000000"/>
                  </a:solidFill>
                  <a:effectLst/>
                  <a:uLnTx/>
                  <a:uFillTx/>
                  <a:latin typeface="Calibri" pitchFamily="34" charset="0"/>
                  <a:ea typeface="+mn-ea"/>
                  <a:cs typeface="Tahoma" pitchFamily="34" charset="0"/>
                </a:rPr>
                <a:t>million*</a:t>
              </a:r>
            </a:p>
            <a:p>
              <a:pPr marL="808038" marR="0" lvl="0" indent="-180975" algn="l" defTabSz="914400" rtl="0" eaLnBrk="1" fontAlgn="base" latinLnBrk="0" hangingPunct="1">
                <a:lnSpc>
                  <a:spcPct val="100000"/>
                </a:lnSpc>
                <a:spcBef>
                  <a:spcPct val="20000"/>
                </a:spcBef>
                <a:spcAft>
                  <a:spcPct val="0"/>
                </a:spcAft>
                <a:buClrTx/>
                <a:buSzTx/>
                <a:buFontTx/>
                <a:buChar char="•"/>
                <a:tabLst/>
                <a:defRPr/>
              </a:pPr>
              <a:r>
                <a:rPr kumimoji="0" lang="en-GB" altLang="en-US" sz="1800" b="0" i="0" u="none" strike="noStrike" kern="1200" cap="none" spc="0" normalizeH="0" baseline="0" noProof="0" dirty="0">
                  <a:ln>
                    <a:noFill/>
                  </a:ln>
                  <a:solidFill>
                    <a:srgbClr val="000000"/>
                  </a:solidFill>
                  <a:effectLst/>
                  <a:uLnTx/>
                  <a:uFillTx/>
                  <a:latin typeface="Calibri" pitchFamily="34" charset="0"/>
                  <a:ea typeface="+mn-ea"/>
                  <a:cs typeface="Tahoma" pitchFamily="34" charset="0"/>
                </a:rPr>
                <a:t>1,070,000 in males</a:t>
              </a:r>
            </a:p>
            <a:p>
              <a:pPr marL="808038" marR="0" lvl="0" indent="-180975" algn="l" defTabSz="914400" rtl="0" eaLnBrk="1" fontAlgn="base" latinLnBrk="0" hangingPunct="1">
                <a:lnSpc>
                  <a:spcPct val="100000"/>
                </a:lnSpc>
                <a:spcBef>
                  <a:spcPct val="20000"/>
                </a:spcBef>
                <a:spcAft>
                  <a:spcPct val="0"/>
                </a:spcAft>
                <a:buClrTx/>
                <a:buSzTx/>
                <a:buFontTx/>
                <a:buChar char="•"/>
                <a:tabLst/>
                <a:defRPr/>
              </a:pPr>
              <a:r>
                <a:rPr kumimoji="0" lang="en-GB" altLang="en-US" sz="1800" b="0" i="0" u="none" strike="noStrike" kern="1200" cap="none" spc="0" normalizeH="0" baseline="0" noProof="0" dirty="0">
                  <a:ln>
                    <a:noFill/>
                  </a:ln>
                  <a:solidFill>
                    <a:srgbClr val="000000"/>
                  </a:solidFill>
                  <a:effectLst/>
                  <a:uLnTx/>
                  <a:uFillTx/>
                  <a:latin typeface="Calibri" pitchFamily="34" charset="0"/>
                  <a:ea typeface="+mn-ea"/>
                  <a:cs typeface="Tahoma" pitchFamily="34" charset="0"/>
                </a:rPr>
                <a:t>601,000 in women</a:t>
              </a:r>
            </a:p>
            <a:p>
              <a:pPr marL="808038" marR="0" lvl="0" indent="-180975" algn="l" defTabSz="914400" rtl="0" eaLnBrk="1" fontAlgn="base" latinLnBrk="0" hangingPunct="1">
                <a:lnSpc>
                  <a:spcPct val="100000"/>
                </a:lnSpc>
                <a:spcBef>
                  <a:spcPct val="20000"/>
                </a:spcBef>
                <a:spcAft>
                  <a:spcPct val="0"/>
                </a:spcAft>
                <a:buClrTx/>
                <a:buSzTx/>
                <a:buFontTx/>
                <a:buChar char="•"/>
                <a:tabLst/>
                <a:defRPr/>
              </a:pPr>
              <a:r>
                <a:rPr kumimoji="0" lang="en-GB" altLang="en-US" sz="1800" b="0" i="0" u="none" strike="noStrike" kern="1200" cap="none" spc="0" normalizeH="0" baseline="0" noProof="0" dirty="0">
                  <a:ln>
                    <a:noFill/>
                  </a:ln>
                  <a:solidFill>
                    <a:srgbClr val="000000"/>
                  </a:solidFill>
                  <a:effectLst/>
                  <a:uLnTx/>
                  <a:uFillTx/>
                  <a:latin typeface="Calibri" pitchFamily="34" charset="0"/>
                  <a:ea typeface="+mn-ea"/>
                  <a:cs typeface="Tahoma" pitchFamily="34" charset="0"/>
                </a:rPr>
                <a:t>253,000 in children</a:t>
              </a:r>
            </a:p>
          </p:txBody>
        </p:sp>
        <p:sp>
          <p:nvSpPr>
            <p:cNvPr id="68622" name="Rectangle 5"/>
            <p:cNvSpPr>
              <a:spLocks noChangeArrowheads="1"/>
            </p:cNvSpPr>
            <p:nvPr/>
          </p:nvSpPr>
          <p:spPr bwMode="auto">
            <a:xfrm>
              <a:off x="2601846" y="2490027"/>
              <a:ext cx="3554430" cy="1717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GB" sz="2400" b="1" i="0" u="none" strike="noStrike" kern="1200" cap="none" spc="0" normalizeH="0" baseline="0" noProof="0" dirty="0">
                  <a:ln>
                    <a:noFill/>
                  </a:ln>
                  <a:solidFill>
                    <a:srgbClr val="000000"/>
                  </a:solidFill>
                  <a:effectLst/>
                  <a:uLnTx/>
                  <a:uFillTx/>
                  <a:latin typeface="Calibri" pitchFamily="34" charset="0"/>
                  <a:ea typeface="+mn-ea"/>
                  <a:cs typeface="Tahoma" pitchFamily="34" charset="0"/>
                </a:rPr>
                <a:t>10.4 </a:t>
              </a:r>
              <a:r>
                <a:rPr kumimoji="0" lang="en-GB" sz="2400" b="0" i="0" u="none" strike="noStrike" kern="1200" cap="none" spc="0" normalizeH="0" baseline="0" noProof="0" dirty="0">
                  <a:ln>
                    <a:noFill/>
                  </a:ln>
                  <a:solidFill>
                    <a:srgbClr val="000000"/>
                  </a:solidFill>
                  <a:effectLst/>
                  <a:uLnTx/>
                  <a:uFillTx/>
                  <a:latin typeface="Calibri" pitchFamily="34" charset="0"/>
                  <a:ea typeface="+mn-ea"/>
                  <a:cs typeface="Tahoma" pitchFamily="34" charset="0"/>
                </a:rPr>
                <a:t>million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Calibri" pitchFamily="34" charset="0"/>
                  <a:ea typeface="+mn-ea"/>
                  <a:cs typeface="Tahoma" pitchFamily="34" charset="0"/>
                </a:rPr>
                <a:t>140 per 100,000</a:t>
              </a:r>
            </a:p>
            <a:p>
              <a:pPr marL="800100" marR="0" lvl="1" indent="-173038"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GB" sz="1800" b="0" i="0" u="none" strike="noStrike" kern="1200" cap="none" spc="0" normalizeH="0" baseline="0" noProof="0" dirty="0">
                  <a:ln>
                    <a:noFill/>
                  </a:ln>
                  <a:solidFill>
                    <a:srgbClr val="000000"/>
                  </a:solidFill>
                  <a:effectLst/>
                  <a:uLnTx/>
                  <a:uFillTx/>
                  <a:latin typeface="Calibri" pitchFamily="34" charset="0"/>
                  <a:ea typeface="+mn-ea"/>
                  <a:cs typeface="Tahoma" pitchFamily="34" charset="0"/>
                </a:rPr>
                <a:t>6.7 million males</a:t>
              </a:r>
            </a:p>
            <a:p>
              <a:pPr marL="800100" marR="0" lvl="1" indent="-173038"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GB" sz="1800" b="0" i="0" u="none" strike="noStrike" kern="1200" cap="none" spc="0" normalizeH="0" baseline="0" noProof="0" dirty="0">
                  <a:ln>
                    <a:noFill/>
                  </a:ln>
                  <a:solidFill>
                    <a:srgbClr val="000000"/>
                  </a:solidFill>
                  <a:effectLst/>
                  <a:uLnTx/>
                  <a:uFillTx/>
                  <a:latin typeface="Calibri" pitchFamily="34" charset="0"/>
                  <a:ea typeface="+mn-ea"/>
                  <a:cs typeface="Tahoma" pitchFamily="34" charset="0"/>
                </a:rPr>
                <a:t>3.7 million females</a:t>
              </a:r>
            </a:p>
            <a:p>
              <a:pPr marL="800100" marR="0" lvl="1" indent="-173038"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GB" sz="1800" b="0" i="0" u="none" strike="noStrike" kern="1200" cap="none" spc="0" normalizeH="0" baseline="0" noProof="0" dirty="0">
                  <a:ln>
                    <a:noFill/>
                  </a:ln>
                  <a:solidFill>
                    <a:srgbClr val="000000"/>
                  </a:solidFill>
                  <a:effectLst/>
                  <a:uLnTx/>
                  <a:uFillTx/>
                  <a:latin typeface="Calibri" pitchFamily="34" charset="0"/>
                  <a:ea typeface="+mn-ea"/>
                  <a:cs typeface="Tahoma" pitchFamily="34" charset="0"/>
                </a:rPr>
                <a:t>1.4 million children</a:t>
              </a:r>
            </a:p>
          </p:txBody>
        </p:sp>
        <p:sp>
          <p:nvSpPr>
            <p:cNvPr id="70672" name="Rectangle 6"/>
            <p:cNvSpPr>
              <a:spLocks noChangeArrowheads="1"/>
            </p:cNvSpPr>
            <p:nvPr/>
          </p:nvSpPr>
          <p:spPr bwMode="auto">
            <a:xfrm>
              <a:off x="2889840" y="5072192"/>
              <a:ext cx="3240316" cy="831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GB" altLang="en-US" sz="2400" b="1" i="0" u="none" strike="noStrike" kern="1200" cap="none" spc="0" normalizeH="0" baseline="0" noProof="0" dirty="0">
                  <a:ln>
                    <a:noFill/>
                  </a:ln>
                  <a:solidFill>
                    <a:srgbClr val="000000"/>
                  </a:solidFill>
                  <a:effectLst/>
                  <a:uLnTx/>
                  <a:uFillTx/>
                  <a:latin typeface="Calibri" pitchFamily="34" charset="0"/>
                  <a:ea typeface="+mn-ea"/>
                  <a:cs typeface="Tahoma" pitchFamily="34" charset="0"/>
                </a:rPr>
                <a:t>490,000 </a:t>
              </a:r>
              <a:r>
                <a:rPr kumimoji="0" lang="en-GB" altLang="en-US" sz="1600" b="1" i="0" u="none" strike="noStrike" kern="1200" cap="none" spc="0" normalizeH="0" baseline="0" noProof="0" dirty="0">
                  <a:ln>
                    <a:noFill/>
                  </a:ln>
                  <a:solidFill>
                    <a:srgbClr val="000000"/>
                  </a:solidFill>
                  <a:effectLst/>
                  <a:uLnTx/>
                  <a:uFillTx/>
                  <a:latin typeface="Calibri" pitchFamily="34" charset="0"/>
                  <a:ea typeface="+mn-ea"/>
                  <a:cs typeface="Tahoma" pitchFamily="34" charset="0"/>
                </a:rPr>
                <a:t>(4.1% of new cases)</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GB" altLang="en-US" sz="2000" b="1" i="0" u="none" strike="noStrike" kern="1200" cap="none" spc="0" normalizeH="0" baseline="0" noProof="0" dirty="0">
                  <a:ln>
                    <a:noFill/>
                  </a:ln>
                  <a:solidFill>
                    <a:srgbClr val="000000"/>
                  </a:solidFill>
                  <a:effectLst/>
                  <a:uLnTx/>
                  <a:uFillTx/>
                  <a:latin typeface="Calibri" pitchFamily="34" charset="0"/>
                  <a:ea typeface="+mn-ea"/>
                  <a:cs typeface="Tahoma" pitchFamily="34" charset="0"/>
                </a:rPr>
                <a:t>600,000 (incl. RR-TB)</a:t>
              </a:r>
              <a:r>
                <a:rPr kumimoji="0" lang="en-GB" altLang="en-US" sz="2000" b="0" i="0" u="none" strike="noStrike" kern="1200" cap="none" spc="0" normalizeH="0" baseline="0" noProof="0" dirty="0">
                  <a:ln>
                    <a:noFill/>
                  </a:ln>
                  <a:solidFill>
                    <a:srgbClr val="000000"/>
                  </a:solidFill>
                  <a:effectLst/>
                  <a:uLnTx/>
                  <a:uFillTx/>
                  <a:latin typeface="Calibri" pitchFamily="34" charset="0"/>
                  <a:ea typeface="+mn-ea"/>
                  <a:cs typeface="Tahoma" pitchFamily="34" charset="0"/>
                </a:rPr>
                <a:t>  </a:t>
              </a:r>
            </a:p>
          </p:txBody>
        </p:sp>
        <p:sp>
          <p:nvSpPr>
            <p:cNvPr id="70673" name="Rectangle 7"/>
            <p:cNvSpPr>
              <a:spLocks noChangeArrowheads="1"/>
            </p:cNvSpPr>
            <p:nvPr/>
          </p:nvSpPr>
          <p:spPr bwMode="auto">
            <a:xfrm>
              <a:off x="179512" y="2696116"/>
              <a:ext cx="2566406" cy="400113"/>
            </a:xfrm>
            <a:prstGeom prst="rect">
              <a:avLst/>
            </a:prstGeom>
            <a:solidFill>
              <a:srgbClr val="0085B4"/>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2000" b="1" i="0" u="none" strike="noStrike" kern="1200" cap="none" spc="0" normalizeH="0" baseline="0" noProof="0" dirty="0">
                  <a:ln>
                    <a:noFill/>
                  </a:ln>
                  <a:solidFill>
                    <a:srgbClr val="FFFFFF"/>
                  </a:solidFill>
                  <a:effectLst/>
                  <a:uLnTx/>
                  <a:uFillTx/>
                  <a:latin typeface="Calibri" pitchFamily="34" charset="0"/>
                  <a:ea typeface="+mn-ea"/>
                  <a:cs typeface="Arial" pitchFamily="34" charset="0"/>
                </a:rPr>
                <a:t>All forms of TB</a:t>
              </a:r>
            </a:p>
          </p:txBody>
        </p:sp>
        <p:sp>
          <p:nvSpPr>
            <p:cNvPr id="70674" name="Rectangle 8"/>
            <p:cNvSpPr>
              <a:spLocks noChangeArrowheads="1"/>
            </p:cNvSpPr>
            <p:nvPr/>
          </p:nvSpPr>
          <p:spPr bwMode="auto">
            <a:xfrm>
              <a:off x="179512" y="5103681"/>
              <a:ext cx="2566406" cy="708071"/>
            </a:xfrm>
            <a:prstGeom prst="rect">
              <a:avLst/>
            </a:prstGeom>
            <a:solidFill>
              <a:srgbClr val="0085B4"/>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2000" b="1" i="0" u="none" strike="noStrike" kern="1200" cap="none" spc="0" normalizeH="0" baseline="0" noProof="0" dirty="0">
                  <a:ln>
                    <a:noFill/>
                  </a:ln>
                  <a:solidFill>
                    <a:srgbClr val="FFFFFF"/>
                  </a:solidFill>
                  <a:effectLst/>
                  <a:uLnTx/>
                  <a:uFillTx/>
                  <a:latin typeface="Calibri" pitchFamily="34" charset="0"/>
                  <a:ea typeface="+mn-ea"/>
                  <a:cs typeface="Tahoma" pitchFamily="34" charset="0"/>
                </a:rPr>
                <a:t>Multidrug-resistant TB</a:t>
              </a:r>
              <a:br>
                <a:rPr kumimoji="0" lang="en-GB" altLang="en-US" sz="2000" b="1" i="0" u="none" strike="noStrike" kern="1200" cap="none" spc="0" normalizeH="0" baseline="0" noProof="0" dirty="0">
                  <a:ln>
                    <a:noFill/>
                  </a:ln>
                  <a:solidFill>
                    <a:srgbClr val="FFFFFF"/>
                  </a:solidFill>
                  <a:effectLst/>
                  <a:uLnTx/>
                  <a:uFillTx/>
                  <a:latin typeface="Calibri" pitchFamily="34" charset="0"/>
                  <a:ea typeface="+mn-ea"/>
                  <a:cs typeface="Tahoma" pitchFamily="34" charset="0"/>
                </a:rPr>
              </a:br>
              <a:r>
                <a:rPr kumimoji="0" lang="en-GB" altLang="en-US" sz="2000" b="1" i="0" u="none" strike="noStrike" kern="1200" cap="none" spc="0" normalizeH="0" baseline="0" noProof="0" dirty="0">
                  <a:ln>
                    <a:noFill/>
                  </a:ln>
                  <a:solidFill>
                    <a:srgbClr val="FFFFFF"/>
                  </a:solidFill>
                  <a:effectLst/>
                  <a:uLnTx/>
                  <a:uFillTx/>
                  <a:latin typeface="Calibri" pitchFamily="34" charset="0"/>
                  <a:ea typeface="+mn-ea"/>
                  <a:cs typeface="Tahoma" pitchFamily="34" charset="0"/>
                </a:rPr>
                <a:t>MDR/RR</a:t>
              </a:r>
            </a:p>
          </p:txBody>
        </p:sp>
        <p:sp>
          <p:nvSpPr>
            <p:cNvPr id="70675" name="Rectangle 9"/>
            <p:cNvSpPr>
              <a:spLocks noChangeArrowheads="1"/>
            </p:cNvSpPr>
            <p:nvPr/>
          </p:nvSpPr>
          <p:spPr bwMode="auto">
            <a:xfrm>
              <a:off x="179512" y="4311945"/>
              <a:ext cx="2566406" cy="400113"/>
            </a:xfrm>
            <a:prstGeom prst="rect">
              <a:avLst/>
            </a:prstGeom>
            <a:solidFill>
              <a:srgbClr val="0085B4"/>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2000" b="1" i="0" u="none" strike="noStrike" kern="1200" cap="none" spc="0" normalizeH="0" baseline="0" noProof="0" dirty="0">
                  <a:ln>
                    <a:noFill/>
                  </a:ln>
                  <a:solidFill>
                    <a:srgbClr val="FFFFFF"/>
                  </a:solidFill>
                  <a:effectLst/>
                  <a:uLnTx/>
                  <a:uFillTx/>
                  <a:latin typeface="Calibri" pitchFamily="34" charset="0"/>
                  <a:ea typeface="+mn-ea"/>
                  <a:cs typeface="Tahoma" pitchFamily="34" charset="0"/>
                </a:rPr>
                <a:t>HIV-associated TB</a:t>
              </a:r>
            </a:p>
          </p:txBody>
        </p:sp>
        <p:sp>
          <p:nvSpPr>
            <p:cNvPr id="70676" name="Rectangle 10"/>
            <p:cNvSpPr>
              <a:spLocks noChangeArrowheads="1"/>
            </p:cNvSpPr>
            <p:nvPr/>
          </p:nvSpPr>
          <p:spPr bwMode="auto">
            <a:xfrm>
              <a:off x="3020854" y="4322299"/>
              <a:ext cx="2808311" cy="461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2400" b="1" i="0" u="none" strike="noStrike" kern="1200" cap="none" spc="0" normalizeH="0" baseline="0" noProof="0" dirty="0">
                  <a:ln>
                    <a:noFill/>
                  </a:ln>
                  <a:solidFill>
                    <a:srgbClr val="000000"/>
                  </a:solidFill>
                  <a:effectLst/>
                  <a:uLnTx/>
                  <a:uFillTx/>
                  <a:latin typeface="Calibri" pitchFamily="34" charset="0"/>
                  <a:ea typeface="+mn-ea"/>
                  <a:cs typeface="Arial" pitchFamily="34" charset="0"/>
                </a:rPr>
                <a:t>  </a:t>
              </a:r>
              <a:r>
                <a:rPr kumimoji="0" lang="en-GB" altLang="en-US" sz="2400" b="1" i="0" u="none" strike="noStrike" kern="1200" cap="none" spc="0" normalizeH="0" baseline="0" noProof="0" dirty="0">
                  <a:ln>
                    <a:noFill/>
                  </a:ln>
                  <a:solidFill>
                    <a:srgbClr val="000000"/>
                  </a:solidFill>
                  <a:effectLst/>
                  <a:uLnTx/>
                  <a:uFillTx/>
                  <a:latin typeface="Calibri" pitchFamily="34" charset="0"/>
                  <a:ea typeface="+mn-ea"/>
                  <a:cs typeface="Tahoma" pitchFamily="34" charset="0"/>
                </a:rPr>
                <a:t>1 </a:t>
              </a:r>
              <a:r>
                <a:rPr kumimoji="0" lang="en-GB" altLang="en-US" sz="2400" b="0" i="0" u="none" strike="noStrike" kern="1200" cap="none" spc="0" normalizeH="0" baseline="0" noProof="0" dirty="0">
                  <a:ln>
                    <a:noFill/>
                  </a:ln>
                  <a:solidFill>
                    <a:srgbClr val="000000"/>
                  </a:solidFill>
                  <a:effectLst/>
                  <a:uLnTx/>
                  <a:uFillTx/>
                  <a:latin typeface="Calibri" pitchFamily="34" charset="0"/>
                  <a:ea typeface="+mn-ea"/>
                  <a:cs typeface="Tahoma" pitchFamily="34" charset="0"/>
                </a:rPr>
                <a:t>million (10%) </a:t>
              </a:r>
              <a:endParaRPr kumimoji="0" lang="en-GB" altLang="en-US" sz="2000" b="0" i="0" u="none" strike="noStrike" kern="1200" cap="none" spc="0" normalizeH="0" baseline="0" noProof="0" dirty="0">
                <a:ln>
                  <a:noFill/>
                </a:ln>
                <a:solidFill>
                  <a:srgbClr val="000000"/>
                </a:solidFill>
                <a:effectLst/>
                <a:uLnTx/>
                <a:uFillTx/>
                <a:latin typeface="Calibri" pitchFamily="34" charset="0"/>
                <a:ea typeface="+mn-ea"/>
                <a:cs typeface="Tahoma" pitchFamily="34" charset="0"/>
              </a:endParaRPr>
            </a:p>
          </p:txBody>
        </p:sp>
        <p:sp>
          <p:nvSpPr>
            <p:cNvPr id="70677" name="Rectangle 11"/>
            <p:cNvSpPr>
              <a:spLocks noChangeArrowheads="1"/>
            </p:cNvSpPr>
            <p:nvPr/>
          </p:nvSpPr>
          <p:spPr bwMode="auto">
            <a:xfrm>
              <a:off x="6130249" y="4351923"/>
              <a:ext cx="2759454" cy="461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2400" b="1" i="0" u="none" strike="noStrike" kern="1200" cap="none" spc="0" normalizeH="0" baseline="0" noProof="0" dirty="0">
                  <a:ln>
                    <a:noFill/>
                  </a:ln>
                  <a:solidFill>
                    <a:srgbClr val="000000"/>
                  </a:solidFill>
                  <a:effectLst/>
                  <a:uLnTx/>
                  <a:uFillTx/>
                  <a:latin typeface="Calibri" pitchFamily="34" charset="0"/>
                  <a:ea typeface="+mn-ea"/>
                  <a:cs typeface="Tahoma" pitchFamily="34" charset="0"/>
                </a:rPr>
                <a:t>374,000</a:t>
              </a:r>
              <a:endParaRPr kumimoji="0" lang="en-GB" altLang="en-US" sz="2000" b="0" i="0" u="none" strike="noStrike" kern="1200" cap="none" spc="0" normalizeH="0" baseline="0" noProof="0" dirty="0">
                <a:ln>
                  <a:noFill/>
                </a:ln>
                <a:solidFill>
                  <a:srgbClr val="000000"/>
                </a:solidFill>
                <a:effectLst/>
                <a:uLnTx/>
                <a:uFillTx/>
                <a:latin typeface="Calibri" pitchFamily="34" charset="0"/>
                <a:ea typeface="+mn-ea"/>
                <a:cs typeface="Tahoma" pitchFamily="34" charset="0"/>
              </a:endParaRPr>
            </a:p>
          </p:txBody>
        </p:sp>
        <p:cxnSp>
          <p:nvCxnSpPr>
            <p:cNvPr id="70679" name="Straight Connector 16"/>
            <p:cNvCxnSpPr>
              <a:cxnSpLocks noChangeShapeType="1"/>
            </p:cNvCxnSpPr>
            <p:nvPr/>
          </p:nvCxnSpPr>
          <p:spPr bwMode="auto">
            <a:xfrm>
              <a:off x="6019054" y="2564904"/>
              <a:ext cx="0" cy="3096344"/>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grpSp>
      <p:sp>
        <p:nvSpPr>
          <p:cNvPr id="70660" name="TextBox 14"/>
          <p:cNvSpPr txBox="1">
            <a:spLocks noChangeArrowheads="1"/>
          </p:cNvSpPr>
          <p:nvPr/>
        </p:nvSpPr>
        <p:spPr bwMode="auto">
          <a:xfrm>
            <a:off x="1688407" y="5967119"/>
            <a:ext cx="82819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200" b="0" i="1" u="none" strike="noStrike" kern="1200" cap="none" spc="0" normalizeH="0" baseline="0" noProof="0" dirty="0">
                <a:ln>
                  <a:noFill/>
                </a:ln>
                <a:solidFill>
                  <a:srgbClr val="002060"/>
                </a:solidFill>
                <a:effectLst/>
                <a:uLnTx/>
                <a:uFillTx/>
                <a:latin typeface="Calibri" pitchFamily="34" charset="0"/>
                <a:ea typeface="+mn-ea"/>
                <a:cs typeface="Arial" charset="0"/>
              </a:rPr>
              <a:t>Source: WHO Global TB Report 2017				* Including deaths attributed to HIV/TB</a:t>
            </a:r>
          </a:p>
        </p:txBody>
      </p:sp>
      <p:sp>
        <p:nvSpPr>
          <p:cNvPr id="70661" name="Rectangle 13"/>
          <p:cNvSpPr>
            <a:spLocks noChangeArrowheads="1"/>
          </p:cNvSpPr>
          <p:nvPr/>
        </p:nvSpPr>
        <p:spPr bwMode="auto">
          <a:xfrm>
            <a:off x="2207569" y="73429"/>
            <a:ext cx="7045325" cy="622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Calibri" pitchFamily="34" charset="0"/>
              <a:ea typeface="+mn-ea"/>
              <a:cs typeface="Tahoma" pitchFamily="34" charset="0"/>
            </a:endParaRPr>
          </a:p>
        </p:txBody>
      </p:sp>
      <p:sp>
        <p:nvSpPr>
          <p:cNvPr id="70662" name="Title 1"/>
          <p:cNvSpPr>
            <a:spLocks/>
          </p:cNvSpPr>
          <p:nvPr/>
        </p:nvSpPr>
        <p:spPr bwMode="auto">
          <a:xfrm>
            <a:off x="983432" y="116632"/>
            <a:ext cx="10729192"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Arial" pitchFamily="34" charset="0"/>
              </a:rPr>
              <a:t>The Glob</a:t>
            </a:r>
            <a:r>
              <a:rPr kumimoji="0" lang="en-US" alt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itchFamily="34" charset="0"/>
              </a:rPr>
              <a:t>al Burden of TB,</a:t>
            </a:r>
            <a:r>
              <a:rPr kumimoji="0" lang="en-US" altLang="en-US" sz="36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Arial" pitchFamily="34" charset="0"/>
              </a:rPr>
              <a:t> latest estimates 2016</a:t>
            </a:r>
          </a:p>
        </p:txBody>
      </p:sp>
      <p:sp>
        <p:nvSpPr>
          <p:cNvPr id="70663" name="Rectangle 11"/>
          <p:cNvSpPr>
            <a:spLocks noChangeArrowheads="1"/>
          </p:cNvSpPr>
          <p:nvPr/>
        </p:nvSpPr>
        <p:spPr bwMode="auto">
          <a:xfrm>
            <a:off x="7608896" y="5013176"/>
            <a:ext cx="27590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2400" b="1" i="0" u="none" strike="noStrike" kern="1200" cap="none" spc="0" normalizeH="0" baseline="0" noProof="0" dirty="0">
                <a:ln>
                  <a:noFill/>
                </a:ln>
                <a:solidFill>
                  <a:srgbClr val="000000"/>
                </a:solidFill>
                <a:effectLst/>
                <a:uLnTx/>
                <a:uFillTx/>
                <a:latin typeface="Calibri" pitchFamily="34" charset="0"/>
                <a:ea typeface="+mn-ea"/>
                <a:cs typeface="Tahoma" pitchFamily="34" charset="0"/>
              </a:rPr>
              <a:t>240,000 </a:t>
            </a:r>
            <a:endParaRPr kumimoji="0" lang="en-GB" altLang="en-US" sz="2000" b="0" i="0" u="none" strike="noStrike" kern="1200" cap="none" spc="0" normalizeH="0" baseline="0" noProof="0" dirty="0">
              <a:ln>
                <a:noFill/>
              </a:ln>
              <a:solidFill>
                <a:srgbClr val="000000"/>
              </a:solidFill>
              <a:effectLst/>
              <a:uLnTx/>
              <a:uFillTx/>
              <a:latin typeface="Calibri" pitchFamily="34" charset="0"/>
              <a:ea typeface="+mn-ea"/>
              <a:cs typeface="Tahoma" pitchFamily="34" charset="0"/>
            </a:endParaRPr>
          </a:p>
        </p:txBody>
      </p:sp>
      <p:sp>
        <p:nvSpPr>
          <p:cNvPr id="32" name="Rectangle 31"/>
          <p:cNvSpPr>
            <a:spLocks noChangeArrowheads="1"/>
          </p:cNvSpPr>
          <p:nvPr/>
        </p:nvSpPr>
        <p:spPr bwMode="auto">
          <a:xfrm>
            <a:off x="1969893" y="786204"/>
            <a:ext cx="7524337" cy="50509"/>
          </a:xfrm>
          <a:prstGeom prst="rect">
            <a:avLst/>
          </a:prstGeom>
          <a:solidFill>
            <a:srgbClr val="0093D5"/>
          </a:solidFill>
          <a:ln>
            <a:noFill/>
          </a:ln>
          <a:extLst/>
        </p:spPr>
        <p:txBody>
          <a:bodyPr rot="0" vert="horz" wrap="square" lIns="91440" tIns="45720" rIns="91440" bIns="45720" anchor="t" anchorCtr="0" upright="1">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itchFamily="34" charset="0"/>
            </a:endParaRPr>
          </a:p>
        </p:txBody>
      </p:sp>
      <p:pic>
        <p:nvPicPr>
          <p:cNvPr id="34" name="Picture 2">
            <a:extLst>
              <a:ext uri="{FF2B5EF4-FFF2-40B4-BE49-F238E27FC236}">
                <a16:creationId xmlns:a16="http://schemas.microsoft.com/office/drawing/2014/main" id="{0146636F-63BA-43C5-AD8C-ADE92DE7826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01412" y="925041"/>
            <a:ext cx="2783713" cy="1581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3">
            <a:extLst>
              <a:ext uri="{FF2B5EF4-FFF2-40B4-BE49-F238E27FC236}">
                <a16:creationId xmlns:a16="http://schemas.microsoft.com/office/drawing/2014/main" id="{609648F5-0D17-4C4C-848F-6AC430ECDEDC}"/>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1077888" y="4953141"/>
            <a:ext cx="874967" cy="1225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4" name="Picture 12">
            <a:extLst>
              <a:ext uri="{FF2B5EF4-FFF2-40B4-BE49-F238E27FC236}">
                <a16:creationId xmlns:a16="http://schemas.microsoft.com/office/drawing/2014/main" id="{43B79738-0C03-4BFF-B236-C6A46F9FB0AB}"/>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194443" y="6309320"/>
            <a:ext cx="1804572" cy="528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7">
            <a:extLst>
              <a:ext uri="{FF2B5EF4-FFF2-40B4-BE49-F238E27FC236}">
                <a16:creationId xmlns:a16="http://schemas.microsoft.com/office/drawing/2014/main" id="{DC34CB2D-067D-4723-9D58-C0C39D6C3D4F}"/>
              </a:ext>
            </a:extLst>
          </p:cNvPr>
          <p:cNvPicPr>
            <a:picLocks noChangeAspect="1"/>
          </p:cNvPicPr>
          <p:nvPr/>
        </p:nvPicPr>
        <p:blipFill>
          <a:blip r:embed="rId7"/>
          <a:stretch>
            <a:fillRect/>
          </a:stretch>
        </p:blipFill>
        <p:spPr>
          <a:xfrm>
            <a:off x="11512" y="6379500"/>
            <a:ext cx="12192000" cy="510024"/>
          </a:xfrm>
          <a:prstGeom prst="rect">
            <a:avLst/>
          </a:prstGeom>
        </p:spPr>
      </p:pic>
      <p:pic>
        <p:nvPicPr>
          <p:cNvPr id="29" name="Picture 12">
            <a:extLst>
              <a:ext uri="{FF2B5EF4-FFF2-40B4-BE49-F238E27FC236}">
                <a16:creationId xmlns:a16="http://schemas.microsoft.com/office/drawing/2014/main" id="{4F85A019-F248-4B44-ADEE-90ABC320010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416634" y="6399231"/>
            <a:ext cx="1660402" cy="486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64199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17"/>
          <p:cNvSpPr>
            <a:spLocks/>
          </p:cNvSpPr>
          <p:nvPr/>
        </p:nvSpPr>
        <p:spPr bwMode="auto">
          <a:xfrm>
            <a:off x="1674824" y="908720"/>
            <a:ext cx="8885237" cy="3175"/>
          </a:xfrm>
          <a:custGeom>
            <a:avLst/>
            <a:gdLst>
              <a:gd name="T0" fmla="*/ 0 w 5597"/>
              <a:gd name="T1" fmla="*/ 0 h 2"/>
              <a:gd name="T2" fmla="*/ 2147483647 w 5597"/>
              <a:gd name="T3" fmla="*/ 2147483647 h 2"/>
              <a:gd name="T4" fmla="*/ 0 60000 65536"/>
              <a:gd name="T5" fmla="*/ 0 60000 65536"/>
              <a:gd name="T6" fmla="*/ 0 w 5597"/>
              <a:gd name="T7" fmla="*/ 0 h 2"/>
              <a:gd name="T8" fmla="*/ 5597 w 5597"/>
              <a:gd name="T9" fmla="*/ 2 h 2"/>
            </a:gdLst>
            <a:ahLst/>
            <a:cxnLst>
              <a:cxn ang="T4">
                <a:pos x="T0" y="T1"/>
              </a:cxn>
              <a:cxn ang="T5">
                <a:pos x="T2" y="T3"/>
              </a:cxn>
            </a:cxnLst>
            <a:rect l="T6" t="T7" r="T8" b="T9"/>
            <a:pathLst>
              <a:path w="5597" h="2">
                <a:moveTo>
                  <a:pt x="0" y="0"/>
                </a:moveTo>
                <a:lnTo>
                  <a:pt x="5597" y="2"/>
                </a:lnTo>
              </a:path>
            </a:pathLst>
          </a:custGeom>
          <a:noFill/>
          <a:ln w="57150">
            <a:solidFill>
              <a:srgbClr val="0077D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pic>
        <p:nvPicPr>
          <p:cNvPr id="2" name="Picture 1">
            <a:extLst>
              <a:ext uri="{FF2B5EF4-FFF2-40B4-BE49-F238E27FC236}">
                <a16:creationId xmlns:a16="http://schemas.microsoft.com/office/drawing/2014/main" id="{BC7E0196-3D1C-432B-9C75-5249AE11BA3A}"/>
              </a:ext>
            </a:extLst>
          </p:cNvPr>
          <p:cNvPicPr>
            <a:picLocks noChangeAspect="1"/>
          </p:cNvPicPr>
          <p:nvPr/>
        </p:nvPicPr>
        <p:blipFill>
          <a:blip r:embed="rId2"/>
          <a:stretch>
            <a:fillRect/>
          </a:stretch>
        </p:blipFill>
        <p:spPr>
          <a:xfrm>
            <a:off x="806152" y="987847"/>
            <a:ext cx="4713783" cy="5120519"/>
          </a:xfrm>
          <a:prstGeom prst="rect">
            <a:avLst/>
          </a:prstGeom>
        </p:spPr>
      </p:pic>
      <p:sp>
        <p:nvSpPr>
          <p:cNvPr id="11" name="Rectangle 4">
            <a:extLst>
              <a:ext uri="{FF2B5EF4-FFF2-40B4-BE49-F238E27FC236}">
                <a16:creationId xmlns:a16="http://schemas.microsoft.com/office/drawing/2014/main" id="{25013AE0-729E-4DDD-B9A7-8277C0469F92}"/>
              </a:ext>
            </a:extLst>
          </p:cNvPr>
          <p:cNvSpPr txBox="1">
            <a:spLocks/>
          </p:cNvSpPr>
          <p:nvPr/>
        </p:nvSpPr>
        <p:spPr>
          <a:xfrm>
            <a:off x="5807968" y="2276872"/>
            <a:ext cx="5899278" cy="1915559"/>
          </a:xfrm>
          <a:prstGeom prst="rect">
            <a:avLst/>
          </a:prstGeom>
          <a:solidFill>
            <a:srgbClr val="FF0000"/>
          </a:solidFill>
        </p:spPr>
        <p:txBody>
          <a:bodyPr vert="horz" anchor="ctr">
            <a:normAutofit/>
          </a:bodyPr>
          <a:lstStyle>
            <a:lvl1pPr marL="0" indent="0" algn="l" rtl="0" eaLnBrk="1" latinLnBrk="0" hangingPunct="1">
              <a:spcBef>
                <a:spcPts val="700"/>
              </a:spcBef>
              <a:buClr>
                <a:schemeClr val="accent2"/>
              </a:buClr>
              <a:buSzPct val="60000"/>
              <a:buFont typeface="Wingdings"/>
              <a:buNone/>
              <a:defRPr sz="2800" kern="1200">
                <a:solidFill>
                  <a:srgbClr val="FFFFFF"/>
                </a:solidFill>
                <a:latin typeface="+mn-lt"/>
                <a:ea typeface="+mn-ea"/>
                <a:cs typeface="+mn-cs"/>
              </a:defRPr>
            </a:lvl1pPr>
            <a:lvl2pPr marL="457200" indent="0" algn="ctr" rtl="0" eaLnBrk="1" latinLnBrk="0" hangingPunct="1">
              <a:spcBef>
                <a:spcPts val="550"/>
              </a:spcBef>
              <a:buClr>
                <a:schemeClr val="accent1"/>
              </a:buClr>
              <a:buSzPct val="70000"/>
              <a:buFont typeface="Wingdings 2"/>
              <a:buNone/>
              <a:defRPr sz="2600" kern="1200">
                <a:solidFill>
                  <a:schemeClr val="tx1"/>
                </a:solidFill>
                <a:latin typeface="+mn-lt"/>
                <a:ea typeface="+mn-ea"/>
                <a:cs typeface="+mn-cs"/>
              </a:defRPr>
            </a:lvl2pPr>
            <a:lvl3pPr marL="914400" indent="0" algn="ctr" rtl="0" eaLnBrk="1" latinLnBrk="0" hangingPunct="1">
              <a:spcBef>
                <a:spcPts val="500"/>
              </a:spcBef>
              <a:buClr>
                <a:schemeClr val="accent2"/>
              </a:buClr>
              <a:buSzPct val="75000"/>
              <a:buFont typeface="Wingdings"/>
              <a:buNone/>
              <a:defRPr sz="2300" kern="1200">
                <a:solidFill>
                  <a:schemeClr val="tx1"/>
                </a:solidFill>
                <a:latin typeface="+mn-lt"/>
                <a:ea typeface="+mn-ea"/>
                <a:cs typeface="+mn-cs"/>
              </a:defRPr>
            </a:lvl3pPr>
            <a:lvl4pPr marL="1371600" indent="0" algn="ctr" rtl="0" eaLnBrk="1" latinLnBrk="0" hangingPunct="1">
              <a:spcBef>
                <a:spcPts val="400"/>
              </a:spcBef>
              <a:buClr>
                <a:schemeClr val="accent3"/>
              </a:buClr>
              <a:buSzPct val="75000"/>
              <a:buFont typeface="Wingdings"/>
              <a:buNone/>
              <a:defRPr sz="2000" kern="1200">
                <a:solidFill>
                  <a:schemeClr val="tx1"/>
                </a:solidFill>
                <a:latin typeface="+mn-lt"/>
                <a:ea typeface="+mn-ea"/>
                <a:cs typeface="+mn-cs"/>
              </a:defRPr>
            </a:lvl4pPr>
            <a:lvl5pPr marL="1828800" indent="0" algn="ctr" rtl="0" eaLnBrk="1" latinLnBrk="0" hangingPunct="1">
              <a:spcBef>
                <a:spcPts val="400"/>
              </a:spcBef>
              <a:buClr>
                <a:schemeClr val="accent4"/>
              </a:buClr>
              <a:buSzPct val="65000"/>
              <a:buFont typeface="Wingdings"/>
              <a:buNone/>
              <a:defRPr sz="2000" kern="1200">
                <a:solidFill>
                  <a:schemeClr val="tx1"/>
                </a:solidFill>
                <a:latin typeface="+mn-lt"/>
                <a:ea typeface="+mn-ea"/>
                <a:cs typeface="+mn-cs"/>
              </a:defRPr>
            </a:lvl5pPr>
            <a:lvl6pPr marL="2286000" indent="0" algn="ctr" rtl="0" eaLnBrk="1" latinLnBrk="0" hangingPunct="1">
              <a:spcBef>
                <a:spcPct val="20000"/>
              </a:spcBef>
              <a:buClr>
                <a:schemeClr val="accent1"/>
              </a:buClr>
              <a:buFont typeface="Wingdings"/>
              <a:buNone/>
              <a:defRPr sz="1800" kern="1200" baseline="0">
                <a:solidFill>
                  <a:schemeClr val="tx1"/>
                </a:solidFill>
                <a:latin typeface="+mn-lt"/>
                <a:ea typeface="+mn-ea"/>
                <a:cs typeface="+mn-cs"/>
              </a:defRPr>
            </a:lvl6pPr>
            <a:lvl7pPr marL="2743200" indent="0" algn="ctr" rtl="0" eaLnBrk="1" latinLnBrk="0" hangingPunct="1">
              <a:spcBef>
                <a:spcPct val="20000"/>
              </a:spcBef>
              <a:buClr>
                <a:schemeClr val="accent2"/>
              </a:buClr>
              <a:buFont typeface="Wingdings"/>
              <a:buNone/>
              <a:defRPr sz="1800" kern="1200" baseline="0">
                <a:solidFill>
                  <a:schemeClr val="tx1"/>
                </a:solidFill>
                <a:latin typeface="+mn-lt"/>
                <a:ea typeface="+mn-ea"/>
                <a:cs typeface="+mn-cs"/>
              </a:defRPr>
            </a:lvl7pPr>
            <a:lvl8pPr marL="3200400" indent="0" algn="ctr" rtl="0" eaLnBrk="1" latinLnBrk="0" hangingPunct="1">
              <a:spcBef>
                <a:spcPct val="20000"/>
              </a:spcBef>
              <a:buClr>
                <a:schemeClr val="accent3"/>
              </a:buClr>
              <a:buFont typeface="Wingdings"/>
              <a:buNone/>
              <a:defRPr sz="1800" kern="1200" baseline="0">
                <a:solidFill>
                  <a:schemeClr val="tx1"/>
                </a:solidFill>
                <a:latin typeface="+mn-lt"/>
                <a:ea typeface="+mn-ea"/>
                <a:cs typeface="+mn-cs"/>
              </a:defRPr>
            </a:lvl8pPr>
            <a:lvl9pPr marL="3657600" indent="0" algn="ctr" rtl="0" eaLnBrk="1" latinLnBrk="0" hangingPunct="1">
              <a:spcBef>
                <a:spcPct val="20000"/>
              </a:spcBef>
              <a:buClr>
                <a:schemeClr val="accent4"/>
              </a:buClr>
              <a:buFont typeface="Wingdings"/>
              <a:buNone/>
              <a:defRPr sz="1800" kern="1200" baseline="0">
                <a:solidFill>
                  <a:schemeClr val="tx1"/>
                </a:solidFill>
                <a:latin typeface="+mn-lt"/>
                <a:ea typeface="+mn-ea"/>
                <a:cs typeface="+mn-cs"/>
              </a:defRPr>
            </a:lvl9pPr>
            <a:extLst/>
          </a:lstStyle>
          <a:p>
            <a:pPr algn="ctr" defTabSz="1219170" fontAlgn="auto">
              <a:spcBef>
                <a:spcPts val="933"/>
              </a:spcBef>
              <a:spcAft>
                <a:spcPts val="0"/>
              </a:spcAft>
              <a:buClr>
                <a:srgbClr val="DA1F28"/>
              </a:buClr>
            </a:pPr>
            <a:r>
              <a:rPr lang="en-GB" sz="3733" b="1" dirty="0" err="1">
                <a:latin typeface="Century Gothic" panose="020B0502020202020204" pitchFamily="34" charset="0"/>
              </a:rPr>
              <a:t>Grazie</a:t>
            </a:r>
            <a:r>
              <a:rPr lang="en-GB" sz="3733" b="1" dirty="0">
                <a:latin typeface="Century Gothic" panose="020B0502020202020204" pitchFamily="34" charset="0"/>
              </a:rPr>
              <a:t> a Trieste </a:t>
            </a:r>
          </a:p>
          <a:p>
            <a:pPr algn="ctr" defTabSz="1219170" fontAlgn="auto">
              <a:spcBef>
                <a:spcPts val="933"/>
              </a:spcBef>
              <a:spcAft>
                <a:spcPts val="0"/>
              </a:spcAft>
              <a:buClr>
                <a:srgbClr val="DA1F28"/>
              </a:buClr>
            </a:pPr>
            <a:r>
              <a:rPr lang="en-GB" sz="3733" b="1" dirty="0">
                <a:latin typeface="Century Gothic" panose="020B0502020202020204" pitchFamily="34" charset="0"/>
              </a:rPr>
              <a:t>e </a:t>
            </a:r>
            <a:r>
              <a:rPr lang="en-GB" sz="3733" b="1" dirty="0" err="1">
                <a:latin typeface="Century Gothic" panose="020B0502020202020204" pitchFamily="34" charset="0"/>
              </a:rPr>
              <a:t>grazie</a:t>
            </a:r>
            <a:r>
              <a:rPr lang="en-GB" sz="3733" b="1" dirty="0">
                <a:latin typeface="Century Gothic" panose="020B0502020202020204" pitchFamily="34" charset="0"/>
              </a:rPr>
              <a:t> a </a:t>
            </a:r>
            <a:r>
              <a:rPr lang="en-GB" sz="3733" b="1" dirty="0" err="1">
                <a:latin typeface="Century Gothic" panose="020B0502020202020204" pitchFamily="34" charset="0"/>
              </a:rPr>
              <a:t>tutti</a:t>
            </a:r>
            <a:r>
              <a:rPr lang="en-GB" sz="3733" b="1" dirty="0">
                <a:latin typeface="Century Gothic" panose="020B0502020202020204" pitchFamily="34" charset="0"/>
              </a:rPr>
              <a:t> </a:t>
            </a:r>
            <a:endParaRPr lang="en-US" sz="3733" b="1" dirty="0">
              <a:latin typeface="Century Gothic" panose="020B0502020202020204" pitchFamily="34" charset="0"/>
            </a:endParaRPr>
          </a:p>
        </p:txBody>
      </p:sp>
      <p:pic>
        <p:nvPicPr>
          <p:cNvPr id="9" name="Picture 8">
            <a:extLst>
              <a:ext uri="{FF2B5EF4-FFF2-40B4-BE49-F238E27FC236}">
                <a16:creationId xmlns:a16="http://schemas.microsoft.com/office/drawing/2014/main" id="{36F70EE1-213F-4EF8-8E53-05FAD1547336}"/>
              </a:ext>
            </a:extLst>
          </p:cNvPr>
          <p:cNvPicPr>
            <a:picLocks noChangeAspect="1"/>
          </p:cNvPicPr>
          <p:nvPr/>
        </p:nvPicPr>
        <p:blipFill>
          <a:blip r:embed="rId3"/>
          <a:stretch>
            <a:fillRect/>
          </a:stretch>
        </p:blipFill>
        <p:spPr>
          <a:xfrm>
            <a:off x="11512" y="6379500"/>
            <a:ext cx="12192000" cy="510024"/>
          </a:xfrm>
          <a:prstGeom prst="rect">
            <a:avLst/>
          </a:prstGeom>
        </p:spPr>
      </p:pic>
    </p:spTree>
    <p:extLst>
      <p:ext uri="{BB962C8B-B14F-4D97-AF65-F5344CB8AC3E}">
        <p14:creationId xmlns:p14="http://schemas.microsoft.com/office/powerpoint/2010/main" val="2122898321"/>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69987" y="1024993"/>
            <a:ext cx="7478408" cy="5299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3">
            <a:extLst>
              <a:ext uri="{FF2B5EF4-FFF2-40B4-BE49-F238E27FC236}">
                <a16:creationId xmlns:a16="http://schemas.microsoft.com/office/drawing/2014/main" id="{D87DA5BD-BCD3-48DB-979F-FF939213673F}"/>
              </a:ext>
            </a:extLst>
          </p:cNvPr>
          <p:cNvSpPr>
            <a:spLocks noChangeArrowheads="1"/>
          </p:cNvSpPr>
          <p:nvPr/>
        </p:nvSpPr>
        <p:spPr bwMode="auto">
          <a:xfrm>
            <a:off x="0" y="-27384"/>
            <a:ext cx="12192000" cy="1039091"/>
          </a:xfrm>
          <a:prstGeom prst="rect">
            <a:avLst/>
          </a:prstGeom>
          <a:solidFill>
            <a:srgbClr val="0093D5"/>
          </a:solidFill>
          <a:ln>
            <a:noFill/>
          </a:ln>
          <a:effectLst>
            <a:outerShdw dist="17961" dir="2700000" algn="ctr" rotWithShape="0">
              <a:srgbClr val="96CCEE"/>
            </a:outerShdw>
          </a:effectLst>
          <a:extLst/>
        </p:spPr>
        <p:txBody>
          <a:bodyPr lIns="0" tIns="0" rIns="0" bIns="0" anchor="ctr"/>
          <a:lstStyle>
            <a:lvl1pPr defTabSz="955675" eaLnBrk="0" hangingPunct="0">
              <a:spcBef>
                <a:spcPct val="20000"/>
              </a:spcBef>
              <a:buChar char="•"/>
              <a:defRPr sz="3200">
                <a:solidFill>
                  <a:schemeClr val="tx1"/>
                </a:solidFill>
                <a:latin typeface="Cambria" pitchFamily="18" charset="0"/>
              </a:defRPr>
            </a:lvl1pPr>
            <a:lvl2pPr marL="742950" indent="-285750" defTabSz="955675" eaLnBrk="0" hangingPunct="0">
              <a:spcBef>
                <a:spcPct val="20000"/>
              </a:spcBef>
              <a:buChar char="–"/>
              <a:defRPr sz="2800">
                <a:solidFill>
                  <a:schemeClr val="tx1"/>
                </a:solidFill>
                <a:latin typeface="Cambria" pitchFamily="18" charset="0"/>
              </a:defRPr>
            </a:lvl2pPr>
            <a:lvl3pPr marL="1143000" indent="-228600" defTabSz="955675" eaLnBrk="0" hangingPunct="0">
              <a:spcBef>
                <a:spcPct val="20000"/>
              </a:spcBef>
              <a:buChar char="•"/>
              <a:defRPr sz="2400">
                <a:solidFill>
                  <a:schemeClr val="tx1"/>
                </a:solidFill>
                <a:latin typeface="Cambria" pitchFamily="18" charset="0"/>
              </a:defRPr>
            </a:lvl3pPr>
            <a:lvl4pPr marL="1600200" indent="-228600" defTabSz="955675" eaLnBrk="0" hangingPunct="0">
              <a:spcBef>
                <a:spcPct val="20000"/>
              </a:spcBef>
              <a:buChar char="–"/>
              <a:defRPr sz="2000">
                <a:solidFill>
                  <a:schemeClr val="tx1"/>
                </a:solidFill>
                <a:latin typeface="Cambria" pitchFamily="18" charset="0"/>
              </a:defRPr>
            </a:lvl4pPr>
            <a:lvl5pPr marL="2057400" indent="-228600" defTabSz="955675" eaLnBrk="0" hangingPunct="0">
              <a:spcBef>
                <a:spcPct val="20000"/>
              </a:spcBef>
              <a:buChar char="»"/>
              <a:defRPr sz="2000">
                <a:solidFill>
                  <a:schemeClr val="tx1"/>
                </a:solidFill>
                <a:latin typeface="Cambria" pitchFamily="18" charset="0"/>
              </a:defRPr>
            </a:lvl5pPr>
            <a:lvl6pPr marL="2514600" indent="-228600" defTabSz="955675" eaLnBrk="0" fontAlgn="base" hangingPunct="0">
              <a:spcBef>
                <a:spcPct val="20000"/>
              </a:spcBef>
              <a:spcAft>
                <a:spcPct val="0"/>
              </a:spcAft>
              <a:buChar char="»"/>
              <a:defRPr sz="2000">
                <a:solidFill>
                  <a:schemeClr val="tx1"/>
                </a:solidFill>
                <a:latin typeface="Cambria" pitchFamily="18" charset="0"/>
              </a:defRPr>
            </a:lvl6pPr>
            <a:lvl7pPr marL="2971800" indent="-228600" defTabSz="955675" eaLnBrk="0" fontAlgn="base" hangingPunct="0">
              <a:spcBef>
                <a:spcPct val="20000"/>
              </a:spcBef>
              <a:spcAft>
                <a:spcPct val="0"/>
              </a:spcAft>
              <a:buChar char="»"/>
              <a:defRPr sz="2000">
                <a:solidFill>
                  <a:schemeClr val="tx1"/>
                </a:solidFill>
                <a:latin typeface="Cambria" pitchFamily="18" charset="0"/>
              </a:defRPr>
            </a:lvl7pPr>
            <a:lvl8pPr marL="3429000" indent="-228600" defTabSz="955675" eaLnBrk="0" fontAlgn="base" hangingPunct="0">
              <a:spcBef>
                <a:spcPct val="20000"/>
              </a:spcBef>
              <a:spcAft>
                <a:spcPct val="0"/>
              </a:spcAft>
              <a:buChar char="»"/>
              <a:defRPr sz="2000">
                <a:solidFill>
                  <a:schemeClr val="tx1"/>
                </a:solidFill>
                <a:latin typeface="Cambria" pitchFamily="18" charset="0"/>
              </a:defRPr>
            </a:lvl8pPr>
            <a:lvl9pPr marL="3886200" indent="-228600" defTabSz="955675" eaLnBrk="0" fontAlgn="base" hangingPunct="0">
              <a:spcBef>
                <a:spcPct val="20000"/>
              </a:spcBef>
              <a:spcAft>
                <a:spcPct val="0"/>
              </a:spcAft>
              <a:buChar char="»"/>
              <a:defRPr sz="2000">
                <a:solidFill>
                  <a:schemeClr val="tx1"/>
                </a:solidFill>
                <a:latin typeface="Cambria" pitchFamily="18" charset="0"/>
              </a:defRPr>
            </a:lvl9pPr>
          </a:lstStyle>
          <a:p>
            <a:pPr marL="0" marR="0" lvl="0" indent="0" algn="l" defTabSz="955675" rtl="0" eaLnBrk="1" fontAlgn="auto" latinLnBrk="0" hangingPunct="1">
              <a:lnSpc>
                <a:spcPct val="100000"/>
              </a:lnSpc>
              <a:spcBef>
                <a:spcPct val="0"/>
              </a:spcBef>
              <a:spcAft>
                <a:spcPts val="0"/>
              </a:spcAft>
              <a:buClrTx/>
              <a:buSzTx/>
              <a:buFontTx/>
              <a:buNone/>
              <a:tabLst/>
              <a:defRPr/>
            </a:pPr>
            <a:r>
              <a:rPr kumimoji="0" lang="en-GB" altLang="en-US" sz="4000" b="1" i="0" u="none" strike="noStrike" kern="1200" cap="none" spc="0" normalizeH="0" baseline="0" noProof="0" dirty="0">
                <a:ln>
                  <a:noFill/>
                </a:ln>
                <a:solidFill>
                  <a:srgbClr val="FFFFFF"/>
                </a:solidFill>
                <a:effectLst/>
                <a:uLnTx/>
                <a:uFillTx/>
                <a:latin typeface="Calibri" pitchFamily="34" charset="0"/>
                <a:ea typeface="+mn-ea"/>
                <a:cs typeface="Arial" pitchFamily="34" charset="0"/>
              </a:rPr>
              <a:t> </a:t>
            </a:r>
            <a:r>
              <a:rPr lang="en-GB" altLang="en-US" b="1" dirty="0">
                <a:solidFill>
                  <a:srgbClr val="FFFFFF"/>
                </a:solidFill>
                <a:latin typeface="Calibri" pitchFamily="34" charset="0"/>
              </a:rPr>
              <a:t>TB is one of the </a:t>
            </a:r>
            <a:r>
              <a:rPr lang="en-GB" altLang="en-US" sz="4000" b="1" dirty="0">
                <a:solidFill>
                  <a:srgbClr val="FF0000"/>
                </a:solidFill>
                <a:latin typeface="Calibri" pitchFamily="34" charset="0"/>
              </a:rPr>
              <a:t>top 10 causes </a:t>
            </a:r>
            <a:r>
              <a:rPr lang="en-GB" altLang="en-US" b="1" dirty="0">
                <a:solidFill>
                  <a:srgbClr val="FFFFFF"/>
                </a:solidFill>
                <a:latin typeface="Calibri" pitchFamily="34" charset="0"/>
              </a:rPr>
              <a:t>of death worldwide</a:t>
            </a:r>
          </a:p>
          <a:p>
            <a:pPr marL="0" marR="0" lvl="0" indent="0" algn="l" defTabSz="955675" rtl="0" eaLnBrk="1" fontAlgn="auto" latinLnBrk="0" hangingPunct="1">
              <a:lnSpc>
                <a:spcPct val="100000"/>
              </a:lnSpc>
              <a:spcBef>
                <a:spcPct val="0"/>
              </a:spcBef>
              <a:spcAft>
                <a:spcPts val="0"/>
              </a:spcAft>
              <a:buClrTx/>
              <a:buSzTx/>
              <a:buFontTx/>
              <a:buNone/>
              <a:tabLst/>
              <a:defRPr/>
            </a:pPr>
            <a:r>
              <a:rPr kumimoji="0" lang="en-GB" altLang="en-US" sz="3200" b="1" i="0" u="none" strike="noStrike" kern="1200" cap="none" spc="0" normalizeH="0" baseline="0" noProof="0" dirty="0">
                <a:ln>
                  <a:noFill/>
                </a:ln>
                <a:solidFill>
                  <a:srgbClr val="FFFFFF"/>
                </a:solidFill>
                <a:effectLst/>
                <a:uLnTx/>
                <a:uFillTx/>
                <a:latin typeface="Calibri" pitchFamily="34" charset="0"/>
                <a:ea typeface="+mn-ea"/>
                <a:cs typeface="Arial" pitchFamily="34" charset="0"/>
              </a:rPr>
              <a:t> Ranks 9</a:t>
            </a:r>
            <a:r>
              <a:rPr kumimoji="0" lang="en-GB" altLang="en-US" sz="3200" b="1" i="0" u="none" strike="noStrike" kern="1200" cap="none" spc="0" normalizeH="0" baseline="30000" noProof="0" dirty="0">
                <a:ln>
                  <a:noFill/>
                </a:ln>
                <a:solidFill>
                  <a:srgbClr val="FFFFFF"/>
                </a:solidFill>
                <a:effectLst/>
                <a:uLnTx/>
                <a:uFillTx/>
                <a:latin typeface="Calibri" pitchFamily="34" charset="0"/>
                <a:ea typeface="+mn-ea"/>
                <a:cs typeface="Arial" pitchFamily="34" charset="0"/>
              </a:rPr>
              <a:t>th</a:t>
            </a:r>
            <a:r>
              <a:rPr kumimoji="0" lang="en-GB" altLang="en-US" sz="3200" b="1" i="0" u="none" strike="noStrike" kern="1200" cap="none" spc="0" normalizeH="0" baseline="0" noProof="0" dirty="0">
                <a:ln>
                  <a:noFill/>
                </a:ln>
                <a:solidFill>
                  <a:srgbClr val="FFFFFF"/>
                </a:solidFill>
                <a:effectLst/>
                <a:uLnTx/>
                <a:uFillTx/>
                <a:latin typeface="Calibri" pitchFamily="34" charset="0"/>
                <a:ea typeface="+mn-ea"/>
                <a:cs typeface="Arial" pitchFamily="34" charset="0"/>
              </a:rPr>
              <a:t>, the to infectious disease killer</a:t>
            </a:r>
            <a:endParaRPr kumimoji="0" lang="en-US" altLang="en-US" sz="3200" b="1" i="0" u="none" strike="noStrike" kern="1200" cap="none" spc="0" normalizeH="0" baseline="0" noProof="0" dirty="0">
              <a:ln>
                <a:noFill/>
              </a:ln>
              <a:solidFill>
                <a:prstClr val="white"/>
              </a:solidFill>
              <a:effectLst/>
              <a:uLnTx/>
              <a:uFillTx/>
              <a:latin typeface="Calibri" pitchFamily="34" charset="0"/>
              <a:ea typeface="+mn-ea"/>
              <a:cs typeface="Arial" pitchFamily="34" charset="0"/>
            </a:endParaRPr>
          </a:p>
        </p:txBody>
      </p:sp>
      <p:pic>
        <p:nvPicPr>
          <p:cNvPr id="17" name="Picture 12">
            <a:extLst>
              <a:ext uri="{FF2B5EF4-FFF2-40B4-BE49-F238E27FC236}">
                <a16:creationId xmlns:a16="http://schemas.microsoft.com/office/drawing/2014/main" id="{D02FF1B4-4140-4118-862C-882373D2830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217761" y="6367234"/>
            <a:ext cx="1804572" cy="528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086CA644-5ECF-466B-97BC-575A93E462B4}"/>
              </a:ext>
            </a:extLst>
          </p:cNvPr>
          <p:cNvPicPr>
            <a:picLocks noChangeAspect="1"/>
          </p:cNvPicPr>
          <p:nvPr/>
        </p:nvPicPr>
        <p:blipFill>
          <a:blip r:embed="rId6"/>
          <a:stretch>
            <a:fillRect/>
          </a:stretch>
        </p:blipFill>
        <p:spPr>
          <a:xfrm>
            <a:off x="11512" y="6379500"/>
            <a:ext cx="12192000" cy="510024"/>
          </a:xfrm>
          <a:prstGeom prst="rect">
            <a:avLst/>
          </a:prstGeom>
        </p:spPr>
      </p:pic>
      <p:pic>
        <p:nvPicPr>
          <p:cNvPr id="11" name="Picture 12">
            <a:extLst>
              <a:ext uri="{FF2B5EF4-FFF2-40B4-BE49-F238E27FC236}">
                <a16:creationId xmlns:a16="http://schemas.microsoft.com/office/drawing/2014/main" id="{A2A1DF14-D686-4AC0-AF71-DB5B265CFEA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416634" y="6399231"/>
            <a:ext cx="1660402" cy="486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151505640"/>
      </p:ext>
    </p:extLst>
  </p:cSld>
  <p:clrMapOvr>
    <a:masterClrMapping/>
  </p:clrMapOvr>
  <mc:AlternateContent xmlns:mc="http://schemas.openxmlformats.org/markup-compatibility/2006" xmlns:p14="http://schemas.microsoft.com/office/powerpoint/2010/main">
    <mc:Choice Requires="p14">
      <p:transition p14:dur="0" advTm="21541"/>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4" name="Rectangle 3"/>
          <p:cNvSpPr>
            <a:spLocks noChangeArrowheads="1"/>
          </p:cNvSpPr>
          <p:nvPr/>
        </p:nvSpPr>
        <p:spPr bwMode="auto">
          <a:xfrm>
            <a:off x="0" y="0"/>
            <a:ext cx="12192000" cy="980728"/>
          </a:xfrm>
          <a:prstGeom prst="rect">
            <a:avLst/>
          </a:prstGeom>
          <a:solidFill>
            <a:srgbClr val="0093D5"/>
          </a:solidFill>
          <a:ln>
            <a:noFill/>
          </a:ln>
          <a:effectLst>
            <a:outerShdw dist="17961" dir="2700000" algn="ctr" rotWithShape="0">
              <a:srgbClr val="96CCEE"/>
            </a:outerShdw>
          </a:effectLst>
          <a:extLst/>
        </p:spPr>
        <p:txBody>
          <a:bodyPr lIns="0" tIns="0" rIns="0" bIns="0" anchor="ctr"/>
          <a:lstStyle>
            <a:lvl1pPr defTabSz="955675" eaLnBrk="0" hangingPunct="0">
              <a:spcBef>
                <a:spcPct val="20000"/>
              </a:spcBef>
              <a:buChar char="•"/>
              <a:defRPr sz="3200">
                <a:solidFill>
                  <a:schemeClr val="tx1"/>
                </a:solidFill>
                <a:latin typeface="Cambria" pitchFamily="18" charset="0"/>
              </a:defRPr>
            </a:lvl1pPr>
            <a:lvl2pPr marL="742950" indent="-285750" defTabSz="955675" eaLnBrk="0" hangingPunct="0">
              <a:spcBef>
                <a:spcPct val="20000"/>
              </a:spcBef>
              <a:buChar char="–"/>
              <a:defRPr sz="2800">
                <a:solidFill>
                  <a:schemeClr val="tx1"/>
                </a:solidFill>
                <a:latin typeface="Cambria" pitchFamily="18" charset="0"/>
              </a:defRPr>
            </a:lvl2pPr>
            <a:lvl3pPr marL="1143000" indent="-228600" defTabSz="955675" eaLnBrk="0" hangingPunct="0">
              <a:spcBef>
                <a:spcPct val="20000"/>
              </a:spcBef>
              <a:buChar char="•"/>
              <a:defRPr sz="2400">
                <a:solidFill>
                  <a:schemeClr val="tx1"/>
                </a:solidFill>
                <a:latin typeface="Cambria" pitchFamily="18" charset="0"/>
              </a:defRPr>
            </a:lvl3pPr>
            <a:lvl4pPr marL="1600200" indent="-228600" defTabSz="955675" eaLnBrk="0" hangingPunct="0">
              <a:spcBef>
                <a:spcPct val="20000"/>
              </a:spcBef>
              <a:buChar char="–"/>
              <a:defRPr sz="2000">
                <a:solidFill>
                  <a:schemeClr val="tx1"/>
                </a:solidFill>
                <a:latin typeface="Cambria" pitchFamily="18" charset="0"/>
              </a:defRPr>
            </a:lvl4pPr>
            <a:lvl5pPr marL="2057400" indent="-228600" defTabSz="955675" eaLnBrk="0" hangingPunct="0">
              <a:spcBef>
                <a:spcPct val="20000"/>
              </a:spcBef>
              <a:buChar char="»"/>
              <a:defRPr sz="2000">
                <a:solidFill>
                  <a:schemeClr val="tx1"/>
                </a:solidFill>
                <a:latin typeface="Cambria" pitchFamily="18" charset="0"/>
              </a:defRPr>
            </a:lvl5pPr>
            <a:lvl6pPr marL="2514600" indent="-228600" defTabSz="955675" eaLnBrk="0" fontAlgn="base" hangingPunct="0">
              <a:spcBef>
                <a:spcPct val="20000"/>
              </a:spcBef>
              <a:spcAft>
                <a:spcPct val="0"/>
              </a:spcAft>
              <a:buChar char="»"/>
              <a:defRPr sz="2000">
                <a:solidFill>
                  <a:schemeClr val="tx1"/>
                </a:solidFill>
                <a:latin typeface="Cambria" pitchFamily="18" charset="0"/>
              </a:defRPr>
            </a:lvl6pPr>
            <a:lvl7pPr marL="2971800" indent="-228600" defTabSz="955675" eaLnBrk="0" fontAlgn="base" hangingPunct="0">
              <a:spcBef>
                <a:spcPct val="20000"/>
              </a:spcBef>
              <a:spcAft>
                <a:spcPct val="0"/>
              </a:spcAft>
              <a:buChar char="»"/>
              <a:defRPr sz="2000">
                <a:solidFill>
                  <a:schemeClr val="tx1"/>
                </a:solidFill>
                <a:latin typeface="Cambria" pitchFamily="18" charset="0"/>
              </a:defRPr>
            </a:lvl7pPr>
            <a:lvl8pPr marL="3429000" indent="-228600" defTabSz="955675" eaLnBrk="0" fontAlgn="base" hangingPunct="0">
              <a:spcBef>
                <a:spcPct val="20000"/>
              </a:spcBef>
              <a:spcAft>
                <a:spcPct val="0"/>
              </a:spcAft>
              <a:buChar char="»"/>
              <a:defRPr sz="2000">
                <a:solidFill>
                  <a:schemeClr val="tx1"/>
                </a:solidFill>
                <a:latin typeface="Cambria" pitchFamily="18" charset="0"/>
              </a:defRPr>
            </a:lvl8pPr>
            <a:lvl9pPr marL="3886200" indent="-228600" defTabSz="955675" eaLnBrk="0" fontAlgn="base" hangingPunct="0">
              <a:spcBef>
                <a:spcPct val="20000"/>
              </a:spcBef>
              <a:spcAft>
                <a:spcPct val="0"/>
              </a:spcAft>
              <a:buChar char="»"/>
              <a:defRPr sz="2000">
                <a:solidFill>
                  <a:schemeClr val="tx1"/>
                </a:solidFill>
                <a:latin typeface="Cambria" pitchFamily="18" charset="0"/>
              </a:defRPr>
            </a:lvl9pPr>
          </a:lstStyle>
          <a:p>
            <a:pPr marL="0" marR="0" lvl="0" indent="0" algn="l" defTabSz="955675" rtl="0" eaLnBrk="1" fontAlgn="auto" latinLnBrk="0" hangingPunct="1">
              <a:lnSpc>
                <a:spcPct val="100000"/>
              </a:lnSpc>
              <a:spcBef>
                <a:spcPct val="0"/>
              </a:spcBef>
              <a:spcAft>
                <a:spcPts val="0"/>
              </a:spcAft>
              <a:buClrTx/>
              <a:buSzTx/>
              <a:buFontTx/>
              <a:buNone/>
              <a:tabLst/>
              <a:defRPr/>
            </a:pPr>
            <a:r>
              <a:rPr kumimoji="0" lang="en-GB" altLang="en-US" sz="28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Arial" pitchFamily="34" charset="0"/>
              </a:rPr>
              <a:t> Causes of death by different income level 2015</a:t>
            </a:r>
            <a:endParaRPr kumimoji="0" lang="en-US" altLang="en-US" sz="28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Arial" pitchFamily="34" charset="0"/>
            </a:endParaRPr>
          </a:p>
        </p:txBody>
      </p:sp>
      <p:pic>
        <p:nvPicPr>
          <p:cNvPr id="32775" name="Picture 15"/>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9100042" y="6455026"/>
            <a:ext cx="1249975"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5460" y="1281545"/>
            <a:ext cx="2146236" cy="48560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017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77172" y="1281545"/>
            <a:ext cx="2146236" cy="48560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018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5816" y="1281543"/>
            <a:ext cx="2146235" cy="48560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0181"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09940" y="1281546"/>
            <a:ext cx="2146236" cy="48560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val 1"/>
          <p:cNvSpPr/>
          <p:nvPr/>
        </p:nvSpPr>
        <p:spPr>
          <a:xfrm>
            <a:off x="1919536" y="3717032"/>
            <a:ext cx="1224136" cy="439464"/>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Oval 14"/>
          <p:cNvSpPr/>
          <p:nvPr/>
        </p:nvSpPr>
        <p:spPr>
          <a:xfrm>
            <a:off x="4079776" y="3356992"/>
            <a:ext cx="1224136" cy="439464"/>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9" name="Picture 12">
            <a:extLst>
              <a:ext uri="{FF2B5EF4-FFF2-40B4-BE49-F238E27FC236}">
                <a16:creationId xmlns:a16="http://schemas.microsoft.com/office/drawing/2014/main" id="{5F99752B-2ADA-4C00-A2CB-E192B6782E3A}"/>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217761" y="6367234"/>
            <a:ext cx="1804572" cy="528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a:extLst>
              <a:ext uri="{FF2B5EF4-FFF2-40B4-BE49-F238E27FC236}">
                <a16:creationId xmlns:a16="http://schemas.microsoft.com/office/drawing/2014/main" id="{CD917203-96C5-4970-A995-EA741E5A6598}"/>
              </a:ext>
            </a:extLst>
          </p:cNvPr>
          <p:cNvPicPr>
            <a:picLocks noChangeAspect="1"/>
          </p:cNvPicPr>
          <p:nvPr/>
        </p:nvPicPr>
        <p:blipFill>
          <a:blip r:embed="rId9"/>
          <a:stretch>
            <a:fillRect/>
          </a:stretch>
        </p:blipFill>
        <p:spPr>
          <a:xfrm>
            <a:off x="11512" y="6379500"/>
            <a:ext cx="12192000" cy="510024"/>
          </a:xfrm>
          <a:prstGeom prst="rect">
            <a:avLst/>
          </a:prstGeom>
        </p:spPr>
      </p:pic>
      <p:pic>
        <p:nvPicPr>
          <p:cNvPr id="21" name="Picture 12">
            <a:extLst>
              <a:ext uri="{FF2B5EF4-FFF2-40B4-BE49-F238E27FC236}">
                <a16:creationId xmlns:a16="http://schemas.microsoft.com/office/drawing/2014/main" id="{98B4B50F-CA57-43A1-950C-75456B92BEBA}"/>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416634" y="6399231"/>
            <a:ext cx="1660402" cy="486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9761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7528" y="44624"/>
            <a:ext cx="8125784" cy="1193692"/>
          </a:xfrm>
        </p:spPr>
        <p:txBody>
          <a:bodyPr anchor="t">
            <a:noAutofit/>
          </a:bodyPr>
          <a:lstStyle/>
          <a:p>
            <a:pPr algn="l"/>
            <a:r>
              <a:rPr lang="en-GB" sz="4000" b="1" dirty="0">
                <a:latin typeface="Century Gothic" panose="020B0502020202020204" pitchFamily="34" charset="0"/>
              </a:rPr>
              <a:t>TB is in every country</a:t>
            </a:r>
            <a:br>
              <a:rPr lang="en-GB" sz="4000" b="1" dirty="0">
                <a:latin typeface="Century Gothic" panose="020B0502020202020204" pitchFamily="34" charset="0"/>
              </a:rPr>
            </a:br>
            <a:r>
              <a:rPr lang="en-GB" sz="2400" b="1" dirty="0">
                <a:latin typeface="Century Gothic" panose="020B0502020202020204" pitchFamily="34" charset="0"/>
              </a:rPr>
              <a:t>Highest incidence rates in Africa and parts of Asia</a:t>
            </a:r>
          </a:p>
        </p:txBody>
      </p:sp>
      <p:sp>
        <p:nvSpPr>
          <p:cNvPr id="8" name="Rectangle 7"/>
          <p:cNvSpPr/>
          <p:nvPr/>
        </p:nvSpPr>
        <p:spPr>
          <a:xfrm>
            <a:off x="7115245" y="6162450"/>
            <a:ext cx="522035" cy="4846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p:cNvSpPr/>
          <p:nvPr/>
        </p:nvSpPr>
        <p:spPr>
          <a:xfrm>
            <a:off x="7245630" y="4581128"/>
            <a:ext cx="866595" cy="828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7466" y="1196752"/>
            <a:ext cx="7943189" cy="4512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7032104" y="5640466"/>
            <a:ext cx="408696" cy="4360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TextBox 14"/>
          <p:cNvSpPr txBox="1"/>
          <p:nvPr/>
        </p:nvSpPr>
        <p:spPr>
          <a:xfrm>
            <a:off x="5159896" y="3888050"/>
            <a:ext cx="1101509" cy="47705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50" b="1" i="0" u="none" strike="noStrike" kern="1200" cap="none" spc="0" normalizeH="0" baseline="0" noProof="0" dirty="0">
                <a:ln>
                  <a:noFill/>
                </a:ln>
                <a:solidFill>
                  <a:prstClr val="black"/>
                </a:solidFill>
                <a:effectLst/>
                <a:uLnTx/>
                <a:uFillTx/>
                <a:latin typeface="Calibri"/>
                <a:ea typeface="+mn-ea"/>
                <a:cs typeface="Arial" pitchFamily="34" charset="0"/>
              </a:rPr>
              <a:t>Incidence per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50" b="1" i="0" u="none" strike="noStrike" kern="1200" cap="none" spc="0" normalizeH="0" baseline="0" noProof="0" dirty="0">
                <a:ln>
                  <a:noFill/>
                </a:ln>
                <a:solidFill>
                  <a:prstClr val="black"/>
                </a:solidFill>
                <a:effectLst/>
                <a:uLnTx/>
                <a:uFillTx/>
                <a:latin typeface="Calibri"/>
                <a:ea typeface="+mn-ea"/>
                <a:cs typeface="Arial" pitchFamily="34" charset="0"/>
              </a:rPr>
              <a:t>100 000 /year</a:t>
            </a:r>
          </a:p>
        </p:txBody>
      </p:sp>
      <p:sp>
        <p:nvSpPr>
          <p:cNvPr id="5" name="TextBox 4"/>
          <p:cNvSpPr txBox="1"/>
          <p:nvPr/>
        </p:nvSpPr>
        <p:spPr>
          <a:xfrm>
            <a:off x="8751318" y="4385137"/>
            <a:ext cx="2886250"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a:ea typeface="+mn-ea"/>
                <a:cs typeface="Arial" pitchFamily="34" charset="0"/>
              </a:rPr>
              <a:t>45% South-East Asia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a:ea typeface="+mn-ea"/>
                <a:cs typeface="Arial" pitchFamily="34" charset="0"/>
              </a:rPr>
              <a:t>25% Africa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a:ea typeface="+mn-ea"/>
                <a:cs typeface="Arial" pitchFamily="34" charset="0"/>
              </a:rPr>
              <a:t>17% Western Pacific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a:ea typeface="+mn-ea"/>
                <a:cs typeface="Arial" pitchFamily="34" charset="0"/>
              </a:rPr>
              <a:t>7% Eastern Mediterranean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a:ea typeface="+mn-ea"/>
                <a:cs typeface="Arial" pitchFamily="34" charset="0"/>
              </a:rPr>
              <a:t>3% Americas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a:ea typeface="+mn-ea"/>
                <a:cs typeface="Arial" pitchFamily="34" charset="0"/>
              </a:rPr>
              <a:t>3% Europe</a:t>
            </a:r>
            <a:endParaRPr kumimoji="0" lang="en-US" sz="1800" b="1" i="0" u="none" strike="noStrike" kern="1200" cap="none" spc="0" normalizeH="0" baseline="0" noProof="0" dirty="0">
              <a:ln>
                <a:noFill/>
              </a:ln>
              <a:solidFill>
                <a:prstClr val="black"/>
              </a:solidFill>
              <a:effectLst/>
              <a:uLnTx/>
              <a:uFillTx/>
              <a:latin typeface="Calibri"/>
              <a:ea typeface="+mn-ea"/>
              <a:cs typeface="Arial" pitchFamily="34" charset="0"/>
            </a:endParaRPr>
          </a:p>
        </p:txBody>
      </p:sp>
      <p:graphicFrame>
        <p:nvGraphicFramePr>
          <p:cNvPr id="6" name="Chart 5"/>
          <p:cNvGraphicFramePr/>
          <p:nvPr>
            <p:extLst/>
          </p:nvPr>
        </p:nvGraphicFramePr>
        <p:xfrm>
          <a:off x="8364736" y="1983970"/>
          <a:ext cx="3456384" cy="2410355"/>
        </p:xfrm>
        <a:graphic>
          <a:graphicData uri="http://schemas.openxmlformats.org/drawingml/2006/chart">
            <c:chart xmlns:c="http://schemas.openxmlformats.org/drawingml/2006/chart" xmlns:r="http://schemas.openxmlformats.org/officeDocument/2006/relationships" r:id="rId4"/>
          </a:graphicData>
        </a:graphic>
      </p:graphicFrame>
      <p:sp>
        <p:nvSpPr>
          <p:cNvPr id="20" name="Rectangle 4"/>
          <p:cNvSpPr>
            <a:spLocks noChangeArrowheads="1"/>
          </p:cNvSpPr>
          <p:nvPr/>
        </p:nvSpPr>
        <p:spPr bwMode="auto">
          <a:xfrm>
            <a:off x="1716099" y="1124745"/>
            <a:ext cx="8772525" cy="46037"/>
          </a:xfrm>
          <a:prstGeom prst="rect">
            <a:avLst/>
          </a:prstGeom>
          <a:solidFill>
            <a:srgbClr val="0093D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Narrow" pitchFamily="34" charset="0"/>
              <a:ea typeface="+mn-ea"/>
              <a:cs typeface="Arial" pitchFamily="34" charset="0"/>
            </a:endParaRPr>
          </a:p>
        </p:txBody>
      </p:sp>
      <p:pic>
        <p:nvPicPr>
          <p:cNvPr id="30" name="Picture 12">
            <a:extLst>
              <a:ext uri="{FF2B5EF4-FFF2-40B4-BE49-F238E27FC236}">
                <a16:creationId xmlns:a16="http://schemas.microsoft.com/office/drawing/2014/main" id="{786B1C78-B476-4E31-A742-AC13B710D4C2}"/>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10194443" y="6309320"/>
            <a:ext cx="1804572" cy="528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extLst>
              <a:ext uri="{FF2B5EF4-FFF2-40B4-BE49-F238E27FC236}">
                <a16:creationId xmlns:a16="http://schemas.microsoft.com/office/drawing/2014/main" id="{72FAE4E8-C886-4F6A-BCD8-99F8BC66F42C}"/>
              </a:ext>
            </a:extLst>
          </p:cNvPr>
          <p:cNvPicPr>
            <a:picLocks noChangeAspect="1"/>
          </p:cNvPicPr>
          <p:nvPr/>
        </p:nvPicPr>
        <p:blipFill>
          <a:blip r:embed="rId6"/>
          <a:stretch>
            <a:fillRect/>
          </a:stretch>
        </p:blipFill>
        <p:spPr>
          <a:xfrm>
            <a:off x="11512" y="6379500"/>
            <a:ext cx="12192000" cy="510024"/>
          </a:xfrm>
          <a:prstGeom prst="rect">
            <a:avLst/>
          </a:prstGeom>
        </p:spPr>
      </p:pic>
      <p:pic>
        <p:nvPicPr>
          <p:cNvPr id="17" name="Picture 12">
            <a:extLst>
              <a:ext uri="{FF2B5EF4-FFF2-40B4-BE49-F238E27FC236}">
                <a16:creationId xmlns:a16="http://schemas.microsoft.com/office/drawing/2014/main" id="{70E2C637-F9B7-456C-B37E-A5D6F2EF269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416634" y="6399231"/>
            <a:ext cx="1660402" cy="486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1100734"/>
      </p:ext>
    </p:extLst>
  </p:cSld>
  <p:clrMapOvr>
    <a:masterClrMapping/>
  </p:clrMapOvr>
  <mc:AlternateContent xmlns:mc="http://schemas.openxmlformats.org/markup-compatibility/2006" xmlns:p14="http://schemas.microsoft.com/office/powerpoint/2010/main">
    <mc:Choice Requires="p14">
      <p:transition p14:dur="0" advTm="44182"/>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Graphic spid="6"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42527" y="1266248"/>
            <a:ext cx="11938453" cy="5030067"/>
          </a:xfrm>
          <a:prstGeom prst="rect">
            <a:avLst/>
          </a:prstGeom>
        </p:spPr>
      </p:pic>
      <p:sp>
        <p:nvSpPr>
          <p:cNvPr id="2" name="Title 1"/>
          <p:cNvSpPr>
            <a:spLocks noGrp="1"/>
          </p:cNvSpPr>
          <p:nvPr>
            <p:ph type="title"/>
          </p:nvPr>
        </p:nvSpPr>
        <p:spPr>
          <a:xfrm>
            <a:off x="482013" y="2332"/>
            <a:ext cx="11439784" cy="708960"/>
          </a:xfrm>
        </p:spPr>
        <p:txBody>
          <a:bodyPr anchor="t">
            <a:noAutofit/>
          </a:bodyPr>
          <a:lstStyle/>
          <a:p>
            <a:r>
              <a:rPr lang="en-GB" sz="4267" b="1" dirty="0">
                <a:solidFill>
                  <a:schemeClr val="accent2"/>
                </a:solidFill>
              </a:rPr>
              <a:t>5 countries = 56% of cases in 2016</a:t>
            </a:r>
          </a:p>
        </p:txBody>
      </p:sp>
      <p:sp>
        <p:nvSpPr>
          <p:cNvPr id="22" name="TextBox 21"/>
          <p:cNvSpPr txBox="1"/>
          <p:nvPr/>
        </p:nvSpPr>
        <p:spPr>
          <a:xfrm>
            <a:off x="3840673" y="5939988"/>
            <a:ext cx="7114448" cy="33855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1" u="none" strike="noStrike" kern="1200" cap="none" spc="0" normalizeH="0" baseline="0" noProof="0" dirty="0">
                <a:ln>
                  <a:noFill/>
                </a:ln>
                <a:solidFill>
                  <a:srgbClr val="000000"/>
                </a:solidFill>
                <a:effectLst/>
                <a:uLnTx/>
                <a:uFillTx/>
                <a:latin typeface="Arial" pitchFamily="34" charset="0"/>
                <a:ea typeface="+mn-ea"/>
                <a:cs typeface="Arial" pitchFamily="34" charset="0"/>
              </a:rPr>
              <a:t>circles shown for countries with at least 100,000 incident cases in 2016</a:t>
            </a:r>
          </a:p>
        </p:txBody>
      </p:sp>
      <p:sp>
        <p:nvSpPr>
          <p:cNvPr id="24" name="TextBox 23"/>
          <p:cNvSpPr txBox="1"/>
          <p:nvPr/>
        </p:nvSpPr>
        <p:spPr>
          <a:xfrm>
            <a:off x="1302899" y="4437780"/>
            <a:ext cx="1048685" cy="379656"/>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67"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100 000</a:t>
            </a:r>
          </a:p>
        </p:txBody>
      </p:sp>
      <p:sp>
        <p:nvSpPr>
          <p:cNvPr id="25" name="TextBox 24"/>
          <p:cNvSpPr txBox="1"/>
          <p:nvPr/>
        </p:nvSpPr>
        <p:spPr>
          <a:xfrm>
            <a:off x="1302899" y="4744913"/>
            <a:ext cx="1048685" cy="379656"/>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67"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500 000</a:t>
            </a:r>
          </a:p>
        </p:txBody>
      </p:sp>
      <p:sp>
        <p:nvSpPr>
          <p:cNvPr id="26" name="TextBox 25"/>
          <p:cNvSpPr txBox="1"/>
          <p:nvPr/>
        </p:nvSpPr>
        <p:spPr>
          <a:xfrm>
            <a:off x="1320151" y="5169827"/>
            <a:ext cx="1247457" cy="379656"/>
          </a:xfrm>
          <a:prstGeom prst="rect">
            <a:avLst/>
          </a:prstGeom>
          <a:solidFill>
            <a:schemeClr val="bg1"/>
          </a:solid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67"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1 000 000</a:t>
            </a:r>
          </a:p>
        </p:txBody>
      </p:sp>
      <p:sp>
        <p:nvSpPr>
          <p:cNvPr id="27" name="TextBox 26"/>
          <p:cNvSpPr txBox="1"/>
          <p:nvPr/>
        </p:nvSpPr>
        <p:spPr>
          <a:xfrm>
            <a:off x="1326436" y="5777007"/>
            <a:ext cx="1313180" cy="379656"/>
          </a:xfrm>
          <a:prstGeom prst="rect">
            <a:avLst/>
          </a:prstGeom>
          <a:solidFill>
            <a:schemeClr val="bg1"/>
          </a:solid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67"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2 500 000 </a:t>
            </a:r>
          </a:p>
        </p:txBody>
      </p:sp>
      <p:sp>
        <p:nvSpPr>
          <p:cNvPr id="29" name="TextBox 28"/>
          <p:cNvSpPr txBox="1"/>
          <p:nvPr/>
        </p:nvSpPr>
        <p:spPr>
          <a:xfrm>
            <a:off x="7941840" y="3391676"/>
            <a:ext cx="740908" cy="379656"/>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67"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India</a:t>
            </a:r>
          </a:p>
        </p:txBody>
      </p:sp>
      <p:sp>
        <p:nvSpPr>
          <p:cNvPr id="30" name="TextBox 29"/>
          <p:cNvSpPr txBox="1"/>
          <p:nvPr/>
        </p:nvSpPr>
        <p:spPr>
          <a:xfrm>
            <a:off x="8724685" y="2511937"/>
            <a:ext cx="848309" cy="379656"/>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67"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China</a:t>
            </a:r>
          </a:p>
        </p:txBody>
      </p:sp>
      <p:sp>
        <p:nvSpPr>
          <p:cNvPr id="31" name="TextBox 30"/>
          <p:cNvSpPr txBox="1"/>
          <p:nvPr/>
        </p:nvSpPr>
        <p:spPr>
          <a:xfrm>
            <a:off x="7131916" y="2824283"/>
            <a:ext cx="1168910" cy="379656"/>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67"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Pakistan</a:t>
            </a:r>
          </a:p>
        </p:txBody>
      </p:sp>
      <p:sp>
        <p:nvSpPr>
          <p:cNvPr id="32" name="TextBox 31"/>
          <p:cNvSpPr txBox="1"/>
          <p:nvPr/>
        </p:nvSpPr>
        <p:spPr>
          <a:xfrm>
            <a:off x="9516135" y="3373788"/>
            <a:ext cx="1457450" cy="379656"/>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67"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Philippines</a:t>
            </a:r>
          </a:p>
        </p:txBody>
      </p:sp>
      <p:sp>
        <p:nvSpPr>
          <p:cNvPr id="34" name="TextBox 33"/>
          <p:cNvSpPr txBox="1"/>
          <p:nvPr/>
        </p:nvSpPr>
        <p:spPr>
          <a:xfrm>
            <a:off x="8810065" y="4238657"/>
            <a:ext cx="1298753" cy="379656"/>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67"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Indonesia</a:t>
            </a:r>
          </a:p>
        </p:txBody>
      </p:sp>
      <p:sp>
        <p:nvSpPr>
          <p:cNvPr id="35" name="TextBox 34"/>
          <p:cNvSpPr txBox="1"/>
          <p:nvPr/>
        </p:nvSpPr>
        <p:spPr>
          <a:xfrm>
            <a:off x="34446" y="3823022"/>
            <a:ext cx="3216357" cy="66697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67"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Number of</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67"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incident cases</a:t>
            </a:r>
          </a:p>
        </p:txBody>
      </p:sp>
      <p:sp>
        <p:nvSpPr>
          <p:cNvPr id="15" name="TextBox 14"/>
          <p:cNvSpPr txBox="1"/>
          <p:nvPr/>
        </p:nvSpPr>
        <p:spPr>
          <a:xfrm>
            <a:off x="5069538" y="3474315"/>
            <a:ext cx="994183" cy="379656"/>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67" b="1" i="0" u="none" strike="noStrike" kern="1200" cap="none" spc="0" normalizeH="0" baseline="0" noProof="0" dirty="0">
                <a:ln>
                  <a:noFill/>
                </a:ln>
                <a:solidFill>
                  <a:srgbClr val="FF0000"/>
                </a:solidFill>
                <a:effectLst/>
                <a:uLnTx/>
                <a:uFillTx/>
                <a:latin typeface="Arial" pitchFamily="34" charset="0"/>
                <a:ea typeface="+mn-ea"/>
                <a:cs typeface="Arial" pitchFamily="34" charset="0"/>
              </a:rPr>
              <a:t>Nigeria</a:t>
            </a:r>
          </a:p>
        </p:txBody>
      </p:sp>
      <p:sp>
        <p:nvSpPr>
          <p:cNvPr id="16" name="TextBox 15"/>
          <p:cNvSpPr txBox="1"/>
          <p:nvPr/>
        </p:nvSpPr>
        <p:spPr>
          <a:xfrm>
            <a:off x="5615947" y="5429201"/>
            <a:ext cx="1597617" cy="379656"/>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67" b="1" i="0" u="none" strike="noStrike" kern="1200" cap="none" spc="0" normalizeH="0" baseline="0" noProof="0" dirty="0">
                <a:ln>
                  <a:noFill/>
                </a:ln>
                <a:solidFill>
                  <a:srgbClr val="FF0000"/>
                </a:solidFill>
                <a:effectLst/>
                <a:uLnTx/>
                <a:uFillTx/>
                <a:latin typeface="Arial" pitchFamily="34" charset="0"/>
                <a:ea typeface="+mn-ea"/>
                <a:cs typeface="Arial" pitchFamily="34" charset="0"/>
              </a:rPr>
              <a:t>South Africa</a:t>
            </a:r>
          </a:p>
        </p:txBody>
      </p:sp>
      <p:sp>
        <p:nvSpPr>
          <p:cNvPr id="4" name="TextBox 3"/>
          <p:cNvSpPr txBox="1"/>
          <p:nvPr/>
        </p:nvSpPr>
        <p:spPr>
          <a:xfrm>
            <a:off x="3756767" y="591072"/>
            <a:ext cx="4980851" cy="52322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800" b="1" i="0" u="none" strike="noStrike" kern="1200" cap="none" spc="0" normalizeH="0" baseline="0" noProof="0" dirty="0">
                <a:ln>
                  <a:noFill/>
                </a:ln>
                <a:solidFill>
                  <a:srgbClr val="0070C0"/>
                </a:solidFill>
                <a:effectLst/>
                <a:uLnTx/>
                <a:uFillTx/>
                <a:latin typeface="Arial" pitchFamily="34" charset="0"/>
                <a:ea typeface="+mn-ea"/>
                <a:cs typeface="Arial" pitchFamily="34" charset="0"/>
              </a:rPr>
              <a:t>7 countries account for 64%</a:t>
            </a:r>
            <a:endParaRPr kumimoji="0" lang="en-US" sz="2800" b="1" i="0" u="none" strike="noStrike" kern="1200" cap="none" spc="0" normalizeH="0" baseline="0" noProof="0" dirty="0">
              <a:ln>
                <a:noFill/>
              </a:ln>
              <a:solidFill>
                <a:srgbClr val="0070C0"/>
              </a:solidFill>
              <a:effectLst/>
              <a:uLnTx/>
              <a:uFillTx/>
              <a:latin typeface="Arial" pitchFamily="34" charset="0"/>
              <a:ea typeface="+mn-ea"/>
              <a:cs typeface="Arial" pitchFamily="34" charset="0"/>
            </a:endParaRPr>
          </a:p>
        </p:txBody>
      </p:sp>
      <p:pic>
        <p:nvPicPr>
          <p:cNvPr id="40" name="Picture 12">
            <a:extLst>
              <a:ext uri="{FF2B5EF4-FFF2-40B4-BE49-F238E27FC236}">
                <a16:creationId xmlns:a16="http://schemas.microsoft.com/office/drawing/2014/main" id="{848AC2C4-48BE-4CBD-B99E-9F1F5741C32D}"/>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10194443" y="6309320"/>
            <a:ext cx="1804572" cy="528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a:extLst>
              <a:ext uri="{FF2B5EF4-FFF2-40B4-BE49-F238E27FC236}">
                <a16:creationId xmlns:a16="http://schemas.microsoft.com/office/drawing/2014/main" id="{96FCEAF3-B8D1-4D4E-9F96-F916342FADFD}"/>
              </a:ext>
            </a:extLst>
          </p:cNvPr>
          <p:cNvPicPr>
            <a:picLocks noChangeAspect="1"/>
          </p:cNvPicPr>
          <p:nvPr/>
        </p:nvPicPr>
        <p:blipFill>
          <a:blip r:embed="rId6"/>
          <a:stretch>
            <a:fillRect/>
          </a:stretch>
        </p:blipFill>
        <p:spPr>
          <a:xfrm>
            <a:off x="11512" y="6379500"/>
            <a:ext cx="12192000" cy="510024"/>
          </a:xfrm>
          <a:prstGeom prst="rect">
            <a:avLst/>
          </a:prstGeom>
        </p:spPr>
      </p:pic>
      <p:pic>
        <p:nvPicPr>
          <p:cNvPr id="28" name="Picture 12">
            <a:extLst>
              <a:ext uri="{FF2B5EF4-FFF2-40B4-BE49-F238E27FC236}">
                <a16:creationId xmlns:a16="http://schemas.microsoft.com/office/drawing/2014/main" id="{3685E29A-5C7F-4BBE-9BCA-A45B49FAF92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416634" y="6399231"/>
            <a:ext cx="1660402" cy="486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324480774"/>
      </p:ext>
    </p:extLst>
  </p:cSld>
  <p:clrMapOvr>
    <a:masterClrMapping/>
  </p:clrMapOvr>
  <mc:AlternateContent xmlns:mc="http://schemas.openxmlformats.org/markup-compatibility/2006" xmlns:p14="http://schemas.microsoft.com/office/powerpoint/2010/main">
    <mc:Choice Requires="p14">
      <p:transition p14:dur="0" advTm="2086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6.4|26.3"/>
</p:tagLst>
</file>

<file path=ppt/tags/tag2.xml><?xml version="1.0" encoding="utf-8"?>
<p:tagLst xmlns:a="http://schemas.openxmlformats.org/drawingml/2006/main" xmlns:r="http://schemas.openxmlformats.org/officeDocument/2006/relationships" xmlns:p="http://schemas.openxmlformats.org/presentationml/2006/main">
  <p:tag name="TIMING" val="|14.2"/>
</p:tagLst>
</file>

<file path=ppt/tags/tag3.xml><?xml version="1.0" encoding="utf-8"?>
<p:tagLst xmlns:a="http://schemas.openxmlformats.org/drawingml/2006/main" xmlns:r="http://schemas.openxmlformats.org/officeDocument/2006/relationships" xmlns:p="http://schemas.openxmlformats.org/presentationml/2006/main">
  <p:tag name="TIMING" val="|16.8"/>
</p:tagLst>
</file>

<file path=ppt/tags/tag4.xml><?xml version="1.0" encoding="utf-8"?>
<p:tagLst xmlns:a="http://schemas.openxmlformats.org/drawingml/2006/main" xmlns:r="http://schemas.openxmlformats.org/officeDocument/2006/relationships" xmlns:p="http://schemas.openxmlformats.org/presentationml/2006/main">
  <p:tag name="TIMING" val="|39.2|28"/>
</p:tagLst>
</file>

<file path=ppt/tags/tag5.xml><?xml version="1.0" encoding="utf-8"?>
<p:tagLst xmlns:a="http://schemas.openxmlformats.org/drawingml/2006/main" xmlns:r="http://schemas.openxmlformats.org/officeDocument/2006/relationships" xmlns:p="http://schemas.openxmlformats.org/presentationml/2006/main">
  <p:tag name="TIMING" val="|57|12.9|5.7"/>
</p:tagLst>
</file>

<file path=ppt/tags/tag6.xml><?xml version="1.0" encoding="utf-8"?>
<p:tagLst xmlns:a="http://schemas.openxmlformats.org/drawingml/2006/main" xmlns:r="http://schemas.openxmlformats.org/officeDocument/2006/relationships" xmlns:p="http://schemas.openxmlformats.org/presentationml/2006/main">
  <p:tag name="TIMING" val="|36.1|18.6"/>
</p:tagLst>
</file>

<file path=ppt/tags/tag7.xml><?xml version="1.0" encoding="utf-8"?>
<p:tagLst xmlns:a="http://schemas.openxmlformats.org/drawingml/2006/main" xmlns:r="http://schemas.openxmlformats.org/officeDocument/2006/relationships" xmlns:p="http://schemas.openxmlformats.org/presentationml/2006/main">
  <p:tag name="TIMING" val="|63.8"/>
</p:tagLst>
</file>

<file path=ppt/theme/_rels/theme11.xml.rels><?xml version="1.0" encoding="UTF-8" standalone="yes"?>
<Relationships xmlns="http://schemas.openxmlformats.org/package/2006/relationships"><Relationship Id="rId1" Type="http://schemas.openxmlformats.org/officeDocument/2006/relationships/image" Target="../media/image13.jpeg"/></Relationships>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smtClean="0">
            <a:ln>
              <a:noFill/>
            </a:ln>
            <a:solidFill>
              <a:schemeClr val="tx1"/>
            </a:solidFill>
            <a:effectLst/>
            <a:latin typeface="Tahoma" pitchFamily="34" charset="0"/>
            <a:cs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smtClean="0">
            <a:ln>
              <a:noFill/>
            </a:ln>
            <a:solidFill>
              <a:schemeClr val="tx1"/>
            </a:solidFill>
            <a:effectLst/>
            <a:latin typeface="Tahoma" pitchFamily="34" charset="0"/>
            <a:cs typeface="Tahom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Widescreen Presentation">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shade val="45000"/>
                <a:satMod val="150000"/>
              </a:schemeClr>
            </a:gs>
            <a:gs pos="35000">
              <a:schemeClr val="phClr">
                <a:shade val="60000"/>
                <a:satMod val="150000"/>
              </a:schemeClr>
            </a:gs>
            <a:gs pos="100000">
              <a:schemeClr val="phClr">
                <a:tint val="97000"/>
                <a:satMod val="200000"/>
              </a:schemeClr>
            </a:gs>
          </a:gsLst>
          <a:lin ang="16200000" scaled="1"/>
        </a:gra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
        </a:blipFill>
      </a:bgFillStyleLst>
    </a:fmtScheme>
  </a:themeElements>
  <a:objectDefaults/>
  <a:extraClrSchemeLst/>
</a:theme>
</file>

<file path=ppt/theme/theme12.xml><?xml version="1.0" encoding="utf-8"?>
<a:theme xmlns:a="http://schemas.openxmlformats.org/drawingml/2006/main" name="2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Brescia-Unibs-SDG-Oct17">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zione4" id="{A1D47E38-E315-0646-8495-1374E2B09D47}" vid="{B3D1C2F6-3AF9-C946-8217-61574F0BC990}"/>
    </a:ext>
  </a:extLst>
</a:theme>
</file>

<file path=ppt/theme/theme14.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dvantage">
      <a:majorFont>
        <a:latin typeface="Rockwell"/>
        <a:ea typeface=""/>
        <a:cs typeface=""/>
        <a:font script="Jpan" typeface="ＭＳ ゴシック"/>
        <a:font script="Hans" typeface="宋体"/>
        <a:font script="Hant" typeface="新細明體"/>
      </a:majorFont>
      <a:minorFont>
        <a:latin typeface="Rockwell"/>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2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dvantage">
      <a:majorFont>
        <a:latin typeface="Rockwell"/>
        <a:ea typeface=""/>
        <a:cs typeface=""/>
        <a:font script="Jpan" typeface="ＭＳ ゴシック"/>
        <a:font script="Hans" typeface="宋体"/>
        <a:font script="Hant" typeface="新細明體"/>
      </a:majorFont>
      <a:minorFont>
        <a:latin typeface="Rockwell"/>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8.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smtClean="0">
            <a:ln>
              <a:noFill/>
            </a:ln>
            <a:solidFill>
              <a:schemeClr val="tx1"/>
            </a:solidFill>
            <a:effectLst/>
            <a:latin typeface="Tahoma" pitchFamily="34" charset="0"/>
            <a:cs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smtClean="0">
            <a:ln>
              <a:noFill/>
            </a:ln>
            <a:solidFill>
              <a:schemeClr val="tx1"/>
            </a:solidFill>
            <a:effectLst/>
            <a:latin typeface="Tahoma" pitchFamily="34" charset="0"/>
            <a:cs typeface="Tahom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Custom Design">
  <a:themeElements>
    <a:clrScheme name="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Custom Design">
  <a:themeElements>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smtClean="0">
            <a:ln>
              <a:noFill/>
            </a:ln>
            <a:solidFill>
              <a:schemeClr val="tx1"/>
            </a:solidFill>
            <a:effectLst/>
            <a:latin typeface="Tahoma" pitchFamily="34" charset="0"/>
            <a:cs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smtClean="0">
            <a:ln>
              <a:noFill/>
            </a:ln>
            <a:solidFill>
              <a:schemeClr val="tx1"/>
            </a:solidFill>
            <a:effectLst/>
            <a:latin typeface="Tahoma" pitchFamily="34" charset="0"/>
            <a:cs typeface="Tahom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master">
  <a:themeElements>
    <a:clrScheme name="1_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1_master">
      <a:majorFont>
        <a:latin typeface="Faktos"/>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892175" marR="0" indent="-312738" algn="l" defTabSz="1012825" rtl="0" eaLnBrk="1" fontAlgn="base" latinLnBrk="0" hangingPunct="1">
          <a:lnSpc>
            <a:spcPct val="80000"/>
          </a:lnSpc>
          <a:spcBef>
            <a:spcPct val="40000"/>
          </a:spcBef>
          <a:spcAft>
            <a:spcPct val="40000"/>
          </a:spcAft>
          <a:buClr>
            <a:srgbClr val="006666"/>
          </a:buClr>
          <a:buSzTx/>
          <a:buFont typeface="Arial" charset="0"/>
          <a:buChar char="–"/>
          <a:tabLst/>
          <a:defRPr kumimoji="0" lang="en-US" sz="1800" b="1" i="0" u="none" strike="noStrike" cap="none" normalizeH="0" baseline="0" smtClean="0">
            <a:ln>
              <a:noFill/>
            </a:ln>
            <a:solidFill>
              <a:srgbClr val="000066"/>
            </a:solidFill>
            <a:effectLst/>
            <a:latin typeface="Arial Narrow" pitchFamily="34" charset="0"/>
            <a:cs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892175" marR="0" indent="-312738" algn="l" defTabSz="1012825" rtl="0" eaLnBrk="1" fontAlgn="base" latinLnBrk="0" hangingPunct="1">
          <a:lnSpc>
            <a:spcPct val="80000"/>
          </a:lnSpc>
          <a:spcBef>
            <a:spcPct val="40000"/>
          </a:spcBef>
          <a:spcAft>
            <a:spcPct val="40000"/>
          </a:spcAft>
          <a:buClr>
            <a:srgbClr val="006666"/>
          </a:buClr>
          <a:buSzTx/>
          <a:buFont typeface="Arial" charset="0"/>
          <a:buChar char="–"/>
          <a:tabLst/>
          <a:defRPr kumimoji="0" lang="en-US" sz="1800" b="1" i="0" u="none" strike="noStrike" cap="none" normalizeH="0" baseline="0" smtClean="0">
            <a:ln>
              <a:noFill/>
            </a:ln>
            <a:solidFill>
              <a:srgbClr val="000066"/>
            </a:solidFill>
            <a:effectLst/>
            <a:latin typeface="Arial Narrow" pitchFamily="34" charset="0"/>
            <a:cs typeface="Arial" charset="0"/>
          </a:defRPr>
        </a:defPPr>
      </a:lstStyle>
    </a:lnDef>
  </a:objectDefaults>
  <a:extraClrSchemeLst>
    <a:extraClrScheme>
      <a:clrScheme name="1_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master">
  <a:themeElements>
    <a:clrScheme name="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master">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042988" rtl="1" eaLnBrk="1" fontAlgn="base" latinLnBrk="0" hangingPunct="1">
          <a:lnSpc>
            <a:spcPct val="100000"/>
          </a:lnSpc>
          <a:spcBef>
            <a:spcPct val="0"/>
          </a:spcBef>
          <a:spcAft>
            <a:spcPct val="0"/>
          </a:spcAft>
          <a:buClrTx/>
          <a:buSzTx/>
          <a:buFontTx/>
          <a:buNone/>
          <a:tabLst/>
          <a:defRPr kumimoji="0" lang="en-US" sz="3900" b="1" i="0" u="none" strike="noStrike" cap="none" normalizeH="0" baseline="0" smtClean="0">
            <a:ln>
              <a:noFill/>
            </a:ln>
            <a:solidFill>
              <a:srgbClr val="000066"/>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042988" rtl="1" eaLnBrk="1" fontAlgn="base" latinLnBrk="0" hangingPunct="1">
          <a:lnSpc>
            <a:spcPct val="100000"/>
          </a:lnSpc>
          <a:spcBef>
            <a:spcPct val="0"/>
          </a:spcBef>
          <a:spcAft>
            <a:spcPct val="0"/>
          </a:spcAft>
          <a:buClrTx/>
          <a:buSzTx/>
          <a:buFontTx/>
          <a:buNone/>
          <a:tabLst/>
          <a:defRPr kumimoji="0" lang="en-US" sz="3900" b="1" i="0" u="none" strike="noStrike" cap="none" normalizeH="0" baseline="0" smtClean="0">
            <a:ln>
              <a:noFill/>
            </a:ln>
            <a:solidFill>
              <a:srgbClr val="000066"/>
            </a:solidFill>
            <a:effectLst/>
            <a:latin typeface="Arial" charset="0"/>
            <a:cs typeface="Arial" charset="0"/>
          </a:defRPr>
        </a:defPPr>
      </a:lstStyle>
    </a:lnDef>
  </a:objectDefaults>
  <a:extraClrSchemeLst>
    <a:extraClrScheme>
      <a:clrScheme name="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5911</TotalTime>
  <Words>2668</Words>
  <Application>Microsoft Office PowerPoint</Application>
  <PresentationFormat>Widescreen</PresentationFormat>
  <Paragraphs>556</Paragraphs>
  <Slides>50</Slides>
  <Notes>21</Notes>
  <HiddenSlides>0</HiddenSlides>
  <MMClips>0</MMClips>
  <ScaleCrop>false</ScaleCrop>
  <HeadingPairs>
    <vt:vector size="8" baseType="variant">
      <vt:variant>
        <vt:lpstr>Fonts Used</vt:lpstr>
      </vt:variant>
      <vt:variant>
        <vt:i4>15</vt:i4>
      </vt:variant>
      <vt:variant>
        <vt:lpstr>Theme</vt:lpstr>
      </vt:variant>
      <vt:variant>
        <vt:i4>18</vt:i4>
      </vt:variant>
      <vt:variant>
        <vt:lpstr>Embedded OLE Servers</vt:lpstr>
      </vt:variant>
      <vt:variant>
        <vt:i4>2</vt:i4>
      </vt:variant>
      <vt:variant>
        <vt:lpstr>Slide Titles</vt:lpstr>
      </vt:variant>
      <vt:variant>
        <vt:i4>50</vt:i4>
      </vt:variant>
    </vt:vector>
  </HeadingPairs>
  <TitlesOfParts>
    <vt:vector size="85" baseType="lpstr">
      <vt:lpstr>ＭＳ Ｐゴシック</vt:lpstr>
      <vt:lpstr>SimSun</vt:lpstr>
      <vt:lpstr>Aharoni</vt:lpstr>
      <vt:lpstr>Arial</vt:lpstr>
      <vt:lpstr>Arial Narrow</vt:lpstr>
      <vt:lpstr>Calibri</vt:lpstr>
      <vt:lpstr>Calibri Light</vt:lpstr>
      <vt:lpstr>Century Gothic</vt:lpstr>
      <vt:lpstr>Faktos</vt:lpstr>
      <vt:lpstr>Rockwell</vt:lpstr>
      <vt:lpstr>Segoe UI</vt:lpstr>
      <vt:lpstr>Tahoma</vt:lpstr>
      <vt:lpstr>Tw Cen MT</vt:lpstr>
      <vt:lpstr>Wingdings</vt:lpstr>
      <vt:lpstr>Wingdings 2</vt:lpstr>
      <vt:lpstr>Default Design</vt:lpstr>
      <vt:lpstr>2_Custom Design</vt:lpstr>
      <vt:lpstr>3_Custom Design</vt:lpstr>
      <vt:lpstr>11_Office Theme</vt:lpstr>
      <vt:lpstr>Custom Design</vt:lpstr>
      <vt:lpstr>1_Default Design</vt:lpstr>
      <vt:lpstr>1_master</vt:lpstr>
      <vt:lpstr>4_Default Design</vt:lpstr>
      <vt:lpstr>master</vt:lpstr>
      <vt:lpstr>18_Office Theme</vt:lpstr>
      <vt:lpstr>Widescreen Presentation</vt:lpstr>
      <vt:lpstr>21_Office Theme</vt:lpstr>
      <vt:lpstr>Brescia-Unibs-SDG-Oct17</vt:lpstr>
      <vt:lpstr>15_Office Theme</vt:lpstr>
      <vt:lpstr>22_Office Theme</vt:lpstr>
      <vt:lpstr>9_Office Theme</vt:lpstr>
      <vt:lpstr>4_Office Theme</vt:lpstr>
      <vt:lpstr>2_Default Design</vt:lpstr>
      <vt:lpstr>Equation.DSMT4</vt:lpstr>
      <vt:lpstr>Chart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TB is in every country Highest incidence rates in Africa and parts of Asia</vt:lpstr>
      <vt:lpstr>5 countries = 56% of cases in 2016</vt:lpstr>
      <vt:lpstr>Drug-resistant TB in every country (n=160 measured so far) Globally: 490,000 new cases of MDR-TB and 110,000 of rifampicin-resistant TB   </vt:lpstr>
      <vt:lpstr>MDR/RR-TB: 3 countries, 47% cases </vt:lpstr>
      <vt:lpstr>PowerPoint Presentation</vt:lpstr>
      <vt:lpstr>PowerPoint Presentation</vt:lpstr>
      <vt:lpstr>Population attributable fraction: Selected Risk Factors &amp; Determinants</vt:lpstr>
      <vt:lpstr>PowerPoint Presentation</vt:lpstr>
      <vt:lpstr>Data sources, TB burden estimates</vt:lpstr>
      <vt:lpstr>Estimates of TB disease burden 2000–2016 </vt:lpstr>
      <vt:lpstr>Case notifications increasing but large  incidence: notification gap </vt:lpstr>
      <vt:lpstr>Drug-resistant TB:  treatment enrolments and gaps </vt:lpstr>
      <vt:lpstr>Global gaps in coverage of ART for HIV-positive TB patients</vt:lpstr>
      <vt:lpstr>PowerPoint Presentation</vt:lpstr>
      <vt:lpstr>PowerPoint Presentation</vt:lpstr>
      <vt:lpstr>PowerPoint Presentation</vt:lpstr>
      <vt:lpstr>PowerPoint Presentation</vt:lpstr>
      <vt:lpstr>PowerPoint Presentation</vt:lpstr>
      <vt:lpstr>Precision in TB diagnosis and treatment possible in 2018</vt:lpstr>
      <vt:lpstr>Latent TB infection – WHO guidelines 2018</vt:lpstr>
      <vt:lpstr>PowerPoint Presentation</vt:lpstr>
      <vt:lpstr>Indonesia prevalence survey 2014 </vt:lpstr>
      <vt:lpstr>Composition of TB related costs, on average</vt:lpstr>
      <vt:lpstr>Composition of TB related costs, on average</vt:lpstr>
      <vt:lpstr>PowerPoint Presentation</vt:lpstr>
      <vt:lpstr>Innovations and Research are critical to  break the trajectory of the TB epidemic</vt:lpstr>
      <vt:lpstr>PowerPoint Presentation</vt:lpstr>
      <vt:lpstr>Transformational innovations to End TB</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Conclusions</vt:lpstr>
      <vt:lpstr>PowerPoint Presentation</vt:lpstr>
    </vt:vector>
  </TitlesOfParts>
  <Company>World Health Organization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raviglionem</dc:creator>
  <cp:lastModifiedBy>RaviglioneMC</cp:lastModifiedBy>
  <cp:revision>278</cp:revision>
  <cp:lastPrinted>2017-10-17T17:48:36Z</cp:lastPrinted>
  <dcterms:created xsi:type="dcterms:W3CDTF">2011-12-14T10:30:18Z</dcterms:created>
  <dcterms:modified xsi:type="dcterms:W3CDTF">2018-04-16T11:59:31Z</dcterms:modified>
</cp:coreProperties>
</file>