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1"/>
  </p:sldMasterIdLst>
  <p:notesMasterIdLst>
    <p:notesMasterId r:id="rId39"/>
  </p:notesMasterIdLst>
  <p:handoutMasterIdLst>
    <p:handoutMasterId r:id="rId40"/>
  </p:handoutMasterIdLst>
  <p:sldIdLst>
    <p:sldId id="929" r:id="rId2"/>
    <p:sldId id="1162" r:id="rId3"/>
    <p:sldId id="1039" r:id="rId4"/>
    <p:sldId id="1041" r:id="rId5"/>
    <p:sldId id="1158" r:id="rId6"/>
    <p:sldId id="1008" r:id="rId7"/>
    <p:sldId id="1044" r:id="rId8"/>
    <p:sldId id="1007" r:id="rId9"/>
    <p:sldId id="278" r:id="rId10"/>
    <p:sldId id="279" r:id="rId11"/>
    <p:sldId id="281" r:id="rId12"/>
    <p:sldId id="282" r:id="rId13"/>
    <p:sldId id="611" r:id="rId14"/>
    <p:sldId id="270" r:id="rId15"/>
    <p:sldId id="271" r:id="rId16"/>
    <p:sldId id="272" r:id="rId17"/>
    <p:sldId id="273" r:id="rId18"/>
    <p:sldId id="274" r:id="rId19"/>
    <p:sldId id="1013" r:id="rId20"/>
    <p:sldId id="1016" r:id="rId21"/>
    <p:sldId id="938" r:id="rId22"/>
    <p:sldId id="875" r:id="rId23"/>
    <p:sldId id="878" r:id="rId24"/>
    <p:sldId id="876" r:id="rId25"/>
    <p:sldId id="880" r:id="rId26"/>
    <p:sldId id="884" r:id="rId27"/>
    <p:sldId id="883" r:id="rId28"/>
    <p:sldId id="1023" r:id="rId29"/>
    <p:sldId id="1017" r:id="rId30"/>
    <p:sldId id="890" r:id="rId31"/>
    <p:sldId id="910" r:id="rId32"/>
    <p:sldId id="913" r:id="rId33"/>
    <p:sldId id="936" r:id="rId34"/>
    <p:sldId id="976" r:id="rId35"/>
    <p:sldId id="986" r:id="rId36"/>
    <p:sldId id="257" r:id="rId37"/>
    <p:sldId id="1019" r:id="rId38"/>
  </p:sldIdLst>
  <p:sldSz cx="9144000" cy="6858000" type="screen4x3"/>
  <p:notesSz cx="6669088" cy="9928225"/>
  <p:custDataLst>
    <p:tags r:id="rId41"/>
  </p:custDataLst>
  <p:defaultTextStyle>
    <a:defPPr>
      <a:defRPr lang="it-IT"/>
    </a:defPPr>
    <a:lvl1pPr algn="l" defTabSz="457200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MS PGothic" charset="0"/>
        <a:cs typeface="MS PGothic" charset="0"/>
      </a:defRPr>
    </a:lvl1pPr>
    <a:lvl2pPr marL="457200" algn="l" defTabSz="457200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MS PGothic" charset="0"/>
        <a:cs typeface="MS PGothic" charset="0"/>
      </a:defRPr>
    </a:lvl2pPr>
    <a:lvl3pPr marL="914400" algn="l" defTabSz="457200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MS PGothic" charset="0"/>
        <a:cs typeface="MS PGothic" charset="0"/>
      </a:defRPr>
    </a:lvl3pPr>
    <a:lvl4pPr marL="1371600" algn="l" defTabSz="457200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MS PGothic" charset="0"/>
        <a:cs typeface="MS PGothic" charset="0"/>
      </a:defRPr>
    </a:lvl4pPr>
    <a:lvl5pPr marL="1828800" algn="l" defTabSz="457200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MS PGothic" charset="0"/>
        <a:cs typeface="MS PGothic" charset="0"/>
      </a:defRPr>
    </a:lvl5pPr>
    <a:lvl6pPr marL="2286000" algn="l" defTabSz="457200" rtl="0" eaLnBrk="1" latinLnBrk="0" hangingPunct="1">
      <a:defRPr b="1" kern="1200">
        <a:solidFill>
          <a:schemeClr val="tx1"/>
        </a:solidFill>
        <a:latin typeface="Arial" charset="0"/>
        <a:ea typeface="MS PGothic" charset="0"/>
        <a:cs typeface="MS PGothic" charset="0"/>
      </a:defRPr>
    </a:lvl6pPr>
    <a:lvl7pPr marL="2743200" algn="l" defTabSz="457200" rtl="0" eaLnBrk="1" latinLnBrk="0" hangingPunct="1">
      <a:defRPr b="1" kern="1200">
        <a:solidFill>
          <a:schemeClr val="tx1"/>
        </a:solidFill>
        <a:latin typeface="Arial" charset="0"/>
        <a:ea typeface="MS PGothic" charset="0"/>
        <a:cs typeface="MS PGothic" charset="0"/>
      </a:defRPr>
    </a:lvl7pPr>
    <a:lvl8pPr marL="3200400" algn="l" defTabSz="457200" rtl="0" eaLnBrk="1" latinLnBrk="0" hangingPunct="1">
      <a:defRPr b="1" kern="1200">
        <a:solidFill>
          <a:schemeClr val="tx1"/>
        </a:solidFill>
        <a:latin typeface="Arial" charset="0"/>
        <a:ea typeface="MS PGothic" charset="0"/>
        <a:cs typeface="MS PGothic" charset="0"/>
      </a:defRPr>
    </a:lvl8pPr>
    <a:lvl9pPr marL="3657600" algn="l" defTabSz="457200" rtl="0" eaLnBrk="1" latinLnBrk="0" hangingPunct="1">
      <a:defRPr b="1" kern="1200">
        <a:solidFill>
          <a:schemeClr val="tx1"/>
        </a:solidFill>
        <a:latin typeface="Arial" charset="0"/>
        <a:ea typeface="MS PGothic" charset="0"/>
        <a:cs typeface="MS PGothic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318">
          <p15:clr>
            <a:srgbClr val="A4A3A4"/>
          </p15:clr>
        </p15:guide>
        <p15:guide id="2" pos="256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D5D5D"/>
    <a:srgbClr val="00FF00"/>
    <a:srgbClr val="DDDDDD"/>
    <a:srgbClr val="FFFF66"/>
    <a:srgbClr val="EBE068"/>
    <a:srgbClr val="D5CB60"/>
    <a:srgbClr val="8D73FF"/>
    <a:srgbClr val="808080"/>
    <a:srgbClr val="FF0000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9721"/>
    <p:restoredTop sz="96070" autoAdjust="0"/>
  </p:normalViewPr>
  <p:slideViewPr>
    <p:cSldViewPr snapToObjects="1">
      <p:cViewPr>
        <p:scale>
          <a:sx n="120" d="100"/>
          <a:sy n="120" d="100"/>
        </p:scale>
        <p:origin x="1168" y="144"/>
      </p:cViewPr>
      <p:guideLst>
        <p:guide orient="horz" pos="1318"/>
        <p:guide pos="2562"/>
      </p:guideLst>
    </p:cSldViewPr>
  </p:slideViewPr>
  <p:outlineViewPr>
    <p:cViewPr>
      <p:scale>
        <a:sx n="33" d="100"/>
        <a:sy n="33" d="100"/>
      </p:scale>
      <p:origin x="0" y="3168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tags" Target="tags/tag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oglio_di_lavoro_di_Microsoft_Excel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2265156670231001"/>
          <c:y val="2.4833479148439801E-2"/>
          <c:w val="0.71374793428599204"/>
          <c:h val="0.740580956682890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Pirfenidone (N=278)</c:v>
                </c:pt>
              </c:strCache>
            </c:strRef>
          </c:tx>
          <c:spPr>
            <a:solidFill>
              <a:srgbClr val="063953"/>
            </a:solidFill>
            <a:ln w="57150">
              <a:noFill/>
            </a:ln>
            <a:effectLst/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13</c:v>
                </c:pt>
                <c:pt idx="1">
                  <c:v>26</c:v>
                </c:pt>
                <c:pt idx="2">
                  <c:v>39</c:v>
                </c:pt>
                <c:pt idx="3">
                  <c:v>52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2.2000000000000002</c:v>
                </c:pt>
                <c:pt idx="1">
                  <c:v>5.8</c:v>
                </c:pt>
                <c:pt idx="2">
                  <c:v>9</c:v>
                </c:pt>
                <c:pt idx="3">
                  <c:v>16.5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B7-477E-AB2E-774D108956F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Placebo (N=277)</c:v>
                </c:pt>
              </c:strCache>
            </c:strRef>
          </c:tx>
          <c:spPr>
            <a:solidFill>
              <a:srgbClr val="B9CDE6"/>
            </a:solidFill>
            <a:ln w="57150">
              <a:noFill/>
            </a:ln>
            <a:effectLst/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13</c:v>
                </c:pt>
                <c:pt idx="1">
                  <c:v>26</c:v>
                </c:pt>
                <c:pt idx="2">
                  <c:v>39</c:v>
                </c:pt>
                <c:pt idx="3">
                  <c:v>52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4.7</c:v>
                </c:pt>
                <c:pt idx="1">
                  <c:v>13.7</c:v>
                </c:pt>
                <c:pt idx="2">
                  <c:v>21.3</c:v>
                </c:pt>
                <c:pt idx="3">
                  <c:v>31.8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6B7-477E-AB2E-774D108956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70239952"/>
        <c:axId val="1532154432"/>
      </c:barChart>
      <c:catAx>
        <c:axId val="147023995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 b="1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defRPr>
                </a:pPr>
                <a:r>
                  <a:rPr lang="en-US" sz="1200" b="1" dirty="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rPr>
                  <a:t> Week</a:t>
                </a:r>
              </a:p>
            </c:rich>
          </c:tx>
          <c:layout>
            <c:manualLayout>
              <c:xMode val="edge"/>
              <c:yMode val="edge"/>
              <c:x val="0.54110261598318499"/>
              <c:y val="0.84984415794352497"/>
            </c:manualLayout>
          </c:layout>
          <c:overlay val="0"/>
        </c:title>
        <c:numFmt formatCode="General" sourceLinked="1"/>
        <c:majorTickMark val="out"/>
        <c:minorTickMark val="none"/>
        <c:tickLblPos val="low"/>
        <c:spPr>
          <a:ln w="9525">
            <a:solidFill>
              <a:srgbClr val="484848"/>
            </a:solidFill>
          </a:ln>
        </c:spPr>
        <c:txPr>
          <a:bodyPr/>
          <a:lstStyle/>
          <a:p>
            <a:pPr>
              <a:defRPr sz="1200" b="1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pPr>
            <a:endParaRPr lang="it-IT"/>
          </a:p>
        </c:txPr>
        <c:crossAx val="1532154432"/>
        <c:crosses val="autoZero"/>
        <c:auto val="1"/>
        <c:lblAlgn val="ctr"/>
        <c:lblOffset val="100"/>
        <c:noMultiLvlLbl val="0"/>
      </c:catAx>
      <c:valAx>
        <c:axId val="1532154432"/>
        <c:scaling>
          <c:orientation val="minMax"/>
          <c:max val="35"/>
          <c:min val="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9525">
            <a:solidFill>
              <a:srgbClr val="484848"/>
            </a:solidFill>
          </a:ln>
        </c:spPr>
        <c:txPr>
          <a:bodyPr/>
          <a:lstStyle/>
          <a:p>
            <a:pPr>
              <a:defRPr sz="1200" b="1">
                <a:solidFill>
                  <a:schemeClr val="tx1"/>
                </a:solidFill>
              </a:defRPr>
            </a:pPr>
            <a:endParaRPr lang="it-IT"/>
          </a:p>
        </c:txPr>
        <c:crossAx val="1470239952"/>
        <c:crossesAt val="0"/>
        <c:crossBetween val="between"/>
        <c:majorUnit val="5"/>
        <c:minorUnit val="1"/>
      </c:valAx>
      <c:spPr>
        <a:noFill/>
        <a:ln w="25400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200" b="0">
                <a:solidFill>
                  <a:srgbClr val="000000"/>
                </a:solidFill>
                <a:latin typeface="Calibri" pitchFamily="34" charset="0"/>
                <a:cs typeface="Calibri" pitchFamily="34" charset="0"/>
              </a:defRPr>
            </a:pPr>
            <a:endParaRPr lang="it-IT"/>
          </a:p>
        </c:txPr>
      </c:legendEntry>
      <c:legendEntry>
        <c:idx val="1"/>
        <c:txPr>
          <a:bodyPr/>
          <a:lstStyle/>
          <a:p>
            <a:pPr>
              <a:defRPr sz="1200" b="0">
                <a:solidFill>
                  <a:srgbClr val="000000"/>
                </a:solidFill>
                <a:latin typeface="Calibri" pitchFamily="34" charset="0"/>
                <a:cs typeface="Calibri" pitchFamily="34" charset="0"/>
              </a:defRPr>
            </a:pPr>
            <a:endParaRPr lang="it-IT"/>
          </a:p>
        </c:txPr>
      </c:legendEntry>
      <c:layout>
        <c:manualLayout>
          <c:xMode val="edge"/>
          <c:yMode val="edge"/>
          <c:x val="0.222648326366612"/>
          <c:y val="4.5648877223680398E-2"/>
          <c:w val="0.31459180223587002"/>
          <c:h val="0.118329779090114"/>
        </c:manualLayout>
      </c:layout>
      <c:overlay val="1"/>
      <c:txPr>
        <a:bodyPr/>
        <a:lstStyle/>
        <a:p>
          <a:pPr>
            <a:defRPr sz="1200" b="0">
              <a:latin typeface="Calibri" pitchFamily="34" charset="0"/>
              <a:cs typeface="Calibri" pitchFamily="34" charset="0"/>
            </a:defRPr>
          </a:pPr>
          <a:endParaRPr lang="it-IT"/>
        </a:p>
      </c:txPr>
    </c:legend>
    <c:plotVisOnly val="1"/>
    <c:dispBlanksAs val="gap"/>
    <c:showDLblsOverMax val="0"/>
  </c:chart>
  <c:spPr>
    <a:solidFill>
      <a:srgbClr val="FFFFFF"/>
    </a:solidFill>
    <a:ln w="12700">
      <a:noFill/>
    </a:ln>
  </c:spPr>
  <c:txPr>
    <a:bodyPr/>
    <a:lstStyle/>
    <a:p>
      <a:pPr algn="ctr">
        <a:defRPr sz="1400" b="1">
          <a:latin typeface="Arial"/>
          <a:cs typeface="Arial"/>
        </a:defRPr>
      </a:pPr>
      <a:endParaRPr lang="it-IT"/>
    </a:p>
  </c:tx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241D2E-6163-4D28-8DF4-862D81E9FA97}" type="doc">
      <dgm:prSet loTypeId="urn:microsoft.com/office/officeart/2005/8/layout/radial5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de-DE"/>
        </a:p>
      </dgm:t>
    </dgm:pt>
    <dgm:pt modelId="{F90F2EA5-D634-4139-A827-01CDADE8BC2A}">
      <dgm:prSet phldrT="[Text]" custT="1"/>
      <dgm:spPr>
        <a:xfrm>
          <a:off x="432039" y="3168358"/>
          <a:ext cx="1798354" cy="1678571"/>
        </a:xfrm>
        <a:solidFill>
          <a:srgbClr val="A800A8"/>
        </a:solidFill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  <a:buFont typeface="Arial" panose="020B0604020202020204" pitchFamily="34" charset="0"/>
            <a:buChar char="•"/>
          </a:pPr>
          <a:r>
            <a:rPr lang="de-DE" sz="1200" b="1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Physiotherapy</a:t>
          </a:r>
        </a:p>
      </dgm:t>
    </dgm:pt>
    <dgm:pt modelId="{871B7B47-2A8E-4F2D-BEAA-0F213BF16F5F}" type="parTrans" cxnId="{E5B72377-5629-41C5-8F1E-C9E992AE3414}">
      <dgm:prSet custT="1"/>
      <dgm:spPr>
        <a:xfrm rot="19948747">
          <a:off x="2262608" y="3186909"/>
          <a:ext cx="404310" cy="460245"/>
        </a:xfrm>
        <a:solidFill>
          <a:srgbClr val="A800A8"/>
        </a:solidFill>
      </dgm:spPr>
      <dgm:t>
        <a:bodyPr/>
        <a:lstStyle/>
        <a:p>
          <a:endParaRPr lang="en-US" sz="1200" b="1" noProof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C026292-F693-4094-BAAF-C842BFAFB3E0}" type="sibTrans" cxnId="{E5B72377-5629-41C5-8F1E-C9E992AE3414}">
      <dgm:prSet/>
      <dgm:spPr/>
      <dgm:t>
        <a:bodyPr/>
        <a:lstStyle/>
        <a:p>
          <a:endParaRPr lang="en-US" sz="1800" b="1" noProof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30B5492-E737-4C61-AAAA-81AD2F77DE6B}">
      <dgm:prSet phldrT="[Text]" custT="1"/>
      <dgm:spPr>
        <a:xfrm>
          <a:off x="375119" y="1360837"/>
          <a:ext cx="1481048" cy="1462773"/>
        </a:xfrm>
      </dgm:spPr>
      <dgm:t>
        <a:bodyPr/>
        <a:lstStyle/>
        <a:p>
          <a:pPr algn="l">
            <a:lnSpc>
              <a:spcPct val="100000"/>
            </a:lnSpc>
            <a:spcAft>
              <a:spcPts val="0"/>
            </a:spcAft>
            <a:buFont typeface="Arial" panose="020B0604020202020204" pitchFamily="34" charset="0"/>
            <a:buNone/>
          </a:pPr>
          <a:r>
            <a:rPr lang="de-DE" sz="1200" b="1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Management </a:t>
          </a:r>
        </a:p>
        <a:p>
          <a:pPr algn="l">
            <a:lnSpc>
              <a:spcPct val="100000"/>
            </a:lnSpc>
            <a:spcAft>
              <a:spcPts val="0"/>
            </a:spcAft>
            <a:buFont typeface="Arial" panose="020B0604020202020204" pitchFamily="34" charset="0"/>
            <a:buNone/>
          </a:pPr>
          <a:r>
            <a:rPr lang="de-DE" sz="1200" b="1" noProof="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of</a:t>
          </a:r>
          <a:r>
            <a:rPr lang="de-DE" sz="1200" b="1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de-DE" sz="1200" b="1" noProof="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nfections</a:t>
          </a:r>
          <a:endParaRPr lang="de-DE" sz="1200" b="1" noProof="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algn="l">
            <a:lnSpc>
              <a:spcPct val="100000"/>
            </a:lnSpc>
            <a:spcAft>
              <a:spcPts val="0"/>
            </a:spcAft>
            <a:buFont typeface="Arial" panose="020B0604020202020204" pitchFamily="34" charset="0"/>
            <a:buNone/>
          </a:pPr>
          <a:r>
            <a:rPr lang="de-DE" sz="1200" b="1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Lung </a:t>
          </a:r>
          <a:r>
            <a:rPr lang="de-DE" sz="1200" b="1" noProof="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transplantation</a:t>
          </a:r>
          <a:endParaRPr lang="de-DE" sz="1200" b="1" noProof="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8DA2636-7353-46CE-BF00-C29BCF8A4180}" type="parTrans" cxnId="{0B806CF7-FEB0-4C59-89E0-291316C57659}">
      <dgm:prSet custT="1"/>
      <dgm:spPr>
        <a:xfrm rot="826564">
          <a:off x="2069934" y="2110449"/>
          <a:ext cx="470827" cy="460245"/>
        </a:xfrm>
      </dgm:spPr>
      <dgm:t>
        <a:bodyPr/>
        <a:lstStyle/>
        <a:p>
          <a:endParaRPr lang="en-US" sz="1200" b="1" noProof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915A9F3-642C-4DC1-8524-29387118F83E}" type="sibTrans" cxnId="{0B806CF7-FEB0-4C59-89E0-291316C57659}">
      <dgm:prSet/>
      <dgm:spPr/>
      <dgm:t>
        <a:bodyPr/>
        <a:lstStyle/>
        <a:p>
          <a:endParaRPr lang="en-US" sz="1800" b="1" noProof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7A41516-2FE6-4384-8A78-E05B0F61780E}">
      <dgm:prSet phldrT="[Text]"/>
      <dgm:spPr/>
      <dgm:t>
        <a:bodyPr/>
        <a:lstStyle/>
        <a:p>
          <a:endParaRPr lang="en-US" sz="1800" b="1" noProof="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D12DED0-62BE-48B9-A961-287C50403A51}" type="parTrans" cxnId="{8E7DA805-E393-4520-B741-62340B3BB1B5}">
      <dgm:prSet/>
      <dgm:spPr/>
      <dgm:t>
        <a:bodyPr/>
        <a:lstStyle/>
        <a:p>
          <a:endParaRPr lang="en-US" sz="1800" b="1" noProof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4ED846E-FC32-4435-94B8-C50B42C58480}" type="sibTrans" cxnId="{8E7DA805-E393-4520-B741-62340B3BB1B5}">
      <dgm:prSet/>
      <dgm:spPr/>
      <dgm:t>
        <a:bodyPr/>
        <a:lstStyle/>
        <a:p>
          <a:endParaRPr lang="en-US" sz="1800" b="1" noProof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552F436-F3E1-45FC-AA45-C2ACA440ABA7}">
      <dgm:prSet phldrT="[Text]" custT="1"/>
      <dgm:spPr>
        <a:xfrm>
          <a:off x="3312366" y="-54729"/>
          <a:ext cx="1811255" cy="1450164"/>
        </a:xfrm>
      </dgm:spPr>
      <dgm:t>
        <a:bodyPr/>
        <a:lstStyle/>
        <a:p>
          <a:r>
            <a:rPr lang="de-DE" sz="1600" b="1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Nutrition</a:t>
          </a:r>
        </a:p>
      </dgm:t>
    </dgm:pt>
    <dgm:pt modelId="{E8C26C53-7A1A-4B79-A97F-EA730B2AF788}" type="parTrans" cxnId="{528F0E14-4D7B-46A4-A596-89D7BEA63CCD}">
      <dgm:prSet custT="1"/>
      <dgm:spPr>
        <a:xfrm rot="16944982">
          <a:off x="3943252" y="1311626"/>
          <a:ext cx="165783" cy="460245"/>
        </a:xfrm>
      </dgm:spPr>
      <dgm:t>
        <a:bodyPr/>
        <a:lstStyle/>
        <a:p>
          <a:endParaRPr lang="de-DE" sz="1200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7E8A3FD-C624-48E2-A9C1-FEF1DEEB5D2C}" type="sibTrans" cxnId="{528F0E14-4D7B-46A4-A596-89D7BEA63CCD}">
      <dgm:prSet/>
      <dgm:spPr/>
      <dgm:t>
        <a:bodyPr/>
        <a:lstStyle/>
        <a:p>
          <a:endParaRPr lang="de-DE" sz="1800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14968FC-C34D-47E2-BA0A-7F48238F295F}">
      <dgm:prSet phldrT="[Text]" custT="1"/>
      <dgm:spPr>
        <a:xfrm>
          <a:off x="4907879" y="720083"/>
          <a:ext cx="1572847" cy="1443999"/>
        </a:xfrm>
        <a:solidFill>
          <a:srgbClr val="FF9F9F"/>
        </a:solidFill>
      </dgm:spPr>
      <dgm:t>
        <a:bodyPr/>
        <a:lstStyle/>
        <a:p>
          <a:r>
            <a:rPr lang="de-DE" sz="1400" b="1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Adherence to medication </a:t>
          </a:r>
        </a:p>
      </dgm:t>
    </dgm:pt>
    <dgm:pt modelId="{D4B6B097-B9A7-40E8-999C-FFD1065078B8}" type="parTrans" cxnId="{BE902A66-1E49-48A9-A436-0057771BF4E5}">
      <dgm:prSet custT="1"/>
      <dgm:spPr>
        <a:xfrm rot="19565253">
          <a:off x="4732263" y="1774449"/>
          <a:ext cx="250721" cy="460245"/>
        </a:xfrm>
        <a:solidFill>
          <a:srgbClr val="FF9F9F"/>
        </a:solidFill>
      </dgm:spPr>
      <dgm:t>
        <a:bodyPr/>
        <a:lstStyle/>
        <a:p>
          <a:endParaRPr lang="de-DE" sz="1200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206D68B-41E4-4559-B78E-EB32912FA506}" type="sibTrans" cxnId="{BE902A66-1E49-48A9-A436-0057771BF4E5}">
      <dgm:prSet/>
      <dgm:spPr/>
      <dgm:t>
        <a:bodyPr/>
        <a:lstStyle/>
        <a:p>
          <a:endParaRPr lang="de-DE" sz="1800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8E2F589-3EFC-4812-9DCC-BBF9D4BA3AE5}">
      <dgm:prSet phldrT="[Text]" custT="1"/>
      <dgm:spPr>
        <a:xfrm>
          <a:off x="5223676" y="2131934"/>
          <a:ext cx="1218298" cy="1218298"/>
        </a:xfrm>
        <a:solidFill>
          <a:srgbClr val="B2DC1A"/>
        </a:solidFill>
      </dgm:spPr>
      <dgm:t>
        <a:bodyPr/>
        <a:lstStyle/>
        <a:p>
          <a:r>
            <a:rPr lang="de-DE" sz="1400" b="1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Palliation of symptoms</a:t>
          </a:r>
        </a:p>
      </dgm:t>
    </dgm:pt>
    <dgm:pt modelId="{E94E6806-95C7-44F1-9297-61ECCFC7A105}" type="parTrans" cxnId="{B7BEC4B0-F84B-4358-A0F7-E3F4F627CD44}">
      <dgm:prSet custT="1"/>
      <dgm:spPr>
        <a:xfrm>
          <a:off x="4939921" y="2510960"/>
          <a:ext cx="192807" cy="460245"/>
        </a:xfrm>
      </dgm:spPr>
      <dgm:t>
        <a:bodyPr/>
        <a:lstStyle/>
        <a:p>
          <a:endParaRPr lang="de-DE" sz="1200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83EBE10-306D-4180-AC69-347B32407ADA}" type="sibTrans" cxnId="{B7BEC4B0-F84B-4358-A0F7-E3F4F627CD44}">
      <dgm:prSet/>
      <dgm:spPr/>
      <dgm:t>
        <a:bodyPr/>
        <a:lstStyle/>
        <a:p>
          <a:endParaRPr lang="de-DE" sz="1800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525D1AA-C779-45D1-B88B-9447E0659826}">
      <dgm:prSet phldrT="[Text]" custT="1"/>
      <dgm:spPr>
        <a:xfrm>
          <a:off x="1368151" y="0"/>
          <a:ext cx="1858343" cy="1628425"/>
        </a:xfrm>
        <a:solidFill>
          <a:schemeClr val="bg1">
            <a:lumMod val="65000"/>
          </a:schemeClr>
        </a:solidFill>
      </dgm:spPr>
      <dgm:t>
        <a:bodyPr/>
        <a:lstStyle/>
        <a:p>
          <a:pPr algn="ctr"/>
          <a:r>
            <a:rPr lang="de-DE" sz="1400" b="1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Psychosocial assistance</a:t>
          </a:r>
        </a:p>
      </dgm:t>
    </dgm:pt>
    <dgm:pt modelId="{2FDDC223-16F6-4603-B086-2BDC44FD7504}" type="sibTrans" cxnId="{1CA16E38-5742-4F1C-832D-ED3044872663}">
      <dgm:prSet/>
      <dgm:spPr/>
      <dgm:t>
        <a:bodyPr/>
        <a:lstStyle/>
        <a:p>
          <a:endParaRPr lang="de-DE" sz="1800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2F8B94D-4C36-4251-9743-9FE0E7071E25}" type="parTrans" cxnId="{1CA16E38-5742-4F1C-832D-ED3044872663}">
      <dgm:prSet custT="1"/>
      <dgm:spPr>
        <a:xfrm rot="3165515">
          <a:off x="2829689" y="1447196"/>
          <a:ext cx="257477" cy="460245"/>
        </a:xfrm>
        <a:solidFill>
          <a:schemeClr val="tx1">
            <a:lumMod val="60000"/>
            <a:lumOff val="40000"/>
          </a:schemeClr>
        </a:solidFill>
      </dgm:spPr>
      <dgm:t>
        <a:bodyPr/>
        <a:lstStyle/>
        <a:p>
          <a:endParaRPr lang="de-DE" sz="1200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C785D6E-7EFC-4BBA-BFE5-6E0E9E6097E8}">
      <dgm:prSet phldrT="[Text]"/>
      <dgm:spPr>
        <a:xfrm>
          <a:off x="1368151" y="0"/>
          <a:ext cx="1858343" cy="1628425"/>
        </a:xfrm>
      </dgm:spPr>
      <dgm:t>
        <a:bodyPr/>
        <a:lstStyle/>
        <a:p>
          <a:endParaRPr lang="en-US" sz="1800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23C421F-61E5-4714-A88B-E2F66B7A3782}" type="parTrans" cxnId="{3F21F072-72FB-42D7-ADA7-D7A6F1897EB8}">
      <dgm:prSet/>
      <dgm:spPr/>
      <dgm:t>
        <a:bodyPr/>
        <a:lstStyle/>
        <a:p>
          <a:endParaRPr lang="de-DE" sz="1800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EC0A3C1-F6C4-425B-8A71-8AFC8EEAF9B3}" type="sibTrans" cxnId="{3F21F072-72FB-42D7-ADA7-D7A6F1897EB8}">
      <dgm:prSet/>
      <dgm:spPr/>
      <dgm:t>
        <a:bodyPr/>
        <a:lstStyle/>
        <a:p>
          <a:endParaRPr lang="de-DE" sz="1800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6715D91-EF13-4824-AB33-0B30BF48CF68}">
      <dgm:prSet phldrT="[Text]"/>
      <dgm:spPr>
        <a:xfrm>
          <a:off x="1368151" y="0"/>
          <a:ext cx="1858343" cy="1628425"/>
        </a:xfrm>
      </dgm:spPr>
      <dgm:t>
        <a:bodyPr/>
        <a:lstStyle/>
        <a:p>
          <a:endParaRPr lang="en-US" sz="1800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A96E4D9-CFFB-403C-816F-DBFF496D666F}" type="parTrans" cxnId="{12DD75CF-BBC2-4AFD-AC29-570880CBAA00}">
      <dgm:prSet/>
      <dgm:spPr/>
      <dgm:t>
        <a:bodyPr/>
        <a:lstStyle/>
        <a:p>
          <a:endParaRPr lang="de-DE" sz="1800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5C9DC82-D064-4469-8F98-15C4CB8DB923}" type="sibTrans" cxnId="{12DD75CF-BBC2-4AFD-AC29-570880CBAA00}">
      <dgm:prSet/>
      <dgm:spPr/>
      <dgm:t>
        <a:bodyPr/>
        <a:lstStyle/>
        <a:p>
          <a:endParaRPr lang="de-DE" sz="1800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A98A375-97E5-44AC-A74A-1985991F9B45}">
      <dgm:prSet phldrT="[Text]"/>
      <dgm:spPr>
        <a:xfrm>
          <a:off x="1368151" y="0"/>
          <a:ext cx="1858343" cy="1628425"/>
        </a:xfrm>
      </dgm:spPr>
      <dgm:t>
        <a:bodyPr/>
        <a:lstStyle/>
        <a:p>
          <a:endParaRPr lang="en-US" sz="1800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199D4C5-1255-47D4-8BAB-285C2CE0FEF6}" type="parTrans" cxnId="{B7FC56AF-FBA4-4B28-8DA7-23DE3C473CDB}">
      <dgm:prSet/>
      <dgm:spPr/>
      <dgm:t>
        <a:bodyPr/>
        <a:lstStyle/>
        <a:p>
          <a:endParaRPr lang="de-DE" sz="1800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36AA57A-E9AA-4966-A1D8-BD09BA664798}" type="sibTrans" cxnId="{B7FC56AF-FBA4-4B28-8DA7-23DE3C473CDB}">
      <dgm:prSet/>
      <dgm:spPr/>
      <dgm:t>
        <a:bodyPr/>
        <a:lstStyle/>
        <a:p>
          <a:endParaRPr lang="de-DE" sz="1800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60EAFC1-BF7B-4537-9364-F6F7B74A1611}">
      <dgm:prSet phldrT="[Text]" custT="1"/>
      <dgm:spPr>
        <a:xfrm>
          <a:off x="4617173" y="3596162"/>
          <a:ext cx="1218298" cy="1218298"/>
        </a:xfrm>
        <a:solidFill>
          <a:schemeClr val="accent6"/>
        </a:solidFill>
      </dgm:spPr>
      <dgm:t>
        <a:bodyPr/>
        <a:lstStyle/>
        <a:p>
          <a:r>
            <a:rPr lang="de-DE" sz="1400" b="1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Long-term oxygen therapy</a:t>
          </a:r>
        </a:p>
      </dgm:t>
    </dgm:pt>
    <dgm:pt modelId="{7D8AA66B-1BD3-4465-B989-4697C3C8C9AD}" type="parTrans" cxnId="{3B7D08A1-FEE7-40C3-BABE-40F0A0A4ED04}">
      <dgm:prSet custT="1"/>
      <dgm:spPr>
        <a:xfrm rot="2700000">
          <a:off x="4559535" y="3407826"/>
          <a:ext cx="198849" cy="460245"/>
        </a:xfrm>
        <a:solidFill>
          <a:schemeClr val="accent6"/>
        </a:solidFill>
      </dgm:spPr>
      <dgm:t>
        <a:bodyPr/>
        <a:lstStyle/>
        <a:p>
          <a:endParaRPr lang="en-US" sz="1200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A7D520A-DFBD-4D9D-8F59-BCCB995A0D09}" type="sibTrans" cxnId="{3B7D08A1-FEE7-40C3-BABE-40F0A0A4ED04}">
      <dgm:prSet/>
      <dgm:spPr/>
      <dgm:t>
        <a:bodyPr/>
        <a:lstStyle/>
        <a:p>
          <a:endParaRPr lang="en-US" sz="1800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AF5CE6F-58B1-4A8C-B54F-23708AF49E92}">
      <dgm:prSet phldrT="[Text]" custT="1"/>
      <dgm:spPr>
        <a:xfrm>
          <a:off x="3152945" y="4202665"/>
          <a:ext cx="1218298" cy="1218298"/>
        </a:xfrm>
        <a:solidFill>
          <a:schemeClr val="accent3">
            <a:lumMod val="75000"/>
          </a:schemeClr>
        </a:solidFill>
      </dgm:spPr>
      <dgm:t>
        <a:bodyPr/>
        <a:lstStyle/>
        <a:p>
          <a:r>
            <a:rPr lang="de-DE" sz="1400" b="1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Non-invasive ventilation</a:t>
          </a:r>
        </a:p>
      </dgm:t>
    </dgm:pt>
    <dgm:pt modelId="{6CE9BB99-4737-4C3C-853E-E2E6F9596FA3}" type="parTrans" cxnId="{B1363F78-121A-4183-984B-9DFAC53EF25A}">
      <dgm:prSet custT="1"/>
      <dgm:spPr>
        <a:xfrm rot="5400000">
          <a:off x="3659740" y="3773629"/>
          <a:ext cx="204707" cy="460245"/>
        </a:xfrm>
        <a:solidFill>
          <a:schemeClr val="accent3">
            <a:lumMod val="75000"/>
          </a:schemeClr>
        </a:solidFill>
      </dgm:spPr>
      <dgm:t>
        <a:bodyPr/>
        <a:lstStyle/>
        <a:p>
          <a:endParaRPr lang="en-US" sz="1200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A4471EB-C53C-4A26-BF47-D909A9EEA6F4}" type="sibTrans" cxnId="{B1363F78-121A-4183-984B-9DFAC53EF25A}">
      <dgm:prSet/>
      <dgm:spPr/>
      <dgm:t>
        <a:bodyPr/>
        <a:lstStyle/>
        <a:p>
          <a:endParaRPr lang="en-US" sz="1800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CEA37D8-C38C-BA48-B2D6-7FC007B58235}">
      <dgm:prSet phldrT="[Text]" custT="1"/>
      <dgm:spPr>
        <a:xfrm>
          <a:off x="1368151" y="0"/>
          <a:ext cx="1858343" cy="1628425"/>
        </a:xfrm>
      </dgm:spPr>
      <dgm:t>
        <a:bodyPr/>
        <a:lstStyle/>
        <a:p>
          <a:r>
            <a:rPr lang="de-DE" sz="1400" b="1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de-DE" sz="1400" b="1" noProof="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Vaccinations</a:t>
          </a:r>
          <a:endParaRPr lang="de-DE" sz="1400" b="1" noProof="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08F63A3-8923-2846-BA57-8F16F7278BF6}" type="parTrans" cxnId="{5A18E326-1F6A-954C-83F9-F5CA2177ABB8}">
      <dgm:prSet custT="1"/>
      <dgm:spPr/>
      <dgm:t>
        <a:bodyPr/>
        <a:lstStyle/>
        <a:p>
          <a:endParaRPr lang="en-US" sz="1200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23CEDEA-2135-A942-B762-AC3DEF49D5C7}" type="sibTrans" cxnId="{5A18E326-1F6A-954C-83F9-F5CA2177ABB8}">
      <dgm:prSet/>
      <dgm:spPr/>
      <dgm:t>
        <a:bodyPr/>
        <a:lstStyle/>
        <a:p>
          <a:endParaRPr lang="en-US" sz="1800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F469C31-AF15-441A-BC84-F8348AE72C31}">
      <dgm:prSet phldrT="[Text]" custT="1"/>
      <dgm:spPr>
        <a:xfrm>
          <a:off x="2664299" y="1665741"/>
          <a:ext cx="2195589" cy="2150683"/>
        </a:xfrm>
        <a:solidFill>
          <a:srgbClr val="FFFF00"/>
        </a:solidFill>
        <a:ln>
          <a:noFill/>
        </a:ln>
      </dgm:spPr>
      <dgm:t>
        <a:bodyPr/>
        <a:lstStyle/>
        <a:p>
          <a:r>
            <a:rPr lang="de-DE" sz="1900" b="1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Medical </a:t>
          </a:r>
          <a:r>
            <a:rPr lang="de-DE" sz="1900" b="1" noProof="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treatment</a:t>
          </a:r>
          <a:endParaRPr lang="de-DE" sz="1900" b="1" noProof="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5A15CBE-8722-4193-98FA-558FA4F05074}" type="sibTrans" cxnId="{F646DBC6-6612-489F-BD8C-453E3FD3DEA7}">
      <dgm:prSet/>
      <dgm:spPr/>
      <dgm:t>
        <a:bodyPr/>
        <a:lstStyle/>
        <a:p>
          <a:endParaRPr lang="en-US" sz="1800" b="1" noProof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D853A8D-636C-4ED8-B0C4-939C53E5D8A2}" type="parTrans" cxnId="{F646DBC6-6612-489F-BD8C-453E3FD3DEA7}">
      <dgm:prSet/>
      <dgm:spPr/>
      <dgm:t>
        <a:bodyPr/>
        <a:lstStyle/>
        <a:p>
          <a:endParaRPr lang="en-US" sz="1800" b="1" noProof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0C71FA3-2B73-48E4-AF7F-203C5453B215}">
      <dgm:prSet custT="1"/>
      <dgm:spPr>
        <a:solidFill>
          <a:schemeClr val="bg1">
            <a:lumMod val="65000"/>
          </a:schemeClr>
        </a:solidFill>
      </dgm:spPr>
      <dgm:t>
        <a:bodyPr/>
        <a:lstStyle/>
        <a:p>
          <a:pPr algn="l"/>
          <a:r>
            <a:rPr lang="en-GB" sz="1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Patients</a:t>
          </a:r>
          <a:endParaRPr lang="en-US" sz="1400" b="1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AE87D18-C8AC-43C6-B150-BA8EC376896C}" type="parTrans" cxnId="{3E40CC9D-6D59-4100-874A-B113D217385C}">
      <dgm:prSet/>
      <dgm:spPr/>
      <dgm:t>
        <a:bodyPr/>
        <a:lstStyle/>
        <a:p>
          <a:endParaRPr lang="en-US" sz="1400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88311EC-8D8A-4E97-95E4-3A47884F8939}" type="sibTrans" cxnId="{3E40CC9D-6D59-4100-874A-B113D217385C}">
      <dgm:prSet/>
      <dgm:spPr/>
      <dgm:t>
        <a:bodyPr/>
        <a:lstStyle/>
        <a:p>
          <a:endParaRPr lang="en-US" sz="1400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7AAF10E-27AB-4FD5-AA4A-4949D3B0E8D4}">
      <dgm:prSet custT="1"/>
      <dgm:spPr>
        <a:solidFill>
          <a:schemeClr val="bg1">
            <a:lumMod val="65000"/>
          </a:schemeClr>
        </a:solidFill>
      </dgm:spPr>
      <dgm:t>
        <a:bodyPr/>
        <a:lstStyle/>
        <a:p>
          <a:pPr algn="l"/>
          <a:r>
            <a:rPr lang="en-GB" sz="1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Family</a:t>
          </a:r>
          <a:endParaRPr lang="en-US" sz="1400" b="1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6B15238-F871-436B-91E4-0F266C2E889B}" type="parTrans" cxnId="{25645D25-65D9-4AD1-B582-3E782E42504B}">
      <dgm:prSet/>
      <dgm:spPr/>
      <dgm:t>
        <a:bodyPr/>
        <a:lstStyle/>
        <a:p>
          <a:endParaRPr lang="en-US" sz="1400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2B3E3F0-4DE6-4D70-88F1-20D6989F3982}" type="sibTrans" cxnId="{25645D25-65D9-4AD1-B582-3E782E42504B}">
      <dgm:prSet/>
      <dgm:spPr/>
      <dgm:t>
        <a:bodyPr/>
        <a:lstStyle/>
        <a:p>
          <a:endParaRPr lang="en-US" sz="1400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0723148-5F44-4686-887F-6427822A329D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  <a:buFont typeface="Arial" panose="020B0604020202020204" pitchFamily="34" charset="0"/>
            <a:buChar char="•"/>
          </a:pPr>
          <a:r>
            <a:rPr lang="de-DE" sz="1200" b="1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Individually </a:t>
          </a:r>
          <a:br>
            <a:rPr lang="de-DE" sz="1200" b="1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de-DE" sz="1200" b="1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5–6 times weekly</a:t>
          </a:r>
          <a:endParaRPr lang="en-US" sz="1200" b="1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F221713-9FA6-45BE-8AB9-D5AD849D377D}" type="parTrans" cxnId="{4C8BC2EB-7F39-4346-84E1-FDB953E09FA5}">
      <dgm:prSet/>
      <dgm:spPr/>
      <dgm:t>
        <a:bodyPr/>
        <a:lstStyle/>
        <a:p>
          <a:endParaRPr lang="en-US" sz="1400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EC1012E-89C7-4594-80DA-115364A20A44}" type="sibTrans" cxnId="{4C8BC2EB-7F39-4346-84E1-FDB953E09FA5}">
      <dgm:prSet/>
      <dgm:spPr/>
      <dgm:t>
        <a:bodyPr/>
        <a:lstStyle/>
        <a:p>
          <a:endParaRPr lang="en-US" sz="1400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83986A9-1EE0-4DE9-9744-95C3D8BA04DD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  <a:buFont typeface="Arial" panose="020B0604020202020204" pitchFamily="34" charset="0"/>
            <a:buChar char="•"/>
          </a:pPr>
          <a:r>
            <a:rPr lang="de-DE" sz="1200" b="1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Training</a:t>
          </a:r>
        </a:p>
      </dgm:t>
    </dgm:pt>
    <dgm:pt modelId="{53CD9CCD-0DD4-4812-BC0C-C46E87701C8E}" type="parTrans" cxnId="{EFB37722-6733-4F90-90FF-4AD5CB8D5BFE}">
      <dgm:prSet/>
      <dgm:spPr/>
      <dgm:t>
        <a:bodyPr/>
        <a:lstStyle/>
        <a:p>
          <a:endParaRPr lang="en-US" sz="1400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762B18E-FA83-458D-8333-E139199BF3C6}" type="sibTrans" cxnId="{EFB37722-6733-4F90-90FF-4AD5CB8D5BFE}">
      <dgm:prSet/>
      <dgm:spPr/>
      <dgm:t>
        <a:bodyPr/>
        <a:lstStyle/>
        <a:p>
          <a:endParaRPr lang="en-US" sz="1400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835EB1A-69D6-4112-806F-4B83C13657A3}" type="pres">
      <dgm:prSet presAssocID="{8A241D2E-6163-4D28-8DF4-862D81E9FA97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1E10E68-C0E9-ED41-8AB2-9FBB73358930}" type="pres">
      <dgm:prSet presAssocID="{8F469C31-AF15-441A-BC84-F8348AE72C31}" presName="centerShape" presStyleLbl="node0" presStyleIdx="0" presStyleCnt="1" custScaleX="185287" custScaleY="140006"/>
      <dgm:spPr/>
    </dgm:pt>
    <dgm:pt modelId="{CD2476C7-47DE-1145-BE10-5C3A4C83AEA9}" type="pres">
      <dgm:prSet presAssocID="{E8C26C53-7A1A-4B79-A97F-EA730B2AF788}" presName="parTrans" presStyleLbl="sibTrans2D1" presStyleIdx="0" presStyleCnt="9"/>
      <dgm:spPr/>
    </dgm:pt>
    <dgm:pt modelId="{A48E97E8-E164-3E47-8157-676DF018F1EB}" type="pres">
      <dgm:prSet presAssocID="{E8C26C53-7A1A-4B79-A97F-EA730B2AF788}" presName="connectorText" presStyleLbl="sibTrans2D1" presStyleIdx="0" presStyleCnt="9"/>
      <dgm:spPr/>
    </dgm:pt>
    <dgm:pt modelId="{598A04A5-6458-6D41-8554-72A1CE1872F5}" type="pres">
      <dgm:prSet presAssocID="{1552F436-F3E1-45FC-AA45-C2ACA440ABA7}" presName="node" presStyleLbl="node1" presStyleIdx="0" presStyleCnt="9" custScaleX="114180">
        <dgm:presLayoutVars>
          <dgm:bulletEnabled val="1"/>
        </dgm:presLayoutVars>
      </dgm:prSet>
      <dgm:spPr>
        <a:prstGeom prst="roundRect">
          <a:avLst/>
        </a:prstGeom>
      </dgm:spPr>
    </dgm:pt>
    <dgm:pt modelId="{9847F1FD-98E8-EA41-9A11-AC3D3AF82FA7}" type="pres">
      <dgm:prSet presAssocID="{D4B6B097-B9A7-40E8-999C-FFD1065078B8}" presName="parTrans" presStyleLbl="sibTrans2D1" presStyleIdx="1" presStyleCnt="9"/>
      <dgm:spPr/>
    </dgm:pt>
    <dgm:pt modelId="{5200AB9A-004D-EC40-8C5A-7BEFB835476F}" type="pres">
      <dgm:prSet presAssocID="{D4B6B097-B9A7-40E8-999C-FFD1065078B8}" presName="connectorText" presStyleLbl="sibTrans2D1" presStyleIdx="1" presStyleCnt="9"/>
      <dgm:spPr/>
    </dgm:pt>
    <dgm:pt modelId="{E4135219-0ECA-8840-A3BF-E6F6B2C29F48}" type="pres">
      <dgm:prSet presAssocID="{B14968FC-C34D-47E2-BA0A-7F48238F295F}" presName="node" presStyleLbl="node1" presStyleIdx="1" presStyleCnt="9" custScaleX="114180">
        <dgm:presLayoutVars>
          <dgm:bulletEnabled val="1"/>
        </dgm:presLayoutVars>
      </dgm:prSet>
      <dgm:spPr>
        <a:prstGeom prst="roundRect">
          <a:avLst/>
        </a:prstGeom>
      </dgm:spPr>
    </dgm:pt>
    <dgm:pt modelId="{D52551CD-8177-1F43-A186-1348AFB61EAE}" type="pres">
      <dgm:prSet presAssocID="{E94E6806-95C7-44F1-9297-61ECCFC7A105}" presName="parTrans" presStyleLbl="sibTrans2D1" presStyleIdx="2" presStyleCnt="9"/>
      <dgm:spPr/>
    </dgm:pt>
    <dgm:pt modelId="{B1138620-1A4F-B04D-BE31-B9B847010F01}" type="pres">
      <dgm:prSet presAssocID="{E94E6806-95C7-44F1-9297-61ECCFC7A105}" presName="connectorText" presStyleLbl="sibTrans2D1" presStyleIdx="2" presStyleCnt="9"/>
      <dgm:spPr/>
    </dgm:pt>
    <dgm:pt modelId="{04AB7655-8AD9-D240-93D4-27E437E506CD}" type="pres">
      <dgm:prSet presAssocID="{68E2F589-3EFC-4812-9DCC-BBF9D4BA3AE5}" presName="node" presStyleLbl="node1" presStyleIdx="2" presStyleCnt="9" custScaleX="114180">
        <dgm:presLayoutVars>
          <dgm:bulletEnabled val="1"/>
        </dgm:presLayoutVars>
      </dgm:prSet>
      <dgm:spPr>
        <a:prstGeom prst="roundRect">
          <a:avLst/>
        </a:prstGeom>
      </dgm:spPr>
    </dgm:pt>
    <dgm:pt modelId="{0423BFFB-6098-C149-89C2-216854D3B45C}" type="pres">
      <dgm:prSet presAssocID="{7D8AA66B-1BD3-4465-B989-4697C3C8C9AD}" presName="parTrans" presStyleLbl="sibTrans2D1" presStyleIdx="3" presStyleCnt="9"/>
      <dgm:spPr/>
    </dgm:pt>
    <dgm:pt modelId="{9BF5DAF6-C599-2345-A5B8-387F1ABD45DF}" type="pres">
      <dgm:prSet presAssocID="{7D8AA66B-1BD3-4465-B989-4697C3C8C9AD}" presName="connectorText" presStyleLbl="sibTrans2D1" presStyleIdx="3" presStyleCnt="9"/>
      <dgm:spPr/>
    </dgm:pt>
    <dgm:pt modelId="{54E74543-4318-5C41-8029-EF1DF1400FF6}" type="pres">
      <dgm:prSet presAssocID="{C60EAFC1-BF7B-4537-9364-F6F7B74A1611}" presName="node" presStyleLbl="node1" presStyleIdx="3" presStyleCnt="9" custScaleX="114180" custRadScaleRad="103185" custRadScaleInc="-27960">
        <dgm:presLayoutVars>
          <dgm:bulletEnabled val="1"/>
        </dgm:presLayoutVars>
      </dgm:prSet>
      <dgm:spPr>
        <a:prstGeom prst="roundRect">
          <a:avLst/>
        </a:prstGeom>
      </dgm:spPr>
    </dgm:pt>
    <dgm:pt modelId="{B3245451-2CAB-6049-A28B-272748C8E563}" type="pres">
      <dgm:prSet presAssocID="{6CE9BB99-4737-4C3C-853E-E2E6F9596FA3}" presName="parTrans" presStyleLbl="sibTrans2D1" presStyleIdx="4" presStyleCnt="9"/>
      <dgm:spPr/>
    </dgm:pt>
    <dgm:pt modelId="{60CD5462-E563-2642-9EA6-DBC20320BD7F}" type="pres">
      <dgm:prSet presAssocID="{6CE9BB99-4737-4C3C-853E-E2E6F9596FA3}" presName="connectorText" presStyleLbl="sibTrans2D1" presStyleIdx="4" presStyleCnt="9"/>
      <dgm:spPr/>
    </dgm:pt>
    <dgm:pt modelId="{A4F10F16-800D-4E47-B1B8-C035EEB75E8C}" type="pres">
      <dgm:prSet presAssocID="{5AF5CE6F-58B1-4A8C-B54F-23708AF49E92}" presName="node" presStyleLbl="node1" presStyleIdx="4" presStyleCnt="9" custScaleX="114180">
        <dgm:presLayoutVars>
          <dgm:bulletEnabled val="1"/>
        </dgm:presLayoutVars>
      </dgm:prSet>
      <dgm:spPr>
        <a:prstGeom prst="roundRect">
          <a:avLst/>
        </a:prstGeom>
      </dgm:spPr>
    </dgm:pt>
    <dgm:pt modelId="{06FA7E95-C87A-438C-9BE8-265C4426A966}" type="pres">
      <dgm:prSet presAssocID="{871B7B47-2A8E-4F2D-BEAA-0F213BF16F5F}" presName="parTrans" presStyleLbl="sibTrans2D1" presStyleIdx="5" presStyleCnt="9"/>
      <dgm:spPr/>
    </dgm:pt>
    <dgm:pt modelId="{19243FAF-E264-4823-ADE1-432B753EBF88}" type="pres">
      <dgm:prSet presAssocID="{871B7B47-2A8E-4F2D-BEAA-0F213BF16F5F}" presName="connectorText" presStyleLbl="sibTrans2D1" presStyleIdx="5" presStyleCnt="9"/>
      <dgm:spPr/>
    </dgm:pt>
    <dgm:pt modelId="{1933E979-6DD9-4D4C-9D82-30A983889BB2}" type="pres">
      <dgm:prSet presAssocID="{F90F2EA5-D634-4139-A827-01CDADE8BC2A}" presName="node" presStyleLbl="node1" presStyleIdx="5" presStyleCnt="9" custScaleX="114180">
        <dgm:presLayoutVars>
          <dgm:bulletEnabled val="1"/>
        </dgm:presLayoutVars>
      </dgm:prSet>
      <dgm:spPr>
        <a:prstGeom prst="roundRect">
          <a:avLst/>
        </a:prstGeom>
      </dgm:spPr>
    </dgm:pt>
    <dgm:pt modelId="{294EC4C5-F57B-4536-91A1-9626628A8BB2}" type="pres">
      <dgm:prSet presAssocID="{48DA2636-7353-46CE-BF00-C29BCF8A4180}" presName="parTrans" presStyleLbl="sibTrans2D1" presStyleIdx="6" presStyleCnt="9"/>
      <dgm:spPr/>
    </dgm:pt>
    <dgm:pt modelId="{5DE9852D-94C4-4A5A-8181-14E5EDEF9FEF}" type="pres">
      <dgm:prSet presAssocID="{48DA2636-7353-46CE-BF00-C29BCF8A4180}" presName="connectorText" presStyleLbl="sibTrans2D1" presStyleIdx="6" presStyleCnt="9"/>
      <dgm:spPr/>
    </dgm:pt>
    <dgm:pt modelId="{04E54F00-2312-42F8-A2D5-AE9D0AECB572}" type="pres">
      <dgm:prSet presAssocID="{E30B5492-E737-4C61-AAAA-81AD2F77DE6B}" presName="node" presStyleLbl="node1" presStyleIdx="6" presStyleCnt="9" custScaleX="134608" custRadScaleRad="101292" custRadScaleInc="30903">
        <dgm:presLayoutVars>
          <dgm:bulletEnabled val="1"/>
        </dgm:presLayoutVars>
      </dgm:prSet>
      <dgm:spPr>
        <a:prstGeom prst="roundRect">
          <a:avLst/>
        </a:prstGeom>
      </dgm:spPr>
    </dgm:pt>
    <dgm:pt modelId="{CDD7E6AD-DFE1-4556-8180-019445630FD0}" type="pres">
      <dgm:prSet presAssocID="{B2F8B94D-4C36-4251-9743-9FE0E7071E25}" presName="parTrans" presStyleLbl="sibTrans2D1" presStyleIdx="7" presStyleCnt="9"/>
      <dgm:spPr/>
    </dgm:pt>
    <dgm:pt modelId="{4B0F7FC4-7AC6-4810-BEA6-E3A2F2159BE8}" type="pres">
      <dgm:prSet presAssocID="{B2F8B94D-4C36-4251-9743-9FE0E7071E25}" presName="connectorText" presStyleLbl="sibTrans2D1" presStyleIdx="7" presStyleCnt="9"/>
      <dgm:spPr/>
    </dgm:pt>
    <dgm:pt modelId="{E02E2D1A-5801-4838-A9FE-F1A6F739AD9F}" type="pres">
      <dgm:prSet presAssocID="{4525D1AA-C779-45D1-B88B-9447E0659826}" presName="node" presStyleLbl="node1" presStyleIdx="7" presStyleCnt="9" custScaleX="114180">
        <dgm:presLayoutVars>
          <dgm:bulletEnabled val="1"/>
        </dgm:presLayoutVars>
      </dgm:prSet>
      <dgm:spPr>
        <a:prstGeom prst="roundRect">
          <a:avLst/>
        </a:prstGeom>
      </dgm:spPr>
    </dgm:pt>
    <dgm:pt modelId="{82141B96-B9FD-D042-B040-BA3879CBE3EA}" type="pres">
      <dgm:prSet presAssocID="{C08F63A3-8923-2846-BA57-8F16F7278BF6}" presName="parTrans" presStyleLbl="sibTrans2D1" presStyleIdx="8" presStyleCnt="9"/>
      <dgm:spPr/>
    </dgm:pt>
    <dgm:pt modelId="{78CC944B-6C9B-4940-9BD2-AB887D4DEEDB}" type="pres">
      <dgm:prSet presAssocID="{C08F63A3-8923-2846-BA57-8F16F7278BF6}" presName="connectorText" presStyleLbl="sibTrans2D1" presStyleIdx="8" presStyleCnt="9"/>
      <dgm:spPr/>
    </dgm:pt>
    <dgm:pt modelId="{70A10A8B-A450-7D44-B37E-86F1D92C4E3D}" type="pres">
      <dgm:prSet presAssocID="{3CEA37D8-C38C-BA48-B2D6-7FC007B58235}" presName="node" presStyleLbl="node1" presStyleIdx="8" presStyleCnt="9" custScaleX="114180">
        <dgm:presLayoutVars>
          <dgm:bulletEnabled val="1"/>
        </dgm:presLayoutVars>
      </dgm:prSet>
      <dgm:spPr>
        <a:prstGeom prst="roundRect">
          <a:avLst/>
        </a:prstGeom>
      </dgm:spPr>
    </dgm:pt>
  </dgm:ptLst>
  <dgm:cxnLst>
    <dgm:cxn modelId="{8E7DA805-E393-4520-B741-62340B3BB1B5}" srcId="{8A241D2E-6163-4D28-8DF4-862D81E9FA97}" destId="{77A41516-2FE6-4384-8A78-E05B0F61780E}" srcOrd="2" destOrd="0" parTransId="{7D12DED0-62BE-48B9-A961-287C50403A51}" sibTransId="{64ED846E-FC32-4435-94B8-C50B42C58480}"/>
    <dgm:cxn modelId="{E33F680B-F8F1-3147-9235-70D48198D5EB}" type="presOf" srcId="{8F469C31-AF15-441A-BC84-F8348AE72C31}" destId="{D1E10E68-C0E9-ED41-8AB2-9FBB73358930}" srcOrd="0" destOrd="0" presId="urn:microsoft.com/office/officeart/2005/8/layout/radial5"/>
    <dgm:cxn modelId="{E9CC4B0C-B747-924A-811E-6C4BCECAFAB0}" type="presOf" srcId="{F90F2EA5-D634-4139-A827-01CDADE8BC2A}" destId="{1933E979-6DD9-4D4C-9D82-30A983889BB2}" srcOrd="0" destOrd="0" presId="urn:microsoft.com/office/officeart/2005/8/layout/radial5"/>
    <dgm:cxn modelId="{C7E0A912-66A2-C849-BDF1-3807575408B5}" type="presOf" srcId="{48DA2636-7353-46CE-BF00-C29BCF8A4180}" destId="{294EC4C5-F57B-4536-91A1-9626628A8BB2}" srcOrd="0" destOrd="0" presId="urn:microsoft.com/office/officeart/2005/8/layout/radial5"/>
    <dgm:cxn modelId="{528F0E14-4D7B-46A4-A596-89D7BEA63CCD}" srcId="{8F469C31-AF15-441A-BC84-F8348AE72C31}" destId="{1552F436-F3E1-45FC-AA45-C2ACA440ABA7}" srcOrd="0" destOrd="0" parTransId="{E8C26C53-7A1A-4B79-A97F-EA730B2AF788}" sibTransId="{67E8A3FD-C624-48E2-A9C1-FEF1DEEB5D2C}"/>
    <dgm:cxn modelId="{2132471C-1E82-BA4E-A15B-22CFA5F61FCB}" type="presOf" srcId="{7D8AA66B-1BD3-4465-B989-4697C3C8C9AD}" destId="{9BF5DAF6-C599-2345-A5B8-387F1ABD45DF}" srcOrd="1" destOrd="0" presId="urn:microsoft.com/office/officeart/2005/8/layout/radial5"/>
    <dgm:cxn modelId="{EFB37722-6733-4F90-90FF-4AD5CB8D5BFE}" srcId="{F90F2EA5-D634-4139-A827-01CDADE8BC2A}" destId="{883986A9-1EE0-4DE9-9744-95C3D8BA04DD}" srcOrd="1" destOrd="0" parTransId="{53CD9CCD-0DD4-4812-BC0C-C46E87701C8E}" sibTransId="{2762B18E-FA83-458D-8333-E139199BF3C6}"/>
    <dgm:cxn modelId="{F3B7E922-B8AD-2747-8E78-989A6751AD32}" type="presOf" srcId="{20723148-5F44-4686-887F-6427822A329D}" destId="{1933E979-6DD9-4D4C-9D82-30A983889BB2}" srcOrd="0" destOrd="1" presId="urn:microsoft.com/office/officeart/2005/8/layout/radial5"/>
    <dgm:cxn modelId="{66AE4023-2AC8-844D-97B3-99875DD6064F}" type="presOf" srcId="{E7AAF10E-27AB-4FD5-AA4A-4949D3B0E8D4}" destId="{E02E2D1A-5801-4838-A9FE-F1A6F739AD9F}" srcOrd="0" destOrd="2" presId="urn:microsoft.com/office/officeart/2005/8/layout/radial5"/>
    <dgm:cxn modelId="{25645D25-65D9-4AD1-B582-3E782E42504B}" srcId="{4525D1AA-C779-45D1-B88B-9447E0659826}" destId="{E7AAF10E-27AB-4FD5-AA4A-4949D3B0E8D4}" srcOrd="1" destOrd="0" parTransId="{76B15238-F871-436B-91E4-0F266C2E889B}" sibTransId="{E2B3E3F0-4DE6-4D70-88F1-20D6989F3982}"/>
    <dgm:cxn modelId="{5A18E326-1F6A-954C-83F9-F5CA2177ABB8}" srcId="{8F469C31-AF15-441A-BC84-F8348AE72C31}" destId="{3CEA37D8-C38C-BA48-B2D6-7FC007B58235}" srcOrd="8" destOrd="0" parTransId="{C08F63A3-8923-2846-BA57-8F16F7278BF6}" sibTransId="{223CEDEA-2135-A942-B762-AC3DEF49D5C7}"/>
    <dgm:cxn modelId="{5737A432-2840-8843-B47D-2720CB904C43}" type="presOf" srcId="{871B7B47-2A8E-4F2D-BEAA-0F213BF16F5F}" destId="{06FA7E95-C87A-438C-9BE8-265C4426A966}" srcOrd="0" destOrd="0" presId="urn:microsoft.com/office/officeart/2005/8/layout/radial5"/>
    <dgm:cxn modelId="{D9115034-1367-E54C-BA3F-9FBBC6FBB265}" type="presOf" srcId="{48DA2636-7353-46CE-BF00-C29BCF8A4180}" destId="{5DE9852D-94C4-4A5A-8181-14E5EDEF9FEF}" srcOrd="1" destOrd="0" presId="urn:microsoft.com/office/officeart/2005/8/layout/radial5"/>
    <dgm:cxn modelId="{B76E3236-DE00-5F4E-A86E-FDBE4472F8CE}" type="presOf" srcId="{3CEA37D8-C38C-BA48-B2D6-7FC007B58235}" destId="{70A10A8B-A450-7D44-B37E-86F1D92C4E3D}" srcOrd="0" destOrd="0" presId="urn:microsoft.com/office/officeart/2005/8/layout/radial5"/>
    <dgm:cxn modelId="{1CA16E38-5742-4F1C-832D-ED3044872663}" srcId="{8F469C31-AF15-441A-BC84-F8348AE72C31}" destId="{4525D1AA-C779-45D1-B88B-9447E0659826}" srcOrd="7" destOrd="0" parTransId="{B2F8B94D-4C36-4251-9743-9FE0E7071E25}" sibTransId="{2FDDC223-16F6-4603-B086-2BDC44FD7504}"/>
    <dgm:cxn modelId="{A5924839-FD43-7247-99CF-794552861BB8}" type="presOf" srcId="{7D8AA66B-1BD3-4465-B989-4697C3C8C9AD}" destId="{0423BFFB-6098-C149-89C2-216854D3B45C}" srcOrd="0" destOrd="0" presId="urn:microsoft.com/office/officeart/2005/8/layout/radial5"/>
    <dgm:cxn modelId="{6288613E-ACD8-0D4D-8DA0-F39327DBF729}" type="presOf" srcId="{6CE9BB99-4737-4C3C-853E-E2E6F9596FA3}" destId="{60CD5462-E563-2642-9EA6-DBC20320BD7F}" srcOrd="1" destOrd="0" presId="urn:microsoft.com/office/officeart/2005/8/layout/radial5"/>
    <dgm:cxn modelId="{3C3F634A-1514-1A4B-8C0A-0208B7488C39}" type="presOf" srcId="{C08F63A3-8923-2846-BA57-8F16F7278BF6}" destId="{82141B96-B9FD-D042-B040-BA3879CBE3EA}" srcOrd="0" destOrd="0" presId="urn:microsoft.com/office/officeart/2005/8/layout/radial5"/>
    <dgm:cxn modelId="{5251C44C-7E52-0945-B010-FFE4F9548E44}" type="presOf" srcId="{871B7B47-2A8E-4F2D-BEAA-0F213BF16F5F}" destId="{19243FAF-E264-4823-ADE1-432B753EBF88}" srcOrd="1" destOrd="0" presId="urn:microsoft.com/office/officeart/2005/8/layout/radial5"/>
    <dgm:cxn modelId="{1D247C51-579F-4649-AFC1-9D1A30D0538B}" type="presOf" srcId="{6CE9BB99-4737-4C3C-853E-E2E6F9596FA3}" destId="{B3245451-2CAB-6049-A28B-272748C8E563}" srcOrd="0" destOrd="0" presId="urn:microsoft.com/office/officeart/2005/8/layout/radial5"/>
    <dgm:cxn modelId="{55E0AD57-67DC-8C46-BC73-5FB075DC83D4}" type="presOf" srcId="{1552F436-F3E1-45FC-AA45-C2ACA440ABA7}" destId="{598A04A5-6458-6D41-8554-72A1CE1872F5}" srcOrd="0" destOrd="0" presId="urn:microsoft.com/office/officeart/2005/8/layout/radial5"/>
    <dgm:cxn modelId="{BE902A66-1E49-48A9-A436-0057771BF4E5}" srcId="{8F469C31-AF15-441A-BC84-F8348AE72C31}" destId="{B14968FC-C34D-47E2-BA0A-7F48238F295F}" srcOrd="1" destOrd="0" parTransId="{D4B6B097-B9A7-40E8-999C-FFD1065078B8}" sibTransId="{E206D68B-41E4-4559-B78E-EB32912FA506}"/>
    <dgm:cxn modelId="{5EC7076B-A219-3D48-8A1D-A2DDED3CCA83}" type="presOf" srcId="{883986A9-1EE0-4DE9-9744-95C3D8BA04DD}" destId="{1933E979-6DD9-4D4C-9D82-30A983889BB2}" srcOrd="0" destOrd="2" presId="urn:microsoft.com/office/officeart/2005/8/layout/radial5"/>
    <dgm:cxn modelId="{AD80636F-A9E2-324F-B5FE-009575D20846}" type="presOf" srcId="{C60EAFC1-BF7B-4537-9364-F6F7B74A1611}" destId="{54E74543-4318-5C41-8029-EF1DF1400FF6}" srcOrd="0" destOrd="0" presId="urn:microsoft.com/office/officeart/2005/8/layout/radial5"/>
    <dgm:cxn modelId="{A3D07D72-1317-D346-AB90-9355B032161E}" type="presOf" srcId="{8A241D2E-6163-4D28-8DF4-862D81E9FA97}" destId="{9835EB1A-69D6-4112-806F-4B83C13657A3}" srcOrd="0" destOrd="0" presId="urn:microsoft.com/office/officeart/2005/8/layout/radial5"/>
    <dgm:cxn modelId="{3F21F072-72FB-42D7-ADA7-D7A6F1897EB8}" srcId="{8A241D2E-6163-4D28-8DF4-862D81E9FA97}" destId="{6C785D6E-7EFC-4BBA-BFE5-6E0E9E6097E8}" srcOrd="1" destOrd="0" parTransId="{623C421F-61E5-4714-A88B-E2F66B7A3782}" sibTransId="{6EC0A3C1-F6C4-425B-8A71-8AFC8EEAF9B3}"/>
    <dgm:cxn modelId="{8EBF7874-7332-EB4A-9126-B7F39458458E}" type="presOf" srcId="{70C71FA3-2B73-48E4-AF7F-203C5453B215}" destId="{E02E2D1A-5801-4838-A9FE-F1A6F739AD9F}" srcOrd="0" destOrd="1" presId="urn:microsoft.com/office/officeart/2005/8/layout/radial5"/>
    <dgm:cxn modelId="{E5B72377-5629-41C5-8F1E-C9E992AE3414}" srcId="{8F469C31-AF15-441A-BC84-F8348AE72C31}" destId="{F90F2EA5-D634-4139-A827-01CDADE8BC2A}" srcOrd="5" destOrd="0" parTransId="{871B7B47-2A8E-4F2D-BEAA-0F213BF16F5F}" sibTransId="{4C026292-F693-4094-BAAF-C842BFAFB3E0}"/>
    <dgm:cxn modelId="{B1363F78-121A-4183-984B-9DFAC53EF25A}" srcId="{8F469C31-AF15-441A-BC84-F8348AE72C31}" destId="{5AF5CE6F-58B1-4A8C-B54F-23708AF49E92}" srcOrd="4" destOrd="0" parTransId="{6CE9BB99-4737-4C3C-853E-E2E6F9596FA3}" sibTransId="{AA4471EB-C53C-4A26-BF47-D909A9EEA6F4}"/>
    <dgm:cxn modelId="{95264D78-5DFD-D044-8BB7-2E685F16D630}" type="presOf" srcId="{4525D1AA-C779-45D1-B88B-9447E0659826}" destId="{E02E2D1A-5801-4838-A9FE-F1A6F739AD9F}" srcOrd="0" destOrd="0" presId="urn:microsoft.com/office/officeart/2005/8/layout/radial5"/>
    <dgm:cxn modelId="{57EEB178-D9D1-F440-AC47-1E36B886E2AE}" type="presOf" srcId="{E30B5492-E737-4C61-AAAA-81AD2F77DE6B}" destId="{04E54F00-2312-42F8-A2D5-AE9D0AECB572}" srcOrd="0" destOrd="0" presId="urn:microsoft.com/office/officeart/2005/8/layout/radial5"/>
    <dgm:cxn modelId="{FD8F6A7B-A782-804F-A97E-2FD76CD4EB65}" type="presOf" srcId="{D4B6B097-B9A7-40E8-999C-FFD1065078B8}" destId="{9847F1FD-98E8-EA41-9A11-AC3D3AF82FA7}" srcOrd="0" destOrd="0" presId="urn:microsoft.com/office/officeart/2005/8/layout/radial5"/>
    <dgm:cxn modelId="{742B7B8B-CCD0-0749-AEF7-FC6FF01A5638}" type="presOf" srcId="{E94E6806-95C7-44F1-9297-61ECCFC7A105}" destId="{B1138620-1A4F-B04D-BE31-B9B847010F01}" srcOrd="1" destOrd="0" presId="urn:microsoft.com/office/officeart/2005/8/layout/radial5"/>
    <dgm:cxn modelId="{8D7D688C-FB8E-2B40-97DB-AECFE32413EE}" type="presOf" srcId="{D4B6B097-B9A7-40E8-999C-FFD1065078B8}" destId="{5200AB9A-004D-EC40-8C5A-7BEFB835476F}" srcOrd="1" destOrd="0" presId="urn:microsoft.com/office/officeart/2005/8/layout/radial5"/>
    <dgm:cxn modelId="{2B9AEB8E-383C-FC4D-B4ED-41D24C705124}" type="presOf" srcId="{E8C26C53-7A1A-4B79-A97F-EA730B2AF788}" destId="{CD2476C7-47DE-1145-BE10-5C3A4C83AEA9}" srcOrd="0" destOrd="0" presId="urn:microsoft.com/office/officeart/2005/8/layout/radial5"/>
    <dgm:cxn modelId="{E5594891-5F77-B044-9503-0CF30C343C7B}" type="presOf" srcId="{B2F8B94D-4C36-4251-9743-9FE0E7071E25}" destId="{CDD7E6AD-DFE1-4556-8180-019445630FD0}" srcOrd="0" destOrd="0" presId="urn:microsoft.com/office/officeart/2005/8/layout/radial5"/>
    <dgm:cxn modelId="{3BE82B9D-38ED-AB4F-B290-A244EC8F5139}" type="presOf" srcId="{B2F8B94D-4C36-4251-9743-9FE0E7071E25}" destId="{4B0F7FC4-7AC6-4810-BEA6-E3A2F2159BE8}" srcOrd="1" destOrd="0" presId="urn:microsoft.com/office/officeart/2005/8/layout/radial5"/>
    <dgm:cxn modelId="{3E40CC9D-6D59-4100-874A-B113D217385C}" srcId="{4525D1AA-C779-45D1-B88B-9447E0659826}" destId="{70C71FA3-2B73-48E4-AF7F-203C5453B215}" srcOrd="0" destOrd="0" parTransId="{FAE87D18-C8AC-43C6-B150-BA8EC376896C}" sibTransId="{088311EC-8D8A-4E97-95E4-3A47884F8939}"/>
    <dgm:cxn modelId="{3B7D08A1-FEE7-40C3-BABE-40F0A0A4ED04}" srcId="{8F469C31-AF15-441A-BC84-F8348AE72C31}" destId="{C60EAFC1-BF7B-4537-9364-F6F7B74A1611}" srcOrd="3" destOrd="0" parTransId="{7D8AA66B-1BD3-4465-B989-4697C3C8C9AD}" sibTransId="{9A7D520A-DFBD-4D9D-8F59-BCCB995A0D09}"/>
    <dgm:cxn modelId="{5F94BBA6-6E69-3F45-A042-3DFFB393F770}" type="presOf" srcId="{E8C26C53-7A1A-4B79-A97F-EA730B2AF788}" destId="{A48E97E8-E164-3E47-8157-676DF018F1EB}" srcOrd="1" destOrd="0" presId="urn:microsoft.com/office/officeart/2005/8/layout/radial5"/>
    <dgm:cxn modelId="{6CF4A5A7-EACB-0141-B18D-6AA7EE8E0FDF}" type="presOf" srcId="{68E2F589-3EFC-4812-9DCC-BBF9D4BA3AE5}" destId="{04AB7655-8AD9-D240-93D4-27E437E506CD}" srcOrd="0" destOrd="0" presId="urn:microsoft.com/office/officeart/2005/8/layout/radial5"/>
    <dgm:cxn modelId="{4EC07AAD-C46B-6F4D-A15C-92FA5B72C0A8}" type="presOf" srcId="{C08F63A3-8923-2846-BA57-8F16F7278BF6}" destId="{78CC944B-6C9B-4940-9BD2-AB887D4DEEDB}" srcOrd="1" destOrd="0" presId="urn:microsoft.com/office/officeart/2005/8/layout/radial5"/>
    <dgm:cxn modelId="{B7FC56AF-FBA4-4B28-8DA7-23DE3C473CDB}" srcId="{6C785D6E-7EFC-4BBA-BFE5-6E0E9E6097E8}" destId="{EA98A375-97E5-44AC-A74A-1985991F9B45}" srcOrd="1" destOrd="0" parTransId="{7199D4C5-1255-47D4-8BAB-285C2CE0FEF6}" sibTransId="{436AA57A-E9AA-4966-A1D8-BD09BA664798}"/>
    <dgm:cxn modelId="{B7BEC4B0-F84B-4358-A0F7-E3F4F627CD44}" srcId="{8F469C31-AF15-441A-BC84-F8348AE72C31}" destId="{68E2F589-3EFC-4812-9DCC-BBF9D4BA3AE5}" srcOrd="2" destOrd="0" parTransId="{E94E6806-95C7-44F1-9297-61ECCFC7A105}" sibTransId="{983EBE10-306D-4180-AC69-347B32407ADA}"/>
    <dgm:cxn modelId="{BB6F60B3-53A9-8F48-907C-1EBD0E66D772}" type="presOf" srcId="{E94E6806-95C7-44F1-9297-61ECCFC7A105}" destId="{D52551CD-8177-1F43-A186-1348AFB61EAE}" srcOrd="0" destOrd="0" presId="urn:microsoft.com/office/officeart/2005/8/layout/radial5"/>
    <dgm:cxn modelId="{F646DBC6-6612-489F-BD8C-453E3FD3DEA7}" srcId="{8A241D2E-6163-4D28-8DF4-862D81E9FA97}" destId="{8F469C31-AF15-441A-BC84-F8348AE72C31}" srcOrd="0" destOrd="0" parTransId="{9D853A8D-636C-4ED8-B0C4-939C53E5D8A2}" sibTransId="{E5A15CBE-8722-4193-98FA-558FA4F05074}"/>
    <dgm:cxn modelId="{12DD75CF-BBC2-4AFD-AC29-570880CBAA00}" srcId="{6C785D6E-7EFC-4BBA-BFE5-6E0E9E6097E8}" destId="{36715D91-EF13-4824-AB33-0B30BF48CF68}" srcOrd="0" destOrd="0" parTransId="{1A96E4D9-CFFB-403C-816F-DBFF496D666F}" sibTransId="{A5C9DC82-D064-4469-8F98-15C4CB8DB923}"/>
    <dgm:cxn modelId="{4C8BC2EB-7F39-4346-84E1-FDB953E09FA5}" srcId="{F90F2EA5-D634-4139-A827-01CDADE8BC2A}" destId="{20723148-5F44-4686-887F-6427822A329D}" srcOrd="0" destOrd="0" parTransId="{3F221713-9FA6-45BE-8AB9-D5AD849D377D}" sibTransId="{FEC1012E-89C7-4594-80DA-115364A20A44}"/>
    <dgm:cxn modelId="{BDC75EEC-6006-3446-9BBF-89E5287F24B1}" type="presOf" srcId="{B14968FC-C34D-47E2-BA0A-7F48238F295F}" destId="{E4135219-0ECA-8840-A3BF-E6F6B2C29F48}" srcOrd="0" destOrd="0" presId="urn:microsoft.com/office/officeart/2005/8/layout/radial5"/>
    <dgm:cxn modelId="{9911DBF6-1EB8-FC42-A6DA-57A7DE11F91F}" type="presOf" srcId="{5AF5CE6F-58B1-4A8C-B54F-23708AF49E92}" destId="{A4F10F16-800D-4E47-B1B8-C035EEB75E8C}" srcOrd="0" destOrd="0" presId="urn:microsoft.com/office/officeart/2005/8/layout/radial5"/>
    <dgm:cxn modelId="{0B806CF7-FEB0-4C59-89E0-291316C57659}" srcId="{8F469C31-AF15-441A-BC84-F8348AE72C31}" destId="{E30B5492-E737-4C61-AAAA-81AD2F77DE6B}" srcOrd="6" destOrd="0" parTransId="{48DA2636-7353-46CE-BF00-C29BCF8A4180}" sibTransId="{4915A9F3-642C-4DC1-8524-29387118F83E}"/>
    <dgm:cxn modelId="{A87D8D00-93C8-0E41-AA4F-B878F3354B3D}" type="presParOf" srcId="{9835EB1A-69D6-4112-806F-4B83C13657A3}" destId="{D1E10E68-C0E9-ED41-8AB2-9FBB73358930}" srcOrd="0" destOrd="0" presId="urn:microsoft.com/office/officeart/2005/8/layout/radial5"/>
    <dgm:cxn modelId="{C84AB179-43C3-F445-B106-F381A6B664FE}" type="presParOf" srcId="{9835EB1A-69D6-4112-806F-4B83C13657A3}" destId="{CD2476C7-47DE-1145-BE10-5C3A4C83AEA9}" srcOrd="1" destOrd="0" presId="urn:microsoft.com/office/officeart/2005/8/layout/radial5"/>
    <dgm:cxn modelId="{A16E4F5A-6A49-D94B-8027-DBF53F61BDA2}" type="presParOf" srcId="{CD2476C7-47DE-1145-BE10-5C3A4C83AEA9}" destId="{A48E97E8-E164-3E47-8157-676DF018F1EB}" srcOrd="0" destOrd="0" presId="urn:microsoft.com/office/officeart/2005/8/layout/radial5"/>
    <dgm:cxn modelId="{858E7B35-9B89-534E-8C33-ECF256EF179A}" type="presParOf" srcId="{9835EB1A-69D6-4112-806F-4B83C13657A3}" destId="{598A04A5-6458-6D41-8554-72A1CE1872F5}" srcOrd="2" destOrd="0" presId="urn:microsoft.com/office/officeart/2005/8/layout/radial5"/>
    <dgm:cxn modelId="{25EE4FFB-ECD8-E243-A1B0-AAB18B7BCF1D}" type="presParOf" srcId="{9835EB1A-69D6-4112-806F-4B83C13657A3}" destId="{9847F1FD-98E8-EA41-9A11-AC3D3AF82FA7}" srcOrd="3" destOrd="0" presId="urn:microsoft.com/office/officeart/2005/8/layout/radial5"/>
    <dgm:cxn modelId="{EF1933B9-A2D1-C447-B956-518F452313BD}" type="presParOf" srcId="{9847F1FD-98E8-EA41-9A11-AC3D3AF82FA7}" destId="{5200AB9A-004D-EC40-8C5A-7BEFB835476F}" srcOrd="0" destOrd="0" presId="urn:microsoft.com/office/officeart/2005/8/layout/radial5"/>
    <dgm:cxn modelId="{EF72C78E-F423-7E44-9ADF-B24877C012D5}" type="presParOf" srcId="{9835EB1A-69D6-4112-806F-4B83C13657A3}" destId="{E4135219-0ECA-8840-A3BF-E6F6B2C29F48}" srcOrd="4" destOrd="0" presId="urn:microsoft.com/office/officeart/2005/8/layout/radial5"/>
    <dgm:cxn modelId="{57B5F987-BE58-9442-93DA-C6DD9246783C}" type="presParOf" srcId="{9835EB1A-69D6-4112-806F-4B83C13657A3}" destId="{D52551CD-8177-1F43-A186-1348AFB61EAE}" srcOrd="5" destOrd="0" presId="urn:microsoft.com/office/officeart/2005/8/layout/radial5"/>
    <dgm:cxn modelId="{1A56496F-0685-CF48-8372-19D3D0ECAF51}" type="presParOf" srcId="{D52551CD-8177-1F43-A186-1348AFB61EAE}" destId="{B1138620-1A4F-B04D-BE31-B9B847010F01}" srcOrd="0" destOrd="0" presId="urn:microsoft.com/office/officeart/2005/8/layout/radial5"/>
    <dgm:cxn modelId="{0709D545-1EF3-C94F-A41B-AB9F478CAB7D}" type="presParOf" srcId="{9835EB1A-69D6-4112-806F-4B83C13657A3}" destId="{04AB7655-8AD9-D240-93D4-27E437E506CD}" srcOrd="6" destOrd="0" presId="urn:microsoft.com/office/officeart/2005/8/layout/radial5"/>
    <dgm:cxn modelId="{D36A6A09-FCB0-D44C-85D2-63EA0494E7EA}" type="presParOf" srcId="{9835EB1A-69D6-4112-806F-4B83C13657A3}" destId="{0423BFFB-6098-C149-89C2-216854D3B45C}" srcOrd="7" destOrd="0" presId="urn:microsoft.com/office/officeart/2005/8/layout/radial5"/>
    <dgm:cxn modelId="{F87728ED-AC92-EE41-8F71-2C26FF7105AA}" type="presParOf" srcId="{0423BFFB-6098-C149-89C2-216854D3B45C}" destId="{9BF5DAF6-C599-2345-A5B8-387F1ABD45DF}" srcOrd="0" destOrd="0" presId="urn:microsoft.com/office/officeart/2005/8/layout/radial5"/>
    <dgm:cxn modelId="{C22A7192-10E1-4746-8C44-B540D276BEC4}" type="presParOf" srcId="{9835EB1A-69D6-4112-806F-4B83C13657A3}" destId="{54E74543-4318-5C41-8029-EF1DF1400FF6}" srcOrd="8" destOrd="0" presId="urn:microsoft.com/office/officeart/2005/8/layout/radial5"/>
    <dgm:cxn modelId="{9C9AC2D6-49F3-3841-83C9-9FB184CD756C}" type="presParOf" srcId="{9835EB1A-69D6-4112-806F-4B83C13657A3}" destId="{B3245451-2CAB-6049-A28B-272748C8E563}" srcOrd="9" destOrd="0" presId="urn:microsoft.com/office/officeart/2005/8/layout/radial5"/>
    <dgm:cxn modelId="{E31109B1-5726-C849-8B24-A05A4CD0A2CD}" type="presParOf" srcId="{B3245451-2CAB-6049-A28B-272748C8E563}" destId="{60CD5462-E563-2642-9EA6-DBC20320BD7F}" srcOrd="0" destOrd="0" presId="urn:microsoft.com/office/officeart/2005/8/layout/radial5"/>
    <dgm:cxn modelId="{10B03638-165C-7D4D-BA17-205BAAFA6651}" type="presParOf" srcId="{9835EB1A-69D6-4112-806F-4B83C13657A3}" destId="{A4F10F16-800D-4E47-B1B8-C035EEB75E8C}" srcOrd="10" destOrd="0" presId="urn:microsoft.com/office/officeart/2005/8/layout/radial5"/>
    <dgm:cxn modelId="{6BE1FED2-14A4-4C43-AD59-CDB73D944F03}" type="presParOf" srcId="{9835EB1A-69D6-4112-806F-4B83C13657A3}" destId="{06FA7E95-C87A-438C-9BE8-265C4426A966}" srcOrd="11" destOrd="0" presId="urn:microsoft.com/office/officeart/2005/8/layout/radial5"/>
    <dgm:cxn modelId="{B66207E6-0623-CC49-AF3F-A47E6702A99A}" type="presParOf" srcId="{06FA7E95-C87A-438C-9BE8-265C4426A966}" destId="{19243FAF-E264-4823-ADE1-432B753EBF88}" srcOrd="0" destOrd="0" presId="urn:microsoft.com/office/officeart/2005/8/layout/radial5"/>
    <dgm:cxn modelId="{8E4F8E81-66E1-5642-899F-BBA53C2DFE3D}" type="presParOf" srcId="{9835EB1A-69D6-4112-806F-4B83C13657A3}" destId="{1933E979-6DD9-4D4C-9D82-30A983889BB2}" srcOrd="12" destOrd="0" presId="urn:microsoft.com/office/officeart/2005/8/layout/radial5"/>
    <dgm:cxn modelId="{6E4793D2-2668-7243-BA22-EDB13CAC770A}" type="presParOf" srcId="{9835EB1A-69D6-4112-806F-4B83C13657A3}" destId="{294EC4C5-F57B-4536-91A1-9626628A8BB2}" srcOrd="13" destOrd="0" presId="urn:microsoft.com/office/officeart/2005/8/layout/radial5"/>
    <dgm:cxn modelId="{C184FF92-51B7-9647-B05F-1496E6059F68}" type="presParOf" srcId="{294EC4C5-F57B-4536-91A1-9626628A8BB2}" destId="{5DE9852D-94C4-4A5A-8181-14E5EDEF9FEF}" srcOrd="0" destOrd="0" presId="urn:microsoft.com/office/officeart/2005/8/layout/radial5"/>
    <dgm:cxn modelId="{2ADD7C3E-F0A7-D94B-ACA4-2AC49C4A9875}" type="presParOf" srcId="{9835EB1A-69D6-4112-806F-4B83C13657A3}" destId="{04E54F00-2312-42F8-A2D5-AE9D0AECB572}" srcOrd="14" destOrd="0" presId="urn:microsoft.com/office/officeart/2005/8/layout/radial5"/>
    <dgm:cxn modelId="{4C32228F-35A1-C54B-B163-43E3EE6042A4}" type="presParOf" srcId="{9835EB1A-69D6-4112-806F-4B83C13657A3}" destId="{CDD7E6AD-DFE1-4556-8180-019445630FD0}" srcOrd="15" destOrd="0" presId="urn:microsoft.com/office/officeart/2005/8/layout/radial5"/>
    <dgm:cxn modelId="{86509D11-A30C-ED45-B631-A67E918F534E}" type="presParOf" srcId="{CDD7E6AD-DFE1-4556-8180-019445630FD0}" destId="{4B0F7FC4-7AC6-4810-BEA6-E3A2F2159BE8}" srcOrd="0" destOrd="0" presId="urn:microsoft.com/office/officeart/2005/8/layout/radial5"/>
    <dgm:cxn modelId="{F2B30C91-4651-B44D-9D34-1D0E0611DAD3}" type="presParOf" srcId="{9835EB1A-69D6-4112-806F-4B83C13657A3}" destId="{E02E2D1A-5801-4838-A9FE-F1A6F739AD9F}" srcOrd="16" destOrd="0" presId="urn:microsoft.com/office/officeart/2005/8/layout/radial5"/>
    <dgm:cxn modelId="{148E0F6E-BD2A-2B4C-9144-F7131629B56E}" type="presParOf" srcId="{9835EB1A-69D6-4112-806F-4B83C13657A3}" destId="{82141B96-B9FD-D042-B040-BA3879CBE3EA}" srcOrd="17" destOrd="0" presId="urn:microsoft.com/office/officeart/2005/8/layout/radial5"/>
    <dgm:cxn modelId="{C55FE6B0-656D-CC4B-A073-F3AA78B01B73}" type="presParOf" srcId="{82141B96-B9FD-D042-B040-BA3879CBE3EA}" destId="{78CC944B-6C9B-4940-9BD2-AB887D4DEEDB}" srcOrd="0" destOrd="0" presId="urn:microsoft.com/office/officeart/2005/8/layout/radial5"/>
    <dgm:cxn modelId="{E8544BC6-56DD-FC4A-9DFB-D65ACD36E6D5}" type="presParOf" srcId="{9835EB1A-69D6-4112-806F-4B83C13657A3}" destId="{70A10A8B-A450-7D44-B37E-86F1D92C4E3D}" srcOrd="1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E10E68-C0E9-ED41-8AB2-9FBB73358930}">
      <dsp:nvSpPr>
        <dsp:cNvPr id="0" name=""/>
        <dsp:cNvSpPr/>
      </dsp:nvSpPr>
      <dsp:spPr>
        <a:xfrm>
          <a:off x="2732468" y="1805013"/>
          <a:ext cx="1570474" cy="1186677"/>
        </a:xfrm>
        <a:prstGeom prst="ellipse">
          <a:avLst/>
        </a:prstGeom>
        <a:solidFill>
          <a:srgbClr val="FFFF0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900" b="1" kern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Medical </a:t>
          </a:r>
          <a:r>
            <a:rPr lang="de-DE" sz="1900" b="1" kern="1200" noProof="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treatment</a:t>
          </a:r>
          <a:endParaRPr lang="de-DE" sz="1900" b="1" kern="1200" noProof="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962459" y="1978798"/>
        <a:ext cx="1110492" cy="839107"/>
      </dsp:txXfrm>
    </dsp:sp>
    <dsp:sp modelId="{CD2476C7-47DE-1145-BE10-5C3A4C83AEA9}">
      <dsp:nvSpPr>
        <dsp:cNvPr id="0" name=""/>
        <dsp:cNvSpPr/>
      </dsp:nvSpPr>
      <dsp:spPr>
        <a:xfrm rot="16200000">
          <a:off x="3304668" y="1203125"/>
          <a:ext cx="426074" cy="4239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200" b="1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368265" y="1351518"/>
        <a:ext cx="298880" cy="254387"/>
      </dsp:txXfrm>
    </dsp:sp>
    <dsp:sp modelId="{598A04A5-6458-6D41-8554-72A1CE1872F5}">
      <dsp:nvSpPr>
        <dsp:cNvPr id="0" name=""/>
        <dsp:cNvSpPr/>
      </dsp:nvSpPr>
      <dsp:spPr>
        <a:xfrm>
          <a:off x="2948176" y="3500"/>
          <a:ext cx="1139059" cy="99759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1" kern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Nutrition</a:t>
          </a:r>
        </a:p>
      </dsp:txBody>
      <dsp:txXfrm>
        <a:off x="2996875" y="52199"/>
        <a:ext cx="1041661" cy="900201"/>
      </dsp:txXfrm>
    </dsp:sp>
    <dsp:sp modelId="{9847F1FD-98E8-EA41-9A11-AC3D3AF82FA7}">
      <dsp:nvSpPr>
        <dsp:cNvPr id="0" name=""/>
        <dsp:cNvSpPr/>
      </dsp:nvSpPr>
      <dsp:spPr>
        <a:xfrm rot="18600000">
          <a:off x="3971713" y="1418789"/>
          <a:ext cx="380125" cy="423979"/>
        </a:xfrm>
        <a:prstGeom prst="rightArrow">
          <a:avLst>
            <a:gd name="adj1" fmla="val 60000"/>
            <a:gd name="adj2" fmla="val 50000"/>
          </a:avLst>
        </a:prstGeom>
        <a:solidFill>
          <a:srgbClr val="FF9F9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200" b="1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992081" y="1547264"/>
        <a:ext cx="266088" cy="254387"/>
      </dsp:txXfrm>
    </dsp:sp>
    <dsp:sp modelId="{E4135219-0ECA-8840-A3BF-E6F6B2C29F48}">
      <dsp:nvSpPr>
        <dsp:cNvPr id="0" name=""/>
        <dsp:cNvSpPr/>
      </dsp:nvSpPr>
      <dsp:spPr>
        <a:xfrm>
          <a:off x="4166935" y="447092"/>
          <a:ext cx="1139059" cy="997599"/>
        </a:xfrm>
        <a:prstGeom prst="roundRect">
          <a:avLst/>
        </a:prstGeom>
        <a:solidFill>
          <a:srgbClr val="FF9F9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b="1" kern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Adherence to medication </a:t>
          </a:r>
        </a:p>
      </dsp:txBody>
      <dsp:txXfrm>
        <a:off x="4215634" y="495791"/>
        <a:ext cx="1041661" cy="900201"/>
      </dsp:txXfrm>
    </dsp:sp>
    <dsp:sp modelId="{D52551CD-8177-1F43-A186-1348AFB61EAE}">
      <dsp:nvSpPr>
        <dsp:cNvPr id="0" name=""/>
        <dsp:cNvSpPr/>
      </dsp:nvSpPr>
      <dsp:spPr>
        <a:xfrm rot="21000000">
          <a:off x="4399904" y="2004985"/>
          <a:ext cx="292890" cy="4239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1116192"/>
            <a:satOff val="6725"/>
            <a:lumOff val="53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200" b="1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400571" y="2097410"/>
        <a:ext cx="205023" cy="254387"/>
      </dsp:txXfrm>
    </dsp:sp>
    <dsp:sp modelId="{04AB7655-8AD9-D240-93D4-27E437E506CD}">
      <dsp:nvSpPr>
        <dsp:cNvPr id="0" name=""/>
        <dsp:cNvSpPr/>
      </dsp:nvSpPr>
      <dsp:spPr>
        <a:xfrm>
          <a:off x="4815423" y="1570306"/>
          <a:ext cx="1139059" cy="997599"/>
        </a:xfrm>
        <a:prstGeom prst="roundRect">
          <a:avLst/>
        </a:prstGeom>
        <a:solidFill>
          <a:srgbClr val="B2DC1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b="1" kern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Palliation of symptoms</a:t>
          </a:r>
        </a:p>
      </dsp:txBody>
      <dsp:txXfrm>
        <a:off x="4864122" y="1619005"/>
        <a:ext cx="1041661" cy="900201"/>
      </dsp:txXfrm>
    </dsp:sp>
    <dsp:sp modelId="{0423BFFB-6098-C149-89C2-216854D3B45C}">
      <dsp:nvSpPr>
        <dsp:cNvPr id="0" name=""/>
        <dsp:cNvSpPr/>
      </dsp:nvSpPr>
      <dsp:spPr>
        <a:xfrm rot="1464480">
          <a:off x="4307802" y="2624494"/>
          <a:ext cx="350801" cy="4239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b="1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312505" y="2687546"/>
        <a:ext cx="245561" cy="254387"/>
      </dsp:txXfrm>
    </dsp:sp>
    <dsp:sp modelId="{54E74543-4318-5C41-8029-EF1DF1400FF6}">
      <dsp:nvSpPr>
        <dsp:cNvPr id="0" name=""/>
        <dsp:cNvSpPr/>
      </dsp:nvSpPr>
      <dsp:spPr>
        <a:xfrm>
          <a:off x="4729763" y="2708016"/>
          <a:ext cx="1139059" cy="997599"/>
        </a:xfrm>
        <a:prstGeom prst="roundRect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b="1" kern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Long-term oxygen therapy</a:t>
          </a:r>
        </a:p>
      </dsp:txBody>
      <dsp:txXfrm>
        <a:off x="4778462" y="2756715"/>
        <a:ext cx="1041661" cy="900201"/>
      </dsp:txXfrm>
    </dsp:sp>
    <dsp:sp modelId="{B3245451-2CAB-6049-A28B-272748C8E563}">
      <dsp:nvSpPr>
        <dsp:cNvPr id="0" name=""/>
        <dsp:cNvSpPr/>
      </dsp:nvSpPr>
      <dsp:spPr>
        <a:xfrm rot="4200000">
          <a:off x="3648469" y="3114629"/>
          <a:ext cx="414195" cy="4239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b="1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689349" y="3141043"/>
        <a:ext cx="289937" cy="254387"/>
      </dsp:txXfrm>
    </dsp:sp>
    <dsp:sp modelId="{A4F10F16-800D-4E47-B1B8-C035EEB75E8C}">
      <dsp:nvSpPr>
        <dsp:cNvPr id="0" name=""/>
        <dsp:cNvSpPr/>
      </dsp:nvSpPr>
      <dsp:spPr>
        <a:xfrm>
          <a:off x="3596664" y="3681259"/>
          <a:ext cx="1139059" cy="997599"/>
        </a:xfrm>
        <a:prstGeom prst="round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b="1" kern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Non-invasive ventilation</a:t>
          </a:r>
        </a:p>
      </dsp:txBody>
      <dsp:txXfrm>
        <a:off x="3645363" y="3729958"/>
        <a:ext cx="1041661" cy="900201"/>
      </dsp:txXfrm>
    </dsp:sp>
    <dsp:sp modelId="{06FA7E95-C87A-438C-9BE8-265C4426A966}">
      <dsp:nvSpPr>
        <dsp:cNvPr id="0" name=""/>
        <dsp:cNvSpPr/>
      </dsp:nvSpPr>
      <dsp:spPr>
        <a:xfrm rot="6600000">
          <a:off x="2972746" y="3114629"/>
          <a:ext cx="414195" cy="423979"/>
        </a:xfrm>
        <a:prstGeom prst="rightArrow">
          <a:avLst>
            <a:gd name="adj1" fmla="val 60000"/>
            <a:gd name="adj2" fmla="val 50000"/>
          </a:avLst>
        </a:prstGeom>
        <a:solidFill>
          <a:srgbClr val="A800A8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b="1" kern="1200" noProof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10800000">
        <a:off x="3056124" y="3141043"/>
        <a:ext cx="289937" cy="254387"/>
      </dsp:txXfrm>
    </dsp:sp>
    <dsp:sp modelId="{1933E979-6DD9-4D4C-9D82-30A983889BB2}">
      <dsp:nvSpPr>
        <dsp:cNvPr id="0" name=""/>
        <dsp:cNvSpPr/>
      </dsp:nvSpPr>
      <dsp:spPr>
        <a:xfrm>
          <a:off x="2299688" y="3681259"/>
          <a:ext cx="1139059" cy="997599"/>
        </a:xfrm>
        <a:prstGeom prst="roundRect">
          <a:avLst/>
        </a:prstGeom>
        <a:solidFill>
          <a:srgbClr val="A800A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Arial" panose="020B0604020202020204" pitchFamily="34" charset="0"/>
            <a:buNone/>
          </a:pPr>
          <a:r>
            <a:rPr lang="de-DE" sz="1200" b="1" kern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Physiotherapy</a:t>
          </a:r>
        </a:p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Arial" panose="020B0604020202020204" pitchFamily="34" charset="0"/>
            <a:buChar char="•"/>
          </a:pPr>
          <a:r>
            <a:rPr lang="de-DE" sz="1200" b="1" kern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Individually </a:t>
          </a:r>
          <a:br>
            <a:rPr lang="de-DE" sz="1200" b="1" kern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de-DE" sz="1200" b="1" kern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5–6 times weekly</a:t>
          </a:r>
          <a:endParaRPr lang="en-US" sz="1200" b="1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Arial" panose="020B0604020202020204" pitchFamily="34" charset="0"/>
            <a:buChar char="•"/>
          </a:pPr>
          <a:r>
            <a:rPr lang="de-DE" sz="1200" b="1" kern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Training</a:t>
          </a:r>
        </a:p>
      </dsp:txBody>
      <dsp:txXfrm>
        <a:off x="2348387" y="3729958"/>
        <a:ext cx="1041661" cy="900201"/>
      </dsp:txXfrm>
    </dsp:sp>
    <dsp:sp modelId="{294EC4C5-F57B-4536-91A1-9626628A8BB2}">
      <dsp:nvSpPr>
        <dsp:cNvPr id="0" name=""/>
        <dsp:cNvSpPr/>
      </dsp:nvSpPr>
      <dsp:spPr>
        <a:xfrm rot="9370836">
          <a:off x="2451005" y="2593101"/>
          <a:ext cx="290689" cy="4239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3348577"/>
            <a:satOff val="20174"/>
            <a:lumOff val="161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b="1" kern="1200" noProof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10800000">
        <a:off x="2534498" y="2660288"/>
        <a:ext cx="203482" cy="254387"/>
      </dsp:txXfrm>
    </dsp:sp>
    <dsp:sp modelId="{04E54F00-2312-42F8-A2D5-AE9D0AECB572}">
      <dsp:nvSpPr>
        <dsp:cNvPr id="0" name=""/>
        <dsp:cNvSpPr/>
      </dsp:nvSpPr>
      <dsp:spPr>
        <a:xfrm>
          <a:off x="1089318" y="2675176"/>
          <a:ext cx="1342848" cy="997599"/>
        </a:xfrm>
        <a:prstGeom prst="roundRect">
          <a:avLst/>
        </a:prstGeom>
        <a:solidFill>
          <a:schemeClr val="accent4">
            <a:hueOff val="-3348577"/>
            <a:satOff val="20174"/>
            <a:lumOff val="161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Arial" panose="020B0604020202020204" pitchFamily="34" charset="0"/>
            <a:buNone/>
          </a:pPr>
          <a:r>
            <a:rPr lang="de-DE" sz="1200" b="1" kern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Management </a:t>
          </a:r>
        </a:p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Arial" panose="020B0604020202020204" pitchFamily="34" charset="0"/>
            <a:buNone/>
          </a:pPr>
          <a:r>
            <a:rPr lang="de-DE" sz="1200" b="1" kern="1200" noProof="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of</a:t>
          </a:r>
          <a:r>
            <a:rPr lang="de-DE" sz="1200" b="1" kern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de-DE" sz="1200" b="1" kern="1200" noProof="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nfections</a:t>
          </a:r>
          <a:endParaRPr lang="de-DE" sz="1200" b="1" kern="1200" noProof="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Arial" panose="020B0604020202020204" pitchFamily="34" charset="0"/>
            <a:buNone/>
          </a:pPr>
          <a:r>
            <a:rPr lang="de-DE" sz="1200" b="1" kern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Lung </a:t>
          </a:r>
          <a:r>
            <a:rPr lang="de-DE" sz="1200" b="1" kern="1200" noProof="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transplantation</a:t>
          </a:r>
          <a:endParaRPr lang="de-DE" sz="1200" b="1" kern="1200" noProof="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138017" y="2723875"/>
        <a:ext cx="1245450" cy="900201"/>
      </dsp:txXfrm>
    </dsp:sp>
    <dsp:sp modelId="{CDD7E6AD-DFE1-4556-8180-019445630FD0}">
      <dsp:nvSpPr>
        <dsp:cNvPr id="0" name=""/>
        <dsp:cNvSpPr/>
      </dsp:nvSpPr>
      <dsp:spPr>
        <a:xfrm rot="11400000">
          <a:off x="2342617" y="2004985"/>
          <a:ext cx="292890" cy="423979"/>
        </a:xfrm>
        <a:prstGeom prst="rightArrow">
          <a:avLst>
            <a:gd name="adj1" fmla="val 60000"/>
            <a:gd name="adj2" fmla="val 50000"/>
          </a:avLst>
        </a:prstGeom>
        <a:solidFill>
          <a:schemeClr val="tx1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200" b="1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10800000">
        <a:off x="2429817" y="2097410"/>
        <a:ext cx="205023" cy="254387"/>
      </dsp:txXfrm>
    </dsp:sp>
    <dsp:sp modelId="{E02E2D1A-5801-4838-A9FE-F1A6F739AD9F}">
      <dsp:nvSpPr>
        <dsp:cNvPr id="0" name=""/>
        <dsp:cNvSpPr/>
      </dsp:nvSpPr>
      <dsp:spPr>
        <a:xfrm>
          <a:off x="1080929" y="1570306"/>
          <a:ext cx="1139059" cy="997599"/>
        </a:xfrm>
        <a:prstGeom prst="roundRect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b="1" kern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Psychosocial assistance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b="1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Patients</a:t>
          </a:r>
          <a:endParaRPr lang="en-US" sz="1400" b="1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b="1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Family</a:t>
          </a:r>
          <a:endParaRPr lang="en-US" sz="1400" b="1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129628" y="1619005"/>
        <a:ext cx="1041661" cy="900201"/>
      </dsp:txXfrm>
    </dsp:sp>
    <dsp:sp modelId="{82141B96-B9FD-D042-B040-BA3879CBE3EA}">
      <dsp:nvSpPr>
        <dsp:cNvPr id="0" name=""/>
        <dsp:cNvSpPr/>
      </dsp:nvSpPr>
      <dsp:spPr>
        <a:xfrm rot="13800000">
          <a:off x="2683572" y="1418789"/>
          <a:ext cx="380125" cy="4239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b="1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10800000">
        <a:off x="2777241" y="1547264"/>
        <a:ext cx="266088" cy="254387"/>
      </dsp:txXfrm>
    </dsp:sp>
    <dsp:sp modelId="{70A10A8B-A450-7D44-B37E-86F1D92C4E3D}">
      <dsp:nvSpPr>
        <dsp:cNvPr id="0" name=""/>
        <dsp:cNvSpPr/>
      </dsp:nvSpPr>
      <dsp:spPr>
        <a:xfrm>
          <a:off x="1729417" y="447092"/>
          <a:ext cx="1139059" cy="997599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b="1" kern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de-DE" sz="1400" b="1" kern="1200" noProof="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Vaccinations</a:t>
          </a:r>
          <a:endParaRPr lang="de-DE" sz="1400" b="1" kern="1200" noProof="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778116" y="495791"/>
        <a:ext cx="1041661" cy="9002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E227E9F0-771D-FE4A-B40E-1730E421E7A4}" type="datetimeFigureOut">
              <a:rPr lang="en-GB"/>
              <a:pPr>
                <a:defRPr/>
              </a:pPr>
              <a:t>16/04/2018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8250" y="9429750"/>
            <a:ext cx="288925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9142B667-7E1C-0D40-A0D6-E8B261035E41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680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Calibri" charset="0"/>
              </a:defRPr>
            </a:lvl1pPr>
          </a:lstStyle>
          <a:p>
            <a:pPr>
              <a:defRPr/>
            </a:pPr>
            <a:fld id="{7FA475B1-F89B-E74D-9894-7C7847A66BC7}" type="datetimeFigureOut">
              <a:rPr lang="en-US"/>
              <a:pPr>
                <a:defRPr/>
              </a:pPr>
              <a:t>4/16/18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750" y="4716463"/>
            <a:ext cx="5335588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8250" y="9429750"/>
            <a:ext cx="288925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Calibri" charset="0"/>
              </a:defRPr>
            </a:lvl1pPr>
          </a:lstStyle>
          <a:p>
            <a:pPr>
              <a:defRPr/>
            </a:pPr>
            <a:fld id="{F46FB897-793A-F34C-A119-2296DFE5D449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3082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6FB897-793A-F34C-A119-2296DFE5D449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0102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>
            <a:extLst>
              <a:ext uri="{FF2B5EF4-FFF2-40B4-BE49-F238E27FC236}">
                <a16:creationId xmlns:a16="http://schemas.microsoft.com/office/drawing/2014/main" id="{71204B0D-0DA2-904E-B522-92C35C47886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AAB73B7-691F-A348-98E9-B0ED035064D4}" type="slidenum">
              <a:rPr lang="it-IT" altLang="it-IT"/>
              <a:pPr eaLnBrk="1" hangingPunct="1"/>
              <a:t>14</a:t>
            </a:fld>
            <a:endParaRPr lang="it-IT" altLang="it-IT"/>
          </a:p>
        </p:txBody>
      </p:sp>
      <p:sp>
        <p:nvSpPr>
          <p:cNvPr id="66563" name="Rectangle 2">
            <a:extLst>
              <a:ext uri="{FF2B5EF4-FFF2-40B4-BE49-F238E27FC236}">
                <a16:creationId xmlns:a16="http://schemas.microsoft.com/office/drawing/2014/main" id="{7C633A4F-18F9-994E-9E0B-FFDE91CD040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85863" y="696913"/>
            <a:ext cx="4546600" cy="3409950"/>
          </a:xfrm>
          <a:ln/>
        </p:spPr>
      </p:sp>
      <p:sp>
        <p:nvSpPr>
          <p:cNvPr id="66564" name="Rectangle 3">
            <a:extLst>
              <a:ext uri="{FF2B5EF4-FFF2-40B4-BE49-F238E27FC236}">
                <a16:creationId xmlns:a16="http://schemas.microsoft.com/office/drawing/2014/main" id="{B2EBA659-A718-814A-9F4A-6347B1FD2E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2650" y="4340225"/>
            <a:ext cx="5076825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it-IT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3726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>
            <a:extLst>
              <a:ext uri="{FF2B5EF4-FFF2-40B4-BE49-F238E27FC236}">
                <a16:creationId xmlns:a16="http://schemas.microsoft.com/office/drawing/2014/main" id="{DE310443-81DF-8A4E-B776-9C45599EAD0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EF8016D-9A82-8C48-BF0F-ECCD8824DBF1}" type="slidenum">
              <a:rPr lang="it-IT" altLang="it-IT"/>
              <a:pPr eaLnBrk="1" hangingPunct="1"/>
              <a:t>15</a:t>
            </a:fld>
            <a:endParaRPr lang="it-IT" altLang="it-IT"/>
          </a:p>
        </p:txBody>
      </p:sp>
      <p:sp>
        <p:nvSpPr>
          <p:cNvPr id="67587" name="Rectangle 2">
            <a:extLst>
              <a:ext uri="{FF2B5EF4-FFF2-40B4-BE49-F238E27FC236}">
                <a16:creationId xmlns:a16="http://schemas.microsoft.com/office/drawing/2014/main" id="{67C7A632-4F8B-0844-AF18-552AD1BB7B4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85863" y="696913"/>
            <a:ext cx="4546600" cy="3409950"/>
          </a:xfrm>
          <a:ln/>
        </p:spPr>
      </p:sp>
      <p:sp>
        <p:nvSpPr>
          <p:cNvPr id="67588" name="Rectangle 3">
            <a:extLst>
              <a:ext uri="{FF2B5EF4-FFF2-40B4-BE49-F238E27FC236}">
                <a16:creationId xmlns:a16="http://schemas.microsoft.com/office/drawing/2014/main" id="{FAA00448-5520-FE43-A28C-2FC9C6CBFD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2650" y="4340225"/>
            <a:ext cx="5076825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it-IT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5244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>
            <a:extLst>
              <a:ext uri="{FF2B5EF4-FFF2-40B4-BE49-F238E27FC236}">
                <a16:creationId xmlns:a16="http://schemas.microsoft.com/office/drawing/2014/main" id="{5B000C90-4884-D144-A380-426A43BEEC0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1CD66FA-3C84-734E-AEEA-EA7872262D56}" type="slidenum">
              <a:rPr lang="it-IT" altLang="it-IT"/>
              <a:pPr eaLnBrk="1" hangingPunct="1"/>
              <a:t>16</a:t>
            </a:fld>
            <a:endParaRPr lang="it-IT" altLang="it-IT"/>
          </a:p>
        </p:txBody>
      </p:sp>
      <p:sp>
        <p:nvSpPr>
          <p:cNvPr id="68611" name="Rectangle 2">
            <a:extLst>
              <a:ext uri="{FF2B5EF4-FFF2-40B4-BE49-F238E27FC236}">
                <a16:creationId xmlns:a16="http://schemas.microsoft.com/office/drawing/2014/main" id="{3D07704E-27AD-0C46-90BB-77DF0564EA9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85863" y="696913"/>
            <a:ext cx="4546600" cy="3409950"/>
          </a:xfrm>
          <a:ln/>
        </p:spPr>
      </p:sp>
      <p:sp>
        <p:nvSpPr>
          <p:cNvPr id="68612" name="Rectangle 3">
            <a:extLst>
              <a:ext uri="{FF2B5EF4-FFF2-40B4-BE49-F238E27FC236}">
                <a16:creationId xmlns:a16="http://schemas.microsoft.com/office/drawing/2014/main" id="{A4EC703A-36AE-1C42-94EB-DD248A92EB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2650" y="4340225"/>
            <a:ext cx="5076825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it-IT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4864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>
            <a:extLst>
              <a:ext uri="{FF2B5EF4-FFF2-40B4-BE49-F238E27FC236}">
                <a16:creationId xmlns:a16="http://schemas.microsoft.com/office/drawing/2014/main" id="{DF06190A-24E0-B54E-B1BD-4AFC4456205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D0342F6-F373-9443-9A80-D4F9E3EE38C3}" type="slidenum">
              <a:rPr lang="it-IT" altLang="it-IT"/>
              <a:pPr eaLnBrk="1" hangingPunct="1"/>
              <a:t>17</a:t>
            </a:fld>
            <a:endParaRPr lang="it-IT" altLang="it-IT"/>
          </a:p>
        </p:txBody>
      </p:sp>
      <p:sp>
        <p:nvSpPr>
          <p:cNvPr id="69635" name="Rectangle 2">
            <a:extLst>
              <a:ext uri="{FF2B5EF4-FFF2-40B4-BE49-F238E27FC236}">
                <a16:creationId xmlns:a16="http://schemas.microsoft.com/office/drawing/2014/main" id="{6860DBD4-9D17-B54C-924A-B0F5BC452BD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85863" y="696913"/>
            <a:ext cx="4546600" cy="3409950"/>
          </a:xfrm>
          <a:ln/>
        </p:spPr>
      </p:sp>
      <p:sp>
        <p:nvSpPr>
          <p:cNvPr id="69636" name="Rectangle 3">
            <a:extLst>
              <a:ext uri="{FF2B5EF4-FFF2-40B4-BE49-F238E27FC236}">
                <a16:creationId xmlns:a16="http://schemas.microsoft.com/office/drawing/2014/main" id="{B51DEDD9-775C-2F40-BEE3-F9249BFC78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2650" y="4340225"/>
            <a:ext cx="5076825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it-IT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45473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>
            <a:extLst>
              <a:ext uri="{FF2B5EF4-FFF2-40B4-BE49-F238E27FC236}">
                <a16:creationId xmlns:a16="http://schemas.microsoft.com/office/drawing/2014/main" id="{AD865CDA-AFA7-AF4F-83B6-6B86AB65529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404488C-4A6E-6D48-AD53-F164E15662E0}" type="slidenum">
              <a:rPr lang="it-IT" altLang="it-IT"/>
              <a:pPr eaLnBrk="1" hangingPunct="1"/>
              <a:t>18</a:t>
            </a:fld>
            <a:endParaRPr lang="it-IT" altLang="it-IT"/>
          </a:p>
        </p:txBody>
      </p:sp>
      <p:sp>
        <p:nvSpPr>
          <p:cNvPr id="70659" name="Rectangle 2">
            <a:extLst>
              <a:ext uri="{FF2B5EF4-FFF2-40B4-BE49-F238E27FC236}">
                <a16:creationId xmlns:a16="http://schemas.microsoft.com/office/drawing/2014/main" id="{E3D7ACEA-EC51-564B-BCF3-2DDE8606E12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85863" y="696913"/>
            <a:ext cx="4546600" cy="3409950"/>
          </a:xfrm>
          <a:ln/>
        </p:spPr>
      </p:sp>
      <p:sp>
        <p:nvSpPr>
          <p:cNvPr id="70660" name="Rectangle 3">
            <a:extLst>
              <a:ext uri="{FF2B5EF4-FFF2-40B4-BE49-F238E27FC236}">
                <a16:creationId xmlns:a16="http://schemas.microsoft.com/office/drawing/2014/main" id="{4AE5FDF6-0506-2E4D-8ADE-5B9C89B09A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2650" y="4340225"/>
            <a:ext cx="5076825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it-IT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70947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6FB897-793A-F34C-A119-2296DFE5D449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8174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The anti-</a:t>
            </a:r>
            <a:r>
              <a:rPr lang="de-CH" dirty="0" err="1"/>
              <a:t>fibrotic</a:t>
            </a:r>
            <a:r>
              <a:rPr lang="de-CH" dirty="0"/>
              <a:t> </a:t>
            </a:r>
            <a:r>
              <a:rPr lang="de-CH" dirty="0" err="1"/>
              <a:t>properties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pirfenidone </a:t>
            </a:r>
            <a:r>
              <a:rPr lang="de-CH" dirty="0" err="1"/>
              <a:t>are</a:t>
            </a:r>
            <a:r>
              <a:rPr lang="de-CH" dirty="0"/>
              <a:t> </a:t>
            </a:r>
            <a:r>
              <a:rPr lang="de-CH" dirty="0" err="1"/>
              <a:t>attributed</a:t>
            </a:r>
            <a:r>
              <a:rPr lang="de-CH" dirty="0"/>
              <a:t> </a:t>
            </a:r>
            <a:r>
              <a:rPr lang="de-CH" dirty="0" err="1"/>
              <a:t>to</a:t>
            </a:r>
            <a:r>
              <a:rPr lang="de-CH" dirty="0"/>
              <a:t> ist </a:t>
            </a:r>
            <a:r>
              <a:rPr lang="de-CH" dirty="0" err="1"/>
              <a:t>effects</a:t>
            </a:r>
            <a:r>
              <a:rPr lang="de-CH" dirty="0"/>
              <a:t> on </a:t>
            </a:r>
            <a:r>
              <a:rPr lang="de-CH" dirty="0" err="1"/>
              <a:t>pulmonary</a:t>
            </a:r>
            <a:r>
              <a:rPr lang="de-CH" dirty="0"/>
              <a:t> </a:t>
            </a:r>
            <a:r>
              <a:rPr lang="de-CH" dirty="0" err="1"/>
              <a:t>levels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various</a:t>
            </a:r>
            <a:r>
              <a:rPr lang="de-CH" dirty="0"/>
              <a:t> </a:t>
            </a:r>
            <a:r>
              <a:rPr lang="de-CH" dirty="0" err="1"/>
              <a:t>cytokines</a:t>
            </a:r>
            <a:r>
              <a:rPr lang="de-CH" dirty="0"/>
              <a:t> </a:t>
            </a:r>
            <a:r>
              <a:rPr lang="de-CH" dirty="0" err="1"/>
              <a:t>and</a:t>
            </a:r>
            <a:r>
              <a:rPr lang="de-CH" dirty="0"/>
              <a:t> </a:t>
            </a:r>
            <a:r>
              <a:rPr lang="de-CH" dirty="0" err="1"/>
              <a:t>growth</a:t>
            </a:r>
            <a:r>
              <a:rPr lang="de-CH" dirty="0"/>
              <a:t> </a:t>
            </a:r>
            <a:r>
              <a:rPr lang="de-CH" dirty="0" err="1"/>
              <a:t>factors</a:t>
            </a:r>
            <a:r>
              <a:rPr lang="de-CH" baseline="0" dirty="0"/>
              <a:t> (</a:t>
            </a:r>
            <a:r>
              <a:rPr lang="de-CH" baseline="0" dirty="0" err="1"/>
              <a:t>mainly</a:t>
            </a:r>
            <a:r>
              <a:rPr lang="de-CH" baseline="0" dirty="0"/>
              <a:t> TGF-</a:t>
            </a:r>
            <a:r>
              <a:rPr lang="el-GR" baseline="0" dirty="0"/>
              <a:t>β</a:t>
            </a:r>
            <a:r>
              <a:rPr lang="de-CH" baseline="0" dirty="0"/>
              <a:t>1). 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6FB897-793A-F34C-A119-2296DFE5D449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0102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22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2222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09F5483-250E-B540-8CC4-85E2E8AAA1EF}" type="slidenum">
              <a:rPr lang="en-US" sz="1200">
                <a:solidFill>
                  <a:srgbClr val="000000"/>
                </a:solidFill>
                <a:latin typeface="Calibri" charset="0"/>
              </a:rPr>
              <a:pPr eaLnBrk="1" hangingPunct="1"/>
              <a:t>24</a:t>
            </a:fld>
            <a:endParaRPr lang="en-US" sz="1200">
              <a:solidFill>
                <a:srgbClr val="000000"/>
              </a:solidFill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22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2222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09F5483-250E-B540-8CC4-85E2E8AAA1EF}" type="slidenum">
              <a:rPr lang="en-US" sz="1200">
                <a:solidFill>
                  <a:srgbClr val="000000"/>
                </a:solidFill>
                <a:latin typeface="Calibri" charset="0"/>
              </a:rPr>
              <a:pPr eaLnBrk="1" hangingPunct="1"/>
              <a:t>25</a:t>
            </a:fld>
            <a:endParaRPr lang="en-US" sz="1200">
              <a:solidFill>
                <a:srgbClr val="000000"/>
              </a:solidFill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70462" cy="372745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Power calculations and sample size estimates for mortality trials in idiopathic pulmonary fibrosis. (</a:t>
            </a:r>
            <a:r>
              <a:rPr lang="en-US" i="1" dirty="0"/>
              <a:t>A</a:t>
            </a:r>
            <a:r>
              <a:rPr lang="en-US" dirty="0"/>
              <a:t>) Sample size requirements for a trial with a 3-year enrollment period, 2 years of follow-up, and a hazard ratio of 0.75 (log-rank test for survival in two groups followed for fixed time with a fixed hazard ratio). (</a:t>
            </a:r>
            <a:r>
              <a:rPr lang="en-US" i="1" dirty="0"/>
              <a:t>B</a:t>
            </a:r>
            <a:r>
              <a:rPr lang="en-US" dirty="0"/>
              <a:t>) Sample size requirements for a two-arm trial with a 3-year enrollment period, 2 years of follow-up, and 90% power to detect a treatment effect with a two-sided α of 0.05 (log-rank test for survival in two groups followed for fixed time with fixed power and a constant hazard ratio over time).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/>
              <a:t>These calculations however apply to placebo-controlled studies, not to actively controlled ones.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6FB897-793A-F34C-A119-2296DFE5D449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7815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2708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AE7FBDC-4A0F-2D42-AAE0-4DC01F71B790}" type="slidenum">
              <a:rPr lang="en-GB"/>
              <a:pPr eaLnBrk="1" hangingPunct="1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94744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The anti-</a:t>
            </a:r>
            <a:r>
              <a:rPr lang="de-CH" dirty="0" err="1"/>
              <a:t>fibrotic</a:t>
            </a:r>
            <a:r>
              <a:rPr lang="de-CH" dirty="0"/>
              <a:t> </a:t>
            </a:r>
            <a:r>
              <a:rPr lang="de-CH" dirty="0" err="1"/>
              <a:t>properties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pirfenidone </a:t>
            </a:r>
            <a:r>
              <a:rPr lang="de-CH" dirty="0" err="1"/>
              <a:t>are</a:t>
            </a:r>
            <a:r>
              <a:rPr lang="de-CH" dirty="0"/>
              <a:t> </a:t>
            </a:r>
            <a:r>
              <a:rPr lang="de-CH" dirty="0" err="1"/>
              <a:t>attributed</a:t>
            </a:r>
            <a:r>
              <a:rPr lang="de-CH" dirty="0"/>
              <a:t> </a:t>
            </a:r>
            <a:r>
              <a:rPr lang="de-CH" dirty="0" err="1"/>
              <a:t>to</a:t>
            </a:r>
            <a:r>
              <a:rPr lang="de-CH" dirty="0"/>
              <a:t> ist </a:t>
            </a:r>
            <a:r>
              <a:rPr lang="de-CH" dirty="0" err="1"/>
              <a:t>effects</a:t>
            </a:r>
            <a:r>
              <a:rPr lang="de-CH" dirty="0"/>
              <a:t> on </a:t>
            </a:r>
            <a:r>
              <a:rPr lang="de-CH" dirty="0" err="1"/>
              <a:t>pulmonary</a:t>
            </a:r>
            <a:r>
              <a:rPr lang="de-CH" dirty="0"/>
              <a:t> </a:t>
            </a:r>
            <a:r>
              <a:rPr lang="de-CH" dirty="0" err="1"/>
              <a:t>levels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various</a:t>
            </a:r>
            <a:r>
              <a:rPr lang="de-CH" dirty="0"/>
              <a:t> </a:t>
            </a:r>
            <a:r>
              <a:rPr lang="de-CH" dirty="0" err="1"/>
              <a:t>cytokines</a:t>
            </a:r>
            <a:r>
              <a:rPr lang="de-CH" dirty="0"/>
              <a:t> </a:t>
            </a:r>
            <a:r>
              <a:rPr lang="de-CH" dirty="0" err="1"/>
              <a:t>and</a:t>
            </a:r>
            <a:r>
              <a:rPr lang="de-CH" dirty="0"/>
              <a:t> </a:t>
            </a:r>
            <a:r>
              <a:rPr lang="de-CH" dirty="0" err="1"/>
              <a:t>growth</a:t>
            </a:r>
            <a:r>
              <a:rPr lang="de-CH" dirty="0"/>
              <a:t> </a:t>
            </a:r>
            <a:r>
              <a:rPr lang="de-CH" dirty="0" err="1"/>
              <a:t>factors</a:t>
            </a:r>
            <a:r>
              <a:rPr lang="de-CH" baseline="0" dirty="0"/>
              <a:t> (</a:t>
            </a:r>
            <a:r>
              <a:rPr lang="de-CH" baseline="0" dirty="0" err="1"/>
              <a:t>mainly</a:t>
            </a:r>
            <a:r>
              <a:rPr lang="de-CH" baseline="0" dirty="0"/>
              <a:t> TGF-</a:t>
            </a:r>
            <a:r>
              <a:rPr lang="el-GR" baseline="0" dirty="0"/>
              <a:t>β</a:t>
            </a:r>
            <a:r>
              <a:rPr lang="de-CH" baseline="0" dirty="0"/>
              <a:t>1). 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6FB897-793A-F34C-A119-2296DFE5D449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0102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Relative </a:t>
            </a:r>
            <a:r>
              <a:rPr lang="de-CH" dirty="0" err="1"/>
              <a:t>difference</a:t>
            </a:r>
            <a:r>
              <a:rPr lang="de-CH" dirty="0"/>
              <a:t> = 52% in INPULSIS-1</a:t>
            </a:r>
          </a:p>
          <a:p>
            <a:r>
              <a:rPr lang="de-CH" dirty="0"/>
              <a:t>Relative </a:t>
            </a:r>
            <a:r>
              <a:rPr lang="de-CH" dirty="0" err="1"/>
              <a:t>difference</a:t>
            </a:r>
            <a:r>
              <a:rPr lang="de-CH" baseline="0" dirty="0"/>
              <a:t> = 45% in INPULSIS-2</a:t>
            </a:r>
            <a:endParaRPr lang="de-CH" dirty="0"/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6FB897-793A-F34C-A119-2296DFE5D449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1604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The treatment-by-subgroup interaction p value was not significant (p=0.530), indicating that the treatment effect of nintedanib was not different between the subgroups.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6FB897-793A-F34C-A119-2296DFE5D449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3998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Comprehensive care of </a:t>
            </a:r>
            <a:r>
              <a:rPr lang="it-IT" dirty="0" err="1"/>
              <a:t>patients</a:t>
            </a:r>
            <a:r>
              <a:rPr lang="it-IT" dirty="0"/>
              <a:t> with IPF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DE613-C597-40C4-BC37-85A2C19434BA}" type="slidenum">
              <a:rPr lang="it-IT" smtClean="0"/>
              <a:t>36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64027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52488" y="744538"/>
            <a:ext cx="4964112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>
                <a:latin typeface="Calibri" charset="0"/>
              </a:rPr>
              <a:t>Patients with IPF experience a progressive, unrelenting deterioration in clinical condition, making their prognosis particularly poor. </a:t>
            </a:r>
          </a:p>
          <a:p>
            <a:pPr>
              <a:spcBef>
                <a:spcPct val="0"/>
              </a:spcBef>
            </a:pPr>
            <a:r>
              <a:rPr lang="en-US">
                <a:latin typeface="Calibri" charset="0"/>
              </a:rPr>
              <a:t>Bjoraker and colleagues compared the survival among a group of patients with IPF (</a:t>
            </a:r>
            <a:r>
              <a:rPr lang="en-US" i="1">
                <a:latin typeface="Calibri" charset="0"/>
              </a:rPr>
              <a:t>n </a:t>
            </a:r>
            <a:r>
              <a:rPr lang="en-US">
                <a:latin typeface="Calibri" charset="0"/>
              </a:rPr>
              <a:t>= 104) with the expected survival among a healthy cohort of people of equivalent age and sex. There was a rapid decrease in survival among the IPF patients within the first five years following diagnosis, marking a considerable difference between the two populations.</a:t>
            </a:r>
          </a:p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  <a:p>
            <a:pPr algn="r">
              <a:spcBef>
                <a:spcPct val="0"/>
              </a:spcBef>
            </a:pPr>
            <a:r>
              <a:rPr lang="en-US">
                <a:latin typeface="Calibri" charset="0"/>
              </a:rPr>
              <a:t>Bjoraker et al. </a:t>
            </a:r>
            <a:r>
              <a:rPr lang="en-US" i="1">
                <a:latin typeface="Calibri" charset="0"/>
              </a:rPr>
              <a:t>Am J Respir Crit Care Med </a:t>
            </a:r>
            <a:r>
              <a:rPr lang="en-US">
                <a:latin typeface="Calibri" charset="0"/>
              </a:rPr>
              <a:t>1998;157:199–203.</a:t>
            </a:r>
          </a:p>
          <a:p>
            <a:pPr>
              <a:spcBef>
                <a:spcPct val="0"/>
              </a:spcBef>
            </a:pPr>
            <a:endParaRPr lang="en-GB">
              <a:latin typeface="Calibri" charset="0"/>
            </a:endParaRPr>
          </a:p>
        </p:txBody>
      </p:sp>
      <p:sp>
        <p:nvSpPr>
          <p:cNvPr id="18435" name="Slide Number Placeholder 3"/>
          <p:cNvSpPr txBox="1">
            <a:spLocks noGrp="1"/>
          </p:cNvSpPr>
          <p:nvPr/>
        </p:nvSpPr>
        <p:spPr bwMode="auto">
          <a:xfrm>
            <a:off x="3778250" y="9429750"/>
            <a:ext cx="288925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r" defTabSz="914400" eaLnBrk="1" hangingPunct="1"/>
            <a:fld id="{2CCEE4FE-2FFE-1D49-ADF6-9D3C281AA4A3}" type="slidenum">
              <a:rPr lang="en-GB" sz="1200" b="0">
                <a:solidFill>
                  <a:srgbClr val="000000"/>
                </a:solidFill>
                <a:latin typeface="Calibri" charset="0"/>
              </a:rPr>
              <a:pPr algn="r" defTabSz="914400" eaLnBrk="1" hangingPunct="1"/>
              <a:t>6</a:t>
            </a:fld>
            <a:endParaRPr lang="en-GB" sz="1200" b="0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81646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noProof="0" dirty="0"/>
              <a:t>Concomitant emphysema in approximately 30% of patients.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6FB897-793A-F34C-A119-2296DFE5D44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9408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solidFill>
                  <a:srgbClr val="000000">
                    <a:lumMod val="65000"/>
                    <a:lumOff val="35000"/>
                  </a:srgbClr>
                </a:solidFill>
                <a:latin typeface="Imago Book"/>
              </a:rPr>
              <a:t>Images purchased from </a:t>
            </a:r>
            <a:r>
              <a:rPr lang="en-US" dirty="0" err="1">
                <a:solidFill>
                  <a:srgbClr val="000000">
                    <a:lumMod val="65000"/>
                    <a:lumOff val="35000"/>
                  </a:srgbClr>
                </a:solidFill>
                <a:latin typeface="Imago Book"/>
              </a:rPr>
              <a:t>iStockPhoto</a:t>
            </a:r>
            <a:r>
              <a:rPr lang="en-US" dirty="0">
                <a:solidFill>
                  <a:srgbClr val="000000">
                    <a:lumMod val="65000"/>
                    <a:lumOff val="35000"/>
                  </a:srgbClr>
                </a:solidFill>
                <a:latin typeface="Imago Book"/>
              </a:rPr>
              <a:t>.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414733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>
            <a:extLst>
              <a:ext uri="{FF2B5EF4-FFF2-40B4-BE49-F238E27FC236}">
                <a16:creationId xmlns:a16="http://schemas.microsoft.com/office/drawing/2014/main" id="{4A4437F2-8608-8943-94F9-5F62C72B330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34780F1-C80B-474B-9E08-54066E60B52A}" type="slidenum">
              <a:rPr lang="it-IT" altLang="it-IT"/>
              <a:pPr eaLnBrk="1" hangingPunct="1"/>
              <a:t>10</a:t>
            </a:fld>
            <a:endParaRPr lang="it-IT" altLang="it-IT"/>
          </a:p>
        </p:txBody>
      </p:sp>
      <p:sp>
        <p:nvSpPr>
          <p:cNvPr id="72707" name="Rectangle 2">
            <a:extLst>
              <a:ext uri="{FF2B5EF4-FFF2-40B4-BE49-F238E27FC236}">
                <a16:creationId xmlns:a16="http://schemas.microsoft.com/office/drawing/2014/main" id="{0D1D1918-561D-9E49-85E1-11D773E8AFA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>
            <a:extLst>
              <a:ext uri="{FF2B5EF4-FFF2-40B4-BE49-F238E27FC236}">
                <a16:creationId xmlns:a16="http://schemas.microsoft.com/office/drawing/2014/main" id="{C74FD34A-D604-7B4C-B9B8-A5398BA6BF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it-IT" altLang="it-IT">
                <a:latin typeface="Arial" panose="020B0604020202020204" pitchFamily="34" charset="0"/>
              </a:rPr>
              <a:t>This was a prospective, randomized, double-blind study of only 27 patients. </a:t>
            </a:r>
          </a:p>
        </p:txBody>
      </p:sp>
    </p:spTree>
    <p:extLst>
      <p:ext uri="{BB962C8B-B14F-4D97-AF65-F5344CB8AC3E}">
        <p14:creationId xmlns:p14="http://schemas.microsoft.com/office/powerpoint/2010/main" val="11320613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>
            <a:extLst>
              <a:ext uri="{FF2B5EF4-FFF2-40B4-BE49-F238E27FC236}">
                <a16:creationId xmlns:a16="http://schemas.microsoft.com/office/drawing/2014/main" id="{8B49FD67-F296-EB40-9131-4BC610D0DC8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90E6797-F2B6-DD44-837A-1855D94BB3F6}" type="slidenum">
              <a:rPr lang="it-IT" altLang="it-IT"/>
              <a:pPr eaLnBrk="1" hangingPunct="1"/>
              <a:t>11</a:t>
            </a:fld>
            <a:endParaRPr lang="it-IT" altLang="it-IT"/>
          </a:p>
        </p:txBody>
      </p:sp>
      <p:sp>
        <p:nvSpPr>
          <p:cNvPr id="73731" name="Rectangle 2">
            <a:extLst>
              <a:ext uri="{FF2B5EF4-FFF2-40B4-BE49-F238E27FC236}">
                <a16:creationId xmlns:a16="http://schemas.microsoft.com/office/drawing/2014/main" id="{CE9E9784-F738-F842-AB1C-3825583DC17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>
            <a:extLst>
              <a:ext uri="{FF2B5EF4-FFF2-40B4-BE49-F238E27FC236}">
                <a16:creationId xmlns:a16="http://schemas.microsoft.com/office/drawing/2014/main" id="{1D62160D-DF44-8C41-B987-B4C7763623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it-IT">
                <a:latin typeface="Arial" panose="020B0604020202020204" pitchFamily="34" charset="0"/>
              </a:rPr>
              <a:t>NAC is a precursor to the antioxidant glutathione, which is known to be depleted in the lungs of IPF patients.   </a:t>
            </a:r>
          </a:p>
          <a:p>
            <a:pPr eaLnBrk="1" hangingPunct="1"/>
            <a:r>
              <a:rPr lang="en-US" altLang="it-IT">
                <a:latin typeface="Arial" panose="020B0604020202020204" pitchFamily="34" charset="0"/>
              </a:rPr>
              <a:t>However, the study was flawed because of a high rate of drop-out among the study subjects.</a:t>
            </a:r>
          </a:p>
        </p:txBody>
      </p:sp>
    </p:spTree>
    <p:extLst>
      <p:ext uri="{BB962C8B-B14F-4D97-AF65-F5344CB8AC3E}">
        <p14:creationId xmlns:p14="http://schemas.microsoft.com/office/powerpoint/2010/main" val="35362230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>
            <a:extLst>
              <a:ext uri="{FF2B5EF4-FFF2-40B4-BE49-F238E27FC236}">
                <a16:creationId xmlns:a16="http://schemas.microsoft.com/office/drawing/2014/main" id="{BFF6272B-561B-654F-9F89-7C67A493691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CD29AA3-360C-454A-8BEC-40A3F662DA8A}" type="slidenum">
              <a:rPr lang="it-IT" altLang="it-IT"/>
              <a:pPr eaLnBrk="1" hangingPunct="1"/>
              <a:t>12</a:t>
            </a:fld>
            <a:endParaRPr lang="it-IT" altLang="it-IT"/>
          </a:p>
        </p:txBody>
      </p:sp>
      <p:sp>
        <p:nvSpPr>
          <p:cNvPr id="74755" name="Rectangle 2">
            <a:extLst>
              <a:ext uri="{FF2B5EF4-FFF2-40B4-BE49-F238E27FC236}">
                <a16:creationId xmlns:a16="http://schemas.microsoft.com/office/drawing/2014/main" id="{496AF754-A42E-934F-86ED-2D661AEE250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>
            <a:extLst>
              <a:ext uri="{FF2B5EF4-FFF2-40B4-BE49-F238E27FC236}">
                <a16:creationId xmlns:a16="http://schemas.microsoft.com/office/drawing/2014/main" id="{4A5BE1E6-2CC7-0A40-AC42-5E9840FD2E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it-IT">
                <a:latin typeface="Arial" panose="020B0604020202020204" pitchFamily="34" charset="0"/>
              </a:rPr>
              <a:t>Both groups experienced decline of lung function over the 12-month study period; the difference was that one group declined more.  </a:t>
            </a:r>
          </a:p>
        </p:txBody>
      </p:sp>
    </p:spTree>
    <p:extLst>
      <p:ext uri="{BB962C8B-B14F-4D97-AF65-F5344CB8AC3E}">
        <p14:creationId xmlns:p14="http://schemas.microsoft.com/office/powerpoint/2010/main" val="33083610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52488" y="744538"/>
            <a:ext cx="4964112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5362" name="Rectangle 3"/>
          <p:cNvSpPr>
            <a:spLocks noGrp="1"/>
          </p:cNvSpPr>
          <p:nvPr>
            <p:ph type="body" idx="1"/>
          </p:nvPr>
        </p:nvSpPr>
        <p:spPr bwMode="auto">
          <a:xfrm>
            <a:off x="889000" y="4716463"/>
            <a:ext cx="4891088" cy="44672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8828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>
                <a:solidFill>
                  <a:srgbClr val="FFFF00"/>
                </a:solidFill>
              </a:defRPr>
            </a:lvl1pPr>
          </a:lstStyle>
          <a:p>
            <a:r>
              <a:rPr lang="it-IT" dirty="0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6117D-7D04-194F-A083-199620E2A10A}" type="datetime1">
              <a:rPr lang="en-GB"/>
              <a:pPr>
                <a:defRPr/>
              </a:pPr>
              <a:t>16/04/2018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9C399-0AF4-554F-8A18-E9E23AD32060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0343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065A44-74AA-874E-95FE-51D939F7F814}" type="datetime1">
              <a:rPr lang="en-GB"/>
              <a:pPr>
                <a:defRPr/>
              </a:pPr>
              <a:t>16/04/2018</a:t>
            </a:fld>
            <a:endParaRPr lang="en-GB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FB9B79-64EE-D14F-BE04-27383A6A2A9D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861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2190750" y="6192308"/>
            <a:ext cx="5529902" cy="562505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900"/>
            </a:lvl1pPr>
            <a:lvl2pPr algn="l">
              <a:defRPr sz="1050"/>
            </a:lvl2pPr>
            <a:lvl3pPr algn="l">
              <a:defRPr sz="1000"/>
            </a:lvl3pPr>
            <a:lvl4pPr algn="l">
              <a:defRPr sz="900"/>
            </a:lvl4pPr>
            <a:lvl5pPr algn="l"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801829" y="6446838"/>
            <a:ext cx="805307" cy="307975"/>
          </a:xfrm>
        </p:spPr>
        <p:txBody>
          <a:bodyPr anchor="b">
            <a:no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900"/>
            </a:lvl1pPr>
            <a:lvl2pPr algn="l">
              <a:defRPr sz="1050"/>
            </a:lvl2pPr>
            <a:lvl3pPr algn="l">
              <a:defRPr sz="1000"/>
            </a:lvl3pPr>
            <a:lvl4pPr algn="l">
              <a:defRPr sz="900"/>
            </a:lvl4pPr>
            <a:lvl5pPr algn="l"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12"/>
          <p:cNvSpPr>
            <a:spLocks noGrp="1"/>
          </p:cNvSpPr>
          <p:nvPr>
            <p:ph idx="1"/>
          </p:nvPr>
        </p:nvSpPr>
        <p:spPr>
          <a:xfrm>
            <a:off x="665025" y="1357745"/>
            <a:ext cx="7980211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2713038" y="6415405"/>
            <a:ext cx="4465637" cy="396875"/>
          </a:xfrm>
        </p:spPr>
        <p:txBody>
          <a:bodyPr anchor="b"/>
          <a:lstStyle>
            <a:lvl1pPr algn="ctr">
              <a:defRPr sz="1000"/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5918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000" y="116632"/>
            <a:ext cx="8640000" cy="108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6219228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 (with no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143924" y="6638807"/>
            <a:ext cx="1254117" cy="185332"/>
          </a:xfrm>
          <a:solidFill>
            <a:schemeClr val="bg1">
              <a:alpha val="85000"/>
            </a:schemeClr>
          </a:solidFill>
          <a:ln>
            <a:noFill/>
          </a:ln>
        </p:spPr>
        <p:txBody>
          <a:bodyPr wrap="none" lIns="36000" tIns="36000" rIns="36000" bIns="18000" anchor="b">
            <a:sp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1000"/>
            </a:lvl1pPr>
          </a:lstStyle>
          <a:p>
            <a:pPr lvl="0"/>
            <a:r>
              <a:rPr lang="en-US" dirty="0"/>
              <a:t>Click to edit reference</a:t>
            </a:r>
          </a:p>
        </p:txBody>
      </p:sp>
    </p:spTree>
    <p:extLst>
      <p:ext uri="{BB962C8B-B14F-4D97-AF65-F5344CB8AC3E}">
        <p14:creationId xmlns:p14="http://schemas.microsoft.com/office/powerpoint/2010/main" val="1367936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441326" y="1687513"/>
            <a:ext cx="8245475" cy="443706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48314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4000">
              <a:srgbClr val="0A0A0A">
                <a:alpha val="92000"/>
              </a:srgbClr>
            </a:gs>
            <a:gs pos="100000">
              <a:srgbClr val="FFFF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stile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b="0">
                <a:solidFill>
                  <a:srgbClr val="898989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</a:lstStyle>
          <a:p>
            <a:pPr>
              <a:defRPr/>
            </a:pPr>
            <a:fld id="{526445A4-847D-1144-A2E0-7A8DACAC2D90}" type="datetime1">
              <a:rPr lang="en-GB"/>
              <a:pPr>
                <a:defRPr/>
              </a:pPr>
              <a:t>16/04/2018</a:t>
            </a:fld>
            <a:endParaRPr lang="en-GB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rgbClr val="898989"/>
                </a:solidFill>
                <a:latin typeface="Gill Sans"/>
                <a:ea typeface="+mn-ea"/>
                <a:cs typeface="+mn-cs"/>
                <a:sym typeface="Gill San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600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</a:lstStyle>
          <a:p>
            <a:pPr>
              <a:defRPr/>
            </a:pPr>
            <a:fld id="{58660A56-01DB-1D4D-811B-37F1673DDDDA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14" r:id="rId3"/>
    <p:sldLayoutId id="2147483816" r:id="rId4"/>
    <p:sldLayoutId id="2147483817" r:id="rId5"/>
    <p:sldLayoutId id="2147483818" r:id="rId6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FFCC00"/>
          </a:solidFill>
          <a:latin typeface="Arial" pitchFamily="34" charset="0"/>
          <a:ea typeface="+mj-ea"/>
          <a:cs typeface="MS PGothic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CC00"/>
          </a:solidFill>
          <a:latin typeface="Arial" pitchFamily="34" charset="0"/>
          <a:ea typeface="MS PGothic" pitchFamily="34" charset="-128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CC00"/>
          </a:solidFill>
          <a:latin typeface="Arial" pitchFamily="34" charset="0"/>
          <a:ea typeface="MS PGothic" pitchFamily="34" charset="-128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CC00"/>
          </a:solidFill>
          <a:latin typeface="Arial" pitchFamily="34" charset="0"/>
          <a:ea typeface="MS PGothic" pitchFamily="34" charset="-128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CC00"/>
          </a:solidFill>
          <a:latin typeface="Arial" pitchFamily="34" charset="0"/>
          <a:ea typeface="MS PGothic" pitchFamily="34" charset="-128"/>
          <a:cs typeface="MS PGothic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•"/>
        <a:defRPr sz="2800" b="1" kern="1200">
          <a:solidFill>
            <a:schemeClr val="bg1"/>
          </a:solidFill>
          <a:latin typeface="Arial" pitchFamily="34" charset="0"/>
          <a:ea typeface="+mn-ea"/>
          <a:cs typeface="MS PGothic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–"/>
        <a:defRPr sz="2400" b="1" kern="1200">
          <a:solidFill>
            <a:schemeClr val="bg1"/>
          </a:solidFill>
          <a:latin typeface="Arial" pitchFamily="34" charset="0"/>
          <a:ea typeface="+mn-ea"/>
          <a:cs typeface="MS PGothic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•"/>
        <a:defRPr sz="2000" b="1" kern="1200">
          <a:solidFill>
            <a:schemeClr val="bg1"/>
          </a:solidFill>
          <a:latin typeface="Arial" pitchFamily="34" charset="0"/>
          <a:ea typeface="+mn-ea"/>
          <a:cs typeface="MS PGothic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–"/>
        <a:defRPr sz="2000" b="1" kern="1200">
          <a:solidFill>
            <a:schemeClr val="bg1"/>
          </a:solidFill>
          <a:latin typeface="Arial" pitchFamily="34" charset="0"/>
          <a:ea typeface="+mn-ea"/>
          <a:cs typeface="MS PGothic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»"/>
        <a:defRPr sz="2000" b="1" kern="1200">
          <a:solidFill>
            <a:schemeClr val="bg1"/>
          </a:solidFill>
          <a:latin typeface="Arial" pitchFamily="34" charset="0"/>
          <a:ea typeface="+mn-ea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4.jpe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tockphoto.com/stock-photo-4303878-human-lung.php?st=347fcac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jpeg"/><Relationship Id="rId5" Type="http://schemas.openxmlformats.org/officeDocument/2006/relationships/hyperlink" Target="http://www.istockphoto.com/stock-photo-18009321-old-man-smoking.php?st=ef066a1" TargetMode="Externa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03C36C4A-58EE-8D4D-8894-DE9474BC35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704" y="476672"/>
            <a:ext cx="5377269" cy="3532452"/>
          </a:xfrm>
          <a:prstGeom prst="rect">
            <a:avLst/>
          </a:prstGeom>
        </p:spPr>
      </p:pic>
      <p:sp>
        <p:nvSpPr>
          <p:cNvPr id="6" name="Sottotitolo 2">
            <a:extLst>
              <a:ext uri="{FF2B5EF4-FFF2-40B4-BE49-F238E27FC236}">
                <a16:creationId xmlns:a16="http://schemas.microsoft.com/office/drawing/2014/main" id="{3E761687-44F1-674B-96C3-3C750F530030}"/>
              </a:ext>
            </a:extLst>
          </p:cNvPr>
          <p:cNvSpPr txBox="1">
            <a:spLocks/>
          </p:cNvSpPr>
          <p:nvPr/>
        </p:nvSpPr>
        <p:spPr>
          <a:xfrm>
            <a:off x="2195735" y="4797152"/>
            <a:ext cx="4680521" cy="531327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it-IT" sz="28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Paolo Spagnolo</a:t>
            </a:r>
          </a:p>
        </p:txBody>
      </p:sp>
      <p:sp>
        <p:nvSpPr>
          <p:cNvPr id="7" name="Sottotitolo 2">
            <a:extLst>
              <a:ext uri="{FF2B5EF4-FFF2-40B4-BE49-F238E27FC236}">
                <a16:creationId xmlns:a16="http://schemas.microsoft.com/office/drawing/2014/main" id="{974BC8AD-6FF7-7348-8956-F16EABEF6890}"/>
              </a:ext>
            </a:extLst>
          </p:cNvPr>
          <p:cNvSpPr txBox="1">
            <a:spLocks/>
          </p:cNvSpPr>
          <p:nvPr/>
        </p:nvSpPr>
        <p:spPr>
          <a:xfrm>
            <a:off x="1835696" y="5405214"/>
            <a:ext cx="5400600" cy="688082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it-IT" sz="18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Clinica di Malattie dell’Apparato Respiratorio </a:t>
            </a:r>
          </a:p>
          <a:p>
            <a:pPr>
              <a:spcBef>
                <a:spcPts val="0"/>
              </a:spcBef>
            </a:pPr>
            <a:r>
              <a:rPr lang="it-IT" sz="18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Università degli Studi di Padova</a:t>
            </a:r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id="{23CA1944-F612-6246-94A7-FD57EC15DB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2214" y="5733256"/>
            <a:ext cx="964282" cy="1008112"/>
          </a:xfrm>
          <a:prstGeom prst="rect">
            <a:avLst/>
          </a:prstGeom>
        </p:spPr>
      </p:pic>
      <p:pic>
        <p:nvPicPr>
          <p:cNvPr id="9" name="Picture 2" descr="https://pbs.twimg.com/profile_images/466939970653925377/wC_-vrU4.jpeg">
            <a:extLst>
              <a:ext uri="{FF2B5EF4-FFF2-40B4-BE49-F238E27FC236}">
                <a16:creationId xmlns:a16="http://schemas.microsoft.com/office/drawing/2014/main" id="{CAA024B0-8B7F-FC4D-8543-0B02947640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733256"/>
            <a:ext cx="100811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ottotitolo 2">
            <a:extLst>
              <a:ext uri="{FF2B5EF4-FFF2-40B4-BE49-F238E27FC236}">
                <a16:creationId xmlns:a16="http://schemas.microsoft.com/office/drawing/2014/main" id="{06C20DAF-AB76-3F42-924C-23DAEAD4D358}"/>
              </a:ext>
            </a:extLst>
          </p:cNvPr>
          <p:cNvSpPr txBox="1">
            <a:spLocks/>
          </p:cNvSpPr>
          <p:nvPr/>
        </p:nvSpPr>
        <p:spPr>
          <a:xfrm>
            <a:off x="467544" y="3377730"/>
            <a:ext cx="8237953" cy="627334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it-IT" sz="36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Terapia della fibrosi polmonare idiopatica</a:t>
            </a:r>
          </a:p>
        </p:txBody>
      </p:sp>
    </p:spTree>
    <p:extLst>
      <p:ext uri="{BB962C8B-B14F-4D97-AF65-F5344CB8AC3E}">
        <p14:creationId xmlns:p14="http://schemas.microsoft.com/office/powerpoint/2010/main" val="20345664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21B44ACF-EA52-8C45-8F74-E30E56699C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3528" y="2005930"/>
            <a:ext cx="8545513" cy="3943350"/>
          </a:xfrm>
          <a:noFill/>
        </p:spPr>
        <p:txBody>
          <a:bodyPr/>
          <a:lstStyle/>
          <a:p>
            <a:pPr lvl="1" defTabSz="762000" eaLnBrk="1" hangingPunct="1">
              <a:buFont typeface="Arial" panose="020B0604020202020204" pitchFamily="34" charset="0"/>
              <a:buChar char="•"/>
            </a:pPr>
            <a:r>
              <a:rPr lang="en-US" altLang="it-IT" sz="2400" b="1" dirty="0">
                <a:latin typeface="Calibri" panose="020F0502020204030204" pitchFamily="34" charset="0"/>
                <a:cs typeface="Calibri" panose="020F0502020204030204" pitchFamily="34" charset="0"/>
              </a:rPr>
              <a:t>27 patients with IPF;</a:t>
            </a:r>
          </a:p>
          <a:p>
            <a:pPr lvl="1" defTabSz="762000" eaLnBrk="1" hangingPunct="1">
              <a:buFont typeface="Arial" panose="020B0604020202020204" pitchFamily="34" charset="0"/>
              <a:buChar char="•"/>
            </a:pPr>
            <a:r>
              <a:rPr lang="en-US" altLang="it-IT" sz="2400" b="1" dirty="0">
                <a:latin typeface="Calibri" panose="020F0502020204030204" pitchFamily="34" charset="0"/>
                <a:cs typeface="Calibri" panose="020F0502020204030204" pitchFamily="34" charset="0"/>
              </a:rPr>
              <a:t>prednisone (n=13) ± azathioprine (n=14);</a:t>
            </a:r>
          </a:p>
          <a:p>
            <a:pPr lvl="1" defTabSz="762000" eaLnBrk="1" hangingPunct="1">
              <a:buFont typeface="Arial" panose="020B0604020202020204" pitchFamily="34" charset="0"/>
              <a:buChar char="•"/>
            </a:pPr>
            <a:r>
              <a:rPr lang="en-US" altLang="it-IT" dirty="0">
                <a:latin typeface="Calibri" panose="020F0502020204030204" pitchFamily="34" charset="0"/>
                <a:cs typeface="Calibri" panose="020F0502020204030204" pitchFamily="34" charset="0"/>
              </a:rPr>
              <a:t>Primary endpoints: </a:t>
            </a:r>
            <a:r>
              <a:rPr lang="en-US" altLang="it-IT" sz="2400" b="1" dirty="0">
                <a:latin typeface="Calibri" panose="020F0502020204030204" pitchFamily="34" charset="0"/>
                <a:cs typeface="Calibri" panose="020F0502020204030204" pitchFamily="34" charset="0"/>
              </a:rPr>
              <a:t>survival and PFTs after 1 year</a:t>
            </a:r>
          </a:p>
          <a:p>
            <a:pPr defTabSz="762000" eaLnBrk="1" hangingPunct="1"/>
            <a:r>
              <a:rPr lang="en-US" alt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FVC, DLCO, PaO</a:t>
            </a:r>
            <a:r>
              <a:rPr lang="en-US" altLang="it-IT" sz="24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alt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: non significant</a:t>
            </a:r>
            <a:endParaRPr lang="en-US" altLang="it-IT" sz="24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762000" eaLnBrk="1" hangingPunct="1"/>
            <a:r>
              <a:rPr lang="en-US" alt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Survival: non significant but in favor of azathioprine if corrected by age</a:t>
            </a:r>
          </a:p>
          <a:p>
            <a:pPr defTabSz="762000" eaLnBrk="1" hangingPunct="1"/>
            <a:r>
              <a:rPr lang="en-US" altLang="it-IT" sz="2400" b="1" dirty="0">
                <a:latin typeface="Calibri" panose="020F0502020204030204" pitchFamily="34" charset="0"/>
                <a:cs typeface="Calibri" panose="020F0502020204030204" pitchFamily="34" charset="0"/>
              </a:rPr>
              <a:t>More side effects in the prednisone arm, azathioprine well tolerated</a:t>
            </a:r>
          </a:p>
        </p:txBody>
      </p:sp>
      <p:sp>
        <p:nvSpPr>
          <p:cNvPr id="31748" name="Text Box 4">
            <a:extLst>
              <a:ext uri="{FF2B5EF4-FFF2-40B4-BE49-F238E27FC236}">
                <a16:creationId xmlns:a16="http://schemas.microsoft.com/office/drawing/2014/main" id="{D84DB0D7-A5BA-3042-9687-B0AB31A8B9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584" y="401291"/>
            <a:ext cx="748883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it-IT" sz="3600" b="1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Azathioprine</a:t>
            </a:r>
            <a:endParaRPr lang="it-IT" altLang="it-IT" sz="36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859223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C465C879-A175-EE4E-BCED-321ACD07705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900113" y="521048"/>
            <a:ext cx="7312025" cy="747712"/>
          </a:xfrm>
        </p:spPr>
        <p:txBody>
          <a:bodyPr/>
          <a:lstStyle/>
          <a:p>
            <a:pPr eaLnBrk="1" hangingPunct="1"/>
            <a:r>
              <a:rPr lang="nl-BE" altLang="it-IT" sz="3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NAC: Aim and Study Design</a:t>
            </a:r>
          </a:p>
        </p:txBody>
      </p:sp>
      <p:sp>
        <p:nvSpPr>
          <p:cNvPr id="1329155" name="Rectangle 3">
            <a:extLst>
              <a:ext uri="{FF2B5EF4-FFF2-40B4-BE49-F238E27FC236}">
                <a16:creationId xmlns:a16="http://schemas.microsoft.com/office/drawing/2014/main" id="{B44A0435-3D98-E740-85C3-45D7100C10F3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67544" y="1916832"/>
            <a:ext cx="8208912" cy="3698850"/>
          </a:xfrm>
        </p:spPr>
        <p:txBody>
          <a:bodyPr/>
          <a:lstStyle/>
          <a:p>
            <a:pPr marL="231775" indent="-231775" eaLnBrk="1" hangingPunct="1">
              <a:lnSpc>
                <a:spcPct val="90000"/>
              </a:lnSpc>
            </a:pPr>
            <a:r>
              <a:rPr lang="nl-BE" altLang="it-IT" sz="2800" b="1" dirty="0">
                <a:latin typeface="Calibri" panose="020F0502020204030204" pitchFamily="34" charset="0"/>
                <a:cs typeface="Calibri" panose="020F0502020204030204" pitchFamily="34" charset="0"/>
              </a:rPr>
              <a:t>Does </a:t>
            </a:r>
            <a:r>
              <a:rPr lang="nl-BE" altLang="it-IT" sz="2800" b="1" i="1" dirty="0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nl-BE" altLang="it-IT" sz="2800" b="1" dirty="0">
                <a:latin typeface="Calibri" panose="020F0502020204030204" pitchFamily="34" charset="0"/>
                <a:cs typeface="Calibri" panose="020F0502020204030204" pitchFamily="34" charset="0"/>
              </a:rPr>
              <a:t>-acetylcysteine (NAC) 600 mg tid over one year slow functional deterioration in IPF?</a:t>
            </a:r>
          </a:p>
          <a:p>
            <a:pPr lvl="1" eaLnBrk="1" hangingPunct="1">
              <a:lnSpc>
                <a:spcPct val="90000"/>
              </a:lnSpc>
            </a:pPr>
            <a:r>
              <a:rPr lang="nl-BE" altLang="it-IT" sz="24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when administered in addition to prednisone plus azathioprine</a:t>
            </a:r>
            <a:br>
              <a:rPr lang="nl-BE" altLang="it-IT" sz="2400" dirty="0">
                <a:solidFill>
                  <a:srgbClr val="FFA41F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nl-BE" altLang="it-IT" sz="2400" dirty="0">
              <a:solidFill>
                <a:srgbClr val="FFA41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31775" indent="-231775" eaLnBrk="1" hangingPunct="1">
              <a:lnSpc>
                <a:spcPct val="90000"/>
              </a:lnSpc>
            </a:pPr>
            <a:r>
              <a:rPr lang="nl-BE" altLang="it-IT" sz="2800" b="1" dirty="0">
                <a:latin typeface="Calibri" panose="020F0502020204030204" pitchFamily="34" charset="0"/>
                <a:cs typeface="Calibri" panose="020F0502020204030204" pitchFamily="34" charset="0"/>
              </a:rPr>
              <a:t>Double-blind, placebo-controlled, parallel-group trial with randomization by country and stratified  by VC (≤ or &gt;60% predicted)</a:t>
            </a:r>
          </a:p>
        </p:txBody>
      </p:sp>
      <p:sp>
        <p:nvSpPr>
          <p:cNvPr id="5" name="Text Box 68">
            <a:extLst>
              <a:ext uri="{FF2B5EF4-FFF2-40B4-BE49-F238E27FC236}">
                <a16:creationId xmlns:a16="http://schemas.microsoft.com/office/drawing/2014/main" id="{B5929635-4A92-114C-9B2A-B85B8C5C8F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60" y="6381328"/>
            <a:ext cx="335938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it-IT" sz="1200" b="0" dirty="0" err="1">
                <a:latin typeface="Calibri" panose="020F0502020204030204" pitchFamily="34" charset="0"/>
                <a:cs typeface="Calibri" panose="020F0502020204030204" pitchFamily="34" charset="0"/>
              </a:rPr>
              <a:t>Demedts</a:t>
            </a:r>
            <a:r>
              <a:rPr lang="en-GB" altLang="it-IT" sz="1200" b="0" dirty="0">
                <a:latin typeface="Calibri" panose="020F0502020204030204" pitchFamily="34" charset="0"/>
                <a:cs typeface="Calibri" panose="020F0502020204030204" pitchFamily="34" charset="0"/>
              </a:rPr>
              <a:t> M et al. N </a:t>
            </a:r>
            <a:r>
              <a:rPr lang="en-GB" altLang="it-IT" sz="1200" b="0" dirty="0" err="1">
                <a:latin typeface="Calibri" panose="020F0502020204030204" pitchFamily="34" charset="0"/>
                <a:cs typeface="Calibri" panose="020F0502020204030204" pitchFamily="34" charset="0"/>
              </a:rPr>
              <a:t>Engl</a:t>
            </a:r>
            <a:r>
              <a:rPr lang="en-GB" altLang="it-IT" sz="1200" b="0" dirty="0">
                <a:latin typeface="Calibri" panose="020F0502020204030204" pitchFamily="34" charset="0"/>
                <a:cs typeface="Calibri" panose="020F0502020204030204" pitchFamily="34" charset="0"/>
              </a:rPr>
              <a:t> J Med 2005; 353: 2229-42</a:t>
            </a:r>
            <a:endParaRPr lang="en-US" altLang="it-IT" sz="12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5044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2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2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2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reeform 2">
            <a:extLst>
              <a:ext uri="{FF2B5EF4-FFF2-40B4-BE49-F238E27FC236}">
                <a16:creationId xmlns:a16="http://schemas.microsoft.com/office/drawing/2014/main" id="{005F59D3-2976-4743-B5CB-DBEB72751743}"/>
              </a:ext>
            </a:extLst>
          </p:cNvPr>
          <p:cNvSpPr>
            <a:spLocks/>
          </p:cNvSpPr>
          <p:nvPr/>
        </p:nvSpPr>
        <p:spPr bwMode="auto">
          <a:xfrm>
            <a:off x="2349500" y="4643438"/>
            <a:ext cx="1425575" cy="619125"/>
          </a:xfrm>
          <a:custGeom>
            <a:avLst/>
            <a:gdLst>
              <a:gd name="T0" fmla="*/ 0 w 898"/>
              <a:gd name="T1" fmla="*/ 0 h 390"/>
              <a:gd name="T2" fmla="*/ 730250 w 898"/>
              <a:gd name="T3" fmla="*/ 520700 h 390"/>
              <a:gd name="T4" fmla="*/ 1425575 w 898"/>
              <a:gd name="T5" fmla="*/ 619125 h 390"/>
              <a:gd name="T6" fmla="*/ 0 60000 65536"/>
              <a:gd name="T7" fmla="*/ 0 60000 65536"/>
              <a:gd name="T8" fmla="*/ 0 60000 65536"/>
              <a:gd name="T9" fmla="*/ 0 w 898"/>
              <a:gd name="T10" fmla="*/ 0 h 390"/>
              <a:gd name="T11" fmla="*/ 898 w 898"/>
              <a:gd name="T12" fmla="*/ 390 h 39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98" h="390">
                <a:moveTo>
                  <a:pt x="0" y="0"/>
                </a:moveTo>
                <a:lnTo>
                  <a:pt x="460" y="328"/>
                </a:lnTo>
                <a:lnTo>
                  <a:pt x="898" y="390"/>
                </a:lnTo>
              </a:path>
            </a:pathLst>
          </a:custGeom>
          <a:noFill/>
          <a:ln w="38100">
            <a:solidFill>
              <a:srgbClr val="CC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CH" altLang="it-IT" sz="24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33795" name="Group 3">
            <a:extLst>
              <a:ext uri="{FF2B5EF4-FFF2-40B4-BE49-F238E27FC236}">
                <a16:creationId xmlns:a16="http://schemas.microsoft.com/office/drawing/2014/main" id="{CE1F1A87-CE6F-084D-813A-EBAE41BFD801}"/>
              </a:ext>
            </a:extLst>
          </p:cNvPr>
          <p:cNvGrpSpPr>
            <a:grpSpLocks/>
          </p:cNvGrpSpPr>
          <p:nvPr/>
        </p:nvGrpSpPr>
        <p:grpSpPr bwMode="auto">
          <a:xfrm>
            <a:off x="2320925" y="4618038"/>
            <a:ext cx="1493838" cy="695325"/>
            <a:chOff x="1462" y="2909"/>
            <a:chExt cx="941" cy="438"/>
          </a:xfrm>
        </p:grpSpPr>
        <p:sp>
          <p:nvSpPr>
            <p:cNvPr id="33989" name="Rectangle 4">
              <a:extLst>
                <a:ext uri="{FF2B5EF4-FFF2-40B4-BE49-F238E27FC236}">
                  <a16:creationId xmlns:a16="http://schemas.microsoft.com/office/drawing/2014/main" id="{06F9110D-0668-3843-84B8-4BEA6386DE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2" y="2909"/>
              <a:ext cx="48" cy="48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66CC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CH" altLang="it-IT" sz="240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3990" name="Rectangle 5">
              <a:extLst>
                <a:ext uri="{FF2B5EF4-FFF2-40B4-BE49-F238E27FC236}">
                  <a16:creationId xmlns:a16="http://schemas.microsoft.com/office/drawing/2014/main" id="{6405EC24-2D4D-844F-B546-B183577E65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3" y="3237"/>
              <a:ext cx="48" cy="48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66CC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CH" altLang="it-IT" sz="240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3991" name="Rectangle 6">
              <a:extLst>
                <a:ext uri="{FF2B5EF4-FFF2-40B4-BE49-F238E27FC236}">
                  <a16:creationId xmlns:a16="http://schemas.microsoft.com/office/drawing/2014/main" id="{355A76DB-A386-C143-91AE-3F84B18CCC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5" y="3299"/>
              <a:ext cx="48" cy="48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CC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CH" altLang="it-IT" sz="240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33796" name="Freeform 7">
            <a:extLst>
              <a:ext uri="{FF2B5EF4-FFF2-40B4-BE49-F238E27FC236}">
                <a16:creationId xmlns:a16="http://schemas.microsoft.com/office/drawing/2014/main" id="{BB55BEFA-5B28-D941-BFF3-B4555FA865BA}"/>
              </a:ext>
            </a:extLst>
          </p:cNvPr>
          <p:cNvSpPr>
            <a:spLocks/>
          </p:cNvSpPr>
          <p:nvPr/>
        </p:nvSpPr>
        <p:spPr bwMode="auto">
          <a:xfrm>
            <a:off x="6407150" y="2074863"/>
            <a:ext cx="1419225" cy="590550"/>
          </a:xfrm>
          <a:custGeom>
            <a:avLst/>
            <a:gdLst>
              <a:gd name="T0" fmla="*/ 0 w 894"/>
              <a:gd name="T1" fmla="*/ 0 h 372"/>
              <a:gd name="T2" fmla="*/ 723900 w 894"/>
              <a:gd name="T3" fmla="*/ 419100 h 372"/>
              <a:gd name="T4" fmla="*/ 1419225 w 894"/>
              <a:gd name="T5" fmla="*/ 590550 h 372"/>
              <a:gd name="T6" fmla="*/ 0 60000 65536"/>
              <a:gd name="T7" fmla="*/ 0 60000 65536"/>
              <a:gd name="T8" fmla="*/ 0 60000 65536"/>
              <a:gd name="T9" fmla="*/ 0 w 894"/>
              <a:gd name="T10" fmla="*/ 0 h 372"/>
              <a:gd name="T11" fmla="*/ 894 w 894"/>
              <a:gd name="T12" fmla="*/ 372 h 3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94" h="372">
                <a:moveTo>
                  <a:pt x="0" y="0"/>
                </a:moveTo>
                <a:lnTo>
                  <a:pt x="456" y="264"/>
                </a:lnTo>
                <a:lnTo>
                  <a:pt x="894" y="372"/>
                </a:lnTo>
              </a:path>
            </a:pathLst>
          </a:custGeom>
          <a:noFill/>
          <a:ln w="38100">
            <a:solidFill>
              <a:srgbClr val="CC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CH" altLang="it-IT" sz="24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33797" name="Group 8">
            <a:extLst>
              <a:ext uri="{FF2B5EF4-FFF2-40B4-BE49-F238E27FC236}">
                <a16:creationId xmlns:a16="http://schemas.microsoft.com/office/drawing/2014/main" id="{8E7A1C20-8044-734D-8BC2-FF9178366615}"/>
              </a:ext>
            </a:extLst>
          </p:cNvPr>
          <p:cNvGrpSpPr>
            <a:grpSpLocks/>
          </p:cNvGrpSpPr>
          <p:nvPr/>
        </p:nvGrpSpPr>
        <p:grpSpPr bwMode="auto">
          <a:xfrm>
            <a:off x="6367463" y="2038350"/>
            <a:ext cx="1498600" cy="666750"/>
            <a:chOff x="4011" y="1181"/>
            <a:chExt cx="944" cy="420"/>
          </a:xfrm>
        </p:grpSpPr>
        <p:sp>
          <p:nvSpPr>
            <p:cNvPr id="33986" name="Rectangle 9">
              <a:extLst>
                <a:ext uri="{FF2B5EF4-FFF2-40B4-BE49-F238E27FC236}">
                  <a16:creationId xmlns:a16="http://schemas.microsoft.com/office/drawing/2014/main" id="{4E9148DD-55F4-554B-B71F-23B6FAA09A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1" y="1181"/>
              <a:ext cx="48" cy="48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66CC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CH" altLang="it-IT" sz="240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3987" name="Rectangle 10">
              <a:extLst>
                <a:ext uri="{FF2B5EF4-FFF2-40B4-BE49-F238E27FC236}">
                  <a16:creationId xmlns:a16="http://schemas.microsoft.com/office/drawing/2014/main" id="{65F503B5-0242-5B4E-83E1-8804AF0C76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5" y="1447"/>
              <a:ext cx="48" cy="48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66CC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CH" altLang="it-IT" sz="240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3988" name="Rectangle 11">
              <a:extLst>
                <a:ext uri="{FF2B5EF4-FFF2-40B4-BE49-F238E27FC236}">
                  <a16:creationId xmlns:a16="http://schemas.microsoft.com/office/drawing/2014/main" id="{A4DA2A6F-DB16-E04E-AEFA-399DDCBF97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7" y="1553"/>
              <a:ext cx="48" cy="48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CC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CH" altLang="it-IT" sz="240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33798" name="Group 12">
            <a:extLst>
              <a:ext uri="{FF2B5EF4-FFF2-40B4-BE49-F238E27FC236}">
                <a16:creationId xmlns:a16="http://schemas.microsoft.com/office/drawing/2014/main" id="{0098C2D7-7266-0740-9FEC-E01852D0D425}"/>
              </a:ext>
            </a:extLst>
          </p:cNvPr>
          <p:cNvGrpSpPr>
            <a:grpSpLocks/>
          </p:cNvGrpSpPr>
          <p:nvPr/>
        </p:nvGrpSpPr>
        <p:grpSpPr bwMode="auto">
          <a:xfrm>
            <a:off x="1828800" y="1846263"/>
            <a:ext cx="2432050" cy="1381125"/>
            <a:chOff x="1152" y="1060"/>
            <a:chExt cx="1532" cy="870"/>
          </a:xfrm>
        </p:grpSpPr>
        <p:sp>
          <p:nvSpPr>
            <p:cNvPr id="33975" name="Line 13">
              <a:extLst>
                <a:ext uri="{FF2B5EF4-FFF2-40B4-BE49-F238E27FC236}">
                  <a16:creationId xmlns:a16="http://schemas.microsoft.com/office/drawing/2014/main" id="{7DD66C3C-DC8B-A142-96D4-EC1E8C5563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97" y="1060"/>
              <a:ext cx="0" cy="825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>
                <a:solidFill>
                  <a:schemeClr val="bg1"/>
                </a:solidFill>
              </a:endParaRPr>
            </a:p>
          </p:txBody>
        </p:sp>
        <p:sp>
          <p:nvSpPr>
            <p:cNvPr id="33976" name="Line 14">
              <a:extLst>
                <a:ext uri="{FF2B5EF4-FFF2-40B4-BE49-F238E27FC236}">
                  <a16:creationId xmlns:a16="http://schemas.microsoft.com/office/drawing/2014/main" id="{63DCEDC4-E0F8-7B41-A568-25EBF20249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94" y="1887"/>
              <a:ext cx="1486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>
                <a:solidFill>
                  <a:schemeClr val="bg1"/>
                </a:solidFill>
              </a:endParaRPr>
            </a:p>
          </p:txBody>
        </p:sp>
        <p:sp>
          <p:nvSpPr>
            <p:cNvPr id="33977" name="Line 15">
              <a:extLst>
                <a:ext uri="{FF2B5EF4-FFF2-40B4-BE49-F238E27FC236}">
                  <a16:creationId xmlns:a16="http://schemas.microsoft.com/office/drawing/2014/main" id="{2928EC36-0BA1-3B4E-949E-574FD0BCB79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52" y="1887"/>
              <a:ext cx="43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>
                <a:solidFill>
                  <a:schemeClr val="bg1"/>
                </a:solidFill>
              </a:endParaRPr>
            </a:p>
          </p:txBody>
        </p:sp>
        <p:sp>
          <p:nvSpPr>
            <p:cNvPr id="33978" name="Line 16">
              <a:extLst>
                <a:ext uri="{FF2B5EF4-FFF2-40B4-BE49-F238E27FC236}">
                  <a16:creationId xmlns:a16="http://schemas.microsoft.com/office/drawing/2014/main" id="{CB5A3FD8-A260-9D4C-B217-79E8D2FE4FF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52" y="1475"/>
              <a:ext cx="43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>
                <a:solidFill>
                  <a:schemeClr val="bg1"/>
                </a:solidFill>
              </a:endParaRPr>
            </a:p>
          </p:txBody>
        </p:sp>
        <p:sp>
          <p:nvSpPr>
            <p:cNvPr id="33979" name="Line 17">
              <a:extLst>
                <a:ext uri="{FF2B5EF4-FFF2-40B4-BE49-F238E27FC236}">
                  <a16:creationId xmlns:a16="http://schemas.microsoft.com/office/drawing/2014/main" id="{3DDB284D-60CB-214C-B808-B48599F9B35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56" y="1269"/>
              <a:ext cx="43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>
                <a:solidFill>
                  <a:schemeClr val="bg1"/>
                </a:solidFill>
              </a:endParaRPr>
            </a:p>
          </p:txBody>
        </p:sp>
        <p:sp>
          <p:nvSpPr>
            <p:cNvPr id="33980" name="Line 18">
              <a:extLst>
                <a:ext uri="{FF2B5EF4-FFF2-40B4-BE49-F238E27FC236}">
                  <a16:creationId xmlns:a16="http://schemas.microsoft.com/office/drawing/2014/main" id="{4E122F65-981E-F64E-8493-8DDA92E3483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52" y="1063"/>
              <a:ext cx="43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>
                <a:solidFill>
                  <a:schemeClr val="bg1"/>
                </a:solidFill>
              </a:endParaRPr>
            </a:p>
          </p:txBody>
        </p:sp>
        <p:sp>
          <p:nvSpPr>
            <p:cNvPr id="33981" name="Line 19">
              <a:extLst>
                <a:ext uri="{FF2B5EF4-FFF2-40B4-BE49-F238E27FC236}">
                  <a16:creationId xmlns:a16="http://schemas.microsoft.com/office/drawing/2014/main" id="{E86AA367-B2CE-6647-82B0-A3F67D1ABA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98" y="1269"/>
              <a:ext cx="1486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>
                <a:solidFill>
                  <a:schemeClr val="bg1"/>
                </a:solidFill>
              </a:endParaRPr>
            </a:p>
          </p:txBody>
        </p:sp>
        <p:sp>
          <p:nvSpPr>
            <p:cNvPr id="33982" name="Line 20">
              <a:extLst>
                <a:ext uri="{FF2B5EF4-FFF2-40B4-BE49-F238E27FC236}">
                  <a16:creationId xmlns:a16="http://schemas.microsoft.com/office/drawing/2014/main" id="{55606B61-8441-FA44-8D43-E84F1E98D9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0" y="1890"/>
              <a:ext cx="0" cy="4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>
                <a:solidFill>
                  <a:schemeClr val="bg1"/>
                </a:solidFill>
              </a:endParaRPr>
            </a:p>
          </p:txBody>
        </p:sp>
        <p:sp>
          <p:nvSpPr>
            <p:cNvPr id="33983" name="Line 21">
              <a:extLst>
                <a:ext uri="{FF2B5EF4-FFF2-40B4-BE49-F238E27FC236}">
                  <a16:creationId xmlns:a16="http://schemas.microsoft.com/office/drawing/2014/main" id="{FEFEE1BD-A0E5-8045-8DCC-BB3DF2D24A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36" y="1890"/>
              <a:ext cx="0" cy="4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>
                <a:solidFill>
                  <a:schemeClr val="bg1"/>
                </a:solidFill>
              </a:endParaRPr>
            </a:p>
          </p:txBody>
        </p:sp>
        <p:sp>
          <p:nvSpPr>
            <p:cNvPr id="33984" name="Line 22">
              <a:extLst>
                <a:ext uri="{FF2B5EF4-FFF2-40B4-BE49-F238E27FC236}">
                  <a16:creationId xmlns:a16="http://schemas.microsoft.com/office/drawing/2014/main" id="{55375D63-DE2B-1D40-848D-B5480B56BA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76" y="1890"/>
              <a:ext cx="0" cy="4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>
                <a:solidFill>
                  <a:schemeClr val="bg1"/>
                </a:solidFill>
              </a:endParaRPr>
            </a:p>
          </p:txBody>
        </p:sp>
        <p:sp>
          <p:nvSpPr>
            <p:cNvPr id="33985" name="Line 23">
              <a:extLst>
                <a:ext uri="{FF2B5EF4-FFF2-40B4-BE49-F238E27FC236}">
                  <a16:creationId xmlns:a16="http://schemas.microsoft.com/office/drawing/2014/main" id="{69E5DB7C-CC37-354E-9DA0-448AA53E72F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52" y="1681"/>
              <a:ext cx="43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>
                <a:solidFill>
                  <a:schemeClr val="bg1"/>
                </a:solidFill>
              </a:endParaRPr>
            </a:p>
          </p:txBody>
        </p:sp>
      </p:grpSp>
      <p:grpSp>
        <p:nvGrpSpPr>
          <p:cNvPr id="33799" name="Group 24">
            <a:extLst>
              <a:ext uri="{FF2B5EF4-FFF2-40B4-BE49-F238E27FC236}">
                <a16:creationId xmlns:a16="http://schemas.microsoft.com/office/drawing/2014/main" id="{770A0EA8-390D-824B-9886-828D9F8DC45B}"/>
              </a:ext>
            </a:extLst>
          </p:cNvPr>
          <p:cNvGrpSpPr>
            <a:grpSpLocks/>
          </p:cNvGrpSpPr>
          <p:nvPr/>
        </p:nvGrpSpPr>
        <p:grpSpPr bwMode="auto">
          <a:xfrm>
            <a:off x="5880100" y="1855788"/>
            <a:ext cx="2425700" cy="1384300"/>
            <a:chOff x="3704" y="2656"/>
            <a:chExt cx="1528" cy="872"/>
          </a:xfrm>
        </p:grpSpPr>
        <p:sp>
          <p:nvSpPr>
            <p:cNvPr id="33962" name="Line 25">
              <a:extLst>
                <a:ext uri="{FF2B5EF4-FFF2-40B4-BE49-F238E27FC236}">
                  <a16:creationId xmlns:a16="http://schemas.microsoft.com/office/drawing/2014/main" id="{30B999B6-38E6-8942-81FD-37EBCFA097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9" y="2656"/>
              <a:ext cx="0" cy="825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>
                <a:solidFill>
                  <a:schemeClr val="bg1"/>
                </a:solidFill>
              </a:endParaRPr>
            </a:p>
          </p:txBody>
        </p:sp>
        <p:sp>
          <p:nvSpPr>
            <p:cNvPr id="33963" name="Line 26">
              <a:extLst>
                <a:ext uri="{FF2B5EF4-FFF2-40B4-BE49-F238E27FC236}">
                  <a16:creationId xmlns:a16="http://schemas.microsoft.com/office/drawing/2014/main" id="{481FAC6E-8AEA-014B-BAB3-2484355AD1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6" y="3485"/>
              <a:ext cx="1486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>
                <a:solidFill>
                  <a:schemeClr val="bg1"/>
                </a:solidFill>
              </a:endParaRPr>
            </a:p>
          </p:txBody>
        </p:sp>
        <p:sp>
          <p:nvSpPr>
            <p:cNvPr id="33964" name="Line 27">
              <a:extLst>
                <a:ext uri="{FF2B5EF4-FFF2-40B4-BE49-F238E27FC236}">
                  <a16:creationId xmlns:a16="http://schemas.microsoft.com/office/drawing/2014/main" id="{BA7320C2-428F-3349-B82C-1DA039F9C61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04" y="3483"/>
              <a:ext cx="43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>
                <a:solidFill>
                  <a:schemeClr val="bg1"/>
                </a:solidFill>
              </a:endParaRPr>
            </a:p>
          </p:txBody>
        </p:sp>
        <p:sp>
          <p:nvSpPr>
            <p:cNvPr id="33965" name="Line 28">
              <a:extLst>
                <a:ext uri="{FF2B5EF4-FFF2-40B4-BE49-F238E27FC236}">
                  <a16:creationId xmlns:a16="http://schemas.microsoft.com/office/drawing/2014/main" id="{B957F61B-455D-E34D-9EE2-730CA73C99D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04" y="3208"/>
              <a:ext cx="43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>
                <a:solidFill>
                  <a:schemeClr val="bg1"/>
                </a:solidFill>
              </a:endParaRPr>
            </a:p>
          </p:txBody>
        </p:sp>
        <p:sp>
          <p:nvSpPr>
            <p:cNvPr id="33966" name="Line 29">
              <a:extLst>
                <a:ext uri="{FF2B5EF4-FFF2-40B4-BE49-F238E27FC236}">
                  <a16:creationId xmlns:a16="http://schemas.microsoft.com/office/drawing/2014/main" id="{21367835-4755-5B44-B6F2-6FE9AB5A61C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04" y="2933"/>
              <a:ext cx="43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>
                <a:solidFill>
                  <a:schemeClr val="bg1"/>
                </a:solidFill>
              </a:endParaRPr>
            </a:p>
          </p:txBody>
        </p:sp>
        <p:sp>
          <p:nvSpPr>
            <p:cNvPr id="33967" name="Line 30">
              <a:extLst>
                <a:ext uri="{FF2B5EF4-FFF2-40B4-BE49-F238E27FC236}">
                  <a16:creationId xmlns:a16="http://schemas.microsoft.com/office/drawing/2014/main" id="{115065A2-FC45-3441-8DE8-068CA245379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04" y="2659"/>
              <a:ext cx="43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>
                <a:solidFill>
                  <a:schemeClr val="bg1"/>
                </a:solidFill>
              </a:endParaRPr>
            </a:p>
          </p:txBody>
        </p:sp>
        <p:sp>
          <p:nvSpPr>
            <p:cNvPr id="33968" name="Line 31">
              <a:extLst>
                <a:ext uri="{FF2B5EF4-FFF2-40B4-BE49-F238E27FC236}">
                  <a16:creationId xmlns:a16="http://schemas.microsoft.com/office/drawing/2014/main" id="{F164617E-0103-394F-B374-94339C448A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6" y="2796"/>
              <a:ext cx="1486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>
                <a:solidFill>
                  <a:schemeClr val="bg1"/>
                </a:solidFill>
              </a:endParaRPr>
            </a:p>
          </p:txBody>
        </p:sp>
        <p:sp>
          <p:nvSpPr>
            <p:cNvPr id="33969" name="Line 32">
              <a:extLst>
                <a:ext uri="{FF2B5EF4-FFF2-40B4-BE49-F238E27FC236}">
                  <a16:creationId xmlns:a16="http://schemas.microsoft.com/office/drawing/2014/main" id="{ADFCE84F-DD4B-1C4A-8599-79F786B4D2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32" y="3488"/>
              <a:ext cx="0" cy="4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>
                <a:solidFill>
                  <a:schemeClr val="bg1"/>
                </a:solidFill>
              </a:endParaRPr>
            </a:p>
          </p:txBody>
        </p:sp>
        <p:sp>
          <p:nvSpPr>
            <p:cNvPr id="33970" name="Line 33">
              <a:extLst>
                <a:ext uri="{FF2B5EF4-FFF2-40B4-BE49-F238E27FC236}">
                  <a16:creationId xmlns:a16="http://schemas.microsoft.com/office/drawing/2014/main" id="{7171E829-F8BC-764D-A4F1-53D33CA503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88" y="3488"/>
              <a:ext cx="0" cy="4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>
                <a:solidFill>
                  <a:schemeClr val="bg1"/>
                </a:solidFill>
              </a:endParaRPr>
            </a:p>
          </p:txBody>
        </p:sp>
        <p:sp>
          <p:nvSpPr>
            <p:cNvPr id="33971" name="Line 34">
              <a:extLst>
                <a:ext uri="{FF2B5EF4-FFF2-40B4-BE49-F238E27FC236}">
                  <a16:creationId xmlns:a16="http://schemas.microsoft.com/office/drawing/2014/main" id="{5EABA7BF-6EDA-C842-BDAB-CB083AB272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28" y="3488"/>
              <a:ext cx="0" cy="4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>
                <a:solidFill>
                  <a:schemeClr val="bg1"/>
                </a:solidFill>
              </a:endParaRPr>
            </a:p>
          </p:txBody>
        </p:sp>
        <p:sp>
          <p:nvSpPr>
            <p:cNvPr id="33972" name="Line 35">
              <a:extLst>
                <a:ext uri="{FF2B5EF4-FFF2-40B4-BE49-F238E27FC236}">
                  <a16:creationId xmlns:a16="http://schemas.microsoft.com/office/drawing/2014/main" id="{8EC7F305-B2D8-C540-A0BF-637B5119C28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04" y="3345"/>
              <a:ext cx="43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>
                <a:solidFill>
                  <a:schemeClr val="bg1"/>
                </a:solidFill>
              </a:endParaRPr>
            </a:p>
          </p:txBody>
        </p:sp>
        <p:sp>
          <p:nvSpPr>
            <p:cNvPr id="33973" name="Line 36">
              <a:extLst>
                <a:ext uri="{FF2B5EF4-FFF2-40B4-BE49-F238E27FC236}">
                  <a16:creationId xmlns:a16="http://schemas.microsoft.com/office/drawing/2014/main" id="{6FB80A74-6F9F-1F4C-B977-03D3E4AB66A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04" y="3071"/>
              <a:ext cx="43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>
                <a:solidFill>
                  <a:schemeClr val="bg1"/>
                </a:solidFill>
              </a:endParaRPr>
            </a:p>
          </p:txBody>
        </p:sp>
        <p:sp>
          <p:nvSpPr>
            <p:cNvPr id="33974" name="Line 37">
              <a:extLst>
                <a:ext uri="{FF2B5EF4-FFF2-40B4-BE49-F238E27FC236}">
                  <a16:creationId xmlns:a16="http://schemas.microsoft.com/office/drawing/2014/main" id="{3143BD7F-B5E5-9148-9985-52613C7486E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04" y="2796"/>
              <a:ext cx="43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>
                <a:solidFill>
                  <a:schemeClr val="bg1"/>
                </a:solidFill>
              </a:endParaRPr>
            </a:p>
          </p:txBody>
        </p:sp>
      </p:grpSp>
      <p:grpSp>
        <p:nvGrpSpPr>
          <p:cNvPr id="33800" name="Group 38">
            <a:extLst>
              <a:ext uri="{FF2B5EF4-FFF2-40B4-BE49-F238E27FC236}">
                <a16:creationId xmlns:a16="http://schemas.microsoft.com/office/drawing/2014/main" id="{3DE37490-3C8D-564A-B9C5-77791008DF82}"/>
              </a:ext>
            </a:extLst>
          </p:cNvPr>
          <p:cNvGrpSpPr>
            <a:grpSpLocks/>
          </p:cNvGrpSpPr>
          <p:nvPr/>
        </p:nvGrpSpPr>
        <p:grpSpPr bwMode="auto">
          <a:xfrm>
            <a:off x="1828800" y="4219575"/>
            <a:ext cx="2425700" cy="1381125"/>
            <a:chOff x="1152" y="2658"/>
            <a:chExt cx="1528" cy="870"/>
          </a:xfrm>
        </p:grpSpPr>
        <p:sp>
          <p:nvSpPr>
            <p:cNvPr id="33952" name="Line 39">
              <a:extLst>
                <a:ext uri="{FF2B5EF4-FFF2-40B4-BE49-F238E27FC236}">
                  <a16:creationId xmlns:a16="http://schemas.microsoft.com/office/drawing/2014/main" id="{993506BE-22FE-204F-81C4-87B242BDA1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97" y="2658"/>
              <a:ext cx="0" cy="825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>
                <a:solidFill>
                  <a:schemeClr val="bg1"/>
                </a:solidFill>
              </a:endParaRPr>
            </a:p>
          </p:txBody>
        </p:sp>
        <p:sp>
          <p:nvSpPr>
            <p:cNvPr id="33953" name="Line 40">
              <a:extLst>
                <a:ext uri="{FF2B5EF4-FFF2-40B4-BE49-F238E27FC236}">
                  <a16:creationId xmlns:a16="http://schemas.microsoft.com/office/drawing/2014/main" id="{22A9AE97-EB0E-C24A-8DC4-D1F62DB3CF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94" y="3485"/>
              <a:ext cx="1486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>
                <a:solidFill>
                  <a:schemeClr val="bg1"/>
                </a:solidFill>
              </a:endParaRPr>
            </a:p>
          </p:txBody>
        </p:sp>
        <p:sp>
          <p:nvSpPr>
            <p:cNvPr id="33954" name="Line 41">
              <a:extLst>
                <a:ext uri="{FF2B5EF4-FFF2-40B4-BE49-F238E27FC236}">
                  <a16:creationId xmlns:a16="http://schemas.microsoft.com/office/drawing/2014/main" id="{39B41440-009B-B649-8B1A-32F0454A8E9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52" y="3485"/>
              <a:ext cx="43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>
                <a:solidFill>
                  <a:schemeClr val="bg1"/>
                </a:solidFill>
              </a:endParaRPr>
            </a:p>
          </p:txBody>
        </p:sp>
        <p:sp>
          <p:nvSpPr>
            <p:cNvPr id="33955" name="Line 42">
              <a:extLst>
                <a:ext uri="{FF2B5EF4-FFF2-40B4-BE49-F238E27FC236}">
                  <a16:creationId xmlns:a16="http://schemas.microsoft.com/office/drawing/2014/main" id="{88DBE821-9B68-A54E-9C2A-0D16CFC9DC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52" y="3210"/>
              <a:ext cx="43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>
                <a:solidFill>
                  <a:schemeClr val="bg1"/>
                </a:solidFill>
              </a:endParaRPr>
            </a:p>
          </p:txBody>
        </p:sp>
        <p:sp>
          <p:nvSpPr>
            <p:cNvPr id="33956" name="Line 43">
              <a:extLst>
                <a:ext uri="{FF2B5EF4-FFF2-40B4-BE49-F238E27FC236}">
                  <a16:creationId xmlns:a16="http://schemas.microsoft.com/office/drawing/2014/main" id="{2CB946C8-05CF-1943-90EB-7DFEDE65E8C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52" y="2935"/>
              <a:ext cx="43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>
                <a:solidFill>
                  <a:schemeClr val="bg1"/>
                </a:solidFill>
              </a:endParaRPr>
            </a:p>
          </p:txBody>
        </p:sp>
        <p:sp>
          <p:nvSpPr>
            <p:cNvPr id="33957" name="Line 44">
              <a:extLst>
                <a:ext uri="{FF2B5EF4-FFF2-40B4-BE49-F238E27FC236}">
                  <a16:creationId xmlns:a16="http://schemas.microsoft.com/office/drawing/2014/main" id="{7B9F334B-09EA-E544-A966-01A1BBA4E16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52" y="2661"/>
              <a:ext cx="43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>
                <a:solidFill>
                  <a:schemeClr val="bg1"/>
                </a:solidFill>
              </a:endParaRPr>
            </a:p>
          </p:txBody>
        </p:sp>
        <p:sp>
          <p:nvSpPr>
            <p:cNvPr id="33958" name="Line 45">
              <a:extLst>
                <a:ext uri="{FF2B5EF4-FFF2-40B4-BE49-F238E27FC236}">
                  <a16:creationId xmlns:a16="http://schemas.microsoft.com/office/drawing/2014/main" id="{7321D0E2-B88B-1141-B686-1A2C8C8257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94" y="2935"/>
              <a:ext cx="1486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>
                <a:solidFill>
                  <a:schemeClr val="bg1"/>
                </a:solidFill>
              </a:endParaRPr>
            </a:p>
          </p:txBody>
        </p:sp>
        <p:sp>
          <p:nvSpPr>
            <p:cNvPr id="33959" name="Line 46">
              <a:extLst>
                <a:ext uri="{FF2B5EF4-FFF2-40B4-BE49-F238E27FC236}">
                  <a16:creationId xmlns:a16="http://schemas.microsoft.com/office/drawing/2014/main" id="{4DD8737E-9D26-EB46-98DF-179BF7993C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0" y="3488"/>
              <a:ext cx="0" cy="4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>
                <a:solidFill>
                  <a:schemeClr val="bg1"/>
                </a:solidFill>
              </a:endParaRPr>
            </a:p>
          </p:txBody>
        </p:sp>
        <p:sp>
          <p:nvSpPr>
            <p:cNvPr id="33960" name="Line 47">
              <a:extLst>
                <a:ext uri="{FF2B5EF4-FFF2-40B4-BE49-F238E27FC236}">
                  <a16:creationId xmlns:a16="http://schemas.microsoft.com/office/drawing/2014/main" id="{AEE088E7-9F48-B14B-A01F-52364E4DDD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36" y="3488"/>
              <a:ext cx="0" cy="4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>
                <a:solidFill>
                  <a:schemeClr val="bg1"/>
                </a:solidFill>
              </a:endParaRPr>
            </a:p>
          </p:txBody>
        </p:sp>
        <p:sp>
          <p:nvSpPr>
            <p:cNvPr id="33961" name="Line 48">
              <a:extLst>
                <a:ext uri="{FF2B5EF4-FFF2-40B4-BE49-F238E27FC236}">
                  <a16:creationId xmlns:a16="http://schemas.microsoft.com/office/drawing/2014/main" id="{2606105C-FF96-CA41-9BF1-A21354C1A8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76" y="3488"/>
              <a:ext cx="0" cy="4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>
                <a:solidFill>
                  <a:schemeClr val="bg1"/>
                </a:solidFill>
              </a:endParaRPr>
            </a:p>
          </p:txBody>
        </p:sp>
      </p:grpSp>
      <p:grpSp>
        <p:nvGrpSpPr>
          <p:cNvPr id="33801" name="Group 49">
            <a:extLst>
              <a:ext uri="{FF2B5EF4-FFF2-40B4-BE49-F238E27FC236}">
                <a16:creationId xmlns:a16="http://schemas.microsoft.com/office/drawing/2014/main" id="{FCC963A3-E69C-E44F-96F8-F11FAB0EE6A6}"/>
              </a:ext>
            </a:extLst>
          </p:cNvPr>
          <p:cNvGrpSpPr>
            <a:grpSpLocks/>
          </p:cNvGrpSpPr>
          <p:nvPr/>
        </p:nvGrpSpPr>
        <p:grpSpPr bwMode="auto">
          <a:xfrm>
            <a:off x="5880100" y="4216400"/>
            <a:ext cx="2425700" cy="1384300"/>
            <a:chOff x="3704" y="2656"/>
            <a:chExt cx="1528" cy="872"/>
          </a:xfrm>
        </p:grpSpPr>
        <p:sp>
          <p:nvSpPr>
            <p:cNvPr id="33939" name="Line 50">
              <a:extLst>
                <a:ext uri="{FF2B5EF4-FFF2-40B4-BE49-F238E27FC236}">
                  <a16:creationId xmlns:a16="http://schemas.microsoft.com/office/drawing/2014/main" id="{58D80CF7-54FF-EF4D-B145-5C463FB359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9" y="2656"/>
              <a:ext cx="0" cy="825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>
                <a:solidFill>
                  <a:schemeClr val="bg1"/>
                </a:solidFill>
              </a:endParaRPr>
            </a:p>
          </p:txBody>
        </p:sp>
        <p:sp>
          <p:nvSpPr>
            <p:cNvPr id="33940" name="Line 51">
              <a:extLst>
                <a:ext uri="{FF2B5EF4-FFF2-40B4-BE49-F238E27FC236}">
                  <a16:creationId xmlns:a16="http://schemas.microsoft.com/office/drawing/2014/main" id="{9454EB0E-EFD6-F448-A244-0ED1905C54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6" y="3485"/>
              <a:ext cx="1486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>
                <a:solidFill>
                  <a:schemeClr val="bg1"/>
                </a:solidFill>
              </a:endParaRPr>
            </a:p>
          </p:txBody>
        </p:sp>
        <p:sp>
          <p:nvSpPr>
            <p:cNvPr id="33941" name="Line 52">
              <a:extLst>
                <a:ext uri="{FF2B5EF4-FFF2-40B4-BE49-F238E27FC236}">
                  <a16:creationId xmlns:a16="http://schemas.microsoft.com/office/drawing/2014/main" id="{D9732FDF-4B66-7D4F-88A8-B2BCCABFAFD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04" y="3483"/>
              <a:ext cx="43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>
                <a:solidFill>
                  <a:schemeClr val="bg1"/>
                </a:solidFill>
              </a:endParaRPr>
            </a:p>
          </p:txBody>
        </p:sp>
        <p:sp>
          <p:nvSpPr>
            <p:cNvPr id="33942" name="Line 53">
              <a:extLst>
                <a:ext uri="{FF2B5EF4-FFF2-40B4-BE49-F238E27FC236}">
                  <a16:creationId xmlns:a16="http://schemas.microsoft.com/office/drawing/2014/main" id="{0338BFC9-AFB9-BE49-B8EE-3A55E602F0D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04" y="3208"/>
              <a:ext cx="43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>
                <a:solidFill>
                  <a:schemeClr val="bg1"/>
                </a:solidFill>
              </a:endParaRPr>
            </a:p>
          </p:txBody>
        </p:sp>
        <p:sp>
          <p:nvSpPr>
            <p:cNvPr id="33943" name="Line 54">
              <a:extLst>
                <a:ext uri="{FF2B5EF4-FFF2-40B4-BE49-F238E27FC236}">
                  <a16:creationId xmlns:a16="http://schemas.microsoft.com/office/drawing/2014/main" id="{12065875-CD85-9341-A1C3-A284B7ACE46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04" y="2933"/>
              <a:ext cx="43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>
                <a:solidFill>
                  <a:schemeClr val="bg1"/>
                </a:solidFill>
              </a:endParaRPr>
            </a:p>
          </p:txBody>
        </p:sp>
        <p:sp>
          <p:nvSpPr>
            <p:cNvPr id="33944" name="Line 55">
              <a:extLst>
                <a:ext uri="{FF2B5EF4-FFF2-40B4-BE49-F238E27FC236}">
                  <a16:creationId xmlns:a16="http://schemas.microsoft.com/office/drawing/2014/main" id="{BEB3662B-FCF6-2047-B76C-3DE3755F780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04" y="2659"/>
              <a:ext cx="43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>
                <a:solidFill>
                  <a:schemeClr val="bg1"/>
                </a:solidFill>
              </a:endParaRPr>
            </a:p>
          </p:txBody>
        </p:sp>
        <p:sp>
          <p:nvSpPr>
            <p:cNvPr id="33945" name="Line 56">
              <a:extLst>
                <a:ext uri="{FF2B5EF4-FFF2-40B4-BE49-F238E27FC236}">
                  <a16:creationId xmlns:a16="http://schemas.microsoft.com/office/drawing/2014/main" id="{E9ADFCD0-079F-5F4A-97DC-ADFC772274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6" y="2796"/>
              <a:ext cx="1486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>
                <a:solidFill>
                  <a:schemeClr val="bg1"/>
                </a:solidFill>
              </a:endParaRPr>
            </a:p>
          </p:txBody>
        </p:sp>
        <p:sp>
          <p:nvSpPr>
            <p:cNvPr id="33946" name="Line 57">
              <a:extLst>
                <a:ext uri="{FF2B5EF4-FFF2-40B4-BE49-F238E27FC236}">
                  <a16:creationId xmlns:a16="http://schemas.microsoft.com/office/drawing/2014/main" id="{BF63944D-73CA-7447-9A11-5D8E6E7142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32" y="3488"/>
              <a:ext cx="0" cy="4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>
                <a:solidFill>
                  <a:schemeClr val="bg1"/>
                </a:solidFill>
              </a:endParaRPr>
            </a:p>
          </p:txBody>
        </p:sp>
        <p:sp>
          <p:nvSpPr>
            <p:cNvPr id="33947" name="Line 58">
              <a:extLst>
                <a:ext uri="{FF2B5EF4-FFF2-40B4-BE49-F238E27FC236}">
                  <a16:creationId xmlns:a16="http://schemas.microsoft.com/office/drawing/2014/main" id="{AFC46E1F-9555-D04E-89E6-84649E6024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88" y="3488"/>
              <a:ext cx="0" cy="4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>
                <a:solidFill>
                  <a:schemeClr val="bg1"/>
                </a:solidFill>
              </a:endParaRPr>
            </a:p>
          </p:txBody>
        </p:sp>
        <p:sp>
          <p:nvSpPr>
            <p:cNvPr id="33948" name="Line 59">
              <a:extLst>
                <a:ext uri="{FF2B5EF4-FFF2-40B4-BE49-F238E27FC236}">
                  <a16:creationId xmlns:a16="http://schemas.microsoft.com/office/drawing/2014/main" id="{2A22DDEF-6287-0B46-8254-744F1B025E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28" y="3488"/>
              <a:ext cx="0" cy="4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>
                <a:solidFill>
                  <a:schemeClr val="bg1"/>
                </a:solidFill>
              </a:endParaRPr>
            </a:p>
          </p:txBody>
        </p:sp>
        <p:sp>
          <p:nvSpPr>
            <p:cNvPr id="33949" name="Line 60">
              <a:extLst>
                <a:ext uri="{FF2B5EF4-FFF2-40B4-BE49-F238E27FC236}">
                  <a16:creationId xmlns:a16="http://schemas.microsoft.com/office/drawing/2014/main" id="{C079C4B8-F2B5-E243-B598-8D9A207EF89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04" y="3345"/>
              <a:ext cx="43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>
                <a:solidFill>
                  <a:schemeClr val="bg1"/>
                </a:solidFill>
              </a:endParaRPr>
            </a:p>
          </p:txBody>
        </p:sp>
        <p:sp>
          <p:nvSpPr>
            <p:cNvPr id="33950" name="Line 61">
              <a:extLst>
                <a:ext uri="{FF2B5EF4-FFF2-40B4-BE49-F238E27FC236}">
                  <a16:creationId xmlns:a16="http://schemas.microsoft.com/office/drawing/2014/main" id="{93046239-B427-E449-984F-938DACBAFC8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04" y="3071"/>
              <a:ext cx="43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>
                <a:solidFill>
                  <a:schemeClr val="bg1"/>
                </a:solidFill>
              </a:endParaRPr>
            </a:p>
          </p:txBody>
        </p:sp>
        <p:sp>
          <p:nvSpPr>
            <p:cNvPr id="33951" name="Line 62">
              <a:extLst>
                <a:ext uri="{FF2B5EF4-FFF2-40B4-BE49-F238E27FC236}">
                  <a16:creationId xmlns:a16="http://schemas.microsoft.com/office/drawing/2014/main" id="{BAA38C2F-A240-984B-AA3D-F58A66932D6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04" y="2796"/>
              <a:ext cx="43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>
                <a:solidFill>
                  <a:schemeClr val="bg1"/>
                </a:solidFill>
              </a:endParaRPr>
            </a:p>
          </p:txBody>
        </p:sp>
      </p:grpSp>
      <p:sp>
        <p:nvSpPr>
          <p:cNvPr id="33802" name="Freeform 63">
            <a:extLst>
              <a:ext uri="{FF2B5EF4-FFF2-40B4-BE49-F238E27FC236}">
                <a16:creationId xmlns:a16="http://schemas.microsoft.com/office/drawing/2014/main" id="{DA681E36-26BE-1E4F-985C-198B81E3206C}"/>
              </a:ext>
            </a:extLst>
          </p:cNvPr>
          <p:cNvSpPr>
            <a:spLocks/>
          </p:cNvSpPr>
          <p:nvPr/>
        </p:nvSpPr>
        <p:spPr bwMode="auto">
          <a:xfrm>
            <a:off x="2355850" y="2173288"/>
            <a:ext cx="1431925" cy="222250"/>
          </a:xfrm>
          <a:custGeom>
            <a:avLst/>
            <a:gdLst>
              <a:gd name="T0" fmla="*/ 0 w 902"/>
              <a:gd name="T1" fmla="*/ 0 h 140"/>
              <a:gd name="T2" fmla="*/ 723900 w 902"/>
              <a:gd name="T3" fmla="*/ 142875 h 140"/>
              <a:gd name="T4" fmla="*/ 1431925 w 902"/>
              <a:gd name="T5" fmla="*/ 222250 h 140"/>
              <a:gd name="T6" fmla="*/ 0 60000 65536"/>
              <a:gd name="T7" fmla="*/ 0 60000 65536"/>
              <a:gd name="T8" fmla="*/ 0 60000 65536"/>
              <a:gd name="T9" fmla="*/ 0 w 902"/>
              <a:gd name="T10" fmla="*/ 0 h 140"/>
              <a:gd name="T11" fmla="*/ 902 w 902"/>
              <a:gd name="T12" fmla="*/ 140 h 1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02" h="140">
                <a:moveTo>
                  <a:pt x="0" y="0"/>
                </a:moveTo>
                <a:lnTo>
                  <a:pt x="456" y="90"/>
                </a:lnTo>
                <a:lnTo>
                  <a:pt x="902" y="140"/>
                </a:lnTo>
              </a:path>
            </a:pathLst>
          </a:custGeom>
          <a:solidFill>
            <a:schemeClr val="accent2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CH" altLang="it-IT" sz="24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803" name="Freeform 64">
            <a:extLst>
              <a:ext uri="{FF2B5EF4-FFF2-40B4-BE49-F238E27FC236}">
                <a16:creationId xmlns:a16="http://schemas.microsoft.com/office/drawing/2014/main" id="{6D3A09F8-D242-B24A-BBCC-3F8EE4EFEFEC}"/>
              </a:ext>
            </a:extLst>
          </p:cNvPr>
          <p:cNvSpPr>
            <a:spLocks/>
          </p:cNvSpPr>
          <p:nvPr/>
        </p:nvSpPr>
        <p:spPr bwMode="auto">
          <a:xfrm>
            <a:off x="2339975" y="2205038"/>
            <a:ext cx="1406525" cy="638175"/>
          </a:xfrm>
          <a:custGeom>
            <a:avLst/>
            <a:gdLst>
              <a:gd name="T0" fmla="*/ 0 w 886"/>
              <a:gd name="T1" fmla="*/ 0 h 402"/>
              <a:gd name="T2" fmla="*/ 717550 w 886"/>
              <a:gd name="T3" fmla="*/ 469900 h 402"/>
              <a:gd name="T4" fmla="*/ 1406525 w 886"/>
              <a:gd name="T5" fmla="*/ 638175 h 402"/>
              <a:gd name="T6" fmla="*/ 0 60000 65536"/>
              <a:gd name="T7" fmla="*/ 0 60000 65536"/>
              <a:gd name="T8" fmla="*/ 0 60000 65536"/>
              <a:gd name="T9" fmla="*/ 0 w 886"/>
              <a:gd name="T10" fmla="*/ 0 h 402"/>
              <a:gd name="T11" fmla="*/ 886 w 886"/>
              <a:gd name="T12" fmla="*/ 402 h 40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86" h="402">
                <a:moveTo>
                  <a:pt x="0" y="0"/>
                </a:moveTo>
                <a:lnTo>
                  <a:pt x="452" y="296"/>
                </a:lnTo>
                <a:lnTo>
                  <a:pt x="886" y="402"/>
                </a:lnTo>
              </a:path>
            </a:pathLst>
          </a:custGeom>
          <a:noFill/>
          <a:ln w="38100">
            <a:solidFill>
              <a:srgbClr val="CC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CH" altLang="it-IT" sz="24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804" name="Freeform 65">
            <a:extLst>
              <a:ext uri="{FF2B5EF4-FFF2-40B4-BE49-F238E27FC236}">
                <a16:creationId xmlns:a16="http://schemas.microsoft.com/office/drawing/2014/main" id="{EA9B1372-E88E-3B42-A6BB-326E92CE6C02}"/>
              </a:ext>
            </a:extLst>
          </p:cNvPr>
          <p:cNvSpPr>
            <a:spLocks/>
          </p:cNvSpPr>
          <p:nvPr/>
        </p:nvSpPr>
        <p:spPr bwMode="auto">
          <a:xfrm>
            <a:off x="6419850" y="2081213"/>
            <a:ext cx="1412875" cy="152400"/>
          </a:xfrm>
          <a:custGeom>
            <a:avLst/>
            <a:gdLst>
              <a:gd name="T0" fmla="*/ 0 w 890"/>
              <a:gd name="T1" fmla="*/ 0 h 96"/>
              <a:gd name="T2" fmla="*/ 708025 w 890"/>
              <a:gd name="T3" fmla="*/ 104775 h 96"/>
              <a:gd name="T4" fmla="*/ 1412875 w 890"/>
              <a:gd name="T5" fmla="*/ 152400 h 96"/>
              <a:gd name="T6" fmla="*/ 0 60000 65536"/>
              <a:gd name="T7" fmla="*/ 0 60000 65536"/>
              <a:gd name="T8" fmla="*/ 0 60000 65536"/>
              <a:gd name="T9" fmla="*/ 0 w 890"/>
              <a:gd name="T10" fmla="*/ 0 h 96"/>
              <a:gd name="T11" fmla="*/ 890 w 890"/>
              <a:gd name="T12" fmla="*/ 96 h 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90" h="96">
                <a:moveTo>
                  <a:pt x="0" y="0"/>
                </a:moveTo>
                <a:lnTo>
                  <a:pt x="446" y="66"/>
                </a:lnTo>
                <a:lnTo>
                  <a:pt x="890" y="96"/>
                </a:lnTo>
              </a:path>
            </a:pathLst>
          </a:custGeom>
          <a:solidFill>
            <a:schemeClr val="accent2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CH" altLang="it-IT" sz="24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805" name="Text Box 66">
            <a:extLst>
              <a:ext uri="{FF2B5EF4-FFF2-40B4-BE49-F238E27FC236}">
                <a16:creationId xmlns:a16="http://schemas.microsoft.com/office/drawing/2014/main" id="{1DF696F6-EBDA-D941-A73E-F6024281AD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9963" y="3400425"/>
            <a:ext cx="354965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tabLst>
                <a:tab pos="1600200" algn="ctr"/>
                <a:tab pos="2344738" algn="ctr"/>
                <a:tab pos="303053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1600200" algn="ctr"/>
                <a:tab pos="2344738" algn="ctr"/>
                <a:tab pos="303053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1600200" algn="ctr"/>
                <a:tab pos="2344738" algn="ctr"/>
                <a:tab pos="303053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1600200" algn="ctr"/>
                <a:tab pos="2344738" algn="ctr"/>
                <a:tab pos="303053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1600200" algn="ctr"/>
                <a:tab pos="2344738" algn="ctr"/>
                <a:tab pos="303053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00200" algn="ctr"/>
                <a:tab pos="2344738" algn="ctr"/>
                <a:tab pos="303053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00200" algn="ctr"/>
                <a:tab pos="2344738" algn="ctr"/>
                <a:tab pos="303053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00200" algn="ctr"/>
                <a:tab pos="2344738" algn="ctr"/>
                <a:tab pos="303053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00200" algn="ctr"/>
                <a:tab pos="2344738" algn="ctr"/>
                <a:tab pos="303053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br>
              <a:rPr lang="en-US" altLang="it-IT" sz="1200" b="1">
                <a:solidFill>
                  <a:schemeClr val="bg1"/>
                </a:solidFill>
              </a:rPr>
            </a:br>
            <a:r>
              <a:rPr lang="en-US" altLang="it-IT" sz="1200" b="1">
                <a:solidFill>
                  <a:schemeClr val="bg1"/>
                </a:solidFill>
              </a:rPr>
              <a:t>  	80	63	55</a:t>
            </a:r>
          </a:p>
          <a:p>
            <a:pPr eaLnBrk="1" hangingPunct="1">
              <a:lnSpc>
                <a:spcPct val="90000"/>
              </a:lnSpc>
            </a:pPr>
            <a:r>
              <a:rPr lang="en-US" altLang="it-IT" sz="1200" b="1">
                <a:solidFill>
                  <a:schemeClr val="bg1"/>
                </a:solidFill>
              </a:rPr>
              <a:t>	75	60	51</a:t>
            </a:r>
          </a:p>
        </p:txBody>
      </p:sp>
      <p:sp>
        <p:nvSpPr>
          <p:cNvPr id="33806" name="Freeform 67">
            <a:extLst>
              <a:ext uri="{FF2B5EF4-FFF2-40B4-BE49-F238E27FC236}">
                <a16:creationId xmlns:a16="http://schemas.microsoft.com/office/drawing/2014/main" id="{3E21D342-7FE9-A542-8B8C-5693E0A453F4}"/>
              </a:ext>
            </a:extLst>
          </p:cNvPr>
          <p:cNvSpPr>
            <a:spLocks/>
          </p:cNvSpPr>
          <p:nvPr/>
        </p:nvSpPr>
        <p:spPr bwMode="auto">
          <a:xfrm>
            <a:off x="2352675" y="4651375"/>
            <a:ext cx="1435100" cy="114300"/>
          </a:xfrm>
          <a:custGeom>
            <a:avLst/>
            <a:gdLst>
              <a:gd name="T0" fmla="*/ 0 w 904"/>
              <a:gd name="T1" fmla="*/ 0 h 72"/>
              <a:gd name="T2" fmla="*/ 723900 w 904"/>
              <a:gd name="T3" fmla="*/ 111125 h 72"/>
              <a:gd name="T4" fmla="*/ 1435100 w 904"/>
              <a:gd name="T5" fmla="*/ 114300 h 72"/>
              <a:gd name="T6" fmla="*/ 0 60000 65536"/>
              <a:gd name="T7" fmla="*/ 0 60000 65536"/>
              <a:gd name="T8" fmla="*/ 0 60000 65536"/>
              <a:gd name="T9" fmla="*/ 0 w 904"/>
              <a:gd name="T10" fmla="*/ 0 h 72"/>
              <a:gd name="T11" fmla="*/ 904 w 904"/>
              <a:gd name="T12" fmla="*/ 72 h 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04" h="72">
                <a:moveTo>
                  <a:pt x="0" y="0"/>
                </a:moveTo>
                <a:lnTo>
                  <a:pt x="456" y="70"/>
                </a:lnTo>
                <a:lnTo>
                  <a:pt x="904" y="72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CH" altLang="it-IT" sz="24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807" name="Text Box 68">
            <a:extLst>
              <a:ext uri="{FF2B5EF4-FFF2-40B4-BE49-F238E27FC236}">
                <a16:creationId xmlns:a16="http://schemas.microsoft.com/office/drawing/2014/main" id="{239E8AFE-1D78-1A43-AF20-9E989E3E72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60" y="6381328"/>
            <a:ext cx="335938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it-IT" sz="1200" b="0" dirty="0" err="1">
                <a:latin typeface="Calibri" panose="020F0502020204030204" pitchFamily="34" charset="0"/>
                <a:cs typeface="Calibri" panose="020F0502020204030204" pitchFamily="34" charset="0"/>
              </a:rPr>
              <a:t>Demedts</a:t>
            </a:r>
            <a:r>
              <a:rPr lang="en-GB" altLang="it-IT" sz="1200" b="0" dirty="0">
                <a:latin typeface="Calibri" panose="020F0502020204030204" pitchFamily="34" charset="0"/>
                <a:cs typeface="Calibri" panose="020F0502020204030204" pitchFamily="34" charset="0"/>
              </a:rPr>
              <a:t> M et al. N </a:t>
            </a:r>
            <a:r>
              <a:rPr lang="en-GB" altLang="it-IT" sz="1200" b="0" dirty="0" err="1">
                <a:latin typeface="Calibri" panose="020F0502020204030204" pitchFamily="34" charset="0"/>
                <a:cs typeface="Calibri" panose="020F0502020204030204" pitchFamily="34" charset="0"/>
              </a:rPr>
              <a:t>Engl</a:t>
            </a:r>
            <a:r>
              <a:rPr lang="en-GB" altLang="it-IT" sz="1200" b="0" dirty="0">
                <a:latin typeface="Calibri" panose="020F0502020204030204" pitchFamily="34" charset="0"/>
                <a:cs typeface="Calibri" panose="020F0502020204030204" pitchFamily="34" charset="0"/>
              </a:rPr>
              <a:t> J Med 2005; 353: 2229-42</a:t>
            </a:r>
            <a:endParaRPr lang="en-US" altLang="it-IT" sz="12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808" name="Text Box 69">
            <a:extLst>
              <a:ext uri="{FF2B5EF4-FFF2-40B4-BE49-F238E27FC236}">
                <a16:creationId xmlns:a16="http://schemas.microsoft.com/office/drawing/2014/main" id="{CAD62C7F-7F91-6A4D-931F-3429090BA8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49225"/>
            <a:ext cx="8382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it-IT" sz="32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High-dose </a:t>
            </a:r>
            <a:r>
              <a:rPr lang="en-US" altLang="it-IT" sz="3200" b="1" i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altLang="it-IT" sz="32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-Acetylcysteine in IPF: Effects on Vital Capacity and DL</a:t>
            </a:r>
            <a:r>
              <a:rPr lang="en-US" altLang="it-IT" sz="3200" b="1" baseline="-250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</a:t>
            </a:r>
            <a:endParaRPr lang="en-US" altLang="it-IT" sz="3200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3809" name="Group 70">
            <a:extLst>
              <a:ext uri="{FF2B5EF4-FFF2-40B4-BE49-F238E27FC236}">
                <a16:creationId xmlns:a16="http://schemas.microsoft.com/office/drawing/2014/main" id="{64019748-7DB5-064E-84BD-7B6F6BE32161}"/>
              </a:ext>
            </a:extLst>
          </p:cNvPr>
          <p:cNvGrpSpPr>
            <a:grpSpLocks/>
          </p:cNvGrpSpPr>
          <p:nvPr/>
        </p:nvGrpSpPr>
        <p:grpSpPr bwMode="auto">
          <a:xfrm>
            <a:off x="1498600" y="4130676"/>
            <a:ext cx="295275" cy="1492251"/>
            <a:chOff x="976" y="2602"/>
            <a:chExt cx="186" cy="940"/>
          </a:xfrm>
        </p:grpSpPr>
        <p:sp>
          <p:nvSpPr>
            <p:cNvPr id="33935" name="Text Box 71">
              <a:extLst>
                <a:ext uri="{FF2B5EF4-FFF2-40B4-BE49-F238E27FC236}">
                  <a16:creationId xmlns:a16="http://schemas.microsoft.com/office/drawing/2014/main" id="{E09E48D3-01C0-BB4C-BDD6-C734DB350C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6" y="3426"/>
              <a:ext cx="186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n-US" altLang="it-IT" sz="1200" b="1">
                  <a:solidFill>
                    <a:schemeClr val="bg1"/>
                  </a:solidFill>
                </a:rPr>
                <a:t>-1.0</a:t>
              </a:r>
            </a:p>
          </p:txBody>
        </p:sp>
        <p:sp>
          <p:nvSpPr>
            <p:cNvPr id="33936" name="Text Box 72">
              <a:extLst>
                <a:ext uri="{FF2B5EF4-FFF2-40B4-BE49-F238E27FC236}">
                  <a16:creationId xmlns:a16="http://schemas.microsoft.com/office/drawing/2014/main" id="{338EF36D-93B7-8F44-949C-D48E820533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6" y="3151"/>
              <a:ext cx="186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n-US" altLang="it-IT" sz="1200" b="1">
                  <a:solidFill>
                    <a:schemeClr val="bg1"/>
                  </a:solidFill>
                </a:rPr>
                <a:t>-0.5</a:t>
              </a:r>
            </a:p>
          </p:txBody>
        </p:sp>
        <p:sp>
          <p:nvSpPr>
            <p:cNvPr id="33937" name="Text Box 73">
              <a:extLst>
                <a:ext uri="{FF2B5EF4-FFF2-40B4-BE49-F238E27FC236}">
                  <a16:creationId xmlns:a16="http://schemas.microsoft.com/office/drawing/2014/main" id="{14873924-9B76-6D4B-8698-1FA83DD798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6" y="2876"/>
              <a:ext cx="186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n-US" altLang="it-IT" sz="1200" b="1">
                  <a:solidFill>
                    <a:schemeClr val="bg1"/>
                  </a:solidFill>
                </a:rPr>
                <a:t>0.0</a:t>
              </a:r>
            </a:p>
          </p:txBody>
        </p:sp>
        <p:sp>
          <p:nvSpPr>
            <p:cNvPr id="33938" name="Text Box 74">
              <a:extLst>
                <a:ext uri="{FF2B5EF4-FFF2-40B4-BE49-F238E27FC236}">
                  <a16:creationId xmlns:a16="http://schemas.microsoft.com/office/drawing/2014/main" id="{2B8B0B2A-FE31-E741-A158-C2BB25C099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6" y="2602"/>
              <a:ext cx="186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n-US" altLang="it-IT" sz="1200" b="1">
                  <a:solidFill>
                    <a:schemeClr val="bg1"/>
                  </a:solidFill>
                </a:rPr>
                <a:t>0.5</a:t>
              </a:r>
            </a:p>
          </p:txBody>
        </p:sp>
      </p:grpSp>
      <p:sp>
        <p:nvSpPr>
          <p:cNvPr id="33810" name="Text Box 75">
            <a:extLst>
              <a:ext uri="{FF2B5EF4-FFF2-40B4-BE49-F238E27FC236}">
                <a16:creationId xmlns:a16="http://schemas.microsoft.com/office/drawing/2014/main" id="{1C0E8294-D0AE-864C-AF45-DAF3B04EE3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020" y="4660900"/>
            <a:ext cx="114614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it-IT" sz="1400" b="1">
                <a:solidFill>
                  <a:schemeClr val="bg1"/>
                </a:solidFill>
              </a:rPr>
              <a:t>DLCo</a:t>
            </a:r>
            <a:br>
              <a:rPr lang="en-US" altLang="it-IT" sz="1200" b="1">
                <a:solidFill>
                  <a:schemeClr val="bg1"/>
                </a:solidFill>
              </a:rPr>
            </a:br>
            <a:r>
              <a:rPr lang="en-US" altLang="it-IT" sz="1200" b="1">
                <a:solidFill>
                  <a:schemeClr val="bg1"/>
                </a:solidFill>
              </a:rPr>
              <a:t>(mmol/min/kPa)</a:t>
            </a:r>
          </a:p>
        </p:txBody>
      </p:sp>
      <p:grpSp>
        <p:nvGrpSpPr>
          <p:cNvPr id="33811" name="Group 76">
            <a:extLst>
              <a:ext uri="{FF2B5EF4-FFF2-40B4-BE49-F238E27FC236}">
                <a16:creationId xmlns:a16="http://schemas.microsoft.com/office/drawing/2014/main" id="{BC5F91EB-7679-F148-8DFD-F9B7E571FE0E}"/>
              </a:ext>
            </a:extLst>
          </p:cNvPr>
          <p:cNvGrpSpPr>
            <a:grpSpLocks/>
          </p:cNvGrpSpPr>
          <p:nvPr/>
        </p:nvGrpSpPr>
        <p:grpSpPr bwMode="auto">
          <a:xfrm>
            <a:off x="1978025" y="5591190"/>
            <a:ext cx="2165350" cy="184151"/>
            <a:chOff x="1246" y="3522"/>
            <a:chExt cx="1364" cy="116"/>
          </a:xfrm>
        </p:grpSpPr>
        <p:sp>
          <p:nvSpPr>
            <p:cNvPr id="33932" name="Text Box 77">
              <a:extLst>
                <a:ext uri="{FF2B5EF4-FFF2-40B4-BE49-F238E27FC236}">
                  <a16:creationId xmlns:a16="http://schemas.microsoft.com/office/drawing/2014/main" id="{2054B089-6BB9-D14A-86F4-9066C0958F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46" y="3522"/>
              <a:ext cx="466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it-IT" sz="1200" b="1">
                  <a:solidFill>
                    <a:schemeClr val="bg1"/>
                  </a:solidFill>
                </a:rPr>
                <a:t>Baseline</a:t>
              </a:r>
            </a:p>
          </p:txBody>
        </p:sp>
        <p:sp>
          <p:nvSpPr>
            <p:cNvPr id="33933" name="Text Box 78">
              <a:extLst>
                <a:ext uri="{FF2B5EF4-FFF2-40B4-BE49-F238E27FC236}">
                  <a16:creationId xmlns:a16="http://schemas.microsoft.com/office/drawing/2014/main" id="{E7A31C2C-AE24-0B42-A2A7-E1E4765161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05" y="3522"/>
              <a:ext cx="466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it-IT" sz="1200" b="1">
                  <a:solidFill>
                    <a:schemeClr val="bg1"/>
                  </a:solidFill>
                </a:rPr>
                <a:t>6 mo</a:t>
              </a:r>
            </a:p>
          </p:txBody>
        </p:sp>
        <p:sp>
          <p:nvSpPr>
            <p:cNvPr id="33934" name="Text Box 79">
              <a:extLst>
                <a:ext uri="{FF2B5EF4-FFF2-40B4-BE49-F238E27FC236}">
                  <a16:creationId xmlns:a16="http://schemas.microsoft.com/office/drawing/2014/main" id="{4A4F32EA-9823-D84F-B0D9-5334341B75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44" y="3522"/>
              <a:ext cx="466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it-IT" sz="1200" b="1">
                  <a:solidFill>
                    <a:schemeClr val="bg1"/>
                  </a:solidFill>
                </a:rPr>
                <a:t>12 mo</a:t>
              </a:r>
            </a:p>
          </p:txBody>
        </p:sp>
      </p:grpSp>
      <p:sp>
        <p:nvSpPr>
          <p:cNvPr id="33812" name="Text Box 80">
            <a:extLst>
              <a:ext uri="{FF2B5EF4-FFF2-40B4-BE49-F238E27FC236}">
                <a16:creationId xmlns:a16="http://schemas.microsoft.com/office/drawing/2014/main" id="{3BF69D72-56F3-7344-8A31-75BDE0FD4A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663" y="5773738"/>
            <a:ext cx="354965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tabLst>
                <a:tab pos="1600200" algn="ctr"/>
                <a:tab pos="2344738" algn="ctr"/>
                <a:tab pos="303053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1600200" algn="ctr"/>
                <a:tab pos="2344738" algn="ctr"/>
                <a:tab pos="303053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1600200" algn="ctr"/>
                <a:tab pos="2344738" algn="ctr"/>
                <a:tab pos="303053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1600200" algn="ctr"/>
                <a:tab pos="2344738" algn="ctr"/>
                <a:tab pos="303053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1600200" algn="ctr"/>
                <a:tab pos="2344738" algn="ctr"/>
                <a:tab pos="303053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00200" algn="ctr"/>
                <a:tab pos="2344738" algn="ctr"/>
                <a:tab pos="303053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00200" algn="ctr"/>
                <a:tab pos="2344738" algn="ctr"/>
                <a:tab pos="303053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00200" algn="ctr"/>
                <a:tab pos="2344738" algn="ctr"/>
                <a:tab pos="303053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00200" algn="ctr"/>
                <a:tab pos="2344738" algn="ctr"/>
                <a:tab pos="303053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it-IT" sz="1200" b="1">
                <a:solidFill>
                  <a:schemeClr val="bg1"/>
                </a:solidFill>
              </a:rPr>
              <a:t>No. of patients:</a:t>
            </a:r>
            <a:br>
              <a:rPr lang="en-US" altLang="it-IT" sz="1200" b="1">
                <a:solidFill>
                  <a:schemeClr val="bg1"/>
                </a:solidFill>
              </a:rPr>
            </a:br>
            <a:r>
              <a:rPr lang="en-US" altLang="it-IT" sz="1200" b="1">
                <a:solidFill>
                  <a:schemeClr val="bg1"/>
                </a:solidFill>
              </a:rPr>
              <a:t>  NAC	79	58	48</a:t>
            </a:r>
          </a:p>
          <a:p>
            <a:pPr eaLnBrk="1" hangingPunct="1">
              <a:lnSpc>
                <a:spcPct val="90000"/>
              </a:lnSpc>
            </a:pPr>
            <a:r>
              <a:rPr lang="en-US" altLang="it-IT" sz="1200" b="1">
                <a:solidFill>
                  <a:schemeClr val="bg1"/>
                </a:solidFill>
              </a:rPr>
              <a:t>  Placebo	74	59	47</a:t>
            </a:r>
          </a:p>
        </p:txBody>
      </p:sp>
      <p:grpSp>
        <p:nvGrpSpPr>
          <p:cNvPr id="33813" name="Group 81">
            <a:extLst>
              <a:ext uri="{FF2B5EF4-FFF2-40B4-BE49-F238E27FC236}">
                <a16:creationId xmlns:a16="http://schemas.microsoft.com/office/drawing/2014/main" id="{CCA3CF8D-AA89-B245-91E4-92511DEA0577}"/>
              </a:ext>
            </a:extLst>
          </p:cNvPr>
          <p:cNvGrpSpPr>
            <a:grpSpLocks/>
          </p:cNvGrpSpPr>
          <p:nvPr/>
        </p:nvGrpSpPr>
        <p:grpSpPr bwMode="auto">
          <a:xfrm>
            <a:off x="3022600" y="4646613"/>
            <a:ext cx="106363" cy="134937"/>
            <a:chOff x="1904" y="3173"/>
            <a:chExt cx="67" cy="85"/>
          </a:xfrm>
        </p:grpSpPr>
        <p:sp>
          <p:nvSpPr>
            <p:cNvPr id="33930" name="Line 82">
              <a:extLst>
                <a:ext uri="{FF2B5EF4-FFF2-40B4-BE49-F238E27FC236}">
                  <a16:creationId xmlns:a16="http://schemas.microsoft.com/office/drawing/2014/main" id="{27DC5992-F17D-DD48-AD18-7F6AA9943F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04" y="3179"/>
              <a:ext cx="67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>
                <a:solidFill>
                  <a:schemeClr val="bg1"/>
                </a:solidFill>
              </a:endParaRPr>
            </a:p>
          </p:txBody>
        </p:sp>
        <p:sp>
          <p:nvSpPr>
            <p:cNvPr id="33931" name="Line 83">
              <a:extLst>
                <a:ext uri="{FF2B5EF4-FFF2-40B4-BE49-F238E27FC236}">
                  <a16:creationId xmlns:a16="http://schemas.microsoft.com/office/drawing/2014/main" id="{FD023515-939D-8349-9ED5-5773B0AF06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37" y="3173"/>
              <a:ext cx="0" cy="85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>
                <a:solidFill>
                  <a:schemeClr val="bg1"/>
                </a:solidFill>
              </a:endParaRPr>
            </a:p>
          </p:txBody>
        </p:sp>
      </p:grpSp>
      <p:grpSp>
        <p:nvGrpSpPr>
          <p:cNvPr id="33814" name="Group 84">
            <a:extLst>
              <a:ext uri="{FF2B5EF4-FFF2-40B4-BE49-F238E27FC236}">
                <a16:creationId xmlns:a16="http://schemas.microsoft.com/office/drawing/2014/main" id="{A018EB6F-D5DA-584C-8D2E-A180F5F821E2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3022600" y="5180013"/>
            <a:ext cx="106363" cy="157162"/>
            <a:chOff x="1904" y="3173"/>
            <a:chExt cx="67" cy="85"/>
          </a:xfrm>
        </p:grpSpPr>
        <p:sp>
          <p:nvSpPr>
            <p:cNvPr id="33928" name="Line 85">
              <a:extLst>
                <a:ext uri="{FF2B5EF4-FFF2-40B4-BE49-F238E27FC236}">
                  <a16:creationId xmlns:a16="http://schemas.microsoft.com/office/drawing/2014/main" id="{1D3922C2-0204-7042-B1BB-13C05E2C4F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04" y="3179"/>
              <a:ext cx="67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>
                <a:solidFill>
                  <a:schemeClr val="bg1"/>
                </a:solidFill>
              </a:endParaRPr>
            </a:p>
          </p:txBody>
        </p:sp>
        <p:sp>
          <p:nvSpPr>
            <p:cNvPr id="33929" name="Line 86">
              <a:extLst>
                <a:ext uri="{FF2B5EF4-FFF2-40B4-BE49-F238E27FC236}">
                  <a16:creationId xmlns:a16="http://schemas.microsoft.com/office/drawing/2014/main" id="{EDB08A1A-AA87-4D41-A575-328BBA50D0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37" y="3173"/>
              <a:ext cx="0" cy="85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>
                <a:solidFill>
                  <a:schemeClr val="bg1"/>
                </a:solidFill>
              </a:endParaRPr>
            </a:p>
          </p:txBody>
        </p:sp>
      </p:grpSp>
      <p:grpSp>
        <p:nvGrpSpPr>
          <p:cNvPr id="33815" name="Group 87">
            <a:extLst>
              <a:ext uri="{FF2B5EF4-FFF2-40B4-BE49-F238E27FC236}">
                <a16:creationId xmlns:a16="http://schemas.microsoft.com/office/drawing/2014/main" id="{6E9BE116-5F5C-8243-83CF-9855CED8AFFE}"/>
              </a:ext>
            </a:extLst>
          </p:cNvPr>
          <p:cNvGrpSpPr>
            <a:grpSpLocks/>
          </p:cNvGrpSpPr>
          <p:nvPr/>
        </p:nvGrpSpPr>
        <p:grpSpPr bwMode="auto">
          <a:xfrm>
            <a:off x="3724275" y="4564063"/>
            <a:ext cx="106363" cy="198437"/>
            <a:chOff x="1904" y="3173"/>
            <a:chExt cx="67" cy="85"/>
          </a:xfrm>
        </p:grpSpPr>
        <p:sp>
          <p:nvSpPr>
            <p:cNvPr id="33926" name="Line 88">
              <a:extLst>
                <a:ext uri="{FF2B5EF4-FFF2-40B4-BE49-F238E27FC236}">
                  <a16:creationId xmlns:a16="http://schemas.microsoft.com/office/drawing/2014/main" id="{5D4F1BEE-3E1B-5C4C-B795-3C011D7C88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04" y="3179"/>
              <a:ext cx="67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>
                <a:solidFill>
                  <a:schemeClr val="bg1"/>
                </a:solidFill>
              </a:endParaRPr>
            </a:p>
          </p:txBody>
        </p:sp>
        <p:sp>
          <p:nvSpPr>
            <p:cNvPr id="33927" name="Line 89">
              <a:extLst>
                <a:ext uri="{FF2B5EF4-FFF2-40B4-BE49-F238E27FC236}">
                  <a16:creationId xmlns:a16="http://schemas.microsoft.com/office/drawing/2014/main" id="{42078AA1-877A-584A-99BD-DC37787990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37" y="3173"/>
              <a:ext cx="0" cy="85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>
                <a:solidFill>
                  <a:schemeClr val="bg1"/>
                </a:solidFill>
              </a:endParaRPr>
            </a:p>
          </p:txBody>
        </p:sp>
      </p:grpSp>
      <p:grpSp>
        <p:nvGrpSpPr>
          <p:cNvPr id="33816" name="Group 90">
            <a:extLst>
              <a:ext uri="{FF2B5EF4-FFF2-40B4-BE49-F238E27FC236}">
                <a16:creationId xmlns:a16="http://schemas.microsoft.com/office/drawing/2014/main" id="{BCC73E20-D2EA-1E43-9ED6-DDE3AFCDEC4E}"/>
              </a:ext>
            </a:extLst>
          </p:cNvPr>
          <p:cNvGrpSpPr>
            <a:grpSpLocks/>
          </p:cNvGrpSpPr>
          <p:nvPr/>
        </p:nvGrpSpPr>
        <p:grpSpPr bwMode="auto">
          <a:xfrm>
            <a:off x="2319338" y="4618038"/>
            <a:ext cx="1495425" cy="184150"/>
            <a:chOff x="1461" y="2909"/>
            <a:chExt cx="942" cy="116"/>
          </a:xfrm>
        </p:grpSpPr>
        <p:sp>
          <p:nvSpPr>
            <p:cNvPr id="33923" name="Rectangle 91">
              <a:extLst>
                <a:ext uri="{FF2B5EF4-FFF2-40B4-BE49-F238E27FC236}">
                  <a16:creationId xmlns:a16="http://schemas.microsoft.com/office/drawing/2014/main" id="{E4CB9D72-DB3E-D349-90AF-7592DE18A6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1" y="2909"/>
              <a:ext cx="48" cy="48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CH" altLang="it-IT" sz="240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3924" name="Rectangle 92">
              <a:extLst>
                <a:ext uri="{FF2B5EF4-FFF2-40B4-BE49-F238E27FC236}">
                  <a16:creationId xmlns:a16="http://schemas.microsoft.com/office/drawing/2014/main" id="{9AA4E633-0BDD-E441-A0C4-2C72E87385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3" y="2975"/>
              <a:ext cx="48" cy="48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CH" altLang="it-IT" sz="240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3925" name="Rectangle 93">
              <a:extLst>
                <a:ext uri="{FF2B5EF4-FFF2-40B4-BE49-F238E27FC236}">
                  <a16:creationId xmlns:a16="http://schemas.microsoft.com/office/drawing/2014/main" id="{C57C1D03-D5C3-0D4B-929A-197A13D256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5" y="2977"/>
              <a:ext cx="48" cy="48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CH" altLang="it-IT" sz="240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33817" name="Group 94">
            <a:extLst>
              <a:ext uri="{FF2B5EF4-FFF2-40B4-BE49-F238E27FC236}">
                <a16:creationId xmlns:a16="http://schemas.microsoft.com/office/drawing/2014/main" id="{2A5D2C8B-3672-0D4E-956B-18DDE1C8EC91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3724275" y="5265738"/>
            <a:ext cx="106363" cy="160337"/>
            <a:chOff x="1904" y="3173"/>
            <a:chExt cx="67" cy="85"/>
          </a:xfrm>
        </p:grpSpPr>
        <p:sp>
          <p:nvSpPr>
            <p:cNvPr id="33921" name="Line 95">
              <a:extLst>
                <a:ext uri="{FF2B5EF4-FFF2-40B4-BE49-F238E27FC236}">
                  <a16:creationId xmlns:a16="http://schemas.microsoft.com/office/drawing/2014/main" id="{A940ECAB-3865-4E45-ABA5-EA1C18A371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04" y="3179"/>
              <a:ext cx="67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>
                <a:solidFill>
                  <a:schemeClr val="bg1"/>
                </a:solidFill>
              </a:endParaRPr>
            </a:p>
          </p:txBody>
        </p:sp>
        <p:sp>
          <p:nvSpPr>
            <p:cNvPr id="33922" name="Line 96">
              <a:extLst>
                <a:ext uri="{FF2B5EF4-FFF2-40B4-BE49-F238E27FC236}">
                  <a16:creationId xmlns:a16="http://schemas.microsoft.com/office/drawing/2014/main" id="{021978CC-5C1D-E749-BF98-B26D9B3F7D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37" y="3173"/>
              <a:ext cx="0" cy="85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>
                <a:solidFill>
                  <a:schemeClr val="bg1"/>
                </a:solidFill>
              </a:endParaRPr>
            </a:p>
          </p:txBody>
        </p:sp>
      </p:grpSp>
      <p:sp>
        <p:nvSpPr>
          <p:cNvPr id="33818" name="Text Box 97">
            <a:extLst>
              <a:ext uri="{FF2B5EF4-FFF2-40B4-BE49-F238E27FC236}">
                <a16:creationId xmlns:a16="http://schemas.microsoft.com/office/drawing/2014/main" id="{0382F767-B6E0-7342-B27E-4C95491D43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0323" y="4668838"/>
            <a:ext cx="116378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br>
              <a:rPr lang="en-US" altLang="it-IT" sz="1200" b="1">
                <a:solidFill>
                  <a:schemeClr val="bg1"/>
                </a:solidFill>
              </a:rPr>
            </a:br>
            <a:r>
              <a:rPr lang="en-US" altLang="it-IT" sz="1200" b="1">
                <a:solidFill>
                  <a:schemeClr val="bg1"/>
                </a:solidFill>
              </a:rPr>
              <a:t>(% of predicted)</a:t>
            </a:r>
          </a:p>
        </p:txBody>
      </p:sp>
      <p:grpSp>
        <p:nvGrpSpPr>
          <p:cNvPr id="33819" name="Group 98">
            <a:extLst>
              <a:ext uri="{FF2B5EF4-FFF2-40B4-BE49-F238E27FC236}">
                <a16:creationId xmlns:a16="http://schemas.microsoft.com/office/drawing/2014/main" id="{7B73C954-D40E-9C4F-88AC-357C64790E9C}"/>
              </a:ext>
            </a:extLst>
          </p:cNvPr>
          <p:cNvGrpSpPr>
            <a:grpSpLocks/>
          </p:cNvGrpSpPr>
          <p:nvPr/>
        </p:nvGrpSpPr>
        <p:grpSpPr bwMode="auto">
          <a:xfrm>
            <a:off x="6029325" y="5591190"/>
            <a:ext cx="2165350" cy="184151"/>
            <a:chOff x="1246" y="3522"/>
            <a:chExt cx="1364" cy="116"/>
          </a:xfrm>
        </p:grpSpPr>
        <p:sp>
          <p:nvSpPr>
            <p:cNvPr id="33918" name="Text Box 99">
              <a:extLst>
                <a:ext uri="{FF2B5EF4-FFF2-40B4-BE49-F238E27FC236}">
                  <a16:creationId xmlns:a16="http://schemas.microsoft.com/office/drawing/2014/main" id="{9DBA7103-18C1-6447-81C5-B0F898E46C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46" y="3522"/>
              <a:ext cx="466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it-IT" sz="1200" b="1">
                  <a:solidFill>
                    <a:schemeClr val="bg1"/>
                  </a:solidFill>
                </a:rPr>
                <a:t>Baseline</a:t>
              </a:r>
            </a:p>
          </p:txBody>
        </p:sp>
        <p:sp>
          <p:nvSpPr>
            <p:cNvPr id="33919" name="Text Box 100">
              <a:extLst>
                <a:ext uri="{FF2B5EF4-FFF2-40B4-BE49-F238E27FC236}">
                  <a16:creationId xmlns:a16="http://schemas.microsoft.com/office/drawing/2014/main" id="{58BF9B28-FB09-E04D-892E-E4955E2F0D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05" y="3522"/>
              <a:ext cx="466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it-IT" sz="1200" b="1">
                  <a:solidFill>
                    <a:schemeClr val="bg1"/>
                  </a:solidFill>
                </a:rPr>
                <a:t>6 mo</a:t>
              </a:r>
            </a:p>
          </p:txBody>
        </p:sp>
        <p:sp>
          <p:nvSpPr>
            <p:cNvPr id="33920" name="Text Box 101">
              <a:extLst>
                <a:ext uri="{FF2B5EF4-FFF2-40B4-BE49-F238E27FC236}">
                  <a16:creationId xmlns:a16="http://schemas.microsoft.com/office/drawing/2014/main" id="{F83AE744-F438-EF4C-8328-F7DEEEA0BC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44" y="3522"/>
              <a:ext cx="466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it-IT" sz="1200" b="1">
                  <a:solidFill>
                    <a:schemeClr val="bg1"/>
                  </a:solidFill>
                </a:rPr>
                <a:t>12 mo</a:t>
              </a:r>
            </a:p>
          </p:txBody>
        </p:sp>
      </p:grpSp>
      <p:sp>
        <p:nvSpPr>
          <p:cNvPr id="33820" name="Text Box 102">
            <a:extLst>
              <a:ext uri="{FF2B5EF4-FFF2-40B4-BE49-F238E27FC236}">
                <a16:creationId xmlns:a16="http://schemas.microsoft.com/office/drawing/2014/main" id="{63D256B7-1C54-5C4D-8E6C-B852B04AB5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9963" y="5773738"/>
            <a:ext cx="354965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tabLst>
                <a:tab pos="1600200" algn="ctr"/>
                <a:tab pos="2344738" algn="ctr"/>
                <a:tab pos="303053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1600200" algn="ctr"/>
                <a:tab pos="2344738" algn="ctr"/>
                <a:tab pos="303053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1600200" algn="ctr"/>
                <a:tab pos="2344738" algn="ctr"/>
                <a:tab pos="303053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1600200" algn="ctr"/>
                <a:tab pos="2344738" algn="ctr"/>
                <a:tab pos="303053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1600200" algn="ctr"/>
                <a:tab pos="2344738" algn="ctr"/>
                <a:tab pos="303053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00200" algn="ctr"/>
                <a:tab pos="2344738" algn="ctr"/>
                <a:tab pos="303053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00200" algn="ctr"/>
                <a:tab pos="2344738" algn="ctr"/>
                <a:tab pos="303053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00200" algn="ctr"/>
                <a:tab pos="2344738" algn="ctr"/>
                <a:tab pos="303053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00200" algn="ctr"/>
                <a:tab pos="2344738" algn="ctr"/>
                <a:tab pos="303053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br>
              <a:rPr lang="en-US" altLang="it-IT" sz="1200" b="1">
                <a:solidFill>
                  <a:schemeClr val="bg1"/>
                </a:solidFill>
              </a:rPr>
            </a:br>
            <a:r>
              <a:rPr lang="en-US" altLang="it-IT" sz="1200" b="1">
                <a:solidFill>
                  <a:schemeClr val="bg1"/>
                </a:solidFill>
              </a:rPr>
              <a:t>  	79	58	48</a:t>
            </a:r>
          </a:p>
          <a:p>
            <a:pPr eaLnBrk="1" hangingPunct="1">
              <a:lnSpc>
                <a:spcPct val="90000"/>
              </a:lnSpc>
            </a:pPr>
            <a:r>
              <a:rPr lang="en-US" altLang="it-IT" sz="1200" b="1">
                <a:solidFill>
                  <a:schemeClr val="bg1"/>
                </a:solidFill>
              </a:rPr>
              <a:t>	74	59	47</a:t>
            </a:r>
          </a:p>
        </p:txBody>
      </p:sp>
      <p:grpSp>
        <p:nvGrpSpPr>
          <p:cNvPr id="33821" name="Group 103">
            <a:extLst>
              <a:ext uri="{FF2B5EF4-FFF2-40B4-BE49-F238E27FC236}">
                <a16:creationId xmlns:a16="http://schemas.microsoft.com/office/drawing/2014/main" id="{52C542AD-381F-8E41-9228-25FAE1B058BB}"/>
              </a:ext>
            </a:extLst>
          </p:cNvPr>
          <p:cNvGrpSpPr>
            <a:grpSpLocks/>
          </p:cNvGrpSpPr>
          <p:nvPr/>
        </p:nvGrpSpPr>
        <p:grpSpPr bwMode="auto">
          <a:xfrm>
            <a:off x="7073900" y="4468813"/>
            <a:ext cx="106363" cy="134937"/>
            <a:chOff x="1904" y="3173"/>
            <a:chExt cx="67" cy="85"/>
          </a:xfrm>
        </p:grpSpPr>
        <p:sp>
          <p:nvSpPr>
            <p:cNvPr id="33916" name="Line 104">
              <a:extLst>
                <a:ext uri="{FF2B5EF4-FFF2-40B4-BE49-F238E27FC236}">
                  <a16:creationId xmlns:a16="http://schemas.microsoft.com/office/drawing/2014/main" id="{4F690C05-0E07-BB4B-9B40-F186692C02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04" y="3179"/>
              <a:ext cx="67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>
                <a:solidFill>
                  <a:schemeClr val="bg1"/>
                </a:solidFill>
              </a:endParaRPr>
            </a:p>
          </p:txBody>
        </p:sp>
        <p:sp>
          <p:nvSpPr>
            <p:cNvPr id="33917" name="Line 105">
              <a:extLst>
                <a:ext uri="{FF2B5EF4-FFF2-40B4-BE49-F238E27FC236}">
                  <a16:creationId xmlns:a16="http://schemas.microsoft.com/office/drawing/2014/main" id="{D5AEC189-AD5A-BA48-BF96-3BABAE12B1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37" y="3173"/>
              <a:ext cx="0" cy="85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>
                <a:solidFill>
                  <a:schemeClr val="bg1"/>
                </a:solidFill>
              </a:endParaRPr>
            </a:p>
          </p:txBody>
        </p:sp>
      </p:grpSp>
      <p:grpSp>
        <p:nvGrpSpPr>
          <p:cNvPr id="33822" name="Group 106">
            <a:extLst>
              <a:ext uri="{FF2B5EF4-FFF2-40B4-BE49-F238E27FC236}">
                <a16:creationId xmlns:a16="http://schemas.microsoft.com/office/drawing/2014/main" id="{4292DD99-6F66-4245-93AF-053FF017CA5B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7073900" y="5084763"/>
            <a:ext cx="106363" cy="198437"/>
            <a:chOff x="1904" y="3173"/>
            <a:chExt cx="67" cy="85"/>
          </a:xfrm>
        </p:grpSpPr>
        <p:sp>
          <p:nvSpPr>
            <p:cNvPr id="33914" name="Line 107">
              <a:extLst>
                <a:ext uri="{FF2B5EF4-FFF2-40B4-BE49-F238E27FC236}">
                  <a16:creationId xmlns:a16="http://schemas.microsoft.com/office/drawing/2014/main" id="{96193AB9-426A-EA43-9A50-E2F2FC5CE2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04" y="3179"/>
              <a:ext cx="67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>
                <a:solidFill>
                  <a:schemeClr val="bg1"/>
                </a:solidFill>
              </a:endParaRPr>
            </a:p>
          </p:txBody>
        </p:sp>
        <p:sp>
          <p:nvSpPr>
            <p:cNvPr id="33915" name="Line 108">
              <a:extLst>
                <a:ext uri="{FF2B5EF4-FFF2-40B4-BE49-F238E27FC236}">
                  <a16:creationId xmlns:a16="http://schemas.microsoft.com/office/drawing/2014/main" id="{2D0E8122-EF89-3E46-A49B-C45BE44A0D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37" y="3173"/>
              <a:ext cx="0" cy="85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>
                <a:solidFill>
                  <a:schemeClr val="bg1"/>
                </a:solidFill>
              </a:endParaRPr>
            </a:p>
          </p:txBody>
        </p:sp>
      </p:grpSp>
      <p:grpSp>
        <p:nvGrpSpPr>
          <p:cNvPr id="33823" name="Group 109">
            <a:extLst>
              <a:ext uri="{FF2B5EF4-FFF2-40B4-BE49-F238E27FC236}">
                <a16:creationId xmlns:a16="http://schemas.microsoft.com/office/drawing/2014/main" id="{32BF7E59-DC76-644D-8931-1EA456B24F98}"/>
              </a:ext>
            </a:extLst>
          </p:cNvPr>
          <p:cNvGrpSpPr>
            <a:grpSpLocks/>
          </p:cNvGrpSpPr>
          <p:nvPr/>
        </p:nvGrpSpPr>
        <p:grpSpPr bwMode="auto">
          <a:xfrm>
            <a:off x="7775575" y="4621213"/>
            <a:ext cx="106363" cy="134937"/>
            <a:chOff x="1904" y="3173"/>
            <a:chExt cx="67" cy="85"/>
          </a:xfrm>
        </p:grpSpPr>
        <p:sp>
          <p:nvSpPr>
            <p:cNvPr id="33912" name="Line 110">
              <a:extLst>
                <a:ext uri="{FF2B5EF4-FFF2-40B4-BE49-F238E27FC236}">
                  <a16:creationId xmlns:a16="http://schemas.microsoft.com/office/drawing/2014/main" id="{FB6ED3DB-FB0C-B242-82B6-FB9C84D72E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04" y="3179"/>
              <a:ext cx="67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>
                <a:solidFill>
                  <a:schemeClr val="bg1"/>
                </a:solidFill>
              </a:endParaRPr>
            </a:p>
          </p:txBody>
        </p:sp>
        <p:sp>
          <p:nvSpPr>
            <p:cNvPr id="33913" name="Line 111">
              <a:extLst>
                <a:ext uri="{FF2B5EF4-FFF2-40B4-BE49-F238E27FC236}">
                  <a16:creationId xmlns:a16="http://schemas.microsoft.com/office/drawing/2014/main" id="{3A7E6419-BF8C-7A45-A09B-33A92E4C8E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37" y="3173"/>
              <a:ext cx="0" cy="85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>
                <a:solidFill>
                  <a:schemeClr val="bg1"/>
                </a:solidFill>
              </a:endParaRPr>
            </a:p>
          </p:txBody>
        </p:sp>
      </p:grpSp>
      <p:grpSp>
        <p:nvGrpSpPr>
          <p:cNvPr id="33824" name="Group 112">
            <a:extLst>
              <a:ext uri="{FF2B5EF4-FFF2-40B4-BE49-F238E27FC236}">
                <a16:creationId xmlns:a16="http://schemas.microsoft.com/office/drawing/2014/main" id="{098124C6-02E3-4945-9090-06D74D27BADF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7775575" y="5294313"/>
            <a:ext cx="106363" cy="198437"/>
            <a:chOff x="1904" y="3173"/>
            <a:chExt cx="67" cy="85"/>
          </a:xfrm>
        </p:grpSpPr>
        <p:sp>
          <p:nvSpPr>
            <p:cNvPr id="33910" name="Line 113">
              <a:extLst>
                <a:ext uri="{FF2B5EF4-FFF2-40B4-BE49-F238E27FC236}">
                  <a16:creationId xmlns:a16="http://schemas.microsoft.com/office/drawing/2014/main" id="{5F68F360-9608-B749-B926-6D7DE02697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04" y="3179"/>
              <a:ext cx="67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>
                <a:solidFill>
                  <a:schemeClr val="bg1"/>
                </a:solidFill>
              </a:endParaRPr>
            </a:p>
          </p:txBody>
        </p:sp>
        <p:sp>
          <p:nvSpPr>
            <p:cNvPr id="33911" name="Line 114">
              <a:extLst>
                <a:ext uri="{FF2B5EF4-FFF2-40B4-BE49-F238E27FC236}">
                  <a16:creationId xmlns:a16="http://schemas.microsoft.com/office/drawing/2014/main" id="{F2E0D33C-310A-204A-9E99-831852F2FF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37" y="3173"/>
              <a:ext cx="0" cy="85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>
                <a:solidFill>
                  <a:schemeClr val="bg1"/>
                </a:solidFill>
              </a:endParaRPr>
            </a:p>
          </p:txBody>
        </p:sp>
      </p:grpSp>
      <p:sp>
        <p:nvSpPr>
          <p:cNvPr id="33825" name="Text Box 115">
            <a:extLst>
              <a:ext uri="{FF2B5EF4-FFF2-40B4-BE49-F238E27FC236}">
                <a16:creationId xmlns:a16="http://schemas.microsoft.com/office/drawing/2014/main" id="{F1403BD6-75A6-AD47-BB2A-9B1873AA2E8D}"/>
              </a:ext>
            </a:extLst>
          </p:cNvPr>
          <p:cNvSpPr txBox="1">
            <a:spLocks noChangeArrowheads="1"/>
          </p:cNvSpPr>
          <p:nvPr/>
        </p:nvSpPr>
        <p:spPr bwMode="auto">
          <a:xfrm rot="21596336">
            <a:off x="339009" y="2269302"/>
            <a:ext cx="113967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it-IT" sz="1400" b="1" dirty="0">
                <a:solidFill>
                  <a:schemeClr val="bg1"/>
                </a:solidFill>
              </a:rPr>
              <a:t>Vital capacity</a:t>
            </a:r>
            <a:br>
              <a:rPr lang="en-US" altLang="it-IT" sz="1200" b="1" dirty="0">
                <a:solidFill>
                  <a:schemeClr val="bg1"/>
                </a:solidFill>
              </a:rPr>
            </a:br>
            <a:r>
              <a:rPr lang="en-US" altLang="it-IT" sz="1200" b="1" dirty="0">
                <a:solidFill>
                  <a:schemeClr val="bg1"/>
                </a:solidFill>
              </a:rPr>
              <a:t>(liters)</a:t>
            </a:r>
          </a:p>
        </p:txBody>
      </p:sp>
      <p:grpSp>
        <p:nvGrpSpPr>
          <p:cNvPr id="33826" name="Group 116">
            <a:extLst>
              <a:ext uri="{FF2B5EF4-FFF2-40B4-BE49-F238E27FC236}">
                <a16:creationId xmlns:a16="http://schemas.microsoft.com/office/drawing/2014/main" id="{A23F4447-4290-7E4F-9517-B0C927C2DA3F}"/>
              </a:ext>
            </a:extLst>
          </p:cNvPr>
          <p:cNvGrpSpPr>
            <a:grpSpLocks/>
          </p:cNvGrpSpPr>
          <p:nvPr/>
        </p:nvGrpSpPr>
        <p:grpSpPr bwMode="auto">
          <a:xfrm>
            <a:off x="1978025" y="3217848"/>
            <a:ext cx="2165350" cy="184149"/>
            <a:chOff x="1246" y="3522"/>
            <a:chExt cx="1364" cy="116"/>
          </a:xfrm>
        </p:grpSpPr>
        <p:sp>
          <p:nvSpPr>
            <p:cNvPr id="33907" name="Text Box 117">
              <a:extLst>
                <a:ext uri="{FF2B5EF4-FFF2-40B4-BE49-F238E27FC236}">
                  <a16:creationId xmlns:a16="http://schemas.microsoft.com/office/drawing/2014/main" id="{AA0E65D2-3774-E74D-A2A7-46C41293EB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46" y="3522"/>
              <a:ext cx="466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it-IT" sz="1200" b="1">
                  <a:solidFill>
                    <a:schemeClr val="bg1"/>
                  </a:solidFill>
                </a:rPr>
                <a:t>Baseline</a:t>
              </a:r>
            </a:p>
          </p:txBody>
        </p:sp>
        <p:sp>
          <p:nvSpPr>
            <p:cNvPr id="33908" name="Text Box 118">
              <a:extLst>
                <a:ext uri="{FF2B5EF4-FFF2-40B4-BE49-F238E27FC236}">
                  <a16:creationId xmlns:a16="http://schemas.microsoft.com/office/drawing/2014/main" id="{DD3D711A-FFB7-5546-8E5F-DE8FC8C2E7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05" y="3522"/>
              <a:ext cx="466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it-IT" sz="1200" b="1">
                  <a:solidFill>
                    <a:schemeClr val="bg1"/>
                  </a:solidFill>
                </a:rPr>
                <a:t>6 mo</a:t>
              </a:r>
            </a:p>
          </p:txBody>
        </p:sp>
        <p:sp>
          <p:nvSpPr>
            <p:cNvPr id="33909" name="Text Box 119">
              <a:extLst>
                <a:ext uri="{FF2B5EF4-FFF2-40B4-BE49-F238E27FC236}">
                  <a16:creationId xmlns:a16="http://schemas.microsoft.com/office/drawing/2014/main" id="{9C09F062-80BB-0742-A2BA-9EAFF9C159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44" y="3522"/>
              <a:ext cx="466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it-IT" sz="1200" b="1">
                  <a:solidFill>
                    <a:schemeClr val="bg1"/>
                  </a:solidFill>
                </a:rPr>
                <a:t>12 mo</a:t>
              </a:r>
            </a:p>
          </p:txBody>
        </p:sp>
      </p:grpSp>
      <p:sp>
        <p:nvSpPr>
          <p:cNvPr id="33827" name="Text Box 120">
            <a:extLst>
              <a:ext uri="{FF2B5EF4-FFF2-40B4-BE49-F238E27FC236}">
                <a16:creationId xmlns:a16="http://schemas.microsoft.com/office/drawing/2014/main" id="{59532649-B3C6-4F49-BFDA-3D40C5F019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663" y="3400425"/>
            <a:ext cx="354965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tabLst>
                <a:tab pos="1600200" algn="ctr"/>
                <a:tab pos="2344738" algn="ctr"/>
                <a:tab pos="303053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1600200" algn="ctr"/>
                <a:tab pos="2344738" algn="ctr"/>
                <a:tab pos="303053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1600200" algn="ctr"/>
                <a:tab pos="2344738" algn="ctr"/>
                <a:tab pos="303053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1600200" algn="ctr"/>
                <a:tab pos="2344738" algn="ctr"/>
                <a:tab pos="303053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1600200" algn="ctr"/>
                <a:tab pos="2344738" algn="ctr"/>
                <a:tab pos="303053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00200" algn="ctr"/>
                <a:tab pos="2344738" algn="ctr"/>
                <a:tab pos="303053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00200" algn="ctr"/>
                <a:tab pos="2344738" algn="ctr"/>
                <a:tab pos="303053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00200" algn="ctr"/>
                <a:tab pos="2344738" algn="ctr"/>
                <a:tab pos="303053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00200" algn="ctr"/>
                <a:tab pos="2344738" algn="ctr"/>
                <a:tab pos="303053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it-IT" sz="1200" b="1">
                <a:solidFill>
                  <a:schemeClr val="bg1"/>
                </a:solidFill>
              </a:rPr>
              <a:t>No. of patients:</a:t>
            </a:r>
            <a:br>
              <a:rPr lang="en-US" altLang="it-IT" sz="1200" b="1">
                <a:solidFill>
                  <a:schemeClr val="bg1"/>
                </a:solidFill>
              </a:rPr>
            </a:br>
            <a:r>
              <a:rPr lang="en-US" altLang="it-IT" sz="1200" b="1">
                <a:solidFill>
                  <a:schemeClr val="bg1"/>
                </a:solidFill>
              </a:rPr>
              <a:t>  NAC	80	63	55</a:t>
            </a:r>
          </a:p>
          <a:p>
            <a:pPr eaLnBrk="1" hangingPunct="1">
              <a:lnSpc>
                <a:spcPct val="90000"/>
              </a:lnSpc>
            </a:pPr>
            <a:r>
              <a:rPr lang="en-US" altLang="it-IT" sz="1200" b="1">
                <a:solidFill>
                  <a:schemeClr val="bg1"/>
                </a:solidFill>
              </a:rPr>
              <a:t>  Placebo	75	60	51</a:t>
            </a:r>
          </a:p>
        </p:txBody>
      </p:sp>
      <p:grpSp>
        <p:nvGrpSpPr>
          <p:cNvPr id="33828" name="Group 121">
            <a:extLst>
              <a:ext uri="{FF2B5EF4-FFF2-40B4-BE49-F238E27FC236}">
                <a16:creationId xmlns:a16="http://schemas.microsoft.com/office/drawing/2014/main" id="{5B5CF0E0-0D3F-1746-814C-E36994E36897}"/>
              </a:ext>
            </a:extLst>
          </p:cNvPr>
          <p:cNvGrpSpPr>
            <a:grpSpLocks/>
          </p:cNvGrpSpPr>
          <p:nvPr/>
        </p:nvGrpSpPr>
        <p:grpSpPr bwMode="auto">
          <a:xfrm>
            <a:off x="3022600" y="2187575"/>
            <a:ext cx="106363" cy="134938"/>
            <a:chOff x="1904" y="3173"/>
            <a:chExt cx="67" cy="85"/>
          </a:xfrm>
        </p:grpSpPr>
        <p:sp>
          <p:nvSpPr>
            <p:cNvPr id="33905" name="Line 122">
              <a:extLst>
                <a:ext uri="{FF2B5EF4-FFF2-40B4-BE49-F238E27FC236}">
                  <a16:creationId xmlns:a16="http://schemas.microsoft.com/office/drawing/2014/main" id="{433E1E2F-7ACD-9340-9684-264D762E4A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04" y="3179"/>
              <a:ext cx="67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>
                <a:solidFill>
                  <a:schemeClr val="bg1"/>
                </a:solidFill>
              </a:endParaRPr>
            </a:p>
          </p:txBody>
        </p:sp>
        <p:sp>
          <p:nvSpPr>
            <p:cNvPr id="33906" name="Line 123">
              <a:extLst>
                <a:ext uri="{FF2B5EF4-FFF2-40B4-BE49-F238E27FC236}">
                  <a16:creationId xmlns:a16="http://schemas.microsoft.com/office/drawing/2014/main" id="{FB4282A8-427E-B648-B4CE-609720DF15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37" y="3173"/>
              <a:ext cx="0" cy="85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>
                <a:solidFill>
                  <a:schemeClr val="bg1"/>
                </a:solidFill>
              </a:endParaRPr>
            </a:p>
          </p:txBody>
        </p:sp>
      </p:grpSp>
      <p:grpSp>
        <p:nvGrpSpPr>
          <p:cNvPr id="33829" name="Group 124">
            <a:extLst>
              <a:ext uri="{FF2B5EF4-FFF2-40B4-BE49-F238E27FC236}">
                <a16:creationId xmlns:a16="http://schemas.microsoft.com/office/drawing/2014/main" id="{FA49CC9F-1BD9-A440-B569-54E4C76160FC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3022600" y="2632075"/>
            <a:ext cx="106363" cy="198438"/>
            <a:chOff x="1904" y="3173"/>
            <a:chExt cx="67" cy="85"/>
          </a:xfrm>
        </p:grpSpPr>
        <p:sp>
          <p:nvSpPr>
            <p:cNvPr id="33903" name="Line 125">
              <a:extLst>
                <a:ext uri="{FF2B5EF4-FFF2-40B4-BE49-F238E27FC236}">
                  <a16:creationId xmlns:a16="http://schemas.microsoft.com/office/drawing/2014/main" id="{76F4E683-E3E1-A346-BC5F-8E5C74C3E6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04" y="3179"/>
              <a:ext cx="67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>
                <a:solidFill>
                  <a:schemeClr val="bg1"/>
                </a:solidFill>
              </a:endParaRPr>
            </a:p>
          </p:txBody>
        </p:sp>
        <p:sp>
          <p:nvSpPr>
            <p:cNvPr id="33904" name="Line 126">
              <a:extLst>
                <a:ext uri="{FF2B5EF4-FFF2-40B4-BE49-F238E27FC236}">
                  <a16:creationId xmlns:a16="http://schemas.microsoft.com/office/drawing/2014/main" id="{D764E348-1EB7-5A4A-BBC0-3DF1597E74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37" y="3173"/>
              <a:ext cx="0" cy="85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>
                <a:solidFill>
                  <a:schemeClr val="bg1"/>
                </a:solidFill>
              </a:endParaRPr>
            </a:p>
          </p:txBody>
        </p:sp>
      </p:grpSp>
      <p:grpSp>
        <p:nvGrpSpPr>
          <p:cNvPr id="33830" name="Group 127">
            <a:extLst>
              <a:ext uri="{FF2B5EF4-FFF2-40B4-BE49-F238E27FC236}">
                <a16:creationId xmlns:a16="http://schemas.microsoft.com/office/drawing/2014/main" id="{DFF2D76D-C0B8-B34F-828F-5192209CC05A}"/>
              </a:ext>
            </a:extLst>
          </p:cNvPr>
          <p:cNvGrpSpPr>
            <a:grpSpLocks/>
          </p:cNvGrpSpPr>
          <p:nvPr/>
        </p:nvGrpSpPr>
        <p:grpSpPr bwMode="auto">
          <a:xfrm>
            <a:off x="3724275" y="2216150"/>
            <a:ext cx="106363" cy="134938"/>
            <a:chOff x="1904" y="3173"/>
            <a:chExt cx="67" cy="85"/>
          </a:xfrm>
        </p:grpSpPr>
        <p:sp>
          <p:nvSpPr>
            <p:cNvPr id="33901" name="Line 128">
              <a:extLst>
                <a:ext uri="{FF2B5EF4-FFF2-40B4-BE49-F238E27FC236}">
                  <a16:creationId xmlns:a16="http://schemas.microsoft.com/office/drawing/2014/main" id="{AEF5F5B9-A016-154D-AF8B-5C8A5E5FA3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04" y="3179"/>
              <a:ext cx="67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>
                <a:solidFill>
                  <a:schemeClr val="bg1"/>
                </a:solidFill>
              </a:endParaRPr>
            </a:p>
          </p:txBody>
        </p:sp>
        <p:sp>
          <p:nvSpPr>
            <p:cNvPr id="33902" name="Line 129">
              <a:extLst>
                <a:ext uri="{FF2B5EF4-FFF2-40B4-BE49-F238E27FC236}">
                  <a16:creationId xmlns:a16="http://schemas.microsoft.com/office/drawing/2014/main" id="{A59105D4-C95E-5A4F-906D-BC940F3FE5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37" y="3173"/>
              <a:ext cx="0" cy="85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>
                <a:solidFill>
                  <a:schemeClr val="bg1"/>
                </a:solidFill>
              </a:endParaRPr>
            </a:p>
          </p:txBody>
        </p:sp>
      </p:grpSp>
      <p:grpSp>
        <p:nvGrpSpPr>
          <p:cNvPr id="33831" name="Group 130">
            <a:extLst>
              <a:ext uri="{FF2B5EF4-FFF2-40B4-BE49-F238E27FC236}">
                <a16:creationId xmlns:a16="http://schemas.microsoft.com/office/drawing/2014/main" id="{4D8B5903-A083-CF46-B82B-098F5EFF0009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3724275" y="2806700"/>
            <a:ext cx="106363" cy="115888"/>
            <a:chOff x="1904" y="3173"/>
            <a:chExt cx="67" cy="85"/>
          </a:xfrm>
        </p:grpSpPr>
        <p:sp>
          <p:nvSpPr>
            <p:cNvPr id="33899" name="Line 131">
              <a:extLst>
                <a:ext uri="{FF2B5EF4-FFF2-40B4-BE49-F238E27FC236}">
                  <a16:creationId xmlns:a16="http://schemas.microsoft.com/office/drawing/2014/main" id="{91370131-5F00-404C-B5A9-B469848806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04" y="3179"/>
              <a:ext cx="67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>
                <a:solidFill>
                  <a:schemeClr val="bg1"/>
                </a:solidFill>
              </a:endParaRPr>
            </a:p>
          </p:txBody>
        </p:sp>
        <p:sp>
          <p:nvSpPr>
            <p:cNvPr id="33900" name="Line 132">
              <a:extLst>
                <a:ext uri="{FF2B5EF4-FFF2-40B4-BE49-F238E27FC236}">
                  <a16:creationId xmlns:a16="http://schemas.microsoft.com/office/drawing/2014/main" id="{08938AFA-F819-3E42-B6E7-981FF7D70B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37" y="3173"/>
              <a:ext cx="0" cy="85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>
                <a:solidFill>
                  <a:schemeClr val="bg1"/>
                </a:solidFill>
              </a:endParaRPr>
            </a:p>
          </p:txBody>
        </p:sp>
      </p:grpSp>
      <p:grpSp>
        <p:nvGrpSpPr>
          <p:cNvPr id="33832" name="Group 133">
            <a:extLst>
              <a:ext uri="{FF2B5EF4-FFF2-40B4-BE49-F238E27FC236}">
                <a16:creationId xmlns:a16="http://schemas.microsoft.com/office/drawing/2014/main" id="{18C7ED9E-E8E4-C74C-865D-EF6B78A62AEE}"/>
              </a:ext>
            </a:extLst>
          </p:cNvPr>
          <p:cNvGrpSpPr>
            <a:grpSpLocks/>
          </p:cNvGrpSpPr>
          <p:nvPr/>
        </p:nvGrpSpPr>
        <p:grpSpPr bwMode="auto">
          <a:xfrm>
            <a:off x="2316163" y="2143125"/>
            <a:ext cx="1498600" cy="714375"/>
            <a:chOff x="1459" y="1247"/>
            <a:chExt cx="944" cy="450"/>
          </a:xfrm>
        </p:grpSpPr>
        <p:sp>
          <p:nvSpPr>
            <p:cNvPr id="33896" name="Rectangle 134">
              <a:extLst>
                <a:ext uri="{FF2B5EF4-FFF2-40B4-BE49-F238E27FC236}">
                  <a16:creationId xmlns:a16="http://schemas.microsoft.com/office/drawing/2014/main" id="{6972467D-580E-E844-94F0-8B45EE6D1F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9" y="1247"/>
              <a:ext cx="48" cy="48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CC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CH" altLang="it-IT" sz="240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3897" name="Rectangle 135">
              <a:extLst>
                <a:ext uri="{FF2B5EF4-FFF2-40B4-BE49-F238E27FC236}">
                  <a16:creationId xmlns:a16="http://schemas.microsoft.com/office/drawing/2014/main" id="{2C931637-4531-5843-850A-7754E2FACA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3" y="1543"/>
              <a:ext cx="48" cy="48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CC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CH" altLang="it-IT" sz="240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3898" name="Rectangle 136">
              <a:extLst>
                <a:ext uri="{FF2B5EF4-FFF2-40B4-BE49-F238E27FC236}">
                  <a16:creationId xmlns:a16="http://schemas.microsoft.com/office/drawing/2014/main" id="{5B523F42-6130-D546-A39D-B9E1156174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5" y="1649"/>
              <a:ext cx="48" cy="48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CC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CH" altLang="it-IT" sz="240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33833" name="Text Box 137">
            <a:extLst>
              <a:ext uri="{FF2B5EF4-FFF2-40B4-BE49-F238E27FC236}">
                <a16:creationId xmlns:a16="http://schemas.microsoft.com/office/drawing/2014/main" id="{AACC4276-1603-B648-A9BE-959CA6F0C4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8261" y="2255838"/>
            <a:ext cx="116378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br>
              <a:rPr lang="en-US" altLang="it-IT" sz="1200" b="1">
                <a:solidFill>
                  <a:schemeClr val="bg1"/>
                </a:solidFill>
              </a:rPr>
            </a:br>
            <a:r>
              <a:rPr lang="en-US" altLang="it-IT" sz="1200" b="1">
                <a:solidFill>
                  <a:schemeClr val="bg1"/>
                </a:solidFill>
              </a:rPr>
              <a:t>(% of predicted)</a:t>
            </a:r>
          </a:p>
        </p:txBody>
      </p:sp>
      <p:grpSp>
        <p:nvGrpSpPr>
          <p:cNvPr id="33834" name="Group 138">
            <a:extLst>
              <a:ext uri="{FF2B5EF4-FFF2-40B4-BE49-F238E27FC236}">
                <a16:creationId xmlns:a16="http://schemas.microsoft.com/office/drawing/2014/main" id="{264D7DDD-8096-B746-971A-EE1DA49FA8A1}"/>
              </a:ext>
            </a:extLst>
          </p:cNvPr>
          <p:cNvGrpSpPr>
            <a:grpSpLocks/>
          </p:cNvGrpSpPr>
          <p:nvPr/>
        </p:nvGrpSpPr>
        <p:grpSpPr bwMode="auto">
          <a:xfrm>
            <a:off x="6029325" y="3217848"/>
            <a:ext cx="2165350" cy="184149"/>
            <a:chOff x="1246" y="3522"/>
            <a:chExt cx="1364" cy="116"/>
          </a:xfrm>
        </p:grpSpPr>
        <p:sp>
          <p:nvSpPr>
            <p:cNvPr id="33893" name="Text Box 139">
              <a:extLst>
                <a:ext uri="{FF2B5EF4-FFF2-40B4-BE49-F238E27FC236}">
                  <a16:creationId xmlns:a16="http://schemas.microsoft.com/office/drawing/2014/main" id="{A9E43F80-879B-BD4E-8CC4-9C4A9DA595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46" y="3522"/>
              <a:ext cx="466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it-IT" sz="1200" b="1">
                  <a:solidFill>
                    <a:schemeClr val="bg1"/>
                  </a:solidFill>
                </a:rPr>
                <a:t>Baseline</a:t>
              </a:r>
            </a:p>
          </p:txBody>
        </p:sp>
        <p:sp>
          <p:nvSpPr>
            <p:cNvPr id="33894" name="Text Box 140">
              <a:extLst>
                <a:ext uri="{FF2B5EF4-FFF2-40B4-BE49-F238E27FC236}">
                  <a16:creationId xmlns:a16="http://schemas.microsoft.com/office/drawing/2014/main" id="{3F991E95-26C9-B640-A4F6-706E9B0DB7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05" y="3522"/>
              <a:ext cx="466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it-IT" sz="1200" b="1">
                  <a:solidFill>
                    <a:schemeClr val="bg1"/>
                  </a:solidFill>
                </a:rPr>
                <a:t>6 mo</a:t>
              </a:r>
            </a:p>
          </p:txBody>
        </p:sp>
        <p:sp>
          <p:nvSpPr>
            <p:cNvPr id="33895" name="Text Box 141">
              <a:extLst>
                <a:ext uri="{FF2B5EF4-FFF2-40B4-BE49-F238E27FC236}">
                  <a16:creationId xmlns:a16="http://schemas.microsoft.com/office/drawing/2014/main" id="{0AC64CE3-C4D4-3A43-980F-DEB6E40B85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44" y="3522"/>
              <a:ext cx="466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it-IT" sz="1200" b="1">
                  <a:solidFill>
                    <a:schemeClr val="bg1"/>
                  </a:solidFill>
                </a:rPr>
                <a:t>12 mo</a:t>
              </a:r>
            </a:p>
          </p:txBody>
        </p:sp>
      </p:grpSp>
      <p:grpSp>
        <p:nvGrpSpPr>
          <p:cNvPr id="33835" name="Group 142">
            <a:extLst>
              <a:ext uri="{FF2B5EF4-FFF2-40B4-BE49-F238E27FC236}">
                <a16:creationId xmlns:a16="http://schemas.microsoft.com/office/drawing/2014/main" id="{819AD147-6046-6641-9DE9-A05480873666}"/>
              </a:ext>
            </a:extLst>
          </p:cNvPr>
          <p:cNvGrpSpPr>
            <a:grpSpLocks/>
          </p:cNvGrpSpPr>
          <p:nvPr/>
        </p:nvGrpSpPr>
        <p:grpSpPr bwMode="auto">
          <a:xfrm>
            <a:off x="7073900" y="2041525"/>
            <a:ext cx="106363" cy="134938"/>
            <a:chOff x="1904" y="3173"/>
            <a:chExt cx="67" cy="85"/>
          </a:xfrm>
        </p:grpSpPr>
        <p:sp>
          <p:nvSpPr>
            <p:cNvPr id="33891" name="Line 143">
              <a:extLst>
                <a:ext uri="{FF2B5EF4-FFF2-40B4-BE49-F238E27FC236}">
                  <a16:creationId xmlns:a16="http://schemas.microsoft.com/office/drawing/2014/main" id="{E1A97DDB-DEEC-C346-802D-96F89EFFD4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04" y="3179"/>
              <a:ext cx="67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>
                <a:solidFill>
                  <a:schemeClr val="bg1"/>
                </a:solidFill>
              </a:endParaRPr>
            </a:p>
          </p:txBody>
        </p:sp>
        <p:sp>
          <p:nvSpPr>
            <p:cNvPr id="33892" name="Line 144">
              <a:extLst>
                <a:ext uri="{FF2B5EF4-FFF2-40B4-BE49-F238E27FC236}">
                  <a16:creationId xmlns:a16="http://schemas.microsoft.com/office/drawing/2014/main" id="{9E9440CC-48C3-3A48-B9BB-51612FA2C8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37" y="3173"/>
              <a:ext cx="0" cy="85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>
                <a:solidFill>
                  <a:schemeClr val="bg1"/>
                </a:solidFill>
              </a:endParaRPr>
            </a:p>
          </p:txBody>
        </p:sp>
      </p:grpSp>
      <p:grpSp>
        <p:nvGrpSpPr>
          <p:cNvPr id="33836" name="Group 145">
            <a:extLst>
              <a:ext uri="{FF2B5EF4-FFF2-40B4-BE49-F238E27FC236}">
                <a16:creationId xmlns:a16="http://schemas.microsoft.com/office/drawing/2014/main" id="{385FAFDD-5DF7-B34E-8CCD-D866FA23B32D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7073900" y="2486025"/>
            <a:ext cx="106363" cy="157163"/>
            <a:chOff x="1904" y="3173"/>
            <a:chExt cx="67" cy="85"/>
          </a:xfrm>
        </p:grpSpPr>
        <p:sp>
          <p:nvSpPr>
            <p:cNvPr id="33889" name="Line 146">
              <a:extLst>
                <a:ext uri="{FF2B5EF4-FFF2-40B4-BE49-F238E27FC236}">
                  <a16:creationId xmlns:a16="http://schemas.microsoft.com/office/drawing/2014/main" id="{BEDD2EA0-DAC4-3F42-B67C-175BDC8483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04" y="3179"/>
              <a:ext cx="67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>
                <a:solidFill>
                  <a:schemeClr val="bg1"/>
                </a:solidFill>
              </a:endParaRPr>
            </a:p>
          </p:txBody>
        </p:sp>
        <p:sp>
          <p:nvSpPr>
            <p:cNvPr id="33890" name="Line 147">
              <a:extLst>
                <a:ext uri="{FF2B5EF4-FFF2-40B4-BE49-F238E27FC236}">
                  <a16:creationId xmlns:a16="http://schemas.microsoft.com/office/drawing/2014/main" id="{60F15162-DFA7-1D4C-B6D7-1D647FC87A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37" y="3173"/>
              <a:ext cx="0" cy="85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>
                <a:solidFill>
                  <a:schemeClr val="bg1"/>
                </a:solidFill>
              </a:endParaRPr>
            </a:p>
          </p:txBody>
        </p:sp>
      </p:grpSp>
      <p:grpSp>
        <p:nvGrpSpPr>
          <p:cNvPr id="33837" name="Group 148">
            <a:extLst>
              <a:ext uri="{FF2B5EF4-FFF2-40B4-BE49-F238E27FC236}">
                <a16:creationId xmlns:a16="http://schemas.microsoft.com/office/drawing/2014/main" id="{9D67ADE0-A28B-E94C-8BA9-4599A362ABA6}"/>
              </a:ext>
            </a:extLst>
          </p:cNvPr>
          <p:cNvGrpSpPr>
            <a:grpSpLocks/>
          </p:cNvGrpSpPr>
          <p:nvPr/>
        </p:nvGrpSpPr>
        <p:grpSpPr bwMode="auto">
          <a:xfrm>
            <a:off x="7775575" y="2066925"/>
            <a:ext cx="106363" cy="134938"/>
            <a:chOff x="1904" y="3173"/>
            <a:chExt cx="67" cy="85"/>
          </a:xfrm>
        </p:grpSpPr>
        <p:sp>
          <p:nvSpPr>
            <p:cNvPr id="33887" name="Line 149">
              <a:extLst>
                <a:ext uri="{FF2B5EF4-FFF2-40B4-BE49-F238E27FC236}">
                  <a16:creationId xmlns:a16="http://schemas.microsoft.com/office/drawing/2014/main" id="{8AD7491A-A617-C046-8E7A-B9B9E59EEE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04" y="3179"/>
              <a:ext cx="67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>
                <a:solidFill>
                  <a:schemeClr val="bg1"/>
                </a:solidFill>
              </a:endParaRPr>
            </a:p>
          </p:txBody>
        </p:sp>
        <p:sp>
          <p:nvSpPr>
            <p:cNvPr id="33888" name="Line 150">
              <a:extLst>
                <a:ext uri="{FF2B5EF4-FFF2-40B4-BE49-F238E27FC236}">
                  <a16:creationId xmlns:a16="http://schemas.microsoft.com/office/drawing/2014/main" id="{552F93B6-9741-6A44-A88C-B47038944F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37" y="3173"/>
              <a:ext cx="0" cy="85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>
                <a:solidFill>
                  <a:schemeClr val="bg1"/>
                </a:solidFill>
              </a:endParaRPr>
            </a:p>
          </p:txBody>
        </p:sp>
      </p:grpSp>
      <p:grpSp>
        <p:nvGrpSpPr>
          <p:cNvPr id="33838" name="Group 151">
            <a:extLst>
              <a:ext uri="{FF2B5EF4-FFF2-40B4-BE49-F238E27FC236}">
                <a16:creationId xmlns:a16="http://schemas.microsoft.com/office/drawing/2014/main" id="{3251383E-461C-CF44-98AD-44CC63510C0E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7775575" y="2686050"/>
            <a:ext cx="106363" cy="198438"/>
            <a:chOff x="1904" y="3173"/>
            <a:chExt cx="67" cy="85"/>
          </a:xfrm>
        </p:grpSpPr>
        <p:sp>
          <p:nvSpPr>
            <p:cNvPr id="33885" name="Line 152">
              <a:extLst>
                <a:ext uri="{FF2B5EF4-FFF2-40B4-BE49-F238E27FC236}">
                  <a16:creationId xmlns:a16="http://schemas.microsoft.com/office/drawing/2014/main" id="{CBEF6EBA-77B1-2645-957C-E1CE67E88F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04" y="3179"/>
              <a:ext cx="67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>
                <a:solidFill>
                  <a:schemeClr val="bg1"/>
                </a:solidFill>
              </a:endParaRPr>
            </a:p>
          </p:txBody>
        </p:sp>
        <p:sp>
          <p:nvSpPr>
            <p:cNvPr id="33886" name="Line 153">
              <a:extLst>
                <a:ext uri="{FF2B5EF4-FFF2-40B4-BE49-F238E27FC236}">
                  <a16:creationId xmlns:a16="http://schemas.microsoft.com/office/drawing/2014/main" id="{E40C50D5-5572-9747-80ED-4A8990BBC4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37" y="3173"/>
              <a:ext cx="0" cy="85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>
                <a:solidFill>
                  <a:schemeClr val="bg1"/>
                </a:solidFill>
              </a:endParaRPr>
            </a:p>
          </p:txBody>
        </p:sp>
      </p:grpSp>
      <p:grpSp>
        <p:nvGrpSpPr>
          <p:cNvPr id="33839" name="Group 154">
            <a:extLst>
              <a:ext uri="{FF2B5EF4-FFF2-40B4-BE49-F238E27FC236}">
                <a16:creationId xmlns:a16="http://schemas.microsoft.com/office/drawing/2014/main" id="{BF58A5E5-769C-A44A-BA24-855ED0D5BA70}"/>
              </a:ext>
            </a:extLst>
          </p:cNvPr>
          <p:cNvGrpSpPr>
            <a:grpSpLocks/>
          </p:cNvGrpSpPr>
          <p:nvPr/>
        </p:nvGrpSpPr>
        <p:grpSpPr bwMode="auto">
          <a:xfrm>
            <a:off x="5549900" y="4130676"/>
            <a:ext cx="295275" cy="1492251"/>
            <a:chOff x="3496" y="2602"/>
            <a:chExt cx="186" cy="940"/>
          </a:xfrm>
        </p:grpSpPr>
        <p:sp>
          <p:nvSpPr>
            <p:cNvPr id="33878" name="Text Box 155">
              <a:extLst>
                <a:ext uri="{FF2B5EF4-FFF2-40B4-BE49-F238E27FC236}">
                  <a16:creationId xmlns:a16="http://schemas.microsoft.com/office/drawing/2014/main" id="{6560A2D4-D1B1-EA41-89B3-07B6914AAA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96" y="3426"/>
              <a:ext cx="186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n-US" altLang="it-IT" sz="1200" b="1">
                  <a:solidFill>
                    <a:schemeClr val="bg1"/>
                  </a:solidFill>
                </a:rPr>
                <a:t>-10</a:t>
              </a:r>
            </a:p>
          </p:txBody>
        </p:sp>
        <p:sp>
          <p:nvSpPr>
            <p:cNvPr id="33879" name="Text Box 156">
              <a:extLst>
                <a:ext uri="{FF2B5EF4-FFF2-40B4-BE49-F238E27FC236}">
                  <a16:creationId xmlns:a16="http://schemas.microsoft.com/office/drawing/2014/main" id="{AB30C234-06DD-CF47-879F-CC369F7E66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96" y="3151"/>
              <a:ext cx="186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n-US" altLang="it-IT" sz="1200" b="1">
                  <a:solidFill>
                    <a:schemeClr val="bg1"/>
                  </a:solidFill>
                </a:rPr>
                <a:t>-6</a:t>
              </a:r>
            </a:p>
          </p:txBody>
        </p:sp>
        <p:sp>
          <p:nvSpPr>
            <p:cNvPr id="33880" name="Text Box 157">
              <a:extLst>
                <a:ext uri="{FF2B5EF4-FFF2-40B4-BE49-F238E27FC236}">
                  <a16:creationId xmlns:a16="http://schemas.microsoft.com/office/drawing/2014/main" id="{79CA95EE-12F7-A243-9899-B58C6FC143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96" y="2876"/>
              <a:ext cx="186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n-US" altLang="it-IT" sz="1200" b="1">
                  <a:solidFill>
                    <a:schemeClr val="bg1"/>
                  </a:solidFill>
                </a:rPr>
                <a:t>-2</a:t>
              </a:r>
            </a:p>
          </p:txBody>
        </p:sp>
        <p:sp>
          <p:nvSpPr>
            <p:cNvPr id="33881" name="Text Box 158">
              <a:extLst>
                <a:ext uri="{FF2B5EF4-FFF2-40B4-BE49-F238E27FC236}">
                  <a16:creationId xmlns:a16="http://schemas.microsoft.com/office/drawing/2014/main" id="{34626A88-154D-FB40-9999-BAD20F38FF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96" y="2602"/>
              <a:ext cx="186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n-US" altLang="it-IT" sz="1200" b="1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33882" name="Text Box 159">
              <a:extLst>
                <a:ext uri="{FF2B5EF4-FFF2-40B4-BE49-F238E27FC236}">
                  <a16:creationId xmlns:a16="http://schemas.microsoft.com/office/drawing/2014/main" id="{568F0939-1531-0549-BD8A-439C8526C5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96" y="3288"/>
              <a:ext cx="186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n-US" altLang="it-IT" sz="1200" b="1">
                  <a:solidFill>
                    <a:schemeClr val="bg1"/>
                  </a:solidFill>
                </a:rPr>
                <a:t>-8</a:t>
              </a:r>
            </a:p>
          </p:txBody>
        </p:sp>
        <p:sp>
          <p:nvSpPr>
            <p:cNvPr id="33883" name="Text Box 160">
              <a:extLst>
                <a:ext uri="{FF2B5EF4-FFF2-40B4-BE49-F238E27FC236}">
                  <a16:creationId xmlns:a16="http://schemas.microsoft.com/office/drawing/2014/main" id="{99850CB6-C548-A148-B74D-493EB88DAD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96" y="3014"/>
              <a:ext cx="186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n-US" altLang="it-IT" sz="1200" b="1">
                  <a:solidFill>
                    <a:schemeClr val="bg1"/>
                  </a:solidFill>
                </a:rPr>
                <a:t>-4</a:t>
              </a:r>
            </a:p>
          </p:txBody>
        </p:sp>
        <p:sp>
          <p:nvSpPr>
            <p:cNvPr id="33884" name="Text Box 161">
              <a:extLst>
                <a:ext uri="{FF2B5EF4-FFF2-40B4-BE49-F238E27FC236}">
                  <a16:creationId xmlns:a16="http://schemas.microsoft.com/office/drawing/2014/main" id="{088811C3-F379-7B4D-B52A-5A57F4F396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96" y="2739"/>
              <a:ext cx="186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n-US" altLang="it-IT" sz="1200" b="1">
                  <a:solidFill>
                    <a:schemeClr val="bg1"/>
                  </a:solidFill>
                </a:rPr>
                <a:t>0</a:t>
              </a:r>
            </a:p>
          </p:txBody>
        </p:sp>
      </p:grpSp>
      <p:sp>
        <p:nvSpPr>
          <p:cNvPr id="33840" name="Freeform 162">
            <a:extLst>
              <a:ext uri="{FF2B5EF4-FFF2-40B4-BE49-F238E27FC236}">
                <a16:creationId xmlns:a16="http://schemas.microsoft.com/office/drawing/2014/main" id="{EE3250ED-1247-6E4B-9CF5-5C161FB1727C}"/>
              </a:ext>
            </a:extLst>
          </p:cNvPr>
          <p:cNvSpPr>
            <a:spLocks/>
          </p:cNvSpPr>
          <p:nvPr/>
        </p:nvSpPr>
        <p:spPr bwMode="auto">
          <a:xfrm>
            <a:off x="6410325" y="4441825"/>
            <a:ext cx="1419225" cy="339725"/>
          </a:xfrm>
          <a:custGeom>
            <a:avLst/>
            <a:gdLst>
              <a:gd name="T0" fmla="*/ 0 w 894"/>
              <a:gd name="T1" fmla="*/ 0 h 214"/>
              <a:gd name="T2" fmla="*/ 730250 w 894"/>
              <a:gd name="T3" fmla="*/ 184150 h 214"/>
              <a:gd name="T4" fmla="*/ 1419225 w 894"/>
              <a:gd name="T5" fmla="*/ 339725 h 214"/>
              <a:gd name="T6" fmla="*/ 0 60000 65536"/>
              <a:gd name="T7" fmla="*/ 0 60000 65536"/>
              <a:gd name="T8" fmla="*/ 0 60000 65536"/>
              <a:gd name="T9" fmla="*/ 0 w 894"/>
              <a:gd name="T10" fmla="*/ 0 h 214"/>
              <a:gd name="T11" fmla="*/ 894 w 894"/>
              <a:gd name="T12" fmla="*/ 214 h 21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94" h="214">
                <a:moveTo>
                  <a:pt x="0" y="0"/>
                </a:moveTo>
                <a:lnTo>
                  <a:pt x="460" y="116"/>
                </a:lnTo>
                <a:lnTo>
                  <a:pt x="894" y="214"/>
                </a:lnTo>
              </a:path>
            </a:pathLst>
          </a:custGeom>
          <a:solidFill>
            <a:schemeClr val="accent2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CH" altLang="it-IT" sz="24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841" name="Freeform 163">
            <a:extLst>
              <a:ext uri="{FF2B5EF4-FFF2-40B4-BE49-F238E27FC236}">
                <a16:creationId xmlns:a16="http://schemas.microsoft.com/office/drawing/2014/main" id="{51887734-7193-224C-9705-4D18157BA2F1}"/>
              </a:ext>
            </a:extLst>
          </p:cNvPr>
          <p:cNvSpPr>
            <a:spLocks/>
          </p:cNvSpPr>
          <p:nvPr/>
        </p:nvSpPr>
        <p:spPr bwMode="auto">
          <a:xfrm>
            <a:off x="6416675" y="4441825"/>
            <a:ext cx="1409700" cy="863600"/>
          </a:xfrm>
          <a:custGeom>
            <a:avLst/>
            <a:gdLst>
              <a:gd name="T0" fmla="*/ 0 w 888"/>
              <a:gd name="T1" fmla="*/ 0 h 544"/>
              <a:gd name="T2" fmla="*/ 714375 w 888"/>
              <a:gd name="T3" fmla="*/ 641350 h 544"/>
              <a:gd name="T4" fmla="*/ 1409700 w 888"/>
              <a:gd name="T5" fmla="*/ 863600 h 544"/>
              <a:gd name="T6" fmla="*/ 0 60000 65536"/>
              <a:gd name="T7" fmla="*/ 0 60000 65536"/>
              <a:gd name="T8" fmla="*/ 0 60000 65536"/>
              <a:gd name="T9" fmla="*/ 0 w 888"/>
              <a:gd name="T10" fmla="*/ 0 h 544"/>
              <a:gd name="T11" fmla="*/ 888 w 888"/>
              <a:gd name="T12" fmla="*/ 544 h 5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88" h="544">
                <a:moveTo>
                  <a:pt x="0" y="0"/>
                </a:moveTo>
                <a:lnTo>
                  <a:pt x="450" y="404"/>
                </a:lnTo>
                <a:lnTo>
                  <a:pt x="888" y="544"/>
                </a:lnTo>
              </a:path>
            </a:pathLst>
          </a:custGeom>
          <a:noFill/>
          <a:ln w="38100">
            <a:solidFill>
              <a:srgbClr val="CC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CH" altLang="it-IT" sz="24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33842" name="Group 164">
            <a:extLst>
              <a:ext uri="{FF2B5EF4-FFF2-40B4-BE49-F238E27FC236}">
                <a16:creationId xmlns:a16="http://schemas.microsoft.com/office/drawing/2014/main" id="{E7D8C222-013D-D44B-86AC-1E92C01258F9}"/>
              </a:ext>
            </a:extLst>
          </p:cNvPr>
          <p:cNvGrpSpPr>
            <a:grpSpLocks/>
          </p:cNvGrpSpPr>
          <p:nvPr/>
        </p:nvGrpSpPr>
        <p:grpSpPr bwMode="auto">
          <a:xfrm>
            <a:off x="6367463" y="4405313"/>
            <a:ext cx="1498600" cy="936625"/>
            <a:chOff x="4011" y="2775"/>
            <a:chExt cx="944" cy="590"/>
          </a:xfrm>
        </p:grpSpPr>
        <p:sp>
          <p:nvSpPr>
            <p:cNvPr id="33875" name="Rectangle 165">
              <a:extLst>
                <a:ext uri="{FF2B5EF4-FFF2-40B4-BE49-F238E27FC236}">
                  <a16:creationId xmlns:a16="http://schemas.microsoft.com/office/drawing/2014/main" id="{9A6DF199-66E7-524B-ABDA-116C9E5327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1" y="2775"/>
              <a:ext cx="48" cy="48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CH" altLang="it-IT" sz="240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3876" name="Rectangle 166">
              <a:extLst>
                <a:ext uri="{FF2B5EF4-FFF2-40B4-BE49-F238E27FC236}">
                  <a16:creationId xmlns:a16="http://schemas.microsoft.com/office/drawing/2014/main" id="{E5934A18-031B-B04A-807C-4D71385EF7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5" y="3179"/>
              <a:ext cx="48" cy="48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CC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CH" altLang="it-IT" sz="240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3877" name="Rectangle 167">
              <a:extLst>
                <a:ext uri="{FF2B5EF4-FFF2-40B4-BE49-F238E27FC236}">
                  <a16:creationId xmlns:a16="http://schemas.microsoft.com/office/drawing/2014/main" id="{D22D8248-D789-E04C-BFDF-ED4ECDEBC2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7" y="3317"/>
              <a:ext cx="48" cy="48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CC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CH" altLang="it-IT" sz="240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33843" name="Group 168">
            <a:extLst>
              <a:ext uri="{FF2B5EF4-FFF2-40B4-BE49-F238E27FC236}">
                <a16:creationId xmlns:a16="http://schemas.microsoft.com/office/drawing/2014/main" id="{FF066BDD-28BB-6847-8AD9-7C51C621A558}"/>
              </a:ext>
            </a:extLst>
          </p:cNvPr>
          <p:cNvGrpSpPr>
            <a:grpSpLocks/>
          </p:cNvGrpSpPr>
          <p:nvPr/>
        </p:nvGrpSpPr>
        <p:grpSpPr bwMode="auto">
          <a:xfrm>
            <a:off x="6367463" y="4405313"/>
            <a:ext cx="1498600" cy="406400"/>
            <a:chOff x="4011" y="2775"/>
            <a:chExt cx="944" cy="256"/>
          </a:xfrm>
        </p:grpSpPr>
        <p:sp>
          <p:nvSpPr>
            <p:cNvPr id="33872" name="Rectangle 169">
              <a:extLst>
                <a:ext uri="{FF2B5EF4-FFF2-40B4-BE49-F238E27FC236}">
                  <a16:creationId xmlns:a16="http://schemas.microsoft.com/office/drawing/2014/main" id="{C1C5E947-898F-7B4C-B5E4-FBFD46A3AF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1" y="2775"/>
              <a:ext cx="48" cy="48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CH" altLang="it-IT" sz="240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3873" name="Rectangle 170">
              <a:extLst>
                <a:ext uri="{FF2B5EF4-FFF2-40B4-BE49-F238E27FC236}">
                  <a16:creationId xmlns:a16="http://schemas.microsoft.com/office/drawing/2014/main" id="{D29C34C7-BEB9-364C-804A-B30899979F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5" y="2895"/>
              <a:ext cx="48" cy="48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CH" altLang="it-IT" sz="240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3874" name="Rectangle 171">
              <a:extLst>
                <a:ext uri="{FF2B5EF4-FFF2-40B4-BE49-F238E27FC236}">
                  <a16:creationId xmlns:a16="http://schemas.microsoft.com/office/drawing/2014/main" id="{4BA4C008-3EF6-CA45-A5F3-31F5E86324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7" y="2983"/>
              <a:ext cx="48" cy="48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CH" altLang="it-IT" sz="240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33844" name="Group 172">
            <a:extLst>
              <a:ext uri="{FF2B5EF4-FFF2-40B4-BE49-F238E27FC236}">
                <a16:creationId xmlns:a16="http://schemas.microsoft.com/office/drawing/2014/main" id="{D61ED2AB-9108-5349-9CC1-4FA26FEC6041}"/>
              </a:ext>
            </a:extLst>
          </p:cNvPr>
          <p:cNvGrpSpPr>
            <a:grpSpLocks/>
          </p:cNvGrpSpPr>
          <p:nvPr/>
        </p:nvGrpSpPr>
        <p:grpSpPr bwMode="auto">
          <a:xfrm>
            <a:off x="5549900" y="1770062"/>
            <a:ext cx="295275" cy="1492249"/>
            <a:chOff x="3496" y="2602"/>
            <a:chExt cx="186" cy="940"/>
          </a:xfrm>
        </p:grpSpPr>
        <p:sp>
          <p:nvSpPr>
            <p:cNvPr id="33865" name="Text Box 173">
              <a:extLst>
                <a:ext uri="{FF2B5EF4-FFF2-40B4-BE49-F238E27FC236}">
                  <a16:creationId xmlns:a16="http://schemas.microsoft.com/office/drawing/2014/main" id="{98B7944C-BB08-6744-82A3-A30A6A6B32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96" y="3426"/>
              <a:ext cx="186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n-US" altLang="it-IT" sz="1200" b="1">
                  <a:solidFill>
                    <a:schemeClr val="bg1"/>
                  </a:solidFill>
                </a:rPr>
                <a:t>-10</a:t>
              </a:r>
            </a:p>
          </p:txBody>
        </p:sp>
        <p:sp>
          <p:nvSpPr>
            <p:cNvPr id="33866" name="Text Box 174">
              <a:extLst>
                <a:ext uri="{FF2B5EF4-FFF2-40B4-BE49-F238E27FC236}">
                  <a16:creationId xmlns:a16="http://schemas.microsoft.com/office/drawing/2014/main" id="{7AE5640E-1F69-F742-A8BB-C4A28BA9CA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96" y="3151"/>
              <a:ext cx="186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n-US" altLang="it-IT" sz="1200" b="1">
                  <a:solidFill>
                    <a:schemeClr val="bg1"/>
                  </a:solidFill>
                </a:rPr>
                <a:t>-6</a:t>
              </a:r>
            </a:p>
          </p:txBody>
        </p:sp>
        <p:sp>
          <p:nvSpPr>
            <p:cNvPr id="33867" name="Text Box 175">
              <a:extLst>
                <a:ext uri="{FF2B5EF4-FFF2-40B4-BE49-F238E27FC236}">
                  <a16:creationId xmlns:a16="http://schemas.microsoft.com/office/drawing/2014/main" id="{BD8AB7DA-9DCF-2B41-AA86-DF0D8EB6AC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96" y="2876"/>
              <a:ext cx="186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n-US" altLang="it-IT" sz="1200" b="1">
                  <a:solidFill>
                    <a:schemeClr val="bg1"/>
                  </a:solidFill>
                </a:rPr>
                <a:t>-2</a:t>
              </a:r>
            </a:p>
          </p:txBody>
        </p:sp>
        <p:sp>
          <p:nvSpPr>
            <p:cNvPr id="33868" name="Text Box 176">
              <a:extLst>
                <a:ext uri="{FF2B5EF4-FFF2-40B4-BE49-F238E27FC236}">
                  <a16:creationId xmlns:a16="http://schemas.microsoft.com/office/drawing/2014/main" id="{0D26902F-173C-2E4C-8564-5DCA64A61C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96" y="2602"/>
              <a:ext cx="186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n-US" altLang="it-IT" sz="1200" b="1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33869" name="Text Box 177">
              <a:extLst>
                <a:ext uri="{FF2B5EF4-FFF2-40B4-BE49-F238E27FC236}">
                  <a16:creationId xmlns:a16="http://schemas.microsoft.com/office/drawing/2014/main" id="{87E26207-6118-3D46-9EC0-872CA256ED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96" y="3288"/>
              <a:ext cx="186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n-US" altLang="it-IT" sz="1200" b="1">
                  <a:solidFill>
                    <a:schemeClr val="bg1"/>
                  </a:solidFill>
                </a:rPr>
                <a:t>-8</a:t>
              </a:r>
            </a:p>
          </p:txBody>
        </p:sp>
        <p:sp>
          <p:nvSpPr>
            <p:cNvPr id="33870" name="Text Box 178">
              <a:extLst>
                <a:ext uri="{FF2B5EF4-FFF2-40B4-BE49-F238E27FC236}">
                  <a16:creationId xmlns:a16="http://schemas.microsoft.com/office/drawing/2014/main" id="{44719C64-B92A-2B44-BB5C-E32B1257B1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96" y="3014"/>
              <a:ext cx="186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n-US" altLang="it-IT" sz="1200" b="1">
                  <a:solidFill>
                    <a:schemeClr val="bg1"/>
                  </a:solidFill>
                </a:rPr>
                <a:t>-4</a:t>
              </a:r>
            </a:p>
          </p:txBody>
        </p:sp>
        <p:sp>
          <p:nvSpPr>
            <p:cNvPr id="33871" name="Text Box 179">
              <a:extLst>
                <a:ext uri="{FF2B5EF4-FFF2-40B4-BE49-F238E27FC236}">
                  <a16:creationId xmlns:a16="http://schemas.microsoft.com/office/drawing/2014/main" id="{19E5EECA-EAC6-2D4E-B6E2-6C7F2735A4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96" y="2739"/>
              <a:ext cx="186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n-US" altLang="it-IT" sz="1200" b="1">
                  <a:solidFill>
                    <a:schemeClr val="bg1"/>
                  </a:solidFill>
                </a:rPr>
                <a:t>0</a:t>
              </a:r>
            </a:p>
          </p:txBody>
        </p:sp>
      </p:grpSp>
      <p:grpSp>
        <p:nvGrpSpPr>
          <p:cNvPr id="33845" name="Group 180">
            <a:extLst>
              <a:ext uri="{FF2B5EF4-FFF2-40B4-BE49-F238E27FC236}">
                <a16:creationId xmlns:a16="http://schemas.microsoft.com/office/drawing/2014/main" id="{CD74113B-CACE-7340-A855-57D1C0B10D5C}"/>
              </a:ext>
            </a:extLst>
          </p:cNvPr>
          <p:cNvGrpSpPr>
            <a:grpSpLocks/>
          </p:cNvGrpSpPr>
          <p:nvPr/>
        </p:nvGrpSpPr>
        <p:grpSpPr bwMode="auto">
          <a:xfrm>
            <a:off x="6367463" y="2038350"/>
            <a:ext cx="1498600" cy="231775"/>
            <a:chOff x="4011" y="1181"/>
            <a:chExt cx="944" cy="146"/>
          </a:xfrm>
        </p:grpSpPr>
        <p:sp>
          <p:nvSpPr>
            <p:cNvPr id="33862" name="Rectangle 181">
              <a:extLst>
                <a:ext uri="{FF2B5EF4-FFF2-40B4-BE49-F238E27FC236}">
                  <a16:creationId xmlns:a16="http://schemas.microsoft.com/office/drawing/2014/main" id="{9722A0A8-6BF9-514C-8F7B-D05C3DE75E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1" y="1181"/>
              <a:ext cx="48" cy="48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CH" altLang="it-IT" sz="240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3863" name="Rectangle 182">
              <a:extLst>
                <a:ext uri="{FF2B5EF4-FFF2-40B4-BE49-F238E27FC236}">
                  <a16:creationId xmlns:a16="http://schemas.microsoft.com/office/drawing/2014/main" id="{D1C4E929-3B38-2F4D-8F05-12DF6D006A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5" y="1249"/>
              <a:ext cx="48" cy="48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CH" altLang="it-IT" sz="240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3864" name="Rectangle 183">
              <a:extLst>
                <a:ext uri="{FF2B5EF4-FFF2-40B4-BE49-F238E27FC236}">
                  <a16:creationId xmlns:a16="http://schemas.microsoft.com/office/drawing/2014/main" id="{A780B53A-617D-514D-8151-FE9A56BC77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7" y="1279"/>
              <a:ext cx="48" cy="48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CH" altLang="it-IT" sz="240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33846" name="Group 184">
            <a:extLst>
              <a:ext uri="{FF2B5EF4-FFF2-40B4-BE49-F238E27FC236}">
                <a16:creationId xmlns:a16="http://schemas.microsoft.com/office/drawing/2014/main" id="{7050F451-A44B-EA44-8773-CE08DD86A03A}"/>
              </a:ext>
            </a:extLst>
          </p:cNvPr>
          <p:cNvGrpSpPr>
            <a:grpSpLocks/>
          </p:cNvGrpSpPr>
          <p:nvPr/>
        </p:nvGrpSpPr>
        <p:grpSpPr bwMode="auto">
          <a:xfrm>
            <a:off x="1498600" y="1757362"/>
            <a:ext cx="295275" cy="1492249"/>
            <a:chOff x="944" y="1004"/>
            <a:chExt cx="186" cy="940"/>
          </a:xfrm>
        </p:grpSpPr>
        <p:sp>
          <p:nvSpPr>
            <p:cNvPr id="33857" name="Text Box 185">
              <a:extLst>
                <a:ext uri="{FF2B5EF4-FFF2-40B4-BE49-F238E27FC236}">
                  <a16:creationId xmlns:a16="http://schemas.microsoft.com/office/drawing/2014/main" id="{3DEE6698-F294-384A-BF71-59F10457E0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44" y="1828"/>
              <a:ext cx="186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n-US" altLang="it-IT" sz="1200" b="1">
                  <a:solidFill>
                    <a:schemeClr val="bg1"/>
                  </a:solidFill>
                </a:rPr>
                <a:t>-0.3</a:t>
              </a:r>
            </a:p>
          </p:txBody>
        </p:sp>
        <p:sp>
          <p:nvSpPr>
            <p:cNvPr id="33858" name="Text Box 186">
              <a:extLst>
                <a:ext uri="{FF2B5EF4-FFF2-40B4-BE49-F238E27FC236}">
                  <a16:creationId xmlns:a16="http://schemas.microsoft.com/office/drawing/2014/main" id="{BF0C6CD0-6197-AD4F-A450-E0B05EDD01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44" y="1416"/>
              <a:ext cx="186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n-US" altLang="it-IT" sz="1200" b="1">
                  <a:solidFill>
                    <a:schemeClr val="bg1"/>
                  </a:solidFill>
                </a:rPr>
                <a:t>-0.1</a:t>
              </a:r>
            </a:p>
          </p:txBody>
        </p:sp>
        <p:sp>
          <p:nvSpPr>
            <p:cNvPr id="33859" name="Text Box 187">
              <a:extLst>
                <a:ext uri="{FF2B5EF4-FFF2-40B4-BE49-F238E27FC236}">
                  <a16:creationId xmlns:a16="http://schemas.microsoft.com/office/drawing/2014/main" id="{2E260159-9540-1149-AFD6-B850439F27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44" y="1210"/>
              <a:ext cx="186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n-US" altLang="it-IT" sz="1200" b="1">
                  <a:solidFill>
                    <a:schemeClr val="bg1"/>
                  </a:solidFill>
                </a:rPr>
                <a:t>0.0</a:t>
              </a:r>
            </a:p>
          </p:txBody>
        </p:sp>
        <p:sp>
          <p:nvSpPr>
            <p:cNvPr id="33860" name="Text Box 188">
              <a:extLst>
                <a:ext uri="{FF2B5EF4-FFF2-40B4-BE49-F238E27FC236}">
                  <a16:creationId xmlns:a16="http://schemas.microsoft.com/office/drawing/2014/main" id="{9D15EB1D-EFFE-2D4B-9118-744AF570AC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44" y="1004"/>
              <a:ext cx="186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n-US" altLang="it-IT" sz="1200" b="1">
                  <a:solidFill>
                    <a:schemeClr val="bg1"/>
                  </a:solidFill>
                </a:rPr>
                <a:t>0.1</a:t>
              </a:r>
            </a:p>
          </p:txBody>
        </p:sp>
        <p:sp>
          <p:nvSpPr>
            <p:cNvPr id="33861" name="Text Box 189">
              <a:extLst>
                <a:ext uri="{FF2B5EF4-FFF2-40B4-BE49-F238E27FC236}">
                  <a16:creationId xmlns:a16="http://schemas.microsoft.com/office/drawing/2014/main" id="{77BE7875-3ADA-B044-B120-9CCF3A65A3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44" y="1622"/>
              <a:ext cx="186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n-US" altLang="it-IT" sz="1200" b="1">
                  <a:solidFill>
                    <a:schemeClr val="bg1"/>
                  </a:solidFill>
                </a:rPr>
                <a:t>-0.2</a:t>
              </a:r>
            </a:p>
          </p:txBody>
        </p:sp>
      </p:grpSp>
      <p:grpSp>
        <p:nvGrpSpPr>
          <p:cNvPr id="33847" name="Group 190">
            <a:extLst>
              <a:ext uri="{FF2B5EF4-FFF2-40B4-BE49-F238E27FC236}">
                <a16:creationId xmlns:a16="http://schemas.microsoft.com/office/drawing/2014/main" id="{50CEBCEE-F2D3-334A-A71A-BE3FDA585B7A}"/>
              </a:ext>
            </a:extLst>
          </p:cNvPr>
          <p:cNvGrpSpPr>
            <a:grpSpLocks/>
          </p:cNvGrpSpPr>
          <p:nvPr/>
        </p:nvGrpSpPr>
        <p:grpSpPr bwMode="auto">
          <a:xfrm>
            <a:off x="2316163" y="2143125"/>
            <a:ext cx="1498600" cy="288925"/>
            <a:chOff x="1459" y="1247"/>
            <a:chExt cx="944" cy="182"/>
          </a:xfrm>
        </p:grpSpPr>
        <p:sp>
          <p:nvSpPr>
            <p:cNvPr id="33854" name="Rectangle 191">
              <a:extLst>
                <a:ext uri="{FF2B5EF4-FFF2-40B4-BE49-F238E27FC236}">
                  <a16:creationId xmlns:a16="http://schemas.microsoft.com/office/drawing/2014/main" id="{79F6A5E7-F232-7D46-9E8B-4FA80FD2D2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9" y="1247"/>
              <a:ext cx="48" cy="48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CH" altLang="it-IT" sz="240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3855" name="Rectangle 192">
              <a:extLst>
                <a:ext uri="{FF2B5EF4-FFF2-40B4-BE49-F238E27FC236}">
                  <a16:creationId xmlns:a16="http://schemas.microsoft.com/office/drawing/2014/main" id="{A71CA1B8-781C-8E4C-AA6C-294B4B6E63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3" y="1335"/>
              <a:ext cx="48" cy="48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CH" altLang="it-IT" sz="240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3856" name="Rectangle 193">
              <a:extLst>
                <a:ext uri="{FF2B5EF4-FFF2-40B4-BE49-F238E27FC236}">
                  <a16:creationId xmlns:a16="http://schemas.microsoft.com/office/drawing/2014/main" id="{4596B42E-549A-614E-A137-C083D8AF5B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5" y="1381"/>
              <a:ext cx="48" cy="48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CH" altLang="it-IT" sz="240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33848" name="Line 194">
            <a:extLst>
              <a:ext uri="{FF2B5EF4-FFF2-40B4-BE49-F238E27FC236}">
                <a16:creationId xmlns:a16="http://schemas.microsoft.com/office/drawing/2014/main" id="{BB5AD2B2-A04C-A64F-A03C-32AB68822104}"/>
              </a:ext>
            </a:extLst>
          </p:cNvPr>
          <p:cNvSpPr>
            <a:spLocks noChangeShapeType="1"/>
          </p:cNvSpPr>
          <p:nvPr/>
        </p:nvSpPr>
        <p:spPr bwMode="auto">
          <a:xfrm>
            <a:off x="6334521" y="1433860"/>
            <a:ext cx="37782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>
              <a:solidFill>
                <a:schemeClr val="bg1"/>
              </a:solidFill>
            </a:endParaRPr>
          </a:p>
        </p:txBody>
      </p:sp>
      <p:sp>
        <p:nvSpPr>
          <p:cNvPr id="33849" name="Line 195">
            <a:extLst>
              <a:ext uri="{FF2B5EF4-FFF2-40B4-BE49-F238E27FC236}">
                <a16:creationId xmlns:a16="http://schemas.microsoft.com/office/drawing/2014/main" id="{99E2A88B-D4B4-774D-8532-7B3F172266FD}"/>
              </a:ext>
            </a:extLst>
          </p:cNvPr>
          <p:cNvSpPr>
            <a:spLocks noChangeShapeType="1"/>
          </p:cNvSpPr>
          <p:nvPr/>
        </p:nvSpPr>
        <p:spPr bwMode="auto">
          <a:xfrm>
            <a:off x="6334521" y="1610073"/>
            <a:ext cx="377825" cy="0"/>
          </a:xfrm>
          <a:prstGeom prst="line">
            <a:avLst/>
          </a:prstGeom>
          <a:noFill/>
          <a:ln w="38100">
            <a:solidFill>
              <a:srgbClr val="CC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>
              <a:solidFill>
                <a:schemeClr val="bg1"/>
              </a:solidFill>
            </a:endParaRPr>
          </a:p>
        </p:txBody>
      </p:sp>
      <p:sp>
        <p:nvSpPr>
          <p:cNvPr id="33850" name="Text Box 196">
            <a:extLst>
              <a:ext uri="{FF2B5EF4-FFF2-40B4-BE49-F238E27FC236}">
                <a16:creationId xmlns:a16="http://schemas.microsoft.com/office/drawing/2014/main" id="{E70F9AFD-AFE1-8F4F-911C-E12A6DE61E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1559" y="1335435"/>
            <a:ext cx="12668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tabLst>
                <a:tab pos="1600200" algn="ctr"/>
                <a:tab pos="2344738" algn="ctr"/>
                <a:tab pos="303053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1600200" algn="ctr"/>
                <a:tab pos="2344738" algn="ctr"/>
                <a:tab pos="303053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1600200" algn="ctr"/>
                <a:tab pos="2344738" algn="ctr"/>
                <a:tab pos="303053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1600200" algn="ctr"/>
                <a:tab pos="2344738" algn="ctr"/>
                <a:tab pos="303053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1600200" algn="ctr"/>
                <a:tab pos="2344738" algn="ctr"/>
                <a:tab pos="303053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00200" algn="ctr"/>
                <a:tab pos="2344738" algn="ctr"/>
                <a:tab pos="303053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00200" algn="ctr"/>
                <a:tab pos="2344738" algn="ctr"/>
                <a:tab pos="303053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00200" algn="ctr"/>
                <a:tab pos="2344738" algn="ctr"/>
                <a:tab pos="303053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00200" algn="ctr"/>
                <a:tab pos="2344738" algn="ctr"/>
                <a:tab pos="303053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it-IT" sz="1200" b="1">
                <a:solidFill>
                  <a:schemeClr val="bg1"/>
                </a:solidFill>
              </a:rPr>
              <a:t>NAC</a:t>
            </a:r>
          </a:p>
          <a:p>
            <a:pPr eaLnBrk="1" hangingPunct="1"/>
            <a:r>
              <a:rPr lang="en-US" altLang="it-IT" sz="1200" b="1">
                <a:solidFill>
                  <a:schemeClr val="bg1"/>
                </a:solidFill>
              </a:rPr>
              <a:t>Placebo</a:t>
            </a:r>
          </a:p>
        </p:txBody>
      </p:sp>
      <p:sp>
        <p:nvSpPr>
          <p:cNvPr id="33851" name="Rectangle 197">
            <a:extLst>
              <a:ext uri="{FF2B5EF4-FFF2-40B4-BE49-F238E27FC236}">
                <a16:creationId xmlns:a16="http://schemas.microsoft.com/office/drawing/2014/main" id="{AA0E5F47-BC37-0A49-BDE4-C8C10F2A23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396" y="1387823"/>
            <a:ext cx="92075" cy="92075"/>
          </a:xfrm>
          <a:prstGeom prst="rect">
            <a:avLst/>
          </a:prstGeom>
          <a:solidFill>
            <a:srgbClr val="FF0000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it-IT" sz="1200" b="1">
              <a:solidFill>
                <a:schemeClr val="bg1"/>
              </a:solidFill>
            </a:endParaRPr>
          </a:p>
        </p:txBody>
      </p:sp>
      <p:sp>
        <p:nvSpPr>
          <p:cNvPr id="33852" name="Rectangle 198">
            <a:extLst>
              <a:ext uri="{FF2B5EF4-FFF2-40B4-BE49-F238E27FC236}">
                <a16:creationId xmlns:a16="http://schemas.microsoft.com/office/drawing/2014/main" id="{44BDA735-326A-784B-B181-C1304E3EA2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396" y="1564035"/>
            <a:ext cx="92075" cy="920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rgbClr val="CCFF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CH" altLang="it-IT" sz="24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853" name="Rectangle 199">
            <a:extLst>
              <a:ext uri="{FF2B5EF4-FFF2-40B4-BE49-F238E27FC236}">
                <a16:creationId xmlns:a16="http://schemas.microsoft.com/office/drawing/2014/main" id="{E0FC16BD-AEFC-424C-B4F7-67F3696046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2446" y="1268760"/>
            <a:ext cx="1724025" cy="479425"/>
          </a:xfrm>
          <a:prstGeom prst="rect">
            <a:avLst/>
          </a:prstGeom>
          <a:noFill/>
          <a:ln w="190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CH" altLang="it-IT" sz="24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2329615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4"/>
          <p:cNvSpPr txBox="1">
            <a:spLocks noChangeArrowheads="1"/>
          </p:cNvSpPr>
          <p:nvPr/>
        </p:nvSpPr>
        <p:spPr bwMode="auto">
          <a:xfrm>
            <a:off x="179512" y="6361583"/>
            <a:ext cx="419845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defTabSz="914400"/>
            <a:r>
              <a:rPr lang="en-US" sz="1200" b="0" dirty="0">
                <a:latin typeface="Calibri" charset="0"/>
              </a:rPr>
              <a:t>IPF Clinical Research Network. N </a:t>
            </a:r>
            <a:r>
              <a:rPr lang="en-US" sz="1200" b="0" dirty="0" err="1">
                <a:latin typeface="Calibri" charset="0"/>
              </a:rPr>
              <a:t>Engl</a:t>
            </a:r>
            <a:r>
              <a:rPr lang="en-US" sz="1200" b="0" dirty="0">
                <a:latin typeface="Calibri" charset="0"/>
              </a:rPr>
              <a:t> J Med 2012; 366: 1968-77 </a:t>
            </a:r>
          </a:p>
        </p:txBody>
      </p:sp>
      <p:sp>
        <p:nvSpPr>
          <p:cNvPr id="6" name="Rectangle 4"/>
          <p:cNvSpPr txBox="1">
            <a:spLocks/>
          </p:cNvSpPr>
          <p:nvPr/>
        </p:nvSpPr>
        <p:spPr>
          <a:xfrm>
            <a:off x="191068" y="188640"/>
            <a:ext cx="8770369" cy="642697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FFCC00"/>
                </a:solidFill>
                <a:latin typeface="Arial" pitchFamily="34" charset="0"/>
                <a:ea typeface="+mj-ea"/>
                <a:cs typeface="MS PGothic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CC00"/>
                </a:solidFill>
                <a:latin typeface="Arial" pitchFamily="34" charset="0"/>
                <a:ea typeface="MS PGothic" pitchFamily="34" charset="-128"/>
                <a:cs typeface="MS PGothic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CC00"/>
                </a:solidFill>
                <a:latin typeface="Arial" pitchFamily="34" charset="0"/>
                <a:ea typeface="MS PGothic" pitchFamily="34" charset="-128"/>
                <a:cs typeface="MS PGothic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CC00"/>
                </a:solidFill>
                <a:latin typeface="Arial" pitchFamily="34" charset="0"/>
                <a:ea typeface="MS PGothic" pitchFamily="34" charset="-128"/>
                <a:cs typeface="MS PGothic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CC00"/>
                </a:solidFill>
                <a:latin typeface="Arial" pitchFamily="34" charset="0"/>
                <a:ea typeface="MS PGothic" pitchFamily="34" charset="-128"/>
                <a:cs typeface="MS PGothic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altLang="en-US" sz="3200" dirty="0">
                <a:solidFill>
                  <a:srgbClr val="FFFF00"/>
                </a:solidFill>
                <a:latin typeface="Calibri"/>
                <a:cs typeface="Calibri"/>
              </a:rPr>
              <a:t>N-acetylcysteine/prednisone/azathioprine</a:t>
            </a:r>
            <a:endParaRPr lang="en-GB" altLang="en-US" sz="3200" dirty="0">
              <a:solidFill>
                <a:srgbClr val="FFFF00"/>
              </a:solidFill>
              <a:latin typeface="Calibri"/>
              <a:cs typeface="Calibri"/>
            </a:endParaRPr>
          </a:p>
        </p:txBody>
      </p:sp>
      <p:pic>
        <p:nvPicPr>
          <p:cNvPr id="7" name="Immagin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664" y="1584406"/>
            <a:ext cx="4476328" cy="3284754"/>
          </a:xfrm>
          <a:prstGeom prst="rect">
            <a:avLst/>
          </a:prstGeom>
          <a:ln w="19050" cmpd="sng">
            <a:noFill/>
          </a:ln>
        </p:spPr>
      </p:pic>
      <p:pic>
        <p:nvPicPr>
          <p:cNvPr id="9" name="Immagine 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04480" y="1584406"/>
            <a:ext cx="4504024" cy="3284753"/>
          </a:xfrm>
          <a:prstGeom prst="rect">
            <a:avLst/>
          </a:prstGeom>
          <a:ln w="19050" cmpd="sng">
            <a:noFill/>
          </a:ln>
        </p:spPr>
      </p:pic>
    </p:spTree>
    <p:extLst>
      <p:ext uri="{BB962C8B-B14F-4D97-AF65-F5344CB8AC3E}">
        <p14:creationId xmlns:p14="http://schemas.microsoft.com/office/powerpoint/2010/main" val="21061540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Oval 2">
            <a:extLst>
              <a:ext uri="{FF2B5EF4-FFF2-40B4-BE49-F238E27FC236}">
                <a16:creationId xmlns:a16="http://schemas.microsoft.com/office/drawing/2014/main" id="{0EFF25C8-7671-7345-BBD9-1BED11D2C1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0"/>
            <a:ext cx="5373688" cy="5726113"/>
          </a:xfrm>
          <a:prstGeom prst="ellipse">
            <a:avLst/>
          </a:prstGeom>
          <a:gradFill rotWithShape="0">
            <a:gsLst>
              <a:gs pos="0">
                <a:srgbClr val="FFD4C1"/>
              </a:gs>
              <a:gs pos="100000">
                <a:srgbClr val="FFF2EC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prstDash val="lgDash"/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s-ES_tradnl" altLang="it-IT" sz="2400">
              <a:latin typeface="Times New Roman" panose="02020603050405020304" pitchFamily="18" charset="0"/>
            </a:endParaRPr>
          </a:p>
        </p:txBody>
      </p:sp>
      <p:sp>
        <p:nvSpPr>
          <p:cNvPr id="22531" name="Freeform 3">
            <a:extLst>
              <a:ext uri="{FF2B5EF4-FFF2-40B4-BE49-F238E27FC236}">
                <a16:creationId xmlns:a16="http://schemas.microsoft.com/office/drawing/2014/main" id="{D00BA66A-B76A-774A-898C-1572AE67A79F}"/>
              </a:ext>
            </a:extLst>
          </p:cNvPr>
          <p:cNvSpPr>
            <a:spLocks/>
          </p:cNvSpPr>
          <p:nvPr/>
        </p:nvSpPr>
        <p:spPr bwMode="auto">
          <a:xfrm>
            <a:off x="4564063" y="2667000"/>
            <a:ext cx="4579937" cy="1074738"/>
          </a:xfrm>
          <a:custGeom>
            <a:avLst/>
            <a:gdLst>
              <a:gd name="T0" fmla="*/ 0 w 2885"/>
              <a:gd name="T1" fmla="*/ 0 h 677"/>
              <a:gd name="T2" fmla="*/ 4579937 w 2885"/>
              <a:gd name="T3" fmla="*/ 1074738 h 677"/>
              <a:gd name="T4" fmla="*/ 0 60000 65536"/>
              <a:gd name="T5" fmla="*/ 0 60000 65536"/>
              <a:gd name="T6" fmla="*/ 0 w 2885"/>
              <a:gd name="T7" fmla="*/ 0 h 677"/>
              <a:gd name="T8" fmla="*/ 2885 w 2885"/>
              <a:gd name="T9" fmla="*/ 677 h 67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885" h="677">
                <a:moveTo>
                  <a:pt x="0" y="0"/>
                </a:moveTo>
                <a:lnTo>
                  <a:pt x="2885" y="677"/>
                </a:lnTo>
              </a:path>
            </a:pathLst>
          </a:cu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CH" altLang="it-IT" sz="2400">
              <a:latin typeface="Times New Roman" panose="02020603050405020304" pitchFamily="18" charset="0"/>
            </a:endParaRPr>
          </a:p>
        </p:txBody>
      </p:sp>
      <p:sp>
        <p:nvSpPr>
          <p:cNvPr id="1369092" name="Text Box 4">
            <a:extLst>
              <a:ext uri="{FF2B5EF4-FFF2-40B4-BE49-F238E27FC236}">
                <a16:creationId xmlns:a16="http://schemas.microsoft.com/office/drawing/2014/main" id="{EB168571-9870-854F-A2FF-11975F7602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635000"/>
            <a:ext cx="2338388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85000"/>
              </a:lnSpc>
              <a:defRPr/>
            </a:pPr>
            <a:r>
              <a:rPr lang="es-MX" sz="1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Epithelial cell injury and activation</a:t>
            </a:r>
            <a:endParaRPr lang="es-ES" sz="1600" b="1" dirty="0"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69093" name="Text Box 5">
            <a:extLst>
              <a:ext uri="{FF2B5EF4-FFF2-40B4-BE49-F238E27FC236}">
                <a16:creationId xmlns:a16="http://schemas.microsoft.com/office/drawing/2014/main" id="{90059DBA-6B71-FE4C-B23A-70832A9DD7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0063" y="1949450"/>
            <a:ext cx="9572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s-MX" sz="1600" b="1" dirty="0">
                <a:solidFill>
                  <a:srgbClr val="DE2A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INJURY</a:t>
            </a:r>
            <a:endParaRPr lang="es-ES" sz="1600" b="1" dirty="0">
              <a:solidFill>
                <a:srgbClr val="DE2A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69094" name="Freeform 6">
            <a:extLst>
              <a:ext uri="{FF2B5EF4-FFF2-40B4-BE49-F238E27FC236}">
                <a16:creationId xmlns:a16="http://schemas.microsoft.com/office/drawing/2014/main" id="{444CE8EA-75E0-7247-91F4-C2191E6B8F92}"/>
              </a:ext>
            </a:extLst>
          </p:cNvPr>
          <p:cNvSpPr>
            <a:spLocks/>
          </p:cNvSpPr>
          <p:nvPr/>
        </p:nvSpPr>
        <p:spPr bwMode="auto">
          <a:xfrm rot="8371265">
            <a:off x="2794000" y="1304925"/>
            <a:ext cx="169863" cy="700088"/>
          </a:xfrm>
          <a:custGeom>
            <a:avLst/>
            <a:gdLst>
              <a:gd name="T0" fmla="*/ 145956 w 135"/>
              <a:gd name="T1" fmla="*/ 0 h 672"/>
              <a:gd name="T2" fmla="*/ 0 w 135"/>
              <a:gd name="T3" fmla="*/ 189607 h 672"/>
              <a:gd name="T4" fmla="*/ 145956 w 135"/>
              <a:gd name="T5" fmla="*/ 189607 h 672"/>
              <a:gd name="T6" fmla="*/ 0 w 135"/>
              <a:gd name="T7" fmla="*/ 419844 h 672"/>
              <a:gd name="T8" fmla="*/ 169863 w 135"/>
              <a:gd name="T9" fmla="*/ 419844 h 672"/>
              <a:gd name="T10" fmla="*/ 0 w 135"/>
              <a:gd name="T11" fmla="*/ 700088 h 67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35"/>
              <a:gd name="T19" fmla="*/ 0 h 672"/>
              <a:gd name="T20" fmla="*/ 135 w 135"/>
              <a:gd name="T21" fmla="*/ 672 h 67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35" h="672">
                <a:moveTo>
                  <a:pt x="116" y="0"/>
                </a:moveTo>
                <a:lnTo>
                  <a:pt x="0" y="182"/>
                </a:lnTo>
                <a:lnTo>
                  <a:pt x="116" y="182"/>
                </a:lnTo>
                <a:lnTo>
                  <a:pt x="0" y="403"/>
                </a:lnTo>
                <a:lnTo>
                  <a:pt x="135" y="403"/>
                </a:lnTo>
                <a:lnTo>
                  <a:pt x="0" y="672"/>
                </a:lnTo>
              </a:path>
            </a:pathLst>
          </a:custGeom>
          <a:noFill/>
          <a:ln w="38100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CH" altLang="it-IT" sz="2400">
              <a:latin typeface="Times New Roman" panose="02020603050405020304" pitchFamily="18" charset="0"/>
            </a:endParaRPr>
          </a:p>
        </p:txBody>
      </p:sp>
      <p:sp>
        <p:nvSpPr>
          <p:cNvPr id="1369095" name="Freeform 7">
            <a:extLst>
              <a:ext uri="{FF2B5EF4-FFF2-40B4-BE49-F238E27FC236}">
                <a16:creationId xmlns:a16="http://schemas.microsoft.com/office/drawing/2014/main" id="{4AE26B69-0830-394C-A1A7-8729C07963D1}"/>
              </a:ext>
            </a:extLst>
          </p:cNvPr>
          <p:cNvSpPr>
            <a:spLocks/>
          </p:cNvSpPr>
          <p:nvPr/>
        </p:nvSpPr>
        <p:spPr bwMode="auto">
          <a:xfrm rot="6338759">
            <a:off x="2657475" y="1639888"/>
            <a:ext cx="168275" cy="698500"/>
          </a:xfrm>
          <a:custGeom>
            <a:avLst/>
            <a:gdLst>
              <a:gd name="T0" fmla="*/ 144592 w 135"/>
              <a:gd name="T1" fmla="*/ 0 h 672"/>
              <a:gd name="T2" fmla="*/ 0 w 135"/>
              <a:gd name="T3" fmla="*/ 189177 h 672"/>
              <a:gd name="T4" fmla="*/ 144592 w 135"/>
              <a:gd name="T5" fmla="*/ 189177 h 672"/>
              <a:gd name="T6" fmla="*/ 0 w 135"/>
              <a:gd name="T7" fmla="*/ 418892 h 672"/>
              <a:gd name="T8" fmla="*/ 168275 w 135"/>
              <a:gd name="T9" fmla="*/ 418892 h 672"/>
              <a:gd name="T10" fmla="*/ 0 w 135"/>
              <a:gd name="T11" fmla="*/ 698500 h 67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35"/>
              <a:gd name="T19" fmla="*/ 0 h 672"/>
              <a:gd name="T20" fmla="*/ 135 w 135"/>
              <a:gd name="T21" fmla="*/ 672 h 67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35" h="672">
                <a:moveTo>
                  <a:pt x="116" y="0"/>
                </a:moveTo>
                <a:lnTo>
                  <a:pt x="0" y="182"/>
                </a:lnTo>
                <a:lnTo>
                  <a:pt x="116" y="182"/>
                </a:lnTo>
                <a:lnTo>
                  <a:pt x="0" y="403"/>
                </a:lnTo>
                <a:lnTo>
                  <a:pt x="135" y="403"/>
                </a:lnTo>
                <a:lnTo>
                  <a:pt x="0" y="672"/>
                </a:lnTo>
              </a:path>
            </a:pathLst>
          </a:custGeom>
          <a:noFill/>
          <a:ln w="38100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CH" altLang="it-IT" sz="2400">
              <a:latin typeface="Times New Roman" panose="02020603050405020304" pitchFamily="18" charset="0"/>
            </a:endParaRPr>
          </a:p>
        </p:txBody>
      </p:sp>
      <p:sp>
        <p:nvSpPr>
          <p:cNvPr id="1369096" name="Freeform 8">
            <a:extLst>
              <a:ext uri="{FF2B5EF4-FFF2-40B4-BE49-F238E27FC236}">
                <a16:creationId xmlns:a16="http://schemas.microsoft.com/office/drawing/2014/main" id="{70C2AD6D-19D6-5E4E-9BCF-88F4686088FB}"/>
              </a:ext>
            </a:extLst>
          </p:cNvPr>
          <p:cNvSpPr>
            <a:spLocks/>
          </p:cNvSpPr>
          <p:nvPr/>
        </p:nvSpPr>
        <p:spPr bwMode="auto">
          <a:xfrm rot="4365483">
            <a:off x="2551906" y="1923257"/>
            <a:ext cx="168275" cy="700088"/>
          </a:xfrm>
          <a:custGeom>
            <a:avLst/>
            <a:gdLst>
              <a:gd name="T0" fmla="*/ 144592 w 135"/>
              <a:gd name="T1" fmla="*/ 0 h 672"/>
              <a:gd name="T2" fmla="*/ 0 w 135"/>
              <a:gd name="T3" fmla="*/ 189607 h 672"/>
              <a:gd name="T4" fmla="*/ 144592 w 135"/>
              <a:gd name="T5" fmla="*/ 189607 h 672"/>
              <a:gd name="T6" fmla="*/ 0 w 135"/>
              <a:gd name="T7" fmla="*/ 419844 h 672"/>
              <a:gd name="T8" fmla="*/ 168275 w 135"/>
              <a:gd name="T9" fmla="*/ 419844 h 672"/>
              <a:gd name="T10" fmla="*/ 0 w 135"/>
              <a:gd name="T11" fmla="*/ 700088 h 67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35"/>
              <a:gd name="T19" fmla="*/ 0 h 672"/>
              <a:gd name="T20" fmla="*/ 135 w 135"/>
              <a:gd name="T21" fmla="*/ 672 h 67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35" h="672">
                <a:moveTo>
                  <a:pt x="116" y="0"/>
                </a:moveTo>
                <a:lnTo>
                  <a:pt x="0" y="182"/>
                </a:lnTo>
                <a:lnTo>
                  <a:pt x="116" y="182"/>
                </a:lnTo>
                <a:lnTo>
                  <a:pt x="0" y="403"/>
                </a:lnTo>
                <a:lnTo>
                  <a:pt x="135" y="403"/>
                </a:lnTo>
                <a:lnTo>
                  <a:pt x="0" y="672"/>
                </a:lnTo>
              </a:path>
            </a:pathLst>
          </a:custGeom>
          <a:noFill/>
          <a:ln w="38100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CH" altLang="it-IT" sz="2400">
              <a:latin typeface="Times New Roman" panose="02020603050405020304" pitchFamily="18" charset="0"/>
            </a:endParaRPr>
          </a:p>
        </p:txBody>
      </p:sp>
      <p:sp>
        <p:nvSpPr>
          <p:cNvPr id="22537" name="Freeform 9">
            <a:extLst>
              <a:ext uri="{FF2B5EF4-FFF2-40B4-BE49-F238E27FC236}">
                <a16:creationId xmlns:a16="http://schemas.microsoft.com/office/drawing/2014/main" id="{39072469-30AE-E74A-9A4D-134E0D8F11E2}"/>
              </a:ext>
            </a:extLst>
          </p:cNvPr>
          <p:cNvSpPr>
            <a:spLocks/>
          </p:cNvSpPr>
          <p:nvPr/>
        </p:nvSpPr>
        <p:spPr bwMode="auto">
          <a:xfrm>
            <a:off x="2239963" y="4763"/>
            <a:ext cx="3398837" cy="390525"/>
          </a:xfrm>
          <a:custGeom>
            <a:avLst/>
            <a:gdLst>
              <a:gd name="T0" fmla="*/ 976312 w 2141"/>
              <a:gd name="T1" fmla="*/ 390525 h 246"/>
              <a:gd name="T2" fmla="*/ 1036637 w 2141"/>
              <a:gd name="T3" fmla="*/ 265113 h 246"/>
              <a:gd name="T4" fmla="*/ 976312 w 2141"/>
              <a:gd name="T5" fmla="*/ 171450 h 246"/>
              <a:gd name="T6" fmla="*/ 762000 w 2141"/>
              <a:gd name="T7" fmla="*/ 92075 h 246"/>
              <a:gd name="T8" fmla="*/ 366712 w 2141"/>
              <a:gd name="T9" fmla="*/ 46038 h 246"/>
              <a:gd name="T10" fmla="*/ 0 w 2141"/>
              <a:gd name="T11" fmla="*/ 0 h 246"/>
              <a:gd name="T12" fmla="*/ 3398837 w 2141"/>
              <a:gd name="T13" fmla="*/ 0 h 246"/>
              <a:gd name="T14" fmla="*/ 3230561 w 2141"/>
              <a:gd name="T15" fmla="*/ 30163 h 246"/>
              <a:gd name="T16" fmla="*/ 3076574 w 2141"/>
              <a:gd name="T17" fmla="*/ 61913 h 246"/>
              <a:gd name="T18" fmla="*/ 2998786 w 2141"/>
              <a:gd name="T19" fmla="*/ 150813 h 246"/>
              <a:gd name="T20" fmla="*/ 1646237 w 2141"/>
              <a:gd name="T21" fmla="*/ 139700 h 246"/>
              <a:gd name="T22" fmla="*/ 1204912 w 2141"/>
              <a:gd name="T23" fmla="*/ 265113 h 246"/>
              <a:gd name="T24" fmla="*/ 976312 w 2141"/>
              <a:gd name="T25" fmla="*/ 390525 h 24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141"/>
              <a:gd name="T40" fmla="*/ 0 h 246"/>
              <a:gd name="T41" fmla="*/ 2141 w 2141"/>
              <a:gd name="T42" fmla="*/ 246 h 24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141" h="246">
                <a:moveTo>
                  <a:pt x="615" y="246"/>
                </a:moveTo>
                <a:lnTo>
                  <a:pt x="653" y="167"/>
                </a:lnTo>
                <a:lnTo>
                  <a:pt x="615" y="108"/>
                </a:lnTo>
                <a:lnTo>
                  <a:pt x="480" y="58"/>
                </a:lnTo>
                <a:lnTo>
                  <a:pt x="231" y="29"/>
                </a:lnTo>
                <a:lnTo>
                  <a:pt x="0" y="0"/>
                </a:lnTo>
                <a:lnTo>
                  <a:pt x="2141" y="0"/>
                </a:lnTo>
                <a:lnTo>
                  <a:pt x="2035" y="19"/>
                </a:lnTo>
                <a:lnTo>
                  <a:pt x="1938" y="39"/>
                </a:lnTo>
                <a:lnTo>
                  <a:pt x="1889" y="95"/>
                </a:lnTo>
                <a:lnTo>
                  <a:pt x="1037" y="88"/>
                </a:lnTo>
                <a:lnTo>
                  <a:pt x="759" y="167"/>
                </a:lnTo>
                <a:lnTo>
                  <a:pt x="615" y="246"/>
                </a:lnTo>
                <a:close/>
              </a:path>
            </a:pathLst>
          </a:custGeom>
          <a:solidFill>
            <a:srgbClr val="FFF0E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CH" altLang="it-IT" sz="2400">
              <a:latin typeface="Times New Roman" panose="02020603050405020304" pitchFamily="18" charset="0"/>
            </a:endParaRPr>
          </a:p>
        </p:txBody>
      </p:sp>
      <p:sp>
        <p:nvSpPr>
          <p:cNvPr id="22538" name="Freeform 10">
            <a:extLst>
              <a:ext uri="{FF2B5EF4-FFF2-40B4-BE49-F238E27FC236}">
                <a16:creationId xmlns:a16="http://schemas.microsoft.com/office/drawing/2014/main" id="{6FBCE229-7929-114C-81A2-81468D606A45}"/>
              </a:ext>
            </a:extLst>
          </p:cNvPr>
          <p:cNvSpPr>
            <a:spLocks/>
          </p:cNvSpPr>
          <p:nvPr/>
        </p:nvSpPr>
        <p:spPr bwMode="auto">
          <a:xfrm>
            <a:off x="4541838" y="0"/>
            <a:ext cx="3175" cy="6888163"/>
          </a:xfrm>
          <a:custGeom>
            <a:avLst/>
            <a:gdLst>
              <a:gd name="T0" fmla="*/ 0 w 1"/>
              <a:gd name="T1" fmla="*/ 0 h 4339"/>
              <a:gd name="T2" fmla="*/ 3175 w 1"/>
              <a:gd name="T3" fmla="*/ 6888163 h 4339"/>
              <a:gd name="T4" fmla="*/ 0 60000 65536"/>
              <a:gd name="T5" fmla="*/ 0 60000 65536"/>
              <a:gd name="T6" fmla="*/ 0 w 1"/>
              <a:gd name="T7" fmla="*/ 0 h 4339"/>
              <a:gd name="T8" fmla="*/ 1 w 1"/>
              <a:gd name="T9" fmla="*/ 4339 h 433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4339">
                <a:moveTo>
                  <a:pt x="0" y="0"/>
                </a:moveTo>
                <a:lnTo>
                  <a:pt x="1" y="4339"/>
                </a:lnTo>
              </a:path>
            </a:pathLst>
          </a:cu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CH" altLang="it-IT" sz="2400">
              <a:latin typeface="Times New Roman" panose="02020603050405020304" pitchFamily="18" charset="0"/>
            </a:endParaRPr>
          </a:p>
        </p:txBody>
      </p:sp>
      <p:sp>
        <p:nvSpPr>
          <p:cNvPr id="22539" name="Freeform 11">
            <a:extLst>
              <a:ext uri="{FF2B5EF4-FFF2-40B4-BE49-F238E27FC236}">
                <a16:creationId xmlns:a16="http://schemas.microsoft.com/office/drawing/2014/main" id="{219FA6E3-A192-EB43-8D4F-5D7698F53466}"/>
              </a:ext>
            </a:extLst>
          </p:cNvPr>
          <p:cNvSpPr>
            <a:spLocks/>
          </p:cNvSpPr>
          <p:nvPr/>
        </p:nvSpPr>
        <p:spPr bwMode="auto">
          <a:xfrm>
            <a:off x="1908175" y="-7938"/>
            <a:ext cx="1392238" cy="3235326"/>
          </a:xfrm>
          <a:custGeom>
            <a:avLst/>
            <a:gdLst>
              <a:gd name="T0" fmla="*/ 31786 w 876"/>
              <a:gd name="T1" fmla="*/ 3235326 h 2038"/>
              <a:gd name="T2" fmla="*/ 12715 w 876"/>
              <a:gd name="T3" fmla="*/ 3078163 h 2038"/>
              <a:gd name="T4" fmla="*/ 0 w 876"/>
              <a:gd name="T5" fmla="*/ 2868613 h 2038"/>
              <a:gd name="T6" fmla="*/ 4768 w 876"/>
              <a:gd name="T7" fmla="*/ 2595563 h 2038"/>
              <a:gd name="T8" fmla="*/ 27018 w 876"/>
              <a:gd name="T9" fmla="*/ 2366963 h 2038"/>
              <a:gd name="T10" fmla="*/ 82644 w 876"/>
              <a:gd name="T11" fmla="*/ 2165351 h 2038"/>
              <a:gd name="T12" fmla="*/ 166878 w 876"/>
              <a:gd name="T13" fmla="*/ 2098676 h 2038"/>
              <a:gd name="T14" fmla="*/ 216147 w 876"/>
              <a:gd name="T15" fmla="*/ 1952626 h 2038"/>
              <a:gd name="T16" fmla="*/ 228861 w 876"/>
              <a:gd name="T17" fmla="*/ 1816101 h 2038"/>
              <a:gd name="T18" fmla="*/ 230450 w 876"/>
              <a:gd name="T19" fmla="*/ 1755776 h 2038"/>
              <a:gd name="T20" fmla="*/ 262237 w 876"/>
              <a:gd name="T21" fmla="*/ 1635126 h 2038"/>
              <a:gd name="T22" fmla="*/ 343292 w 876"/>
              <a:gd name="T23" fmla="*/ 1471613 h 2038"/>
              <a:gd name="T24" fmla="*/ 468847 w 876"/>
              <a:gd name="T25" fmla="*/ 1265238 h 2038"/>
              <a:gd name="T26" fmla="*/ 670690 w 876"/>
              <a:gd name="T27" fmla="*/ 985838 h 2038"/>
              <a:gd name="T28" fmla="*/ 773995 w 876"/>
              <a:gd name="T29" fmla="*/ 854075 h 2038"/>
              <a:gd name="T30" fmla="*/ 858229 w 876"/>
              <a:gd name="T31" fmla="*/ 771525 h 2038"/>
              <a:gd name="T32" fmla="*/ 1004446 w 876"/>
              <a:gd name="T33" fmla="*/ 628650 h 2038"/>
              <a:gd name="T34" fmla="*/ 1160198 w 876"/>
              <a:gd name="T35" fmla="*/ 500063 h 2038"/>
              <a:gd name="T36" fmla="*/ 1271450 w 876"/>
              <a:gd name="T37" fmla="*/ 427038 h 2038"/>
              <a:gd name="T38" fmla="*/ 1363630 w 876"/>
              <a:gd name="T39" fmla="*/ 339725 h 2038"/>
              <a:gd name="T40" fmla="*/ 1392238 w 876"/>
              <a:gd name="T41" fmla="*/ 276225 h 2038"/>
              <a:gd name="T42" fmla="*/ 1368398 w 876"/>
              <a:gd name="T43" fmla="*/ 219075 h 2038"/>
              <a:gd name="T44" fmla="*/ 1339791 w 876"/>
              <a:gd name="T45" fmla="*/ 176213 h 2038"/>
              <a:gd name="T46" fmla="*/ 1273040 w 876"/>
              <a:gd name="T47" fmla="*/ 150813 h 2038"/>
              <a:gd name="T48" fmla="*/ 1161788 w 876"/>
              <a:gd name="T49" fmla="*/ 119063 h 2038"/>
              <a:gd name="T50" fmla="*/ 1029875 w 876"/>
              <a:gd name="T51" fmla="*/ 88900 h 2038"/>
              <a:gd name="T52" fmla="*/ 877301 w 876"/>
              <a:gd name="T53" fmla="*/ 58738 h 2038"/>
              <a:gd name="T54" fmla="*/ 704066 w 876"/>
              <a:gd name="T55" fmla="*/ 58738 h 2038"/>
              <a:gd name="T56" fmla="*/ 349649 w 876"/>
              <a:gd name="T57" fmla="*/ 0 h 2038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876"/>
              <a:gd name="T88" fmla="*/ 0 h 2038"/>
              <a:gd name="T89" fmla="*/ 876 w 876"/>
              <a:gd name="T90" fmla="*/ 2038 h 2038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876" h="2038">
                <a:moveTo>
                  <a:pt x="20" y="2038"/>
                </a:moveTo>
                <a:lnTo>
                  <a:pt x="8" y="1939"/>
                </a:lnTo>
                <a:lnTo>
                  <a:pt x="0" y="1807"/>
                </a:lnTo>
                <a:lnTo>
                  <a:pt x="3" y="1635"/>
                </a:lnTo>
                <a:lnTo>
                  <a:pt x="17" y="1491"/>
                </a:lnTo>
                <a:lnTo>
                  <a:pt x="52" y="1364"/>
                </a:lnTo>
                <a:lnTo>
                  <a:pt x="105" y="1322"/>
                </a:lnTo>
                <a:lnTo>
                  <a:pt x="136" y="1230"/>
                </a:lnTo>
                <a:lnTo>
                  <a:pt x="144" y="1144"/>
                </a:lnTo>
                <a:lnTo>
                  <a:pt x="145" y="1106"/>
                </a:lnTo>
                <a:lnTo>
                  <a:pt x="165" y="1030"/>
                </a:lnTo>
                <a:lnTo>
                  <a:pt x="216" y="927"/>
                </a:lnTo>
                <a:lnTo>
                  <a:pt x="295" y="797"/>
                </a:lnTo>
                <a:lnTo>
                  <a:pt x="422" y="621"/>
                </a:lnTo>
                <a:lnTo>
                  <a:pt x="487" y="538"/>
                </a:lnTo>
                <a:lnTo>
                  <a:pt x="540" y="486"/>
                </a:lnTo>
                <a:lnTo>
                  <a:pt x="632" y="396"/>
                </a:lnTo>
                <a:lnTo>
                  <a:pt x="730" y="315"/>
                </a:lnTo>
                <a:lnTo>
                  <a:pt x="800" y="269"/>
                </a:lnTo>
                <a:lnTo>
                  <a:pt x="858" y="214"/>
                </a:lnTo>
                <a:lnTo>
                  <a:pt x="876" y="174"/>
                </a:lnTo>
                <a:lnTo>
                  <a:pt x="861" y="138"/>
                </a:lnTo>
                <a:lnTo>
                  <a:pt x="843" y="111"/>
                </a:lnTo>
                <a:lnTo>
                  <a:pt x="801" y="95"/>
                </a:lnTo>
                <a:lnTo>
                  <a:pt x="731" y="75"/>
                </a:lnTo>
                <a:lnTo>
                  <a:pt x="648" y="56"/>
                </a:lnTo>
                <a:lnTo>
                  <a:pt x="552" y="37"/>
                </a:lnTo>
                <a:lnTo>
                  <a:pt x="443" y="37"/>
                </a:lnTo>
                <a:lnTo>
                  <a:pt x="220" y="0"/>
                </a:lnTo>
              </a:path>
            </a:pathLst>
          </a:custGeom>
          <a:noFill/>
          <a:ln w="762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CH" altLang="it-IT" sz="2400">
              <a:latin typeface="Times New Roman" panose="02020603050405020304" pitchFamily="18" charset="0"/>
            </a:endParaRPr>
          </a:p>
        </p:txBody>
      </p:sp>
      <p:sp>
        <p:nvSpPr>
          <p:cNvPr id="22540" name="Freeform 12">
            <a:extLst>
              <a:ext uri="{FF2B5EF4-FFF2-40B4-BE49-F238E27FC236}">
                <a16:creationId xmlns:a16="http://schemas.microsoft.com/office/drawing/2014/main" id="{EACD66D8-10C2-C84E-8262-1C4C650E7AE3}"/>
              </a:ext>
            </a:extLst>
          </p:cNvPr>
          <p:cNvSpPr>
            <a:spLocks/>
          </p:cNvSpPr>
          <p:nvPr/>
        </p:nvSpPr>
        <p:spPr bwMode="auto">
          <a:xfrm>
            <a:off x="2489200" y="0"/>
            <a:ext cx="995363" cy="630238"/>
          </a:xfrm>
          <a:custGeom>
            <a:avLst/>
            <a:gdLst>
              <a:gd name="T0" fmla="*/ 520700 w 627"/>
              <a:gd name="T1" fmla="*/ 588963 h 397"/>
              <a:gd name="T2" fmla="*/ 512763 w 627"/>
              <a:gd name="T3" fmla="*/ 611188 h 397"/>
              <a:gd name="T4" fmla="*/ 538163 w 627"/>
              <a:gd name="T5" fmla="*/ 625475 h 397"/>
              <a:gd name="T6" fmla="*/ 574675 w 627"/>
              <a:gd name="T7" fmla="*/ 630238 h 397"/>
              <a:gd name="T8" fmla="*/ 615950 w 627"/>
              <a:gd name="T9" fmla="*/ 620713 h 397"/>
              <a:gd name="T10" fmla="*/ 647700 w 627"/>
              <a:gd name="T11" fmla="*/ 598488 h 397"/>
              <a:gd name="T12" fmla="*/ 701675 w 627"/>
              <a:gd name="T13" fmla="*/ 541338 h 397"/>
              <a:gd name="T14" fmla="*/ 793750 w 627"/>
              <a:gd name="T15" fmla="*/ 479425 h 397"/>
              <a:gd name="T16" fmla="*/ 892175 w 627"/>
              <a:gd name="T17" fmla="*/ 446088 h 397"/>
              <a:gd name="T18" fmla="*/ 974725 w 627"/>
              <a:gd name="T19" fmla="*/ 376238 h 397"/>
              <a:gd name="T20" fmla="*/ 995363 w 627"/>
              <a:gd name="T21" fmla="*/ 284163 h 397"/>
              <a:gd name="T22" fmla="*/ 985838 w 627"/>
              <a:gd name="T23" fmla="*/ 173038 h 397"/>
              <a:gd name="T24" fmla="*/ 873125 w 627"/>
              <a:gd name="T25" fmla="*/ 92075 h 397"/>
              <a:gd name="T26" fmla="*/ 674688 w 627"/>
              <a:gd name="T27" fmla="*/ 1588 h 397"/>
              <a:gd name="T28" fmla="*/ 0 w 627"/>
              <a:gd name="T29" fmla="*/ 0 h 397"/>
              <a:gd name="T30" fmla="*/ 166688 w 627"/>
              <a:gd name="T31" fmla="*/ 22225 h 397"/>
              <a:gd name="T32" fmla="*/ 301625 w 627"/>
              <a:gd name="T33" fmla="*/ 25400 h 397"/>
              <a:gd name="T34" fmla="*/ 390525 w 627"/>
              <a:gd name="T35" fmla="*/ 30163 h 397"/>
              <a:gd name="T36" fmla="*/ 517525 w 627"/>
              <a:gd name="T37" fmla="*/ 66675 h 397"/>
              <a:gd name="T38" fmla="*/ 631825 w 627"/>
              <a:gd name="T39" fmla="*/ 88900 h 397"/>
              <a:gd name="T40" fmla="*/ 709613 w 627"/>
              <a:gd name="T41" fmla="*/ 117475 h 397"/>
              <a:gd name="T42" fmla="*/ 792163 w 627"/>
              <a:gd name="T43" fmla="*/ 161925 h 397"/>
              <a:gd name="T44" fmla="*/ 842963 w 627"/>
              <a:gd name="T45" fmla="*/ 244475 h 397"/>
              <a:gd name="T46" fmla="*/ 815975 w 627"/>
              <a:gd name="T47" fmla="*/ 358775 h 397"/>
              <a:gd name="T48" fmla="*/ 717550 w 627"/>
              <a:gd name="T49" fmla="*/ 422275 h 397"/>
              <a:gd name="T50" fmla="*/ 603250 w 627"/>
              <a:gd name="T51" fmla="*/ 506413 h 397"/>
              <a:gd name="T52" fmla="*/ 552450 w 627"/>
              <a:gd name="T53" fmla="*/ 549275 h 397"/>
              <a:gd name="T54" fmla="*/ 520700 w 627"/>
              <a:gd name="T55" fmla="*/ 588963 h 397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627"/>
              <a:gd name="T85" fmla="*/ 0 h 397"/>
              <a:gd name="T86" fmla="*/ 627 w 627"/>
              <a:gd name="T87" fmla="*/ 397 h 397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627" h="397">
                <a:moveTo>
                  <a:pt x="328" y="371"/>
                </a:moveTo>
                <a:lnTo>
                  <a:pt x="323" y="385"/>
                </a:lnTo>
                <a:lnTo>
                  <a:pt x="339" y="394"/>
                </a:lnTo>
                <a:lnTo>
                  <a:pt x="362" y="397"/>
                </a:lnTo>
                <a:lnTo>
                  <a:pt x="388" y="391"/>
                </a:lnTo>
                <a:lnTo>
                  <a:pt x="408" y="377"/>
                </a:lnTo>
                <a:lnTo>
                  <a:pt x="442" y="341"/>
                </a:lnTo>
                <a:lnTo>
                  <a:pt x="500" y="302"/>
                </a:lnTo>
                <a:lnTo>
                  <a:pt x="562" y="281"/>
                </a:lnTo>
                <a:lnTo>
                  <a:pt x="614" y="237"/>
                </a:lnTo>
                <a:lnTo>
                  <a:pt x="627" y="179"/>
                </a:lnTo>
                <a:lnTo>
                  <a:pt x="621" y="109"/>
                </a:lnTo>
                <a:lnTo>
                  <a:pt x="550" y="58"/>
                </a:lnTo>
                <a:lnTo>
                  <a:pt x="425" y="1"/>
                </a:lnTo>
                <a:lnTo>
                  <a:pt x="0" y="0"/>
                </a:lnTo>
                <a:lnTo>
                  <a:pt x="105" y="14"/>
                </a:lnTo>
                <a:lnTo>
                  <a:pt x="190" y="16"/>
                </a:lnTo>
                <a:lnTo>
                  <a:pt x="246" y="19"/>
                </a:lnTo>
                <a:lnTo>
                  <a:pt x="326" y="42"/>
                </a:lnTo>
                <a:lnTo>
                  <a:pt x="398" y="56"/>
                </a:lnTo>
                <a:lnTo>
                  <a:pt x="447" y="74"/>
                </a:lnTo>
                <a:lnTo>
                  <a:pt x="499" y="102"/>
                </a:lnTo>
                <a:lnTo>
                  <a:pt x="531" y="154"/>
                </a:lnTo>
                <a:lnTo>
                  <a:pt x="514" y="226"/>
                </a:lnTo>
                <a:lnTo>
                  <a:pt x="452" y="266"/>
                </a:lnTo>
                <a:lnTo>
                  <a:pt x="380" y="319"/>
                </a:lnTo>
                <a:lnTo>
                  <a:pt x="348" y="346"/>
                </a:lnTo>
                <a:lnTo>
                  <a:pt x="328" y="371"/>
                </a:lnTo>
                <a:close/>
              </a:path>
            </a:pathLst>
          </a:custGeom>
          <a:gradFill rotWithShape="0">
            <a:gsLst>
              <a:gs pos="0">
                <a:srgbClr val="DCC28E"/>
              </a:gs>
              <a:gs pos="50000">
                <a:srgbClr val="FFE1A5"/>
              </a:gs>
              <a:gs pos="100000">
                <a:srgbClr val="DCC28E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CH" altLang="it-IT" sz="2400">
              <a:latin typeface="Times New Roman" panose="02020603050405020304" pitchFamily="18" charset="0"/>
            </a:endParaRPr>
          </a:p>
        </p:txBody>
      </p:sp>
      <p:sp>
        <p:nvSpPr>
          <p:cNvPr id="22541" name="Freeform 13">
            <a:extLst>
              <a:ext uri="{FF2B5EF4-FFF2-40B4-BE49-F238E27FC236}">
                <a16:creationId xmlns:a16="http://schemas.microsoft.com/office/drawing/2014/main" id="{F2A67C96-833B-5348-AF2C-87EDB66EBDE5}"/>
              </a:ext>
            </a:extLst>
          </p:cNvPr>
          <p:cNvSpPr>
            <a:spLocks/>
          </p:cNvSpPr>
          <p:nvPr/>
        </p:nvSpPr>
        <p:spPr bwMode="auto">
          <a:xfrm>
            <a:off x="1984375" y="841375"/>
            <a:ext cx="796925" cy="1589088"/>
          </a:xfrm>
          <a:custGeom>
            <a:avLst/>
            <a:gdLst>
              <a:gd name="T0" fmla="*/ 698500 w 502"/>
              <a:gd name="T1" fmla="*/ 33338 h 1001"/>
              <a:gd name="T2" fmla="*/ 595313 w 502"/>
              <a:gd name="T3" fmla="*/ 147638 h 1001"/>
              <a:gd name="T4" fmla="*/ 515938 w 502"/>
              <a:gd name="T5" fmla="*/ 242888 h 1001"/>
              <a:gd name="T6" fmla="*/ 425450 w 502"/>
              <a:gd name="T7" fmla="*/ 365125 h 1001"/>
              <a:gd name="T8" fmla="*/ 344488 w 502"/>
              <a:gd name="T9" fmla="*/ 514350 h 1001"/>
              <a:gd name="T10" fmla="*/ 249238 w 502"/>
              <a:gd name="T11" fmla="*/ 679450 h 1001"/>
              <a:gd name="T12" fmla="*/ 171450 w 502"/>
              <a:gd name="T13" fmla="*/ 877888 h 1001"/>
              <a:gd name="T14" fmla="*/ 176213 w 502"/>
              <a:gd name="T15" fmla="*/ 979488 h 1001"/>
              <a:gd name="T16" fmla="*/ 166688 w 502"/>
              <a:gd name="T17" fmla="*/ 1104900 h 1001"/>
              <a:gd name="T18" fmla="*/ 150813 w 502"/>
              <a:gd name="T19" fmla="*/ 1189038 h 1001"/>
              <a:gd name="T20" fmla="*/ 107950 w 502"/>
              <a:gd name="T21" fmla="*/ 1284288 h 1001"/>
              <a:gd name="T22" fmla="*/ 41275 w 502"/>
              <a:gd name="T23" fmla="*/ 1331913 h 1001"/>
              <a:gd name="T24" fmla="*/ 14288 w 502"/>
              <a:gd name="T25" fmla="*/ 1416050 h 1001"/>
              <a:gd name="T26" fmla="*/ 0 w 502"/>
              <a:gd name="T27" fmla="*/ 1512888 h 1001"/>
              <a:gd name="T28" fmla="*/ 3175 w 502"/>
              <a:gd name="T29" fmla="*/ 1576388 h 1001"/>
              <a:gd name="T30" fmla="*/ 25400 w 502"/>
              <a:gd name="T31" fmla="*/ 1589088 h 1001"/>
              <a:gd name="T32" fmla="*/ 55563 w 502"/>
              <a:gd name="T33" fmla="*/ 1554163 h 1001"/>
              <a:gd name="T34" fmla="*/ 103188 w 502"/>
              <a:gd name="T35" fmla="*/ 1431925 h 1001"/>
              <a:gd name="T36" fmla="*/ 161925 w 502"/>
              <a:gd name="T37" fmla="*/ 1317625 h 1001"/>
              <a:gd name="T38" fmla="*/ 220663 w 502"/>
              <a:gd name="T39" fmla="*/ 1195388 h 1001"/>
              <a:gd name="T40" fmla="*/ 252413 w 502"/>
              <a:gd name="T41" fmla="*/ 1073150 h 1001"/>
              <a:gd name="T42" fmla="*/ 255588 w 502"/>
              <a:gd name="T43" fmla="*/ 990600 h 1001"/>
              <a:gd name="T44" fmla="*/ 260350 w 502"/>
              <a:gd name="T45" fmla="*/ 893763 h 1001"/>
              <a:gd name="T46" fmla="*/ 311150 w 502"/>
              <a:gd name="T47" fmla="*/ 771525 h 1001"/>
              <a:gd name="T48" fmla="*/ 342900 w 502"/>
              <a:gd name="T49" fmla="*/ 715963 h 1001"/>
              <a:gd name="T50" fmla="*/ 415925 w 502"/>
              <a:gd name="T51" fmla="*/ 668338 h 1001"/>
              <a:gd name="T52" fmla="*/ 487363 w 502"/>
              <a:gd name="T53" fmla="*/ 619125 h 1001"/>
              <a:gd name="T54" fmla="*/ 546100 w 502"/>
              <a:gd name="T55" fmla="*/ 555625 h 1001"/>
              <a:gd name="T56" fmla="*/ 590550 w 502"/>
              <a:gd name="T57" fmla="*/ 506413 h 1001"/>
              <a:gd name="T58" fmla="*/ 620713 w 502"/>
              <a:gd name="T59" fmla="*/ 414338 h 1001"/>
              <a:gd name="T60" fmla="*/ 631825 w 502"/>
              <a:gd name="T61" fmla="*/ 300038 h 1001"/>
              <a:gd name="T62" fmla="*/ 649288 w 502"/>
              <a:gd name="T63" fmla="*/ 220663 h 1001"/>
              <a:gd name="T64" fmla="*/ 696913 w 502"/>
              <a:gd name="T65" fmla="*/ 147638 h 1001"/>
              <a:gd name="T66" fmla="*/ 762000 w 502"/>
              <a:gd name="T67" fmla="*/ 95250 h 1001"/>
              <a:gd name="T68" fmla="*/ 796925 w 502"/>
              <a:gd name="T69" fmla="*/ 47625 h 1001"/>
              <a:gd name="T70" fmla="*/ 787400 w 502"/>
              <a:gd name="T71" fmla="*/ 7938 h 1001"/>
              <a:gd name="T72" fmla="*/ 760413 w 502"/>
              <a:gd name="T73" fmla="*/ 0 h 1001"/>
              <a:gd name="T74" fmla="*/ 698500 w 502"/>
              <a:gd name="T75" fmla="*/ 33338 h 1001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502"/>
              <a:gd name="T115" fmla="*/ 0 h 1001"/>
              <a:gd name="T116" fmla="*/ 502 w 502"/>
              <a:gd name="T117" fmla="*/ 1001 h 1001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502" h="1001">
                <a:moveTo>
                  <a:pt x="440" y="21"/>
                </a:moveTo>
                <a:lnTo>
                  <a:pt x="375" y="93"/>
                </a:lnTo>
                <a:lnTo>
                  <a:pt x="325" y="153"/>
                </a:lnTo>
                <a:lnTo>
                  <a:pt x="268" y="230"/>
                </a:lnTo>
                <a:lnTo>
                  <a:pt x="217" y="324"/>
                </a:lnTo>
                <a:lnTo>
                  <a:pt x="157" y="428"/>
                </a:lnTo>
                <a:lnTo>
                  <a:pt x="108" y="553"/>
                </a:lnTo>
                <a:lnTo>
                  <a:pt x="111" y="617"/>
                </a:lnTo>
                <a:lnTo>
                  <a:pt x="105" y="696"/>
                </a:lnTo>
                <a:lnTo>
                  <a:pt x="95" y="749"/>
                </a:lnTo>
                <a:lnTo>
                  <a:pt x="68" y="809"/>
                </a:lnTo>
                <a:lnTo>
                  <a:pt x="26" y="839"/>
                </a:lnTo>
                <a:lnTo>
                  <a:pt x="9" y="892"/>
                </a:lnTo>
                <a:lnTo>
                  <a:pt x="0" y="953"/>
                </a:lnTo>
                <a:lnTo>
                  <a:pt x="2" y="993"/>
                </a:lnTo>
                <a:lnTo>
                  <a:pt x="16" y="1001"/>
                </a:lnTo>
                <a:lnTo>
                  <a:pt x="35" y="979"/>
                </a:lnTo>
                <a:lnTo>
                  <a:pt x="65" y="902"/>
                </a:lnTo>
                <a:lnTo>
                  <a:pt x="102" y="830"/>
                </a:lnTo>
                <a:lnTo>
                  <a:pt x="139" y="753"/>
                </a:lnTo>
                <a:lnTo>
                  <a:pt x="159" y="676"/>
                </a:lnTo>
                <a:lnTo>
                  <a:pt x="161" y="624"/>
                </a:lnTo>
                <a:lnTo>
                  <a:pt x="164" y="563"/>
                </a:lnTo>
                <a:lnTo>
                  <a:pt x="196" y="486"/>
                </a:lnTo>
                <a:lnTo>
                  <a:pt x="216" y="451"/>
                </a:lnTo>
                <a:lnTo>
                  <a:pt x="262" y="421"/>
                </a:lnTo>
                <a:lnTo>
                  <a:pt x="307" y="390"/>
                </a:lnTo>
                <a:lnTo>
                  <a:pt x="344" y="350"/>
                </a:lnTo>
                <a:lnTo>
                  <a:pt x="372" y="319"/>
                </a:lnTo>
                <a:lnTo>
                  <a:pt x="391" y="261"/>
                </a:lnTo>
                <a:lnTo>
                  <a:pt x="398" y="189"/>
                </a:lnTo>
                <a:lnTo>
                  <a:pt x="409" y="139"/>
                </a:lnTo>
                <a:lnTo>
                  <a:pt x="439" y="93"/>
                </a:lnTo>
                <a:lnTo>
                  <a:pt x="480" y="60"/>
                </a:lnTo>
                <a:lnTo>
                  <a:pt x="502" y="30"/>
                </a:lnTo>
                <a:lnTo>
                  <a:pt x="496" y="5"/>
                </a:lnTo>
                <a:lnTo>
                  <a:pt x="479" y="0"/>
                </a:lnTo>
                <a:lnTo>
                  <a:pt x="440" y="21"/>
                </a:lnTo>
                <a:close/>
              </a:path>
            </a:pathLst>
          </a:custGeom>
          <a:gradFill rotWithShape="0">
            <a:gsLst>
              <a:gs pos="0">
                <a:srgbClr val="DCC28E"/>
              </a:gs>
              <a:gs pos="50000">
                <a:srgbClr val="FFE1A5"/>
              </a:gs>
              <a:gs pos="100000">
                <a:srgbClr val="DCC28E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CH" altLang="it-IT" sz="2400">
              <a:latin typeface="Times New Roman" panose="02020603050405020304" pitchFamily="18" charset="0"/>
            </a:endParaRPr>
          </a:p>
        </p:txBody>
      </p:sp>
      <p:sp>
        <p:nvSpPr>
          <p:cNvPr id="22542" name="Freeform 14">
            <a:extLst>
              <a:ext uri="{FF2B5EF4-FFF2-40B4-BE49-F238E27FC236}">
                <a16:creationId xmlns:a16="http://schemas.microsoft.com/office/drawing/2014/main" id="{8ABCDB5F-4CDD-F948-8E39-DC985342A84C}"/>
              </a:ext>
            </a:extLst>
          </p:cNvPr>
          <p:cNvSpPr>
            <a:spLocks/>
          </p:cNvSpPr>
          <p:nvPr/>
        </p:nvSpPr>
        <p:spPr bwMode="auto">
          <a:xfrm rot="-206989">
            <a:off x="2755900" y="600075"/>
            <a:ext cx="563563" cy="528638"/>
          </a:xfrm>
          <a:custGeom>
            <a:avLst/>
            <a:gdLst>
              <a:gd name="T0" fmla="*/ 0 w 309"/>
              <a:gd name="T1" fmla="*/ 185487 h 285"/>
              <a:gd name="T2" fmla="*/ 9119 w 309"/>
              <a:gd name="T3" fmla="*/ 231859 h 285"/>
              <a:gd name="T4" fmla="*/ 69305 w 309"/>
              <a:gd name="T5" fmla="*/ 306054 h 285"/>
              <a:gd name="T6" fmla="*/ 125844 w 309"/>
              <a:gd name="T7" fmla="*/ 359845 h 285"/>
              <a:gd name="T8" fmla="*/ 180559 w 309"/>
              <a:gd name="T9" fmla="*/ 430330 h 285"/>
              <a:gd name="T10" fmla="*/ 251688 w 309"/>
              <a:gd name="T11" fmla="*/ 487831 h 285"/>
              <a:gd name="T12" fmla="*/ 291813 w 309"/>
              <a:gd name="T13" fmla="*/ 528638 h 285"/>
              <a:gd name="T14" fmla="*/ 310051 w 309"/>
              <a:gd name="T15" fmla="*/ 511944 h 285"/>
              <a:gd name="T16" fmla="*/ 300932 w 309"/>
              <a:gd name="T17" fmla="*/ 482266 h 285"/>
              <a:gd name="T18" fmla="*/ 320994 w 309"/>
              <a:gd name="T19" fmla="*/ 460008 h 285"/>
              <a:gd name="T20" fmla="*/ 350175 w 309"/>
              <a:gd name="T21" fmla="*/ 487831 h 285"/>
              <a:gd name="T22" fmla="*/ 379356 w 309"/>
              <a:gd name="T23" fmla="*/ 487831 h 285"/>
              <a:gd name="T24" fmla="*/ 379356 w 309"/>
              <a:gd name="T25" fmla="*/ 467427 h 285"/>
              <a:gd name="T26" fmla="*/ 364766 w 309"/>
              <a:gd name="T27" fmla="*/ 439604 h 285"/>
              <a:gd name="T28" fmla="*/ 399418 w 309"/>
              <a:gd name="T29" fmla="*/ 439604 h 285"/>
              <a:gd name="T30" fmla="*/ 428600 w 309"/>
              <a:gd name="T31" fmla="*/ 454443 h 285"/>
              <a:gd name="T32" fmla="*/ 437719 w 309"/>
              <a:gd name="T33" fmla="*/ 439604 h 285"/>
              <a:gd name="T34" fmla="*/ 426776 w 309"/>
              <a:gd name="T35" fmla="*/ 409926 h 285"/>
              <a:gd name="T36" fmla="*/ 443190 w 309"/>
              <a:gd name="T37" fmla="*/ 398797 h 285"/>
              <a:gd name="T38" fmla="*/ 477843 w 309"/>
              <a:gd name="T39" fmla="*/ 419201 h 285"/>
              <a:gd name="T40" fmla="*/ 486962 w 309"/>
              <a:gd name="T41" fmla="*/ 395087 h 285"/>
              <a:gd name="T42" fmla="*/ 477843 w 309"/>
              <a:gd name="T43" fmla="*/ 369119 h 285"/>
              <a:gd name="T44" fmla="*/ 521615 w 309"/>
              <a:gd name="T45" fmla="*/ 374684 h 285"/>
              <a:gd name="T46" fmla="*/ 530734 w 309"/>
              <a:gd name="T47" fmla="*/ 354280 h 285"/>
              <a:gd name="T48" fmla="*/ 496081 w 309"/>
              <a:gd name="T49" fmla="*/ 326457 h 285"/>
              <a:gd name="T50" fmla="*/ 514320 w 309"/>
              <a:gd name="T51" fmla="*/ 306054 h 285"/>
              <a:gd name="T52" fmla="*/ 554444 w 309"/>
              <a:gd name="T53" fmla="*/ 326457 h 285"/>
              <a:gd name="T54" fmla="*/ 563563 w 309"/>
              <a:gd name="T55" fmla="*/ 309763 h 285"/>
              <a:gd name="T56" fmla="*/ 525263 w 309"/>
              <a:gd name="T57" fmla="*/ 252262 h 285"/>
              <a:gd name="T58" fmla="*/ 481491 w 309"/>
              <a:gd name="T59" fmla="*/ 191052 h 285"/>
              <a:gd name="T60" fmla="*/ 428600 w 309"/>
              <a:gd name="T61" fmla="*/ 133551 h 285"/>
              <a:gd name="T62" fmla="*/ 326465 w 309"/>
              <a:gd name="T63" fmla="*/ 53791 h 285"/>
              <a:gd name="T64" fmla="*/ 282693 w 309"/>
              <a:gd name="T65" fmla="*/ 22258 h 285"/>
              <a:gd name="T66" fmla="*/ 233450 w 309"/>
              <a:gd name="T67" fmla="*/ 0 h 285"/>
              <a:gd name="T68" fmla="*/ 186030 w 309"/>
              <a:gd name="T69" fmla="*/ 27823 h 285"/>
              <a:gd name="T70" fmla="*/ 109430 w 309"/>
              <a:gd name="T71" fmla="*/ 79759 h 285"/>
              <a:gd name="T72" fmla="*/ 43772 w 309"/>
              <a:gd name="T73" fmla="*/ 133551 h 285"/>
              <a:gd name="T74" fmla="*/ 0 w 309"/>
              <a:gd name="T75" fmla="*/ 185487 h 285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309"/>
              <a:gd name="T115" fmla="*/ 0 h 285"/>
              <a:gd name="T116" fmla="*/ 309 w 309"/>
              <a:gd name="T117" fmla="*/ 285 h 285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309" h="285">
                <a:moveTo>
                  <a:pt x="0" y="100"/>
                </a:moveTo>
                <a:lnTo>
                  <a:pt x="5" y="125"/>
                </a:lnTo>
                <a:lnTo>
                  <a:pt x="38" y="165"/>
                </a:lnTo>
                <a:lnTo>
                  <a:pt x="69" y="194"/>
                </a:lnTo>
                <a:lnTo>
                  <a:pt x="99" y="232"/>
                </a:lnTo>
                <a:lnTo>
                  <a:pt x="138" y="263"/>
                </a:lnTo>
                <a:lnTo>
                  <a:pt x="160" y="285"/>
                </a:lnTo>
                <a:lnTo>
                  <a:pt x="170" y="276"/>
                </a:lnTo>
                <a:lnTo>
                  <a:pt x="165" y="260"/>
                </a:lnTo>
                <a:lnTo>
                  <a:pt x="176" y="248"/>
                </a:lnTo>
                <a:lnTo>
                  <a:pt x="192" y="263"/>
                </a:lnTo>
                <a:lnTo>
                  <a:pt x="208" y="263"/>
                </a:lnTo>
                <a:lnTo>
                  <a:pt x="208" y="252"/>
                </a:lnTo>
                <a:lnTo>
                  <a:pt x="200" y="237"/>
                </a:lnTo>
                <a:lnTo>
                  <a:pt x="219" y="237"/>
                </a:lnTo>
                <a:lnTo>
                  <a:pt x="235" y="245"/>
                </a:lnTo>
                <a:lnTo>
                  <a:pt x="240" y="237"/>
                </a:lnTo>
                <a:lnTo>
                  <a:pt x="234" y="221"/>
                </a:lnTo>
                <a:lnTo>
                  <a:pt x="243" y="215"/>
                </a:lnTo>
                <a:lnTo>
                  <a:pt x="262" y="226"/>
                </a:lnTo>
                <a:lnTo>
                  <a:pt x="267" y="213"/>
                </a:lnTo>
                <a:lnTo>
                  <a:pt x="262" y="199"/>
                </a:lnTo>
                <a:lnTo>
                  <a:pt x="286" y="202"/>
                </a:lnTo>
                <a:lnTo>
                  <a:pt x="291" y="191"/>
                </a:lnTo>
                <a:lnTo>
                  <a:pt x="272" y="176"/>
                </a:lnTo>
                <a:lnTo>
                  <a:pt x="282" y="165"/>
                </a:lnTo>
                <a:lnTo>
                  <a:pt x="304" y="176"/>
                </a:lnTo>
                <a:lnTo>
                  <a:pt x="309" y="167"/>
                </a:lnTo>
                <a:lnTo>
                  <a:pt x="288" y="136"/>
                </a:lnTo>
                <a:lnTo>
                  <a:pt x="264" y="103"/>
                </a:lnTo>
                <a:lnTo>
                  <a:pt x="235" y="72"/>
                </a:lnTo>
                <a:lnTo>
                  <a:pt x="179" y="29"/>
                </a:lnTo>
                <a:lnTo>
                  <a:pt x="155" y="12"/>
                </a:lnTo>
                <a:lnTo>
                  <a:pt x="128" y="0"/>
                </a:lnTo>
                <a:lnTo>
                  <a:pt x="102" y="15"/>
                </a:lnTo>
                <a:lnTo>
                  <a:pt x="60" y="43"/>
                </a:lnTo>
                <a:cubicBezTo>
                  <a:pt x="47" y="51"/>
                  <a:pt x="35" y="62"/>
                  <a:pt x="24" y="72"/>
                </a:cubicBezTo>
                <a:cubicBezTo>
                  <a:pt x="15" y="80"/>
                  <a:pt x="11" y="89"/>
                  <a:pt x="0" y="100"/>
                </a:cubicBezTo>
                <a:close/>
              </a:path>
            </a:pathLst>
          </a:custGeom>
          <a:gradFill rotWithShape="0">
            <a:gsLst>
              <a:gs pos="0">
                <a:srgbClr val="DCC28E"/>
              </a:gs>
              <a:gs pos="50000">
                <a:srgbClr val="FFE1A5"/>
              </a:gs>
              <a:gs pos="100000">
                <a:srgbClr val="DCC28E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CH" altLang="it-IT" sz="2400">
              <a:latin typeface="Times New Roman" panose="02020603050405020304" pitchFamily="18" charset="0"/>
            </a:endParaRPr>
          </a:p>
        </p:txBody>
      </p:sp>
      <p:sp>
        <p:nvSpPr>
          <p:cNvPr id="22543" name="Freeform 15">
            <a:extLst>
              <a:ext uri="{FF2B5EF4-FFF2-40B4-BE49-F238E27FC236}">
                <a16:creationId xmlns:a16="http://schemas.microsoft.com/office/drawing/2014/main" id="{F51691D9-05F9-D749-B0EC-06D827F55A86}"/>
              </a:ext>
            </a:extLst>
          </p:cNvPr>
          <p:cNvSpPr>
            <a:spLocks/>
          </p:cNvSpPr>
          <p:nvPr/>
        </p:nvSpPr>
        <p:spPr bwMode="auto">
          <a:xfrm rot="-206989">
            <a:off x="2860675" y="719138"/>
            <a:ext cx="131763" cy="136525"/>
          </a:xfrm>
          <a:custGeom>
            <a:avLst/>
            <a:gdLst>
              <a:gd name="T0" fmla="*/ 86012 w 72"/>
              <a:gd name="T1" fmla="*/ 5611 h 73"/>
              <a:gd name="T2" fmla="*/ 53071 w 72"/>
              <a:gd name="T3" fmla="*/ 0 h 73"/>
              <a:gd name="T4" fmla="*/ 21960 w 72"/>
              <a:gd name="T5" fmla="*/ 16832 h 73"/>
              <a:gd name="T6" fmla="*/ 9150 w 72"/>
              <a:gd name="T7" fmla="*/ 56106 h 73"/>
              <a:gd name="T8" fmla="*/ 0 w 72"/>
              <a:gd name="T9" fmla="*/ 89770 h 73"/>
              <a:gd name="T10" fmla="*/ 12810 w 72"/>
              <a:gd name="T11" fmla="*/ 125304 h 73"/>
              <a:gd name="T12" fmla="*/ 47581 w 72"/>
              <a:gd name="T13" fmla="*/ 136525 h 73"/>
              <a:gd name="T14" fmla="*/ 71372 w 72"/>
              <a:gd name="T15" fmla="*/ 129044 h 73"/>
              <a:gd name="T16" fmla="*/ 91502 w 72"/>
              <a:gd name="T17" fmla="*/ 114083 h 73"/>
              <a:gd name="T18" fmla="*/ 126273 w 72"/>
              <a:gd name="T19" fmla="*/ 91640 h 73"/>
              <a:gd name="T20" fmla="*/ 129933 w 72"/>
              <a:gd name="T21" fmla="*/ 56106 h 73"/>
              <a:gd name="T22" fmla="*/ 131763 w 72"/>
              <a:gd name="T23" fmla="*/ 31793 h 73"/>
              <a:gd name="T24" fmla="*/ 120783 w 72"/>
              <a:gd name="T25" fmla="*/ 11221 h 73"/>
              <a:gd name="T26" fmla="*/ 86012 w 72"/>
              <a:gd name="T27" fmla="*/ 5611 h 7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72"/>
              <a:gd name="T43" fmla="*/ 0 h 73"/>
              <a:gd name="T44" fmla="*/ 72 w 72"/>
              <a:gd name="T45" fmla="*/ 73 h 73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72" h="73">
                <a:moveTo>
                  <a:pt x="47" y="3"/>
                </a:moveTo>
                <a:lnTo>
                  <a:pt x="29" y="0"/>
                </a:lnTo>
                <a:lnTo>
                  <a:pt x="12" y="9"/>
                </a:lnTo>
                <a:lnTo>
                  <a:pt x="5" y="30"/>
                </a:lnTo>
                <a:lnTo>
                  <a:pt x="0" y="48"/>
                </a:lnTo>
                <a:lnTo>
                  <a:pt x="7" y="67"/>
                </a:lnTo>
                <a:lnTo>
                  <a:pt x="26" y="73"/>
                </a:lnTo>
                <a:lnTo>
                  <a:pt x="39" y="69"/>
                </a:lnTo>
                <a:lnTo>
                  <a:pt x="50" y="61"/>
                </a:lnTo>
                <a:lnTo>
                  <a:pt x="69" y="49"/>
                </a:lnTo>
                <a:lnTo>
                  <a:pt x="71" y="30"/>
                </a:lnTo>
                <a:lnTo>
                  <a:pt x="72" y="17"/>
                </a:lnTo>
                <a:lnTo>
                  <a:pt x="66" y="6"/>
                </a:lnTo>
                <a:lnTo>
                  <a:pt x="47" y="3"/>
                </a:lnTo>
                <a:close/>
              </a:path>
            </a:pathLst>
          </a:custGeom>
          <a:solidFill>
            <a:schemeClr val="tx1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CH" altLang="it-IT" sz="2400">
              <a:latin typeface="Times New Roman" panose="02020603050405020304" pitchFamily="18" charset="0"/>
            </a:endParaRPr>
          </a:p>
        </p:txBody>
      </p:sp>
      <p:sp>
        <p:nvSpPr>
          <p:cNvPr id="22544" name="Freeform 16">
            <a:extLst>
              <a:ext uri="{FF2B5EF4-FFF2-40B4-BE49-F238E27FC236}">
                <a16:creationId xmlns:a16="http://schemas.microsoft.com/office/drawing/2014/main" id="{323BF268-D980-814D-8786-3D0F7017B922}"/>
              </a:ext>
            </a:extLst>
          </p:cNvPr>
          <p:cNvSpPr>
            <a:spLocks/>
          </p:cNvSpPr>
          <p:nvPr/>
        </p:nvSpPr>
        <p:spPr bwMode="auto">
          <a:xfrm rot="-725850">
            <a:off x="2327275" y="1219200"/>
            <a:ext cx="223838" cy="219075"/>
          </a:xfrm>
          <a:custGeom>
            <a:avLst/>
            <a:gdLst>
              <a:gd name="T0" fmla="*/ 211099 w 123"/>
              <a:gd name="T1" fmla="*/ 0 h 118"/>
              <a:gd name="T2" fmla="*/ 149225 w 123"/>
              <a:gd name="T3" fmla="*/ 31562 h 118"/>
              <a:gd name="T4" fmla="*/ 70973 w 123"/>
              <a:gd name="T5" fmla="*/ 107681 h 118"/>
              <a:gd name="T6" fmla="*/ 18198 w 123"/>
              <a:gd name="T7" fmla="*/ 159665 h 118"/>
              <a:gd name="T8" fmla="*/ 0 w 123"/>
              <a:gd name="T9" fmla="*/ 198653 h 118"/>
              <a:gd name="T10" fmla="*/ 10919 w 123"/>
              <a:gd name="T11" fmla="*/ 219075 h 118"/>
              <a:gd name="T12" fmla="*/ 45496 w 123"/>
              <a:gd name="T13" fmla="*/ 209792 h 118"/>
              <a:gd name="T14" fmla="*/ 80072 w 123"/>
              <a:gd name="T15" fmla="*/ 165235 h 118"/>
              <a:gd name="T16" fmla="*/ 112829 w 123"/>
              <a:gd name="T17" fmla="*/ 146669 h 118"/>
              <a:gd name="T18" fmla="*/ 154685 w 123"/>
              <a:gd name="T19" fmla="*/ 120677 h 118"/>
              <a:gd name="T20" fmla="*/ 207460 w 123"/>
              <a:gd name="T21" fmla="*/ 66836 h 118"/>
              <a:gd name="T22" fmla="*/ 223838 w 123"/>
              <a:gd name="T23" fmla="*/ 35275 h 118"/>
              <a:gd name="T24" fmla="*/ 211099 w 123"/>
              <a:gd name="T25" fmla="*/ 0 h 11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3"/>
              <a:gd name="T40" fmla="*/ 0 h 118"/>
              <a:gd name="T41" fmla="*/ 123 w 123"/>
              <a:gd name="T42" fmla="*/ 118 h 11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3" h="118">
                <a:moveTo>
                  <a:pt x="116" y="0"/>
                </a:moveTo>
                <a:lnTo>
                  <a:pt x="82" y="17"/>
                </a:lnTo>
                <a:lnTo>
                  <a:pt x="39" y="58"/>
                </a:lnTo>
                <a:lnTo>
                  <a:pt x="10" y="86"/>
                </a:lnTo>
                <a:lnTo>
                  <a:pt x="0" y="107"/>
                </a:lnTo>
                <a:lnTo>
                  <a:pt x="6" y="118"/>
                </a:lnTo>
                <a:lnTo>
                  <a:pt x="25" y="113"/>
                </a:lnTo>
                <a:lnTo>
                  <a:pt x="44" y="89"/>
                </a:lnTo>
                <a:lnTo>
                  <a:pt x="62" y="79"/>
                </a:lnTo>
                <a:lnTo>
                  <a:pt x="85" y="65"/>
                </a:lnTo>
                <a:lnTo>
                  <a:pt x="114" y="36"/>
                </a:lnTo>
                <a:lnTo>
                  <a:pt x="123" y="19"/>
                </a:lnTo>
                <a:lnTo>
                  <a:pt x="116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CH" altLang="it-IT" sz="2400">
              <a:latin typeface="Times New Roman" panose="02020603050405020304" pitchFamily="18" charset="0"/>
            </a:endParaRPr>
          </a:p>
        </p:txBody>
      </p:sp>
      <p:sp>
        <p:nvSpPr>
          <p:cNvPr id="22545" name="Freeform 17">
            <a:extLst>
              <a:ext uri="{FF2B5EF4-FFF2-40B4-BE49-F238E27FC236}">
                <a16:creationId xmlns:a16="http://schemas.microsoft.com/office/drawing/2014/main" id="{8A830CEA-4E56-FD41-B30E-984CCD94440F}"/>
              </a:ext>
            </a:extLst>
          </p:cNvPr>
          <p:cNvSpPr>
            <a:spLocks/>
          </p:cNvSpPr>
          <p:nvPr/>
        </p:nvSpPr>
        <p:spPr bwMode="auto">
          <a:xfrm>
            <a:off x="1936750" y="2438400"/>
            <a:ext cx="263525" cy="788988"/>
          </a:xfrm>
          <a:custGeom>
            <a:avLst/>
            <a:gdLst>
              <a:gd name="T0" fmla="*/ 57496 w 165"/>
              <a:gd name="T1" fmla="*/ 0 h 497"/>
              <a:gd name="T2" fmla="*/ 25554 w 165"/>
              <a:gd name="T3" fmla="*/ 19050 h 497"/>
              <a:gd name="T4" fmla="*/ 19165 w 165"/>
              <a:gd name="T5" fmla="*/ 76200 h 497"/>
              <a:gd name="T6" fmla="*/ 14374 w 165"/>
              <a:gd name="T7" fmla="*/ 141288 h 497"/>
              <a:gd name="T8" fmla="*/ 6388 w 165"/>
              <a:gd name="T9" fmla="*/ 193675 h 497"/>
              <a:gd name="T10" fmla="*/ 0 w 165"/>
              <a:gd name="T11" fmla="*/ 255588 h 497"/>
              <a:gd name="T12" fmla="*/ 6388 w 165"/>
              <a:gd name="T13" fmla="*/ 342900 h 497"/>
              <a:gd name="T14" fmla="*/ 3194 w 165"/>
              <a:gd name="T15" fmla="*/ 441325 h 497"/>
              <a:gd name="T16" fmla="*/ 3194 w 165"/>
              <a:gd name="T17" fmla="*/ 549275 h 497"/>
              <a:gd name="T18" fmla="*/ 6388 w 165"/>
              <a:gd name="T19" fmla="*/ 628650 h 497"/>
              <a:gd name="T20" fmla="*/ 14374 w 165"/>
              <a:gd name="T21" fmla="*/ 688975 h 497"/>
              <a:gd name="T22" fmla="*/ 25554 w 165"/>
              <a:gd name="T23" fmla="*/ 762000 h 497"/>
              <a:gd name="T24" fmla="*/ 30345 w 165"/>
              <a:gd name="T25" fmla="*/ 788988 h 497"/>
              <a:gd name="T26" fmla="*/ 263525 w 165"/>
              <a:gd name="T27" fmla="*/ 735013 h 497"/>
              <a:gd name="T28" fmla="*/ 249151 w 165"/>
              <a:gd name="T29" fmla="*/ 693738 h 497"/>
              <a:gd name="T30" fmla="*/ 210820 w 165"/>
              <a:gd name="T31" fmla="*/ 650875 h 497"/>
              <a:gd name="T32" fmla="*/ 129367 w 165"/>
              <a:gd name="T33" fmla="*/ 552450 h 497"/>
              <a:gd name="T34" fmla="*/ 91036 w 165"/>
              <a:gd name="T35" fmla="*/ 460375 h 497"/>
              <a:gd name="T36" fmla="*/ 102216 w 165"/>
              <a:gd name="T37" fmla="*/ 339725 h 497"/>
              <a:gd name="T38" fmla="*/ 114993 w 165"/>
              <a:gd name="T39" fmla="*/ 263525 h 497"/>
              <a:gd name="T40" fmla="*/ 110201 w 165"/>
              <a:gd name="T41" fmla="*/ 144463 h 497"/>
              <a:gd name="T42" fmla="*/ 114993 w 165"/>
              <a:gd name="T43" fmla="*/ 68263 h 497"/>
              <a:gd name="T44" fmla="*/ 99022 w 165"/>
              <a:gd name="T45" fmla="*/ 7938 h 497"/>
              <a:gd name="T46" fmla="*/ 57496 w 165"/>
              <a:gd name="T47" fmla="*/ 0 h 497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165"/>
              <a:gd name="T73" fmla="*/ 0 h 497"/>
              <a:gd name="T74" fmla="*/ 165 w 165"/>
              <a:gd name="T75" fmla="*/ 497 h 497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165" h="497">
                <a:moveTo>
                  <a:pt x="36" y="0"/>
                </a:moveTo>
                <a:lnTo>
                  <a:pt x="16" y="12"/>
                </a:lnTo>
                <a:lnTo>
                  <a:pt x="12" y="48"/>
                </a:lnTo>
                <a:lnTo>
                  <a:pt x="9" y="89"/>
                </a:lnTo>
                <a:lnTo>
                  <a:pt x="4" y="122"/>
                </a:lnTo>
                <a:lnTo>
                  <a:pt x="0" y="161"/>
                </a:lnTo>
                <a:lnTo>
                  <a:pt x="4" y="216"/>
                </a:lnTo>
                <a:lnTo>
                  <a:pt x="2" y="278"/>
                </a:lnTo>
                <a:lnTo>
                  <a:pt x="2" y="346"/>
                </a:lnTo>
                <a:lnTo>
                  <a:pt x="4" y="396"/>
                </a:lnTo>
                <a:lnTo>
                  <a:pt x="9" y="434"/>
                </a:lnTo>
                <a:lnTo>
                  <a:pt x="16" y="480"/>
                </a:lnTo>
                <a:lnTo>
                  <a:pt x="19" y="497"/>
                </a:lnTo>
                <a:lnTo>
                  <a:pt x="165" y="463"/>
                </a:lnTo>
                <a:lnTo>
                  <a:pt x="156" y="437"/>
                </a:lnTo>
                <a:lnTo>
                  <a:pt x="132" y="410"/>
                </a:lnTo>
                <a:lnTo>
                  <a:pt x="81" y="348"/>
                </a:lnTo>
                <a:lnTo>
                  <a:pt x="57" y="290"/>
                </a:lnTo>
                <a:lnTo>
                  <a:pt x="64" y="214"/>
                </a:lnTo>
                <a:lnTo>
                  <a:pt x="72" y="166"/>
                </a:lnTo>
                <a:lnTo>
                  <a:pt x="69" y="91"/>
                </a:lnTo>
                <a:lnTo>
                  <a:pt x="72" y="43"/>
                </a:lnTo>
                <a:lnTo>
                  <a:pt x="62" y="5"/>
                </a:lnTo>
                <a:lnTo>
                  <a:pt x="36" y="0"/>
                </a:lnTo>
                <a:close/>
              </a:path>
            </a:pathLst>
          </a:custGeom>
          <a:gradFill rotWithShape="0">
            <a:gsLst>
              <a:gs pos="0">
                <a:srgbClr val="DCC28E"/>
              </a:gs>
              <a:gs pos="50000">
                <a:srgbClr val="FFE1A5"/>
              </a:gs>
              <a:gs pos="100000">
                <a:srgbClr val="DCC28E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CH" altLang="it-IT" sz="2400">
              <a:latin typeface="Times New Roman" panose="02020603050405020304" pitchFamily="18" charset="0"/>
            </a:endParaRPr>
          </a:p>
        </p:txBody>
      </p:sp>
      <p:sp>
        <p:nvSpPr>
          <p:cNvPr id="22546" name="Freeform 18">
            <a:extLst>
              <a:ext uri="{FF2B5EF4-FFF2-40B4-BE49-F238E27FC236}">
                <a16:creationId xmlns:a16="http://schemas.microsoft.com/office/drawing/2014/main" id="{A8E61DF5-69D5-794D-905B-6685CC3D8700}"/>
              </a:ext>
            </a:extLst>
          </p:cNvPr>
          <p:cNvSpPr>
            <a:spLocks/>
          </p:cNvSpPr>
          <p:nvPr/>
        </p:nvSpPr>
        <p:spPr bwMode="auto">
          <a:xfrm>
            <a:off x="2011363" y="3135313"/>
            <a:ext cx="112712" cy="80962"/>
          </a:xfrm>
          <a:custGeom>
            <a:avLst/>
            <a:gdLst>
              <a:gd name="T0" fmla="*/ 0 w 70"/>
              <a:gd name="T1" fmla="*/ 80962 h 51"/>
              <a:gd name="T2" fmla="*/ 112712 w 70"/>
              <a:gd name="T3" fmla="*/ 53975 h 51"/>
              <a:gd name="T4" fmla="*/ 85339 w 70"/>
              <a:gd name="T5" fmla="*/ 19050 h 51"/>
              <a:gd name="T6" fmla="*/ 54746 w 70"/>
              <a:gd name="T7" fmla="*/ 0 h 51"/>
              <a:gd name="T8" fmla="*/ 19322 w 70"/>
              <a:gd name="T9" fmla="*/ 11112 h 51"/>
              <a:gd name="T10" fmla="*/ 11271 w 70"/>
              <a:gd name="T11" fmla="*/ 42862 h 51"/>
              <a:gd name="T12" fmla="*/ 0 w 70"/>
              <a:gd name="T13" fmla="*/ 80962 h 5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0"/>
              <a:gd name="T22" fmla="*/ 0 h 51"/>
              <a:gd name="T23" fmla="*/ 70 w 70"/>
              <a:gd name="T24" fmla="*/ 51 h 5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0" h="51">
                <a:moveTo>
                  <a:pt x="0" y="51"/>
                </a:moveTo>
                <a:lnTo>
                  <a:pt x="70" y="34"/>
                </a:lnTo>
                <a:lnTo>
                  <a:pt x="53" y="12"/>
                </a:lnTo>
                <a:lnTo>
                  <a:pt x="34" y="0"/>
                </a:lnTo>
                <a:lnTo>
                  <a:pt x="12" y="7"/>
                </a:lnTo>
                <a:lnTo>
                  <a:pt x="7" y="27"/>
                </a:lnTo>
                <a:lnTo>
                  <a:pt x="0" y="51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CH" altLang="it-IT" sz="2400">
              <a:latin typeface="Times New Roman" panose="02020603050405020304" pitchFamily="18" charset="0"/>
            </a:endParaRPr>
          </a:p>
        </p:txBody>
      </p:sp>
      <p:sp>
        <p:nvSpPr>
          <p:cNvPr id="22547" name="Freeform 19">
            <a:extLst>
              <a:ext uri="{FF2B5EF4-FFF2-40B4-BE49-F238E27FC236}">
                <a16:creationId xmlns:a16="http://schemas.microsoft.com/office/drawing/2014/main" id="{4F684CC2-4677-F84F-82F5-1A7B4937D516}"/>
              </a:ext>
            </a:extLst>
          </p:cNvPr>
          <p:cNvSpPr>
            <a:spLocks/>
          </p:cNvSpPr>
          <p:nvPr/>
        </p:nvSpPr>
        <p:spPr bwMode="auto">
          <a:xfrm>
            <a:off x="61913" y="2657475"/>
            <a:ext cx="4478337" cy="1060450"/>
          </a:xfrm>
          <a:custGeom>
            <a:avLst/>
            <a:gdLst>
              <a:gd name="T0" fmla="*/ 4478337 w 2822"/>
              <a:gd name="T1" fmla="*/ 0 h 668"/>
              <a:gd name="T2" fmla="*/ 0 w 2822"/>
              <a:gd name="T3" fmla="*/ 1060450 h 668"/>
              <a:gd name="T4" fmla="*/ 0 60000 65536"/>
              <a:gd name="T5" fmla="*/ 0 60000 65536"/>
              <a:gd name="T6" fmla="*/ 0 w 2822"/>
              <a:gd name="T7" fmla="*/ 0 h 668"/>
              <a:gd name="T8" fmla="*/ 2822 w 2822"/>
              <a:gd name="T9" fmla="*/ 668 h 66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822" h="668">
                <a:moveTo>
                  <a:pt x="2822" y="0"/>
                </a:moveTo>
                <a:lnTo>
                  <a:pt x="0" y="668"/>
                </a:lnTo>
              </a:path>
            </a:pathLst>
          </a:cu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CH" altLang="it-IT" sz="2400">
              <a:latin typeface="Times New Roman" panose="02020603050405020304" pitchFamily="18" charset="0"/>
            </a:endParaRPr>
          </a:p>
        </p:txBody>
      </p:sp>
      <p:sp>
        <p:nvSpPr>
          <p:cNvPr id="22548" name="Freeform 20">
            <a:extLst>
              <a:ext uri="{FF2B5EF4-FFF2-40B4-BE49-F238E27FC236}">
                <a16:creationId xmlns:a16="http://schemas.microsoft.com/office/drawing/2014/main" id="{8D073242-D199-0242-BBEB-014B03CC06D9}"/>
              </a:ext>
            </a:extLst>
          </p:cNvPr>
          <p:cNvSpPr>
            <a:spLocks/>
          </p:cNvSpPr>
          <p:nvPr/>
        </p:nvSpPr>
        <p:spPr bwMode="auto">
          <a:xfrm rot="-206989">
            <a:off x="1636713" y="1481138"/>
            <a:ext cx="477837" cy="681037"/>
          </a:xfrm>
          <a:custGeom>
            <a:avLst/>
            <a:gdLst>
              <a:gd name="T0" fmla="*/ 111862 w 739"/>
              <a:gd name="T1" fmla="*/ 80840 h 893"/>
              <a:gd name="T2" fmla="*/ 78885 w 739"/>
              <a:gd name="T3" fmla="*/ 124310 h 893"/>
              <a:gd name="T4" fmla="*/ 53668 w 739"/>
              <a:gd name="T5" fmla="*/ 170831 h 893"/>
              <a:gd name="T6" fmla="*/ 37503 w 739"/>
              <a:gd name="T7" fmla="*/ 231842 h 893"/>
              <a:gd name="T8" fmla="*/ 34916 w 739"/>
              <a:gd name="T9" fmla="*/ 327172 h 893"/>
              <a:gd name="T10" fmla="*/ 0 w 739"/>
              <a:gd name="T11" fmla="*/ 400386 h 893"/>
              <a:gd name="T12" fmla="*/ 0 w 739"/>
              <a:gd name="T13" fmla="*/ 500292 h 893"/>
              <a:gd name="T14" fmla="*/ 39443 w 739"/>
              <a:gd name="T15" fmla="*/ 612399 h 893"/>
              <a:gd name="T16" fmla="*/ 101516 w 739"/>
              <a:gd name="T17" fmla="*/ 658920 h 893"/>
              <a:gd name="T18" fmla="*/ 186221 w 739"/>
              <a:gd name="T19" fmla="*/ 681037 h 893"/>
              <a:gd name="T20" fmla="*/ 289677 w 739"/>
              <a:gd name="T21" fmla="*/ 681037 h 893"/>
              <a:gd name="T22" fmla="*/ 353690 w 739"/>
              <a:gd name="T23" fmla="*/ 658920 h 893"/>
              <a:gd name="T24" fmla="*/ 417703 w 739"/>
              <a:gd name="T25" fmla="*/ 595621 h 893"/>
              <a:gd name="T26" fmla="*/ 451326 w 739"/>
              <a:gd name="T27" fmla="*/ 520120 h 893"/>
              <a:gd name="T28" fmla="*/ 461672 w 739"/>
              <a:gd name="T29" fmla="*/ 463685 h 893"/>
              <a:gd name="T30" fmla="*/ 475897 w 739"/>
              <a:gd name="T31" fmla="*/ 398098 h 893"/>
              <a:gd name="T32" fmla="*/ 477837 w 739"/>
              <a:gd name="T33" fmla="*/ 321834 h 893"/>
              <a:gd name="T34" fmla="*/ 467491 w 739"/>
              <a:gd name="T35" fmla="*/ 231842 h 893"/>
              <a:gd name="T36" fmla="*/ 442921 w 739"/>
              <a:gd name="T37" fmla="*/ 163205 h 893"/>
              <a:gd name="T38" fmla="*/ 407358 w 739"/>
              <a:gd name="T39" fmla="*/ 122022 h 893"/>
              <a:gd name="T40" fmla="*/ 374381 w 739"/>
              <a:gd name="T41" fmla="*/ 70925 h 893"/>
              <a:gd name="T42" fmla="*/ 308428 w 739"/>
              <a:gd name="T43" fmla="*/ 9914 h 893"/>
              <a:gd name="T44" fmla="*/ 270925 w 739"/>
              <a:gd name="T45" fmla="*/ 0 h 893"/>
              <a:gd name="T46" fmla="*/ 225663 w 739"/>
              <a:gd name="T47" fmla="*/ 2288 h 893"/>
              <a:gd name="T48" fmla="*/ 186221 w 739"/>
              <a:gd name="T49" fmla="*/ 16778 h 893"/>
              <a:gd name="T50" fmla="*/ 151304 w 739"/>
              <a:gd name="T51" fmla="*/ 41183 h 893"/>
              <a:gd name="T52" fmla="*/ 111862 w 739"/>
              <a:gd name="T53" fmla="*/ 80840 h 89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739"/>
              <a:gd name="T82" fmla="*/ 0 h 893"/>
              <a:gd name="T83" fmla="*/ 739 w 739"/>
              <a:gd name="T84" fmla="*/ 893 h 893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739" h="893">
                <a:moveTo>
                  <a:pt x="173" y="106"/>
                </a:moveTo>
                <a:lnTo>
                  <a:pt x="122" y="163"/>
                </a:lnTo>
                <a:lnTo>
                  <a:pt x="83" y="224"/>
                </a:lnTo>
                <a:lnTo>
                  <a:pt x="58" y="304"/>
                </a:lnTo>
                <a:lnTo>
                  <a:pt x="54" y="429"/>
                </a:lnTo>
                <a:lnTo>
                  <a:pt x="0" y="525"/>
                </a:lnTo>
                <a:lnTo>
                  <a:pt x="0" y="656"/>
                </a:lnTo>
                <a:lnTo>
                  <a:pt x="61" y="803"/>
                </a:lnTo>
                <a:lnTo>
                  <a:pt x="157" y="864"/>
                </a:lnTo>
                <a:lnTo>
                  <a:pt x="288" y="893"/>
                </a:lnTo>
                <a:lnTo>
                  <a:pt x="448" y="893"/>
                </a:lnTo>
                <a:lnTo>
                  <a:pt x="547" y="864"/>
                </a:lnTo>
                <a:lnTo>
                  <a:pt x="646" y="781"/>
                </a:lnTo>
                <a:lnTo>
                  <a:pt x="698" y="682"/>
                </a:lnTo>
                <a:lnTo>
                  <a:pt x="714" y="608"/>
                </a:lnTo>
                <a:lnTo>
                  <a:pt x="736" y="522"/>
                </a:lnTo>
                <a:lnTo>
                  <a:pt x="739" y="422"/>
                </a:lnTo>
                <a:lnTo>
                  <a:pt x="723" y="304"/>
                </a:lnTo>
                <a:lnTo>
                  <a:pt x="685" y="214"/>
                </a:lnTo>
                <a:lnTo>
                  <a:pt x="630" y="160"/>
                </a:lnTo>
                <a:lnTo>
                  <a:pt x="579" y="93"/>
                </a:lnTo>
                <a:lnTo>
                  <a:pt x="477" y="13"/>
                </a:lnTo>
                <a:lnTo>
                  <a:pt x="419" y="0"/>
                </a:lnTo>
                <a:lnTo>
                  <a:pt x="349" y="3"/>
                </a:lnTo>
                <a:lnTo>
                  <a:pt x="288" y="22"/>
                </a:lnTo>
                <a:lnTo>
                  <a:pt x="234" y="54"/>
                </a:lnTo>
                <a:lnTo>
                  <a:pt x="173" y="106"/>
                </a:lnTo>
                <a:close/>
              </a:path>
            </a:pathLst>
          </a:custGeom>
          <a:gradFill rotWithShape="0">
            <a:gsLst>
              <a:gs pos="0">
                <a:srgbClr val="763535"/>
              </a:gs>
              <a:gs pos="50000">
                <a:srgbClr val="FF7373"/>
              </a:gs>
              <a:gs pos="100000">
                <a:srgbClr val="763535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CH" altLang="it-IT" sz="2400">
              <a:latin typeface="Times New Roman" panose="02020603050405020304" pitchFamily="18" charset="0"/>
            </a:endParaRPr>
          </a:p>
        </p:txBody>
      </p:sp>
      <p:sp>
        <p:nvSpPr>
          <p:cNvPr id="22549" name="Freeform 21">
            <a:extLst>
              <a:ext uri="{FF2B5EF4-FFF2-40B4-BE49-F238E27FC236}">
                <a16:creationId xmlns:a16="http://schemas.microsoft.com/office/drawing/2014/main" id="{37158365-DC99-E24B-A030-15B00ECE840B}"/>
              </a:ext>
            </a:extLst>
          </p:cNvPr>
          <p:cNvSpPr>
            <a:spLocks/>
          </p:cNvSpPr>
          <p:nvPr/>
        </p:nvSpPr>
        <p:spPr bwMode="auto">
          <a:xfrm rot="-206989">
            <a:off x="1654175" y="1616075"/>
            <a:ext cx="446088" cy="522288"/>
          </a:xfrm>
          <a:custGeom>
            <a:avLst/>
            <a:gdLst>
              <a:gd name="T0" fmla="*/ 72304 w 691"/>
              <a:gd name="T1" fmla="*/ 29867 h 682"/>
              <a:gd name="T2" fmla="*/ 43253 w 691"/>
              <a:gd name="T3" fmla="*/ 75816 h 682"/>
              <a:gd name="T4" fmla="*/ 39380 w 691"/>
              <a:gd name="T5" fmla="*/ 124828 h 682"/>
              <a:gd name="T6" fmla="*/ 37443 w 691"/>
              <a:gd name="T7" fmla="*/ 196049 h 682"/>
              <a:gd name="T8" fmla="*/ 16785 w 691"/>
              <a:gd name="T9" fmla="*/ 228214 h 682"/>
              <a:gd name="T10" fmla="*/ 4519 w 691"/>
              <a:gd name="T11" fmla="*/ 271865 h 682"/>
              <a:gd name="T12" fmla="*/ 0 w 691"/>
              <a:gd name="T13" fmla="*/ 326239 h 682"/>
              <a:gd name="T14" fmla="*/ 18721 w 691"/>
              <a:gd name="T15" fmla="*/ 406649 h 682"/>
              <a:gd name="T16" fmla="*/ 45835 w 691"/>
              <a:gd name="T17" fmla="*/ 461023 h 682"/>
              <a:gd name="T18" fmla="*/ 89088 w 691"/>
              <a:gd name="T19" fmla="*/ 495484 h 682"/>
              <a:gd name="T20" fmla="*/ 132342 w 691"/>
              <a:gd name="T21" fmla="*/ 507737 h 682"/>
              <a:gd name="T22" fmla="*/ 211101 w 691"/>
              <a:gd name="T23" fmla="*/ 522288 h 682"/>
              <a:gd name="T24" fmla="*/ 287278 w 691"/>
              <a:gd name="T25" fmla="*/ 512332 h 682"/>
              <a:gd name="T26" fmla="*/ 342797 w 691"/>
              <a:gd name="T27" fmla="*/ 487826 h 682"/>
              <a:gd name="T28" fmla="*/ 402835 w 691"/>
              <a:gd name="T29" fmla="*/ 428858 h 682"/>
              <a:gd name="T30" fmla="*/ 425430 w 691"/>
              <a:gd name="T31" fmla="*/ 350745 h 682"/>
              <a:gd name="T32" fmla="*/ 438341 w 691"/>
              <a:gd name="T33" fmla="*/ 289479 h 682"/>
              <a:gd name="T34" fmla="*/ 446088 w 691"/>
              <a:gd name="T35" fmla="*/ 203708 h 682"/>
              <a:gd name="T36" fmla="*/ 440278 w 691"/>
              <a:gd name="T37" fmla="*/ 140145 h 682"/>
              <a:gd name="T38" fmla="*/ 428012 w 691"/>
              <a:gd name="T39" fmla="*/ 85772 h 682"/>
              <a:gd name="T40" fmla="*/ 409291 w 691"/>
              <a:gd name="T41" fmla="*/ 51310 h 682"/>
              <a:gd name="T42" fmla="*/ 366038 w 691"/>
              <a:gd name="T43" fmla="*/ 29867 h 682"/>
              <a:gd name="T44" fmla="*/ 322139 w 691"/>
              <a:gd name="T45" fmla="*/ 5361 h 682"/>
              <a:gd name="T46" fmla="*/ 227240 w 691"/>
              <a:gd name="T47" fmla="*/ 0 h 682"/>
              <a:gd name="T48" fmla="*/ 169785 w 691"/>
              <a:gd name="T49" fmla="*/ 0 h 682"/>
              <a:gd name="T50" fmla="*/ 120076 w 691"/>
              <a:gd name="T51" fmla="*/ 5361 h 682"/>
              <a:gd name="T52" fmla="*/ 72304 w 691"/>
              <a:gd name="T53" fmla="*/ 29867 h 682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691"/>
              <a:gd name="T82" fmla="*/ 0 h 682"/>
              <a:gd name="T83" fmla="*/ 691 w 691"/>
              <a:gd name="T84" fmla="*/ 682 h 682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691" h="682">
                <a:moveTo>
                  <a:pt x="112" y="39"/>
                </a:moveTo>
                <a:lnTo>
                  <a:pt x="67" y="99"/>
                </a:lnTo>
                <a:lnTo>
                  <a:pt x="61" y="163"/>
                </a:lnTo>
                <a:lnTo>
                  <a:pt x="58" y="256"/>
                </a:lnTo>
                <a:lnTo>
                  <a:pt x="26" y="298"/>
                </a:lnTo>
                <a:lnTo>
                  <a:pt x="7" y="355"/>
                </a:lnTo>
                <a:lnTo>
                  <a:pt x="0" y="426"/>
                </a:lnTo>
                <a:lnTo>
                  <a:pt x="29" y="531"/>
                </a:lnTo>
                <a:lnTo>
                  <a:pt x="71" y="602"/>
                </a:lnTo>
                <a:lnTo>
                  <a:pt x="138" y="647"/>
                </a:lnTo>
                <a:lnTo>
                  <a:pt x="205" y="663"/>
                </a:lnTo>
                <a:lnTo>
                  <a:pt x="327" y="682"/>
                </a:lnTo>
                <a:lnTo>
                  <a:pt x="445" y="669"/>
                </a:lnTo>
                <a:lnTo>
                  <a:pt x="531" y="637"/>
                </a:lnTo>
                <a:lnTo>
                  <a:pt x="624" y="560"/>
                </a:lnTo>
                <a:lnTo>
                  <a:pt x="659" y="458"/>
                </a:lnTo>
                <a:lnTo>
                  <a:pt x="679" y="378"/>
                </a:lnTo>
                <a:lnTo>
                  <a:pt x="691" y="266"/>
                </a:lnTo>
                <a:lnTo>
                  <a:pt x="682" y="183"/>
                </a:lnTo>
                <a:lnTo>
                  <a:pt x="663" y="112"/>
                </a:lnTo>
                <a:lnTo>
                  <a:pt x="634" y="67"/>
                </a:lnTo>
                <a:lnTo>
                  <a:pt x="567" y="39"/>
                </a:lnTo>
                <a:lnTo>
                  <a:pt x="499" y="7"/>
                </a:lnTo>
                <a:lnTo>
                  <a:pt x="352" y="0"/>
                </a:lnTo>
                <a:lnTo>
                  <a:pt x="263" y="0"/>
                </a:lnTo>
                <a:lnTo>
                  <a:pt x="186" y="7"/>
                </a:lnTo>
                <a:lnTo>
                  <a:pt x="112" y="39"/>
                </a:lnTo>
                <a:close/>
              </a:path>
            </a:pathLst>
          </a:custGeom>
          <a:gradFill rotWithShape="0">
            <a:gsLst>
              <a:gs pos="0">
                <a:srgbClr val="FFFF99"/>
              </a:gs>
              <a:gs pos="50000">
                <a:srgbClr val="FFFFDD"/>
              </a:gs>
              <a:gs pos="100000">
                <a:srgbClr val="FFFF99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CH" altLang="it-IT" sz="2400">
              <a:latin typeface="Times New Roman" panose="02020603050405020304" pitchFamily="18" charset="0"/>
            </a:endParaRPr>
          </a:p>
        </p:txBody>
      </p:sp>
      <p:grpSp>
        <p:nvGrpSpPr>
          <p:cNvPr id="22550" name="Group 22">
            <a:extLst>
              <a:ext uri="{FF2B5EF4-FFF2-40B4-BE49-F238E27FC236}">
                <a16:creationId xmlns:a16="http://schemas.microsoft.com/office/drawing/2014/main" id="{4952E88A-6013-4946-BE15-BC947C670143}"/>
              </a:ext>
            </a:extLst>
          </p:cNvPr>
          <p:cNvGrpSpPr>
            <a:grpSpLocks/>
          </p:cNvGrpSpPr>
          <p:nvPr/>
        </p:nvGrpSpPr>
        <p:grpSpPr bwMode="auto">
          <a:xfrm rot="-206989">
            <a:off x="1738313" y="1706563"/>
            <a:ext cx="225425" cy="388937"/>
            <a:chOff x="1396" y="2084"/>
            <a:chExt cx="141" cy="243"/>
          </a:xfrm>
        </p:grpSpPr>
        <p:sp>
          <p:nvSpPr>
            <p:cNvPr id="22553" name="Freeform 23">
              <a:extLst>
                <a:ext uri="{FF2B5EF4-FFF2-40B4-BE49-F238E27FC236}">
                  <a16:creationId xmlns:a16="http://schemas.microsoft.com/office/drawing/2014/main" id="{3ED745B6-BBBD-AD40-BD59-68097A9B537D}"/>
                </a:ext>
              </a:extLst>
            </p:cNvPr>
            <p:cNvSpPr>
              <a:spLocks/>
            </p:cNvSpPr>
            <p:nvPr/>
          </p:nvSpPr>
          <p:spPr bwMode="auto">
            <a:xfrm rot="2657419">
              <a:off x="1396" y="2084"/>
              <a:ext cx="141" cy="243"/>
            </a:xfrm>
            <a:custGeom>
              <a:avLst/>
              <a:gdLst>
                <a:gd name="T0" fmla="*/ 59 w 425"/>
                <a:gd name="T1" fmla="*/ 3 h 553"/>
                <a:gd name="T2" fmla="*/ 31 w 425"/>
                <a:gd name="T3" fmla="*/ 15 h 553"/>
                <a:gd name="T4" fmla="*/ 18 w 425"/>
                <a:gd name="T5" fmla="*/ 31 h 553"/>
                <a:gd name="T6" fmla="*/ 3 w 425"/>
                <a:gd name="T7" fmla="*/ 77 h 553"/>
                <a:gd name="T8" fmla="*/ 0 w 425"/>
                <a:gd name="T9" fmla="*/ 112 h 553"/>
                <a:gd name="T10" fmla="*/ 4 w 425"/>
                <a:gd name="T11" fmla="*/ 148 h 553"/>
                <a:gd name="T12" fmla="*/ 14 w 425"/>
                <a:gd name="T13" fmla="*/ 190 h 553"/>
                <a:gd name="T14" fmla="*/ 29 w 425"/>
                <a:gd name="T15" fmla="*/ 222 h 553"/>
                <a:gd name="T16" fmla="*/ 54 w 425"/>
                <a:gd name="T17" fmla="*/ 237 h 553"/>
                <a:gd name="T18" fmla="*/ 73 w 425"/>
                <a:gd name="T19" fmla="*/ 243 h 553"/>
                <a:gd name="T20" fmla="*/ 95 w 425"/>
                <a:gd name="T21" fmla="*/ 243 h 553"/>
                <a:gd name="T22" fmla="*/ 121 w 425"/>
                <a:gd name="T23" fmla="*/ 228 h 553"/>
                <a:gd name="T24" fmla="*/ 138 w 425"/>
                <a:gd name="T25" fmla="*/ 194 h 553"/>
                <a:gd name="T26" fmla="*/ 141 w 425"/>
                <a:gd name="T27" fmla="*/ 164 h 553"/>
                <a:gd name="T28" fmla="*/ 134 w 425"/>
                <a:gd name="T29" fmla="*/ 123 h 553"/>
                <a:gd name="T30" fmla="*/ 128 w 425"/>
                <a:gd name="T31" fmla="*/ 84 h 553"/>
                <a:gd name="T32" fmla="*/ 123 w 425"/>
                <a:gd name="T33" fmla="*/ 58 h 553"/>
                <a:gd name="T34" fmla="*/ 116 w 425"/>
                <a:gd name="T35" fmla="*/ 29 h 553"/>
                <a:gd name="T36" fmla="*/ 98 w 425"/>
                <a:gd name="T37" fmla="*/ 4 h 553"/>
                <a:gd name="T38" fmla="*/ 77 w 425"/>
                <a:gd name="T39" fmla="*/ 0 h 553"/>
                <a:gd name="T40" fmla="*/ 59 w 425"/>
                <a:gd name="T41" fmla="*/ 3 h 55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25"/>
                <a:gd name="T64" fmla="*/ 0 h 553"/>
                <a:gd name="T65" fmla="*/ 425 w 425"/>
                <a:gd name="T66" fmla="*/ 553 h 55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25" h="553">
                  <a:moveTo>
                    <a:pt x="179" y="6"/>
                  </a:moveTo>
                  <a:lnTo>
                    <a:pt x="93" y="35"/>
                  </a:lnTo>
                  <a:lnTo>
                    <a:pt x="54" y="70"/>
                  </a:lnTo>
                  <a:lnTo>
                    <a:pt x="9" y="176"/>
                  </a:lnTo>
                  <a:lnTo>
                    <a:pt x="0" y="256"/>
                  </a:lnTo>
                  <a:lnTo>
                    <a:pt x="13" y="336"/>
                  </a:lnTo>
                  <a:lnTo>
                    <a:pt x="41" y="432"/>
                  </a:lnTo>
                  <a:lnTo>
                    <a:pt x="86" y="505"/>
                  </a:lnTo>
                  <a:lnTo>
                    <a:pt x="163" y="540"/>
                  </a:lnTo>
                  <a:lnTo>
                    <a:pt x="221" y="553"/>
                  </a:lnTo>
                  <a:lnTo>
                    <a:pt x="285" y="553"/>
                  </a:lnTo>
                  <a:lnTo>
                    <a:pt x="365" y="518"/>
                  </a:lnTo>
                  <a:lnTo>
                    <a:pt x="416" y="441"/>
                  </a:lnTo>
                  <a:lnTo>
                    <a:pt x="425" y="374"/>
                  </a:lnTo>
                  <a:lnTo>
                    <a:pt x="403" y="281"/>
                  </a:lnTo>
                  <a:lnTo>
                    <a:pt x="387" y="192"/>
                  </a:lnTo>
                  <a:lnTo>
                    <a:pt x="371" y="131"/>
                  </a:lnTo>
                  <a:lnTo>
                    <a:pt x="349" y="67"/>
                  </a:lnTo>
                  <a:lnTo>
                    <a:pt x="294" y="9"/>
                  </a:lnTo>
                  <a:lnTo>
                    <a:pt x="233" y="0"/>
                  </a:lnTo>
                  <a:lnTo>
                    <a:pt x="179" y="6"/>
                  </a:lnTo>
                  <a:close/>
                </a:path>
              </a:pathLst>
            </a:custGeom>
            <a:gradFill rotWithShape="0">
              <a:gsLst>
                <a:gs pos="0">
                  <a:srgbClr val="761800"/>
                </a:gs>
                <a:gs pos="50000">
                  <a:srgbClr val="FF3300"/>
                </a:gs>
                <a:gs pos="100000">
                  <a:srgbClr val="761800"/>
                </a:gs>
              </a:gsLst>
              <a:lin ang="189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CH" altLang="it-IT" sz="2400">
                <a:latin typeface="Times New Roman" panose="02020603050405020304" pitchFamily="18" charset="0"/>
              </a:endParaRPr>
            </a:p>
          </p:txBody>
        </p:sp>
        <p:sp>
          <p:nvSpPr>
            <p:cNvPr id="22554" name="Freeform 24">
              <a:extLst>
                <a:ext uri="{FF2B5EF4-FFF2-40B4-BE49-F238E27FC236}">
                  <a16:creationId xmlns:a16="http://schemas.microsoft.com/office/drawing/2014/main" id="{D64244D8-EA74-C248-97EB-E4508C7A3DEF}"/>
                </a:ext>
              </a:extLst>
            </p:cNvPr>
            <p:cNvSpPr>
              <a:spLocks/>
            </p:cNvSpPr>
            <p:nvPr/>
          </p:nvSpPr>
          <p:spPr bwMode="auto">
            <a:xfrm rot="2657419">
              <a:off x="1449" y="2119"/>
              <a:ext cx="62" cy="190"/>
            </a:xfrm>
            <a:custGeom>
              <a:avLst/>
              <a:gdLst>
                <a:gd name="T0" fmla="*/ 28 w 157"/>
                <a:gd name="T1" fmla="*/ 1 h 384"/>
                <a:gd name="T2" fmla="*/ 9 w 157"/>
                <a:gd name="T3" fmla="*/ 0 h 384"/>
                <a:gd name="T4" fmla="*/ 4 w 157"/>
                <a:gd name="T5" fmla="*/ 9 h 384"/>
                <a:gd name="T6" fmla="*/ 2 w 157"/>
                <a:gd name="T7" fmla="*/ 25 h 384"/>
                <a:gd name="T8" fmla="*/ 0 w 157"/>
                <a:gd name="T9" fmla="*/ 54 h 384"/>
                <a:gd name="T10" fmla="*/ 3 w 157"/>
                <a:gd name="T11" fmla="*/ 89 h 384"/>
                <a:gd name="T12" fmla="*/ 9 w 157"/>
                <a:gd name="T13" fmla="*/ 127 h 384"/>
                <a:gd name="T14" fmla="*/ 19 w 157"/>
                <a:gd name="T15" fmla="*/ 152 h 384"/>
                <a:gd name="T16" fmla="*/ 37 w 157"/>
                <a:gd name="T17" fmla="*/ 174 h 384"/>
                <a:gd name="T18" fmla="*/ 52 w 157"/>
                <a:gd name="T19" fmla="*/ 190 h 384"/>
                <a:gd name="T20" fmla="*/ 62 w 157"/>
                <a:gd name="T21" fmla="*/ 162 h 384"/>
                <a:gd name="T22" fmla="*/ 56 w 157"/>
                <a:gd name="T23" fmla="*/ 127 h 384"/>
                <a:gd name="T24" fmla="*/ 46 w 157"/>
                <a:gd name="T25" fmla="*/ 87 h 384"/>
                <a:gd name="T26" fmla="*/ 39 w 157"/>
                <a:gd name="T27" fmla="*/ 55 h 384"/>
                <a:gd name="T28" fmla="*/ 37 w 157"/>
                <a:gd name="T29" fmla="*/ 24 h 384"/>
                <a:gd name="T30" fmla="*/ 28 w 157"/>
                <a:gd name="T31" fmla="*/ 1 h 3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57"/>
                <a:gd name="T49" fmla="*/ 0 h 384"/>
                <a:gd name="T50" fmla="*/ 157 w 157"/>
                <a:gd name="T51" fmla="*/ 384 h 3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57" h="384">
                  <a:moveTo>
                    <a:pt x="71" y="3"/>
                  </a:moveTo>
                  <a:lnTo>
                    <a:pt x="23" y="0"/>
                  </a:lnTo>
                  <a:lnTo>
                    <a:pt x="10" y="19"/>
                  </a:lnTo>
                  <a:lnTo>
                    <a:pt x="4" y="51"/>
                  </a:lnTo>
                  <a:lnTo>
                    <a:pt x="0" y="109"/>
                  </a:lnTo>
                  <a:lnTo>
                    <a:pt x="7" y="179"/>
                  </a:lnTo>
                  <a:lnTo>
                    <a:pt x="23" y="256"/>
                  </a:lnTo>
                  <a:lnTo>
                    <a:pt x="48" y="307"/>
                  </a:lnTo>
                  <a:lnTo>
                    <a:pt x="93" y="352"/>
                  </a:lnTo>
                  <a:lnTo>
                    <a:pt x="132" y="384"/>
                  </a:lnTo>
                  <a:lnTo>
                    <a:pt x="157" y="327"/>
                  </a:lnTo>
                  <a:lnTo>
                    <a:pt x="141" y="256"/>
                  </a:lnTo>
                  <a:lnTo>
                    <a:pt x="116" y="176"/>
                  </a:lnTo>
                  <a:lnTo>
                    <a:pt x="100" y="112"/>
                  </a:lnTo>
                  <a:lnTo>
                    <a:pt x="93" y="48"/>
                  </a:lnTo>
                  <a:lnTo>
                    <a:pt x="71" y="3"/>
                  </a:lnTo>
                  <a:close/>
                </a:path>
              </a:pathLst>
            </a:custGeom>
            <a:gradFill rotWithShape="0">
              <a:gsLst>
                <a:gs pos="0">
                  <a:srgbClr val="FFCEC2"/>
                </a:gs>
                <a:gs pos="100000">
                  <a:srgbClr val="FF33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CH" altLang="it-IT" sz="2400">
                <a:latin typeface="Times New Roman" panose="02020603050405020304" pitchFamily="18" charset="0"/>
              </a:endParaRPr>
            </a:p>
          </p:txBody>
        </p:sp>
        <p:sp>
          <p:nvSpPr>
            <p:cNvPr id="22555" name="Freeform 25">
              <a:extLst>
                <a:ext uri="{FF2B5EF4-FFF2-40B4-BE49-F238E27FC236}">
                  <a16:creationId xmlns:a16="http://schemas.microsoft.com/office/drawing/2014/main" id="{2043069F-D7D2-6F45-BED9-C6C665ACD582}"/>
                </a:ext>
              </a:extLst>
            </p:cNvPr>
            <p:cNvSpPr>
              <a:spLocks/>
            </p:cNvSpPr>
            <p:nvPr/>
          </p:nvSpPr>
          <p:spPr bwMode="auto">
            <a:xfrm rot="2657419">
              <a:off x="1454" y="2123"/>
              <a:ext cx="57" cy="176"/>
            </a:xfrm>
            <a:custGeom>
              <a:avLst/>
              <a:gdLst>
                <a:gd name="T0" fmla="*/ 28 w 144"/>
                <a:gd name="T1" fmla="*/ 6 h 355"/>
                <a:gd name="T2" fmla="*/ 21 w 144"/>
                <a:gd name="T3" fmla="*/ 0 h 355"/>
                <a:gd name="T4" fmla="*/ 5 w 144"/>
                <a:gd name="T5" fmla="*/ 6 h 355"/>
                <a:gd name="T6" fmla="*/ 0 w 144"/>
                <a:gd name="T7" fmla="*/ 24 h 355"/>
                <a:gd name="T8" fmla="*/ 2 w 144"/>
                <a:gd name="T9" fmla="*/ 44 h 355"/>
                <a:gd name="T10" fmla="*/ 4 w 144"/>
                <a:gd name="T11" fmla="*/ 61 h 355"/>
                <a:gd name="T12" fmla="*/ 8 w 144"/>
                <a:gd name="T13" fmla="*/ 82 h 355"/>
                <a:gd name="T14" fmla="*/ 8 w 144"/>
                <a:gd name="T15" fmla="*/ 114 h 355"/>
                <a:gd name="T16" fmla="*/ 10 w 144"/>
                <a:gd name="T17" fmla="*/ 143 h 355"/>
                <a:gd name="T18" fmla="*/ 27 w 144"/>
                <a:gd name="T19" fmla="*/ 167 h 355"/>
                <a:gd name="T20" fmla="*/ 43 w 144"/>
                <a:gd name="T21" fmla="*/ 176 h 355"/>
                <a:gd name="T22" fmla="*/ 54 w 144"/>
                <a:gd name="T23" fmla="*/ 173 h 355"/>
                <a:gd name="T24" fmla="*/ 57 w 144"/>
                <a:gd name="T25" fmla="*/ 151 h 35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44"/>
                <a:gd name="T40" fmla="*/ 0 h 355"/>
                <a:gd name="T41" fmla="*/ 144 w 144"/>
                <a:gd name="T42" fmla="*/ 355 h 35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44" h="355">
                  <a:moveTo>
                    <a:pt x="70" y="12"/>
                  </a:moveTo>
                  <a:lnTo>
                    <a:pt x="54" y="0"/>
                  </a:lnTo>
                  <a:lnTo>
                    <a:pt x="13" y="12"/>
                  </a:lnTo>
                  <a:lnTo>
                    <a:pt x="0" y="48"/>
                  </a:lnTo>
                  <a:lnTo>
                    <a:pt x="6" y="89"/>
                  </a:lnTo>
                  <a:lnTo>
                    <a:pt x="9" y="124"/>
                  </a:lnTo>
                  <a:lnTo>
                    <a:pt x="19" y="166"/>
                  </a:lnTo>
                  <a:lnTo>
                    <a:pt x="19" y="230"/>
                  </a:lnTo>
                  <a:lnTo>
                    <a:pt x="25" y="288"/>
                  </a:lnTo>
                  <a:lnTo>
                    <a:pt x="67" y="336"/>
                  </a:lnTo>
                  <a:lnTo>
                    <a:pt x="109" y="355"/>
                  </a:lnTo>
                  <a:lnTo>
                    <a:pt x="137" y="348"/>
                  </a:lnTo>
                  <a:lnTo>
                    <a:pt x="144" y="30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CH" altLang="it-IT" sz="2400">
                <a:latin typeface="Times New Roman" panose="02020603050405020304" pitchFamily="18" charset="0"/>
              </a:endParaRPr>
            </a:p>
          </p:txBody>
        </p:sp>
      </p:grpSp>
      <p:sp>
        <p:nvSpPr>
          <p:cNvPr id="22551" name="Freeform 26">
            <a:extLst>
              <a:ext uri="{FF2B5EF4-FFF2-40B4-BE49-F238E27FC236}">
                <a16:creationId xmlns:a16="http://schemas.microsoft.com/office/drawing/2014/main" id="{A9E2EA26-E7A9-CD4D-B46D-BFA190399929}"/>
              </a:ext>
            </a:extLst>
          </p:cNvPr>
          <p:cNvSpPr>
            <a:spLocks/>
          </p:cNvSpPr>
          <p:nvPr/>
        </p:nvSpPr>
        <p:spPr bwMode="auto">
          <a:xfrm rot="-206989">
            <a:off x="1751013" y="1512888"/>
            <a:ext cx="217487" cy="90487"/>
          </a:xfrm>
          <a:custGeom>
            <a:avLst/>
            <a:gdLst>
              <a:gd name="T0" fmla="*/ 0 w 339"/>
              <a:gd name="T1" fmla="*/ 56554 h 120"/>
              <a:gd name="T2" fmla="*/ 14114 w 339"/>
              <a:gd name="T3" fmla="*/ 39965 h 120"/>
              <a:gd name="T4" fmla="*/ 39135 w 339"/>
              <a:gd name="T5" fmla="*/ 19606 h 120"/>
              <a:gd name="T6" fmla="*/ 73137 w 339"/>
              <a:gd name="T7" fmla="*/ 11311 h 120"/>
              <a:gd name="T8" fmla="*/ 110347 w 339"/>
              <a:gd name="T9" fmla="*/ 0 h 120"/>
              <a:gd name="T10" fmla="*/ 148841 w 339"/>
              <a:gd name="T11" fmla="*/ 7541 h 120"/>
              <a:gd name="T12" fmla="*/ 180277 w 339"/>
              <a:gd name="T13" fmla="*/ 15835 h 120"/>
              <a:gd name="T14" fmla="*/ 207222 w 339"/>
              <a:gd name="T15" fmla="*/ 36195 h 120"/>
              <a:gd name="T16" fmla="*/ 217487 w 339"/>
              <a:gd name="T17" fmla="*/ 67111 h 120"/>
              <a:gd name="T18" fmla="*/ 207222 w 339"/>
              <a:gd name="T19" fmla="*/ 84455 h 120"/>
              <a:gd name="T20" fmla="*/ 182202 w 339"/>
              <a:gd name="T21" fmla="*/ 90487 h 120"/>
              <a:gd name="T22" fmla="*/ 130877 w 339"/>
              <a:gd name="T23" fmla="*/ 86717 h 120"/>
              <a:gd name="T24" fmla="*/ 64797 w 339"/>
              <a:gd name="T25" fmla="*/ 76914 h 120"/>
              <a:gd name="T26" fmla="*/ 18605 w 339"/>
              <a:gd name="T27" fmla="*/ 85209 h 120"/>
              <a:gd name="T28" fmla="*/ 5774 w 339"/>
              <a:gd name="T29" fmla="*/ 82192 h 120"/>
              <a:gd name="T30" fmla="*/ 0 w 339"/>
              <a:gd name="T31" fmla="*/ 56554 h 12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339"/>
              <a:gd name="T49" fmla="*/ 0 h 120"/>
              <a:gd name="T50" fmla="*/ 339 w 339"/>
              <a:gd name="T51" fmla="*/ 120 h 120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339" h="120">
                <a:moveTo>
                  <a:pt x="0" y="75"/>
                </a:moveTo>
                <a:lnTo>
                  <a:pt x="22" y="53"/>
                </a:lnTo>
                <a:lnTo>
                  <a:pt x="61" y="26"/>
                </a:lnTo>
                <a:lnTo>
                  <a:pt x="114" y="15"/>
                </a:lnTo>
                <a:lnTo>
                  <a:pt x="172" y="0"/>
                </a:lnTo>
                <a:lnTo>
                  <a:pt x="232" y="10"/>
                </a:lnTo>
                <a:lnTo>
                  <a:pt x="281" y="21"/>
                </a:lnTo>
                <a:lnTo>
                  <a:pt x="323" y="48"/>
                </a:lnTo>
                <a:lnTo>
                  <a:pt x="339" y="89"/>
                </a:lnTo>
                <a:lnTo>
                  <a:pt x="323" y="112"/>
                </a:lnTo>
                <a:lnTo>
                  <a:pt x="284" y="120"/>
                </a:lnTo>
                <a:lnTo>
                  <a:pt x="204" y="115"/>
                </a:lnTo>
                <a:lnTo>
                  <a:pt x="101" y="102"/>
                </a:lnTo>
                <a:lnTo>
                  <a:pt x="29" y="113"/>
                </a:lnTo>
                <a:lnTo>
                  <a:pt x="9" y="109"/>
                </a:lnTo>
                <a:lnTo>
                  <a:pt x="0" y="75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CH" altLang="it-IT" sz="2400">
              <a:latin typeface="Times New Roman" panose="02020603050405020304" pitchFamily="18" charset="0"/>
            </a:endParaRPr>
          </a:p>
        </p:txBody>
      </p:sp>
      <p:sp>
        <p:nvSpPr>
          <p:cNvPr id="22552" name="Rectangle 27">
            <a:extLst>
              <a:ext uri="{FF2B5EF4-FFF2-40B4-BE49-F238E27FC236}">
                <a16:creationId xmlns:a16="http://schemas.microsoft.com/office/drawing/2014/main" id="{8AD3E019-2F41-EB46-A4A0-D44BE4AFC6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6825" y="6381750"/>
            <a:ext cx="323959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it-IT" sz="1400" b="1" dirty="0">
                <a:latin typeface="Calibri" panose="020F0502020204030204" pitchFamily="34" charset="0"/>
                <a:cs typeface="Calibri" panose="020F0502020204030204" pitchFamily="34" charset="0"/>
              </a:rPr>
              <a:t>Selman M, et al Ann </a:t>
            </a:r>
            <a:r>
              <a:rPr lang="en-US" altLang="it-IT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Int</a:t>
            </a:r>
            <a:r>
              <a:rPr lang="en-US" altLang="it-IT" sz="1400" b="1" dirty="0">
                <a:latin typeface="Calibri" panose="020F0502020204030204" pitchFamily="34" charset="0"/>
                <a:cs typeface="Calibri" panose="020F0502020204030204" pitchFamily="34" charset="0"/>
              </a:rPr>
              <a:t> Med 2002</a:t>
            </a:r>
          </a:p>
        </p:txBody>
      </p:sp>
    </p:spTree>
    <p:extLst>
      <p:ext uri="{BB962C8B-B14F-4D97-AF65-F5344CB8AC3E}">
        <p14:creationId xmlns:p14="http://schemas.microsoft.com/office/powerpoint/2010/main" val="2388359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Oval 2">
            <a:extLst>
              <a:ext uri="{FF2B5EF4-FFF2-40B4-BE49-F238E27FC236}">
                <a16:creationId xmlns:a16="http://schemas.microsoft.com/office/drawing/2014/main" id="{DDBB1A96-643E-1143-96B4-3B948D0936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0"/>
            <a:ext cx="5373688" cy="5726113"/>
          </a:xfrm>
          <a:prstGeom prst="ellipse">
            <a:avLst/>
          </a:prstGeom>
          <a:gradFill rotWithShape="0">
            <a:gsLst>
              <a:gs pos="0">
                <a:srgbClr val="FFD4C1"/>
              </a:gs>
              <a:gs pos="100000">
                <a:srgbClr val="FFF2EC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prstDash val="lgDash"/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s-ES_tradnl" altLang="it-IT" sz="2400">
              <a:latin typeface="Times New Roman" panose="02020603050405020304" pitchFamily="18" charset="0"/>
            </a:endParaRPr>
          </a:p>
        </p:txBody>
      </p:sp>
      <p:sp>
        <p:nvSpPr>
          <p:cNvPr id="1371139" name="Freeform 3">
            <a:extLst>
              <a:ext uri="{FF2B5EF4-FFF2-40B4-BE49-F238E27FC236}">
                <a16:creationId xmlns:a16="http://schemas.microsoft.com/office/drawing/2014/main" id="{CE07D1E6-3040-FA4A-AB9A-DE5F83D5AFCD}"/>
              </a:ext>
            </a:extLst>
          </p:cNvPr>
          <p:cNvSpPr>
            <a:spLocks/>
          </p:cNvSpPr>
          <p:nvPr/>
        </p:nvSpPr>
        <p:spPr bwMode="auto">
          <a:xfrm rot="-1704219">
            <a:off x="2540000" y="3829050"/>
            <a:ext cx="1655763" cy="1936750"/>
          </a:xfrm>
          <a:custGeom>
            <a:avLst/>
            <a:gdLst>
              <a:gd name="T0" fmla="*/ 125823 w 908"/>
              <a:gd name="T1" fmla="*/ 1078861 h 1043"/>
              <a:gd name="T2" fmla="*/ 539764 w 908"/>
              <a:gd name="T3" fmla="*/ 1013869 h 1043"/>
              <a:gd name="T4" fmla="*/ 849764 w 908"/>
              <a:gd name="T5" fmla="*/ 1062149 h 1043"/>
              <a:gd name="T6" fmla="*/ 756764 w 908"/>
              <a:gd name="T7" fmla="*/ 1342541 h 1043"/>
              <a:gd name="T8" fmla="*/ 826058 w 908"/>
              <a:gd name="T9" fmla="*/ 1591366 h 1043"/>
              <a:gd name="T10" fmla="*/ 1013881 w 908"/>
              <a:gd name="T11" fmla="*/ 1710207 h 1043"/>
              <a:gd name="T12" fmla="*/ 1106881 w 908"/>
              <a:gd name="T13" fmla="*/ 1936750 h 1043"/>
              <a:gd name="T14" fmla="*/ 1212646 w 908"/>
              <a:gd name="T15" fmla="*/ 1888470 h 1043"/>
              <a:gd name="T16" fmla="*/ 1247293 w 908"/>
              <a:gd name="T17" fmla="*/ 1650787 h 1043"/>
              <a:gd name="T18" fmla="*/ 1491646 w 908"/>
              <a:gd name="T19" fmla="*/ 1712064 h 1043"/>
              <a:gd name="T20" fmla="*/ 1568234 w 908"/>
              <a:gd name="T21" fmla="*/ 1524517 h 1043"/>
              <a:gd name="T22" fmla="*/ 1473410 w 908"/>
              <a:gd name="T23" fmla="*/ 1180990 h 1043"/>
              <a:gd name="T24" fmla="*/ 1655763 w 908"/>
              <a:gd name="T25" fmla="*/ 997157 h 1043"/>
              <a:gd name="T26" fmla="*/ 1655763 w 908"/>
              <a:gd name="T27" fmla="*/ 564499 h 1043"/>
              <a:gd name="T28" fmla="*/ 1655763 w 908"/>
              <a:gd name="T29" fmla="*/ 278535 h 1043"/>
              <a:gd name="T30" fmla="*/ 1363999 w 908"/>
              <a:gd name="T31" fmla="*/ 224685 h 1043"/>
              <a:gd name="T32" fmla="*/ 1154293 w 908"/>
              <a:gd name="T33" fmla="*/ 0 h 1043"/>
              <a:gd name="T34" fmla="*/ 995646 w 908"/>
              <a:gd name="T35" fmla="*/ 79847 h 1043"/>
              <a:gd name="T36" fmla="*/ 789587 w 908"/>
              <a:gd name="T37" fmla="*/ 514362 h 1043"/>
              <a:gd name="T38" fmla="*/ 557999 w 908"/>
              <a:gd name="T39" fmla="*/ 278535 h 1043"/>
              <a:gd name="T40" fmla="*/ 249823 w 908"/>
              <a:gd name="T41" fmla="*/ 347241 h 1043"/>
              <a:gd name="T42" fmla="*/ 249823 w 908"/>
              <a:gd name="T43" fmla="*/ 531074 h 1043"/>
              <a:gd name="T44" fmla="*/ 206059 w 908"/>
              <a:gd name="T45" fmla="*/ 794754 h 1043"/>
              <a:gd name="T46" fmla="*/ 0 w 908"/>
              <a:gd name="T47" fmla="*/ 997157 h 1043"/>
              <a:gd name="T48" fmla="*/ 125823 w 908"/>
              <a:gd name="T49" fmla="*/ 1078861 h 1043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908"/>
              <a:gd name="T76" fmla="*/ 0 h 1043"/>
              <a:gd name="T77" fmla="*/ 908 w 908"/>
              <a:gd name="T78" fmla="*/ 1043 h 1043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908" h="1043">
                <a:moveTo>
                  <a:pt x="69" y="581"/>
                </a:moveTo>
                <a:lnTo>
                  <a:pt x="296" y="546"/>
                </a:lnTo>
                <a:lnTo>
                  <a:pt x="466" y="572"/>
                </a:lnTo>
                <a:lnTo>
                  <a:pt x="415" y="723"/>
                </a:lnTo>
                <a:lnTo>
                  <a:pt x="453" y="857"/>
                </a:lnTo>
                <a:lnTo>
                  <a:pt x="556" y="921"/>
                </a:lnTo>
                <a:lnTo>
                  <a:pt x="607" y="1043"/>
                </a:lnTo>
                <a:lnTo>
                  <a:pt x="665" y="1017"/>
                </a:lnTo>
                <a:lnTo>
                  <a:pt x="684" y="889"/>
                </a:lnTo>
                <a:lnTo>
                  <a:pt x="818" y="922"/>
                </a:lnTo>
                <a:lnTo>
                  <a:pt x="860" y="821"/>
                </a:lnTo>
                <a:lnTo>
                  <a:pt x="808" y="636"/>
                </a:lnTo>
                <a:lnTo>
                  <a:pt x="908" y="537"/>
                </a:lnTo>
                <a:lnTo>
                  <a:pt x="908" y="304"/>
                </a:lnTo>
                <a:lnTo>
                  <a:pt x="908" y="150"/>
                </a:lnTo>
                <a:lnTo>
                  <a:pt x="748" y="121"/>
                </a:lnTo>
                <a:lnTo>
                  <a:pt x="633" y="0"/>
                </a:lnTo>
                <a:lnTo>
                  <a:pt x="546" y="43"/>
                </a:lnTo>
                <a:lnTo>
                  <a:pt x="433" y="277"/>
                </a:lnTo>
                <a:lnTo>
                  <a:pt x="306" y="150"/>
                </a:lnTo>
                <a:lnTo>
                  <a:pt x="137" y="187"/>
                </a:lnTo>
                <a:lnTo>
                  <a:pt x="137" y="286"/>
                </a:lnTo>
                <a:lnTo>
                  <a:pt x="113" y="428"/>
                </a:lnTo>
                <a:lnTo>
                  <a:pt x="0" y="537"/>
                </a:lnTo>
                <a:lnTo>
                  <a:pt x="69" y="581"/>
                </a:lnTo>
                <a:close/>
              </a:path>
            </a:pathLst>
          </a:cu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CH" altLang="it-IT" sz="2400">
              <a:latin typeface="Times New Roman" panose="02020603050405020304" pitchFamily="18" charset="0"/>
            </a:endParaRPr>
          </a:p>
        </p:txBody>
      </p:sp>
      <p:sp>
        <p:nvSpPr>
          <p:cNvPr id="1371140" name="Freeform 4">
            <a:extLst>
              <a:ext uri="{FF2B5EF4-FFF2-40B4-BE49-F238E27FC236}">
                <a16:creationId xmlns:a16="http://schemas.microsoft.com/office/drawing/2014/main" id="{BE0B4D71-A8F2-BB4B-9FC5-56CB45AD168A}"/>
              </a:ext>
            </a:extLst>
          </p:cNvPr>
          <p:cNvSpPr>
            <a:spLocks/>
          </p:cNvSpPr>
          <p:nvPr/>
        </p:nvSpPr>
        <p:spPr bwMode="auto">
          <a:xfrm rot="3695781">
            <a:off x="2951163" y="4059238"/>
            <a:ext cx="652462" cy="1128712"/>
          </a:xfrm>
          <a:custGeom>
            <a:avLst/>
            <a:gdLst>
              <a:gd name="T0" fmla="*/ 111449 w 603"/>
              <a:gd name="T1" fmla="*/ 197173 h 1683"/>
              <a:gd name="T2" fmla="*/ 138499 w 603"/>
              <a:gd name="T3" fmla="*/ 373555 h 1683"/>
              <a:gd name="T4" fmla="*/ 152566 w 603"/>
              <a:gd name="T5" fmla="*/ 519087 h 1683"/>
              <a:gd name="T6" fmla="*/ 160140 w 603"/>
              <a:gd name="T7" fmla="*/ 631086 h 1683"/>
              <a:gd name="T8" fmla="*/ 339756 w 603"/>
              <a:gd name="T9" fmla="*/ 540548 h 1683"/>
              <a:gd name="T10" fmla="*/ 146074 w 603"/>
              <a:gd name="T11" fmla="*/ 291735 h 1683"/>
              <a:gd name="T12" fmla="*/ 117941 w 603"/>
              <a:gd name="T13" fmla="*/ 171688 h 1683"/>
              <a:gd name="T14" fmla="*/ 215323 w 603"/>
              <a:gd name="T15" fmla="*/ 128766 h 1683"/>
              <a:gd name="T16" fmla="*/ 249948 w 603"/>
              <a:gd name="T17" fmla="*/ 197173 h 1683"/>
              <a:gd name="T18" fmla="*/ 160140 w 603"/>
              <a:gd name="T19" fmla="*/ 617673 h 1683"/>
              <a:gd name="T20" fmla="*/ 138499 w 603"/>
              <a:gd name="T21" fmla="*/ 515063 h 1683"/>
              <a:gd name="T22" fmla="*/ 34625 w 603"/>
              <a:gd name="T23" fmla="*/ 180406 h 1683"/>
              <a:gd name="T24" fmla="*/ 34625 w 603"/>
              <a:gd name="T25" fmla="*/ 352094 h 1683"/>
              <a:gd name="T26" fmla="*/ 276999 w 603"/>
              <a:gd name="T27" fmla="*/ 506344 h 1683"/>
              <a:gd name="T28" fmla="*/ 242374 w 603"/>
              <a:gd name="T29" fmla="*/ 257531 h 1683"/>
              <a:gd name="T30" fmla="*/ 201257 w 603"/>
              <a:gd name="T31" fmla="*/ 128766 h 1683"/>
              <a:gd name="T32" fmla="*/ 249948 w 603"/>
              <a:gd name="T33" fmla="*/ 98586 h 1683"/>
              <a:gd name="T34" fmla="*/ 457697 w 603"/>
              <a:gd name="T35" fmla="*/ 261555 h 1683"/>
              <a:gd name="T36" fmla="*/ 380873 w 603"/>
              <a:gd name="T37" fmla="*/ 352094 h 1683"/>
              <a:gd name="T38" fmla="*/ 305131 w 603"/>
              <a:gd name="T39" fmla="*/ 274298 h 1683"/>
              <a:gd name="T40" fmla="*/ 284573 w 603"/>
              <a:gd name="T41" fmla="*/ 488907 h 1683"/>
              <a:gd name="T42" fmla="*/ 394940 w 603"/>
              <a:gd name="T43" fmla="*/ 785337 h 1683"/>
              <a:gd name="T44" fmla="*/ 409006 w 603"/>
              <a:gd name="T45" fmla="*/ 617673 h 1683"/>
              <a:gd name="T46" fmla="*/ 374381 w 603"/>
              <a:gd name="T47" fmla="*/ 540548 h 1683"/>
              <a:gd name="T48" fmla="*/ 215323 w 603"/>
              <a:gd name="T49" fmla="*/ 767900 h 1683"/>
              <a:gd name="T50" fmla="*/ 242374 w 603"/>
              <a:gd name="T51" fmla="*/ 678032 h 1683"/>
              <a:gd name="T52" fmla="*/ 457697 w 603"/>
              <a:gd name="T53" fmla="*/ 523781 h 1683"/>
              <a:gd name="T54" fmla="*/ 484748 w 603"/>
              <a:gd name="T55" fmla="*/ 669313 h 1683"/>
              <a:gd name="T56" fmla="*/ 402514 w 603"/>
              <a:gd name="T57" fmla="*/ 849720 h 1683"/>
              <a:gd name="T58" fmla="*/ 374381 w 603"/>
              <a:gd name="T59" fmla="*/ 802774 h 1683"/>
              <a:gd name="T60" fmla="*/ 215323 w 603"/>
              <a:gd name="T61" fmla="*/ 806798 h 1683"/>
              <a:gd name="T62" fmla="*/ 298639 w 603"/>
              <a:gd name="T63" fmla="*/ 944282 h 1683"/>
              <a:gd name="T64" fmla="*/ 339756 w 603"/>
              <a:gd name="T65" fmla="*/ 905384 h 1683"/>
              <a:gd name="T66" fmla="*/ 207749 w 603"/>
              <a:gd name="T67" fmla="*/ 1128712 h 168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603"/>
              <a:gd name="T103" fmla="*/ 0 h 1683"/>
              <a:gd name="T104" fmla="*/ 603 w 603"/>
              <a:gd name="T105" fmla="*/ 1683 h 1683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603" h="1683">
                <a:moveTo>
                  <a:pt x="116" y="333"/>
                </a:moveTo>
                <a:cubicBezTo>
                  <a:pt x="112" y="320"/>
                  <a:pt x="114" y="286"/>
                  <a:pt x="103" y="294"/>
                </a:cubicBezTo>
                <a:cubicBezTo>
                  <a:pt x="87" y="306"/>
                  <a:pt x="90" y="332"/>
                  <a:pt x="90" y="352"/>
                </a:cubicBezTo>
                <a:cubicBezTo>
                  <a:pt x="90" y="494"/>
                  <a:pt x="86" y="470"/>
                  <a:pt x="128" y="557"/>
                </a:cubicBezTo>
                <a:cubicBezTo>
                  <a:pt x="130" y="582"/>
                  <a:pt x="133" y="608"/>
                  <a:pt x="135" y="633"/>
                </a:cubicBezTo>
                <a:cubicBezTo>
                  <a:pt x="138" y="680"/>
                  <a:pt x="138" y="727"/>
                  <a:pt x="141" y="774"/>
                </a:cubicBezTo>
                <a:cubicBezTo>
                  <a:pt x="144" y="812"/>
                  <a:pt x="154" y="889"/>
                  <a:pt x="154" y="889"/>
                </a:cubicBezTo>
                <a:cubicBezTo>
                  <a:pt x="152" y="906"/>
                  <a:pt x="131" y="943"/>
                  <a:pt x="148" y="941"/>
                </a:cubicBezTo>
                <a:cubicBezTo>
                  <a:pt x="177" y="938"/>
                  <a:pt x="190" y="901"/>
                  <a:pt x="212" y="883"/>
                </a:cubicBezTo>
                <a:cubicBezTo>
                  <a:pt x="245" y="856"/>
                  <a:pt x="280" y="832"/>
                  <a:pt x="314" y="806"/>
                </a:cubicBezTo>
                <a:cubicBezTo>
                  <a:pt x="320" y="727"/>
                  <a:pt x="337" y="618"/>
                  <a:pt x="244" y="589"/>
                </a:cubicBezTo>
                <a:cubicBezTo>
                  <a:pt x="129" y="474"/>
                  <a:pt x="147" y="534"/>
                  <a:pt x="135" y="435"/>
                </a:cubicBezTo>
                <a:cubicBezTo>
                  <a:pt x="133" y="384"/>
                  <a:pt x="135" y="332"/>
                  <a:pt x="128" y="281"/>
                </a:cubicBezTo>
                <a:cubicBezTo>
                  <a:pt x="126" y="271"/>
                  <a:pt x="109" y="266"/>
                  <a:pt x="109" y="256"/>
                </a:cubicBezTo>
                <a:cubicBezTo>
                  <a:pt x="104" y="128"/>
                  <a:pt x="88" y="145"/>
                  <a:pt x="148" y="115"/>
                </a:cubicBezTo>
                <a:cubicBezTo>
                  <a:pt x="165" y="141"/>
                  <a:pt x="181" y="167"/>
                  <a:pt x="199" y="192"/>
                </a:cubicBezTo>
                <a:cubicBezTo>
                  <a:pt x="211" y="209"/>
                  <a:pt x="231" y="223"/>
                  <a:pt x="237" y="243"/>
                </a:cubicBezTo>
                <a:cubicBezTo>
                  <a:pt x="242" y="259"/>
                  <a:pt x="233" y="277"/>
                  <a:pt x="231" y="294"/>
                </a:cubicBezTo>
                <a:cubicBezTo>
                  <a:pt x="223" y="355"/>
                  <a:pt x="214" y="414"/>
                  <a:pt x="199" y="473"/>
                </a:cubicBezTo>
                <a:cubicBezTo>
                  <a:pt x="182" y="622"/>
                  <a:pt x="171" y="773"/>
                  <a:pt x="148" y="921"/>
                </a:cubicBezTo>
                <a:cubicBezTo>
                  <a:pt x="146" y="934"/>
                  <a:pt x="137" y="896"/>
                  <a:pt x="135" y="883"/>
                </a:cubicBezTo>
                <a:cubicBezTo>
                  <a:pt x="130" y="845"/>
                  <a:pt x="130" y="806"/>
                  <a:pt x="128" y="768"/>
                </a:cubicBezTo>
                <a:cubicBezTo>
                  <a:pt x="120" y="613"/>
                  <a:pt x="120" y="423"/>
                  <a:pt x="84" y="281"/>
                </a:cubicBezTo>
                <a:cubicBezTo>
                  <a:pt x="80" y="264"/>
                  <a:pt x="49" y="273"/>
                  <a:pt x="32" y="269"/>
                </a:cubicBezTo>
                <a:cubicBezTo>
                  <a:pt x="23" y="210"/>
                  <a:pt x="30" y="0"/>
                  <a:pt x="0" y="205"/>
                </a:cubicBezTo>
                <a:cubicBezTo>
                  <a:pt x="9" y="279"/>
                  <a:pt x="6" y="465"/>
                  <a:pt x="32" y="525"/>
                </a:cubicBezTo>
                <a:cubicBezTo>
                  <a:pt x="65" y="601"/>
                  <a:pt x="148" y="638"/>
                  <a:pt x="212" y="678"/>
                </a:cubicBezTo>
                <a:cubicBezTo>
                  <a:pt x="218" y="697"/>
                  <a:pt x="238" y="768"/>
                  <a:pt x="256" y="755"/>
                </a:cubicBezTo>
                <a:cubicBezTo>
                  <a:pt x="281" y="738"/>
                  <a:pt x="261" y="695"/>
                  <a:pt x="263" y="665"/>
                </a:cubicBezTo>
                <a:cubicBezTo>
                  <a:pt x="250" y="571"/>
                  <a:pt x="249" y="475"/>
                  <a:pt x="224" y="384"/>
                </a:cubicBezTo>
                <a:cubicBezTo>
                  <a:pt x="218" y="361"/>
                  <a:pt x="180" y="356"/>
                  <a:pt x="173" y="333"/>
                </a:cubicBezTo>
                <a:cubicBezTo>
                  <a:pt x="170" y="325"/>
                  <a:pt x="183" y="217"/>
                  <a:pt x="186" y="192"/>
                </a:cubicBezTo>
                <a:cubicBezTo>
                  <a:pt x="188" y="179"/>
                  <a:pt x="183" y="162"/>
                  <a:pt x="192" y="153"/>
                </a:cubicBezTo>
                <a:cubicBezTo>
                  <a:pt x="201" y="144"/>
                  <a:pt x="218" y="149"/>
                  <a:pt x="231" y="147"/>
                </a:cubicBezTo>
                <a:cubicBezTo>
                  <a:pt x="269" y="177"/>
                  <a:pt x="314" y="200"/>
                  <a:pt x="346" y="237"/>
                </a:cubicBezTo>
                <a:cubicBezTo>
                  <a:pt x="383" y="280"/>
                  <a:pt x="393" y="341"/>
                  <a:pt x="423" y="390"/>
                </a:cubicBezTo>
                <a:cubicBezTo>
                  <a:pt x="427" y="454"/>
                  <a:pt x="447" y="626"/>
                  <a:pt x="391" y="659"/>
                </a:cubicBezTo>
                <a:cubicBezTo>
                  <a:pt x="351" y="682"/>
                  <a:pt x="372" y="567"/>
                  <a:pt x="352" y="525"/>
                </a:cubicBezTo>
                <a:cubicBezTo>
                  <a:pt x="337" y="495"/>
                  <a:pt x="309" y="474"/>
                  <a:pt x="288" y="448"/>
                </a:cubicBezTo>
                <a:cubicBezTo>
                  <a:pt x="286" y="435"/>
                  <a:pt x="295" y="406"/>
                  <a:pt x="282" y="409"/>
                </a:cubicBezTo>
                <a:cubicBezTo>
                  <a:pt x="232" y="422"/>
                  <a:pt x="164" y="437"/>
                  <a:pt x="148" y="486"/>
                </a:cubicBezTo>
                <a:cubicBezTo>
                  <a:pt x="112" y="598"/>
                  <a:pt x="202" y="668"/>
                  <a:pt x="263" y="729"/>
                </a:cubicBezTo>
                <a:cubicBezTo>
                  <a:pt x="299" y="904"/>
                  <a:pt x="259" y="1061"/>
                  <a:pt x="320" y="1235"/>
                </a:cubicBezTo>
                <a:cubicBezTo>
                  <a:pt x="335" y="1214"/>
                  <a:pt x="360" y="1197"/>
                  <a:pt x="365" y="1171"/>
                </a:cubicBezTo>
                <a:cubicBezTo>
                  <a:pt x="378" y="1095"/>
                  <a:pt x="368" y="1018"/>
                  <a:pt x="372" y="941"/>
                </a:cubicBezTo>
                <a:cubicBezTo>
                  <a:pt x="372" y="934"/>
                  <a:pt x="376" y="928"/>
                  <a:pt x="378" y="921"/>
                </a:cubicBezTo>
                <a:cubicBezTo>
                  <a:pt x="372" y="900"/>
                  <a:pt x="365" y="878"/>
                  <a:pt x="359" y="857"/>
                </a:cubicBezTo>
                <a:cubicBezTo>
                  <a:pt x="354" y="840"/>
                  <a:pt x="363" y="812"/>
                  <a:pt x="346" y="806"/>
                </a:cubicBezTo>
                <a:cubicBezTo>
                  <a:pt x="313" y="795"/>
                  <a:pt x="278" y="815"/>
                  <a:pt x="244" y="819"/>
                </a:cubicBezTo>
                <a:cubicBezTo>
                  <a:pt x="210" y="927"/>
                  <a:pt x="231" y="1038"/>
                  <a:pt x="199" y="1145"/>
                </a:cubicBezTo>
                <a:cubicBezTo>
                  <a:pt x="182" y="1143"/>
                  <a:pt x="159" y="1152"/>
                  <a:pt x="148" y="1139"/>
                </a:cubicBezTo>
                <a:cubicBezTo>
                  <a:pt x="96" y="1076"/>
                  <a:pt x="179" y="1024"/>
                  <a:pt x="224" y="1011"/>
                </a:cubicBezTo>
                <a:cubicBezTo>
                  <a:pt x="252" y="1012"/>
                  <a:pt x="492" y="1038"/>
                  <a:pt x="525" y="979"/>
                </a:cubicBezTo>
                <a:cubicBezTo>
                  <a:pt x="603" y="841"/>
                  <a:pt x="503" y="796"/>
                  <a:pt x="423" y="781"/>
                </a:cubicBezTo>
                <a:cubicBezTo>
                  <a:pt x="413" y="725"/>
                  <a:pt x="430" y="529"/>
                  <a:pt x="397" y="691"/>
                </a:cubicBezTo>
                <a:cubicBezTo>
                  <a:pt x="390" y="802"/>
                  <a:pt x="365" y="915"/>
                  <a:pt x="448" y="998"/>
                </a:cubicBezTo>
                <a:cubicBezTo>
                  <a:pt x="447" y="1019"/>
                  <a:pt x="415" y="1217"/>
                  <a:pt x="461" y="1248"/>
                </a:cubicBezTo>
                <a:cubicBezTo>
                  <a:pt x="456" y="1249"/>
                  <a:pt x="380" y="1254"/>
                  <a:pt x="372" y="1267"/>
                </a:cubicBezTo>
                <a:cubicBezTo>
                  <a:pt x="341" y="1320"/>
                  <a:pt x="394" y="1392"/>
                  <a:pt x="327" y="1427"/>
                </a:cubicBezTo>
                <a:cubicBezTo>
                  <a:pt x="318" y="1347"/>
                  <a:pt x="326" y="1274"/>
                  <a:pt x="346" y="1197"/>
                </a:cubicBezTo>
                <a:cubicBezTo>
                  <a:pt x="361" y="1032"/>
                  <a:pt x="364" y="1103"/>
                  <a:pt x="352" y="985"/>
                </a:cubicBezTo>
                <a:cubicBezTo>
                  <a:pt x="307" y="1076"/>
                  <a:pt x="269" y="1133"/>
                  <a:pt x="199" y="1203"/>
                </a:cubicBezTo>
                <a:cubicBezTo>
                  <a:pt x="182" y="1253"/>
                  <a:pt x="163" y="1339"/>
                  <a:pt x="186" y="1389"/>
                </a:cubicBezTo>
                <a:cubicBezTo>
                  <a:pt x="190" y="1399"/>
                  <a:pt x="254" y="1405"/>
                  <a:pt x="276" y="1408"/>
                </a:cubicBezTo>
                <a:cubicBezTo>
                  <a:pt x="293" y="1406"/>
                  <a:pt x="318" y="1415"/>
                  <a:pt x="327" y="1401"/>
                </a:cubicBezTo>
                <a:cubicBezTo>
                  <a:pt x="337" y="1386"/>
                  <a:pt x="330" y="1358"/>
                  <a:pt x="314" y="1350"/>
                </a:cubicBezTo>
                <a:cubicBezTo>
                  <a:pt x="293" y="1339"/>
                  <a:pt x="244" y="1357"/>
                  <a:pt x="244" y="1357"/>
                </a:cubicBezTo>
                <a:lnTo>
                  <a:pt x="192" y="1683"/>
                </a:lnTo>
              </a:path>
            </a:pathLst>
          </a:custGeom>
          <a:noFill/>
          <a:ln w="9525">
            <a:solidFill>
              <a:srgbClr val="B2B2B2"/>
            </a:solidFill>
            <a:prstDash val="lgDashDot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CH" altLang="it-IT" sz="2400">
              <a:latin typeface="Times New Roman" panose="02020603050405020304" pitchFamily="18" charset="0"/>
            </a:endParaRPr>
          </a:p>
        </p:txBody>
      </p:sp>
      <p:grpSp>
        <p:nvGrpSpPr>
          <p:cNvPr id="23557" name="Group 5">
            <a:extLst>
              <a:ext uri="{FF2B5EF4-FFF2-40B4-BE49-F238E27FC236}">
                <a16:creationId xmlns:a16="http://schemas.microsoft.com/office/drawing/2014/main" id="{A0D65C01-2A23-B243-83DE-15158B5DB77C}"/>
              </a:ext>
            </a:extLst>
          </p:cNvPr>
          <p:cNvGrpSpPr>
            <a:grpSpLocks/>
          </p:cNvGrpSpPr>
          <p:nvPr/>
        </p:nvGrpSpPr>
        <p:grpSpPr bwMode="auto">
          <a:xfrm rot="-1704219">
            <a:off x="2220913" y="4752975"/>
            <a:ext cx="476250" cy="681038"/>
            <a:chOff x="1343" y="1997"/>
            <a:chExt cx="262" cy="367"/>
          </a:xfrm>
        </p:grpSpPr>
        <p:sp>
          <p:nvSpPr>
            <p:cNvPr id="23613" name="Freeform 6">
              <a:extLst>
                <a:ext uri="{FF2B5EF4-FFF2-40B4-BE49-F238E27FC236}">
                  <a16:creationId xmlns:a16="http://schemas.microsoft.com/office/drawing/2014/main" id="{7CE75BC5-6AF0-5844-A174-FB99CE7ADE9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3" y="1997"/>
              <a:ext cx="262" cy="367"/>
            </a:xfrm>
            <a:custGeom>
              <a:avLst/>
              <a:gdLst>
                <a:gd name="T0" fmla="*/ 61 w 739"/>
                <a:gd name="T1" fmla="*/ 44 h 893"/>
                <a:gd name="T2" fmla="*/ 43 w 739"/>
                <a:gd name="T3" fmla="*/ 67 h 893"/>
                <a:gd name="T4" fmla="*/ 29 w 739"/>
                <a:gd name="T5" fmla="*/ 92 h 893"/>
                <a:gd name="T6" fmla="*/ 21 w 739"/>
                <a:gd name="T7" fmla="*/ 125 h 893"/>
                <a:gd name="T8" fmla="*/ 19 w 739"/>
                <a:gd name="T9" fmla="*/ 176 h 893"/>
                <a:gd name="T10" fmla="*/ 0 w 739"/>
                <a:gd name="T11" fmla="*/ 216 h 893"/>
                <a:gd name="T12" fmla="*/ 0 w 739"/>
                <a:gd name="T13" fmla="*/ 270 h 893"/>
                <a:gd name="T14" fmla="*/ 22 w 739"/>
                <a:gd name="T15" fmla="*/ 330 h 893"/>
                <a:gd name="T16" fmla="*/ 56 w 739"/>
                <a:gd name="T17" fmla="*/ 355 h 893"/>
                <a:gd name="T18" fmla="*/ 102 w 739"/>
                <a:gd name="T19" fmla="*/ 367 h 893"/>
                <a:gd name="T20" fmla="*/ 159 w 739"/>
                <a:gd name="T21" fmla="*/ 367 h 893"/>
                <a:gd name="T22" fmla="*/ 194 w 739"/>
                <a:gd name="T23" fmla="*/ 355 h 893"/>
                <a:gd name="T24" fmla="*/ 229 w 739"/>
                <a:gd name="T25" fmla="*/ 321 h 893"/>
                <a:gd name="T26" fmla="*/ 247 w 739"/>
                <a:gd name="T27" fmla="*/ 280 h 893"/>
                <a:gd name="T28" fmla="*/ 253 w 739"/>
                <a:gd name="T29" fmla="*/ 250 h 893"/>
                <a:gd name="T30" fmla="*/ 261 w 739"/>
                <a:gd name="T31" fmla="*/ 215 h 893"/>
                <a:gd name="T32" fmla="*/ 262 w 739"/>
                <a:gd name="T33" fmla="*/ 173 h 893"/>
                <a:gd name="T34" fmla="*/ 256 w 739"/>
                <a:gd name="T35" fmla="*/ 125 h 893"/>
                <a:gd name="T36" fmla="*/ 243 w 739"/>
                <a:gd name="T37" fmla="*/ 88 h 893"/>
                <a:gd name="T38" fmla="*/ 223 w 739"/>
                <a:gd name="T39" fmla="*/ 66 h 893"/>
                <a:gd name="T40" fmla="*/ 205 w 739"/>
                <a:gd name="T41" fmla="*/ 38 h 893"/>
                <a:gd name="T42" fmla="*/ 169 w 739"/>
                <a:gd name="T43" fmla="*/ 5 h 893"/>
                <a:gd name="T44" fmla="*/ 149 w 739"/>
                <a:gd name="T45" fmla="*/ 0 h 893"/>
                <a:gd name="T46" fmla="*/ 124 w 739"/>
                <a:gd name="T47" fmla="*/ 1 h 893"/>
                <a:gd name="T48" fmla="*/ 102 w 739"/>
                <a:gd name="T49" fmla="*/ 9 h 893"/>
                <a:gd name="T50" fmla="*/ 83 w 739"/>
                <a:gd name="T51" fmla="*/ 22 h 893"/>
                <a:gd name="T52" fmla="*/ 61 w 739"/>
                <a:gd name="T53" fmla="*/ 44 h 89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739"/>
                <a:gd name="T82" fmla="*/ 0 h 893"/>
                <a:gd name="T83" fmla="*/ 739 w 739"/>
                <a:gd name="T84" fmla="*/ 893 h 893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739" h="893">
                  <a:moveTo>
                    <a:pt x="173" y="106"/>
                  </a:moveTo>
                  <a:lnTo>
                    <a:pt x="122" y="163"/>
                  </a:lnTo>
                  <a:lnTo>
                    <a:pt x="83" y="224"/>
                  </a:lnTo>
                  <a:lnTo>
                    <a:pt x="58" y="304"/>
                  </a:lnTo>
                  <a:lnTo>
                    <a:pt x="54" y="429"/>
                  </a:lnTo>
                  <a:lnTo>
                    <a:pt x="0" y="525"/>
                  </a:lnTo>
                  <a:lnTo>
                    <a:pt x="0" y="656"/>
                  </a:lnTo>
                  <a:lnTo>
                    <a:pt x="61" y="803"/>
                  </a:lnTo>
                  <a:lnTo>
                    <a:pt x="157" y="864"/>
                  </a:lnTo>
                  <a:lnTo>
                    <a:pt x="288" y="893"/>
                  </a:lnTo>
                  <a:lnTo>
                    <a:pt x="448" y="893"/>
                  </a:lnTo>
                  <a:lnTo>
                    <a:pt x="547" y="864"/>
                  </a:lnTo>
                  <a:lnTo>
                    <a:pt x="646" y="781"/>
                  </a:lnTo>
                  <a:lnTo>
                    <a:pt x="698" y="682"/>
                  </a:lnTo>
                  <a:lnTo>
                    <a:pt x="714" y="608"/>
                  </a:lnTo>
                  <a:lnTo>
                    <a:pt x="736" y="522"/>
                  </a:lnTo>
                  <a:lnTo>
                    <a:pt x="739" y="422"/>
                  </a:lnTo>
                  <a:lnTo>
                    <a:pt x="723" y="304"/>
                  </a:lnTo>
                  <a:lnTo>
                    <a:pt x="685" y="214"/>
                  </a:lnTo>
                  <a:lnTo>
                    <a:pt x="630" y="160"/>
                  </a:lnTo>
                  <a:lnTo>
                    <a:pt x="579" y="93"/>
                  </a:lnTo>
                  <a:lnTo>
                    <a:pt x="477" y="13"/>
                  </a:lnTo>
                  <a:lnTo>
                    <a:pt x="419" y="0"/>
                  </a:lnTo>
                  <a:lnTo>
                    <a:pt x="349" y="3"/>
                  </a:lnTo>
                  <a:lnTo>
                    <a:pt x="288" y="22"/>
                  </a:lnTo>
                  <a:lnTo>
                    <a:pt x="234" y="54"/>
                  </a:lnTo>
                  <a:lnTo>
                    <a:pt x="173" y="106"/>
                  </a:lnTo>
                  <a:close/>
                </a:path>
              </a:pathLst>
            </a:custGeom>
            <a:gradFill rotWithShape="0">
              <a:gsLst>
                <a:gs pos="0">
                  <a:srgbClr val="763535"/>
                </a:gs>
                <a:gs pos="50000">
                  <a:srgbClr val="FF7373"/>
                </a:gs>
                <a:gs pos="100000">
                  <a:srgbClr val="763535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CH" altLang="it-IT" sz="2400">
                <a:latin typeface="Times New Roman" panose="02020603050405020304" pitchFamily="18" charset="0"/>
              </a:endParaRPr>
            </a:p>
          </p:txBody>
        </p:sp>
        <p:sp>
          <p:nvSpPr>
            <p:cNvPr id="23614" name="Freeform 7">
              <a:extLst>
                <a:ext uri="{FF2B5EF4-FFF2-40B4-BE49-F238E27FC236}">
                  <a16:creationId xmlns:a16="http://schemas.microsoft.com/office/drawing/2014/main" id="{27F29F90-8824-BE41-ADF7-DFB5B3FD46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" y="2070"/>
              <a:ext cx="245" cy="281"/>
            </a:xfrm>
            <a:custGeom>
              <a:avLst/>
              <a:gdLst>
                <a:gd name="T0" fmla="*/ 40 w 691"/>
                <a:gd name="T1" fmla="*/ 16 h 682"/>
                <a:gd name="T2" fmla="*/ 24 w 691"/>
                <a:gd name="T3" fmla="*/ 41 h 682"/>
                <a:gd name="T4" fmla="*/ 22 w 691"/>
                <a:gd name="T5" fmla="*/ 67 h 682"/>
                <a:gd name="T6" fmla="*/ 21 w 691"/>
                <a:gd name="T7" fmla="*/ 105 h 682"/>
                <a:gd name="T8" fmla="*/ 9 w 691"/>
                <a:gd name="T9" fmla="*/ 123 h 682"/>
                <a:gd name="T10" fmla="*/ 2 w 691"/>
                <a:gd name="T11" fmla="*/ 146 h 682"/>
                <a:gd name="T12" fmla="*/ 0 w 691"/>
                <a:gd name="T13" fmla="*/ 176 h 682"/>
                <a:gd name="T14" fmla="*/ 10 w 691"/>
                <a:gd name="T15" fmla="*/ 219 h 682"/>
                <a:gd name="T16" fmla="*/ 25 w 691"/>
                <a:gd name="T17" fmla="*/ 248 h 682"/>
                <a:gd name="T18" fmla="*/ 49 w 691"/>
                <a:gd name="T19" fmla="*/ 267 h 682"/>
                <a:gd name="T20" fmla="*/ 73 w 691"/>
                <a:gd name="T21" fmla="*/ 273 h 682"/>
                <a:gd name="T22" fmla="*/ 116 w 691"/>
                <a:gd name="T23" fmla="*/ 281 h 682"/>
                <a:gd name="T24" fmla="*/ 158 w 691"/>
                <a:gd name="T25" fmla="*/ 276 h 682"/>
                <a:gd name="T26" fmla="*/ 188 w 691"/>
                <a:gd name="T27" fmla="*/ 262 h 682"/>
                <a:gd name="T28" fmla="*/ 221 w 691"/>
                <a:gd name="T29" fmla="*/ 231 h 682"/>
                <a:gd name="T30" fmla="*/ 234 w 691"/>
                <a:gd name="T31" fmla="*/ 189 h 682"/>
                <a:gd name="T32" fmla="*/ 241 w 691"/>
                <a:gd name="T33" fmla="*/ 156 h 682"/>
                <a:gd name="T34" fmla="*/ 245 w 691"/>
                <a:gd name="T35" fmla="*/ 110 h 682"/>
                <a:gd name="T36" fmla="*/ 242 w 691"/>
                <a:gd name="T37" fmla="*/ 75 h 682"/>
                <a:gd name="T38" fmla="*/ 235 w 691"/>
                <a:gd name="T39" fmla="*/ 46 h 682"/>
                <a:gd name="T40" fmla="*/ 225 w 691"/>
                <a:gd name="T41" fmla="*/ 28 h 682"/>
                <a:gd name="T42" fmla="*/ 201 w 691"/>
                <a:gd name="T43" fmla="*/ 16 h 682"/>
                <a:gd name="T44" fmla="*/ 177 w 691"/>
                <a:gd name="T45" fmla="*/ 3 h 682"/>
                <a:gd name="T46" fmla="*/ 125 w 691"/>
                <a:gd name="T47" fmla="*/ 0 h 682"/>
                <a:gd name="T48" fmla="*/ 93 w 691"/>
                <a:gd name="T49" fmla="*/ 0 h 682"/>
                <a:gd name="T50" fmla="*/ 66 w 691"/>
                <a:gd name="T51" fmla="*/ 3 h 682"/>
                <a:gd name="T52" fmla="*/ 40 w 691"/>
                <a:gd name="T53" fmla="*/ 16 h 68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91"/>
                <a:gd name="T82" fmla="*/ 0 h 682"/>
                <a:gd name="T83" fmla="*/ 691 w 691"/>
                <a:gd name="T84" fmla="*/ 682 h 68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91" h="682">
                  <a:moveTo>
                    <a:pt x="112" y="39"/>
                  </a:moveTo>
                  <a:lnTo>
                    <a:pt x="67" y="99"/>
                  </a:lnTo>
                  <a:lnTo>
                    <a:pt x="61" y="163"/>
                  </a:lnTo>
                  <a:lnTo>
                    <a:pt x="58" y="256"/>
                  </a:lnTo>
                  <a:lnTo>
                    <a:pt x="26" y="298"/>
                  </a:lnTo>
                  <a:lnTo>
                    <a:pt x="7" y="355"/>
                  </a:lnTo>
                  <a:lnTo>
                    <a:pt x="0" y="426"/>
                  </a:lnTo>
                  <a:lnTo>
                    <a:pt x="29" y="531"/>
                  </a:lnTo>
                  <a:lnTo>
                    <a:pt x="71" y="602"/>
                  </a:lnTo>
                  <a:lnTo>
                    <a:pt x="138" y="647"/>
                  </a:lnTo>
                  <a:lnTo>
                    <a:pt x="205" y="663"/>
                  </a:lnTo>
                  <a:lnTo>
                    <a:pt x="327" y="682"/>
                  </a:lnTo>
                  <a:lnTo>
                    <a:pt x="445" y="669"/>
                  </a:lnTo>
                  <a:lnTo>
                    <a:pt x="531" y="637"/>
                  </a:lnTo>
                  <a:lnTo>
                    <a:pt x="624" y="560"/>
                  </a:lnTo>
                  <a:lnTo>
                    <a:pt x="659" y="458"/>
                  </a:lnTo>
                  <a:lnTo>
                    <a:pt x="679" y="378"/>
                  </a:lnTo>
                  <a:lnTo>
                    <a:pt x="691" y="266"/>
                  </a:lnTo>
                  <a:lnTo>
                    <a:pt x="682" y="183"/>
                  </a:lnTo>
                  <a:lnTo>
                    <a:pt x="663" y="112"/>
                  </a:lnTo>
                  <a:lnTo>
                    <a:pt x="634" y="67"/>
                  </a:lnTo>
                  <a:lnTo>
                    <a:pt x="567" y="39"/>
                  </a:lnTo>
                  <a:lnTo>
                    <a:pt x="499" y="7"/>
                  </a:lnTo>
                  <a:lnTo>
                    <a:pt x="352" y="0"/>
                  </a:lnTo>
                  <a:lnTo>
                    <a:pt x="263" y="0"/>
                  </a:lnTo>
                  <a:lnTo>
                    <a:pt x="186" y="7"/>
                  </a:lnTo>
                  <a:lnTo>
                    <a:pt x="112" y="39"/>
                  </a:lnTo>
                  <a:close/>
                </a:path>
              </a:pathLst>
            </a:custGeom>
            <a:gradFill rotWithShape="0">
              <a:gsLst>
                <a:gs pos="0">
                  <a:srgbClr val="FFFF99"/>
                </a:gs>
                <a:gs pos="50000">
                  <a:srgbClr val="FFFFDD"/>
                </a:gs>
                <a:gs pos="100000">
                  <a:srgbClr val="FFFF99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CH" altLang="it-IT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23615" name="Group 8">
              <a:extLst>
                <a:ext uri="{FF2B5EF4-FFF2-40B4-BE49-F238E27FC236}">
                  <a16:creationId xmlns:a16="http://schemas.microsoft.com/office/drawing/2014/main" id="{89FDCC97-B6CA-6A4C-BDB8-FC536023D3F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6" y="2118"/>
              <a:ext cx="124" cy="209"/>
              <a:chOff x="1396" y="2084"/>
              <a:chExt cx="141" cy="243"/>
            </a:xfrm>
          </p:grpSpPr>
          <p:sp>
            <p:nvSpPr>
              <p:cNvPr id="23617" name="Freeform 9">
                <a:extLst>
                  <a:ext uri="{FF2B5EF4-FFF2-40B4-BE49-F238E27FC236}">
                    <a16:creationId xmlns:a16="http://schemas.microsoft.com/office/drawing/2014/main" id="{0C58D9C9-73A6-9E4D-8A91-5CBD85061B3C}"/>
                  </a:ext>
                </a:extLst>
              </p:cNvPr>
              <p:cNvSpPr>
                <a:spLocks/>
              </p:cNvSpPr>
              <p:nvPr/>
            </p:nvSpPr>
            <p:spPr bwMode="auto">
              <a:xfrm rot="2657419">
                <a:off x="1396" y="2084"/>
                <a:ext cx="141" cy="243"/>
              </a:xfrm>
              <a:custGeom>
                <a:avLst/>
                <a:gdLst>
                  <a:gd name="T0" fmla="*/ 59 w 425"/>
                  <a:gd name="T1" fmla="*/ 3 h 553"/>
                  <a:gd name="T2" fmla="*/ 31 w 425"/>
                  <a:gd name="T3" fmla="*/ 15 h 553"/>
                  <a:gd name="T4" fmla="*/ 18 w 425"/>
                  <a:gd name="T5" fmla="*/ 31 h 553"/>
                  <a:gd name="T6" fmla="*/ 3 w 425"/>
                  <a:gd name="T7" fmla="*/ 77 h 553"/>
                  <a:gd name="T8" fmla="*/ 0 w 425"/>
                  <a:gd name="T9" fmla="*/ 112 h 553"/>
                  <a:gd name="T10" fmla="*/ 4 w 425"/>
                  <a:gd name="T11" fmla="*/ 148 h 553"/>
                  <a:gd name="T12" fmla="*/ 14 w 425"/>
                  <a:gd name="T13" fmla="*/ 190 h 553"/>
                  <a:gd name="T14" fmla="*/ 29 w 425"/>
                  <a:gd name="T15" fmla="*/ 222 h 553"/>
                  <a:gd name="T16" fmla="*/ 54 w 425"/>
                  <a:gd name="T17" fmla="*/ 237 h 553"/>
                  <a:gd name="T18" fmla="*/ 73 w 425"/>
                  <a:gd name="T19" fmla="*/ 243 h 553"/>
                  <a:gd name="T20" fmla="*/ 95 w 425"/>
                  <a:gd name="T21" fmla="*/ 243 h 553"/>
                  <a:gd name="T22" fmla="*/ 121 w 425"/>
                  <a:gd name="T23" fmla="*/ 228 h 553"/>
                  <a:gd name="T24" fmla="*/ 138 w 425"/>
                  <a:gd name="T25" fmla="*/ 194 h 553"/>
                  <a:gd name="T26" fmla="*/ 141 w 425"/>
                  <a:gd name="T27" fmla="*/ 164 h 553"/>
                  <a:gd name="T28" fmla="*/ 134 w 425"/>
                  <a:gd name="T29" fmla="*/ 123 h 553"/>
                  <a:gd name="T30" fmla="*/ 128 w 425"/>
                  <a:gd name="T31" fmla="*/ 84 h 553"/>
                  <a:gd name="T32" fmla="*/ 123 w 425"/>
                  <a:gd name="T33" fmla="*/ 58 h 553"/>
                  <a:gd name="T34" fmla="*/ 116 w 425"/>
                  <a:gd name="T35" fmla="*/ 29 h 553"/>
                  <a:gd name="T36" fmla="*/ 98 w 425"/>
                  <a:gd name="T37" fmla="*/ 4 h 553"/>
                  <a:gd name="T38" fmla="*/ 77 w 425"/>
                  <a:gd name="T39" fmla="*/ 0 h 553"/>
                  <a:gd name="T40" fmla="*/ 59 w 425"/>
                  <a:gd name="T41" fmla="*/ 3 h 55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25"/>
                  <a:gd name="T64" fmla="*/ 0 h 553"/>
                  <a:gd name="T65" fmla="*/ 425 w 425"/>
                  <a:gd name="T66" fmla="*/ 553 h 55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25" h="553">
                    <a:moveTo>
                      <a:pt x="179" y="6"/>
                    </a:moveTo>
                    <a:lnTo>
                      <a:pt x="93" y="35"/>
                    </a:lnTo>
                    <a:lnTo>
                      <a:pt x="54" y="70"/>
                    </a:lnTo>
                    <a:lnTo>
                      <a:pt x="9" y="176"/>
                    </a:lnTo>
                    <a:lnTo>
                      <a:pt x="0" y="256"/>
                    </a:lnTo>
                    <a:lnTo>
                      <a:pt x="13" y="336"/>
                    </a:lnTo>
                    <a:lnTo>
                      <a:pt x="41" y="432"/>
                    </a:lnTo>
                    <a:lnTo>
                      <a:pt x="86" y="505"/>
                    </a:lnTo>
                    <a:lnTo>
                      <a:pt x="163" y="540"/>
                    </a:lnTo>
                    <a:lnTo>
                      <a:pt x="221" y="553"/>
                    </a:lnTo>
                    <a:lnTo>
                      <a:pt x="285" y="553"/>
                    </a:lnTo>
                    <a:lnTo>
                      <a:pt x="365" y="518"/>
                    </a:lnTo>
                    <a:lnTo>
                      <a:pt x="416" y="441"/>
                    </a:lnTo>
                    <a:lnTo>
                      <a:pt x="425" y="374"/>
                    </a:lnTo>
                    <a:lnTo>
                      <a:pt x="403" y="281"/>
                    </a:lnTo>
                    <a:lnTo>
                      <a:pt x="387" y="192"/>
                    </a:lnTo>
                    <a:lnTo>
                      <a:pt x="371" y="131"/>
                    </a:lnTo>
                    <a:lnTo>
                      <a:pt x="349" y="67"/>
                    </a:lnTo>
                    <a:lnTo>
                      <a:pt x="294" y="9"/>
                    </a:lnTo>
                    <a:lnTo>
                      <a:pt x="233" y="0"/>
                    </a:lnTo>
                    <a:lnTo>
                      <a:pt x="179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761800"/>
                  </a:gs>
                  <a:gs pos="50000">
                    <a:srgbClr val="FF3300"/>
                  </a:gs>
                  <a:gs pos="100000">
                    <a:srgbClr val="761800"/>
                  </a:gs>
                </a:gsLst>
                <a:lin ang="189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CH" altLang="it-IT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618" name="Freeform 10">
                <a:extLst>
                  <a:ext uri="{FF2B5EF4-FFF2-40B4-BE49-F238E27FC236}">
                    <a16:creationId xmlns:a16="http://schemas.microsoft.com/office/drawing/2014/main" id="{BFBC6134-0E73-0247-8089-17BF6EE7311C}"/>
                  </a:ext>
                </a:extLst>
              </p:cNvPr>
              <p:cNvSpPr>
                <a:spLocks/>
              </p:cNvSpPr>
              <p:nvPr/>
            </p:nvSpPr>
            <p:spPr bwMode="auto">
              <a:xfrm rot="2657419">
                <a:off x="1449" y="2119"/>
                <a:ext cx="62" cy="190"/>
              </a:xfrm>
              <a:custGeom>
                <a:avLst/>
                <a:gdLst>
                  <a:gd name="T0" fmla="*/ 28 w 157"/>
                  <a:gd name="T1" fmla="*/ 1 h 384"/>
                  <a:gd name="T2" fmla="*/ 9 w 157"/>
                  <a:gd name="T3" fmla="*/ 0 h 384"/>
                  <a:gd name="T4" fmla="*/ 4 w 157"/>
                  <a:gd name="T5" fmla="*/ 9 h 384"/>
                  <a:gd name="T6" fmla="*/ 2 w 157"/>
                  <a:gd name="T7" fmla="*/ 25 h 384"/>
                  <a:gd name="T8" fmla="*/ 0 w 157"/>
                  <a:gd name="T9" fmla="*/ 54 h 384"/>
                  <a:gd name="T10" fmla="*/ 3 w 157"/>
                  <a:gd name="T11" fmla="*/ 89 h 384"/>
                  <a:gd name="T12" fmla="*/ 9 w 157"/>
                  <a:gd name="T13" fmla="*/ 127 h 384"/>
                  <a:gd name="T14" fmla="*/ 19 w 157"/>
                  <a:gd name="T15" fmla="*/ 152 h 384"/>
                  <a:gd name="T16" fmla="*/ 37 w 157"/>
                  <a:gd name="T17" fmla="*/ 174 h 384"/>
                  <a:gd name="T18" fmla="*/ 52 w 157"/>
                  <a:gd name="T19" fmla="*/ 190 h 384"/>
                  <a:gd name="T20" fmla="*/ 62 w 157"/>
                  <a:gd name="T21" fmla="*/ 162 h 384"/>
                  <a:gd name="T22" fmla="*/ 56 w 157"/>
                  <a:gd name="T23" fmla="*/ 127 h 384"/>
                  <a:gd name="T24" fmla="*/ 46 w 157"/>
                  <a:gd name="T25" fmla="*/ 87 h 384"/>
                  <a:gd name="T26" fmla="*/ 39 w 157"/>
                  <a:gd name="T27" fmla="*/ 55 h 384"/>
                  <a:gd name="T28" fmla="*/ 37 w 157"/>
                  <a:gd name="T29" fmla="*/ 24 h 384"/>
                  <a:gd name="T30" fmla="*/ 28 w 157"/>
                  <a:gd name="T31" fmla="*/ 1 h 38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57"/>
                  <a:gd name="T49" fmla="*/ 0 h 384"/>
                  <a:gd name="T50" fmla="*/ 157 w 157"/>
                  <a:gd name="T51" fmla="*/ 384 h 38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57" h="384">
                    <a:moveTo>
                      <a:pt x="71" y="3"/>
                    </a:moveTo>
                    <a:lnTo>
                      <a:pt x="23" y="0"/>
                    </a:lnTo>
                    <a:lnTo>
                      <a:pt x="10" y="19"/>
                    </a:lnTo>
                    <a:lnTo>
                      <a:pt x="4" y="51"/>
                    </a:lnTo>
                    <a:lnTo>
                      <a:pt x="0" y="109"/>
                    </a:lnTo>
                    <a:lnTo>
                      <a:pt x="7" y="179"/>
                    </a:lnTo>
                    <a:lnTo>
                      <a:pt x="23" y="256"/>
                    </a:lnTo>
                    <a:lnTo>
                      <a:pt x="48" y="307"/>
                    </a:lnTo>
                    <a:lnTo>
                      <a:pt x="93" y="352"/>
                    </a:lnTo>
                    <a:lnTo>
                      <a:pt x="132" y="384"/>
                    </a:lnTo>
                    <a:lnTo>
                      <a:pt x="157" y="327"/>
                    </a:lnTo>
                    <a:lnTo>
                      <a:pt x="141" y="256"/>
                    </a:lnTo>
                    <a:lnTo>
                      <a:pt x="116" y="176"/>
                    </a:lnTo>
                    <a:lnTo>
                      <a:pt x="100" y="112"/>
                    </a:lnTo>
                    <a:lnTo>
                      <a:pt x="93" y="48"/>
                    </a:lnTo>
                    <a:lnTo>
                      <a:pt x="71" y="3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CEC2"/>
                  </a:gs>
                  <a:gs pos="100000">
                    <a:srgbClr val="FF3300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CH" altLang="it-IT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619" name="Freeform 11">
                <a:extLst>
                  <a:ext uri="{FF2B5EF4-FFF2-40B4-BE49-F238E27FC236}">
                    <a16:creationId xmlns:a16="http://schemas.microsoft.com/office/drawing/2014/main" id="{B41BB14B-EAC8-BB4B-8E3D-680E5D38C148}"/>
                  </a:ext>
                </a:extLst>
              </p:cNvPr>
              <p:cNvSpPr>
                <a:spLocks/>
              </p:cNvSpPr>
              <p:nvPr/>
            </p:nvSpPr>
            <p:spPr bwMode="auto">
              <a:xfrm rot="2657419">
                <a:off x="1454" y="2123"/>
                <a:ext cx="57" cy="176"/>
              </a:xfrm>
              <a:custGeom>
                <a:avLst/>
                <a:gdLst>
                  <a:gd name="T0" fmla="*/ 28 w 144"/>
                  <a:gd name="T1" fmla="*/ 6 h 355"/>
                  <a:gd name="T2" fmla="*/ 21 w 144"/>
                  <a:gd name="T3" fmla="*/ 0 h 355"/>
                  <a:gd name="T4" fmla="*/ 5 w 144"/>
                  <a:gd name="T5" fmla="*/ 6 h 355"/>
                  <a:gd name="T6" fmla="*/ 0 w 144"/>
                  <a:gd name="T7" fmla="*/ 24 h 355"/>
                  <a:gd name="T8" fmla="*/ 2 w 144"/>
                  <a:gd name="T9" fmla="*/ 44 h 355"/>
                  <a:gd name="T10" fmla="*/ 4 w 144"/>
                  <a:gd name="T11" fmla="*/ 61 h 355"/>
                  <a:gd name="T12" fmla="*/ 8 w 144"/>
                  <a:gd name="T13" fmla="*/ 82 h 355"/>
                  <a:gd name="T14" fmla="*/ 8 w 144"/>
                  <a:gd name="T15" fmla="*/ 114 h 355"/>
                  <a:gd name="T16" fmla="*/ 10 w 144"/>
                  <a:gd name="T17" fmla="*/ 143 h 355"/>
                  <a:gd name="T18" fmla="*/ 27 w 144"/>
                  <a:gd name="T19" fmla="*/ 167 h 355"/>
                  <a:gd name="T20" fmla="*/ 43 w 144"/>
                  <a:gd name="T21" fmla="*/ 176 h 355"/>
                  <a:gd name="T22" fmla="*/ 54 w 144"/>
                  <a:gd name="T23" fmla="*/ 173 h 355"/>
                  <a:gd name="T24" fmla="*/ 57 w 144"/>
                  <a:gd name="T25" fmla="*/ 151 h 35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44"/>
                  <a:gd name="T40" fmla="*/ 0 h 355"/>
                  <a:gd name="T41" fmla="*/ 144 w 144"/>
                  <a:gd name="T42" fmla="*/ 355 h 35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44" h="355">
                    <a:moveTo>
                      <a:pt x="70" y="12"/>
                    </a:moveTo>
                    <a:lnTo>
                      <a:pt x="54" y="0"/>
                    </a:lnTo>
                    <a:lnTo>
                      <a:pt x="13" y="12"/>
                    </a:lnTo>
                    <a:lnTo>
                      <a:pt x="0" y="48"/>
                    </a:lnTo>
                    <a:lnTo>
                      <a:pt x="6" y="89"/>
                    </a:lnTo>
                    <a:lnTo>
                      <a:pt x="9" y="124"/>
                    </a:lnTo>
                    <a:lnTo>
                      <a:pt x="19" y="166"/>
                    </a:lnTo>
                    <a:lnTo>
                      <a:pt x="19" y="230"/>
                    </a:lnTo>
                    <a:lnTo>
                      <a:pt x="25" y="288"/>
                    </a:lnTo>
                    <a:lnTo>
                      <a:pt x="67" y="336"/>
                    </a:lnTo>
                    <a:lnTo>
                      <a:pt x="109" y="355"/>
                    </a:lnTo>
                    <a:lnTo>
                      <a:pt x="137" y="348"/>
                    </a:lnTo>
                    <a:lnTo>
                      <a:pt x="144" y="304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CH" altLang="it-IT" sz="240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23616" name="Freeform 12">
              <a:extLst>
                <a:ext uri="{FF2B5EF4-FFF2-40B4-BE49-F238E27FC236}">
                  <a16:creationId xmlns:a16="http://schemas.microsoft.com/office/drawing/2014/main" id="{B8890366-DB3F-6B48-9121-6A4395E43B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4" y="2014"/>
              <a:ext cx="120" cy="49"/>
            </a:xfrm>
            <a:custGeom>
              <a:avLst/>
              <a:gdLst>
                <a:gd name="T0" fmla="*/ 0 w 339"/>
                <a:gd name="T1" fmla="*/ 31 h 120"/>
                <a:gd name="T2" fmla="*/ 8 w 339"/>
                <a:gd name="T3" fmla="*/ 22 h 120"/>
                <a:gd name="T4" fmla="*/ 22 w 339"/>
                <a:gd name="T5" fmla="*/ 11 h 120"/>
                <a:gd name="T6" fmla="*/ 40 w 339"/>
                <a:gd name="T7" fmla="*/ 6 h 120"/>
                <a:gd name="T8" fmla="*/ 61 w 339"/>
                <a:gd name="T9" fmla="*/ 0 h 120"/>
                <a:gd name="T10" fmla="*/ 82 w 339"/>
                <a:gd name="T11" fmla="*/ 4 h 120"/>
                <a:gd name="T12" fmla="*/ 99 w 339"/>
                <a:gd name="T13" fmla="*/ 9 h 120"/>
                <a:gd name="T14" fmla="*/ 114 w 339"/>
                <a:gd name="T15" fmla="*/ 20 h 120"/>
                <a:gd name="T16" fmla="*/ 120 w 339"/>
                <a:gd name="T17" fmla="*/ 36 h 120"/>
                <a:gd name="T18" fmla="*/ 114 w 339"/>
                <a:gd name="T19" fmla="*/ 46 h 120"/>
                <a:gd name="T20" fmla="*/ 101 w 339"/>
                <a:gd name="T21" fmla="*/ 49 h 120"/>
                <a:gd name="T22" fmla="*/ 72 w 339"/>
                <a:gd name="T23" fmla="*/ 47 h 120"/>
                <a:gd name="T24" fmla="*/ 36 w 339"/>
                <a:gd name="T25" fmla="*/ 42 h 120"/>
                <a:gd name="T26" fmla="*/ 10 w 339"/>
                <a:gd name="T27" fmla="*/ 46 h 120"/>
                <a:gd name="T28" fmla="*/ 3 w 339"/>
                <a:gd name="T29" fmla="*/ 45 h 120"/>
                <a:gd name="T30" fmla="*/ 0 w 339"/>
                <a:gd name="T31" fmla="*/ 31 h 12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39"/>
                <a:gd name="T49" fmla="*/ 0 h 120"/>
                <a:gd name="T50" fmla="*/ 339 w 339"/>
                <a:gd name="T51" fmla="*/ 120 h 12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39" h="120">
                  <a:moveTo>
                    <a:pt x="0" y="75"/>
                  </a:moveTo>
                  <a:lnTo>
                    <a:pt x="22" y="53"/>
                  </a:lnTo>
                  <a:lnTo>
                    <a:pt x="61" y="26"/>
                  </a:lnTo>
                  <a:lnTo>
                    <a:pt x="114" y="15"/>
                  </a:lnTo>
                  <a:lnTo>
                    <a:pt x="172" y="0"/>
                  </a:lnTo>
                  <a:lnTo>
                    <a:pt x="232" y="10"/>
                  </a:lnTo>
                  <a:lnTo>
                    <a:pt x="281" y="21"/>
                  </a:lnTo>
                  <a:lnTo>
                    <a:pt x="323" y="48"/>
                  </a:lnTo>
                  <a:lnTo>
                    <a:pt x="339" y="89"/>
                  </a:lnTo>
                  <a:lnTo>
                    <a:pt x="323" y="112"/>
                  </a:lnTo>
                  <a:lnTo>
                    <a:pt x="284" y="120"/>
                  </a:lnTo>
                  <a:lnTo>
                    <a:pt x="204" y="115"/>
                  </a:lnTo>
                  <a:lnTo>
                    <a:pt x="101" y="102"/>
                  </a:lnTo>
                  <a:lnTo>
                    <a:pt x="29" y="113"/>
                  </a:lnTo>
                  <a:lnTo>
                    <a:pt x="9" y="109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CH" altLang="it-IT" sz="2400">
                <a:latin typeface="Times New Roman" panose="02020603050405020304" pitchFamily="18" charset="0"/>
              </a:endParaRPr>
            </a:p>
          </p:txBody>
        </p:sp>
      </p:grpSp>
      <p:sp>
        <p:nvSpPr>
          <p:cNvPr id="23558" name="Freeform 13">
            <a:extLst>
              <a:ext uri="{FF2B5EF4-FFF2-40B4-BE49-F238E27FC236}">
                <a16:creationId xmlns:a16="http://schemas.microsoft.com/office/drawing/2014/main" id="{410C50B1-A0E8-0547-92F7-CCC972ED0E11}"/>
              </a:ext>
            </a:extLst>
          </p:cNvPr>
          <p:cNvSpPr>
            <a:spLocks/>
          </p:cNvSpPr>
          <p:nvPr/>
        </p:nvSpPr>
        <p:spPr bwMode="auto">
          <a:xfrm rot="-1704219">
            <a:off x="1173163" y="4083050"/>
            <a:ext cx="1181100" cy="330200"/>
          </a:xfrm>
          <a:custGeom>
            <a:avLst/>
            <a:gdLst>
              <a:gd name="T0" fmla="*/ 1181100 w 646"/>
              <a:gd name="T1" fmla="*/ 330200 h 178"/>
              <a:gd name="T2" fmla="*/ 479022 w 646"/>
              <a:gd name="T3" fmla="*/ 22261 h 178"/>
              <a:gd name="T4" fmla="*/ 0 w 646"/>
              <a:gd name="T5" fmla="*/ 200346 h 178"/>
              <a:gd name="T6" fmla="*/ 0 60000 65536"/>
              <a:gd name="T7" fmla="*/ 0 60000 65536"/>
              <a:gd name="T8" fmla="*/ 0 60000 65536"/>
              <a:gd name="T9" fmla="*/ 0 w 646"/>
              <a:gd name="T10" fmla="*/ 0 h 178"/>
              <a:gd name="T11" fmla="*/ 646 w 646"/>
              <a:gd name="T12" fmla="*/ 178 h 17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46" h="178">
                <a:moveTo>
                  <a:pt x="646" y="178"/>
                </a:moveTo>
                <a:cubicBezTo>
                  <a:pt x="582" y="150"/>
                  <a:pt x="370" y="24"/>
                  <a:pt x="262" y="12"/>
                </a:cubicBezTo>
                <a:cubicBezTo>
                  <a:pt x="154" y="0"/>
                  <a:pt x="55" y="88"/>
                  <a:pt x="0" y="108"/>
                </a:cubicBez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CH" altLang="it-IT" sz="2400">
              <a:latin typeface="Times New Roman" panose="02020603050405020304" pitchFamily="18" charset="0"/>
            </a:endParaRPr>
          </a:p>
        </p:txBody>
      </p:sp>
      <p:sp>
        <p:nvSpPr>
          <p:cNvPr id="23559" name="Freeform 14">
            <a:extLst>
              <a:ext uri="{FF2B5EF4-FFF2-40B4-BE49-F238E27FC236}">
                <a16:creationId xmlns:a16="http://schemas.microsoft.com/office/drawing/2014/main" id="{A4CEE74D-078E-3645-B669-FACD8CCD66E3}"/>
              </a:ext>
            </a:extLst>
          </p:cNvPr>
          <p:cNvSpPr>
            <a:spLocks/>
          </p:cNvSpPr>
          <p:nvPr/>
        </p:nvSpPr>
        <p:spPr bwMode="auto">
          <a:xfrm rot="-2531109">
            <a:off x="1295400" y="4876800"/>
            <a:ext cx="222250" cy="879475"/>
          </a:xfrm>
          <a:custGeom>
            <a:avLst/>
            <a:gdLst>
              <a:gd name="T0" fmla="*/ 61435 w 123"/>
              <a:gd name="T1" fmla="*/ 0 h 474"/>
              <a:gd name="T2" fmla="*/ 27104 w 123"/>
              <a:gd name="T3" fmla="*/ 487979 h 474"/>
              <a:gd name="T4" fmla="*/ 222250 w 123"/>
              <a:gd name="T5" fmla="*/ 879475 h 474"/>
              <a:gd name="T6" fmla="*/ 0 60000 65536"/>
              <a:gd name="T7" fmla="*/ 0 60000 65536"/>
              <a:gd name="T8" fmla="*/ 0 60000 65536"/>
              <a:gd name="T9" fmla="*/ 0 w 123"/>
              <a:gd name="T10" fmla="*/ 0 h 474"/>
              <a:gd name="T11" fmla="*/ 123 w 123"/>
              <a:gd name="T12" fmla="*/ 474 h 47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3" h="474">
                <a:moveTo>
                  <a:pt x="34" y="0"/>
                </a:moveTo>
                <a:cubicBezTo>
                  <a:pt x="17" y="92"/>
                  <a:pt x="0" y="184"/>
                  <a:pt x="15" y="263"/>
                </a:cubicBezTo>
                <a:cubicBezTo>
                  <a:pt x="30" y="342"/>
                  <a:pt x="76" y="408"/>
                  <a:pt x="123" y="474"/>
                </a:cubicBezTo>
              </a:path>
            </a:pathLst>
          </a:cu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CH" altLang="it-IT" sz="2400">
              <a:latin typeface="Times New Roman" panose="02020603050405020304" pitchFamily="18" charset="0"/>
            </a:endParaRPr>
          </a:p>
        </p:txBody>
      </p:sp>
      <p:sp>
        <p:nvSpPr>
          <p:cNvPr id="23560" name="Freeform 15">
            <a:extLst>
              <a:ext uri="{FF2B5EF4-FFF2-40B4-BE49-F238E27FC236}">
                <a16:creationId xmlns:a16="http://schemas.microsoft.com/office/drawing/2014/main" id="{BA07BC6A-F2DE-DB4B-A1CE-D9F5266B84DF}"/>
              </a:ext>
            </a:extLst>
          </p:cNvPr>
          <p:cNvSpPr>
            <a:spLocks/>
          </p:cNvSpPr>
          <p:nvPr/>
        </p:nvSpPr>
        <p:spPr bwMode="auto">
          <a:xfrm rot="-1704219">
            <a:off x="2235200" y="3695700"/>
            <a:ext cx="46038" cy="1047750"/>
          </a:xfrm>
          <a:custGeom>
            <a:avLst/>
            <a:gdLst>
              <a:gd name="T0" fmla="*/ 46038 w 25"/>
              <a:gd name="T1" fmla="*/ 0 h 564"/>
              <a:gd name="T2" fmla="*/ 5525 w 25"/>
              <a:gd name="T3" fmla="*/ 304665 h 564"/>
              <a:gd name="T4" fmla="*/ 0 w 25"/>
              <a:gd name="T5" fmla="*/ 527590 h 564"/>
              <a:gd name="T6" fmla="*/ 7366 w 25"/>
              <a:gd name="T7" fmla="*/ 770951 h 564"/>
              <a:gd name="T8" fmla="*/ 40513 w 25"/>
              <a:gd name="T9" fmla="*/ 1047750 h 5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"/>
              <a:gd name="T16" fmla="*/ 0 h 564"/>
              <a:gd name="T17" fmla="*/ 25 w 25"/>
              <a:gd name="T18" fmla="*/ 564 h 5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" h="564">
                <a:moveTo>
                  <a:pt x="25" y="0"/>
                </a:moveTo>
                <a:lnTo>
                  <a:pt x="3" y="164"/>
                </a:lnTo>
                <a:lnTo>
                  <a:pt x="0" y="284"/>
                </a:lnTo>
                <a:lnTo>
                  <a:pt x="4" y="415"/>
                </a:lnTo>
                <a:lnTo>
                  <a:pt x="22" y="564"/>
                </a:lnTo>
              </a:path>
            </a:pathLst>
          </a:custGeom>
          <a:noFill/>
          <a:ln w="762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CH" altLang="it-IT" sz="2400">
              <a:latin typeface="Times New Roman" panose="02020603050405020304" pitchFamily="18" charset="0"/>
            </a:endParaRPr>
          </a:p>
        </p:txBody>
      </p:sp>
      <p:sp>
        <p:nvSpPr>
          <p:cNvPr id="23561" name="Freeform 16">
            <a:extLst>
              <a:ext uri="{FF2B5EF4-FFF2-40B4-BE49-F238E27FC236}">
                <a16:creationId xmlns:a16="http://schemas.microsoft.com/office/drawing/2014/main" id="{A10FCC11-49EC-FB41-BF1B-A4DB3E1A0D8F}"/>
              </a:ext>
            </a:extLst>
          </p:cNvPr>
          <p:cNvSpPr>
            <a:spLocks/>
          </p:cNvSpPr>
          <p:nvPr/>
        </p:nvSpPr>
        <p:spPr bwMode="auto">
          <a:xfrm rot="-1704219">
            <a:off x="2990850" y="5038725"/>
            <a:ext cx="123825" cy="276225"/>
          </a:xfrm>
          <a:custGeom>
            <a:avLst/>
            <a:gdLst>
              <a:gd name="T0" fmla="*/ 0 w 67"/>
              <a:gd name="T1" fmla="*/ 0 h 149"/>
              <a:gd name="T2" fmla="*/ 40659 w 67"/>
              <a:gd name="T3" fmla="*/ 103816 h 149"/>
              <a:gd name="T4" fmla="*/ 105344 w 67"/>
              <a:gd name="T5" fmla="*/ 237294 h 149"/>
              <a:gd name="T6" fmla="*/ 123825 w 67"/>
              <a:gd name="T7" fmla="*/ 276225 h 149"/>
              <a:gd name="T8" fmla="*/ 0 60000 65536"/>
              <a:gd name="T9" fmla="*/ 0 60000 65536"/>
              <a:gd name="T10" fmla="*/ 0 60000 65536"/>
              <a:gd name="T11" fmla="*/ 0 60000 65536"/>
              <a:gd name="T12" fmla="*/ 0 w 67"/>
              <a:gd name="T13" fmla="*/ 0 h 149"/>
              <a:gd name="T14" fmla="*/ 67 w 67"/>
              <a:gd name="T15" fmla="*/ 149 h 14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7" h="149">
                <a:moveTo>
                  <a:pt x="0" y="0"/>
                </a:moveTo>
                <a:lnTo>
                  <a:pt x="22" y="56"/>
                </a:lnTo>
                <a:lnTo>
                  <a:pt x="57" y="128"/>
                </a:lnTo>
                <a:lnTo>
                  <a:pt x="67" y="149"/>
                </a:lnTo>
              </a:path>
            </a:pathLst>
          </a:custGeom>
          <a:noFill/>
          <a:ln w="762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CH" altLang="it-IT" sz="2400">
              <a:latin typeface="Times New Roman" panose="02020603050405020304" pitchFamily="18" charset="0"/>
            </a:endParaRPr>
          </a:p>
        </p:txBody>
      </p:sp>
      <p:sp>
        <p:nvSpPr>
          <p:cNvPr id="23562" name="Line 17">
            <a:extLst>
              <a:ext uri="{FF2B5EF4-FFF2-40B4-BE49-F238E27FC236}">
                <a16:creationId xmlns:a16="http://schemas.microsoft.com/office/drawing/2014/main" id="{4CA71746-B312-9146-9C4D-86B3782E7A59}"/>
              </a:ext>
            </a:extLst>
          </p:cNvPr>
          <p:cNvSpPr>
            <a:spLocks noChangeShapeType="1"/>
          </p:cNvSpPr>
          <p:nvPr/>
        </p:nvSpPr>
        <p:spPr bwMode="auto">
          <a:xfrm rot="-1704219">
            <a:off x="3254375" y="5299075"/>
            <a:ext cx="52388" cy="8890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3563" name="Freeform 18">
            <a:extLst>
              <a:ext uri="{FF2B5EF4-FFF2-40B4-BE49-F238E27FC236}">
                <a16:creationId xmlns:a16="http://schemas.microsoft.com/office/drawing/2014/main" id="{E76F33AD-DED3-4949-B194-76DB60119528}"/>
              </a:ext>
            </a:extLst>
          </p:cNvPr>
          <p:cNvSpPr>
            <a:spLocks/>
          </p:cNvSpPr>
          <p:nvPr/>
        </p:nvSpPr>
        <p:spPr bwMode="auto">
          <a:xfrm rot="-1704219">
            <a:off x="3505200" y="5368925"/>
            <a:ext cx="227013" cy="295275"/>
          </a:xfrm>
          <a:custGeom>
            <a:avLst/>
            <a:gdLst>
              <a:gd name="T0" fmla="*/ 0 w 124"/>
              <a:gd name="T1" fmla="*/ 0 h 159"/>
              <a:gd name="T2" fmla="*/ 67738 w 124"/>
              <a:gd name="T3" fmla="*/ 94711 h 159"/>
              <a:gd name="T4" fmla="*/ 190398 w 124"/>
              <a:gd name="T5" fmla="*/ 256276 h 159"/>
              <a:gd name="T6" fmla="*/ 227013 w 124"/>
              <a:gd name="T7" fmla="*/ 295275 h 159"/>
              <a:gd name="T8" fmla="*/ 0 60000 65536"/>
              <a:gd name="T9" fmla="*/ 0 60000 65536"/>
              <a:gd name="T10" fmla="*/ 0 60000 65536"/>
              <a:gd name="T11" fmla="*/ 0 60000 65536"/>
              <a:gd name="T12" fmla="*/ 0 w 124"/>
              <a:gd name="T13" fmla="*/ 0 h 159"/>
              <a:gd name="T14" fmla="*/ 124 w 124"/>
              <a:gd name="T15" fmla="*/ 159 h 15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4" h="159">
                <a:moveTo>
                  <a:pt x="0" y="0"/>
                </a:moveTo>
                <a:lnTo>
                  <a:pt x="37" y="51"/>
                </a:lnTo>
                <a:lnTo>
                  <a:pt x="104" y="138"/>
                </a:lnTo>
                <a:lnTo>
                  <a:pt x="124" y="159"/>
                </a:lnTo>
              </a:path>
            </a:pathLst>
          </a:custGeom>
          <a:noFill/>
          <a:ln w="762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CH" altLang="it-IT" sz="2400">
              <a:latin typeface="Times New Roman" panose="02020603050405020304" pitchFamily="18" charset="0"/>
            </a:endParaRPr>
          </a:p>
        </p:txBody>
      </p:sp>
      <p:sp>
        <p:nvSpPr>
          <p:cNvPr id="23564" name="Freeform 19">
            <a:extLst>
              <a:ext uri="{FF2B5EF4-FFF2-40B4-BE49-F238E27FC236}">
                <a16:creationId xmlns:a16="http://schemas.microsoft.com/office/drawing/2014/main" id="{58993143-0928-AB4D-87A2-CC7591728FC1}"/>
              </a:ext>
            </a:extLst>
          </p:cNvPr>
          <p:cNvSpPr>
            <a:spLocks/>
          </p:cNvSpPr>
          <p:nvPr/>
        </p:nvSpPr>
        <p:spPr bwMode="auto">
          <a:xfrm rot="-1704219">
            <a:off x="3994150" y="5581650"/>
            <a:ext cx="209550" cy="188913"/>
          </a:xfrm>
          <a:custGeom>
            <a:avLst/>
            <a:gdLst>
              <a:gd name="T0" fmla="*/ 0 w 115"/>
              <a:gd name="T1" fmla="*/ 0 h 102"/>
              <a:gd name="T2" fmla="*/ 89287 w 115"/>
              <a:gd name="T3" fmla="*/ 88900 h 102"/>
              <a:gd name="T4" fmla="*/ 209550 w 115"/>
              <a:gd name="T5" fmla="*/ 188913 h 102"/>
              <a:gd name="T6" fmla="*/ 0 60000 65536"/>
              <a:gd name="T7" fmla="*/ 0 60000 65536"/>
              <a:gd name="T8" fmla="*/ 0 60000 65536"/>
              <a:gd name="T9" fmla="*/ 0 w 115"/>
              <a:gd name="T10" fmla="*/ 0 h 102"/>
              <a:gd name="T11" fmla="*/ 115 w 115"/>
              <a:gd name="T12" fmla="*/ 102 h 10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5" h="102">
                <a:moveTo>
                  <a:pt x="0" y="0"/>
                </a:moveTo>
                <a:lnTo>
                  <a:pt x="49" y="48"/>
                </a:lnTo>
                <a:lnTo>
                  <a:pt x="115" y="102"/>
                </a:lnTo>
              </a:path>
            </a:pathLst>
          </a:custGeom>
          <a:noFill/>
          <a:ln w="762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CH" altLang="it-IT" sz="2400">
              <a:latin typeface="Times New Roman" panose="02020603050405020304" pitchFamily="18" charset="0"/>
            </a:endParaRPr>
          </a:p>
        </p:txBody>
      </p:sp>
      <p:sp>
        <p:nvSpPr>
          <p:cNvPr id="23565" name="Line 20">
            <a:extLst>
              <a:ext uri="{FF2B5EF4-FFF2-40B4-BE49-F238E27FC236}">
                <a16:creationId xmlns:a16="http://schemas.microsoft.com/office/drawing/2014/main" id="{A9AD838C-69E5-4F41-ADBB-0E3F5F255E87}"/>
              </a:ext>
            </a:extLst>
          </p:cNvPr>
          <p:cNvSpPr>
            <a:spLocks noChangeShapeType="1"/>
          </p:cNvSpPr>
          <p:nvPr/>
        </p:nvSpPr>
        <p:spPr bwMode="auto">
          <a:xfrm rot="-1704219">
            <a:off x="4337050" y="5697538"/>
            <a:ext cx="52388" cy="4445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3566" name="Freeform 21">
            <a:extLst>
              <a:ext uri="{FF2B5EF4-FFF2-40B4-BE49-F238E27FC236}">
                <a16:creationId xmlns:a16="http://schemas.microsoft.com/office/drawing/2014/main" id="{586EF961-580D-634E-983E-49F501EE1B3A}"/>
              </a:ext>
            </a:extLst>
          </p:cNvPr>
          <p:cNvSpPr>
            <a:spLocks/>
          </p:cNvSpPr>
          <p:nvPr/>
        </p:nvSpPr>
        <p:spPr bwMode="auto">
          <a:xfrm rot="-4651483">
            <a:off x="2199481" y="3864769"/>
            <a:ext cx="573088" cy="520700"/>
          </a:xfrm>
          <a:custGeom>
            <a:avLst/>
            <a:gdLst>
              <a:gd name="T0" fmla="*/ 0 w 309"/>
              <a:gd name="T1" fmla="*/ 182702 h 285"/>
              <a:gd name="T2" fmla="*/ 9273 w 309"/>
              <a:gd name="T3" fmla="*/ 228377 h 285"/>
              <a:gd name="T4" fmla="*/ 70477 w 309"/>
              <a:gd name="T5" fmla="*/ 301458 h 285"/>
              <a:gd name="T6" fmla="*/ 127971 w 309"/>
              <a:gd name="T7" fmla="*/ 354441 h 285"/>
              <a:gd name="T8" fmla="*/ 183611 w 309"/>
              <a:gd name="T9" fmla="*/ 423868 h 285"/>
              <a:gd name="T10" fmla="*/ 255942 w 309"/>
              <a:gd name="T11" fmla="*/ 480506 h 285"/>
              <a:gd name="T12" fmla="*/ 296745 w 309"/>
              <a:gd name="T13" fmla="*/ 520700 h 285"/>
              <a:gd name="T14" fmla="*/ 315291 w 309"/>
              <a:gd name="T15" fmla="*/ 504257 h 285"/>
              <a:gd name="T16" fmla="*/ 306018 w 309"/>
              <a:gd name="T17" fmla="*/ 475025 h 285"/>
              <a:gd name="T18" fmla="*/ 326419 w 309"/>
              <a:gd name="T19" fmla="*/ 453100 h 285"/>
              <a:gd name="T20" fmla="*/ 356093 w 309"/>
              <a:gd name="T21" fmla="*/ 480506 h 285"/>
              <a:gd name="T22" fmla="*/ 385768 w 309"/>
              <a:gd name="T23" fmla="*/ 480506 h 285"/>
              <a:gd name="T24" fmla="*/ 385768 w 309"/>
              <a:gd name="T25" fmla="*/ 460408 h 285"/>
              <a:gd name="T26" fmla="*/ 370931 w 309"/>
              <a:gd name="T27" fmla="*/ 433003 h 285"/>
              <a:gd name="T28" fmla="*/ 406169 w 309"/>
              <a:gd name="T29" fmla="*/ 433003 h 285"/>
              <a:gd name="T30" fmla="*/ 435844 w 309"/>
              <a:gd name="T31" fmla="*/ 447619 h 285"/>
              <a:gd name="T32" fmla="*/ 445117 w 309"/>
              <a:gd name="T33" fmla="*/ 433003 h 285"/>
              <a:gd name="T34" fmla="*/ 433989 w 309"/>
              <a:gd name="T35" fmla="*/ 403771 h 285"/>
              <a:gd name="T36" fmla="*/ 450681 w 309"/>
              <a:gd name="T37" fmla="*/ 392809 h 285"/>
              <a:gd name="T38" fmla="*/ 485919 w 309"/>
              <a:gd name="T39" fmla="*/ 412906 h 285"/>
              <a:gd name="T40" fmla="*/ 495193 w 309"/>
              <a:gd name="T41" fmla="*/ 389155 h 285"/>
              <a:gd name="T42" fmla="*/ 485919 w 309"/>
              <a:gd name="T43" fmla="*/ 363576 h 285"/>
              <a:gd name="T44" fmla="*/ 530431 w 309"/>
              <a:gd name="T45" fmla="*/ 369057 h 285"/>
              <a:gd name="T46" fmla="*/ 539704 w 309"/>
              <a:gd name="T47" fmla="*/ 348960 h 285"/>
              <a:gd name="T48" fmla="*/ 504466 w 309"/>
              <a:gd name="T49" fmla="*/ 321555 h 285"/>
              <a:gd name="T50" fmla="*/ 523012 w 309"/>
              <a:gd name="T51" fmla="*/ 301458 h 285"/>
              <a:gd name="T52" fmla="*/ 563815 w 309"/>
              <a:gd name="T53" fmla="*/ 321555 h 285"/>
              <a:gd name="T54" fmla="*/ 573088 w 309"/>
              <a:gd name="T55" fmla="*/ 305112 h 285"/>
              <a:gd name="T56" fmla="*/ 534140 w 309"/>
              <a:gd name="T57" fmla="*/ 248474 h 285"/>
              <a:gd name="T58" fmla="*/ 489629 w 309"/>
              <a:gd name="T59" fmla="*/ 188183 h 285"/>
              <a:gd name="T60" fmla="*/ 435844 w 309"/>
              <a:gd name="T61" fmla="*/ 131545 h 285"/>
              <a:gd name="T62" fmla="*/ 331983 w 309"/>
              <a:gd name="T63" fmla="*/ 52984 h 285"/>
              <a:gd name="T64" fmla="*/ 287471 w 309"/>
              <a:gd name="T65" fmla="*/ 21924 h 285"/>
              <a:gd name="T66" fmla="*/ 237396 w 309"/>
              <a:gd name="T67" fmla="*/ 0 h 285"/>
              <a:gd name="T68" fmla="*/ 189175 w 309"/>
              <a:gd name="T69" fmla="*/ 27405 h 285"/>
              <a:gd name="T70" fmla="*/ 111279 w 309"/>
              <a:gd name="T71" fmla="*/ 78562 h 285"/>
              <a:gd name="T72" fmla="*/ 44512 w 309"/>
              <a:gd name="T73" fmla="*/ 131545 h 285"/>
              <a:gd name="T74" fmla="*/ 0 w 309"/>
              <a:gd name="T75" fmla="*/ 182702 h 285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309"/>
              <a:gd name="T115" fmla="*/ 0 h 285"/>
              <a:gd name="T116" fmla="*/ 309 w 309"/>
              <a:gd name="T117" fmla="*/ 285 h 285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309" h="285">
                <a:moveTo>
                  <a:pt x="0" y="100"/>
                </a:moveTo>
                <a:lnTo>
                  <a:pt x="5" y="125"/>
                </a:lnTo>
                <a:lnTo>
                  <a:pt x="38" y="165"/>
                </a:lnTo>
                <a:lnTo>
                  <a:pt x="69" y="194"/>
                </a:lnTo>
                <a:lnTo>
                  <a:pt x="99" y="232"/>
                </a:lnTo>
                <a:lnTo>
                  <a:pt x="138" y="263"/>
                </a:lnTo>
                <a:lnTo>
                  <a:pt x="160" y="285"/>
                </a:lnTo>
                <a:lnTo>
                  <a:pt x="170" y="276"/>
                </a:lnTo>
                <a:lnTo>
                  <a:pt x="165" y="260"/>
                </a:lnTo>
                <a:lnTo>
                  <a:pt x="176" y="248"/>
                </a:lnTo>
                <a:lnTo>
                  <a:pt x="192" y="263"/>
                </a:lnTo>
                <a:lnTo>
                  <a:pt x="208" y="263"/>
                </a:lnTo>
                <a:lnTo>
                  <a:pt x="208" y="252"/>
                </a:lnTo>
                <a:lnTo>
                  <a:pt x="200" y="237"/>
                </a:lnTo>
                <a:lnTo>
                  <a:pt x="219" y="237"/>
                </a:lnTo>
                <a:lnTo>
                  <a:pt x="235" y="245"/>
                </a:lnTo>
                <a:lnTo>
                  <a:pt x="240" y="237"/>
                </a:lnTo>
                <a:lnTo>
                  <a:pt x="234" y="221"/>
                </a:lnTo>
                <a:lnTo>
                  <a:pt x="243" y="215"/>
                </a:lnTo>
                <a:lnTo>
                  <a:pt x="262" y="226"/>
                </a:lnTo>
                <a:lnTo>
                  <a:pt x="267" y="213"/>
                </a:lnTo>
                <a:lnTo>
                  <a:pt x="262" y="199"/>
                </a:lnTo>
                <a:lnTo>
                  <a:pt x="286" y="202"/>
                </a:lnTo>
                <a:lnTo>
                  <a:pt x="291" y="191"/>
                </a:lnTo>
                <a:lnTo>
                  <a:pt x="272" y="176"/>
                </a:lnTo>
                <a:lnTo>
                  <a:pt x="282" y="165"/>
                </a:lnTo>
                <a:lnTo>
                  <a:pt x="304" y="176"/>
                </a:lnTo>
                <a:lnTo>
                  <a:pt x="309" y="167"/>
                </a:lnTo>
                <a:lnTo>
                  <a:pt x="288" y="136"/>
                </a:lnTo>
                <a:lnTo>
                  <a:pt x="264" y="103"/>
                </a:lnTo>
                <a:lnTo>
                  <a:pt x="235" y="72"/>
                </a:lnTo>
                <a:lnTo>
                  <a:pt x="179" y="29"/>
                </a:lnTo>
                <a:lnTo>
                  <a:pt x="155" y="12"/>
                </a:lnTo>
                <a:lnTo>
                  <a:pt x="128" y="0"/>
                </a:lnTo>
                <a:lnTo>
                  <a:pt x="102" y="15"/>
                </a:lnTo>
                <a:lnTo>
                  <a:pt x="60" y="43"/>
                </a:lnTo>
                <a:cubicBezTo>
                  <a:pt x="47" y="51"/>
                  <a:pt x="35" y="62"/>
                  <a:pt x="24" y="72"/>
                </a:cubicBezTo>
                <a:cubicBezTo>
                  <a:pt x="15" y="80"/>
                  <a:pt x="11" y="89"/>
                  <a:pt x="0" y="100"/>
                </a:cubicBezTo>
                <a:close/>
              </a:path>
            </a:pathLst>
          </a:custGeom>
          <a:gradFill rotWithShape="0">
            <a:gsLst>
              <a:gs pos="0">
                <a:srgbClr val="DCC28E"/>
              </a:gs>
              <a:gs pos="50000">
                <a:srgbClr val="FFE1A5"/>
              </a:gs>
              <a:gs pos="100000">
                <a:srgbClr val="DCC28E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CH" altLang="it-IT" sz="2400">
              <a:latin typeface="Times New Roman" panose="02020603050405020304" pitchFamily="18" charset="0"/>
            </a:endParaRPr>
          </a:p>
        </p:txBody>
      </p:sp>
      <p:sp>
        <p:nvSpPr>
          <p:cNvPr id="23567" name="Freeform 22">
            <a:extLst>
              <a:ext uri="{FF2B5EF4-FFF2-40B4-BE49-F238E27FC236}">
                <a16:creationId xmlns:a16="http://schemas.microsoft.com/office/drawing/2014/main" id="{C6E9C68B-6A4E-BF40-A4F7-51550B189281}"/>
              </a:ext>
            </a:extLst>
          </p:cNvPr>
          <p:cNvSpPr>
            <a:spLocks/>
          </p:cNvSpPr>
          <p:nvPr/>
        </p:nvSpPr>
        <p:spPr bwMode="auto">
          <a:xfrm rot="-4651483">
            <a:off x="2334419" y="4147344"/>
            <a:ext cx="133350" cy="131762"/>
          </a:xfrm>
          <a:custGeom>
            <a:avLst/>
            <a:gdLst>
              <a:gd name="T0" fmla="*/ 87048 w 72"/>
              <a:gd name="T1" fmla="*/ 5415 h 73"/>
              <a:gd name="T2" fmla="*/ 53710 w 72"/>
              <a:gd name="T3" fmla="*/ 0 h 73"/>
              <a:gd name="T4" fmla="*/ 22225 w 72"/>
              <a:gd name="T5" fmla="*/ 16245 h 73"/>
              <a:gd name="T6" fmla="*/ 9260 w 72"/>
              <a:gd name="T7" fmla="*/ 54149 h 73"/>
              <a:gd name="T8" fmla="*/ 0 w 72"/>
              <a:gd name="T9" fmla="*/ 86638 h 73"/>
              <a:gd name="T10" fmla="*/ 12965 w 72"/>
              <a:gd name="T11" fmla="*/ 120932 h 73"/>
              <a:gd name="T12" fmla="*/ 48154 w 72"/>
              <a:gd name="T13" fmla="*/ 131762 h 73"/>
              <a:gd name="T14" fmla="*/ 72231 w 72"/>
              <a:gd name="T15" fmla="*/ 124542 h 73"/>
              <a:gd name="T16" fmla="*/ 92604 w 72"/>
              <a:gd name="T17" fmla="*/ 110102 h 73"/>
              <a:gd name="T18" fmla="*/ 127794 w 72"/>
              <a:gd name="T19" fmla="*/ 88443 h 73"/>
              <a:gd name="T20" fmla="*/ 131498 w 72"/>
              <a:gd name="T21" fmla="*/ 54149 h 73"/>
              <a:gd name="T22" fmla="*/ 133350 w 72"/>
              <a:gd name="T23" fmla="*/ 30684 h 73"/>
              <a:gd name="T24" fmla="*/ 122238 w 72"/>
              <a:gd name="T25" fmla="*/ 10830 h 73"/>
              <a:gd name="T26" fmla="*/ 87048 w 72"/>
              <a:gd name="T27" fmla="*/ 5415 h 7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72"/>
              <a:gd name="T43" fmla="*/ 0 h 73"/>
              <a:gd name="T44" fmla="*/ 72 w 72"/>
              <a:gd name="T45" fmla="*/ 73 h 73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72" h="73">
                <a:moveTo>
                  <a:pt x="47" y="3"/>
                </a:moveTo>
                <a:lnTo>
                  <a:pt x="29" y="0"/>
                </a:lnTo>
                <a:lnTo>
                  <a:pt x="12" y="9"/>
                </a:lnTo>
                <a:lnTo>
                  <a:pt x="5" y="30"/>
                </a:lnTo>
                <a:lnTo>
                  <a:pt x="0" y="48"/>
                </a:lnTo>
                <a:lnTo>
                  <a:pt x="7" y="67"/>
                </a:lnTo>
                <a:lnTo>
                  <a:pt x="26" y="73"/>
                </a:lnTo>
                <a:lnTo>
                  <a:pt x="39" y="69"/>
                </a:lnTo>
                <a:lnTo>
                  <a:pt x="50" y="61"/>
                </a:lnTo>
                <a:lnTo>
                  <a:pt x="69" y="49"/>
                </a:lnTo>
                <a:lnTo>
                  <a:pt x="71" y="30"/>
                </a:lnTo>
                <a:lnTo>
                  <a:pt x="72" y="17"/>
                </a:lnTo>
                <a:lnTo>
                  <a:pt x="66" y="6"/>
                </a:lnTo>
                <a:lnTo>
                  <a:pt x="47" y="3"/>
                </a:lnTo>
                <a:close/>
              </a:path>
            </a:pathLst>
          </a:custGeom>
          <a:solidFill>
            <a:schemeClr val="tx1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CH" altLang="it-IT" sz="2400">
              <a:latin typeface="Times New Roman" panose="02020603050405020304" pitchFamily="18" charset="0"/>
            </a:endParaRPr>
          </a:p>
        </p:txBody>
      </p:sp>
      <p:sp>
        <p:nvSpPr>
          <p:cNvPr id="23568" name="Freeform 23">
            <a:extLst>
              <a:ext uri="{FF2B5EF4-FFF2-40B4-BE49-F238E27FC236}">
                <a16:creationId xmlns:a16="http://schemas.microsoft.com/office/drawing/2014/main" id="{C7B0EE83-9394-6447-91AF-E2EF5E99CD53}"/>
              </a:ext>
            </a:extLst>
          </p:cNvPr>
          <p:cNvSpPr>
            <a:spLocks/>
          </p:cNvSpPr>
          <p:nvPr/>
        </p:nvSpPr>
        <p:spPr bwMode="auto">
          <a:xfrm rot="-4494597">
            <a:off x="2066132" y="3569494"/>
            <a:ext cx="573087" cy="517525"/>
          </a:xfrm>
          <a:custGeom>
            <a:avLst/>
            <a:gdLst>
              <a:gd name="T0" fmla="*/ 0 w 309"/>
              <a:gd name="T1" fmla="*/ 181588 h 285"/>
              <a:gd name="T2" fmla="*/ 9273 w 309"/>
              <a:gd name="T3" fmla="*/ 226985 h 285"/>
              <a:gd name="T4" fmla="*/ 70477 w 309"/>
              <a:gd name="T5" fmla="*/ 299620 h 285"/>
              <a:gd name="T6" fmla="*/ 127971 w 309"/>
              <a:gd name="T7" fmla="*/ 352280 h 285"/>
              <a:gd name="T8" fmla="*/ 183610 w 309"/>
              <a:gd name="T9" fmla="*/ 421283 h 285"/>
              <a:gd name="T10" fmla="*/ 255942 w 309"/>
              <a:gd name="T11" fmla="*/ 477576 h 285"/>
              <a:gd name="T12" fmla="*/ 296744 w 309"/>
              <a:gd name="T13" fmla="*/ 517525 h 285"/>
              <a:gd name="T14" fmla="*/ 315291 w 309"/>
              <a:gd name="T15" fmla="*/ 501182 h 285"/>
              <a:gd name="T16" fmla="*/ 306017 w 309"/>
              <a:gd name="T17" fmla="*/ 472128 h 285"/>
              <a:gd name="T18" fmla="*/ 326418 w 309"/>
              <a:gd name="T19" fmla="*/ 450337 h 285"/>
              <a:gd name="T20" fmla="*/ 356093 w 309"/>
              <a:gd name="T21" fmla="*/ 477576 h 285"/>
              <a:gd name="T22" fmla="*/ 385767 w 309"/>
              <a:gd name="T23" fmla="*/ 477576 h 285"/>
              <a:gd name="T24" fmla="*/ 385767 w 309"/>
              <a:gd name="T25" fmla="*/ 457601 h 285"/>
              <a:gd name="T26" fmla="*/ 370930 w 309"/>
              <a:gd name="T27" fmla="*/ 430363 h 285"/>
              <a:gd name="T28" fmla="*/ 406168 w 309"/>
              <a:gd name="T29" fmla="*/ 430363 h 285"/>
              <a:gd name="T30" fmla="*/ 435843 w 309"/>
              <a:gd name="T31" fmla="*/ 444890 h 285"/>
              <a:gd name="T32" fmla="*/ 445116 w 309"/>
              <a:gd name="T33" fmla="*/ 430363 h 285"/>
              <a:gd name="T34" fmla="*/ 433988 w 309"/>
              <a:gd name="T35" fmla="*/ 401309 h 285"/>
              <a:gd name="T36" fmla="*/ 450680 w 309"/>
              <a:gd name="T37" fmla="*/ 390414 h 285"/>
              <a:gd name="T38" fmla="*/ 485918 w 309"/>
              <a:gd name="T39" fmla="*/ 410388 h 285"/>
              <a:gd name="T40" fmla="*/ 495192 w 309"/>
              <a:gd name="T41" fmla="*/ 386782 h 285"/>
              <a:gd name="T42" fmla="*/ 485918 w 309"/>
              <a:gd name="T43" fmla="*/ 361360 h 285"/>
              <a:gd name="T44" fmla="*/ 530430 w 309"/>
              <a:gd name="T45" fmla="*/ 366807 h 285"/>
              <a:gd name="T46" fmla="*/ 539703 w 309"/>
              <a:gd name="T47" fmla="*/ 346833 h 285"/>
              <a:gd name="T48" fmla="*/ 504465 w 309"/>
              <a:gd name="T49" fmla="*/ 319594 h 285"/>
              <a:gd name="T50" fmla="*/ 523011 w 309"/>
              <a:gd name="T51" fmla="*/ 299620 h 285"/>
              <a:gd name="T52" fmla="*/ 563814 w 309"/>
              <a:gd name="T53" fmla="*/ 319594 h 285"/>
              <a:gd name="T54" fmla="*/ 573087 w 309"/>
              <a:gd name="T55" fmla="*/ 303251 h 285"/>
              <a:gd name="T56" fmla="*/ 534139 w 309"/>
              <a:gd name="T57" fmla="*/ 246959 h 285"/>
              <a:gd name="T58" fmla="*/ 489628 w 309"/>
              <a:gd name="T59" fmla="*/ 187035 h 285"/>
              <a:gd name="T60" fmla="*/ 435843 w 309"/>
              <a:gd name="T61" fmla="*/ 130743 h 285"/>
              <a:gd name="T62" fmla="*/ 331982 w 309"/>
              <a:gd name="T63" fmla="*/ 52660 h 285"/>
              <a:gd name="T64" fmla="*/ 287471 w 309"/>
              <a:gd name="T65" fmla="*/ 21791 h 285"/>
              <a:gd name="T66" fmla="*/ 237395 w 309"/>
              <a:gd name="T67" fmla="*/ 0 h 285"/>
              <a:gd name="T68" fmla="*/ 189174 w 309"/>
              <a:gd name="T69" fmla="*/ 27238 h 285"/>
              <a:gd name="T70" fmla="*/ 111279 w 309"/>
              <a:gd name="T71" fmla="*/ 78083 h 285"/>
              <a:gd name="T72" fmla="*/ 44512 w 309"/>
              <a:gd name="T73" fmla="*/ 130743 h 285"/>
              <a:gd name="T74" fmla="*/ 0 w 309"/>
              <a:gd name="T75" fmla="*/ 181588 h 285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309"/>
              <a:gd name="T115" fmla="*/ 0 h 285"/>
              <a:gd name="T116" fmla="*/ 309 w 309"/>
              <a:gd name="T117" fmla="*/ 285 h 285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309" h="285">
                <a:moveTo>
                  <a:pt x="0" y="100"/>
                </a:moveTo>
                <a:lnTo>
                  <a:pt x="5" y="125"/>
                </a:lnTo>
                <a:lnTo>
                  <a:pt x="38" y="165"/>
                </a:lnTo>
                <a:lnTo>
                  <a:pt x="69" y="194"/>
                </a:lnTo>
                <a:lnTo>
                  <a:pt x="99" y="232"/>
                </a:lnTo>
                <a:lnTo>
                  <a:pt x="138" y="263"/>
                </a:lnTo>
                <a:lnTo>
                  <a:pt x="160" y="285"/>
                </a:lnTo>
                <a:lnTo>
                  <a:pt x="170" y="276"/>
                </a:lnTo>
                <a:lnTo>
                  <a:pt x="165" y="260"/>
                </a:lnTo>
                <a:lnTo>
                  <a:pt x="176" y="248"/>
                </a:lnTo>
                <a:lnTo>
                  <a:pt x="192" y="263"/>
                </a:lnTo>
                <a:lnTo>
                  <a:pt x="208" y="263"/>
                </a:lnTo>
                <a:lnTo>
                  <a:pt x="208" y="252"/>
                </a:lnTo>
                <a:lnTo>
                  <a:pt x="200" y="237"/>
                </a:lnTo>
                <a:lnTo>
                  <a:pt x="219" y="237"/>
                </a:lnTo>
                <a:lnTo>
                  <a:pt x="235" y="245"/>
                </a:lnTo>
                <a:lnTo>
                  <a:pt x="240" y="237"/>
                </a:lnTo>
                <a:lnTo>
                  <a:pt x="234" y="221"/>
                </a:lnTo>
                <a:lnTo>
                  <a:pt x="243" y="215"/>
                </a:lnTo>
                <a:lnTo>
                  <a:pt x="262" y="226"/>
                </a:lnTo>
                <a:lnTo>
                  <a:pt x="267" y="213"/>
                </a:lnTo>
                <a:lnTo>
                  <a:pt x="262" y="199"/>
                </a:lnTo>
                <a:lnTo>
                  <a:pt x="286" y="202"/>
                </a:lnTo>
                <a:lnTo>
                  <a:pt x="291" y="191"/>
                </a:lnTo>
                <a:lnTo>
                  <a:pt x="272" y="176"/>
                </a:lnTo>
                <a:lnTo>
                  <a:pt x="282" y="165"/>
                </a:lnTo>
                <a:lnTo>
                  <a:pt x="304" y="176"/>
                </a:lnTo>
                <a:lnTo>
                  <a:pt x="309" y="167"/>
                </a:lnTo>
                <a:lnTo>
                  <a:pt x="288" y="136"/>
                </a:lnTo>
                <a:lnTo>
                  <a:pt x="264" y="103"/>
                </a:lnTo>
                <a:lnTo>
                  <a:pt x="235" y="72"/>
                </a:lnTo>
                <a:lnTo>
                  <a:pt x="179" y="29"/>
                </a:lnTo>
                <a:lnTo>
                  <a:pt x="155" y="12"/>
                </a:lnTo>
                <a:lnTo>
                  <a:pt x="128" y="0"/>
                </a:lnTo>
                <a:lnTo>
                  <a:pt x="102" y="15"/>
                </a:lnTo>
                <a:lnTo>
                  <a:pt x="60" y="43"/>
                </a:lnTo>
                <a:cubicBezTo>
                  <a:pt x="47" y="51"/>
                  <a:pt x="35" y="62"/>
                  <a:pt x="24" y="72"/>
                </a:cubicBezTo>
                <a:cubicBezTo>
                  <a:pt x="15" y="80"/>
                  <a:pt x="11" y="89"/>
                  <a:pt x="0" y="100"/>
                </a:cubicBezTo>
                <a:close/>
              </a:path>
            </a:pathLst>
          </a:custGeom>
          <a:gradFill rotWithShape="0">
            <a:gsLst>
              <a:gs pos="0">
                <a:srgbClr val="DCC28E"/>
              </a:gs>
              <a:gs pos="50000">
                <a:srgbClr val="FFE1A5"/>
              </a:gs>
              <a:gs pos="100000">
                <a:srgbClr val="DCC28E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CH" altLang="it-IT" sz="2400">
              <a:latin typeface="Times New Roman" panose="02020603050405020304" pitchFamily="18" charset="0"/>
            </a:endParaRPr>
          </a:p>
        </p:txBody>
      </p:sp>
      <p:sp>
        <p:nvSpPr>
          <p:cNvPr id="23569" name="Freeform 24">
            <a:extLst>
              <a:ext uri="{FF2B5EF4-FFF2-40B4-BE49-F238E27FC236}">
                <a16:creationId xmlns:a16="http://schemas.microsoft.com/office/drawing/2014/main" id="{1B0FE241-08A1-9149-91F3-66661D5E46D5}"/>
              </a:ext>
            </a:extLst>
          </p:cNvPr>
          <p:cNvSpPr>
            <a:spLocks/>
          </p:cNvSpPr>
          <p:nvPr/>
        </p:nvSpPr>
        <p:spPr bwMode="auto">
          <a:xfrm rot="-4494597">
            <a:off x="2186782" y="3847306"/>
            <a:ext cx="133350" cy="131763"/>
          </a:xfrm>
          <a:custGeom>
            <a:avLst/>
            <a:gdLst>
              <a:gd name="T0" fmla="*/ 87048 w 72"/>
              <a:gd name="T1" fmla="*/ 5415 h 73"/>
              <a:gd name="T2" fmla="*/ 53710 w 72"/>
              <a:gd name="T3" fmla="*/ 0 h 73"/>
              <a:gd name="T4" fmla="*/ 22225 w 72"/>
              <a:gd name="T5" fmla="*/ 16245 h 73"/>
              <a:gd name="T6" fmla="*/ 9260 w 72"/>
              <a:gd name="T7" fmla="*/ 54149 h 73"/>
              <a:gd name="T8" fmla="*/ 0 w 72"/>
              <a:gd name="T9" fmla="*/ 86639 h 73"/>
              <a:gd name="T10" fmla="*/ 12965 w 72"/>
              <a:gd name="T11" fmla="*/ 120933 h 73"/>
              <a:gd name="T12" fmla="*/ 48154 w 72"/>
              <a:gd name="T13" fmla="*/ 131763 h 73"/>
              <a:gd name="T14" fmla="*/ 72231 w 72"/>
              <a:gd name="T15" fmla="*/ 124543 h 73"/>
              <a:gd name="T16" fmla="*/ 92604 w 72"/>
              <a:gd name="T17" fmla="*/ 110103 h 73"/>
              <a:gd name="T18" fmla="*/ 127794 w 72"/>
              <a:gd name="T19" fmla="*/ 88444 h 73"/>
              <a:gd name="T20" fmla="*/ 131498 w 72"/>
              <a:gd name="T21" fmla="*/ 54149 h 73"/>
              <a:gd name="T22" fmla="*/ 133350 w 72"/>
              <a:gd name="T23" fmla="*/ 30685 h 73"/>
              <a:gd name="T24" fmla="*/ 122238 w 72"/>
              <a:gd name="T25" fmla="*/ 10830 h 73"/>
              <a:gd name="T26" fmla="*/ 87048 w 72"/>
              <a:gd name="T27" fmla="*/ 5415 h 7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72"/>
              <a:gd name="T43" fmla="*/ 0 h 73"/>
              <a:gd name="T44" fmla="*/ 72 w 72"/>
              <a:gd name="T45" fmla="*/ 73 h 73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72" h="73">
                <a:moveTo>
                  <a:pt x="47" y="3"/>
                </a:moveTo>
                <a:lnTo>
                  <a:pt x="29" y="0"/>
                </a:lnTo>
                <a:lnTo>
                  <a:pt x="12" y="9"/>
                </a:lnTo>
                <a:lnTo>
                  <a:pt x="5" y="30"/>
                </a:lnTo>
                <a:lnTo>
                  <a:pt x="0" y="48"/>
                </a:lnTo>
                <a:lnTo>
                  <a:pt x="7" y="67"/>
                </a:lnTo>
                <a:lnTo>
                  <a:pt x="26" y="73"/>
                </a:lnTo>
                <a:lnTo>
                  <a:pt x="39" y="69"/>
                </a:lnTo>
                <a:lnTo>
                  <a:pt x="50" y="61"/>
                </a:lnTo>
                <a:lnTo>
                  <a:pt x="69" y="49"/>
                </a:lnTo>
                <a:lnTo>
                  <a:pt x="71" y="30"/>
                </a:lnTo>
                <a:lnTo>
                  <a:pt x="72" y="17"/>
                </a:lnTo>
                <a:lnTo>
                  <a:pt x="66" y="6"/>
                </a:lnTo>
                <a:lnTo>
                  <a:pt x="47" y="3"/>
                </a:lnTo>
                <a:close/>
              </a:path>
            </a:pathLst>
          </a:custGeom>
          <a:solidFill>
            <a:schemeClr val="tx1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CH" altLang="it-IT" sz="2400">
              <a:latin typeface="Times New Roman" panose="02020603050405020304" pitchFamily="18" charset="0"/>
            </a:endParaRPr>
          </a:p>
        </p:txBody>
      </p:sp>
      <p:grpSp>
        <p:nvGrpSpPr>
          <p:cNvPr id="4" name="Group 25">
            <a:extLst>
              <a:ext uri="{FF2B5EF4-FFF2-40B4-BE49-F238E27FC236}">
                <a16:creationId xmlns:a16="http://schemas.microsoft.com/office/drawing/2014/main" id="{0C1153A1-CFF0-5940-B069-4391681D3655}"/>
              </a:ext>
            </a:extLst>
          </p:cNvPr>
          <p:cNvGrpSpPr>
            <a:grpSpLocks/>
          </p:cNvGrpSpPr>
          <p:nvPr/>
        </p:nvGrpSpPr>
        <p:grpSpPr bwMode="auto">
          <a:xfrm rot="7832969">
            <a:off x="1114425" y="3783013"/>
            <a:ext cx="301625" cy="2041525"/>
            <a:chOff x="600" y="2178"/>
            <a:chExt cx="190" cy="1287"/>
          </a:xfrm>
        </p:grpSpPr>
        <p:sp>
          <p:nvSpPr>
            <p:cNvPr id="23611" name="Freeform 26">
              <a:extLst>
                <a:ext uri="{FF2B5EF4-FFF2-40B4-BE49-F238E27FC236}">
                  <a16:creationId xmlns:a16="http://schemas.microsoft.com/office/drawing/2014/main" id="{AD831488-9D76-394C-BAB1-F20F131B7DBA}"/>
                </a:ext>
              </a:extLst>
            </p:cNvPr>
            <p:cNvSpPr>
              <a:spLocks/>
            </p:cNvSpPr>
            <p:nvPr/>
          </p:nvSpPr>
          <p:spPr bwMode="auto">
            <a:xfrm rot="-557381" flipH="1" flipV="1">
              <a:off x="600" y="2178"/>
              <a:ext cx="190" cy="1287"/>
            </a:xfrm>
            <a:custGeom>
              <a:avLst/>
              <a:gdLst>
                <a:gd name="T0" fmla="*/ 87 w 166"/>
                <a:gd name="T1" fmla="*/ 187 h 1100"/>
                <a:gd name="T2" fmla="*/ 110 w 166"/>
                <a:gd name="T3" fmla="*/ 291 h 1100"/>
                <a:gd name="T4" fmla="*/ 87 w 166"/>
                <a:gd name="T5" fmla="*/ 388 h 1100"/>
                <a:gd name="T6" fmla="*/ 58 w 166"/>
                <a:gd name="T7" fmla="*/ 599 h 1100"/>
                <a:gd name="T8" fmla="*/ 87 w 166"/>
                <a:gd name="T9" fmla="*/ 786 h 1100"/>
                <a:gd name="T10" fmla="*/ 95 w 166"/>
                <a:gd name="T11" fmla="*/ 987 h 1100"/>
                <a:gd name="T12" fmla="*/ 50 w 166"/>
                <a:gd name="T13" fmla="*/ 1086 h 1100"/>
                <a:gd name="T14" fmla="*/ 0 w 166"/>
                <a:gd name="T15" fmla="*/ 1175 h 1100"/>
                <a:gd name="T16" fmla="*/ 73 w 166"/>
                <a:gd name="T17" fmla="*/ 1093 h 1100"/>
                <a:gd name="T18" fmla="*/ 73 w 166"/>
                <a:gd name="T19" fmla="*/ 1161 h 1100"/>
                <a:gd name="T20" fmla="*/ 102 w 166"/>
                <a:gd name="T21" fmla="*/ 1033 h 1100"/>
                <a:gd name="T22" fmla="*/ 175 w 166"/>
                <a:gd name="T23" fmla="*/ 1287 h 1100"/>
                <a:gd name="T24" fmla="*/ 138 w 166"/>
                <a:gd name="T25" fmla="*/ 1033 h 1100"/>
                <a:gd name="T26" fmla="*/ 117 w 166"/>
                <a:gd name="T27" fmla="*/ 899 h 1100"/>
                <a:gd name="T28" fmla="*/ 138 w 166"/>
                <a:gd name="T29" fmla="*/ 808 h 1100"/>
                <a:gd name="T30" fmla="*/ 138 w 166"/>
                <a:gd name="T31" fmla="*/ 666 h 1100"/>
                <a:gd name="T32" fmla="*/ 160 w 166"/>
                <a:gd name="T33" fmla="*/ 419 h 1100"/>
                <a:gd name="T34" fmla="*/ 138 w 166"/>
                <a:gd name="T35" fmla="*/ 262 h 1100"/>
                <a:gd name="T36" fmla="*/ 147 w 166"/>
                <a:gd name="T37" fmla="*/ 112 h 1100"/>
                <a:gd name="T38" fmla="*/ 190 w 166"/>
                <a:gd name="T39" fmla="*/ 0 h 1100"/>
                <a:gd name="T40" fmla="*/ 132 w 166"/>
                <a:gd name="T41" fmla="*/ 119 h 1100"/>
                <a:gd name="T42" fmla="*/ 110 w 166"/>
                <a:gd name="T43" fmla="*/ 37 h 1100"/>
                <a:gd name="T44" fmla="*/ 124 w 166"/>
                <a:gd name="T45" fmla="*/ 209 h 1100"/>
                <a:gd name="T46" fmla="*/ 73 w 166"/>
                <a:gd name="T47" fmla="*/ 142 h 1100"/>
                <a:gd name="T48" fmla="*/ 87 w 166"/>
                <a:gd name="T49" fmla="*/ 187 h 110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66"/>
                <a:gd name="T76" fmla="*/ 0 h 1100"/>
                <a:gd name="T77" fmla="*/ 166 w 166"/>
                <a:gd name="T78" fmla="*/ 1100 h 110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66" h="1100">
                  <a:moveTo>
                    <a:pt x="76" y="160"/>
                  </a:moveTo>
                  <a:lnTo>
                    <a:pt x="96" y="249"/>
                  </a:lnTo>
                  <a:lnTo>
                    <a:pt x="76" y="332"/>
                  </a:lnTo>
                  <a:lnTo>
                    <a:pt x="51" y="512"/>
                  </a:lnTo>
                  <a:lnTo>
                    <a:pt x="76" y="672"/>
                  </a:lnTo>
                  <a:lnTo>
                    <a:pt x="83" y="844"/>
                  </a:lnTo>
                  <a:lnTo>
                    <a:pt x="44" y="928"/>
                  </a:lnTo>
                  <a:lnTo>
                    <a:pt x="0" y="1004"/>
                  </a:lnTo>
                  <a:lnTo>
                    <a:pt x="64" y="934"/>
                  </a:lnTo>
                  <a:lnTo>
                    <a:pt x="64" y="992"/>
                  </a:lnTo>
                  <a:lnTo>
                    <a:pt x="89" y="883"/>
                  </a:lnTo>
                  <a:lnTo>
                    <a:pt x="153" y="1100"/>
                  </a:lnTo>
                  <a:lnTo>
                    <a:pt x="121" y="883"/>
                  </a:lnTo>
                  <a:lnTo>
                    <a:pt x="102" y="768"/>
                  </a:lnTo>
                  <a:lnTo>
                    <a:pt x="121" y="691"/>
                  </a:lnTo>
                  <a:lnTo>
                    <a:pt x="121" y="569"/>
                  </a:lnTo>
                  <a:lnTo>
                    <a:pt x="140" y="358"/>
                  </a:lnTo>
                  <a:lnTo>
                    <a:pt x="121" y="224"/>
                  </a:lnTo>
                  <a:lnTo>
                    <a:pt x="128" y="96"/>
                  </a:lnTo>
                  <a:lnTo>
                    <a:pt x="166" y="0"/>
                  </a:lnTo>
                  <a:lnTo>
                    <a:pt x="115" y="102"/>
                  </a:lnTo>
                  <a:lnTo>
                    <a:pt x="96" y="32"/>
                  </a:lnTo>
                  <a:lnTo>
                    <a:pt x="108" y="179"/>
                  </a:lnTo>
                  <a:lnTo>
                    <a:pt x="64" y="121"/>
                  </a:lnTo>
                  <a:lnTo>
                    <a:pt x="76" y="160"/>
                  </a:lnTo>
                  <a:close/>
                </a:path>
              </a:pathLst>
            </a:custGeom>
            <a:solidFill>
              <a:srgbClr val="0080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CH" altLang="it-IT" sz="2400">
                <a:latin typeface="Times New Roman" panose="02020603050405020304" pitchFamily="18" charset="0"/>
              </a:endParaRPr>
            </a:p>
          </p:txBody>
        </p:sp>
        <p:sp>
          <p:nvSpPr>
            <p:cNvPr id="23612" name="Freeform 27">
              <a:extLst>
                <a:ext uri="{FF2B5EF4-FFF2-40B4-BE49-F238E27FC236}">
                  <a16:creationId xmlns:a16="http://schemas.microsoft.com/office/drawing/2014/main" id="{D2E74DDF-C022-1841-8D38-ACCBF8FB35D5}"/>
                </a:ext>
              </a:extLst>
            </p:cNvPr>
            <p:cNvSpPr>
              <a:spLocks/>
            </p:cNvSpPr>
            <p:nvPr/>
          </p:nvSpPr>
          <p:spPr bwMode="auto">
            <a:xfrm rot="-1704219">
              <a:off x="663" y="2800"/>
              <a:ext cx="58" cy="120"/>
            </a:xfrm>
            <a:custGeom>
              <a:avLst/>
              <a:gdLst>
                <a:gd name="T0" fmla="*/ 32 w 51"/>
                <a:gd name="T1" fmla="*/ 0 h 103"/>
                <a:gd name="T2" fmla="*/ 25 w 51"/>
                <a:gd name="T3" fmla="*/ 41 h 103"/>
                <a:gd name="T4" fmla="*/ 0 w 51"/>
                <a:gd name="T5" fmla="*/ 75 h 103"/>
                <a:gd name="T6" fmla="*/ 0 w 51"/>
                <a:gd name="T7" fmla="*/ 108 h 103"/>
                <a:gd name="T8" fmla="*/ 25 w 51"/>
                <a:gd name="T9" fmla="*/ 120 h 103"/>
                <a:gd name="T10" fmla="*/ 40 w 51"/>
                <a:gd name="T11" fmla="*/ 93 h 103"/>
                <a:gd name="T12" fmla="*/ 43 w 51"/>
                <a:gd name="T13" fmla="*/ 59 h 103"/>
                <a:gd name="T14" fmla="*/ 58 w 51"/>
                <a:gd name="T15" fmla="*/ 34 h 103"/>
                <a:gd name="T16" fmla="*/ 58 w 51"/>
                <a:gd name="T17" fmla="*/ 0 h 103"/>
                <a:gd name="T18" fmla="*/ 32 w 51"/>
                <a:gd name="T19" fmla="*/ 0 h 10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1"/>
                <a:gd name="T31" fmla="*/ 0 h 103"/>
                <a:gd name="T32" fmla="*/ 51 w 51"/>
                <a:gd name="T33" fmla="*/ 103 h 10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1" h="103">
                  <a:moveTo>
                    <a:pt x="28" y="0"/>
                  </a:moveTo>
                  <a:lnTo>
                    <a:pt x="22" y="35"/>
                  </a:lnTo>
                  <a:lnTo>
                    <a:pt x="0" y="64"/>
                  </a:lnTo>
                  <a:lnTo>
                    <a:pt x="0" y="93"/>
                  </a:lnTo>
                  <a:lnTo>
                    <a:pt x="22" y="103"/>
                  </a:lnTo>
                  <a:lnTo>
                    <a:pt x="35" y="80"/>
                  </a:lnTo>
                  <a:lnTo>
                    <a:pt x="38" y="51"/>
                  </a:lnTo>
                  <a:lnTo>
                    <a:pt x="51" y="29"/>
                  </a:lnTo>
                  <a:lnTo>
                    <a:pt x="51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CH" altLang="it-IT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5" name="Group 28">
            <a:extLst>
              <a:ext uri="{FF2B5EF4-FFF2-40B4-BE49-F238E27FC236}">
                <a16:creationId xmlns:a16="http://schemas.microsoft.com/office/drawing/2014/main" id="{AF9BF063-0AC8-1B42-9533-65DEDF8143B3}"/>
              </a:ext>
            </a:extLst>
          </p:cNvPr>
          <p:cNvGrpSpPr>
            <a:grpSpLocks/>
          </p:cNvGrpSpPr>
          <p:nvPr/>
        </p:nvGrpSpPr>
        <p:grpSpPr bwMode="auto">
          <a:xfrm rot="-1704219">
            <a:off x="2697163" y="5132388"/>
            <a:ext cx="1395412" cy="481012"/>
            <a:chOff x="1375" y="2252"/>
            <a:chExt cx="765" cy="259"/>
          </a:xfrm>
        </p:grpSpPr>
        <p:sp>
          <p:nvSpPr>
            <p:cNvPr id="23609" name="Freeform 29">
              <a:extLst>
                <a:ext uri="{FF2B5EF4-FFF2-40B4-BE49-F238E27FC236}">
                  <a16:creationId xmlns:a16="http://schemas.microsoft.com/office/drawing/2014/main" id="{939E400B-12E1-D947-90DE-CA7F368B0A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5" y="2252"/>
              <a:ext cx="765" cy="259"/>
            </a:xfrm>
            <a:custGeom>
              <a:avLst/>
              <a:gdLst>
                <a:gd name="T0" fmla="*/ 146 w 765"/>
                <a:gd name="T1" fmla="*/ 84 h 259"/>
                <a:gd name="T2" fmla="*/ 219 w 765"/>
                <a:gd name="T3" fmla="*/ 121 h 259"/>
                <a:gd name="T4" fmla="*/ 353 w 765"/>
                <a:gd name="T5" fmla="*/ 144 h 259"/>
                <a:gd name="T6" fmla="*/ 415 w 765"/>
                <a:gd name="T7" fmla="*/ 165 h 259"/>
                <a:gd name="T8" fmla="*/ 439 w 765"/>
                <a:gd name="T9" fmla="*/ 157 h 259"/>
                <a:gd name="T10" fmla="*/ 518 w 765"/>
                <a:gd name="T11" fmla="*/ 194 h 259"/>
                <a:gd name="T12" fmla="*/ 641 w 765"/>
                <a:gd name="T13" fmla="*/ 172 h 259"/>
                <a:gd name="T14" fmla="*/ 765 w 765"/>
                <a:gd name="T15" fmla="*/ 70 h 259"/>
                <a:gd name="T16" fmla="*/ 707 w 765"/>
                <a:gd name="T17" fmla="*/ 150 h 259"/>
                <a:gd name="T18" fmla="*/ 765 w 765"/>
                <a:gd name="T19" fmla="*/ 143 h 259"/>
                <a:gd name="T20" fmla="*/ 693 w 765"/>
                <a:gd name="T21" fmla="*/ 172 h 259"/>
                <a:gd name="T22" fmla="*/ 620 w 765"/>
                <a:gd name="T23" fmla="*/ 216 h 259"/>
                <a:gd name="T24" fmla="*/ 547 w 765"/>
                <a:gd name="T25" fmla="*/ 245 h 259"/>
                <a:gd name="T26" fmla="*/ 467 w 765"/>
                <a:gd name="T27" fmla="*/ 259 h 259"/>
                <a:gd name="T28" fmla="*/ 407 w 765"/>
                <a:gd name="T29" fmla="*/ 240 h 259"/>
                <a:gd name="T30" fmla="*/ 330 w 765"/>
                <a:gd name="T31" fmla="*/ 224 h 259"/>
                <a:gd name="T32" fmla="*/ 248 w 765"/>
                <a:gd name="T33" fmla="*/ 187 h 259"/>
                <a:gd name="T34" fmla="*/ 182 w 765"/>
                <a:gd name="T35" fmla="*/ 143 h 259"/>
                <a:gd name="T36" fmla="*/ 87 w 765"/>
                <a:gd name="T37" fmla="*/ 128 h 259"/>
                <a:gd name="T38" fmla="*/ 0 w 765"/>
                <a:gd name="T39" fmla="*/ 128 h 259"/>
                <a:gd name="T40" fmla="*/ 117 w 765"/>
                <a:gd name="T41" fmla="*/ 121 h 259"/>
                <a:gd name="T42" fmla="*/ 73 w 765"/>
                <a:gd name="T43" fmla="*/ 84 h 259"/>
                <a:gd name="T44" fmla="*/ 116 w 765"/>
                <a:gd name="T45" fmla="*/ 93 h 259"/>
                <a:gd name="T46" fmla="*/ 49 w 765"/>
                <a:gd name="T47" fmla="*/ 0 h 259"/>
                <a:gd name="T48" fmla="*/ 146 w 765"/>
                <a:gd name="T49" fmla="*/ 84 h 25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765"/>
                <a:gd name="T76" fmla="*/ 0 h 259"/>
                <a:gd name="T77" fmla="*/ 765 w 765"/>
                <a:gd name="T78" fmla="*/ 259 h 25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765" h="259">
                  <a:moveTo>
                    <a:pt x="146" y="84"/>
                  </a:moveTo>
                  <a:lnTo>
                    <a:pt x="219" y="121"/>
                  </a:lnTo>
                  <a:lnTo>
                    <a:pt x="353" y="144"/>
                  </a:lnTo>
                  <a:lnTo>
                    <a:pt x="415" y="165"/>
                  </a:lnTo>
                  <a:lnTo>
                    <a:pt x="439" y="157"/>
                  </a:lnTo>
                  <a:lnTo>
                    <a:pt x="518" y="194"/>
                  </a:lnTo>
                  <a:lnTo>
                    <a:pt x="641" y="172"/>
                  </a:lnTo>
                  <a:lnTo>
                    <a:pt x="765" y="70"/>
                  </a:lnTo>
                  <a:lnTo>
                    <a:pt x="707" y="150"/>
                  </a:lnTo>
                  <a:lnTo>
                    <a:pt x="765" y="143"/>
                  </a:lnTo>
                  <a:lnTo>
                    <a:pt x="693" y="172"/>
                  </a:lnTo>
                  <a:lnTo>
                    <a:pt x="620" y="216"/>
                  </a:lnTo>
                  <a:lnTo>
                    <a:pt x="547" y="245"/>
                  </a:lnTo>
                  <a:lnTo>
                    <a:pt x="467" y="259"/>
                  </a:lnTo>
                  <a:lnTo>
                    <a:pt x="407" y="240"/>
                  </a:lnTo>
                  <a:lnTo>
                    <a:pt x="330" y="224"/>
                  </a:lnTo>
                  <a:lnTo>
                    <a:pt x="248" y="187"/>
                  </a:lnTo>
                  <a:lnTo>
                    <a:pt x="182" y="143"/>
                  </a:lnTo>
                  <a:lnTo>
                    <a:pt x="87" y="128"/>
                  </a:lnTo>
                  <a:lnTo>
                    <a:pt x="0" y="128"/>
                  </a:lnTo>
                  <a:lnTo>
                    <a:pt x="117" y="121"/>
                  </a:lnTo>
                  <a:lnTo>
                    <a:pt x="73" y="84"/>
                  </a:lnTo>
                  <a:lnTo>
                    <a:pt x="116" y="93"/>
                  </a:lnTo>
                  <a:lnTo>
                    <a:pt x="49" y="0"/>
                  </a:lnTo>
                  <a:lnTo>
                    <a:pt x="146" y="84"/>
                  </a:lnTo>
                  <a:close/>
                </a:path>
              </a:pathLst>
            </a:custGeom>
            <a:solidFill>
              <a:srgbClr val="0080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CH" altLang="it-IT" sz="2400">
                <a:latin typeface="Times New Roman" panose="02020603050405020304" pitchFamily="18" charset="0"/>
              </a:endParaRPr>
            </a:p>
          </p:txBody>
        </p:sp>
        <p:sp>
          <p:nvSpPr>
            <p:cNvPr id="23610" name="Freeform 30">
              <a:extLst>
                <a:ext uri="{FF2B5EF4-FFF2-40B4-BE49-F238E27FC236}">
                  <a16:creationId xmlns:a16="http://schemas.microsoft.com/office/drawing/2014/main" id="{66564D1F-E2C4-4440-ADEB-69D4C59FB12D}"/>
                </a:ext>
              </a:extLst>
            </p:cNvPr>
            <p:cNvSpPr>
              <a:spLocks/>
            </p:cNvSpPr>
            <p:nvPr/>
          </p:nvSpPr>
          <p:spPr bwMode="auto">
            <a:xfrm rot="-2703082">
              <a:off x="1766" y="2416"/>
              <a:ext cx="67" cy="93"/>
            </a:xfrm>
            <a:custGeom>
              <a:avLst/>
              <a:gdLst>
                <a:gd name="T0" fmla="*/ 6 w 67"/>
                <a:gd name="T1" fmla="*/ 0 h 93"/>
                <a:gd name="T2" fmla="*/ 0 w 67"/>
                <a:gd name="T3" fmla="*/ 29 h 93"/>
                <a:gd name="T4" fmla="*/ 19 w 67"/>
                <a:gd name="T5" fmla="*/ 55 h 93"/>
                <a:gd name="T6" fmla="*/ 35 w 67"/>
                <a:gd name="T7" fmla="*/ 84 h 93"/>
                <a:gd name="T8" fmla="*/ 60 w 67"/>
                <a:gd name="T9" fmla="*/ 93 h 93"/>
                <a:gd name="T10" fmla="*/ 67 w 67"/>
                <a:gd name="T11" fmla="*/ 71 h 93"/>
                <a:gd name="T12" fmla="*/ 51 w 67"/>
                <a:gd name="T13" fmla="*/ 42 h 93"/>
                <a:gd name="T14" fmla="*/ 38 w 67"/>
                <a:gd name="T15" fmla="*/ 0 h 93"/>
                <a:gd name="T16" fmla="*/ 6 w 67"/>
                <a:gd name="T17" fmla="*/ 0 h 9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7"/>
                <a:gd name="T28" fmla="*/ 0 h 93"/>
                <a:gd name="T29" fmla="*/ 67 w 67"/>
                <a:gd name="T30" fmla="*/ 93 h 9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7" h="93">
                  <a:moveTo>
                    <a:pt x="6" y="0"/>
                  </a:moveTo>
                  <a:lnTo>
                    <a:pt x="0" y="29"/>
                  </a:lnTo>
                  <a:lnTo>
                    <a:pt x="19" y="55"/>
                  </a:lnTo>
                  <a:lnTo>
                    <a:pt x="35" y="84"/>
                  </a:lnTo>
                  <a:lnTo>
                    <a:pt x="60" y="93"/>
                  </a:lnTo>
                  <a:lnTo>
                    <a:pt x="67" y="71"/>
                  </a:lnTo>
                  <a:lnTo>
                    <a:pt x="51" y="42"/>
                  </a:lnTo>
                  <a:lnTo>
                    <a:pt x="38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CH" altLang="it-IT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6" name="Group 31">
            <a:extLst>
              <a:ext uri="{FF2B5EF4-FFF2-40B4-BE49-F238E27FC236}">
                <a16:creationId xmlns:a16="http://schemas.microsoft.com/office/drawing/2014/main" id="{2A1AA7D5-229F-074B-B586-34BBC37F828D}"/>
              </a:ext>
            </a:extLst>
          </p:cNvPr>
          <p:cNvGrpSpPr>
            <a:grpSpLocks/>
          </p:cNvGrpSpPr>
          <p:nvPr/>
        </p:nvGrpSpPr>
        <p:grpSpPr bwMode="auto">
          <a:xfrm rot="1031133">
            <a:off x="1839913" y="5684838"/>
            <a:ext cx="2006600" cy="307975"/>
            <a:chOff x="648" y="3640"/>
            <a:chExt cx="1264" cy="194"/>
          </a:xfrm>
        </p:grpSpPr>
        <p:sp>
          <p:nvSpPr>
            <p:cNvPr id="23607" name="Freeform 32">
              <a:extLst>
                <a:ext uri="{FF2B5EF4-FFF2-40B4-BE49-F238E27FC236}">
                  <a16:creationId xmlns:a16="http://schemas.microsoft.com/office/drawing/2014/main" id="{1DC595B5-64E6-8E4F-B669-C6BA22457D30}"/>
                </a:ext>
              </a:extLst>
            </p:cNvPr>
            <p:cNvSpPr>
              <a:spLocks/>
            </p:cNvSpPr>
            <p:nvPr/>
          </p:nvSpPr>
          <p:spPr bwMode="auto">
            <a:xfrm rot="-6409226" flipH="1" flipV="1">
              <a:off x="1183" y="3105"/>
              <a:ext cx="194" cy="1264"/>
            </a:xfrm>
            <a:custGeom>
              <a:avLst/>
              <a:gdLst>
                <a:gd name="T0" fmla="*/ 89 w 166"/>
                <a:gd name="T1" fmla="*/ 184 h 1100"/>
                <a:gd name="T2" fmla="*/ 112 w 166"/>
                <a:gd name="T3" fmla="*/ 286 h 1100"/>
                <a:gd name="T4" fmla="*/ 89 w 166"/>
                <a:gd name="T5" fmla="*/ 381 h 1100"/>
                <a:gd name="T6" fmla="*/ 60 w 166"/>
                <a:gd name="T7" fmla="*/ 588 h 1100"/>
                <a:gd name="T8" fmla="*/ 89 w 166"/>
                <a:gd name="T9" fmla="*/ 772 h 1100"/>
                <a:gd name="T10" fmla="*/ 97 w 166"/>
                <a:gd name="T11" fmla="*/ 970 h 1100"/>
                <a:gd name="T12" fmla="*/ 51 w 166"/>
                <a:gd name="T13" fmla="*/ 1066 h 1100"/>
                <a:gd name="T14" fmla="*/ 0 w 166"/>
                <a:gd name="T15" fmla="*/ 1154 h 1100"/>
                <a:gd name="T16" fmla="*/ 75 w 166"/>
                <a:gd name="T17" fmla="*/ 1073 h 1100"/>
                <a:gd name="T18" fmla="*/ 75 w 166"/>
                <a:gd name="T19" fmla="*/ 1140 h 1100"/>
                <a:gd name="T20" fmla="*/ 104 w 166"/>
                <a:gd name="T21" fmla="*/ 1015 h 1100"/>
                <a:gd name="T22" fmla="*/ 179 w 166"/>
                <a:gd name="T23" fmla="*/ 1264 h 1100"/>
                <a:gd name="T24" fmla="*/ 141 w 166"/>
                <a:gd name="T25" fmla="*/ 1015 h 1100"/>
                <a:gd name="T26" fmla="*/ 119 w 166"/>
                <a:gd name="T27" fmla="*/ 883 h 1100"/>
                <a:gd name="T28" fmla="*/ 141 w 166"/>
                <a:gd name="T29" fmla="*/ 794 h 1100"/>
                <a:gd name="T30" fmla="*/ 141 w 166"/>
                <a:gd name="T31" fmla="*/ 654 h 1100"/>
                <a:gd name="T32" fmla="*/ 164 w 166"/>
                <a:gd name="T33" fmla="*/ 411 h 1100"/>
                <a:gd name="T34" fmla="*/ 141 w 166"/>
                <a:gd name="T35" fmla="*/ 257 h 1100"/>
                <a:gd name="T36" fmla="*/ 150 w 166"/>
                <a:gd name="T37" fmla="*/ 110 h 1100"/>
                <a:gd name="T38" fmla="*/ 194 w 166"/>
                <a:gd name="T39" fmla="*/ 0 h 1100"/>
                <a:gd name="T40" fmla="*/ 134 w 166"/>
                <a:gd name="T41" fmla="*/ 117 h 1100"/>
                <a:gd name="T42" fmla="*/ 112 w 166"/>
                <a:gd name="T43" fmla="*/ 37 h 1100"/>
                <a:gd name="T44" fmla="*/ 126 w 166"/>
                <a:gd name="T45" fmla="*/ 206 h 1100"/>
                <a:gd name="T46" fmla="*/ 75 w 166"/>
                <a:gd name="T47" fmla="*/ 139 h 1100"/>
                <a:gd name="T48" fmla="*/ 89 w 166"/>
                <a:gd name="T49" fmla="*/ 184 h 110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66"/>
                <a:gd name="T76" fmla="*/ 0 h 1100"/>
                <a:gd name="T77" fmla="*/ 166 w 166"/>
                <a:gd name="T78" fmla="*/ 1100 h 110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66" h="1100">
                  <a:moveTo>
                    <a:pt x="76" y="160"/>
                  </a:moveTo>
                  <a:lnTo>
                    <a:pt x="96" y="249"/>
                  </a:lnTo>
                  <a:lnTo>
                    <a:pt x="76" y="332"/>
                  </a:lnTo>
                  <a:lnTo>
                    <a:pt x="51" y="512"/>
                  </a:lnTo>
                  <a:lnTo>
                    <a:pt x="76" y="672"/>
                  </a:lnTo>
                  <a:lnTo>
                    <a:pt x="83" y="844"/>
                  </a:lnTo>
                  <a:lnTo>
                    <a:pt x="44" y="928"/>
                  </a:lnTo>
                  <a:lnTo>
                    <a:pt x="0" y="1004"/>
                  </a:lnTo>
                  <a:lnTo>
                    <a:pt x="64" y="934"/>
                  </a:lnTo>
                  <a:lnTo>
                    <a:pt x="64" y="992"/>
                  </a:lnTo>
                  <a:lnTo>
                    <a:pt x="89" y="883"/>
                  </a:lnTo>
                  <a:lnTo>
                    <a:pt x="153" y="1100"/>
                  </a:lnTo>
                  <a:lnTo>
                    <a:pt x="121" y="883"/>
                  </a:lnTo>
                  <a:lnTo>
                    <a:pt x="102" y="768"/>
                  </a:lnTo>
                  <a:lnTo>
                    <a:pt x="121" y="691"/>
                  </a:lnTo>
                  <a:lnTo>
                    <a:pt x="121" y="569"/>
                  </a:lnTo>
                  <a:lnTo>
                    <a:pt x="140" y="358"/>
                  </a:lnTo>
                  <a:lnTo>
                    <a:pt x="121" y="224"/>
                  </a:lnTo>
                  <a:lnTo>
                    <a:pt x="128" y="96"/>
                  </a:lnTo>
                  <a:lnTo>
                    <a:pt x="166" y="0"/>
                  </a:lnTo>
                  <a:lnTo>
                    <a:pt x="115" y="102"/>
                  </a:lnTo>
                  <a:lnTo>
                    <a:pt x="96" y="32"/>
                  </a:lnTo>
                  <a:lnTo>
                    <a:pt x="108" y="179"/>
                  </a:lnTo>
                  <a:lnTo>
                    <a:pt x="64" y="121"/>
                  </a:lnTo>
                  <a:lnTo>
                    <a:pt x="76" y="160"/>
                  </a:lnTo>
                  <a:close/>
                </a:path>
              </a:pathLst>
            </a:custGeom>
            <a:solidFill>
              <a:srgbClr val="0080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CH" altLang="it-IT" sz="2400">
                <a:latin typeface="Times New Roman" panose="02020603050405020304" pitchFamily="18" charset="0"/>
              </a:endParaRPr>
            </a:p>
          </p:txBody>
        </p:sp>
        <p:sp>
          <p:nvSpPr>
            <p:cNvPr id="23608" name="Freeform 33">
              <a:extLst>
                <a:ext uri="{FF2B5EF4-FFF2-40B4-BE49-F238E27FC236}">
                  <a16:creationId xmlns:a16="http://schemas.microsoft.com/office/drawing/2014/main" id="{4C91658D-442F-7F42-8F47-D523EA7A4BA2}"/>
                </a:ext>
              </a:extLst>
            </p:cNvPr>
            <p:cNvSpPr>
              <a:spLocks/>
            </p:cNvSpPr>
            <p:nvPr/>
          </p:nvSpPr>
          <p:spPr bwMode="auto">
            <a:xfrm rot="-1704219">
              <a:off x="1325" y="3701"/>
              <a:ext cx="89" cy="53"/>
            </a:xfrm>
            <a:custGeom>
              <a:avLst/>
              <a:gdLst>
                <a:gd name="T0" fmla="*/ 3 w 77"/>
                <a:gd name="T1" fmla="*/ 0 h 45"/>
                <a:gd name="T2" fmla="*/ 0 w 77"/>
                <a:gd name="T3" fmla="*/ 24 h 45"/>
                <a:gd name="T4" fmla="*/ 22 w 77"/>
                <a:gd name="T5" fmla="*/ 38 h 45"/>
                <a:gd name="T6" fmla="*/ 59 w 77"/>
                <a:gd name="T7" fmla="*/ 49 h 45"/>
                <a:gd name="T8" fmla="*/ 89 w 77"/>
                <a:gd name="T9" fmla="*/ 53 h 45"/>
                <a:gd name="T10" fmla="*/ 89 w 77"/>
                <a:gd name="T11" fmla="*/ 27 h 45"/>
                <a:gd name="T12" fmla="*/ 66 w 77"/>
                <a:gd name="T13" fmla="*/ 8 h 45"/>
                <a:gd name="T14" fmla="*/ 3 w 77"/>
                <a:gd name="T15" fmla="*/ 0 h 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7"/>
                <a:gd name="T25" fmla="*/ 0 h 45"/>
                <a:gd name="T26" fmla="*/ 77 w 77"/>
                <a:gd name="T27" fmla="*/ 45 h 4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7" h="45">
                  <a:moveTo>
                    <a:pt x="3" y="0"/>
                  </a:moveTo>
                  <a:lnTo>
                    <a:pt x="0" y="20"/>
                  </a:lnTo>
                  <a:lnTo>
                    <a:pt x="19" y="32"/>
                  </a:lnTo>
                  <a:lnTo>
                    <a:pt x="51" y="42"/>
                  </a:lnTo>
                  <a:lnTo>
                    <a:pt x="77" y="45"/>
                  </a:lnTo>
                  <a:lnTo>
                    <a:pt x="77" y="23"/>
                  </a:lnTo>
                  <a:lnTo>
                    <a:pt x="57" y="7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CH" altLang="it-IT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7" name="Group 34">
            <a:extLst>
              <a:ext uri="{FF2B5EF4-FFF2-40B4-BE49-F238E27FC236}">
                <a16:creationId xmlns:a16="http://schemas.microsoft.com/office/drawing/2014/main" id="{002F5B07-7210-CF48-9C6C-8F92155FD881}"/>
              </a:ext>
            </a:extLst>
          </p:cNvPr>
          <p:cNvGrpSpPr>
            <a:grpSpLocks/>
          </p:cNvGrpSpPr>
          <p:nvPr/>
        </p:nvGrpSpPr>
        <p:grpSpPr bwMode="auto">
          <a:xfrm rot="-1704219">
            <a:off x="2260600" y="5089525"/>
            <a:ext cx="625475" cy="1593850"/>
            <a:chOff x="990" y="2254"/>
            <a:chExt cx="342" cy="858"/>
          </a:xfrm>
        </p:grpSpPr>
        <p:sp>
          <p:nvSpPr>
            <p:cNvPr id="23605" name="Freeform 35">
              <a:extLst>
                <a:ext uri="{FF2B5EF4-FFF2-40B4-BE49-F238E27FC236}">
                  <a16:creationId xmlns:a16="http://schemas.microsoft.com/office/drawing/2014/main" id="{C86C0F2F-E1EE-EB4D-A7DA-495EC69A165D}"/>
                </a:ext>
              </a:extLst>
            </p:cNvPr>
            <p:cNvSpPr>
              <a:spLocks/>
            </p:cNvSpPr>
            <p:nvPr/>
          </p:nvSpPr>
          <p:spPr bwMode="auto">
            <a:xfrm rot="-413924">
              <a:off x="990" y="2254"/>
              <a:ext cx="342" cy="858"/>
            </a:xfrm>
            <a:custGeom>
              <a:avLst/>
              <a:gdLst>
                <a:gd name="T0" fmla="*/ 41 w 342"/>
                <a:gd name="T1" fmla="*/ 118 h 858"/>
                <a:gd name="T2" fmla="*/ 70 w 342"/>
                <a:gd name="T3" fmla="*/ 144 h 858"/>
                <a:gd name="T4" fmla="*/ 102 w 342"/>
                <a:gd name="T5" fmla="*/ 240 h 858"/>
                <a:gd name="T6" fmla="*/ 144 w 342"/>
                <a:gd name="T7" fmla="*/ 371 h 858"/>
                <a:gd name="T8" fmla="*/ 173 w 342"/>
                <a:gd name="T9" fmla="*/ 483 h 858"/>
                <a:gd name="T10" fmla="*/ 208 w 342"/>
                <a:gd name="T11" fmla="*/ 563 h 858"/>
                <a:gd name="T12" fmla="*/ 272 w 342"/>
                <a:gd name="T13" fmla="*/ 656 h 858"/>
                <a:gd name="T14" fmla="*/ 301 w 342"/>
                <a:gd name="T15" fmla="*/ 730 h 858"/>
                <a:gd name="T16" fmla="*/ 307 w 342"/>
                <a:gd name="T17" fmla="*/ 829 h 858"/>
                <a:gd name="T18" fmla="*/ 304 w 342"/>
                <a:gd name="T19" fmla="*/ 858 h 858"/>
                <a:gd name="T20" fmla="*/ 313 w 342"/>
                <a:gd name="T21" fmla="*/ 771 h 858"/>
                <a:gd name="T22" fmla="*/ 336 w 342"/>
                <a:gd name="T23" fmla="*/ 803 h 858"/>
                <a:gd name="T24" fmla="*/ 320 w 342"/>
                <a:gd name="T25" fmla="*/ 742 h 858"/>
                <a:gd name="T26" fmla="*/ 342 w 342"/>
                <a:gd name="T27" fmla="*/ 749 h 858"/>
                <a:gd name="T28" fmla="*/ 291 w 342"/>
                <a:gd name="T29" fmla="*/ 656 h 858"/>
                <a:gd name="T30" fmla="*/ 285 w 342"/>
                <a:gd name="T31" fmla="*/ 589 h 858"/>
                <a:gd name="T32" fmla="*/ 269 w 342"/>
                <a:gd name="T33" fmla="*/ 509 h 858"/>
                <a:gd name="T34" fmla="*/ 246 w 342"/>
                <a:gd name="T35" fmla="*/ 426 h 858"/>
                <a:gd name="T36" fmla="*/ 185 w 342"/>
                <a:gd name="T37" fmla="*/ 307 h 858"/>
                <a:gd name="T38" fmla="*/ 128 w 342"/>
                <a:gd name="T39" fmla="*/ 195 h 858"/>
                <a:gd name="T40" fmla="*/ 93 w 342"/>
                <a:gd name="T41" fmla="*/ 86 h 858"/>
                <a:gd name="T42" fmla="*/ 83 w 342"/>
                <a:gd name="T43" fmla="*/ 0 h 858"/>
                <a:gd name="T44" fmla="*/ 83 w 342"/>
                <a:gd name="T45" fmla="*/ 112 h 858"/>
                <a:gd name="T46" fmla="*/ 57 w 342"/>
                <a:gd name="T47" fmla="*/ 96 h 858"/>
                <a:gd name="T48" fmla="*/ 93 w 342"/>
                <a:gd name="T49" fmla="*/ 147 h 858"/>
                <a:gd name="T50" fmla="*/ 0 w 342"/>
                <a:gd name="T51" fmla="*/ 83 h 858"/>
                <a:gd name="T52" fmla="*/ 41 w 342"/>
                <a:gd name="T53" fmla="*/ 118 h 85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42"/>
                <a:gd name="T82" fmla="*/ 0 h 858"/>
                <a:gd name="T83" fmla="*/ 342 w 342"/>
                <a:gd name="T84" fmla="*/ 858 h 858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42" h="858">
                  <a:moveTo>
                    <a:pt x="41" y="118"/>
                  </a:moveTo>
                  <a:lnTo>
                    <a:pt x="70" y="144"/>
                  </a:lnTo>
                  <a:lnTo>
                    <a:pt x="102" y="240"/>
                  </a:lnTo>
                  <a:lnTo>
                    <a:pt x="144" y="371"/>
                  </a:lnTo>
                  <a:lnTo>
                    <a:pt x="173" y="483"/>
                  </a:lnTo>
                  <a:lnTo>
                    <a:pt x="208" y="563"/>
                  </a:lnTo>
                  <a:lnTo>
                    <a:pt x="272" y="656"/>
                  </a:lnTo>
                  <a:lnTo>
                    <a:pt x="301" y="730"/>
                  </a:lnTo>
                  <a:lnTo>
                    <a:pt x="307" y="829"/>
                  </a:lnTo>
                  <a:lnTo>
                    <a:pt x="304" y="858"/>
                  </a:lnTo>
                  <a:lnTo>
                    <a:pt x="313" y="771"/>
                  </a:lnTo>
                  <a:lnTo>
                    <a:pt x="336" y="803"/>
                  </a:lnTo>
                  <a:lnTo>
                    <a:pt x="320" y="742"/>
                  </a:lnTo>
                  <a:lnTo>
                    <a:pt x="342" y="749"/>
                  </a:lnTo>
                  <a:lnTo>
                    <a:pt x="291" y="656"/>
                  </a:lnTo>
                  <a:lnTo>
                    <a:pt x="285" y="589"/>
                  </a:lnTo>
                  <a:lnTo>
                    <a:pt x="269" y="509"/>
                  </a:lnTo>
                  <a:lnTo>
                    <a:pt x="246" y="426"/>
                  </a:lnTo>
                  <a:lnTo>
                    <a:pt x="185" y="307"/>
                  </a:lnTo>
                  <a:lnTo>
                    <a:pt x="128" y="195"/>
                  </a:lnTo>
                  <a:lnTo>
                    <a:pt x="93" y="86"/>
                  </a:lnTo>
                  <a:lnTo>
                    <a:pt x="83" y="0"/>
                  </a:lnTo>
                  <a:lnTo>
                    <a:pt x="83" y="112"/>
                  </a:lnTo>
                  <a:lnTo>
                    <a:pt x="57" y="96"/>
                  </a:lnTo>
                  <a:lnTo>
                    <a:pt x="93" y="147"/>
                  </a:lnTo>
                  <a:lnTo>
                    <a:pt x="0" y="83"/>
                  </a:lnTo>
                  <a:lnTo>
                    <a:pt x="41" y="118"/>
                  </a:lnTo>
                  <a:close/>
                </a:path>
              </a:pathLst>
            </a:custGeom>
            <a:solidFill>
              <a:srgbClr val="0080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CH" altLang="it-IT" sz="2400">
                <a:latin typeface="Times New Roman" panose="02020603050405020304" pitchFamily="18" charset="0"/>
              </a:endParaRPr>
            </a:p>
          </p:txBody>
        </p:sp>
        <p:sp>
          <p:nvSpPr>
            <p:cNvPr id="23606" name="Freeform 36">
              <a:extLst>
                <a:ext uri="{FF2B5EF4-FFF2-40B4-BE49-F238E27FC236}">
                  <a16:creationId xmlns:a16="http://schemas.microsoft.com/office/drawing/2014/main" id="{396A2D4E-5E27-7146-9A08-D9E791836A1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2" y="2646"/>
              <a:ext cx="67" cy="93"/>
            </a:xfrm>
            <a:custGeom>
              <a:avLst/>
              <a:gdLst>
                <a:gd name="T0" fmla="*/ 6 w 67"/>
                <a:gd name="T1" fmla="*/ 0 h 93"/>
                <a:gd name="T2" fmla="*/ 0 w 67"/>
                <a:gd name="T3" fmla="*/ 29 h 93"/>
                <a:gd name="T4" fmla="*/ 19 w 67"/>
                <a:gd name="T5" fmla="*/ 55 h 93"/>
                <a:gd name="T6" fmla="*/ 35 w 67"/>
                <a:gd name="T7" fmla="*/ 84 h 93"/>
                <a:gd name="T8" fmla="*/ 60 w 67"/>
                <a:gd name="T9" fmla="*/ 93 h 93"/>
                <a:gd name="T10" fmla="*/ 67 w 67"/>
                <a:gd name="T11" fmla="*/ 71 h 93"/>
                <a:gd name="T12" fmla="*/ 51 w 67"/>
                <a:gd name="T13" fmla="*/ 42 h 93"/>
                <a:gd name="T14" fmla="*/ 38 w 67"/>
                <a:gd name="T15" fmla="*/ 0 h 93"/>
                <a:gd name="T16" fmla="*/ 6 w 67"/>
                <a:gd name="T17" fmla="*/ 0 h 9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7"/>
                <a:gd name="T28" fmla="*/ 0 h 93"/>
                <a:gd name="T29" fmla="*/ 67 w 67"/>
                <a:gd name="T30" fmla="*/ 93 h 9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7" h="93">
                  <a:moveTo>
                    <a:pt x="6" y="0"/>
                  </a:moveTo>
                  <a:lnTo>
                    <a:pt x="0" y="29"/>
                  </a:lnTo>
                  <a:lnTo>
                    <a:pt x="19" y="55"/>
                  </a:lnTo>
                  <a:lnTo>
                    <a:pt x="35" y="84"/>
                  </a:lnTo>
                  <a:lnTo>
                    <a:pt x="60" y="93"/>
                  </a:lnTo>
                  <a:lnTo>
                    <a:pt x="67" y="71"/>
                  </a:lnTo>
                  <a:lnTo>
                    <a:pt x="51" y="42"/>
                  </a:lnTo>
                  <a:lnTo>
                    <a:pt x="38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CH" altLang="it-IT" sz="2400">
                <a:latin typeface="Times New Roman" panose="02020603050405020304" pitchFamily="18" charset="0"/>
              </a:endParaRPr>
            </a:p>
          </p:txBody>
        </p:sp>
      </p:grpSp>
      <p:sp>
        <p:nvSpPr>
          <p:cNvPr id="1371173" name="Freeform 37">
            <a:extLst>
              <a:ext uri="{FF2B5EF4-FFF2-40B4-BE49-F238E27FC236}">
                <a16:creationId xmlns:a16="http://schemas.microsoft.com/office/drawing/2014/main" id="{16183DEC-6A46-9042-991C-1A2453C247A3}"/>
              </a:ext>
            </a:extLst>
          </p:cNvPr>
          <p:cNvSpPr>
            <a:spLocks/>
          </p:cNvSpPr>
          <p:nvPr/>
        </p:nvSpPr>
        <p:spPr bwMode="auto">
          <a:xfrm>
            <a:off x="2459038" y="3138488"/>
            <a:ext cx="1065212" cy="542925"/>
          </a:xfrm>
          <a:custGeom>
            <a:avLst/>
            <a:gdLst>
              <a:gd name="T0" fmla="*/ 0 w 671"/>
              <a:gd name="T1" fmla="*/ 542925 h 342"/>
              <a:gd name="T2" fmla="*/ 822325 w 671"/>
              <a:gd name="T3" fmla="*/ 55563 h 342"/>
              <a:gd name="T4" fmla="*/ 1065212 w 671"/>
              <a:gd name="T5" fmla="*/ 206375 h 342"/>
              <a:gd name="T6" fmla="*/ 0 60000 65536"/>
              <a:gd name="T7" fmla="*/ 0 60000 65536"/>
              <a:gd name="T8" fmla="*/ 0 60000 65536"/>
              <a:gd name="T9" fmla="*/ 0 w 671"/>
              <a:gd name="T10" fmla="*/ 0 h 342"/>
              <a:gd name="T11" fmla="*/ 671 w 671"/>
              <a:gd name="T12" fmla="*/ 342 h 3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71" h="342">
                <a:moveTo>
                  <a:pt x="0" y="342"/>
                </a:moveTo>
                <a:cubicBezTo>
                  <a:pt x="86" y="289"/>
                  <a:pt x="406" y="70"/>
                  <a:pt x="518" y="35"/>
                </a:cubicBezTo>
                <a:cubicBezTo>
                  <a:pt x="630" y="0"/>
                  <a:pt x="639" y="110"/>
                  <a:pt x="671" y="130"/>
                </a:cubicBez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CH" altLang="it-IT" sz="2400">
              <a:latin typeface="Times New Roman" panose="02020603050405020304" pitchFamily="18" charset="0"/>
            </a:endParaRPr>
          </a:p>
        </p:txBody>
      </p:sp>
      <p:sp>
        <p:nvSpPr>
          <p:cNvPr id="23575" name="Freeform 38">
            <a:extLst>
              <a:ext uri="{FF2B5EF4-FFF2-40B4-BE49-F238E27FC236}">
                <a16:creationId xmlns:a16="http://schemas.microsoft.com/office/drawing/2014/main" id="{937DF00E-C084-3C48-BB6E-5D1D5619762D}"/>
              </a:ext>
            </a:extLst>
          </p:cNvPr>
          <p:cNvSpPr>
            <a:spLocks/>
          </p:cNvSpPr>
          <p:nvPr/>
        </p:nvSpPr>
        <p:spPr bwMode="auto">
          <a:xfrm>
            <a:off x="4549775" y="2659063"/>
            <a:ext cx="4579938" cy="1074737"/>
          </a:xfrm>
          <a:custGeom>
            <a:avLst/>
            <a:gdLst>
              <a:gd name="T0" fmla="*/ 0 w 2885"/>
              <a:gd name="T1" fmla="*/ 0 h 677"/>
              <a:gd name="T2" fmla="*/ 4579938 w 2885"/>
              <a:gd name="T3" fmla="*/ 1074737 h 677"/>
              <a:gd name="T4" fmla="*/ 0 60000 65536"/>
              <a:gd name="T5" fmla="*/ 0 60000 65536"/>
              <a:gd name="T6" fmla="*/ 0 w 2885"/>
              <a:gd name="T7" fmla="*/ 0 h 677"/>
              <a:gd name="T8" fmla="*/ 2885 w 2885"/>
              <a:gd name="T9" fmla="*/ 677 h 67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885" h="677">
                <a:moveTo>
                  <a:pt x="0" y="0"/>
                </a:moveTo>
                <a:lnTo>
                  <a:pt x="2885" y="677"/>
                </a:lnTo>
              </a:path>
            </a:pathLst>
          </a:cu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CH" altLang="it-IT" sz="2400">
              <a:latin typeface="Times New Roman" panose="02020603050405020304" pitchFamily="18" charset="0"/>
            </a:endParaRPr>
          </a:p>
        </p:txBody>
      </p:sp>
      <p:sp>
        <p:nvSpPr>
          <p:cNvPr id="1371175" name="Text Box 39">
            <a:extLst>
              <a:ext uri="{FF2B5EF4-FFF2-40B4-BE49-F238E27FC236}">
                <a16:creationId xmlns:a16="http://schemas.microsoft.com/office/drawing/2014/main" id="{DBB3BC20-151B-0B48-835E-DAD9E8CF5F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715000"/>
            <a:ext cx="21844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s-MX" altLang="it-IT" sz="1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Fibroblast Migration and Proliferation</a:t>
            </a:r>
            <a:endParaRPr lang="es-ES" altLang="it-IT" sz="14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77" name="Text Box 40">
            <a:extLst>
              <a:ext uri="{FF2B5EF4-FFF2-40B4-BE49-F238E27FC236}">
                <a16:creationId xmlns:a16="http://schemas.microsoft.com/office/drawing/2014/main" id="{44CA2D66-7C5C-3244-982A-C50FBB7B11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635000"/>
            <a:ext cx="2338388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s-MX" altLang="it-IT" sz="1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Epithelial cell injury and activation</a:t>
            </a:r>
            <a:endParaRPr lang="es-ES" altLang="it-IT" sz="16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78" name="Text Box 41">
            <a:extLst>
              <a:ext uri="{FF2B5EF4-FFF2-40B4-BE49-F238E27FC236}">
                <a16:creationId xmlns:a16="http://schemas.microsoft.com/office/drawing/2014/main" id="{ACBC8326-EAA1-1941-A891-5F230568B8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0063" y="1949450"/>
            <a:ext cx="9572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MX" altLang="it-IT" sz="1600" b="1" dirty="0">
                <a:solidFill>
                  <a:srgbClr val="DE2A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INJURY</a:t>
            </a:r>
            <a:endParaRPr lang="es-ES" altLang="it-IT" sz="1600" b="1" dirty="0">
              <a:solidFill>
                <a:srgbClr val="DE2A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79" name="Freeform 42">
            <a:extLst>
              <a:ext uri="{FF2B5EF4-FFF2-40B4-BE49-F238E27FC236}">
                <a16:creationId xmlns:a16="http://schemas.microsoft.com/office/drawing/2014/main" id="{2B70C9E2-EA26-9D4E-B29C-8051E577A94F}"/>
              </a:ext>
            </a:extLst>
          </p:cNvPr>
          <p:cNvSpPr>
            <a:spLocks/>
          </p:cNvSpPr>
          <p:nvPr/>
        </p:nvSpPr>
        <p:spPr bwMode="auto">
          <a:xfrm rot="8371265">
            <a:off x="2794000" y="1304925"/>
            <a:ext cx="169863" cy="700088"/>
          </a:xfrm>
          <a:custGeom>
            <a:avLst/>
            <a:gdLst>
              <a:gd name="T0" fmla="*/ 145956 w 135"/>
              <a:gd name="T1" fmla="*/ 0 h 672"/>
              <a:gd name="T2" fmla="*/ 0 w 135"/>
              <a:gd name="T3" fmla="*/ 189607 h 672"/>
              <a:gd name="T4" fmla="*/ 145956 w 135"/>
              <a:gd name="T5" fmla="*/ 189607 h 672"/>
              <a:gd name="T6" fmla="*/ 0 w 135"/>
              <a:gd name="T7" fmla="*/ 419844 h 672"/>
              <a:gd name="T8" fmla="*/ 169863 w 135"/>
              <a:gd name="T9" fmla="*/ 419844 h 672"/>
              <a:gd name="T10" fmla="*/ 0 w 135"/>
              <a:gd name="T11" fmla="*/ 700088 h 67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35"/>
              <a:gd name="T19" fmla="*/ 0 h 672"/>
              <a:gd name="T20" fmla="*/ 135 w 135"/>
              <a:gd name="T21" fmla="*/ 672 h 67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35" h="672">
                <a:moveTo>
                  <a:pt x="116" y="0"/>
                </a:moveTo>
                <a:lnTo>
                  <a:pt x="0" y="182"/>
                </a:lnTo>
                <a:lnTo>
                  <a:pt x="116" y="182"/>
                </a:lnTo>
                <a:lnTo>
                  <a:pt x="0" y="403"/>
                </a:lnTo>
                <a:lnTo>
                  <a:pt x="135" y="403"/>
                </a:lnTo>
                <a:lnTo>
                  <a:pt x="0" y="672"/>
                </a:lnTo>
              </a:path>
            </a:pathLst>
          </a:custGeom>
          <a:noFill/>
          <a:ln w="38100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CH" altLang="it-IT" sz="2400">
              <a:latin typeface="Times New Roman" panose="02020603050405020304" pitchFamily="18" charset="0"/>
            </a:endParaRPr>
          </a:p>
        </p:txBody>
      </p:sp>
      <p:sp>
        <p:nvSpPr>
          <p:cNvPr id="23580" name="Freeform 43">
            <a:extLst>
              <a:ext uri="{FF2B5EF4-FFF2-40B4-BE49-F238E27FC236}">
                <a16:creationId xmlns:a16="http://schemas.microsoft.com/office/drawing/2014/main" id="{1DE7F60F-F953-9842-9006-9134E0BD52DA}"/>
              </a:ext>
            </a:extLst>
          </p:cNvPr>
          <p:cNvSpPr>
            <a:spLocks/>
          </p:cNvSpPr>
          <p:nvPr/>
        </p:nvSpPr>
        <p:spPr bwMode="auto">
          <a:xfrm rot="6338759">
            <a:off x="2657475" y="1639888"/>
            <a:ext cx="168275" cy="698500"/>
          </a:xfrm>
          <a:custGeom>
            <a:avLst/>
            <a:gdLst>
              <a:gd name="T0" fmla="*/ 144592 w 135"/>
              <a:gd name="T1" fmla="*/ 0 h 672"/>
              <a:gd name="T2" fmla="*/ 0 w 135"/>
              <a:gd name="T3" fmla="*/ 189177 h 672"/>
              <a:gd name="T4" fmla="*/ 144592 w 135"/>
              <a:gd name="T5" fmla="*/ 189177 h 672"/>
              <a:gd name="T6" fmla="*/ 0 w 135"/>
              <a:gd name="T7" fmla="*/ 418892 h 672"/>
              <a:gd name="T8" fmla="*/ 168275 w 135"/>
              <a:gd name="T9" fmla="*/ 418892 h 672"/>
              <a:gd name="T10" fmla="*/ 0 w 135"/>
              <a:gd name="T11" fmla="*/ 698500 h 67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35"/>
              <a:gd name="T19" fmla="*/ 0 h 672"/>
              <a:gd name="T20" fmla="*/ 135 w 135"/>
              <a:gd name="T21" fmla="*/ 672 h 67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35" h="672">
                <a:moveTo>
                  <a:pt x="116" y="0"/>
                </a:moveTo>
                <a:lnTo>
                  <a:pt x="0" y="182"/>
                </a:lnTo>
                <a:lnTo>
                  <a:pt x="116" y="182"/>
                </a:lnTo>
                <a:lnTo>
                  <a:pt x="0" y="403"/>
                </a:lnTo>
                <a:lnTo>
                  <a:pt x="135" y="403"/>
                </a:lnTo>
                <a:lnTo>
                  <a:pt x="0" y="672"/>
                </a:lnTo>
              </a:path>
            </a:pathLst>
          </a:custGeom>
          <a:noFill/>
          <a:ln w="38100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CH" altLang="it-IT" sz="2400">
              <a:latin typeface="Times New Roman" panose="02020603050405020304" pitchFamily="18" charset="0"/>
            </a:endParaRPr>
          </a:p>
        </p:txBody>
      </p:sp>
      <p:sp>
        <p:nvSpPr>
          <p:cNvPr id="23581" name="Freeform 44">
            <a:extLst>
              <a:ext uri="{FF2B5EF4-FFF2-40B4-BE49-F238E27FC236}">
                <a16:creationId xmlns:a16="http://schemas.microsoft.com/office/drawing/2014/main" id="{5BE14295-ACDC-4B42-9952-7E9AE7C3005E}"/>
              </a:ext>
            </a:extLst>
          </p:cNvPr>
          <p:cNvSpPr>
            <a:spLocks/>
          </p:cNvSpPr>
          <p:nvPr/>
        </p:nvSpPr>
        <p:spPr bwMode="auto">
          <a:xfrm rot="4365483">
            <a:off x="2551906" y="1923257"/>
            <a:ext cx="168275" cy="700088"/>
          </a:xfrm>
          <a:custGeom>
            <a:avLst/>
            <a:gdLst>
              <a:gd name="T0" fmla="*/ 144592 w 135"/>
              <a:gd name="T1" fmla="*/ 0 h 672"/>
              <a:gd name="T2" fmla="*/ 0 w 135"/>
              <a:gd name="T3" fmla="*/ 189607 h 672"/>
              <a:gd name="T4" fmla="*/ 144592 w 135"/>
              <a:gd name="T5" fmla="*/ 189607 h 672"/>
              <a:gd name="T6" fmla="*/ 0 w 135"/>
              <a:gd name="T7" fmla="*/ 419844 h 672"/>
              <a:gd name="T8" fmla="*/ 168275 w 135"/>
              <a:gd name="T9" fmla="*/ 419844 h 672"/>
              <a:gd name="T10" fmla="*/ 0 w 135"/>
              <a:gd name="T11" fmla="*/ 700088 h 67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35"/>
              <a:gd name="T19" fmla="*/ 0 h 672"/>
              <a:gd name="T20" fmla="*/ 135 w 135"/>
              <a:gd name="T21" fmla="*/ 672 h 67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35" h="672">
                <a:moveTo>
                  <a:pt x="116" y="0"/>
                </a:moveTo>
                <a:lnTo>
                  <a:pt x="0" y="182"/>
                </a:lnTo>
                <a:lnTo>
                  <a:pt x="116" y="182"/>
                </a:lnTo>
                <a:lnTo>
                  <a:pt x="0" y="403"/>
                </a:lnTo>
                <a:lnTo>
                  <a:pt x="135" y="403"/>
                </a:lnTo>
                <a:lnTo>
                  <a:pt x="0" y="672"/>
                </a:lnTo>
              </a:path>
            </a:pathLst>
          </a:custGeom>
          <a:noFill/>
          <a:ln w="38100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CH" altLang="it-IT" sz="2400">
              <a:latin typeface="Times New Roman" panose="02020603050405020304" pitchFamily="18" charset="0"/>
            </a:endParaRPr>
          </a:p>
        </p:txBody>
      </p:sp>
      <p:sp>
        <p:nvSpPr>
          <p:cNvPr id="23582" name="Freeform 45">
            <a:extLst>
              <a:ext uri="{FF2B5EF4-FFF2-40B4-BE49-F238E27FC236}">
                <a16:creationId xmlns:a16="http://schemas.microsoft.com/office/drawing/2014/main" id="{4ACEDAFE-9A45-C747-871A-4CA963A3A1F9}"/>
              </a:ext>
            </a:extLst>
          </p:cNvPr>
          <p:cNvSpPr>
            <a:spLocks/>
          </p:cNvSpPr>
          <p:nvPr/>
        </p:nvSpPr>
        <p:spPr bwMode="auto">
          <a:xfrm>
            <a:off x="2239963" y="4763"/>
            <a:ext cx="3398837" cy="390525"/>
          </a:xfrm>
          <a:custGeom>
            <a:avLst/>
            <a:gdLst>
              <a:gd name="T0" fmla="*/ 976312 w 2141"/>
              <a:gd name="T1" fmla="*/ 390525 h 246"/>
              <a:gd name="T2" fmla="*/ 1036637 w 2141"/>
              <a:gd name="T3" fmla="*/ 265113 h 246"/>
              <a:gd name="T4" fmla="*/ 976312 w 2141"/>
              <a:gd name="T5" fmla="*/ 171450 h 246"/>
              <a:gd name="T6" fmla="*/ 762000 w 2141"/>
              <a:gd name="T7" fmla="*/ 92075 h 246"/>
              <a:gd name="T8" fmla="*/ 366712 w 2141"/>
              <a:gd name="T9" fmla="*/ 46038 h 246"/>
              <a:gd name="T10" fmla="*/ 0 w 2141"/>
              <a:gd name="T11" fmla="*/ 0 h 246"/>
              <a:gd name="T12" fmla="*/ 3398837 w 2141"/>
              <a:gd name="T13" fmla="*/ 0 h 246"/>
              <a:gd name="T14" fmla="*/ 3230561 w 2141"/>
              <a:gd name="T15" fmla="*/ 30163 h 246"/>
              <a:gd name="T16" fmla="*/ 3076574 w 2141"/>
              <a:gd name="T17" fmla="*/ 61913 h 246"/>
              <a:gd name="T18" fmla="*/ 2998786 w 2141"/>
              <a:gd name="T19" fmla="*/ 150813 h 246"/>
              <a:gd name="T20" fmla="*/ 1646237 w 2141"/>
              <a:gd name="T21" fmla="*/ 139700 h 246"/>
              <a:gd name="T22" fmla="*/ 1204912 w 2141"/>
              <a:gd name="T23" fmla="*/ 265113 h 246"/>
              <a:gd name="T24" fmla="*/ 976312 w 2141"/>
              <a:gd name="T25" fmla="*/ 390525 h 24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141"/>
              <a:gd name="T40" fmla="*/ 0 h 246"/>
              <a:gd name="T41" fmla="*/ 2141 w 2141"/>
              <a:gd name="T42" fmla="*/ 246 h 24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141" h="246">
                <a:moveTo>
                  <a:pt x="615" y="246"/>
                </a:moveTo>
                <a:lnTo>
                  <a:pt x="653" y="167"/>
                </a:lnTo>
                <a:lnTo>
                  <a:pt x="615" y="108"/>
                </a:lnTo>
                <a:lnTo>
                  <a:pt x="480" y="58"/>
                </a:lnTo>
                <a:lnTo>
                  <a:pt x="231" y="29"/>
                </a:lnTo>
                <a:lnTo>
                  <a:pt x="0" y="0"/>
                </a:lnTo>
                <a:lnTo>
                  <a:pt x="2141" y="0"/>
                </a:lnTo>
                <a:lnTo>
                  <a:pt x="2035" y="19"/>
                </a:lnTo>
                <a:lnTo>
                  <a:pt x="1938" y="39"/>
                </a:lnTo>
                <a:lnTo>
                  <a:pt x="1889" y="95"/>
                </a:lnTo>
                <a:lnTo>
                  <a:pt x="1037" y="88"/>
                </a:lnTo>
                <a:lnTo>
                  <a:pt x="759" y="167"/>
                </a:lnTo>
                <a:lnTo>
                  <a:pt x="615" y="246"/>
                </a:lnTo>
                <a:close/>
              </a:path>
            </a:pathLst>
          </a:custGeom>
          <a:solidFill>
            <a:srgbClr val="FFF0E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CH" altLang="it-IT" sz="2400">
              <a:latin typeface="Times New Roman" panose="02020603050405020304" pitchFamily="18" charset="0"/>
            </a:endParaRPr>
          </a:p>
        </p:txBody>
      </p:sp>
      <p:sp>
        <p:nvSpPr>
          <p:cNvPr id="23583" name="Freeform 46">
            <a:extLst>
              <a:ext uri="{FF2B5EF4-FFF2-40B4-BE49-F238E27FC236}">
                <a16:creationId xmlns:a16="http://schemas.microsoft.com/office/drawing/2014/main" id="{65FF2D9C-D20A-9547-8463-BC4383D83915}"/>
              </a:ext>
            </a:extLst>
          </p:cNvPr>
          <p:cNvSpPr>
            <a:spLocks/>
          </p:cNvSpPr>
          <p:nvPr/>
        </p:nvSpPr>
        <p:spPr bwMode="auto">
          <a:xfrm>
            <a:off x="4541838" y="0"/>
            <a:ext cx="3175" cy="6888163"/>
          </a:xfrm>
          <a:custGeom>
            <a:avLst/>
            <a:gdLst>
              <a:gd name="T0" fmla="*/ 0 w 1"/>
              <a:gd name="T1" fmla="*/ 0 h 4339"/>
              <a:gd name="T2" fmla="*/ 3175 w 1"/>
              <a:gd name="T3" fmla="*/ 6888163 h 4339"/>
              <a:gd name="T4" fmla="*/ 0 60000 65536"/>
              <a:gd name="T5" fmla="*/ 0 60000 65536"/>
              <a:gd name="T6" fmla="*/ 0 w 1"/>
              <a:gd name="T7" fmla="*/ 0 h 4339"/>
              <a:gd name="T8" fmla="*/ 1 w 1"/>
              <a:gd name="T9" fmla="*/ 4339 h 433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4339">
                <a:moveTo>
                  <a:pt x="0" y="0"/>
                </a:moveTo>
                <a:lnTo>
                  <a:pt x="1" y="4339"/>
                </a:lnTo>
              </a:path>
            </a:pathLst>
          </a:cu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CH" altLang="it-IT" sz="2400">
              <a:latin typeface="Times New Roman" panose="02020603050405020304" pitchFamily="18" charset="0"/>
            </a:endParaRPr>
          </a:p>
        </p:txBody>
      </p:sp>
      <p:sp>
        <p:nvSpPr>
          <p:cNvPr id="23584" name="Freeform 47">
            <a:extLst>
              <a:ext uri="{FF2B5EF4-FFF2-40B4-BE49-F238E27FC236}">
                <a16:creationId xmlns:a16="http://schemas.microsoft.com/office/drawing/2014/main" id="{DA3DA7C3-6D78-5A43-8018-BD3EFD017A4D}"/>
              </a:ext>
            </a:extLst>
          </p:cNvPr>
          <p:cNvSpPr>
            <a:spLocks/>
          </p:cNvSpPr>
          <p:nvPr/>
        </p:nvSpPr>
        <p:spPr bwMode="auto">
          <a:xfrm>
            <a:off x="1908175" y="-7938"/>
            <a:ext cx="1392238" cy="3235326"/>
          </a:xfrm>
          <a:custGeom>
            <a:avLst/>
            <a:gdLst>
              <a:gd name="T0" fmla="*/ 31786 w 876"/>
              <a:gd name="T1" fmla="*/ 3235326 h 2038"/>
              <a:gd name="T2" fmla="*/ 12715 w 876"/>
              <a:gd name="T3" fmla="*/ 3078163 h 2038"/>
              <a:gd name="T4" fmla="*/ 0 w 876"/>
              <a:gd name="T5" fmla="*/ 2868613 h 2038"/>
              <a:gd name="T6" fmla="*/ 4768 w 876"/>
              <a:gd name="T7" fmla="*/ 2595563 h 2038"/>
              <a:gd name="T8" fmla="*/ 27018 w 876"/>
              <a:gd name="T9" fmla="*/ 2366963 h 2038"/>
              <a:gd name="T10" fmla="*/ 82644 w 876"/>
              <a:gd name="T11" fmla="*/ 2165351 h 2038"/>
              <a:gd name="T12" fmla="*/ 166878 w 876"/>
              <a:gd name="T13" fmla="*/ 2098676 h 2038"/>
              <a:gd name="T14" fmla="*/ 216147 w 876"/>
              <a:gd name="T15" fmla="*/ 1952626 h 2038"/>
              <a:gd name="T16" fmla="*/ 228861 w 876"/>
              <a:gd name="T17" fmla="*/ 1816101 h 2038"/>
              <a:gd name="T18" fmla="*/ 230450 w 876"/>
              <a:gd name="T19" fmla="*/ 1755776 h 2038"/>
              <a:gd name="T20" fmla="*/ 262237 w 876"/>
              <a:gd name="T21" fmla="*/ 1635126 h 2038"/>
              <a:gd name="T22" fmla="*/ 343292 w 876"/>
              <a:gd name="T23" fmla="*/ 1471613 h 2038"/>
              <a:gd name="T24" fmla="*/ 468847 w 876"/>
              <a:gd name="T25" fmla="*/ 1265238 h 2038"/>
              <a:gd name="T26" fmla="*/ 670690 w 876"/>
              <a:gd name="T27" fmla="*/ 985838 h 2038"/>
              <a:gd name="T28" fmla="*/ 773995 w 876"/>
              <a:gd name="T29" fmla="*/ 854075 h 2038"/>
              <a:gd name="T30" fmla="*/ 858229 w 876"/>
              <a:gd name="T31" fmla="*/ 771525 h 2038"/>
              <a:gd name="T32" fmla="*/ 1004446 w 876"/>
              <a:gd name="T33" fmla="*/ 628650 h 2038"/>
              <a:gd name="T34" fmla="*/ 1160198 w 876"/>
              <a:gd name="T35" fmla="*/ 500063 h 2038"/>
              <a:gd name="T36" fmla="*/ 1271450 w 876"/>
              <a:gd name="T37" fmla="*/ 427038 h 2038"/>
              <a:gd name="T38" fmla="*/ 1363630 w 876"/>
              <a:gd name="T39" fmla="*/ 339725 h 2038"/>
              <a:gd name="T40" fmla="*/ 1392238 w 876"/>
              <a:gd name="T41" fmla="*/ 276225 h 2038"/>
              <a:gd name="T42" fmla="*/ 1368398 w 876"/>
              <a:gd name="T43" fmla="*/ 219075 h 2038"/>
              <a:gd name="T44" fmla="*/ 1339791 w 876"/>
              <a:gd name="T45" fmla="*/ 176213 h 2038"/>
              <a:gd name="T46" fmla="*/ 1273040 w 876"/>
              <a:gd name="T47" fmla="*/ 150813 h 2038"/>
              <a:gd name="T48" fmla="*/ 1161788 w 876"/>
              <a:gd name="T49" fmla="*/ 119063 h 2038"/>
              <a:gd name="T50" fmla="*/ 1029875 w 876"/>
              <a:gd name="T51" fmla="*/ 88900 h 2038"/>
              <a:gd name="T52" fmla="*/ 877301 w 876"/>
              <a:gd name="T53" fmla="*/ 58738 h 2038"/>
              <a:gd name="T54" fmla="*/ 704066 w 876"/>
              <a:gd name="T55" fmla="*/ 58738 h 2038"/>
              <a:gd name="T56" fmla="*/ 349649 w 876"/>
              <a:gd name="T57" fmla="*/ 0 h 2038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876"/>
              <a:gd name="T88" fmla="*/ 0 h 2038"/>
              <a:gd name="T89" fmla="*/ 876 w 876"/>
              <a:gd name="T90" fmla="*/ 2038 h 2038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876" h="2038">
                <a:moveTo>
                  <a:pt x="20" y="2038"/>
                </a:moveTo>
                <a:lnTo>
                  <a:pt x="8" y="1939"/>
                </a:lnTo>
                <a:lnTo>
                  <a:pt x="0" y="1807"/>
                </a:lnTo>
                <a:lnTo>
                  <a:pt x="3" y="1635"/>
                </a:lnTo>
                <a:lnTo>
                  <a:pt x="17" y="1491"/>
                </a:lnTo>
                <a:lnTo>
                  <a:pt x="52" y="1364"/>
                </a:lnTo>
                <a:lnTo>
                  <a:pt x="105" y="1322"/>
                </a:lnTo>
                <a:lnTo>
                  <a:pt x="136" y="1230"/>
                </a:lnTo>
                <a:lnTo>
                  <a:pt x="144" y="1144"/>
                </a:lnTo>
                <a:lnTo>
                  <a:pt x="145" y="1106"/>
                </a:lnTo>
                <a:lnTo>
                  <a:pt x="165" y="1030"/>
                </a:lnTo>
                <a:lnTo>
                  <a:pt x="216" y="927"/>
                </a:lnTo>
                <a:lnTo>
                  <a:pt x="295" y="797"/>
                </a:lnTo>
                <a:lnTo>
                  <a:pt x="422" y="621"/>
                </a:lnTo>
                <a:lnTo>
                  <a:pt x="487" y="538"/>
                </a:lnTo>
                <a:lnTo>
                  <a:pt x="540" y="486"/>
                </a:lnTo>
                <a:lnTo>
                  <a:pt x="632" y="396"/>
                </a:lnTo>
                <a:lnTo>
                  <a:pt x="730" y="315"/>
                </a:lnTo>
                <a:lnTo>
                  <a:pt x="800" y="269"/>
                </a:lnTo>
                <a:lnTo>
                  <a:pt x="858" y="214"/>
                </a:lnTo>
                <a:lnTo>
                  <a:pt x="876" y="174"/>
                </a:lnTo>
                <a:lnTo>
                  <a:pt x="861" y="138"/>
                </a:lnTo>
                <a:lnTo>
                  <a:pt x="843" y="111"/>
                </a:lnTo>
                <a:lnTo>
                  <a:pt x="801" y="95"/>
                </a:lnTo>
                <a:lnTo>
                  <a:pt x="731" y="75"/>
                </a:lnTo>
                <a:lnTo>
                  <a:pt x="648" y="56"/>
                </a:lnTo>
                <a:lnTo>
                  <a:pt x="552" y="37"/>
                </a:lnTo>
                <a:lnTo>
                  <a:pt x="443" y="37"/>
                </a:lnTo>
                <a:lnTo>
                  <a:pt x="220" y="0"/>
                </a:lnTo>
              </a:path>
            </a:pathLst>
          </a:custGeom>
          <a:noFill/>
          <a:ln w="762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CH" altLang="it-IT" sz="2400">
              <a:latin typeface="Times New Roman" panose="02020603050405020304" pitchFamily="18" charset="0"/>
            </a:endParaRPr>
          </a:p>
        </p:txBody>
      </p:sp>
      <p:sp>
        <p:nvSpPr>
          <p:cNvPr id="23585" name="Freeform 48">
            <a:extLst>
              <a:ext uri="{FF2B5EF4-FFF2-40B4-BE49-F238E27FC236}">
                <a16:creationId xmlns:a16="http://schemas.microsoft.com/office/drawing/2014/main" id="{9A3A3B20-8A5A-CC48-9DC5-E33B91C08074}"/>
              </a:ext>
            </a:extLst>
          </p:cNvPr>
          <p:cNvSpPr>
            <a:spLocks/>
          </p:cNvSpPr>
          <p:nvPr/>
        </p:nvSpPr>
        <p:spPr bwMode="auto">
          <a:xfrm>
            <a:off x="2489200" y="0"/>
            <a:ext cx="995363" cy="630238"/>
          </a:xfrm>
          <a:custGeom>
            <a:avLst/>
            <a:gdLst>
              <a:gd name="T0" fmla="*/ 520700 w 627"/>
              <a:gd name="T1" fmla="*/ 588963 h 397"/>
              <a:gd name="T2" fmla="*/ 512763 w 627"/>
              <a:gd name="T3" fmla="*/ 611188 h 397"/>
              <a:gd name="T4" fmla="*/ 538163 w 627"/>
              <a:gd name="T5" fmla="*/ 625475 h 397"/>
              <a:gd name="T6" fmla="*/ 574675 w 627"/>
              <a:gd name="T7" fmla="*/ 630238 h 397"/>
              <a:gd name="T8" fmla="*/ 615950 w 627"/>
              <a:gd name="T9" fmla="*/ 620713 h 397"/>
              <a:gd name="T10" fmla="*/ 647700 w 627"/>
              <a:gd name="T11" fmla="*/ 598488 h 397"/>
              <a:gd name="T12" fmla="*/ 701675 w 627"/>
              <a:gd name="T13" fmla="*/ 541338 h 397"/>
              <a:gd name="T14" fmla="*/ 793750 w 627"/>
              <a:gd name="T15" fmla="*/ 479425 h 397"/>
              <a:gd name="T16" fmla="*/ 892175 w 627"/>
              <a:gd name="T17" fmla="*/ 446088 h 397"/>
              <a:gd name="T18" fmla="*/ 974725 w 627"/>
              <a:gd name="T19" fmla="*/ 376238 h 397"/>
              <a:gd name="T20" fmla="*/ 995363 w 627"/>
              <a:gd name="T21" fmla="*/ 284163 h 397"/>
              <a:gd name="T22" fmla="*/ 985838 w 627"/>
              <a:gd name="T23" fmla="*/ 173038 h 397"/>
              <a:gd name="T24" fmla="*/ 873125 w 627"/>
              <a:gd name="T25" fmla="*/ 92075 h 397"/>
              <a:gd name="T26" fmla="*/ 674688 w 627"/>
              <a:gd name="T27" fmla="*/ 1588 h 397"/>
              <a:gd name="T28" fmla="*/ 0 w 627"/>
              <a:gd name="T29" fmla="*/ 0 h 397"/>
              <a:gd name="T30" fmla="*/ 166688 w 627"/>
              <a:gd name="T31" fmla="*/ 22225 h 397"/>
              <a:gd name="T32" fmla="*/ 301625 w 627"/>
              <a:gd name="T33" fmla="*/ 25400 h 397"/>
              <a:gd name="T34" fmla="*/ 390525 w 627"/>
              <a:gd name="T35" fmla="*/ 30163 h 397"/>
              <a:gd name="T36" fmla="*/ 517525 w 627"/>
              <a:gd name="T37" fmla="*/ 66675 h 397"/>
              <a:gd name="T38" fmla="*/ 631825 w 627"/>
              <a:gd name="T39" fmla="*/ 88900 h 397"/>
              <a:gd name="T40" fmla="*/ 709613 w 627"/>
              <a:gd name="T41" fmla="*/ 117475 h 397"/>
              <a:gd name="T42" fmla="*/ 792163 w 627"/>
              <a:gd name="T43" fmla="*/ 161925 h 397"/>
              <a:gd name="T44" fmla="*/ 842963 w 627"/>
              <a:gd name="T45" fmla="*/ 244475 h 397"/>
              <a:gd name="T46" fmla="*/ 815975 w 627"/>
              <a:gd name="T47" fmla="*/ 358775 h 397"/>
              <a:gd name="T48" fmla="*/ 717550 w 627"/>
              <a:gd name="T49" fmla="*/ 422275 h 397"/>
              <a:gd name="T50" fmla="*/ 603250 w 627"/>
              <a:gd name="T51" fmla="*/ 506413 h 397"/>
              <a:gd name="T52" fmla="*/ 552450 w 627"/>
              <a:gd name="T53" fmla="*/ 549275 h 397"/>
              <a:gd name="T54" fmla="*/ 520700 w 627"/>
              <a:gd name="T55" fmla="*/ 588963 h 397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627"/>
              <a:gd name="T85" fmla="*/ 0 h 397"/>
              <a:gd name="T86" fmla="*/ 627 w 627"/>
              <a:gd name="T87" fmla="*/ 397 h 397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627" h="397">
                <a:moveTo>
                  <a:pt x="328" y="371"/>
                </a:moveTo>
                <a:lnTo>
                  <a:pt x="323" y="385"/>
                </a:lnTo>
                <a:lnTo>
                  <a:pt x="339" y="394"/>
                </a:lnTo>
                <a:lnTo>
                  <a:pt x="362" y="397"/>
                </a:lnTo>
                <a:lnTo>
                  <a:pt x="388" y="391"/>
                </a:lnTo>
                <a:lnTo>
                  <a:pt x="408" y="377"/>
                </a:lnTo>
                <a:lnTo>
                  <a:pt x="442" y="341"/>
                </a:lnTo>
                <a:lnTo>
                  <a:pt x="500" y="302"/>
                </a:lnTo>
                <a:lnTo>
                  <a:pt x="562" y="281"/>
                </a:lnTo>
                <a:lnTo>
                  <a:pt x="614" y="237"/>
                </a:lnTo>
                <a:lnTo>
                  <a:pt x="627" y="179"/>
                </a:lnTo>
                <a:lnTo>
                  <a:pt x="621" y="109"/>
                </a:lnTo>
                <a:lnTo>
                  <a:pt x="550" y="58"/>
                </a:lnTo>
                <a:lnTo>
                  <a:pt x="425" y="1"/>
                </a:lnTo>
                <a:lnTo>
                  <a:pt x="0" y="0"/>
                </a:lnTo>
                <a:lnTo>
                  <a:pt x="105" y="14"/>
                </a:lnTo>
                <a:lnTo>
                  <a:pt x="190" y="16"/>
                </a:lnTo>
                <a:lnTo>
                  <a:pt x="246" y="19"/>
                </a:lnTo>
                <a:lnTo>
                  <a:pt x="326" y="42"/>
                </a:lnTo>
                <a:lnTo>
                  <a:pt x="398" y="56"/>
                </a:lnTo>
                <a:lnTo>
                  <a:pt x="447" y="74"/>
                </a:lnTo>
                <a:lnTo>
                  <a:pt x="499" y="102"/>
                </a:lnTo>
                <a:lnTo>
                  <a:pt x="531" y="154"/>
                </a:lnTo>
                <a:lnTo>
                  <a:pt x="514" y="226"/>
                </a:lnTo>
                <a:lnTo>
                  <a:pt x="452" y="266"/>
                </a:lnTo>
                <a:lnTo>
                  <a:pt x="380" y="319"/>
                </a:lnTo>
                <a:lnTo>
                  <a:pt x="348" y="346"/>
                </a:lnTo>
                <a:lnTo>
                  <a:pt x="328" y="371"/>
                </a:lnTo>
                <a:close/>
              </a:path>
            </a:pathLst>
          </a:custGeom>
          <a:gradFill rotWithShape="0">
            <a:gsLst>
              <a:gs pos="0">
                <a:srgbClr val="DCC28E"/>
              </a:gs>
              <a:gs pos="50000">
                <a:srgbClr val="FFE1A5"/>
              </a:gs>
              <a:gs pos="100000">
                <a:srgbClr val="DCC28E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CH" altLang="it-IT" sz="2400">
              <a:latin typeface="Times New Roman" panose="02020603050405020304" pitchFamily="18" charset="0"/>
            </a:endParaRPr>
          </a:p>
        </p:txBody>
      </p:sp>
      <p:sp>
        <p:nvSpPr>
          <p:cNvPr id="23586" name="Freeform 49">
            <a:extLst>
              <a:ext uri="{FF2B5EF4-FFF2-40B4-BE49-F238E27FC236}">
                <a16:creationId xmlns:a16="http://schemas.microsoft.com/office/drawing/2014/main" id="{03CDB926-613E-FA4D-9BA4-1B1999495DE8}"/>
              </a:ext>
            </a:extLst>
          </p:cNvPr>
          <p:cNvSpPr>
            <a:spLocks/>
          </p:cNvSpPr>
          <p:nvPr/>
        </p:nvSpPr>
        <p:spPr bwMode="auto">
          <a:xfrm>
            <a:off x="1984375" y="841375"/>
            <a:ext cx="796925" cy="1589088"/>
          </a:xfrm>
          <a:custGeom>
            <a:avLst/>
            <a:gdLst>
              <a:gd name="T0" fmla="*/ 698500 w 502"/>
              <a:gd name="T1" fmla="*/ 33338 h 1001"/>
              <a:gd name="T2" fmla="*/ 595313 w 502"/>
              <a:gd name="T3" fmla="*/ 147638 h 1001"/>
              <a:gd name="T4" fmla="*/ 515938 w 502"/>
              <a:gd name="T5" fmla="*/ 242888 h 1001"/>
              <a:gd name="T6" fmla="*/ 425450 w 502"/>
              <a:gd name="T7" fmla="*/ 365125 h 1001"/>
              <a:gd name="T8" fmla="*/ 344488 w 502"/>
              <a:gd name="T9" fmla="*/ 514350 h 1001"/>
              <a:gd name="T10" fmla="*/ 249238 w 502"/>
              <a:gd name="T11" fmla="*/ 679450 h 1001"/>
              <a:gd name="T12" fmla="*/ 171450 w 502"/>
              <a:gd name="T13" fmla="*/ 877888 h 1001"/>
              <a:gd name="T14" fmla="*/ 176213 w 502"/>
              <a:gd name="T15" fmla="*/ 979488 h 1001"/>
              <a:gd name="T16" fmla="*/ 166688 w 502"/>
              <a:gd name="T17" fmla="*/ 1104900 h 1001"/>
              <a:gd name="T18" fmla="*/ 150813 w 502"/>
              <a:gd name="T19" fmla="*/ 1189038 h 1001"/>
              <a:gd name="T20" fmla="*/ 107950 w 502"/>
              <a:gd name="T21" fmla="*/ 1284288 h 1001"/>
              <a:gd name="T22" fmla="*/ 41275 w 502"/>
              <a:gd name="T23" fmla="*/ 1331913 h 1001"/>
              <a:gd name="T24" fmla="*/ 14288 w 502"/>
              <a:gd name="T25" fmla="*/ 1416050 h 1001"/>
              <a:gd name="T26" fmla="*/ 0 w 502"/>
              <a:gd name="T27" fmla="*/ 1512888 h 1001"/>
              <a:gd name="T28" fmla="*/ 3175 w 502"/>
              <a:gd name="T29" fmla="*/ 1576388 h 1001"/>
              <a:gd name="T30" fmla="*/ 25400 w 502"/>
              <a:gd name="T31" fmla="*/ 1589088 h 1001"/>
              <a:gd name="T32" fmla="*/ 55563 w 502"/>
              <a:gd name="T33" fmla="*/ 1554163 h 1001"/>
              <a:gd name="T34" fmla="*/ 103188 w 502"/>
              <a:gd name="T35" fmla="*/ 1431925 h 1001"/>
              <a:gd name="T36" fmla="*/ 161925 w 502"/>
              <a:gd name="T37" fmla="*/ 1317625 h 1001"/>
              <a:gd name="T38" fmla="*/ 220663 w 502"/>
              <a:gd name="T39" fmla="*/ 1195388 h 1001"/>
              <a:gd name="T40" fmla="*/ 252413 w 502"/>
              <a:gd name="T41" fmla="*/ 1073150 h 1001"/>
              <a:gd name="T42" fmla="*/ 255588 w 502"/>
              <a:gd name="T43" fmla="*/ 990600 h 1001"/>
              <a:gd name="T44" fmla="*/ 260350 w 502"/>
              <a:gd name="T45" fmla="*/ 893763 h 1001"/>
              <a:gd name="T46" fmla="*/ 311150 w 502"/>
              <a:gd name="T47" fmla="*/ 771525 h 1001"/>
              <a:gd name="T48" fmla="*/ 342900 w 502"/>
              <a:gd name="T49" fmla="*/ 715963 h 1001"/>
              <a:gd name="T50" fmla="*/ 415925 w 502"/>
              <a:gd name="T51" fmla="*/ 668338 h 1001"/>
              <a:gd name="T52" fmla="*/ 487363 w 502"/>
              <a:gd name="T53" fmla="*/ 619125 h 1001"/>
              <a:gd name="T54" fmla="*/ 546100 w 502"/>
              <a:gd name="T55" fmla="*/ 555625 h 1001"/>
              <a:gd name="T56" fmla="*/ 590550 w 502"/>
              <a:gd name="T57" fmla="*/ 506413 h 1001"/>
              <a:gd name="T58" fmla="*/ 620713 w 502"/>
              <a:gd name="T59" fmla="*/ 414338 h 1001"/>
              <a:gd name="T60" fmla="*/ 631825 w 502"/>
              <a:gd name="T61" fmla="*/ 300038 h 1001"/>
              <a:gd name="T62" fmla="*/ 649288 w 502"/>
              <a:gd name="T63" fmla="*/ 220663 h 1001"/>
              <a:gd name="T64" fmla="*/ 696913 w 502"/>
              <a:gd name="T65" fmla="*/ 147638 h 1001"/>
              <a:gd name="T66" fmla="*/ 762000 w 502"/>
              <a:gd name="T67" fmla="*/ 95250 h 1001"/>
              <a:gd name="T68" fmla="*/ 796925 w 502"/>
              <a:gd name="T69" fmla="*/ 47625 h 1001"/>
              <a:gd name="T70" fmla="*/ 787400 w 502"/>
              <a:gd name="T71" fmla="*/ 7938 h 1001"/>
              <a:gd name="T72" fmla="*/ 760413 w 502"/>
              <a:gd name="T73" fmla="*/ 0 h 1001"/>
              <a:gd name="T74" fmla="*/ 698500 w 502"/>
              <a:gd name="T75" fmla="*/ 33338 h 1001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502"/>
              <a:gd name="T115" fmla="*/ 0 h 1001"/>
              <a:gd name="T116" fmla="*/ 502 w 502"/>
              <a:gd name="T117" fmla="*/ 1001 h 1001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502" h="1001">
                <a:moveTo>
                  <a:pt x="440" y="21"/>
                </a:moveTo>
                <a:lnTo>
                  <a:pt x="375" y="93"/>
                </a:lnTo>
                <a:lnTo>
                  <a:pt x="325" y="153"/>
                </a:lnTo>
                <a:lnTo>
                  <a:pt x="268" y="230"/>
                </a:lnTo>
                <a:lnTo>
                  <a:pt x="217" y="324"/>
                </a:lnTo>
                <a:lnTo>
                  <a:pt x="157" y="428"/>
                </a:lnTo>
                <a:lnTo>
                  <a:pt x="108" y="553"/>
                </a:lnTo>
                <a:lnTo>
                  <a:pt x="111" y="617"/>
                </a:lnTo>
                <a:lnTo>
                  <a:pt x="105" y="696"/>
                </a:lnTo>
                <a:lnTo>
                  <a:pt x="95" y="749"/>
                </a:lnTo>
                <a:lnTo>
                  <a:pt x="68" y="809"/>
                </a:lnTo>
                <a:lnTo>
                  <a:pt x="26" y="839"/>
                </a:lnTo>
                <a:lnTo>
                  <a:pt x="9" y="892"/>
                </a:lnTo>
                <a:lnTo>
                  <a:pt x="0" y="953"/>
                </a:lnTo>
                <a:lnTo>
                  <a:pt x="2" y="993"/>
                </a:lnTo>
                <a:lnTo>
                  <a:pt x="16" y="1001"/>
                </a:lnTo>
                <a:lnTo>
                  <a:pt x="35" y="979"/>
                </a:lnTo>
                <a:lnTo>
                  <a:pt x="65" y="902"/>
                </a:lnTo>
                <a:lnTo>
                  <a:pt x="102" y="830"/>
                </a:lnTo>
                <a:lnTo>
                  <a:pt x="139" y="753"/>
                </a:lnTo>
                <a:lnTo>
                  <a:pt x="159" y="676"/>
                </a:lnTo>
                <a:lnTo>
                  <a:pt x="161" y="624"/>
                </a:lnTo>
                <a:lnTo>
                  <a:pt x="164" y="563"/>
                </a:lnTo>
                <a:lnTo>
                  <a:pt x="196" y="486"/>
                </a:lnTo>
                <a:lnTo>
                  <a:pt x="216" y="451"/>
                </a:lnTo>
                <a:lnTo>
                  <a:pt x="262" y="421"/>
                </a:lnTo>
                <a:lnTo>
                  <a:pt x="307" y="390"/>
                </a:lnTo>
                <a:lnTo>
                  <a:pt x="344" y="350"/>
                </a:lnTo>
                <a:lnTo>
                  <a:pt x="372" y="319"/>
                </a:lnTo>
                <a:lnTo>
                  <a:pt x="391" y="261"/>
                </a:lnTo>
                <a:lnTo>
                  <a:pt x="398" y="189"/>
                </a:lnTo>
                <a:lnTo>
                  <a:pt x="409" y="139"/>
                </a:lnTo>
                <a:lnTo>
                  <a:pt x="439" y="93"/>
                </a:lnTo>
                <a:lnTo>
                  <a:pt x="480" y="60"/>
                </a:lnTo>
                <a:lnTo>
                  <a:pt x="502" y="30"/>
                </a:lnTo>
                <a:lnTo>
                  <a:pt x="496" y="5"/>
                </a:lnTo>
                <a:lnTo>
                  <a:pt x="479" y="0"/>
                </a:lnTo>
                <a:lnTo>
                  <a:pt x="440" y="21"/>
                </a:lnTo>
                <a:close/>
              </a:path>
            </a:pathLst>
          </a:custGeom>
          <a:gradFill rotWithShape="0">
            <a:gsLst>
              <a:gs pos="0">
                <a:srgbClr val="DCC28E"/>
              </a:gs>
              <a:gs pos="50000">
                <a:srgbClr val="FFE1A5"/>
              </a:gs>
              <a:gs pos="100000">
                <a:srgbClr val="DCC28E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CH" altLang="it-IT" sz="2400">
              <a:latin typeface="Times New Roman" panose="02020603050405020304" pitchFamily="18" charset="0"/>
            </a:endParaRPr>
          </a:p>
        </p:txBody>
      </p:sp>
      <p:sp>
        <p:nvSpPr>
          <p:cNvPr id="23587" name="Freeform 50">
            <a:extLst>
              <a:ext uri="{FF2B5EF4-FFF2-40B4-BE49-F238E27FC236}">
                <a16:creationId xmlns:a16="http://schemas.microsoft.com/office/drawing/2014/main" id="{1F3EDFB9-56EA-9940-B060-2DC3DA45239D}"/>
              </a:ext>
            </a:extLst>
          </p:cNvPr>
          <p:cNvSpPr>
            <a:spLocks/>
          </p:cNvSpPr>
          <p:nvPr/>
        </p:nvSpPr>
        <p:spPr bwMode="auto">
          <a:xfrm rot="-206989">
            <a:off x="2755900" y="600075"/>
            <a:ext cx="563563" cy="528638"/>
          </a:xfrm>
          <a:custGeom>
            <a:avLst/>
            <a:gdLst>
              <a:gd name="T0" fmla="*/ 0 w 309"/>
              <a:gd name="T1" fmla="*/ 185487 h 285"/>
              <a:gd name="T2" fmla="*/ 9119 w 309"/>
              <a:gd name="T3" fmla="*/ 231859 h 285"/>
              <a:gd name="T4" fmla="*/ 69305 w 309"/>
              <a:gd name="T5" fmla="*/ 306054 h 285"/>
              <a:gd name="T6" fmla="*/ 125844 w 309"/>
              <a:gd name="T7" fmla="*/ 359845 h 285"/>
              <a:gd name="T8" fmla="*/ 180559 w 309"/>
              <a:gd name="T9" fmla="*/ 430330 h 285"/>
              <a:gd name="T10" fmla="*/ 251688 w 309"/>
              <a:gd name="T11" fmla="*/ 487831 h 285"/>
              <a:gd name="T12" fmla="*/ 291813 w 309"/>
              <a:gd name="T13" fmla="*/ 528638 h 285"/>
              <a:gd name="T14" fmla="*/ 310051 w 309"/>
              <a:gd name="T15" fmla="*/ 511944 h 285"/>
              <a:gd name="T16" fmla="*/ 300932 w 309"/>
              <a:gd name="T17" fmla="*/ 482266 h 285"/>
              <a:gd name="T18" fmla="*/ 320994 w 309"/>
              <a:gd name="T19" fmla="*/ 460008 h 285"/>
              <a:gd name="T20" fmla="*/ 350175 w 309"/>
              <a:gd name="T21" fmla="*/ 487831 h 285"/>
              <a:gd name="T22" fmla="*/ 379356 w 309"/>
              <a:gd name="T23" fmla="*/ 487831 h 285"/>
              <a:gd name="T24" fmla="*/ 379356 w 309"/>
              <a:gd name="T25" fmla="*/ 467427 h 285"/>
              <a:gd name="T26" fmla="*/ 364766 w 309"/>
              <a:gd name="T27" fmla="*/ 439604 h 285"/>
              <a:gd name="T28" fmla="*/ 399418 w 309"/>
              <a:gd name="T29" fmla="*/ 439604 h 285"/>
              <a:gd name="T30" fmla="*/ 428600 w 309"/>
              <a:gd name="T31" fmla="*/ 454443 h 285"/>
              <a:gd name="T32" fmla="*/ 437719 w 309"/>
              <a:gd name="T33" fmla="*/ 439604 h 285"/>
              <a:gd name="T34" fmla="*/ 426776 w 309"/>
              <a:gd name="T35" fmla="*/ 409926 h 285"/>
              <a:gd name="T36" fmla="*/ 443190 w 309"/>
              <a:gd name="T37" fmla="*/ 398797 h 285"/>
              <a:gd name="T38" fmla="*/ 477843 w 309"/>
              <a:gd name="T39" fmla="*/ 419201 h 285"/>
              <a:gd name="T40" fmla="*/ 486962 w 309"/>
              <a:gd name="T41" fmla="*/ 395087 h 285"/>
              <a:gd name="T42" fmla="*/ 477843 w 309"/>
              <a:gd name="T43" fmla="*/ 369119 h 285"/>
              <a:gd name="T44" fmla="*/ 521615 w 309"/>
              <a:gd name="T45" fmla="*/ 374684 h 285"/>
              <a:gd name="T46" fmla="*/ 530734 w 309"/>
              <a:gd name="T47" fmla="*/ 354280 h 285"/>
              <a:gd name="T48" fmla="*/ 496081 w 309"/>
              <a:gd name="T49" fmla="*/ 326457 h 285"/>
              <a:gd name="T50" fmla="*/ 514320 w 309"/>
              <a:gd name="T51" fmla="*/ 306054 h 285"/>
              <a:gd name="T52" fmla="*/ 554444 w 309"/>
              <a:gd name="T53" fmla="*/ 326457 h 285"/>
              <a:gd name="T54" fmla="*/ 563563 w 309"/>
              <a:gd name="T55" fmla="*/ 309763 h 285"/>
              <a:gd name="T56" fmla="*/ 525263 w 309"/>
              <a:gd name="T57" fmla="*/ 252262 h 285"/>
              <a:gd name="T58" fmla="*/ 481491 w 309"/>
              <a:gd name="T59" fmla="*/ 191052 h 285"/>
              <a:gd name="T60" fmla="*/ 428600 w 309"/>
              <a:gd name="T61" fmla="*/ 133551 h 285"/>
              <a:gd name="T62" fmla="*/ 326465 w 309"/>
              <a:gd name="T63" fmla="*/ 53791 h 285"/>
              <a:gd name="T64" fmla="*/ 282693 w 309"/>
              <a:gd name="T65" fmla="*/ 22258 h 285"/>
              <a:gd name="T66" fmla="*/ 233450 w 309"/>
              <a:gd name="T67" fmla="*/ 0 h 285"/>
              <a:gd name="T68" fmla="*/ 186030 w 309"/>
              <a:gd name="T69" fmla="*/ 27823 h 285"/>
              <a:gd name="T70" fmla="*/ 109430 w 309"/>
              <a:gd name="T71" fmla="*/ 79759 h 285"/>
              <a:gd name="T72" fmla="*/ 43772 w 309"/>
              <a:gd name="T73" fmla="*/ 133551 h 285"/>
              <a:gd name="T74" fmla="*/ 0 w 309"/>
              <a:gd name="T75" fmla="*/ 185487 h 285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309"/>
              <a:gd name="T115" fmla="*/ 0 h 285"/>
              <a:gd name="T116" fmla="*/ 309 w 309"/>
              <a:gd name="T117" fmla="*/ 285 h 285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309" h="285">
                <a:moveTo>
                  <a:pt x="0" y="100"/>
                </a:moveTo>
                <a:lnTo>
                  <a:pt x="5" y="125"/>
                </a:lnTo>
                <a:lnTo>
                  <a:pt x="38" y="165"/>
                </a:lnTo>
                <a:lnTo>
                  <a:pt x="69" y="194"/>
                </a:lnTo>
                <a:lnTo>
                  <a:pt x="99" y="232"/>
                </a:lnTo>
                <a:lnTo>
                  <a:pt x="138" y="263"/>
                </a:lnTo>
                <a:lnTo>
                  <a:pt x="160" y="285"/>
                </a:lnTo>
                <a:lnTo>
                  <a:pt x="170" y="276"/>
                </a:lnTo>
                <a:lnTo>
                  <a:pt x="165" y="260"/>
                </a:lnTo>
                <a:lnTo>
                  <a:pt x="176" y="248"/>
                </a:lnTo>
                <a:lnTo>
                  <a:pt x="192" y="263"/>
                </a:lnTo>
                <a:lnTo>
                  <a:pt x="208" y="263"/>
                </a:lnTo>
                <a:lnTo>
                  <a:pt x="208" y="252"/>
                </a:lnTo>
                <a:lnTo>
                  <a:pt x="200" y="237"/>
                </a:lnTo>
                <a:lnTo>
                  <a:pt x="219" y="237"/>
                </a:lnTo>
                <a:lnTo>
                  <a:pt x="235" y="245"/>
                </a:lnTo>
                <a:lnTo>
                  <a:pt x="240" y="237"/>
                </a:lnTo>
                <a:lnTo>
                  <a:pt x="234" y="221"/>
                </a:lnTo>
                <a:lnTo>
                  <a:pt x="243" y="215"/>
                </a:lnTo>
                <a:lnTo>
                  <a:pt x="262" y="226"/>
                </a:lnTo>
                <a:lnTo>
                  <a:pt x="267" y="213"/>
                </a:lnTo>
                <a:lnTo>
                  <a:pt x="262" y="199"/>
                </a:lnTo>
                <a:lnTo>
                  <a:pt x="286" y="202"/>
                </a:lnTo>
                <a:lnTo>
                  <a:pt x="291" y="191"/>
                </a:lnTo>
                <a:lnTo>
                  <a:pt x="272" y="176"/>
                </a:lnTo>
                <a:lnTo>
                  <a:pt x="282" y="165"/>
                </a:lnTo>
                <a:lnTo>
                  <a:pt x="304" y="176"/>
                </a:lnTo>
                <a:lnTo>
                  <a:pt x="309" y="167"/>
                </a:lnTo>
                <a:lnTo>
                  <a:pt x="288" y="136"/>
                </a:lnTo>
                <a:lnTo>
                  <a:pt x="264" y="103"/>
                </a:lnTo>
                <a:lnTo>
                  <a:pt x="235" y="72"/>
                </a:lnTo>
                <a:lnTo>
                  <a:pt x="179" y="29"/>
                </a:lnTo>
                <a:lnTo>
                  <a:pt x="155" y="12"/>
                </a:lnTo>
                <a:lnTo>
                  <a:pt x="128" y="0"/>
                </a:lnTo>
                <a:lnTo>
                  <a:pt x="102" y="15"/>
                </a:lnTo>
                <a:lnTo>
                  <a:pt x="60" y="43"/>
                </a:lnTo>
                <a:cubicBezTo>
                  <a:pt x="47" y="51"/>
                  <a:pt x="35" y="62"/>
                  <a:pt x="24" y="72"/>
                </a:cubicBezTo>
                <a:cubicBezTo>
                  <a:pt x="15" y="80"/>
                  <a:pt x="11" y="89"/>
                  <a:pt x="0" y="100"/>
                </a:cubicBezTo>
                <a:close/>
              </a:path>
            </a:pathLst>
          </a:custGeom>
          <a:gradFill rotWithShape="0">
            <a:gsLst>
              <a:gs pos="0">
                <a:srgbClr val="DCC28E"/>
              </a:gs>
              <a:gs pos="50000">
                <a:srgbClr val="FFE1A5"/>
              </a:gs>
              <a:gs pos="100000">
                <a:srgbClr val="DCC28E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CH" altLang="it-IT" sz="2400">
              <a:latin typeface="Times New Roman" panose="02020603050405020304" pitchFamily="18" charset="0"/>
            </a:endParaRPr>
          </a:p>
        </p:txBody>
      </p:sp>
      <p:sp>
        <p:nvSpPr>
          <p:cNvPr id="23588" name="Freeform 51">
            <a:extLst>
              <a:ext uri="{FF2B5EF4-FFF2-40B4-BE49-F238E27FC236}">
                <a16:creationId xmlns:a16="http://schemas.microsoft.com/office/drawing/2014/main" id="{ED02A0F4-DE4B-0D4A-8FCC-4FBB3601911E}"/>
              </a:ext>
            </a:extLst>
          </p:cNvPr>
          <p:cNvSpPr>
            <a:spLocks/>
          </p:cNvSpPr>
          <p:nvPr/>
        </p:nvSpPr>
        <p:spPr bwMode="auto">
          <a:xfrm rot="-206989">
            <a:off x="2860675" y="719138"/>
            <a:ext cx="131763" cy="136525"/>
          </a:xfrm>
          <a:custGeom>
            <a:avLst/>
            <a:gdLst>
              <a:gd name="T0" fmla="*/ 86012 w 72"/>
              <a:gd name="T1" fmla="*/ 5611 h 73"/>
              <a:gd name="T2" fmla="*/ 53071 w 72"/>
              <a:gd name="T3" fmla="*/ 0 h 73"/>
              <a:gd name="T4" fmla="*/ 21960 w 72"/>
              <a:gd name="T5" fmla="*/ 16832 h 73"/>
              <a:gd name="T6" fmla="*/ 9150 w 72"/>
              <a:gd name="T7" fmla="*/ 56106 h 73"/>
              <a:gd name="T8" fmla="*/ 0 w 72"/>
              <a:gd name="T9" fmla="*/ 89770 h 73"/>
              <a:gd name="T10" fmla="*/ 12810 w 72"/>
              <a:gd name="T11" fmla="*/ 125304 h 73"/>
              <a:gd name="T12" fmla="*/ 47581 w 72"/>
              <a:gd name="T13" fmla="*/ 136525 h 73"/>
              <a:gd name="T14" fmla="*/ 71372 w 72"/>
              <a:gd name="T15" fmla="*/ 129044 h 73"/>
              <a:gd name="T16" fmla="*/ 91502 w 72"/>
              <a:gd name="T17" fmla="*/ 114083 h 73"/>
              <a:gd name="T18" fmla="*/ 126273 w 72"/>
              <a:gd name="T19" fmla="*/ 91640 h 73"/>
              <a:gd name="T20" fmla="*/ 129933 w 72"/>
              <a:gd name="T21" fmla="*/ 56106 h 73"/>
              <a:gd name="T22" fmla="*/ 131763 w 72"/>
              <a:gd name="T23" fmla="*/ 31793 h 73"/>
              <a:gd name="T24" fmla="*/ 120783 w 72"/>
              <a:gd name="T25" fmla="*/ 11221 h 73"/>
              <a:gd name="T26" fmla="*/ 86012 w 72"/>
              <a:gd name="T27" fmla="*/ 5611 h 7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72"/>
              <a:gd name="T43" fmla="*/ 0 h 73"/>
              <a:gd name="T44" fmla="*/ 72 w 72"/>
              <a:gd name="T45" fmla="*/ 73 h 73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72" h="73">
                <a:moveTo>
                  <a:pt x="47" y="3"/>
                </a:moveTo>
                <a:lnTo>
                  <a:pt x="29" y="0"/>
                </a:lnTo>
                <a:lnTo>
                  <a:pt x="12" y="9"/>
                </a:lnTo>
                <a:lnTo>
                  <a:pt x="5" y="30"/>
                </a:lnTo>
                <a:lnTo>
                  <a:pt x="0" y="48"/>
                </a:lnTo>
                <a:lnTo>
                  <a:pt x="7" y="67"/>
                </a:lnTo>
                <a:lnTo>
                  <a:pt x="26" y="73"/>
                </a:lnTo>
                <a:lnTo>
                  <a:pt x="39" y="69"/>
                </a:lnTo>
                <a:lnTo>
                  <a:pt x="50" y="61"/>
                </a:lnTo>
                <a:lnTo>
                  <a:pt x="69" y="49"/>
                </a:lnTo>
                <a:lnTo>
                  <a:pt x="71" y="30"/>
                </a:lnTo>
                <a:lnTo>
                  <a:pt x="72" y="17"/>
                </a:lnTo>
                <a:lnTo>
                  <a:pt x="66" y="6"/>
                </a:lnTo>
                <a:lnTo>
                  <a:pt x="47" y="3"/>
                </a:lnTo>
                <a:close/>
              </a:path>
            </a:pathLst>
          </a:custGeom>
          <a:solidFill>
            <a:schemeClr val="tx1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CH" altLang="it-IT" sz="2400">
              <a:latin typeface="Times New Roman" panose="02020603050405020304" pitchFamily="18" charset="0"/>
            </a:endParaRPr>
          </a:p>
        </p:txBody>
      </p:sp>
      <p:sp>
        <p:nvSpPr>
          <p:cNvPr id="23589" name="Freeform 52">
            <a:extLst>
              <a:ext uri="{FF2B5EF4-FFF2-40B4-BE49-F238E27FC236}">
                <a16:creationId xmlns:a16="http://schemas.microsoft.com/office/drawing/2014/main" id="{E76B0A7B-4F59-334E-97C8-28BFA7416C50}"/>
              </a:ext>
            </a:extLst>
          </p:cNvPr>
          <p:cNvSpPr>
            <a:spLocks/>
          </p:cNvSpPr>
          <p:nvPr/>
        </p:nvSpPr>
        <p:spPr bwMode="auto">
          <a:xfrm rot="-725850">
            <a:off x="2327275" y="1219200"/>
            <a:ext cx="223838" cy="219075"/>
          </a:xfrm>
          <a:custGeom>
            <a:avLst/>
            <a:gdLst>
              <a:gd name="T0" fmla="*/ 211099 w 123"/>
              <a:gd name="T1" fmla="*/ 0 h 118"/>
              <a:gd name="T2" fmla="*/ 149225 w 123"/>
              <a:gd name="T3" fmla="*/ 31562 h 118"/>
              <a:gd name="T4" fmla="*/ 70973 w 123"/>
              <a:gd name="T5" fmla="*/ 107681 h 118"/>
              <a:gd name="T6" fmla="*/ 18198 w 123"/>
              <a:gd name="T7" fmla="*/ 159665 h 118"/>
              <a:gd name="T8" fmla="*/ 0 w 123"/>
              <a:gd name="T9" fmla="*/ 198653 h 118"/>
              <a:gd name="T10" fmla="*/ 10919 w 123"/>
              <a:gd name="T11" fmla="*/ 219075 h 118"/>
              <a:gd name="T12" fmla="*/ 45496 w 123"/>
              <a:gd name="T13" fmla="*/ 209792 h 118"/>
              <a:gd name="T14" fmla="*/ 80072 w 123"/>
              <a:gd name="T15" fmla="*/ 165235 h 118"/>
              <a:gd name="T16" fmla="*/ 112829 w 123"/>
              <a:gd name="T17" fmla="*/ 146669 h 118"/>
              <a:gd name="T18" fmla="*/ 154685 w 123"/>
              <a:gd name="T19" fmla="*/ 120677 h 118"/>
              <a:gd name="T20" fmla="*/ 207460 w 123"/>
              <a:gd name="T21" fmla="*/ 66836 h 118"/>
              <a:gd name="T22" fmla="*/ 223838 w 123"/>
              <a:gd name="T23" fmla="*/ 35275 h 118"/>
              <a:gd name="T24" fmla="*/ 211099 w 123"/>
              <a:gd name="T25" fmla="*/ 0 h 11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3"/>
              <a:gd name="T40" fmla="*/ 0 h 118"/>
              <a:gd name="T41" fmla="*/ 123 w 123"/>
              <a:gd name="T42" fmla="*/ 118 h 11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3" h="118">
                <a:moveTo>
                  <a:pt x="116" y="0"/>
                </a:moveTo>
                <a:lnTo>
                  <a:pt x="82" y="17"/>
                </a:lnTo>
                <a:lnTo>
                  <a:pt x="39" y="58"/>
                </a:lnTo>
                <a:lnTo>
                  <a:pt x="10" y="86"/>
                </a:lnTo>
                <a:lnTo>
                  <a:pt x="0" y="107"/>
                </a:lnTo>
                <a:lnTo>
                  <a:pt x="6" y="118"/>
                </a:lnTo>
                <a:lnTo>
                  <a:pt x="25" y="113"/>
                </a:lnTo>
                <a:lnTo>
                  <a:pt x="44" y="89"/>
                </a:lnTo>
                <a:lnTo>
                  <a:pt x="62" y="79"/>
                </a:lnTo>
                <a:lnTo>
                  <a:pt x="85" y="65"/>
                </a:lnTo>
                <a:lnTo>
                  <a:pt x="114" y="36"/>
                </a:lnTo>
                <a:lnTo>
                  <a:pt x="123" y="19"/>
                </a:lnTo>
                <a:lnTo>
                  <a:pt x="116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CH" altLang="it-IT" sz="2400">
              <a:latin typeface="Times New Roman" panose="02020603050405020304" pitchFamily="18" charset="0"/>
            </a:endParaRPr>
          </a:p>
        </p:txBody>
      </p:sp>
      <p:sp>
        <p:nvSpPr>
          <p:cNvPr id="23590" name="Freeform 53">
            <a:extLst>
              <a:ext uri="{FF2B5EF4-FFF2-40B4-BE49-F238E27FC236}">
                <a16:creationId xmlns:a16="http://schemas.microsoft.com/office/drawing/2014/main" id="{B3DD069C-A7EE-4047-882C-E24314FC762A}"/>
              </a:ext>
            </a:extLst>
          </p:cNvPr>
          <p:cNvSpPr>
            <a:spLocks/>
          </p:cNvSpPr>
          <p:nvPr/>
        </p:nvSpPr>
        <p:spPr bwMode="auto">
          <a:xfrm>
            <a:off x="1936750" y="2438400"/>
            <a:ext cx="263525" cy="788988"/>
          </a:xfrm>
          <a:custGeom>
            <a:avLst/>
            <a:gdLst>
              <a:gd name="T0" fmla="*/ 57496 w 165"/>
              <a:gd name="T1" fmla="*/ 0 h 497"/>
              <a:gd name="T2" fmla="*/ 25554 w 165"/>
              <a:gd name="T3" fmla="*/ 19050 h 497"/>
              <a:gd name="T4" fmla="*/ 19165 w 165"/>
              <a:gd name="T5" fmla="*/ 76200 h 497"/>
              <a:gd name="T6" fmla="*/ 14374 w 165"/>
              <a:gd name="T7" fmla="*/ 141288 h 497"/>
              <a:gd name="T8" fmla="*/ 6388 w 165"/>
              <a:gd name="T9" fmla="*/ 193675 h 497"/>
              <a:gd name="T10" fmla="*/ 0 w 165"/>
              <a:gd name="T11" fmla="*/ 255588 h 497"/>
              <a:gd name="T12" fmla="*/ 6388 w 165"/>
              <a:gd name="T13" fmla="*/ 342900 h 497"/>
              <a:gd name="T14" fmla="*/ 3194 w 165"/>
              <a:gd name="T15" fmla="*/ 441325 h 497"/>
              <a:gd name="T16" fmla="*/ 3194 w 165"/>
              <a:gd name="T17" fmla="*/ 549275 h 497"/>
              <a:gd name="T18" fmla="*/ 6388 w 165"/>
              <a:gd name="T19" fmla="*/ 628650 h 497"/>
              <a:gd name="T20" fmla="*/ 14374 w 165"/>
              <a:gd name="T21" fmla="*/ 688975 h 497"/>
              <a:gd name="T22" fmla="*/ 25554 w 165"/>
              <a:gd name="T23" fmla="*/ 762000 h 497"/>
              <a:gd name="T24" fmla="*/ 30345 w 165"/>
              <a:gd name="T25" fmla="*/ 788988 h 497"/>
              <a:gd name="T26" fmla="*/ 263525 w 165"/>
              <a:gd name="T27" fmla="*/ 735013 h 497"/>
              <a:gd name="T28" fmla="*/ 249151 w 165"/>
              <a:gd name="T29" fmla="*/ 693738 h 497"/>
              <a:gd name="T30" fmla="*/ 210820 w 165"/>
              <a:gd name="T31" fmla="*/ 650875 h 497"/>
              <a:gd name="T32" fmla="*/ 129367 w 165"/>
              <a:gd name="T33" fmla="*/ 552450 h 497"/>
              <a:gd name="T34" fmla="*/ 91036 w 165"/>
              <a:gd name="T35" fmla="*/ 460375 h 497"/>
              <a:gd name="T36" fmla="*/ 102216 w 165"/>
              <a:gd name="T37" fmla="*/ 339725 h 497"/>
              <a:gd name="T38" fmla="*/ 114993 w 165"/>
              <a:gd name="T39" fmla="*/ 263525 h 497"/>
              <a:gd name="T40" fmla="*/ 110201 w 165"/>
              <a:gd name="T41" fmla="*/ 144463 h 497"/>
              <a:gd name="T42" fmla="*/ 114993 w 165"/>
              <a:gd name="T43" fmla="*/ 68263 h 497"/>
              <a:gd name="T44" fmla="*/ 99022 w 165"/>
              <a:gd name="T45" fmla="*/ 7938 h 497"/>
              <a:gd name="T46" fmla="*/ 57496 w 165"/>
              <a:gd name="T47" fmla="*/ 0 h 497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165"/>
              <a:gd name="T73" fmla="*/ 0 h 497"/>
              <a:gd name="T74" fmla="*/ 165 w 165"/>
              <a:gd name="T75" fmla="*/ 497 h 497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165" h="497">
                <a:moveTo>
                  <a:pt x="36" y="0"/>
                </a:moveTo>
                <a:lnTo>
                  <a:pt x="16" y="12"/>
                </a:lnTo>
                <a:lnTo>
                  <a:pt x="12" y="48"/>
                </a:lnTo>
                <a:lnTo>
                  <a:pt x="9" y="89"/>
                </a:lnTo>
                <a:lnTo>
                  <a:pt x="4" y="122"/>
                </a:lnTo>
                <a:lnTo>
                  <a:pt x="0" y="161"/>
                </a:lnTo>
                <a:lnTo>
                  <a:pt x="4" y="216"/>
                </a:lnTo>
                <a:lnTo>
                  <a:pt x="2" y="278"/>
                </a:lnTo>
                <a:lnTo>
                  <a:pt x="2" y="346"/>
                </a:lnTo>
                <a:lnTo>
                  <a:pt x="4" y="396"/>
                </a:lnTo>
                <a:lnTo>
                  <a:pt x="9" y="434"/>
                </a:lnTo>
                <a:lnTo>
                  <a:pt x="16" y="480"/>
                </a:lnTo>
                <a:lnTo>
                  <a:pt x="19" y="497"/>
                </a:lnTo>
                <a:lnTo>
                  <a:pt x="165" y="463"/>
                </a:lnTo>
                <a:lnTo>
                  <a:pt x="156" y="437"/>
                </a:lnTo>
                <a:lnTo>
                  <a:pt x="132" y="410"/>
                </a:lnTo>
                <a:lnTo>
                  <a:pt x="81" y="348"/>
                </a:lnTo>
                <a:lnTo>
                  <a:pt x="57" y="290"/>
                </a:lnTo>
                <a:lnTo>
                  <a:pt x="64" y="214"/>
                </a:lnTo>
                <a:lnTo>
                  <a:pt x="72" y="166"/>
                </a:lnTo>
                <a:lnTo>
                  <a:pt x="69" y="91"/>
                </a:lnTo>
                <a:lnTo>
                  <a:pt x="72" y="43"/>
                </a:lnTo>
                <a:lnTo>
                  <a:pt x="62" y="5"/>
                </a:lnTo>
                <a:lnTo>
                  <a:pt x="36" y="0"/>
                </a:lnTo>
                <a:close/>
              </a:path>
            </a:pathLst>
          </a:custGeom>
          <a:gradFill rotWithShape="0">
            <a:gsLst>
              <a:gs pos="0">
                <a:srgbClr val="DCC28E"/>
              </a:gs>
              <a:gs pos="50000">
                <a:srgbClr val="FFE1A5"/>
              </a:gs>
              <a:gs pos="100000">
                <a:srgbClr val="DCC28E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CH" altLang="it-IT" sz="2400">
              <a:latin typeface="Times New Roman" panose="02020603050405020304" pitchFamily="18" charset="0"/>
            </a:endParaRPr>
          </a:p>
        </p:txBody>
      </p:sp>
      <p:sp>
        <p:nvSpPr>
          <p:cNvPr id="23591" name="Freeform 54">
            <a:extLst>
              <a:ext uri="{FF2B5EF4-FFF2-40B4-BE49-F238E27FC236}">
                <a16:creationId xmlns:a16="http://schemas.microsoft.com/office/drawing/2014/main" id="{44AF5728-626D-A14C-B25F-16A1667FC88B}"/>
              </a:ext>
            </a:extLst>
          </p:cNvPr>
          <p:cNvSpPr>
            <a:spLocks/>
          </p:cNvSpPr>
          <p:nvPr/>
        </p:nvSpPr>
        <p:spPr bwMode="auto">
          <a:xfrm>
            <a:off x="2011363" y="3135313"/>
            <a:ext cx="112712" cy="80962"/>
          </a:xfrm>
          <a:custGeom>
            <a:avLst/>
            <a:gdLst>
              <a:gd name="T0" fmla="*/ 0 w 70"/>
              <a:gd name="T1" fmla="*/ 80962 h 51"/>
              <a:gd name="T2" fmla="*/ 112712 w 70"/>
              <a:gd name="T3" fmla="*/ 53975 h 51"/>
              <a:gd name="T4" fmla="*/ 85339 w 70"/>
              <a:gd name="T5" fmla="*/ 19050 h 51"/>
              <a:gd name="T6" fmla="*/ 54746 w 70"/>
              <a:gd name="T7" fmla="*/ 0 h 51"/>
              <a:gd name="T8" fmla="*/ 19322 w 70"/>
              <a:gd name="T9" fmla="*/ 11112 h 51"/>
              <a:gd name="T10" fmla="*/ 11271 w 70"/>
              <a:gd name="T11" fmla="*/ 42862 h 51"/>
              <a:gd name="T12" fmla="*/ 0 w 70"/>
              <a:gd name="T13" fmla="*/ 80962 h 5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0"/>
              <a:gd name="T22" fmla="*/ 0 h 51"/>
              <a:gd name="T23" fmla="*/ 70 w 70"/>
              <a:gd name="T24" fmla="*/ 51 h 5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0" h="51">
                <a:moveTo>
                  <a:pt x="0" y="51"/>
                </a:moveTo>
                <a:lnTo>
                  <a:pt x="70" y="34"/>
                </a:lnTo>
                <a:lnTo>
                  <a:pt x="53" y="12"/>
                </a:lnTo>
                <a:lnTo>
                  <a:pt x="34" y="0"/>
                </a:lnTo>
                <a:lnTo>
                  <a:pt x="12" y="7"/>
                </a:lnTo>
                <a:lnTo>
                  <a:pt x="7" y="27"/>
                </a:lnTo>
                <a:lnTo>
                  <a:pt x="0" y="51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CH" altLang="it-IT" sz="2400">
              <a:latin typeface="Times New Roman" panose="02020603050405020304" pitchFamily="18" charset="0"/>
            </a:endParaRPr>
          </a:p>
        </p:txBody>
      </p:sp>
      <p:sp>
        <p:nvSpPr>
          <p:cNvPr id="23592" name="Freeform 55">
            <a:extLst>
              <a:ext uri="{FF2B5EF4-FFF2-40B4-BE49-F238E27FC236}">
                <a16:creationId xmlns:a16="http://schemas.microsoft.com/office/drawing/2014/main" id="{193B4CF8-EB17-8142-AC9A-18EA2EAEE25F}"/>
              </a:ext>
            </a:extLst>
          </p:cNvPr>
          <p:cNvSpPr>
            <a:spLocks/>
          </p:cNvSpPr>
          <p:nvPr/>
        </p:nvSpPr>
        <p:spPr bwMode="auto">
          <a:xfrm>
            <a:off x="61913" y="2657475"/>
            <a:ext cx="4478337" cy="1060450"/>
          </a:xfrm>
          <a:custGeom>
            <a:avLst/>
            <a:gdLst>
              <a:gd name="T0" fmla="*/ 4478337 w 2822"/>
              <a:gd name="T1" fmla="*/ 0 h 668"/>
              <a:gd name="T2" fmla="*/ 0 w 2822"/>
              <a:gd name="T3" fmla="*/ 1060450 h 668"/>
              <a:gd name="T4" fmla="*/ 0 60000 65536"/>
              <a:gd name="T5" fmla="*/ 0 60000 65536"/>
              <a:gd name="T6" fmla="*/ 0 w 2822"/>
              <a:gd name="T7" fmla="*/ 0 h 668"/>
              <a:gd name="T8" fmla="*/ 2822 w 2822"/>
              <a:gd name="T9" fmla="*/ 668 h 66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822" h="668">
                <a:moveTo>
                  <a:pt x="2822" y="0"/>
                </a:moveTo>
                <a:lnTo>
                  <a:pt x="0" y="668"/>
                </a:lnTo>
              </a:path>
            </a:pathLst>
          </a:cu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CH" altLang="it-IT" sz="2400">
              <a:latin typeface="Times New Roman" panose="02020603050405020304" pitchFamily="18" charset="0"/>
            </a:endParaRPr>
          </a:p>
        </p:txBody>
      </p:sp>
      <p:sp>
        <p:nvSpPr>
          <p:cNvPr id="1371192" name="Freeform 56">
            <a:extLst>
              <a:ext uri="{FF2B5EF4-FFF2-40B4-BE49-F238E27FC236}">
                <a16:creationId xmlns:a16="http://schemas.microsoft.com/office/drawing/2014/main" id="{A5E9240E-FE97-2D4C-AB9C-2AC2CED941D0}"/>
              </a:ext>
            </a:extLst>
          </p:cNvPr>
          <p:cNvSpPr>
            <a:spLocks/>
          </p:cNvSpPr>
          <p:nvPr/>
        </p:nvSpPr>
        <p:spPr bwMode="auto">
          <a:xfrm>
            <a:off x="3573463" y="3760788"/>
            <a:ext cx="479425" cy="636587"/>
          </a:xfrm>
          <a:custGeom>
            <a:avLst/>
            <a:gdLst>
              <a:gd name="T0" fmla="*/ 311150 w 302"/>
              <a:gd name="T1" fmla="*/ 0 h 401"/>
              <a:gd name="T2" fmla="*/ 427038 w 302"/>
              <a:gd name="T3" fmla="*/ 312737 h 401"/>
              <a:gd name="T4" fmla="*/ 0 w 302"/>
              <a:gd name="T5" fmla="*/ 636587 h 401"/>
              <a:gd name="T6" fmla="*/ 0 60000 65536"/>
              <a:gd name="T7" fmla="*/ 0 60000 65536"/>
              <a:gd name="T8" fmla="*/ 0 60000 65536"/>
              <a:gd name="T9" fmla="*/ 0 w 302"/>
              <a:gd name="T10" fmla="*/ 0 h 401"/>
              <a:gd name="T11" fmla="*/ 302 w 302"/>
              <a:gd name="T12" fmla="*/ 401 h 40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2" h="401">
                <a:moveTo>
                  <a:pt x="196" y="0"/>
                </a:moveTo>
                <a:cubicBezTo>
                  <a:pt x="208" y="33"/>
                  <a:pt x="302" y="130"/>
                  <a:pt x="269" y="197"/>
                </a:cubicBezTo>
                <a:cubicBezTo>
                  <a:pt x="236" y="264"/>
                  <a:pt x="56" y="359"/>
                  <a:pt x="0" y="401"/>
                </a:cubicBez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CH" altLang="it-IT" sz="2400">
              <a:latin typeface="Times New Roman" panose="02020603050405020304" pitchFamily="18" charset="0"/>
            </a:endParaRPr>
          </a:p>
        </p:txBody>
      </p:sp>
      <p:sp>
        <p:nvSpPr>
          <p:cNvPr id="23594" name="Freeform 57">
            <a:extLst>
              <a:ext uri="{FF2B5EF4-FFF2-40B4-BE49-F238E27FC236}">
                <a16:creationId xmlns:a16="http://schemas.microsoft.com/office/drawing/2014/main" id="{843C9557-7C8D-5A42-91F8-B645439DAD4D}"/>
              </a:ext>
            </a:extLst>
          </p:cNvPr>
          <p:cNvSpPr>
            <a:spLocks/>
          </p:cNvSpPr>
          <p:nvPr/>
        </p:nvSpPr>
        <p:spPr bwMode="auto">
          <a:xfrm rot="-206989">
            <a:off x="1636713" y="1481138"/>
            <a:ext cx="477837" cy="681037"/>
          </a:xfrm>
          <a:custGeom>
            <a:avLst/>
            <a:gdLst>
              <a:gd name="T0" fmla="*/ 111862 w 739"/>
              <a:gd name="T1" fmla="*/ 80840 h 893"/>
              <a:gd name="T2" fmla="*/ 78885 w 739"/>
              <a:gd name="T3" fmla="*/ 124310 h 893"/>
              <a:gd name="T4" fmla="*/ 53668 w 739"/>
              <a:gd name="T5" fmla="*/ 170831 h 893"/>
              <a:gd name="T6" fmla="*/ 37503 w 739"/>
              <a:gd name="T7" fmla="*/ 231842 h 893"/>
              <a:gd name="T8" fmla="*/ 34916 w 739"/>
              <a:gd name="T9" fmla="*/ 327172 h 893"/>
              <a:gd name="T10" fmla="*/ 0 w 739"/>
              <a:gd name="T11" fmla="*/ 400386 h 893"/>
              <a:gd name="T12" fmla="*/ 0 w 739"/>
              <a:gd name="T13" fmla="*/ 500292 h 893"/>
              <a:gd name="T14" fmla="*/ 39443 w 739"/>
              <a:gd name="T15" fmla="*/ 612399 h 893"/>
              <a:gd name="T16" fmla="*/ 101516 w 739"/>
              <a:gd name="T17" fmla="*/ 658920 h 893"/>
              <a:gd name="T18" fmla="*/ 186221 w 739"/>
              <a:gd name="T19" fmla="*/ 681037 h 893"/>
              <a:gd name="T20" fmla="*/ 289677 w 739"/>
              <a:gd name="T21" fmla="*/ 681037 h 893"/>
              <a:gd name="T22" fmla="*/ 353690 w 739"/>
              <a:gd name="T23" fmla="*/ 658920 h 893"/>
              <a:gd name="T24" fmla="*/ 417703 w 739"/>
              <a:gd name="T25" fmla="*/ 595621 h 893"/>
              <a:gd name="T26" fmla="*/ 451326 w 739"/>
              <a:gd name="T27" fmla="*/ 520120 h 893"/>
              <a:gd name="T28" fmla="*/ 461672 w 739"/>
              <a:gd name="T29" fmla="*/ 463685 h 893"/>
              <a:gd name="T30" fmla="*/ 475897 w 739"/>
              <a:gd name="T31" fmla="*/ 398098 h 893"/>
              <a:gd name="T32" fmla="*/ 477837 w 739"/>
              <a:gd name="T33" fmla="*/ 321834 h 893"/>
              <a:gd name="T34" fmla="*/ 467491 w 739"/>
              <a:gd name="T35" fmla="*/ 231842 h 893"/>
              <a:gd name="T36" fmla="*/ 442921 w 739"/>
              <a:gd name="T37" fmla="*/ 163205 h 893"/>
              <a:gd name="T38" fmla="*/ 407358 w 739"/>
              <a:gd name="T39" fmla="*/ 122022 h 893"/>
              <a:gd name="T40" fmla="*/ 374381 w 739"/>
              <a:gd name="T41" fmla="*/ 70925 h 893"/>
              <a:gd name="T42" fmla="*/ 308428 w 739"/>
              <a:gd name="T43" fmla="*/ 9914 h 893"/>
              <a:gd name="T44" fmla="*/ 270925 w 739"/>
              <a:gd name="T45" fmla="*/ 0 h 893"/>
              <a:gd name="T46" fmla="*/ 225663 w 739"/>
              <a:gd name="T47" fmla="*/ 2288 h 893"/>
              <a:gd name="T48" fmla="*/ 186221 w 739"/>
              <a:gd name="T49" fmla="*/ 16778 h 893"/>
              <a:gd name="T50" fmla="*/ 151304 w 739"/>
              <a:gd name="T51" fmla="*/ 41183 h 893"/>
              <a:gd name="T52" fmla="*/ 111862 w 739"/>
              <a:gd name="T53" fmla="*/ 80840 h 89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739"/>
              <a:gd name="T82" fmla="*/ 0 h 893"/>
              <a:gd name="T83" fmla="*/ 739 w 739"/>
              <a:gd name="T84" fmla="*/ 893 h 893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739" h="893">
                <a:moveTo>
                  <a:pt x="173" y="106"/>
                </a:moveTo>
                <a:lnTo>
                  <a:pt x="122" y="163"/>
                </a:lnTo>
                <a:lnTo>
                  <a:pt x="83" y="224"/>
                </a:lnTo>
                <a:lnTo>
                  <a:pt x="58" y="304"/>
                </a:lnTo>
                <a:lnTo>
                  <a:pt x="54" y="429"/>
                </a:lnTo>
                <a:lnTo>
                  <a:pt x="0" y="525"/>
                </a:lnTo>
                <a:lnTo>
                  <a:pt x="0" y="656"/>
                </a:lnTo>
                <a:lnTo>
                  <a:pt x="61" y="803"/>
                </a:lnTo>
                <a:lnTo>
                  <a:pt x="157" y="864"/>
                </a:lnTo>
                <a:lnTo>
                  <a:pt x="288" y="893"/>
                </a:lnTo>
                <a:lnTo>
                  <a:pt x="448" y="893"/>
                </a:lnTo>
                <a:lnTo>
                  <a:pt x="547" y="864"/>
                </a:lnTo>
                <a:lnTo>
                  <a:pt x="646" y="781"/>
                </a:lnTo>
                <a:lnTo>
                  <a:pt x="698" y="682"/>
                </a:lnTo>
                <a:lnTo>
                  <a:pt x="714" y="608"/>
                </a:lnTo>
                <a:lnTo>
                  <a:pt x="736" y="522"/>
                </a:lnTo>
                <a:lnTo>
                  <a:pt x="739" y="422"/>
                </a:lnTo>
                <a:lnTo>
                  <a:pt x="723" y="304"/>
                </a:lnTo>
                <a:lnTo>
                  <a:pt x="685" y="214"/>
                </a:lnTo>
                <a:lnTo>
                  <a:pt x="630" y="160"/>
                </a:lnTo>
                <a:lnTo>
                  <a:pt x="579" y="93"/>
                </a:lnTo>
                <a:lnTo>
                  <a:pt x="477" y="13"/>
                </a:lnTo>
                <a:lnTo>
                  <a:pt x="419" y="0"/>
                </a:lnTo>
                <a:lnTo>
                  <a:pt x="349" y="3"/>
                </a:lnTo>
                <a:lnTo>
                  <a:pt x="288" y="22"/>
                </a:lnTo>
                <a:lnTo>
                  <a:pt x="234" y="54"/>
                </a:lnTo>
                <a:lnTo>
                  <a:pt x="173" y="106"/>
                </a:lnTo>
                <a:close/>
              </a:path>
            </a:pathLst>
          </a:custGeom>
          <a:gradFill rotWithShape="0">
            <a:gsLst>
              <a:gs pos="0">
                <a:srgbClr val="763535"/>
              </a:gs>
              <a:gs pos="50000">
                <a:srgbClr val="FF7373"/>
              </a:gs>
              <a:gs pos="100000">
                <a:srgbClr val="763535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CH" altLang="it-IT" sz="2400">
              <a:latin typeface="Times New Roman" panose="02020603050405020304" pitchFamily="18" charset="0"/>
            </a:endParaRPr>
          </a:p>
        </p:txBody>
      </p:sp>
      <p:sp>
        <p:nvSpPr>
          <p:cNvPr id="23595" name="Freeform 58">
            <a:extLst>
              <a:ext uri="{FF2B5EF4-FFF2-40B4-BE49-F238E27FC236}">
                <a16:creationId xmlns:a16="http://schemas.microsoft.com/office/drawing/2014/main" id="{0DF70AB9-33E9-B941-96DF-FD67C27CF943}"/>
              </a:ext>
            </a:extLst>
          </p:cNvPr>
          <p:cNvSpPr>
            <a:spLocks/>
          </p:cNvSpPr>
          <p:nvPr/>
        </p:nvSpPr>
        <p:spPr bwMode="auto">
          <a:xfrm rot="-206989">
            <a:off x="1654175" y="1616075"/>
            <a:ext cx="446088" cy="522288"/>
          </a:xfrm>
          <a:custGeom>
            <a:avLst/>
            <a:gdLst>
              <a:gd name="T0" fmla="*/ 72304 w 691"/>
              <a:gd name="T1" fmla="*/ 29867 h 682"/>
              <a:gd name="T2" fmla="*/ 43253 w 691"/>
              <a:gd name="T3" fmla="*/ 75816 h 682"/>
              <a:gd name="T4" fmla="*/ 39380 w 691"/>
              <a:gd name="T5" fmla="*/ 124828 h 682"/>
              <a:gd name="T6" fmla="*/ 37443 w 691"/>
              <a:gd name="T7" fmla="*/ 196049 h 682"/>
              <a:gd name="T8" fmla="*/ 16785 w 691"/>
              <a:gd name="T9" fmla="*/ 228214 h 682"/>
              <a:gd name="T10" fmla="*/ 4519 w 691"/>
              <a:gd name="T11" fmla="*/ 271865 h 682"/>
              <a:gd name="T12" fmla="*/ 0 w 691"/>
              <a:gd name="T13" fmla="*/ 326239 h 682"/>
              <a:gd name="T14" fmla="*/ 18721 w 691"/>
              <a:gd name="T15" fmla="*/ 406649 h 682"/>
              <a:gd name="T16" fmla="*/ 45835 w 691"/>
              <a:gd name="T17" fmla="*/ 461023 h 682"/>
              <a:gd name="T18" fmla="*/ 89088 w 691"/>
              <a:gd name="T19" fmla="*/ 495484 h 682"/>
              <a:gd name="T20" fmla="*/ 132342 w 691"/>
              <a:gd name="T21" fmla="*/ 507737 h 682"/>
              <a:gd name="T22" fmla="*/ 211101 w 691"/>
              <a:gd name="T23" fmla="*/ 522288 h 682"/>
              <a:gd name="T24" fmla="*/ 287278 w 691"/>
              <a:gd name="T25" fmla="*/ 512332 h 682"/>
              <a:gd name="T26" fmla="*/ 342797 w 691"/>
              <a:gd name="T27" fmla="*/ 487826 h 682"/>
              <a:gd name="T28" fmla="*/ 402835 w 691"/>
              <a:gd name="T29" fmla="*/ 428858 h 682"/>
              <a:gd name="T30" fmla="*/ 425430 w 691"/>
              <a:gd name="T31" fmla="*/ 350745 h 682"/>
              <a:gd name="T32" fmla="*/ 438341 w 691"/>
              <a:gd name="T33" fmla="*/ 289479 h 682"/>
              <a:gd name="T34" fmla="*/ 446088 w 691"/>
              <a:gd name="T35" fmla="*/ 203708 h 682"/>
              <a:gd name="T36" fmla="*/ 440278 w 691"/>
              <a:gd name="T37" fmla="*/ 140145 h 682"/>
              <a:gd name="T38" fmla="*/ 428012 w 691"/>
              <a:gd name="T39" fmla="*/ 85772 h 682"/>
              <a:gd name="T40" fmla="*/ 409291 w 691"/>
              <a:gd name="T41" fmla="*/ 51310 h 682"/>
              <a:gd name="T42" fmla="*/ 366038 w 691"/>
              <a:gd name="T43" fmla="*/ 29867 h 682"/>
              <a:gd name="T44" fmla="*/ 322139 w 691"/>
              <a:gd name="T45" fmla="*/ 5361 h 682"/>
              <a:gd name="T46" fmla="*/ 227240 w 691"/>
              <a:gd name="T47" fmla="*/ 0 h 682"/>
              <a:gd name="T48" fmla="*/ 169785 w 691"/>
              <a:gd name="T49" fmla="*/ 0 h 682"/>
              <a:gd name="T50" fmla="*/ 120076 w 691"/>
              <a:gd name="T51" fmla="*/ 5361 h 682"/>
              <a:gd name="T52" fmla="*/ 72304 w 691"/>
              <a:gd name="T53" fmla="*/ 29867 h 682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691"/>
              <a:gd name="T82" fmla="*/ 0 h 682"/>
              <a:gd name="T83" fmla="*/ 691 w 691"/>
              <a:gd name="T84" fmla="*/ 682 h 682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691" h="682">
                <a:moveTo>
                  <a:pt x="112" y="39"/>
                </a:moveTo>
                <a:lnTo>
                  <a:pt x="67" y="99"/>
                </a:lnTo>
                <a:lnTo>
                  <a:pt x="61" y="163"/>
                </a:lnTo>
                <a:lnTo>
                  <a:pt x="58" y="256"/>
                </a:lnTo>
                <a:lnTo>
                  <a:pt x="26" y="298"/>
                </a:lnTo>
                <a:lnTo>
                  <a:pt x="7" y="355"/>
                </a:lnTo>
                <a:lnTo>
                  <a:pt x="0" y="426"/>
                </a:lnTo>
                <a:lnTo>
                  <a:pt x="29" y="531"/>
                </a:lnTo>
                <a:lnTo>
                  <a:pt x="71" y="602"/>
                </a:lnTo>
                <a:lnTo>
                  <a:pt x="138" y="647"/>
                </a:lnTo>
                <a:lnTo>
                  <a:pt x="205" y="663"/>
                </a:lnTo>
                <a:lnTo>
                  <a:pt x="327" y="682"/>
                </a:lnTo>
                <a:lnTo>
                  <a:pt x="445" y="669"/>
                </a:lnTo>
                <a:lnTo>
                  <a:pt x="531" y="637"/>
                </a:lnTo>
                <a:lnTo>
                  <a:pt x="624" y="560"/>
                </a:lnTo>
                <a:lnTo>
                  <a:pt x="659" y="458"/>
                </a:lnTo>
                <a:lnTo>
                  <a:pt x="679" y="378"/>
                </a:lnTo>
                <a:lnTo>
                  <a:pt x="691" y="266"/>
                </a:lnTo>
                <a:lnTo>
                  <a:pt x="682" y="183"/>
                </a:lnTo>
                <a:lnTo>
                  <a:pt x="663" y="112"/>
                </a:lnTo>
                <a:lnTo>
                  <a:pt x="634" y="67"/>
                </a:lnTo>
                <a:lnTo>
                  <a:pt x="567" y="39"/>
                </a:lnTo>
                <a:lnTo>
                  <a:pt x="499" y="7"/>
                </a:lnTo>
                <a:lnTo>
                  <a:pt x="352" y="0"/>
                </a:lnTo>
                <a:lnTo>
                  <a:pt x="263" y="0"/>
                </a:lnTo>
                <a:lnTo>
                  <a:pt x="186" y="7"/>
                </a:lnTo>
                <a:lnTo>
                  <a:pt x="112" y="39"/>
                </a:lnTo>
                <a:close/>
              </a:path>
            </a:pathLst>
          </a:custGeom>
          <a:gradFill rotWithShape="0">
            <a:gsLst>
              <a:gs pos="0">
                <a:srgbClr val="FFFF99"/>
              </a:gs>
              <a:gs pos="50000">
                <a:srgbClr val="FFFFDD"/>
              </a:gs>
              <a:gs pos="100000">
                <a:srgbClr val="FFFF99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CH" altLang="it-IT" sz="2400">
              <a:latin typeface="Times New Roman" panose="02020603050405020304" pitchFamily="18" charset="0"/>
            </a:endParaRPr>
          </a:p>
        </p:txBody>
      </p:sp>
      <p:grpSp>
        <p:nvGrpSpPr>
          <p:cNvPr id="23596" name="Group 59">
            <a:extLst>
              <a:ext uri="{FF2B5EF4-FFF2-40B4-BE49-F238E27FC236}">
                <a16:creationId xmlns:a16="http://schemas.microsoft.com/office/drawing/2014/main" id="{BB39CCA7-492D-FC42-9000-497B61A58B61}"/>
              </a:ext>
            </a:extLst>
          </p:cNvPr>
          <p:cNvGrpSpPr>
            <a:grpSpLocks/>
          </p:cNvGrpSpPr>
          <p:nvPr/>
        </p:nvGrpSpPr>
        <p:grpSpPr bwMode="auto">
          <a:xfrm rot="-206989">
            <a:off x="1738313" y="1706563"/>
            <a:ext cx="225425" cy="388937"/>
            <a:chOff x="1396" y="2084"/>
            <a:chExt cx="141" cy="243"/>
          </a:xfrm>
        </p:grpSpPr>
        <p:sp>
          <p:nvSpPr>
            <p:cNvPr id="23602" name="Freeform 60">
              <a:extLst>
                <a:ext uri="{FF2B5EF4-FFF2-40B4-BE49-F238E27FC236}">
                  <a16:creationId xmlns:a16="http://schemas.microsoft.com/office/drawing/2014/main" id="{2B9822BE-9ABE-5D41-A466-39C92919BA51}"/>
                </a:ext>
              </a:extLst>
            </p:cNvPr>
            <p:cNvSpPr>
              <a:spLocks/>
            </p:cNvSpPr>
            <p:nvPr/>
          </p:nvSpPr>
          <p:spPr bwMode="auto">
            <a:xfrm rot="2657419">
              <a:off x="1396" y="2084"/>
              <a:ext cx="141" cy="243"/>
            </a:xfrm>
            <a:custGeom>
              <a:avLst/>
              <a:gdLst>
                <a:gd name="T0" fmla="*/ 59 w 425"/>
                <a:gd name="T1" fmla="*/ 3 h 553"/>
                <a:gd name="T2" fmla="*/ 31 w 425"/>
                <a:gd name="T3" fmla="*/ 15 h 553"/>
                <a:gd name="T4" fmla="*/ 18 w 425"/>
                <a:gd name="T5" fmla="*/ 31 h 553"/>
                <a:gd name="T6" fmla="*/ 3 w 425"/>
                <a:gd name="T7" fmla="*/ 77 h 553"/>
                <a:gd name="T8" fmla="*/ 0 w 425"/>
                <a:gd name="T9" fmla="*/ 112 h 553"/>
                <a:gd name="T10" fmla="*/ 4 w 425"/>
                <a:gd name="T11" fmla="*/ 148 h 553"/>
                <a:gd name="T12" fmla="*/ 14 w 425"/>
                <a:gd name="T13" fmla="*/ 190 h 553"/>
                <a:gd name="T14" fmla="*/ 29 w 425"/>
                <a:gd name="T15" fmla="*/ 222 h 553"/>
                <a:gd name="T16" fmla="*/ 54 w 425"/>
                <a:gd name="T17" fmla="*/ 237 h 553"/>
                <a:gd name="T18" fmla="*/ 73 w 425"/>
                <a:gd name="T19" fmla="*/ 243 h 553"/>
                <a:gd name="T20" fmla="*/ 95 w 425"/>
                <a:gd name="T21" fmla="*/ 243 h 553"/>
                <a:gd name="T22" fmla="*/ 121 w 425"/>
                <a:gd name="T23" fmla="*/ 228 h 553"/>
                <a:gd name="T24" fmla="*/ 138 w 425"/>
                <a:gd name="T25" fmla="*/ 194 h 553"/>
                <a:gd name="T26" fmla="*/ 141 w 425"/>
                <a:gd name="T27" fmla="*/ 164 h 553"/>
                <a:gd name="T28" fmla="*/ 134 w 425"/>
                <a:gd name="T29" fmla="*/ 123 h 553"/>
                <a:gd name="T30" fmla="*/ 128 w 425"/>
                <a:gd name="T31" fmla="*/ 84 h 553"/>
                <a:gd name="T32" fmla="*/ 123 w 425"/>
                <a:gd name="T33" fmla="*/ 58 h 553"/>
                <a:gd name="T34" fmla="*/ 116 w 425"/>
                <a:gd name="T35" fmla="*/ 29 h 553"/>
                <a:gd name="T36" fmla="*/ 98 w 425"/>
                <a:gd name="T37" fmla="*/ 4 h 553"/>
                <a:gd name="T38" fmla="*/ 77 w 425"/>
                <a:gd name="T39" fmla="*/ 0 h 553"/>
                <a:gd name="T40" fmla="*/ 59 w 425"/>
                <a:gd name="T41" fmla="*/ 3 h 55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25"/>
                <a:gd name="T64" fmla="*/ 0 h 553"/>
                <a:gd name="T65" fmla="*/ 425 w 425"/>
                <a:gd name="T66" fmla="*/ 553 h 55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25" h="553">
                  <a:moveTo>
                    <a:pt x="179" y="6"/>
                  </a:moveTo>
                  <a:lnTo>
                    <a:pt x="93" y="35"/>
                  </a:lnTo>
                  <a:lnTo>
                    <a:pt x="54" y="70"/>
                  </a:lnTo>
                  <a:lnTo>
                    <a:pt x="9" y="176"/>
                  </a:lnTo>
                  <a:lnTo>
                    <a:pt x="0" y="256"/>
                  </a:lnTo>
                  <a:lnTo>
                    <a:pt x="13" y="336"/>
                  </a:lnTo>
                  <a:lnTo>
                    <a:pt x="41" y="432"/>
                  </a:lnTo>
                  <a:lnTo>
                    <a:pt x="86" y="505"/>
                  </a:lnTo>
                  <a:lnTo>
                    <a:pt x="163" y="540"/>
                  </a:lnTo>
                  <a:lnTo>
                    <a:pt x="221" y="553"/>
                  </a:lnTo>
                  <a:lnTo>
                    <a:pt x="285" y="553"/>
                  </a:lnTo>
                  <a:lnTo>
                    <a:pt x="365" y="518"/>
                  </a:lnTo>
                  <a:lnTo>
                    <a:pt x="416" y="441"/>
                  </a:lnTo>
                  <a:lnTo>
                    <a:pt x="425" y="374"/>
                  </a:lnTo>
                  <a:lnTo>
                    <a:pt x="403" y="281"/>
                  </a:lnTo>
                  <a:lnTo>
                    <a:pt x="387" y="192"/>
                  </a:lnTo>
                  <a:lnTo>
                    <a:pt x="371" y="131"/>
                  </a:lnTo>
                  <a:lnTo>
                    <a:pt x="349" y="67"/>
                  </a:lnTo>
                  <a:lnTo>
                    <a:pt x="294" y="9"/>
                  </a:lnTo>
                  <a:lnTo>
                    <a:pt x="233" y="0"/>
                  </a:lnTo>
                  <a:lnTo>
                    <a:pt x="179" y="6"/>
                  </a:lnTo>
                  <a:close/>
                </a:path>
              </a:pathLst>
            </a:custGeom>
            <a:gradFill rotWithShape="0">
              <a:gsLst>
                <a:gs pos="0">
                  <a:srgbClr val="761800"/>
                </a:gs>
                <a:gs pos="50000">
                  <a:srgbClr val="FF3300"/>
                </a:gs>
                <a:gs pos="100000">
                  <a:srgbClr val="761800"/>
                </a:gs>
              </a:gsLst>
              <a:lin ang="189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CH" altLang="it-IT" sz="2400">
                <a:latin typeface="Times New Roman" panose="02020603050405020304" pitchFamily="18" charset="0"/>
              </a:endParaRPr>
            </a:p>
          </p:txBody>
        </p:sp>
        <p:sp>
          <p:nvSpPr>
            <p:cNvPr id="23603" name="Freeform 61">
              <a:extLst>
                <a:ext uri="{FF2B5EF4-FFF2-40B4-BE49-F238E27FC236}">
                  <a16:creationId xmlns:a16="http://schemas.microsoft.com/office/drawing/2014/main" id="{C0CF22A4-3821-3E4E-B3EE-18F93613DE99}"/>
                </a:ext>
              </a:extLst>
            </p:cNvPr>
            <p:cNvSpPr>
              <a:spLocks/>
            </p:cNvSpPr>
            <p:nvPr/>
          </p:nvSpPr>
          <p:spPr bwMode="auto">
            <a:xfrm rot="2657419">
              <a:off x="1449" y="2119"/>
              <a:ext cx="62" cy="190"/>
            </a:xfrm>
            <a:custGeom>
              <a:avLst/>
              <a:gdLst>
                <a:gd name="T0" fmla="*/ 28 w 157"/>
                <a:gd name="T1" fmla="*/ 1 h 384"/>
                <a:gd name="T2" fmla="*/ 9 w 157"/>
                <a:gd name="T3" fmla="*/ 0 h 384"/>
                <a:gd name="T4" fmla="*/ 4 w 157"/>
                <a:gd name="T5" fmla="*/ 9 h 384"/>
                <a:gd name="T6" fmla="*/ 2 w 157"/>
                <a:gd name="T7" fmla="*/ 25 h 384"/>
                <a:gd name="T8" fmla="*/ 0 w 157"/>
                <a:gd name="T9" fmla="*/ 54 h 384"/>
                <a:gd name="T10" fmla="*/ 3 w 157"/>
                <a:gd name="T11" fmla="*/ 89 h 384"/>
                <a:gd name="T12" fmla="*/ 9 w 157"/>
                <a:gd name="T13" fmla="*/ 127 h 384"/>
                <a:gd name="T14" fmla="*/ 19 w 157"/>
                <a:gd name="T15" fmla="*/ 152 h 384"/>
                <a:gd name="T16" fmla="*/ 37 w 157"/>
                <a:gd name="T17" fmla="*/ 174 h 384"/>
                <a:gd name="T18" fmla="*/ 52 w 157"/>
                <a:gd name="T19" fmla="*/ 190 h 384"/>
                <a:gd name="T20" fmla="*/ 62 w 157"/>
                <a:gd name="T21" fmla="*/ 162 h 384"/>
                <a:gd name="T22" fmla="*/ 56 w 157"/>
                <a:gd name="T23" fmla="*/ 127 h 384"/>
                <a:gd name="T24" fmla="*/ 46 w 157"/>
                <a:gd name="T25" fmla="*/ 87 h 384"/>
                <a:gd name="T26" fmla="*/ 39 w 157"/>
                <a:gd name="T27" fmla="*/ 55 h 384"/>
                <a:gd name="T28" fmla="*/ 37 w 157"/>
                <a:gd name="T29" fmla="*/ 24 h 384"/>
                <a:gd name="T30" fmla="*/ 28 w 157"/>
                <a:gd name="T31" fmla="*/ 1 h 3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57"/>
                <a:gd name="T49" fmla="*/ 0 h 384"/>
                <a:gd name="T50" fmla="*/ 157 w 157"/>
                <a:gd name="T51" fmla="*/ 384 h 3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57" h="384">
                  <a:moveTo>
                    <a:pt x="71" y="3"/>
                  </a:moveTo>
                  <a:lnTo>
                    <a:pt x="23" y="0"/>
                  </a:lnTo>
                  <a:lnTo>
                    <a:pt x="10" y="19"/>
                  </a:lnTo>
                  <a:lnTo>
                    <a:pt x="4" y="51"/>
                  </a:lnTo>
                  <a:lnTo>
                    <a:pt x="0" y="109"/>
                  </a:lnTo>
                  <a:lnTo>
                    <a:pt x="7" y="179"/>
                  </a:lnTo>
                  <a:lnTo>
                    <a:pt x="23" y="256"/>
                  </a:lnTo>
                  <a:lnTo>
                    <a:pt x="48" y="307"/>
                  </a:lnTo>
                  <a:lnTo>
                    <a:pt x="93" y="352"/>
                  </a:lnTo>
                  <a:lnTo>
                    <a:pt x="132" y="384"/>
                  </a:lnTo>
                  <a:lnTo>
                    <a:pt x="157" y="327"/>
                  </a:lnTo>
                  <a:lnTo>
                    <a:pt x="141" y="256"/>
                  </a:lnTo>
                  <a:lnTo>
                    <a:pt x="116" y="176"/>
                  </a:lnTo>
                  <a:lnTo>
                    <a:pt x="100" y="112"/>
                  </a:lnTo>
                  <a:lnTo>
                    <a:pt x="93" y="48"/>
                  </a:lnTo>
                  <a:lnTo>
                    <a:pt x="71" y="3"/>
                  </a:lnTo>
                  <a:close/>
                </a:path>
              </a:pathLst>
            </a:custGeom>
            <a:gradFill rotWithShape="0">
              <a:gsLst>
                <a:gs pos="0">
                  <a:srgbClr val="FFCEC2"/>
                </a:gs>
                <a:gs pos="100000">
                  <a:srgbClr val="FF33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CH" altLang="it-IT" sz="2400">
                <a:latin typeface="Times New Roman" panose="02020603050405020304" pitchFamily="18" charset="0"/>
              </a:endParaRPr>
            </a:p>
          </p:txBody>
        </p:sp>
        <p:sp>
          <p:nvSpPr>
            <p:cNvPr id="23604" name="Freeform 62">
              <a:extLst>
                <a:ext uri="{FF2B5EF4-FFF2-40B4-BE49-F238E27FC236}">
                  <a16:creationId xmlns:a16="http://schemas.microsoft.com/office/drawing/2014/main" id="{2EB90665-466A-4A4E-BEE6-202B7942F717}"/>
                </a:ext>
              </a:extLst>
            </p:cNvPr>
            <p:cNvSpPr>
              <a:spLocks/>
            </p:cNvSpPr>
            <p:nvPr/>
          </p:nvSpPr>
          <p:spPr bwMode="auto">
            <a:xfrm rot="2657419">
              <a:off x="1454" y="2123"/>
              <a:ext cx="57" cy="176"/>
            </a:xfrm>
            <a:custGeom>
              <a:avLst/>
              <a:gdLst>
                <a:gd name="T0" fmla="*/ 28 w 144"/>
                <a:gd name="T1" fmla="*/ 6 h 355"/>
                <a:gd name="T2" fmla="*/ 21 w 144"/>
                <a:gd name="T3" fmla="*/ 0 h 355"/>
                <a:gd name="T4" fmla="*/ 5 w 144"/>
                <a:gd name="T5" fmla="*/ 6 h 355"/>
                <a:gd name="T6" fmla="*/ 0 w 144"/>
                <a:gd name="T7" fmla="*/ 24 h 355"/>
                <a:gd name="T8" fmla="*/ 2 w 144"/>
                <a:gd name="T9" fmla="*/ 44 h 355"/>
                <a:gd name="T10" fmla="*/ 4 w 144"/>
                <a:gd name="T11" fmla="*/ 61 h 355"/>
                <a:gd name="T12" fmla="*/ 8 w 144"/>
                <a:gd name="T13" fmla="*/ 82 h 355"/>
                <a:gd name="T14" fmla="*/ 8 w 144"/>
                <a:gd name="T15" fmla="*/ 114 h 355"/>
                <a:gd name="T16" fmla="*/ 10 w 144"/>
                <a:gd name="T17" fmla="*/ 143 h 355"/>
                <a:gd name="T18" fmla="*/ 27 w 144"/>
                <a:gd name="T19" fmla="*/ 167 h 355"/>
                <a:gd name="T20" fmla="*/ 43 w 144"/>
                <a:gd name="T21" fmla="*/ 176 h 355"/>
                <a:gd name="T22" fmla="*/ 54 w 144"/>
                <a:gd name="T23" fmla="*/ 173 h 355"/>
                <a:gd name="T24" fmla="*/ 57 w 144"/>
                <a:gd name="T25" fmla="*/ 151 h 35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44"/>
                <a:gd name="T40" fmla="*/ 0 h 355"/>
                <a:gd name="T41" fmla="*/ 144 w 144"/>
                <a:gd name="T42" fmla="*/ 355 h 35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44" h="355">
                  <a:moveTo>
                    <a:pt x="70" y="12"/>
                  </a:moveTo>
                  <a:lnTo>
                    <a:pt x="54" y="0"/>
                  </a:lnTo>
                  <a:lnTo>
                    <a:pt x="13" y="12"/>
                  </a:lnTo>
                  <a:lnTo>
                    <a:pt x="0" y="48"/>
                  </a:lnTo>
                  <a:lnTo>
                    <a:pt x="6" y="89"/>
                  </a:lnTo>
                  <a:lnTo>
                    <a:pt x="9" y="124"/>
                  </a:lnTo>
                  <a:lnTo>
                    <a:pt x="19" y="166"/>
                  </a:lnTo>
                  <a:lnTo>
                    <a:pt x="19" y="230"/>
                  </a:lnTo>
                  <a:lnTo>
                    <a:pt x="25" y="288"/>
                  </a:lnTo>
                  <a:lnTo>
                    <a:pt x="67" y="336"/>
                  </a:lnTo>
                  <a:lnTo>
                    <a:pt x="109" y="355"/>
                  </a:lnTo>
                  <a:lnTo>
                    <a:pt x="137" y="348"/>
                  </a:lnTo>
                  <a:lnTo>
                    <a:pt x="144" y="30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CH" altLang="it-IT" sz="2400">
                <a:latin typeface="Times New Roman" panose="02020603050405020304" pitchFamily="18" charset="0"/>
              </a:endParaRPr>
            </a:p>
          </p:txBody>
        </p:sp>
      </p:grpSp>
      <p:sp>
        <p:nvSpPr>
          <p:cNvPr id="23597" name="Freeform 63">
            <a:extLst>
              <a:ext uri="{FF2B5EF4-FFF2-40B4-BE49-F238E27FC236}">
                <a16:creationId xmlns:a16="http://schemas.microsoft.com/office/drawing/2014/main" id="{F6FA2706-2685-654B-8D0C-21262012B1CD}"/>
              </a:ext>
            </a:extLst>
          </p:cNvPr>
          <p:cNvSpPr>
            <a:spLocks/>
          </p:cNvSpPr>
          <p:nvPr/>
        </p:nvSpPr>
        <p:spPr bwMode="auto">
          <a:xfrm rot="-206989">
            <a:off x="1751013" y="1512888"/>
            <a:ext cx="217487" cy="90487"/>
          </a:xfrm>
          <a:custGeom>
            <a:avLst/>
            <a:gdLst>
              <a:gd name="T0" fmla="*/ 0 w 339"/>
              <a:gd name="T1" fmla="*/ 56554 h 120"/>
              <a:gd name="T2" fmla="*/ 14114 w 339"/>
              <a:gd name="T3" fmla="*/ 39965 h 120"/>
              <a:gd name="T4" fmla="*/ 39135 w 339"/>
              <a:gd name="T5" fmla="*/ 19606 h 120"/>
              <a:gd name="T6" fmla="*/ 73137 w 339"/>
              <a:gd name="T7" fmla="*/ 11311 h 120"/>
              <a:gd name="T8" fmla="*/ 110347 w 339"/>
              <a:gd name="T9" fmla="*/ 0 h 120"/>
              <a:gd name="T10" fmla="*/ 148841 w 339"/>
              <a:gd name="T11" fmla="*/ 7541 h 120"/>
              <a:gd name="T12" fmla="*/ 180277 w 339"/>
              <a:gd name="T13" fmla="*/ 15835 h 120"/>
              <a:gd name="T14" fmla="*/ 207222 w 339"/>
              <a:gd name="T15" fmla="*/ 36195 h 120"/>
              <a:gd name="T16" fmla="*/ 217487 w 339"/>
              <a:gd name="T17" fmla="*/ 67111 h 120"/>
              <a:gd name="T18" fmla="*/ 207222 w 339"/>
              <a:gd name="T19" fmla="*/ 84455 h 120"/>
              <a:gd name="T20" fmla="*/ 182202 w 339"/>
              <a:gd name="T21" fmla="*/ 90487 h 120"/>
              <a:gd name="T22" fmla="*/ 130877 w 339"/>
              <a:gd name="T23" fmla="*/ 86717 h 120"/>
              <a:gd name="T24" fmla="*/ 64797 w 339"/>
              <a:gd name="T25" fmla="*/ 76914 h 120"/>
              <a:gd name="T26" fmla="*/ 18605 w 339"/>
              <a:gd name="T27" fmla="*/ 85209 h 120"/>
              <a:gd name="T28" fmla="*/ 5774 w 339"/>
              <a:gd name="T29" fmla="*/ 82192 h 120"/>
              <a:gd name="T30" fmla="*/ 0 w 339"/>
              <a:gd name="T31" fmla="*/ 56554 h 12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339"/>
              <a:gd name="T49" fmla="*/ 0 h 120"/>
              <a:gd name="T50" fmla="*/ 339 w 339"/>
              <a:gd name="T51" fmla="*/ 120 h 120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339" h="120">
                <a:moveTo>
                  <a:pt x="0" y="75"/>
                </a:moveTo>
                <a:lnTo>
                  <a:pt x="22" y="53"/>
                </a:lnTo>
                <a:lnTo>
                  <a:pt x="61" y="26"/>
                </a:lnTo>
                <a:lnTo>
                  <a:pt x="114" y="15"/>
                </a:lnTo>
                <a:lnTo>
                  <a:pt x="172" y="0"/>
                </a:lnTo>
                <a:lnTo>
                  <a:pt x="232" y="10"/>
                </a:lnTo>
                <a:lnTo>
                  <a:pt x="281" y="21"/>
                </a:lnTo>
                <a:lnTo>
                  <a:pt x="323" y="48"/>
                </a:lnTo>
                <a:lnTo>
                  <a:pt x="339" y="89"/>
                </a:lnTo>
                <a:lnTo>
                  <a:pt x="323" y="112"/>
                </a:lnTo>
                <a:lnTo>
                  <a:pt x="284" y="120"/>
                </a:lnTo>
                <a:lnTo>
                  <a:pt x="204" y="115"/>
                </a:lnTo>
                <a:lnTo>
                  <a:pt x="101" y="102"/>
                </a:lnTo>
                <a:lnTo>
                  <a:pt x="29" y="113"/>
                </a:lnTo>
                <a:lnTo>
                  <a:pt x="9" y="109"/>
                </a:lnTo>
                <a:lnTo>
                  <a:pt x="0" y="75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CH" altLang="it-IT" sz="2400">
              <a:latin typeface="Times New Roman" panose="02020603050405020304" pitchFamily="18" charset="0"/>
            </a:endParaRPr>
          </a:p>
        </p:txBody>
      </p:sp>
      <p:sp>
        <p:nvSpPr>
          <p:cNvPr id="1371200" name="Freeform 64">
            <a:extLst>
              <a:ext uri="{FF2B5EF4-FFF2-40B4-BE49-F238E27FC236}">
                <a16:creationId xmlns:a16="http://schemas.microsoft.com/office/drawing/2014/main" id="{39C13028-2F85-A84B-BCE8-99F97433723E}"/>
              </a:ext>
            </a:extLst>
          </p:cNvPr>
          <p:cNvSpPr>
            <a:spLocks/>
          </p:cNvSpPr>
          <p:nvPr/>
        </p:nvSpPr>
        <p:spPr bwMode="auto">
          <a:xfrm rot="-666593">
            <a:off x="3411538" y="3935413"/>
            <a:ext cx="652462" cy="1128712"/>
          </a:xfrm>
          <a:custGeom>
            <a:avLst/>
            <a:gdLst>
              <a:gd name="T0" fmla="*/ 111449 w 603"/>
              <a:gd name="T1" fmla="*/ 197173 h 1683"/>
              <a:gd name="T2" fmla="*/ 138499 w 603"/>
              <a:gd name="T3" fmla="*/ 373555 h 1683"/>
              <a:gd name="T4" fmla="*/ 152566 w 603"/>
              <a:gd name="T5" fmla="*/ 519087 h 1683"/>
              <a:gd name="T6" fmla="*/ 160140 w 603"/>
              <a:gd name="T7" fmla="*/ 631086 h 1683"/>
              <a:gd name="T8" fmla="*/ 339756 w 603"/>
              <a:gd name="T9" fmla="*/ 540548 h 1683"/>
              <a:gd name="T10" fmla="*/ 146074 w 603"/>
              <a:gd name="T11" fmla="*/ 291735 h 1683"/>
              <a:gd name="T12" fmla="*/ 117941 w 603"/>
              <a:gd name="T13" fmla="*/ 171688 h 1683"/>
              <a:gd name="T14" fmla="*/ 215323 w 603"/>
              <a:gd name="T15" fmla="*/ 128766 h 1683"/>
              <a:gd name="T16" fmla="*/ 249948 w 603"/>
              <a:gd name="T17" fmla="*/ 197173 h 1683"/>
              <a:gd name="T18" fmla="*/ 160140 w 603"/>
              <a:gd name="T19" fmla="*/ 617673 h 1683"/>
              <a:gd name="T20" fmla="*/ 138499 w 603"/>
              <a:gd name="T21" fmla="*/ 515063 h 1683"/>
              <a:gd name="T22" fmla="*/ 34625 w 603"/>
              <a:gd name="T23" fmla="*/ 180406 h 1683"/>
              <a:gd name="T24" fmla="*/ 34625 w 603"/>
              <a:gd name="T25" fmla="*/ 352094 h 1683"/>
              <a:gd name="T26" fmla="*/ 276999 w 603"/>
              <a:gd name="T27" fmla="*/ 506344 h 1683"/>
              <a:gd name="T28" fmla="*/ 242374 w 603"/>
              <a:gd name="T29" fmla="*/ 257531 h 1683"/>
              <a:gd name="T30" fmla="*/ 201257 w 603"/>
              <a:gd name="T31" fmla="*/ 128766 h 1683"/>
              <a:gd name="T32" fmla="*/ 249948 w 603"/>
              <a:gd name="T33" fmla="*/ 98586 h 1683"/>
              <a:gd name="T34" fmla="*/ 457697 w 603"/>
              <a:gd name="T35" fmla="*/ 261555 h 1683"/>
              <a:gd name="T36" fmla="*/ 380873 w 603"/>
              <a:gd name="T37" fmla="*/ 352094 h 1683"/>
              <a:gd name="T38" fmla="*/ 305131 w 603"/>
              <a:gd name="T39" fmla="*/ 274298 h 1683"/>
              <a:gd name="T40" fmla="*/ 284573 w 603"/>
              <a:gd name="T41" fmla="*/ 488907 h 1683"/>
              <a:gd name="T42" fmla="*/ 394940 w 603"/>
              <a:gd name="T43" fmla="*/ 785337 h 1683"/>
              <a:gd name="T44" fmla="*/ 409006 w 603"/>
              <a:gd name="T45" fmla="*/ 617673 h 1683"/>
              <a:gd name="T46" fmla="*/ 374381 w 603"/>
              <a:gd name="T47" fmla="*/ 540548 h 1683"/>
              <a:gd name="T48" fmla="*/ 215323 w 603"/>
              <a:gd name="T49" fmla="*/ 767900 h 1683"/>
              <a:gd name="T50" fmla="*/ 242374 w 603"/>
              <a:gd name="T51" fmla="*/ 678032 h 1683"/>
              <a:gd name="T52" fmla="*/ 457697 w 603"/>
              <a:gd name="T53" fmla="*/ 523781 h 1683"/>
              <a:gd name="T54" fmla="*/ 484748 w 603"/>
              <a:gd name="T55" fmla="*/ 669313 h 1683"/>
              <a:gd name="T56" fmla="*/ 402514 w 603"/>
              <a:gd name="T57" fmla="*/ 849720 h 1683"/>
              <a:gd name="T58" fmla="*/ 374381 w 603"/>
              <a:gd name="T59" fmla="*/ 802774 h 1683"/>
              <a:gd name="T60" fmla="*/ 215323 w 603"/>
              <a:gd name="T61" fmla="*/ 806798 h 1683"/>
              <a:gd name="T62" fmla="*/ 298639 w 603"/>
              <a:gd name="T63" fmla="*/ 944282 h 1683"/>
              <a:gd name="T64" fmla="*/ 339756 w 603"/>
              <a:gd name="T65" fmla="*/ 905384 h 1683"/>
              <a:gd name="T66" fmla="*/ 207749 w 603"/>
              <a:gd name="T67" fmla="*/ 1128712 h 168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603"/>
              <a:gd name="T103" fmla="*/ 0 h 1683"/>
              <a:gd name="T104" fmla="*/ 603 w 603"/>
              <a:gd name="T105" fmla="*/ 1683 h 1683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603" h="1683">
                <a:moveTo>
                  <a:pt x="116" y="333"/>
                </a:moveTo>
                <a:cubicBezTo>
                  <a:pt x="112" y="320"/>
                  <a:pt x="114" y="286"/>
                  <a:pt x="103" y="294"/>
                </a:cubicBezTo>
                <a:cubicBezTo>
                  <a:pt x="87" y="306"/>
                  <a:pt x="90" y="332"/>
                  <a:pt x="90" y="352"/>
                </a:cubicBezTo>
                <a:cubicBezTo>
                  <a:pt x="90" y="494"/>
                  <a:pt x="86" y="470"/>
                  <a:pt x="128" y="557"/>
                </a:cubicBezTo>
                <a:cubicBezTo>
                  <a:pt x="130" y="582"/>
                  <a:pt x="133" y="608"/>
                  <a:pt x="135" y="633"/>
                </a:cubicBezTo>
                <a:cubicBezTo>
                  <a:pt x="138" y="680"/>
                  <a:pt x="138" y="727"/>
                  <a:pt x="141" y="774"/>
                </a:cubicBezTo>
                <a:cubicBezTo>
                  <a:pt x="144" y="812"/>
                  <a:pt x="154" y="889"/>
                  <a:pt x="154" y="889"/>
                </a:cubicBezTo>
                <a:cubicBezTo>
                  <a:pt x="152" y="906"/>
                  <a:pt x="131" y="943"/>
                  <a:pt x="148" y="941"/>
                </a:cubicBezTo>
                <a:cubicBezTo>
                  <a:pt x="177" y="938"/>
                  <a:pt x="190" y="901"/>
                  <a:pt x="212" y="883"/>
                </a:cubicBezTo>
                <a:cubicBezTo>
                  <a:pt x="245" y="856"/>
                  <a:pt x="280" y="832"/>
                  <a:pt x="314" y="806"/>
                </a:cubicBezTo>
                <a:cubicBezTo>
                  <a:pt x="320" y="727"/>
                  <a:pt x="337" y="618"/>
                  <a:pt x="244" y="589"/>
                </a:cubicBezTo>
                <a:cubicBezTo>
                  <a:pt x="129" y="474"/>
                  <a:pt x="147" y="534"/>
                  <a:pt x="135" y="435"/>
                </a:cubicBezTo>
                <a:cubicBezTo>
                  <a:pt x="133" y="384"/>
                  <a:pt x="135" y="332"/>
                  <a:pt x="128" y="281"/>
                </a:cubicBezTo>
                <a:cubicBezTo>
                  <a:pt x="126" y="271"/>
                  <a:pt x="109" y="266"/>
                  <a:pt x="109" y="256"/>
                </a:cubicBezTo>
                <a:cubicBezTo>
                  <a:pt x="104" y="128"/>
                  <a:pt x="88" y="145"/>
                  <a:pt x="148" y="115"/>
                </a:cubicBezTo>
                <a:cubicBezTo>
                  <a:pt x="165" y="141"/>
                  <a:pt x="181" y="167"/>
                  <a:pt x="199" y="192"/>
                </a:cubicBezTo>
                <a:cubicBezTo>
                  <a:pt x="211" y="209"/>
                  <a:pt x="231" y="223"/>
                  <a:pt x="237" y="243"/>
                </a:cubicBezTo>
                <a:cubicBezTo>
                  <a:pt x="242" y="259"/>
                  <a:pt x="233" y="277"/>
                  <a:pt x="231" y="294"/>
                </a:cubicBezTo>
                <a:cubicBezTo>
                  <a:pt x="223" y="355"/>
                  <a:pt x="214" y="414"/>
                  <a:pt x="199" y="473"/>
                </a:cubicBezTo>
                <a:cubicBezTo>
                  <a:pt x="182" y="622"/>
                  <a:pt x="171" y="773"/>
                  <a:pt x="148" y="921"/>
                </a:cubicBezTo>
                <a:cubicBezTo>
                  <a:pt x="146" y="934"/>
                  <a:pt x="137" y="896"/>
                  <a:pt x="135" y="883"/>
                </a:cubicBezTo>
                <a:cubicBezTo>
                  <a:pt x="130" y="845"/>
                  <a:pt x="130" y="806"/>
                  <a:pt x="128" y="768"/>
                </a:cubicBezTo>
                <a:cubicBezTo>
                  <a:pt x="120" y="613"/>
                  <a:pt x="120" y="423"/>
                  <a:pt x="84" y="281"/>
                </a:cubicBezTo>
                <a:cubicBezTo>
                  <a:pt x="80" y="264"/>
                  <a:pt x="49" y="273"/>
                  <a:pt x="32" y="269"/>
                </a:cubicBezTo>
                <a:cubicBezTo>
                  <a:pt x="23" y="210"/>
                  <a:pt x="30" y="0"/>
                  <a:pt x="0" y="205"/>
                </a:cubicBezTo>
                <a:cubicBezTo>
                  <a:pt x="9" y="279"/>
                  <a:pt x="6" y="465"/>
                  <a:pt x="32" y="525"/>
                </a:cubicBezTo>
                <a:cubicBezTo>
                  <a:pt x="65" y="601"/>
                  <a:pt x="148" y="638"/>
                  <a:pt x="212" y="678"/>
                </a:cubicBezTo>
                <a:cubicBezTo>
                  <a:pt x="218" y="697"/>
                  <a:pt x="238" y="768"/>
                  <a:pt x="256" y="755"/>
                </a:cubicBezTo>
                <a:cubicBezTo>
                  <a:pt x="281" y="738"/>
                  <a:pt x="261" y="695"/>
                  <a:pt x="263" y="665"/>
                </a:cubicBezTo>
                <a:cubicBezTo>
                  <a:pt x="250" y="571"/>
                  <a:pt x="249" y="475"/>
                  <a:pt x="224" y="384"/>
                </a:cubicBezTo>
                <a:cubicBezTo>
                  <a:pt x="218" y="361"/>
                  <a:pt x="180" y="356"/>
                  <a:pt x="173" y="333"/>
                </a:cubicBezTo>
                <a:cubicBezTo>
                  <a:pt x="170" y="325"/>
                  <a:pt x="183" y="217"/>
                  <a:pt x="186" y="192"/>
                </a:cubicBezTo>
                <a:cubicBezTo>
                  <a:pt x="188" y="179"/>
                  <a:pt x="183" y="162"/>
                  <a:pt x="192" y="153"/>
                </a:cubicBezTo>
                <a:cubicBezTo>
                  <a:pt x="201" y="144"/>
                  <a:pt x="218" y="149"/>
                  <a:pt x="231" y="147"/>
                </a:cubicBezTo>
                <a:cubicBezTo>
                  <a:pt x="269" y="177"/>
                  <a:pt x="314" y="200"/>
                  <a:pt x="346" y="237"/>
                </a:cubicBezTo>
                <a:cubicBezTo>
                  <a:pt x="383" y="280"/>
                  <a:pt x="393" y="341"/>
                  <a:pt x="423" y="390"/>
                </a:cubicBezTo>
                <a:cubicBezTo>
                  <a:pt x="427" y="454"/>
                  <a:pt x="447" y="626"/>
                  <a:pt x="391" y="659"/>
                </a:cubicBezTo>
                <a:cubicBezTo>
                  <a:pt x="351" y="682"/>
                  <a:pt x="372" y="567"/>
                  <a:pt x="352" y="525"/>
                </a:cubicBezTo>
                <a:cubicBezTo>
                  <a:pt x="337" y="495"/>
                  <a:pt x="309" y="474"/>
                  <a:pt x="288" y="448"/>
                </a:cubicBezTo>
                <a:cubicBezTo>
                  <a:pt x="286" y="435"/>
                  <a:pt x="295" y="406"/>
                  <a:pt x="282" y="409"/>
                </a:cubicBezTo>
                <a:cubicBezTo>
                  <a:pt x="232" y="422"/>
                  <a:pt x="164" y="437"/>
                  <a:pt x="148" y="486"/>
                </a:cubicBezTo>
                <a:cubicBezTo>
                  <a:pt x="112" y="598"/>
                  <a:pt x="202" y="668"/>
                  <a:pt x="263" y="729"/>
                </a:cubicBezTo>
                <a:cubicBezTo>
                  <a:pt x="299" y="904"/>
                  <a:pt x="259" y="1061"/>
                  <a:pt x="320" y="1235"/>
                </a:cubicBezTo>
                <a:cubicBezTo>
                  <a:pt x="335" y="1214"/>
                  <a:pt x="360" y="1197"/>
                  <a:pt x="365" y="1171"/>
                </a:cubicBezTo>
                <a:cubicBezTo>
                  <a:pt x="378" y="1095"/>
                  <a:pt x="368" y="1018"/>
                  <a:pt x="372" y="941"/>
                </a:cubicBezTo>
                <a:cubicBezTo>
                  <a:pt x="372" y="934"/>
                  <a:pt x="376" y="928"/>
                  <a:pt x="378" y="921"/>
                </a:cubicBezTo>
                <a:cubicBezTo>
                  <a:pt x="372" y="900"/>
                  <a:pt x="365" y="878"/>
                  <a:pt x="359" y="857"/>
                </a:cubicBezTo>
                <a:cubicBezTo>
                  <a:pt x="354" y="840"/>
                  <a:pt x="363" y="812"/>
                  <a:pt x="346" y="806"/>
                </a:cubicBezTo>
                <a:cubicBezTo>
                  <a:pt x="313" y="795"/>
                  <a:pt x="278" y="815"/>
                  <a:pt x="244" y="819"/>
                </a:cubicBezTo>
                <a:cubicBezTo>
                  <a:pt x="210" y="927"/>
                  <a:pt x="231" y="1038"/>
                  <a:pt x="199" y="1145"/>
                </a:cubicBezTo>
                <a:cubicBezTo>
                  <a:pt x="182" y="1143"/>
                  <a:pt x="159" y="1152"/>
                  <a:pt x="148" y="1139"/>
                </a:cubicBezTo>
                <a:cubicBezTo>
                  <a:pt x="96" y="1076"/>
                  <a:pt x="179" y="1024"/>
                  <a:pt x="224" y="1011"/>
                </a:cubicBezTo>
                <a:cubicBezTo>
                  <a:pt x="252" y="1012"/>
                  <a:pt x="492" y="1038"/>
                  <a:pt x="525" y="979"/>
                </a:cubicBezTo>
                <a:cubicBezTo>
                  <a:pt x="603" y="841"/>
                  <a:pt x="503" y="796"/>
                  <a:pt x="423" y="781"/>
                </a:cubicBezTo>
                <a:cubicBezTo>
                  <a:pt x="413" y="725"/>
                  <a:pt x="430" y="529"/>
                  <a:pt x="397" y="691"/>
                </a:cubicBezTo>
                <a:cubicBezTo>
                  <a:pt x="390" y="802"/>
                  <a:pt x="365" y="915"/>
                  <a:pt x="448" y="998"/>
                </a:cubicBezTo>
                <a:cubicBezTo>
                  <a:pt x="447" y="1019"/>
                  <a:pt x="415" y="1217"/>
                  <a:pt x="461" y="1248"/>
                </a:cubicBezTo>
                <a:cubicBezTo>
                  <a:pt x="456" y="1249"/>
                  <a:pt x="380" y="1254"/>
                  <a:pt x="372" y="1267"/>
                </a:cubicBezTo>
                <a:cubicBezTo>
                  <a:pt x="341" y="1320"/>
                  <a:pt x="394" y="1392"/>
                  <a:pt x="327" y="1427"/>
                </a:cubicBezTo>
                <a:cubicBezTo>
                  <a:pt x="318" y="1347"/>
                  <a:pt x="326" y="1274"/>
                  <a:pt x="346" y="1197"/>
                </a:cubicBezTo>
                <a:cubicBezTo>
                  <a:pt x="361" y="1032"/>
                  <a:pt x="364" y="1103"/>
                  <a:pt x="352" y="985"/>
                </a:cubicBezTo>
                <a:cubicBezTo>
                  <a:pt x="307" y="1076"/>
                  <a:pt x="269" y="1133"/>
                  <a:pt x="199" y="1203"/>
                </a:cubicBezTo>
                <a:cubicBezTo>
                  <a:pt x="182" y="1253"/>
                  <a:pt x="163" y="1339"/>
                  <a:pt x="186" y="1389"/>
                </a:cubicBezTo>
                <a:cubicBezTo>
                  <a:pt x="190" y="1399"/>
                  <a:pt x="254" y="1405"/>
                  <a:pt x="276" y="1408"/>
                </a:cubicBezTo>
                <a:cubicBezTo>
                  <a:pt x="293" y="1406"/>
                  <a:pt x="318" y="1415"/>
                  <a:pt x="327" y="1401"/>
                </a:cubicBezTo>
                <a:cubicBezTo>
                  <a:pt x="337" y="1386"/>
                  <a:pt x="330" y="1358"/>
                  <a:pt x="314" y="1350"/>
                </a:cubicBezTo>
                <a:cubicBezTo>
                  <a:pt x="293" y="1339"/>
                  <a:pt x="244" y="1357"/>
                  <a:pt x="244" y="1357"/>
                </a:cubicBezTo>
                <a:lnTo>
                  <a:pt x="192" y="1683"/>
                </a:lnTo>
              </a:path>
            </a:pathLst>
          </a:custGeom>
          <a:noFill/>
          <a:ln w="9525">
            <a:solidFill>
              <a:srgbClr val="B2B2B2"/>
            </a:solidFill>
            <a:prstDash val="lgDashDot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CH" altLang="it-IT" sz="2400">
              <a:latin typeface="Times New Roman" panose="02020603050405020304" pitchFamily="18" charset="0"/>
            </a:endParaRPr>
          </a:p>
        </p:txBody>
      </p:sp>
      <p:sp>
        <p:nvSpPr>
          <p:cNvPr id="1371201" name="Rectangle 65">
            <a:extLst>
              <a:ext uri="{FF2B5EF4-FFF2-40B4-BE49-F238E27FC236}">
                <a16:creationId xmlns:a16="http://schemas.microsoft.com/office/drawing/2014/main" id="{1C3F47B6-D90C-314E-9591-356554DEEA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7675" y="4508500"/>
            <a:ext cx="13144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MX" altLang="it-IT" sz="1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Wound clot</a:t>
            </a:r>
            <a:endParaRPr lang="es-ES" altLang="it-IT" sz="12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600" name="Rectangle 67">
            <a:extLst>
              <a:ext uri="{FF2B5EF4-FFF2-40B4-BE49-F238E27FC236}">
                <a16:creationId xmlns:a16="http://schemas.microsoft.com/office/drawing/2014/main" id="{D681C3A1-0E71-4949-9119-EAFC875FDB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6032500"/>
            <a:ext cx="20685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MX" altLang="it-IT" sz="1600" b="1" dirty="0">
                <a:latin typeface="Calibri" panose="020F0502020204030204" pitchFamily="34" charset="0"/>
                <a:cs typeface="Calibri" panose="020F0502020204030204" pitchFamily="34" charset="0"/>
              </a:rPr>
              <a:t>Basement Membrane Disruption</a:t>
            </a:r>
            <a:endParaRPr lang="en-US" altLang="it-IT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8" name="Rectangle 27">
            <a:extLst>
              <a:ext uri="{FF2B5EF4-FFF2-40B4-BE49-F238E27FC236}">
                <a16:creationId xmlns:a16="http://schemas.microsoft.com/office/drawing/2014/main" id="{C966CC55-1D14-AD43-B8C9-E321B12B29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6825" y="6381750"/>
            <a:ext cx="323959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it-IT" sz="1400" b="1" dirty="0">
                <a:latin typeface="Calibri" panose="020F0502020204030204" pitchFamily="34" charset="0"/>
                <a:cs typeface="Calibri" panose="020F0502020204030204" pitchFamily="34" charset="0"/>
              </a:rPr>
              <a:t>Selman M, et al Ann </a:t>
            </a:r>
            <a:r>
              <a:rPr lang="en-US" altLang="it-IT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Int</a:t>
            </a:r>
            <a:r>
              <a:rPr lang="en-US" altLang="it-IT" sz="1400" b="1" dirty="0">
                <a:latin typeface="Calibri" panose="020F0502020204030204" pitchFamily="34" charset="0"/>
                <a:cs typeface="Calibri" panose="020F0502020204030204" pitchFamily="34" charset="0"/>
              </a:rPr>
              <a:t> Med 2002</a:t>
            </a:r>
          </a:p>
        </p:txBody>
      </p:sp>
    </p:spTree>
    <p:extLst>
      <p:ext uri="{BB962C8B-B14F-4D97-AF65-F5344CB8AC3E}">
        <p14:creationId xmlns:p14="http://schemas.microsoft.com/office/powerpoint/2010/main" val="2481442602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Oval 2">
            <a:extLst>
              <a:ext uri="{FF2B5EF4-FFF2-40B4-BE49-F238E27FC236}">
                <a16:creationId xmlns:a16="http://schemas.microsoft.com/office/drawing/2014/main" id="{132A11E8-2CC9-CF40-8250-4C938418A6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0"/>
            <a:ext cx="5373688" cy="5726113"/>
          </a:xfrm>
          <a:prstGeom prst="ellipse">
            <a:avLst/>
          </a:prstGeom>
          <a:gradFill rotWithShape="0">
            <a:gsLst>
              <a:gs pos="0">
                <a:srgbClr val="FFD4C1"/>
              </a:gs>
              <a:gs pos="100000">
                <a:srgbClr val="FFF2EC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prstDash val="lgDash"/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s-ES_tradnl" altLang="it-IT" sz="2400">
              <a:latin typeface="Times New Roman" panose="02020603050405020304" pitchFamily="18" charset="0"/>
            </a:endParaRPr>
          </a:p>
        </p:txBody>
      </p:sp>
      <p:sp>
        <p:nvSpPr>
          <p:cNvPr id="24579" name="Freeform 3">
            <a:extLst>
              <a:ext uri="{FF2B5EF4-FFF2-40B4-BE49-F238E27FC236}">
                <a16:creationId xmlns:a16="http://schemas.microsoft.com/office/drawing/2014/main" id="{DB8DEBA6-9E87-9E4D-A6D1-F77775F0EEE6}"/>
              </a:ext>
            </a:extLst>
          </p:cNvPr>
          <p:cNvSpPr>
            <a:spLocks/>
          </p:cNvSpPr>
          <p:nvPr/>
        </p:nvSpPr>
        <p:spPr bwMode="auto">
          <a:xfrm rot="-2617110">
            <a:off x="5365750" y="3716338"/>
            <a:ext cx="623888" cy="1593850"/>
          </a:xfrm>
          <a:custGeom>
            <a:avLst/>
            <a:gdLst>
              <a:gd name="T0" fmla="*/ 74794 w 342"/>
              <a:gd name="T1" fmla="*/ 219201 h 858"/>
              <a:gd name="T2" fmla="*/ 127696 w 342"/>
              <a:gd name="T3" fmla="*/ 267499 h 858"/>
              <a:gd name="T4" fmla="*/ 186072 w 342"/>
              <a:gd name="T5" fmla="*/ 445832 h 858"/>
              <a:gd name="T6" fmla="*/ 262690 w 342"/>
              <a:gd name="T7" fmla="*/ 689182 h 858"/>
              <a:gd name="T8" fmla="*/ 315592 w 342"/>
              <a:gd name="T9" fmla="*/ 897237 h 858"/>
              <a:gd name="T10" fmla="*/ 379441 w 342"/>
              <a:gd name="T11" fmla="*/ 1045848 h 858"/>
              <a:gd name="T12" fmla="*/ 496192 w 342"/>
              <a:gd name="T13" fmla="*/ 1218608 h 858"/>
              <a:gd name="T14" fmla="*/ 549094 w 342"/>
              <a:gd name="T15" fmla="*/ 1356073 h 858"/>
              <a:gd name="T16" fmla="*/ 560040 w 342"/>
              <a:gd name="T17" fmla="*/ 1539979 h 858"/>
              <a:gd name="T18" fmla="*/ 554567 w 342"/>
              <a:gd name="T19" fmla="*/ 1593850 h 858"/>
              <a:gd name="T20" fmla="*/ 570985 w 342"/>
              <a:gd name="T21" fmla="*/ 1432236 h 858"/>
              <a:gd name="T22" fmla="*/ 612943 w 342"/>
              <a:gd name="T23" fmla="*/ 1491680 h 858"/>
              <a:gd name="T24" fmla="*/ 583755 w 342"/>
              <a:gd name="T25" fmla="*/ 1378365 h 858"/>
              <a:gd name="T26" fmla="*/ 623888 w 342"/>
              <a:gd name="T27" fmla="*/ 1391368 h 858"/>
              <a:gd name="T28" fmla="*/ 530852 w 342"/>
              <a:gd name="T29" fmla="*/ 1218608 h 858"/>
              <a:gd name="T30" fmla="*/ 519907 w 342"/>
              <a:gd name="T31" fmla="*/ 1094147 h 858"/>
              <a:gd name="T32" fmla="*/ 490719 w 342"/>
              <a:gd name="T33" fmla="*/ 945536 h 858"/>
              <a:gd name="T34" fmla="*/ 448761 w 342"/>
              <a:gd name="T35" fmla="*/ 791352 h 858"/>
              <a:gd name="T36" fmla="*/ 337483 w 342"/>
              <a:gd name="T37" fmla="*/ 570294 h 858"/>
              <a:gd name="T38" fmla="*/ 233502 w 342"/>
              <a:gd name="T39" fmla="*/ 362239 h 858"/>
              <a:gd name="T40" fmla="*/ 169654 w 342"/>
              <a:gd name="T41" fmla="*/ 159757 h 858"/>
              <a:gd name="T42" fmla="*/ 151411 w 342"/>
              <a:gd name="T43" fmla="*/ 0 h 858"/>
              <a:gd name="T44" fmla="*/ 151411 w 342"/>
              <a:gd name="T45" fmla="*/ 208055 h 858"/>
              <a:gd name="T46" fmla="*/ 103981 w 342"/>
              <a:gd name="T47" fmla="*/ 178333 h 858"/>
              <a:gd name="T48" fmla="*/ 169654 w 342"/>
              <a:gd name="T49" fmla="*/ 273072 h 858"/>
              <a:gd name="T50" fmla="*/ 0 w 342"/>
              <a:gd name="T51" fmla="*/ 154184 h 858"/>
              <a:gd name="T52" fmla="*/ 74794 w 342"/>
              <a:gd name="T53" fmla="*/ 219201 h 858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342"/>
              <a:gd name="T82" fmla="*/ 0 h 858"/>
              <a:gd name="T83" fmla="*/ 342 w 342"/>
              <a:gd name="T84" fmla="*/ 858 h 858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342" h="858">
                <a:moveTo>
                  <a:pt x="41" y="118"/>
                </a:moveTo>
                <a:lnTo>
                  <a:pt x="70" y="144"/>
                </a:lnTo>
                <a:lnTo>
                  <a:pt x="102" y="240"/>
                </a:lnTo>
                <a:lnTo>
                  <a:pt x="144" y="371"/>
                </a:lnTo>
                <a:lnTo>
                  <a:pt x="173" y="483"/>
                </a:lnTo>
                <a:lnTo>
                  <a:pt x="208" y="563"/>
                </a:lnTo>
                <a:lnTo>
                  <a:pt x="272" y="656"/>
                </a:lnTo>
                <a:lnTo>
                  <a:pt x="301" y="730"/>
                </a:lnTo>
                <a:lnTo>
                  <a:pt x="307" y="829"/>
                </a:lnTo>
                <a:lnTo>
                  <a:pt x="304" y="858"/>
                </a:lnTo>
                <a:lnTo>
                  <a:pt x="313" y="771"/>
                </a:lnTo>
                <a:lnTo>
                  <a:pt x="336" y="803"/>
                </a:lnTo>
                <a:lnTo>
                  <a:pt x="320" y="742"/>
                </a:lnTo>
                <a:lnTo>
                  <a:pt x="342" y="749"/>
                </a:lnTo>
                <a:lnTo>
                  <a:pt x="291" y="656"/>
                </a:lnTo>
                <a:lnTo>
                  <a:pt x="285" y="589"/>
                </a:lnTo>
                <a:lnTo>
                  <a:pt x="269" y="509"/>
                </a:lnTo>
                <a:lnTo>
                  <a:pt x="246" y="426"/>
                </a:lnTo>
                <a:lnTo>
                  <a:pt x="185" y="307"/>
                </a:lnTo>
                <a:lnTo>
                  <a:pt x="128" y="195"/>
                </a:lnTo>
                <a:lnTo>
                  <a:pt x="93" y="86"/>
                </a:lnTo>
                <a:lnTo>
                  <a:pt x="83" y="0"/>
                </a:lnTo>
                <a:lnTo>
                  <a:pt x="83" y="112"/>
                </a:lnTo>
                <a:lnTo>
                  <a:pt x="57" y="96"/>
                </a:lnTo>
                <a:lnTo>
                  <a:pt x="93" y="147"/>
                </a:lnTo>
                <a:lnTo>
                  <a:pt x="0" y="83"/>
                </a:lnTo>
                <a:lnTo>
                  <a:pt x="41" y="118"/>
                </a:lnTo>
                <a:close/>
              </a:path>
            </a:pathLst>
          </a:custGeom>
          <a:solidFill>
            <a:srgbClr val="008000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CH" altLang="it-IT" sz="2400">
              <a:latin typeface="Times New Roman" panose="02020603050405020304" pitchFamily="18" charset="0"/>
            </a:endParaRPr>
          </a:p>
        </p:txBody>
      </p:sp>
      <p:sp>
        <p:nvSpPr>
          <p:cNvPr id="24580" name="Freeform 4">
            <a:extLst>
              <a:ext uri="{FF2B5EF4-FFF2-40B4-BE49-F238E27FC236}">
                <a16:creationId xmlns:a16="http://schemas.microsoft.com/office/drawing/2014/main" id="{7CEE09A3-6C24-AF44-9E95-55D56AFD4A91}"/>
              </a:ext>
            </a:extLst>
          </p:cNvPr>
          <p:cNvSpPr>
            <a:spLocks/>
          </p:cNvSpPr>
          <p:nvPr/>
        </p:nvSpPr>
        <p:spPr bwMode="auto">
          <a:xfrm rot="-2203186">
            <a:off x="5680075" y="4402138"/>
            <a:ext cx="122238" cy="173037"/>
          </a:xfrm>
          <a:custGeom>
            <a:avLst/>
            <a:gdLst>
              <a:gd name="T0" fmla="*/ 10947 w 67"/>
              <a:gd name="T1" fmla="*/ 0 h 93"/>
              <a:gd name="T2" fmla="*/ 0 w 67"/>
              <a:gd name="T3" fmla="*/ 53958 h 93"/>
              <a:gd name="T4" fmla="*/ 34665 w 67"/>
              <a:gd name="T5" fmla="*/ 102334 h 93"/>
              <a:gd name="T6" fmla="*/ 63856 w 67"/>
              <a:gd name="T7" fmla="*/ 156291 h 93"/>
              <a:gd name="T8" fmla="*/ 109467 w 67"/>
              <a:gd name="T9" fmla="*/ 173037 h 93"/>
              <a:gd name="T10" fmla="*/ 122238 w 67"/>
              <a:gd name="T11" fmla="*/ 132104 h 93"/>
              <a:gd name="T12" fmla="*/ 93047 w 67"/>
              <a:gd name="T13" fmla="*/ 78146 h 93"/>
              <a:gd name="T14" fmla="*/ 69329 w 67"/>
              <a:gd name="T15" fmla="*/ 0 h 93"/>
              <a:gd name="T16" fmla="*/ 10947 w 67"/>
              <a:gd name="T17" fmla="*/ 0 h 9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67"/>
              <a:gd name="T28" fmla="*/ 0 h 93"/>
              <a:gd name="T29" fmla="*/ 67 w 67"/>
              <a:gd name="T30" fmla="*/ 93 h 9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7" h="93">
                <a:moveTo>
                  <a:pt x="6" y="0"/>
                </a:moveTo>
                <a:lnTo>
                  <a:pt x="0" y="29"/>
                </a:lnTo>
                <a:lnTo>
                  <a:pt x="19" y="55"/>
                </a:lnTo>
                <a:lnTo>
                  <a:pt x="35" y="84"/>
                </a:lnTo>
                <a:lnTo>
                  <a:pt x="60" y="93"/>
                </a:lnTo>
                <a:lnTo>
                  <a:pt x="67" y="71"/>
                </a:lnTo>
                <a:lnTo>
                  <a:pt x="51" y="42"/>
                </a:lnTo>
                <a:lnTo>
                  <a:pt x="38" y="0"/>
                </a:lnTo>
                <a:lnTo>
                  <a:pt x="6" y="0"/>
                </a:lnTo>
                <a:close/>
              </a:path>
            </a:pathLst>
          </a:custGeom>
          <a:solidFill>
            <a:schemeClr val="tx1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CH" altLang="it-IT" sz="2400">
              <a:latin typeface="Times New Roman" panose="02020603050405020304" pitchFamily="18" charset="0"/>
            </a:endParaRPr>
          </a:p>
        </p:txBody>
      </p:sp>
      <p:sp>
        <p:nvSpPr>
          <p:cNvPr id="24581" name="Freeform 5">
            <a:extLst>
              <a:ext uri="{FF2B5EF4-FFF2-40B4-BE49-F238E27FC236}">
                <a16:creationId xmlns:a16="http://schemas.microsoft.com/office/drawing/2014/main" id="{A75CE993-3977-0A44-9F00-B9C38832D552}"/>
              </a:ext>
            </a:extLst>
          </p:cNvPr>
          <p:cNvSpPr>
            <a:spLocks/>
          </p:cNvSpPr>
          <p:nvPr/>
        </p:nvSpPr>
        <p:spPr bwMode="auto">
          <a:xfrm rot="-2203186">
            <a:off x="4437063" y="3529013"/>
            <a:ext cx="2713037" cy="1660525"/>
          </a:xfrm>
          <a:custGeom>
            <a:avLst/>
            <a:gdLst>
              <a:gd name="T0" fmla="*/ 211137 w 1709"/>
              <a:gd name="T1" fmla="*/ 1262062 h 1046"/>
              <a:gd name="T2" fmla="*/ 198437 w 1709"/>
              <a:gd name="T3" fmla="*/ 1490662 h 1046"/>
              <a:gd name="T4" fmla="*/ 342900 w 1709"/>
              <a:gd name="T5" fmla="*/ 1544637 h 1046"/>
              <a:gd name="T6" fmla="*/ 579437 w 1709"/>
              <a:gd name="T7" fmla="*/ 1616075 h 1046"/>
              <a:gd name="T8" fmla="*/ 685800 w 1709"/>
              <a:gd name="T9" fmla="*/ 1554162 h 1046"/>
              <a:gd name="T10" fmla="*/ 625475 w 1709"/>
              <a:gd name="T11" fmla="*/ 1393825 h 1046"/>
              <a:gd name="T12" fmla="*/ 784225 w 1709"/>
              <a:gd name="T13" fmla="*/ 1311275 h 1046"/>
              <a:gd name="T14" fmla="*/ 944562 w 1709"/>
              <a:gd name="T15" fmla="*/ 1401762 h 1046"/>
              <a:gd name="T16" fmla="*/ 842962 w 1709"/>
              <a:gd name="T17" fmla="*/ 1525587 h 1046"/>
              <a:gd name="T18" fmla="*/ 952500 w 1709"/>
              <a:gd name="T19" fmla="*/ 1630363 h 1046"/>
              <a:gd name="T20" fmla="*/ 1203325 w 1709"/>
              <a:gd name="T21" fmla="*/ 1577975 h 1046"/>
              <a:gd name="T22" fmla="*/ 1417637 w 1709"/>
              <a:gd name="T23" fmla="*/ 1660525 h 1046"/>
              <a:gd name="T24" fmla="*/ 1874837 w 1709"/>
              <a:gd name="T25" fmla="*/ 1554162 h 1046"/>
              <a:gd name="T26" fmla="*/ 1820862 w 1709"/>
              <a:gd name="T27" fmla="*/ 1387475 h 1046"/>
              <a:gd name="T28" fmla="*/ 1844675 w 1709"/>
              <a:gd name="T29" fmla="*/ 1303337 h 1046"/>
              <a:gd name="T30" fmla="*/ 1920875 w 1709"/>
              <a:gd name="T31" fmla="*/ 1295400 h 1046"/>
              <a:gd name="T32" fmla="*/ 2011362 w 1709"/>
              <a:gd name="T33" fmla="*/ 1425575 h 1046"/>
              <a:gd name="T34" fmla="*/ 2163762 w 1709"/>
              <a:gd name="T35" fmla="*/ 1401762 h 1046"/>
              <a:gd name="T36" fmla="*/ 2209800 w 1709"/>
              <a:gd name="T37" fmla="*/ 1311275 h 1046"/>
              <a:gd name="T38" fmla="*/ 2255837 w 1709"/>
              <a:gd name="T39" fmla="*/ 1241425 h 1046"/>
              <a:gd name="T40" fmla="*/ 2392362 w 1709"/>
              <a:gd name="T41" fmla="*/ 1249362 h 1046"/>
              <a:gd name="T42" fmla="*/ 2468562 w 1709"/>
              <a:gd name="T43" fmla="*/ 1165225 h 1046"/>
              <a:gd name="T44" fmla="*/ 2476500 w 1709"/>
              <a:gd name="T45" fmla="*/ 1066800 h 1046"/>
              <a:gd name="T46" fmla="*/ 2552700 w 1709"/>
              <a:gd name="T47" fmla="*/ 960437 h 1046"/>
              <a:gd name="T48" fmla="*/ 2674937 w 1709"/>
              <a:gd name="T49" fmla="*/ 815975 h 1046"/>
              <a:gd name="T50" fmla="*/ 2713037 w 1709"/>
              <a:gd name="T51" fmla="*/ 731837 h 1046"/>
              <a:gd name="T52" fmla="*/ 2636837 w 1709"/>
              <a:gd name="T53" fmla="*/ 677862 h 1046"/>
              <a:gd name="T54" fmla="*/ 2400300 w 1709"/>
              <a:gd name="T55" fmla="*/ 723900 h 1046"/>
              <a:gd name="T56" fmla="*/ 2133600 w 1709"/>
              <a:gd name="T57" fmla="*/ 701675 h 1046"/>
              <a:gd name="T58" fmla="*/ 1973262 w 1709"/>
              <a:gd name="T59" fmla="*/ 473075 h 1046"/>
              <a:gd name="T60" fmla="*/ 1741487 w 1709"/>
              <a:gd name="T61" fmla="*/ 460375 h 1046"/>
              <a:gd name="T62" fmla="*/ 1684337 w 1709"/>
              <a:gd name="T63" fmla="*/ 274637 h 1046"/>
              <a:gd name="T64" fmla="*/ 1554162 w 1709"/>
              <a:gd name="T65" fmla="*/ 174625 h 1046"/>
              <a:gd name="T66" fmla="*/ 1317625 w 1709"/>
              <a:gd name="T67" fmla="*/ 250825 h 1046"/>
              <a:gd name="T68" fmla="*/ 1081087 w 1709"/>
              <a:gd name="T69" fmla="*/ 261937 h 1046"/>
              <a:gd name="T70" fmla="*/ 1112837 w 1709"/>
              <a:gd name="T71" fmla="*/ 122237 h 1046"/>
              <a:gd name="T72" fmla="*/ 1036637 w 1709"/>
              <a:gd name="T73" fmla="*/ 15875 h 1046"/>
              <a:gd name="T74" fmla="*/ 944562 w 1709"/>
              <a:gd name="T75" fmla="*/ 0 h 1046"/>
              <a:gd name="T76" fmla="*/ 830262 w 1709"/>
              <a:gd name="T77" fmla="*/ 60325 h 1046"/>
              <a:gd name="T78" fmla="*/ 769937 w 1709"/>
              <a:gd name="T79" fmla="*/ 160337 h 1046"/>
              <a:gd name="T80" fmla="*/ 642937 w 1709"/>
              <a:gd name="T81" fmla="*/ 460375 h 1046"/>
              <a:gd name="T82" fmla="*/ 555625 w 1709"/>
              <a:gd name="T83" fmla="*/ 381000 h 1046"/>
              <a:gd name="T84" fmla="*/ 609600 w 1709"/>
              <a:gd name="T85" fmla="*/ 274637 h 1046"/>
              <a:gd name="T86" fmla="*/ 525462 w 1709"/>
              <a:gd name="T87" fmla="*/ 220662 h 1046"/>
              <a:gd name="T88" fmla="*/ 388937 w 1709"/>
              <a:gd name="T89" fmla="*/ 296862 h 1046"/>
              <a:gd name="T90" fmla="*/ 258762 w 1709"/>
              <a:gd name="T91" fmla="*/ 396875 h 1046"/>
              <a:gd name="T92" fmla="*/ 236537 w 1709"/>
              <a:gd name="T93" fmla="*/ 288925 h 1046"/>
              <a:gd name="T94" fmla="*/ 130175 w 1709"/>
              <a:gd name="T95" fmla="*/ 282575 h 1046"/>
              <a:gd name="T96" fmla="*/ 76200 w 1709"/>
              <a:gd name="T97" fmla="*/ 388937 h 1046"/>
              <a:gd name="T98" fmla="*/ 0 w 1709"/>
              <a:gd name="T99" fmla="*/ 541337 h 1046"/>
              <a:gd name="T100" fmla="*/ 76200 w 1709"/>
              <a:gd name="T101" fmla="*/ 663575 h 1046"/>
              <a:gd name="T102" fmla="*/ 274637 w 1709"/>
              <a:gd name="T103" fmla="*/ 784225 h 1046"/>
              <a:gd name="T104" fmla="*/ 292100 w 1709"/>
              <a:gd name="T105" fmla="*/ 977900 h 1046"/>
              <a:gd name="T106" fmla="*/ 85725 w 1709"/>
              <a:gd name="T107" fmla="*/ 1179512 h 1046"/>
              <a:gd name="T108" fmla="*/ 211137 w 1709"/>
              <a:gd name="T109" fmla="*/ 1262062 h 104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709"/>
              <a:gd name="T166" fmla="*/ 0 h 1046"/>
              <a:gd name="T167" fmla="*/ 1709 w 1709"/>
              <a:gd name="T168" fmla="*/ 1046 h 104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709" h="1046">
                <a:moveTo>
                  <a:pt x="133" y="795"/>
                </a:moveTo>
                <a:lnTo>
                  <a:pt x="125" y="939"/>
                </a:lnTo>
                <a:lnTo>
                  <a:pt x="216" y="973"/>
                </a:lnTo>
                <a:lnTo>
                  <a:pt x="365" y="1018"/>
                </a:lnTo>
                <a:lnTo>
                  <a:pt x="432" y="979"/>
                </a:lnTo>
                <a:lnTo>
                  <a:pt x="394" y="878"/>
                </a:lnTo>
                <a:lnTo>
                  <a:pt x="494" y="826"/>
                </a:lnTo>
                <a:lnTo>
                  <a:pt x="595" y="883"/>
                </a:lnTo>
                <a:lnTo>
                  <a:pt x="531" y="961"/>
                </a:lnTo>
                <a:lnTo>
                  <a:pt x="600" y="1027"/>
                </a:lnTo>
                <a:lnTo>
                  <a:pt x="758" y="994"/>
                </a:lnTo>
                <a:lnTo>
                  <a:pt x="893" y="1046"/>
                </a:lnTo>
                <a:lnTo>
                  <a:pt x="1181" y="979"/>
                </a:lnTo>
                <a:lnTo>
                  <a:pt x="1147" y="874"/>
                </a:lnTo>
                <a:lnTo>
                  <a:pt x="1162" y="821"/>
                </a:lnTo>
                <a:lnTo>
                  <a:pt x="1210" y="816"/>
                </a:lnTo>
                <a:lnTo>
                  <a:pt x="1267" y="898"/>
                </a:lnTo>
                <a:lnTo>
                  <a:pt x="1363" y="883"/>
                </a:lnTo>
                <a:lnTo>
                  <a:pt x="1392" y="826"/>
                </a:lnTo>
                <a:lnTo>
                  <a:pt x="1421" y="782"/>
                </a:lnTo>
                <a:lnTo>
                  <a:pt x="1507" y="787"/>
                </a:lnTo>
                <a:lnTo>
                  <a:pt x="1555" y="734"/>
                </a:lnTo>
                <a:lnTo>
                  <a:pt x="1560" y="672"/>
                </a:lnTo>
                <a:lnTo>
                  <a:pt x="1608" y="605"/>
                </a:lnTo>
                <a:lnTo>
                  <a:pt x="1685" y="514"/>
                </a:lnTo>
                <a:lnTo>
                  <a:pt x="1709" y="461"/>
                </a:lnTo>
                <a:lnTo>
                  <a:pt x="1661" y="427"/>
                </a:lnTo>
                <a:lnTo>
                  <a:pt x="1512" y="456"/>
                </a:lnTo>
                <a:lnTo>
                  <a:pt x="1344" y="442"/>
                </a:lnTo>
                <a:lnTo>
                  <a:pt x="1243" y="298"/>
                </a:lnTo>
                <a:lnTo>
                  <a:pt x="1097" y="290"/>
                </a:lnTo>
                <a:lnTo>
                  <a:pt x="1061" y="173"/>
                </a:lnTo>
                <a:lnTo>
                  <a:pt x="979" y="110"/>
                </a:lnTo>
                <a:lnTo>
                  <a:pt x="830" y="158"/>
                </a:lnTo>
                <a:lnTo>
                  <a:pt x="681" y="165"/>
                </a:lnTo>
                <a:lnTo>
                  <a:pt x="701" y="77"/>
                </a:lnTo>
                <a:lnTo>
                  <a:pt x="653" y="10"/>
                </a:lnTo>
                <a:lnTo>
                  <a:pt x="595" y="0"/>
                </a:lnTo>
                <a:lnTo>
                  <a:pt x="523" y="38"/>
                </a:lnTo>
                <a:lnTo>
                  <a:pt x="485" y="101"/>
                </a:lnTo>
                <a:lnTo>
                  <a:pt x="405" y="290"/>
                </a:lnTo>
                <a:lnTo>
                  <a:pt x="350" y="240"/>
                </a:lnTo>
                <a:lnTo>
                  <a:pt x="384" y="173"/>
                </a:lnTo>
                <a:lnTo>
                  <a:pt x="331" y="139"/>
                </a:lnTo>
                <a:lnTo>
                  <a:pt x="245" y="187"/>
                </a:lnTo>
                <a:lnTo>
                  <a:pt x="163" y="250"/>
                </a:lnTo>
                <a:lnTo>
                  <a:pt x="149" y="182"/>
                </a:lnTo>
                <a:lnTo>
                  <a:pt x="82" y="178"/>
                </a:lnTo>
                <a:lnTo>
                  <a:pt x="48" y="245"/>
                </a:lnTo>
                <a:lnTo>
                  <a:pt x="0" y="341"/>
                </a:lnTo>
                <a:lnTo>
                  <a:pt x="48" y="418"/>
                </a:lnTo>
                <a:lnTo>
                  <a:pt x="173" y="494"/>
                </a:lnTo>
                <a:lnTo>
                  <a:pt x="184" y="616"/>
                </a:lnTo>
                <a:lnTo>
                  <a:pt x="54" y="743"/>
                </a:lnTo>
                <a:lnTo>
                  <a:pt x="133" y="795"/>
                </a:lnTo>
                <a:close/>
              </a:path>
            </a:pathLst>
          </a:cu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CH" altLang="it-IT" sz="2400">
              <a:latin typeface="Times New Roman" panose="02020603050405020304" pitchFamily="18" charset="0"/>
            </a:endParaRPr>
          </a:p>
        </p:txBody>
      </p:sp>
      <p:sp>
        <p:nvSpPr>
          <p:cNvPr id="24582" name="Freeform 6">
            <a:extLst>
              <a:ext uri="{FF2B5EF4-FFF2-40B4-BE49-F238E27FC236}">
                <a16:creationId xmlns:a16="http://schemas.microsoft.com/office/drawing/2014/main" id="{F139357E-DB93-AB4F-8078-CCE73E399D9A}"/>
              </a:ext>
            </a:extLst>
          </p:cNvPr>
          <p:cNvSpPr>
            <a:spLocks/>
          </p:cNvSpPr>
          <p:nvPr/>
        </p:nvSpPr>
        <p:spPr bwMode="auto">
          <a:xfrm rot="-1704219">
            <a:off x="2540000" y="3829050"/>
            <a:ext cx="1655763" cy="1936750"/>
          </a:xfrm>
          <a:custGeom>
            <a:avLst/>
            <a:gdLst>
              <a:gd name="T0" fmla="*/ 125823 w 908"/>
              <a:gd name="T1" fmla="*/ 1078861 h 1043"/>
              <a:gd name="T2" fmla="*/ 539764 w 908"/>
              <a:gd name="T3" fmla="*/ 1013869 h 1043"/>
              <a:gd name="T4" fmla="*/ 849764 w 908"/>
              <a:gd name="T5" fmla="*/ 1062149 h 1043"/>
              <a:gd name="T6" fmla="*/ 756764 w 908"/>
              <a:gd name="T7" fmla="*/ 1342541 h 1043"/>
              <a:gd name="T8" fmla="*/ 826058 w 908"/>
              <a:gd name="T9" fmla="*/ 1591366 h 1043"/>
              <a:gd name="T10" fmla="*/ 1013881 w 908"/>
              <a:gd name="T11" fmla="*/ 1710207 h 1043"/>
              <a:gd name="T12" fmla="*/ 1106881 w 908"/>
              <a:gd name="T13" fmla="*/ 1936750 h 1043"/>
              <a:gd name="T14" fmla="*/ 1212646 w 908"/>
              <a:gd name="T15" fmla="*/ 1888470 h 1043"/>
              <a:gd name="T16" fmla="*/ 1247293 w 908"/>
              <a:gd name="T17" fmla="*/ 1650787 h 1043"/>
              <a:gd name="T18" fmla="*/ 1491646 w 908"/>
              <a:gd name="T19" fmla="*/ 1712064 h 1043"/>
              <a:gd name="T20" fmla="*/ 1568234 w 908"/>
              <a:gd name="T21" fmla="*/ 1524517 h 1043"/>
              <a:gd name="T22" fmla="*/ 1473410 w 908"/>
              <a:gd name="T23" fmla="*/ 1180990 h 1043"/>
              <a:gd name="T24" fmla="*/ 1655763 w 908"/>
              <a:gd name="T25" fmla="*/ 997157 h 1043"/>
              <a:gd name="T26" fmla="*/ 1655763 w 908"/>
              <a:gd name="T27" fmla="*/ 564499 h 1043"/>
              <a:gd name="T28" fmla="*/ 1655763 w 908"/>
              <a:gd name="T29" fmla="*/ 278535 h 1043"/>
              <a:gd name="T30" fmla="*/ 1363999 w 908"/>
              <a:gd name="T31" fmla="*/ 224685 h 1043"/>
              <a:gd name="T32" fmla="*/ 1154293 w 908"/>
              <a:gd name="T33" fmla="*/ 0 h 1043"/>
              <a:gd name="T34" fmla="*/ 995646 w 908"/>
              <a:gd name="T35" fmla="*/ 79847 h 1043"/>
              <a:gd name="T36" fmla="*/ 789587 w 908"/>
              <a:gd name="T37" fmla="*/ 514362 h 1043"/>
              <a:gd name="T38" fmla="*/ 557999 w 908"/>
              <a:gd name="T39" fmla="*/ 278535 h 1043"/>
              <a:gd name="T40" fmla="*/ 249823 w 908"/>
              <a:gd name="T41" fmla="*/ 347241 h 1043"/>
              <a:gd name="T42" fmla="*/ 249823 w 908"/>
              <a:gd name="T43" fmla="*/ 531074 h 1043"/>
              <a:gd name="T44" fmla="*/ 206059 w 908"/>
              <a:gd name="T45" fmla="*/ 794754 h 1043"/>
              <a:gd name="T46" fmla="*/ 0 w 908"/>
              <a:gd name="T47" fmla="*/ 997157 h 1043"/>
              <a:gd name="T48" fmla="*/ 125823 w 908"/>
              <a:gd name="T49" fmla="*/ 1078861 h 1043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908"/>
              <a:gd name="T76" fmla="*/ 0 h 1043"/>
              <a:gd name="T77" fmla="*/ 908 w 908"/>
              <a:gd name="T78" fmla="*/ 1043 h 1043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908" h="1043">
                <a:moveTo>
                  <a:pt x="69" y="581"/>
                </a:moveTo>
                <a:lnTo>
                  <a:pt x="296" y="546"/>
                </a:lnTo>
                <a:lnTo>
                  <a:pt x="466" y="572"/>
                </a:lnTo>
                <a:lnTo>
                  <a:pt x="415" y="723"/>
                </a:lnTo>
                <a:lnTo>
                  <a:pt x="453" y="857"/>
                </a:lnTo>
                <a:lnTo>
                  <a:pt x="556" y="921"/>
                </a:lnTo>
                <a:lnTo>
                  <a:pt x="607" y="1043"/>
                </a:lnTo>
                <a:lnTo>
                  <a:pt x="665" y="1017"/>
                </a:lnTo>
                <a:lnTo>
                  <a:pt x="684" y="889"/>
                </a:lnTo>
                <a:lnTo>
                  <a:pt x="818" y="922"/>
                </a:lnTo>
                <a:lnTo>
                  <a:pt x="860" y="821"/>
                </a:lnTo>
                <a:lnTo>
                  <a:pt x="808" y="636"/>
                </a:lnTo>
                <a:lnTo>
                  <a:pt x="908" y="537"/>
                </a:lnTo>
                <a:lnTo>
                  <a:pt x="908" y="304"/>
                </a:lnTo>
                <a:lnTo>
                  <a:pt x="908" y="150"/>
                </a:lnTo>
                <a:lnTo>
                  <a:pt x="748" y="121"/>
                </a:lnTo>
                <a:lnTo>
                  <a:pt x="633" y="0"/>
                </a:lnTo>
                <a:lnTo>
                  <a:pt x="546" y="43"/>
                </a:lnTo>
                <a:lnTo>
                  <a:pt x="433" y="277"/>
                </a:lnTo>
                <a:lnTo>
                  <a:pt x="306" y="150"/>
                </a:lnTo>
                <a:lnTo>
                  <a:pt x="137" y="187"/>
                </a:lnTo>
                <a:lnTo>
                  <a:pt x="137" y="286"/>
                </a:lnTo>
                <a:lnTo>
                  <a:pt x="113" y="428"/>
                </a:lnTo>
                <a:lnTo>
                  <a:pt x="0" y="537"/>
                </a:lnTo>
                <a:lnTo>
                  <a:pt x="69" y="581"/>
                </a:lnTo>
                <a:close/>
              </a:path>
            </a:pathLst>
          </a:cu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CH" altLang="it-IT" sz="2400">
              <a:latin typeface="Times New Roman" panose="02020603050405020304" pitchFamily="18" charset="0"/>
            </a:endParaRPr>
          </a:p>
        </p:txBody>
      </p:sp>
      <p:sp>
        <p:nvSpPr>
          <p:cNvPr id="24583" name="Freeform 7">
            <a:extLst>
              <a:ext uri="{FF2B5EF4-FFF2-40B4-BE49-F238E27FC236}">
                <a16:creationId xmlns:a16="http://schemas.microsoft.com/office/drawing/2014/main" id="{982DB70A-4FA1-5347-89BE-2B23BAB8A753}"/>
              </a:ext>
            </a:extLst>
          </p:cNvPr>
          <p:cNvSpPr>
            <a:spLocks/>
          </p:cNvSpPr>
          <p:nvPr/>
        </p:nvSpPr>
        <p:spPr bwMode="auto">
          <a:xfrm rot="3695781">
            <a:off x="2951163" y="4059238"/>
            <a:ext cx="652462" cy="1128712"/>
          </a:xfrm>
          <a:custGeom>
            <a:avLst/>
            <a:gdLst>
              <a:gd name="T0" fmla="*/ 111449 w 603"/>
              <a:gd name="T1" fmla="*/ 197173 h 1683"/>
              <a:gd name="T2" fmla="*/ 138499 w 603"/>
              <a:gd name="T3" fmla="*/ 373555 h 1683"/>
              <a:gd name="T4" fmla="*/ 152566 w 603"/>
              <a:gd name="T5" fmla="*/ 519087 h 1683"/>
              <a:gd name="T6" fmla="*/ 160140 w 603"/>
              <a:gd name="T7" fmla="*/ 631086 h 1683"/>
              <a:gd name="T8" fmla="*/ 339756 w 603"/>
              <a:gd name="T9" fmla="*/ 540548 h 1683"/>
              <a:gd name="T10" fmla="*/ 146074 w 603"/>
              <a:gd name="T11" fmla="*/ 291735 h 1683"/>
              <a:gd name="T12" fmla="*/ 117941 w 603"/>
              <a:gd name="T13" fmla="*/ 171688 h 1683"/>
              <a:gd name="T14" fmla="*/ 215323 w 603"/>
              <a:gd name="T15" fmla="*/ 128766 h 1683"/>
              <a:gd name="T16" fmla="*/ 249948 w 603"/>
              <a:gd name="T17" fmla="*/ 197173 h 1683"/>
              <a:gd name="T18" fmla="*/ 160140 w 603"/>
              <a:gd name="T19" fmla="*/ 617673 h 1683"/>
              <a:gd name="T20" fmla="*/ 138499 w 603"/>
              <a:gd name="T21" fmla="*/ 515063 h 1683"/>
              <a:gd name="T22" fmla="*/ 34625 w 603"/>
              <a:gd name="T23" fmla="*/ 180406 h 1683"/>
              <a:gd name="T24" fmla="*/ 34625 w 603"/>
              <a:gd name="T25" fmla="*/ 352094 h 1683"/>
              <a:gd name="T26" fmla="*/ 276999 w 603"/>
              <a:gd name="T27" fmla="*/ 506344 h 1683"/>
              <a:gd name="T28" fmla="*/ 242374 w 603"/>
              <a:gd name="T29" fmla="*/ 257531 h 1683"/>
              <a:gd name="T30" fmla="*/ 201257 w 603"/>
              <a:gd name="T31" fmla="*/ 128766 h 1683"/>
              <a:gd name="T32" fmla="*/ 249948 w 603"/>
              <a:gd name="T33" fmla="*/ 98586 h 1683"/>
              <a:gd name="T34" fmla="*/ 457697 w 603"/>
              <a:gd name="T35" fmla="*/ 261555 h 1683"/>
              <a:gd name="T36" fmla="*/ 380873 w 603"/>
              <a:gd name="T37" fmla="*/ 352094 h 1683"/>
              <a:gd name="T38" fmla="*/ 305131 w 603"/>
              <a:gd name="T39" fmla="*/ 274298 h 1683"/>
              <a:gd name="T40" fmla="*/ 284573 w 603"/>
              <a:gd name="T41" fmla="*/ 488907 h 1683"/>
              <a:gd name="T42" fmla="*/ 394940 w 603"/>
              <a:gd name="T43" fmla="*/ 785337 h 1683"/>
              <a:gd name="T44" fmla="*/ 409006 w 603"/>
              <a:gd name="T45" fmla="*/ 617673 h 1683"/>
              <a:gd name="T46" fmla="*/ 374381 w 603"/>
              <a:gd name="T47" fmla="*/ 540548 h 1683"/>
              <a:gd name="T48" fmla="*/ 215323 w 603"/>
              <a:gd name="T49" fmla="*/ 767900 h 1683"/>
              <a:gd name="T50" fmla="*/ 242374 w 603"/>
              <a:gd name="T51" fmla="*/ 678032 h 1683"/>
              <a:gd name="T52" fmla="*/ 457697 w 603"/>
              <a:gd name="T53" fmla="*/ 523781 h 1683"/>
              <a:gd name="T54" fmla="*/ 484748 w 603"/>
              <a:gd name="T55" fmla="*/ 669313 h 1683"/>
              <a:gd name="T56" fmla="*/ 402514 w 603"/>
              <a:gd name="T57" fmla="*/ 849720 h 1683"/>
              <a:gd name="T58" fmla="*/ 374381 w 603"/>
              <a:gd name="T59" fmla="*/ 802774 h 1683"/>
              <a:gd name="T60" fmla="*/ 215323 w 603"/>
              <a:gd name="T61" fmla="*/ 806798 h 1683"/>
              <a:gd name="T62" fmla="*/ 298639 w 603"/>
              <a:gd name="T63" fmla="*/ 944282 h 1683"/>
              <a:gd name="T64" fmla="*/ 339756 w 603"/>
              <a:gd name="T65" fmla="*/ 905384 h 1683"/>
              <a:gd name="T66" fmla="*/ 207749 w 603"/>
              <a:gd name="T67" fmla="*/ 1128712 h 168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603"/>
              <a:gd name="T103" fmla="*/ 0 h 1683"/>
              <a:gd name="T104" fmla="*/ 603 w 603"/>
              <a:gd name="T105" fmla="*/ 1683 h 1683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603" h="1683">
                <a:moveTo>
                  <a:pt x="116" y="333"/>
                </a:moveTo>
                <a:cubicBezTo>
                  <a:pt x="112" y="320"/>
                  <a:pt x="114" y="286"/>
                  <a:pt x="103" y="294"/>
                </a:cubicBezTo>
                <a:cubicBezTo>
                  <a:pt x="87" y="306"/>
                  <a:pt x="90" y="332"/>
                  <a:pt x="90" y="352"/>
                </a:cubicBezTo>
                <a:cubicBezTo>
                  <a:pt x="90" y="494"/>
                  <a:pt x="86" y="470"/>
                  <a:pt x="128" y="557"/>
                </a:cubicBezTo>
                <a:cubicBezTo>
                  <a:pt x="130" y="582"/>
                  <a:pt x="133" y="608"/>
                  <a:pt x="135" y="633"/>
                </a:cubicBezTo>
                <a:cubicBezTo>
                  <a:pt x="138" y="680"/>
                  <a:pt x="138" y="727"/>
                  <a:pt x="141" y="774"/>
                </a:cubicBezTo>
                <a:cubicBezTo>
                  <a:pt x="144" y="812"/>
                  <a:pt x="154" y="889"/>
                  <a:pt x="154" y="889"/>
                </a:cubicBezTo>
                <a:cubicBezTo>
                  <a:pt x="152" y="906"/>
                  <a:pt x="131" y="943"/>
                  <a:pt x="148" y="941"/>
                </a:cubicBezTo>
                <a:cubicBezTo>
                  <a:pt x="177" y="938"/>
                  <a:pt x="190" y="901"/>
                  <a:pt x="212" y="883"/>
                </a:cubicBezTo>
                <a:cubicBezTo>
                  <a:pt x="245" y="856"/>
                  <a:pt x="280" y="832"/>
                  <a:pt x="314" y="806"/>
                </a:cubicBezTo>
                <a:cubicBezTo>
                  <a:pt x="320" y="727"/>
                  <a:pt x="337" y="618"/>
                  <a:pt x="244" y="589"/>
                </a:cubicBezTo>
                <a:cubicBezTo>
                  <a:pt x="129" y="474"/>
                  <a:pt x="147" y="534"/>
                  <a:pt x="135" y="435"/>
                </a:cubicBezTo>
                <a:cubicBezTo>
                  <a:pt x="133" y="384"/>
                  <a:pt x="135" y="332"/>
                  <a:pt x="128" y="281"/>
                </a:cubicBezTo>
                <a:cubicBezTo>
                  <a:pt x="126" y="271"/>
                  <a:pt x="109" y="266"/>
                  <a:pt x="109" y="256"/>
                </a:cubicBezTo>
                <a:cubicBezTo>
                  <a:pt x="104" y="128"/>
                  <a:pt x="88" y="145"/>
                  <a:pt x="148" y="115"/>
                </a:cubicBezTo>
                <a:cubicBezTo>
                  <a:pt x="165" y="141"/>
                  <a:pt x="181" y="167"/>
                  <a:pt x="199" y="192"/>
                </a:cubicBezTo>
                <a:cubicBezTo>
                  <a:pt x="211" y="209"/>
                  <a:pt x="231" y="223"/>
                  <a:pt x="237" y="243"/>
                </a:cubicBezTo>
                <a:cubicBezTo>
                  <a:pt x="242" y="259"/>
                  <a:pt x="233" y="277"/>
                  <a:pt x="231" y="294"/>
                </a:cubicBezTo>
                <a:cubicBezTo>
                  <a:pt x="223" y="355"/>
                  <a:pt x="214" y="414"/>
                  <a:pt x="199" y="473"/>
                </a:cubicBezTo>
                <a:cubicBezTo>
                  <a:pt x="182" y="622"/>
                  <a:pt x="171" y="773"/>
                  <a:pt x="148" y="921"/>
                </a:cubicBezTo>
                <a:cubicBezTo>
                  <a:pt x="146" y="934"/>
                  <a:pt x="137" y="896"/>
                  <a:pt x="135" y="883"/>
                </a:cubicBezTo>
                <a:cubicBezTo>
                  <a:pt x="130" y="845"/>
                  <a:pt x="130" y="806"/>
                  <a:pt x="128" y="768"/>
                </a:cubicBezTo>
                <a:cubicBezTo>
                  <a:pt x="120" y="613"/>
                  <a:pt x="120" y="423"/>
                  <a:pt x="84" y="281"/>
                </a:cubicBezTo>
                <a:cubicBezTo>
                  <a:pt x="80" y="264"/>
                  <a:pt x="49" y="273"/>
                  <a:pt x="32" y="269"/>
                </a:cubicBezTo>
                <a:cubicBezTo>
                  <a:pt x="23" y="210"/>
                  <a:pt x="30" y="0"/>
                  <a:pt x="0" y="205"/>
                </a:cubicBezTo>
                <a:cubicBezTo>
                  <a:pt x="9" y="279"/>
                  <a:pt x="6" y="465"/>
                  <a:pt x="32" y="525"/>
                </a:cubicBezTo>
                <a:cubicBezTo>
                  <a:pt x="65" y="601"/>
                  <a:pt x="148" y="638"/>
                  <a:pt x="212" y="678"/>
                </a:cubicBezTo>
                <a:cubicBezTo>
                  <a:pt x="218" y="697"/>
                  <a:pt x="238" y="768"/>
                  <a:pt x="256" y="755"/>
                </a:cubicBezTo>
                <a:cubicBezTo>
                  <a:pt x="281" y="738"/>
                  <a:pt x="261" y="695"/>
                  <a:pt x="263" y="665"/>
                </a:cubicBezTo>
                <a:cubicBezTo>
                  <a:pt x="250" y="571"/>
                  <a:pt x="249" y="475"/>
                  <a:pt x="224" y="384"/>
                </a:cubicBezTo>
                <a:cubicBezTo>
                  <a:pt x="218" y="361"/>
                  <a:pt x="180" y="356"/>
                  <a:pt x="173" y="333"/>
                </a:cubicBezTo>
                <a:cubicBezTo>
                  <a:pt x="170" y="325"/>
                  <a:pt x="183" y="217"/>
                  <a:pt x="186" y="192"/>
                </a:cubicBezTo>
                <a:cubicBezTo>
                  <a:pt x="188" y="179"/>
                  <a:pt x="183" y="162"/>
                  <a:pt x="192" y="153"/>
                </a:cubicBezTo>
                <a:cubicBezTo>
                  <a:pt x="201" y="144"/>
                  <a:pt x="218" y="149"/>
                  <a:pt x="231" y="147"/>
                </a:cubicBezTo>
                <a:cubicBezTo>
                  <a:pt x="269" y="177"/>
                  <a:pt x="314" y="200"/>
                  <a:pt x="346" y="237"/>
                </a:cubicBezTo>
                <a:cubicBezTo>
                  <a:pt x="383" y="280"/>
                  <a:pt x="393" y="341"/>
                  <a:pt x="423" y="390"/>
                </a:cubicBezTo>
                <a:cubicBezTo>
                  <a:pt x="427" y="454"/>
                  <a:pt x="447" y="626"/>
                  <a:pt x="391" y="659"/>
                </a:cubicBezTo>
                <a:cubicBezTo>
                  <a:pt x="351" y="682"/>
                  <a:pt x="372" y="567"/>
                  <a:pt x="352" y="525"/>
                </a:cubicBezTo>
                <a:cubicBezTo>
                  <a:pt x="337" y="495"/>
                  <a:pt x="309" y="474"/>
                  <a:pt x="288" y="448"/>
                </a:cubicBezTo>
                <a:cubicBezTo>
                  <a:pt x="286" y="435"/>
                  <a:pt x="295" y="406"/>
                  <a:pt x="282" y="409"/>
                </a:cubicBezTo>
                <a:cubicBezTo>
                  <a:pt x="232" y="422"/>
                  <a:pt x="164" y="437"/>
                  <a:pt x="148" y="486"/>
                </a:cubicBezTo>
                <a:cubicBezTo>
                  <a:pt x="112" y="598"/>
                  <a:pt x="202" y="668"/>
                  <a:pt x="263" y="729"/>
                </a:cubicBezTo>
                <a:cubicBezTo>
                  <a:pt x="299" y="904"/>
                  <a:pt x="259" y="1061"/>
                  <a:pt x="320" y="1235"/>
                </a:cubicBezTo>
                <a:cubicBezTo>
                  <a:pt x="335" y="1214"/>
                  <a:pt x="360" y="1197"/>
                  <a:pt x="365" y="1171"/>
                </a:cubicBezTo>
                <a:cubicBezTo>
                  <a:pt x="378" y="1095"/>
                  <a:pt x="368" y="1018"/>
                  <a:pt x="372" y="941"/>
                </a:cubicBezTo>
                <a:cubicBezTo>
                  <a:pt x="372" y="934"/>
                  <a:pt x="376" y="928"/>
                  <a:pt x="378" y="921"/>
                </a:cubicBezTo>
                <a:cubicBezTo>
                  <a:pt x="372" y="900"/>
                  <a:pt x="365" y="878"/>
                  <a:pt x="359" y="857"/>
                </a:cubicBezTo>
                <a:cubicBezTo>
                  <a:pt x="354" y="840"/>
                  <a:pt x="363" y="812"/>
                  <a:pt x="346" y="806"/>
                </a:cubicBezTo>
                <a:cubicBezTo>
                  <a:pt x="313" y="795"/>
                  <a:pt x="278" y="815"/>
                  <a:pt x="244" y="819"/>
                </a:cubicBezTo>
                <a:cubicBezTo>
                  <a:pt x="210" y="927"/>
                  <a:pt x="231" y="1038"/>
                  <a:pt x="199" y="1145"/>
                </a:cubicBezTo>
                <a:cubicBezTo>
                  <a:pt x="182" y="1143"/>
                  <a:pt x="159" y="1152"/>
                  <a:pt x="148" y="1139"/>
                </a:cubicBezTo>
                <a:cubicBezTo>
                  <a:pt x="96" y="1076"/>
                  <a:pt x="179" y="1024"/>
                  <a:pt x="224" y="1011"/>
                </a:cubicBezTo>
                <a:cubicBezTo>
                  <a:pt x="252" y="1012"/>
                  <a:pt x="492" y="1038"/>
                  <a:pt x="525" y="979"/>
                </a:cubicBezTo>
                <a:cubicBezTo>
                  <a:pt x="603" y="841"/>
                  <a:pt x="503" y="796"/>
                  <a:pt x="423" y="781"/>
                </a:cubicBezTo>
                <a:cubicBezTo>
                  <a:pt x="413" y="725"/>
                  <a:pt x="430" y="529"/>
                  <a:pt x="397" y="691"/>
                </a:cubicBezTo>
                <a:cubicBezTo>
                  <a:pt x="390" y="802"/>
                  <a:pt x="365" y="915"/>
                  <a:pt x="448" y="998"/>
                </a:cubicBezTo>
                <a:cubicBezTo>
                  <a:pt x="447" y="1019"/>
                  <a:pt x="415" y="1217"/>
                  <a:pt x="461" y="1248"/>
                </a:cubicBezTo>
                <a:cubicBezTo>
                  <a:pt x="456" y="1249"/>
                  <a:pt x="380" y="1254"/>
                  <a:pt x="372" y="1267"/>
                </a:cubicBezTo>
                <a:cubicBezTo>
                  <a:pt x="341" y="1320"/>
                  <a:pt x="394" y="1392"/>
                  <a:pt x="327" y="1427"/>
                </a:cubicBezTo>
                <a:cubicBezTo>
                  <a:pt x="318" y="1347"/>
                  <a:pt x="326" y="1274"/>
                  <a:pt x="346" y="1197"/>
                </a:cubicBezTo>
                <a:cubicBezTo>
                  <a:pt x="361" y="1032"/>
                  <a:pt x="364" y="1103"/>
                  <a:pt x="352" y="985"/>
                </a:cubicBezTo>
                <a:cubicBezTo>
                  <a:pt x="307" y="1076"/>
                  <a:pt x="269" y="1133"/>
                  <a:pt x="199" y="1203"/>
                </a:cubicBezTo>
                <a:cubicBezTo>
                  <a:pt x="182" y="1253"/>
                  <a:pt x="163" y="1339"/>
                  <a:pt x="186" y="1389"/>
                </a:cubicBezTo>
                <a:cubicBezTo>
                  <a:pt x="190" y="1399"/>
                  <a:pt x="254" y="1405"/>
                  <a:pt x="276" y="1408"/>
                </a:cubicBezTo>
                <a:cubicBezTo>
                  <a:pt x="293" y="1406"/>
                  <a:pt x="318" y="1415"/>
                  <a:pt x="327" y="1401"/>
                </a:cubicBezTo>
                <a:cubicBezTo>
                  <a:pt x="337" y="1386"/>
                  <a:pt x="330" y="1358"/>
                  <a:pt x="314" y="1350"/>
                </a:cubicBezTo>
                <a:cubicBezTo>
                  <a:pt x="293" y="1339"/>
                  <a:pt x="244" y="1357"/>
                  <a:pt x="244" y="1357"/>
                </a:cubicBezTo>
                <a:lnTo>
                  <a:pt x="192" y="1683"/>
                </a:lnTo>
              </a:path>
            </a:pathLst>
          </a:custGeom>
          <a:noFill/>
          <a:ln w="9525">
            <a:solidFill>
              <a:srgbClr val="B2B2B2"/>
            </a:solidFill>
            <a:prstDash val="lgDashDot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CH" altLang="it-IT" sz="2400">
              <a:latin typeface="Times New Roman" panose="02020603050405020304" pitchFamily="18" charset="0"/>
            </a:endParaRPr>
          </a:p>
        </p:txBody>
      </p:sp>
      <p:grpSp>
        <p:nvGrpSpPr>
          <p:cNvPr id="24584" name="Group 8">
            <a:extLst>
              <a:ext uri="{FF2B5EF4-FFF2-40B4-BE49-F238E27FC236}">
                <a16:creationId xmlns:a16="http://schemas.microsoft.com/office/drawing/2014/main" id="{E81D12BD-6E4A-8A4D-8299-5D8B313233A5}"/>
              </a:ext>
            </a:extLst>
          </p:cNvPr>
          <p:cNvGrpSpPr>
            <a:grpSpLocks/>
          </p:cNvGrpSpPr>
          <p:nvPr/>
        </p:nvGrpSpPr>
        <p:grpSpPr bwMode="auto">
          <a:xfrm rot="-1704219">
            <a:off x="2220913" y="4752975"/>
            <a:ext cx="476250" cy="681038"/>
            <a:chOff x="1343" y="1997"/>
            <a:chExt cx="262" cy="367"/>
          </a:xfrm>
        </p:grpSpPr>
        <p:sp>
          <p:nvSpPr>
            <p:cNvPr id="24744" name="Freeform 9">
              <a:extLst>
                <a:ext uri="{FF2B5EF4-FFF2-40B4-BE49-F238E27FC236}">
                  <a16:creationId xmlns:a16="http://schemas.microsoft.com/office/drawing/2014/main" id="{D1963644-09E7-E345-A936-0DF7B7A7821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3" y="1997"/>
              <a:ext cx="262" cy="367"/>
            </a:xfrm>
            <a:custGeom>
              <a:avLst/>
              <a:gdLst>
                <a:gd name="T0" fmla="*/ 61 w 739"/>
                <a:gd name="T1" fmla="*/ 44 h 893"/>
                <a:gd name="T2" fmla="*/ 43 w 739"/>
                <a:gd name="T3" fmla="*/ 67 h 893"/>
                <a:gd name="T4" fmla="*/ 29 w 739"/>
                <a:gd name="T5" fmla="*/ 92 h 893"/>
                <a:gd name="T6" fmla="*/ 21 w 739"/>
                <a:gd name="T7" fmla="*/ 125 h 893"/>
                <a:gd name="T8" fmla="*/ 19 w 739"/>
                <a:gd name="T9" fmla="*/ 176 h 893"/>
                <a:gd name="T10" fmla="*/ 0 w 739"/>
                <a:gd name="T11" fmla="*/ 216 h 893"/>
                <a:gd name="T12" fmla="*/ 0 w 739"/>
                <a:gd name="T13" fmla="*/ 270 h 893"/>
                <a:gd name="T14" fmla="*/ 22 w 739"/>
                <a:gd name="T15" fmla="*/ 330 h 893"/>
                <a:gd name="T16" fmla="*/ 56 w 739"/>
                <a:gd name="T17" fmla="*/ 355 h 893"/>
                <a:gd name="T18" fmla="*/ 102 w 739"/>
                <a:gd name="T19" fmla="*/ 367 h 893"/>
                <a:gd name="T20" fmla="*/ 159 w 739"/>
                <a:gd name="T21" fmla="*/ 367 h 893"/>
                <a:gd name="T22" fmla="*/ 194 w 739"/>
                <a:gd name="T23" fmla="*/ 355 h 893"/>
                <a:gd name="T24" fmla="*/ 229 w 739"/>
                <a:gd name="T25" fmla="*/ 321 h 893"/>
                <a:gd name="T26" fmla="*/ 247 w 739"/>
                <a:gd name="T27" fmla="*/ 280 h 893"/>
                <a:gd name="T28" fmla="*/ 253 w 739"/>
                <a:gd name="T29" fmla="*/ 250 h 893"/>
                <a:gd name="T30" fmla="*/ 261 w 739"/>
                <a:gd name="T31" fmla="*/ 215 h 893"/>
                <a:gd name="T32" fmla="*/ 262 w 739"/>
                <a:gd name="T33" fmla="*/ 173 h 893"/>
                <a:gd name="T34" fmla="*/ 256 w 739"/>
                <a:gd name="T35" fmla="*/ 125 h 893"/>
                <a:gd name="T36" fmla="*/ 243 w 739"/>
                <a:gd name="T37" fmla="*/ 88 h 893"/>
                <a:gd name="T38" fmla="*/ 223 w 739"/>
                <a:gd name="T39" fmla="*/ 66 h 893"/>
                <a:gd name="T40" fmla="*/ 205 w 739"/>
                <a:gd name="T41" fmla="*/ 38 h 893"/>
                <a:gd name="T42" fmla="*/ 169 w 739"/>
                <a:gd name="T43" fmla="*/ 5 h 893"/>
                <a:gd name="T44" fmla="*/ 149 w 739"/>
                <a:gd name="T45" fmla="*/ 0 h 893"/>
                <a:gd name="T46" fmla="*/ 124 w 739"/>
                <a:gd name="T47" fmla="*/ 1 h 893"/>
                <a:gd name="T48" fmla="*/ 102 w 739"/>
                <a:gd name="T49" fmla="*/ 9 h 893"/>
                <a:gd name="T50" fmla="*/ 83 w 739"/>
                <a:gd name="T51" fmla="*/ 22 h 893"/>
                <a:gd name="T52" fmla="*/ 61 w 739"/>
                <a:gd name="T53" fmla="*/ 44 h 89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739"/>
                <a:gd name="T82" fmla="*/ 0 h 893"/>
                <a:gd name="T83" fmla="*/ 739 w 739"/>
                <a:gd name="T84" fmla="*/ 893 h 893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739" h="893">
                  <a:moveTo>
                    <a:pt x="173" y="106"/>
                  </a:moveTo>
                  <a:lnTo>
                    <a:pt x="122" y="163"/>
                  </a:lnTo>
                  <a:lnTo>
                    <a:pt x="83" y="224"/>
                  </a:lnTo>
                  <a:lnTo>
                    <a:pt x="58" y="304"/>
                  </a:lnTo>
                  <a:lnTo>
                    <a:pt x="54" y="429"/>
                  </a:lnTo>
                  <a:lnTo>
                    <a:pt x="0" y="525"/>
                  </a:lnTo>
                  <a:lnTo>
                    <a:pt x="0" y="656"/>
                  </a:lnTo>
                  <a:lnTo>
                    <a:pt x="61" y="803"/>
                  </a:lnTo>
                  <a:lnTo>
                    <a:pt x="157" y="864"/>
                  </a:lnTo>
                  <a:lnTo>
                    <a:pt x="288" y="893"/>
                  </a:lnTo>
                  <a:lnTo>
                    <a:pt x="448" y="893"/>
                  </a:lnTo>
                  <a:lnTo>
                    <a:pt x="547" y="864"/>
                  </a:lnTo>
                  <a:lnTo>
                    <a:pt x="646" y="781"/>
                  </a:lnTo>
                  <a:lnTo>
                    <a:pt x="698" y="682"/>
                  </a:lnTo>
                  <a:lnTo>
                    <a:pt x="714" y="608"/>
                  </a:lnTo>
                  <a:lnTo>
                    <a:pt x="736" y="522"/>
                  </a:lnTo>
                  <a:lnTo>
                    <a:pt x="739" y="422"/>
                  </a:lnTo>
                  <a:lnTo>
                    <a:pt x="723" y="304"/>
                  </a:lnTo>
                  <a:lnTo>
                    <a:pt x="685" y="214"/>
                  </a:lnTo>
                  <a:lnTo>
                    <a:pt x="630" y="160"/>
                  </a:lnTo>
                  <a:lnTo>
                    <a:pt x="579" y="93"/>
                  </a:lnTo>
                  <a:lnTo>
                    <a:pt x="477" y="13"/>
                  </a:lnTo>
                  <a:lnTo>
                    <a:pt x="419" y="0"/>
                  </a:lnTo>
                  <a:lnTo>
                    <a:pt x="349" y="3"/>
                  </a:lnTo>
                  <a:lnTo>
                    <a:pt x="288" y="22"/>
                  </a:lnTo>
                  <a:lnTo>
                    <a:pt x="234" y="54"/>
                  </a:lnTo>
                  <a:lnTo>
                    <a:pt x="173" y="106"/>
                  </a:lnTo>
                  <a:close/>
                </a:path>
              </a:pathLst>
            </a:custGeom>
            <a:gradFill rotWithShape="0">
              <a:gsLst>
                <a:gs pos="0">
                  <a:srgbClr val="763535"/>
                </a:gs>
                <a:gs pos="50000">
                  <a:srgbClr val="FF7373"/>
                </a:gs>
                <a:gs pos="100000">
                  <a:srgbClr val="763535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CH" altLang="it-IT" sz="2400">
                <a:latin typeface="Times New Roman" panose="02020603050405020304" pitchFamily="18" charset="0"/>
              </a:endParaRPr>
            </a:p>
          </p:txBody>
        </p:sp>
        <p:sp>
          <p:nvSpPr>
            <p:cNvPr id="24745" name="Freeform 10">
              <a:extLst>
                <a:ext uri="{FF2B5EF4-FFF2-40B4-BE49-F238E27FC236}">
                  <a16:creationId xmlns:a16="http://schemas.microsoft.com/office/drawing/2014/main" id="{F69AC14D-FDDA-7842-AC62-B6290BCB47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" y="2070"/>
              <a:ext cx="245" cy="281"/>
            </a:xfrm>
            <a:custGeom>
              <a:avLst/>
              <a:gdLst>
                <a:gd name="T0" fmla="*/ 40 w 691"/>
                <a:gd name="T1" fmla="*/ 16 h 682"/>
                <a:gd name="T2" fmla="*/ 24 w 691"/>
                <a:gd name="T3" fmla="*/ 41 h 682"/>
                <a:gd name="T4" fmla="*/ 22 w 691"/>
                <a:gd name="T5" fmla="*/ 67 h 682"/>
                <a:gd name="T6" fmla="*/ 21 w 691"/>
                <a:gd name="T7" fmla="*/ 105 h 682"/>
                <a:gd name="T8" fmla="*/ 9 w 691"/>
                <a:gd name="T9" fmla="*/ 123 h 682"/>
                <a:gd name="T10" fmla="*/ 2 w 691"/>
                <a:gd name="T11" fmla="*/ 146 h 682"/>
                <a:gd name="T12" fmla="*/ 0 w 691"/>
                <a:gd name="T13" fmla="*/ 176 h 682"/>
                <a:gd name="T14" fmla="*/ 10 w 691"/>
                <a:gd name="T15" fmla="*/ 219 h 682"/>
                <a:gd name="T16" fmla="*/ 25 w 691"/>
                <a:gd name="T17" fmla="*/ 248 h 682"/>
                <a:gd name="T18" fmla="*/ 49 w 691"/>
                <a:gd name="T19" fmla="*/ 267 h 682"/>
                <a:gd name="T20" fmla="*/ 73 w 691"/>
                <a:gd name="T21" fmla="*/ 273 h 682"/>
                <a:gd name="T22" fmla="*/ 116 w 691"/>
                <a:gd name="T23" fmla="*/ 281 h 682"/>
                <a:gd name="T24" fmla="*/ 158 w 691"/>
                <a:gd name="T25" fmla="*/ 276 h 682"/>
                <a:gd name="T26" fmla="*/ 188 w 691"/>
                <a:gd name="T27" fmla="*/ 262 h 682"/>
                <a:gd name="T28" fmla="*/ 221 w 691"/>
                <a:gd name="T29" fmla="*/ 231 h 682"/>
                <a:gd name="T30" fmla="*/ 234 w 691"/>
                <a:gd name="T31" fmla="*/ 189 h 682"/>
                <a:gd name="T32" fmla="*/ 241 w 691"/>
                <a:gd name="T33" fmla="*/ 156 h 682"/>
                <a:gd name="T34" fmla="*/ 245 w 691"/>
                <a:gd name="T35" fmla="*/ 110 h 682"/>
                <a:gd name="T36" fmla="*/ 242 w 691"/>
                <a:gd name="T37" fmla="*/ 75 h 682"/>
                <a:gd name="T38" fmla="*/ 235 w 691"/>
                <a:gd name="T39" fmla="*/ 46 h 682"/>
                <a:gd name="T40" fmla="*/ 225 w 691"/>
                <a:gd name="T41" fmla="*/ 28 h 682"/>
                <a:gd name="T42" fmla="*/ 201 w 691"/>
                <a:gd name="T43" fmla="*/ 16 h 682"/>
                <a:gd name="T44" fmla="*/ 177 w 691"/>
                <a:gd name="T45" fmla="*/ 3 h 682"/>
                <a:gd name="T46" fmla="*/ 125 w 691"/>
                <a:gd name="T47" fmla="*/ 0 h 682"/>
                <a:gd name="T48" fmla="*/ 93 w 691"/>
                <a:gd name="T49" fmla="*/ 0 h 682"/>
                <a:gd name="T50" fmla="*/ 66 w 691"/>
                <a:gd name="T51" fmla="*/ 3 h 682"/>
                <a:gd name="T52" fmla="*/ 40 w 691"/>
                <a:gd name="T53" fmla="*/ 16 h 68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91"/>
                <a:gd name="T82" fmla="*/ 0 h 682"/>
                <a:gd name="T83" fmla="*/ 691 w 691"/>
                <a:gd name="T84" fmla="*/ 682 h 68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91" h="682">
                  <a:moveTo>
                    <a:pt x="112" y="39"/>
                  </a:moveTo>
                  <a:lnTo>
                    <a:pt x="67" y="99"/>
                  </a:lnTo>
                  <a:lnTo>
                    <a:pt x="61" y="163"/>
                  </a:lnTo>
                  <a:lnTo>
                    <a:pt x="58" y="256"/>
                  </a:lnTo>
                  <a:lnTo>
                    <a:pt x="26" y="298"/>
                  </a:lnTo>
                  <a:lnTo>
                    <a:pt x="7" y="355"/>
                  </a:lnTo>
                  <a:lnTo>
                    <a:pt x="0" y="426"/>
                  </a:lnTo>
                  <a:lnTo>
                    <a:pt x="29" y="531"/>
                  </a:lnTo>
                  <a:lnTo>
                    <a:pt x="71" y="602"/>
                  </a:lnTo>
                  <a:lnTo>
                    <a:pt x="138" y="647"/>
                  </a:lnTo>
                  <a:lnTo>
                    <a:pt x="205" y="663"/>
                  </a:lnTo>
                  <a:lnTo>
                    <a:pt x="327" y="682"/>
                  </a:lnTo>
                  <a:lnTo>
                    <a:pt x="445" y="669"/>
                  </a:lnTo>
                  <a:lnTo>
                    <a:pt x="531" y="637"/>
                  </a:lnTo>
                  <a:lnTo>
                    <a:pt x="624" y="560"/>
                  </a:lnTo>
                  <a:lnTo>
                    <a:pt x="659" y="458"/>
                  </a:lnTo>
                  <a:lnTo>
                    <a:pt x="679" y="378"/>
                  </a:lnTo>
                  <a:lnTo>
                    <a:pt x="691" y="266"/>
                  </a:lnTo>
                  <a:lnTo>
                    <a:pt x="682" y="183"/>
                  </a:lnTo>
                  <a:lnTo>
                    <a:pt x="663" y="112"/>
                  </a:lnTo>
                  <a:lnTo>
                    <a:pt x="634" y="67"/>
                  </a:lnTo>
                  <a:lnTo>
                    <a:pt x="567" y="39"/>
                  </a:lnTo>
                  <a:lnTo>
                    <a:pt x="499" y="7"/>
                  </a:lnTo>
                  <a:lnTo>
                    <a:pt x="352" y="0"/>
                  </a:lnTo>
                  <a:lnTo>
                    <a:pt x="263" y="0"/>
                  </a:lnTo>
                  <a:lnTo>
                    <a:pt x="186" y="7"/>
                  </a:lnTo>
                  <a:lnTo>
                    <a:pt x="112" y="39"/>
                  </a:lnTo>
                  <a:close/>
                </a:path>
              </a:pathLst>
            </a:custGeom>
            <a:gradFill rotWithShape="0">
              <a:gsLst>
                <a:gs pos="0">
                  <a:srgbClr val="FFFF99"/>
                </a:gs>
                <a:gs pos="50000">
                  <a:srgbClr val="FFFFDD"/>
                </a:gs>
                <a:gs pos="100000">
                  <a:srgbClr val="FFFF99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CH" altLang="it-IT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24746" name="Group 11">
              <a:extLst>
                <a:ext uri="{FF2B5EF4-FFF2-40B4-BE49-F238E27FC236}">
                  <a16:creationId xmlns:a16="http://schemas.microsoft.com/office/drawing/2014/main" id="{53361614-F54C-A64E-9E85-1158A282EAE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6" y="2118"/>
              <a:ext cx="124" cy="209"/>
              <a:chOff x="1396" y="2084"/>
              <a:chExt cx="141" cy="243"/>
            </a:xfrm>
          </p:grpSpPr>
          <p:sp>
            <p:nvSpPr>
              <p:cNvPr id="24748" name="Freeform 12">
                <a:extLst>
                  <a:ext uri="{FF2B5EF4-FFF2-40B4-BE49-F238E27FC236}">
                    <a16:creationId xmlns:a16="http://schemas.microsoft.com/office/drawing/2014/main" id="{60910FB8-FC06-1743-AEC9-89BF1D306666}"/>
                  </a:ext>
                </a:extLst>
              </p:cNvPr>
              <p:cNvSpPr>
                <a:spLocks/>
              </p:cNvSpPr>
              <p:nvPr/>
            </p:nvSpPr>
            <p:spPr bwMode="auto">
              <a:xfrm rot="2657419">
                <a:off x="1396" y="2084"/>
                <a:ext cx="141" cy="243"/>
              </a:xfrm>
              <a:custGeom>
                <a:avLst/>
                <a:gdLst>
                  <a:gd name="T0" fmla="*/ 59 w 425"/>
                  <a:gd name="T1" fmla="*/ 3 h 553"/>
                  <a:gd name="T2" fmla="*/ 31 w 425"/>
                  <a:gd name="T3" fmla="*/ 15 h 553"/>
                  <a:gd name="T4" fmla="*/ 18 w 425"/>
                  <a:gd name="T5" fmla="*/ 31 h 553"/>
                  <a:gd name="T6" fmla="*/ 3 w 425"/>
                  <a:gd name="T7" fmla="*/ 77 h 553"/>
                  <a:gd name="T8" fmla="*/ 0 w 425"/>
                  <a:gd name="T9" fmla="*/ 112 h 553"/>
                  <a:gd name="T10" fmla="*/ 4 w 425"/>
                  <a:gd name="T11" fmla="*/ 148 h 553"/>
                  <a:gd name="T12" fmla="*/ 14 w 425"/>
                  <a:gd name="T13" fmla="*/ 190 h 553"/>
                  <a:gd name="T14" fmla="*/ 29 w 425"/>
                  <a:gd name="T15" fmla="*/ 222 h 553"/>
                  <a:gd name="T16" fmla="*/ 54 w 425"/>
                  <a:gd name="T17" fmla="*/ 237 h 553"/>
                  <a:gd name="T18" fmla="*/ 73 w 425"/>
                  <a:gd name="T19" fmla="*/ 243 h 553"/>
                  <a:gd name="T20" fmla="*/ 95 w 425"/>
                  <a:gd name="T21" fmla="*/ 243 h 553"/>
                  <a:gd name="T22" fmla="*/ 121 w 425"/>
                  <a:gd name="T23" fmla="*/ 228 h 553"/>
                  <a:gd name="T24" fmla="*/ 138 w 425"/>
                  <a:gd name="T25" fmla="*/ 194 h 553"/>
                  <a:gd name="T26" fmla="*/ 141 w 425"/>
                  <a:gd name="T27" fmla="*/ 164 h 553"/>
                  <a:gd name="T28" fmla="*/ 134 w 425"/>
                  <a:gd name="T29" fmla="*/ 123 h 553"/>
                  <a:gd name="T30" fmla="*/ 128 w 425"/>
                  <a:gd name="T31" fmla="*/ 84 h 553"/>
                  <a:gd name="T32" fmla="*/ 123 w 425"/>
                  <a:gd name="T33" fmla="*/ 58 h 553"/>
                  <a:gd name="T34" fmla="*/ 116 w 425"/>
                  <a:gd name="T35" fmla="*/ 29 h 553"/>
                  <a:gd name="T36" fmla="*/ 98 w 425"/>
                  <a:gd name="T37" fmla="*/ 4 h 553"/>
                  <a:gd name="T38" fmla="*/ 77 w 425"/>
                  <a:gd name="T39" fmla="*/ 0 h 553"/>
                  <a:gd name="T40" fmla="*/ 59 w 425"/>
                  <a:gd name="T41" fmla="*/ 3 h 55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25"/>
                  <a:gd name="T64" fmla="*/ 0 h 553"/>
                  <a:gd name="T65" fmla="*/ 425 w 425"/>
                  <a:gd name="T66" fmla="*/ 553 h 55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25" h="553">
                    <a:moveTo>
                      <a:pt x="179" y="6"/>
                    </a:moveTo>
                    <a:lnTo>
                      <a:pt x="93" y="35"/>
                    </a:lnTo>
                    <a:lnTo>
                      <a:pt x="54" y="70"/>
                    </a:lnTo>
                    <a:lnTo>
                      <a:pt x="9" y="176"/>
                    </a:lnTo>
                    <a:lnTo>
                      <a:pt x="0" y="256"/>
                    </a:lnTo>
                    <a:lnTo>
                      <a:pt x="13" y="336"/>
                    </a:lnTo>
                    <a:lnTo>
                      <a:pt x="41" y="432"/>
                    </a:lnTo>
                    <a:lnTo>
                      <a:pt x="86" y="505"/>
                    </a:lnTo>
                    <a:lnTo>
                      <a:pt x="163" y="540"/>
                    </a:lnTo>
                    <a:lnTo>
                      <a:pt x="221" y="553"/>
                    </a:lnTo>
                    <a:lnTo>
                      <a:pt x="285" y="553"/>
                    </a:lnTo>
                    <a:lnTo>
                      <a:pt x="365" y="518"/>
                    </a:lnTo>
                    <a:lnTo>
                      <a:pt x="416" y="441"/>
                    </a:lnTo>
                    <a:lnTo>
                      <a:pt x="425" y="374"/>
                    </a:lnTo>
                    <a:lnTo>
                      <a:pt x="403" y="281"/>
                    </a:lnTo>
                    <a:lnTo>
                      <a:pt x="387" y="192"/>
                    </a:lnTo>
                    <a:lnTo>
                      <a:pt x="371" y="131"/>
                    </a:lnTo>
                    <a:lnTo>
                      <a:pt x="349" y="67"/>
                    </a:lnTo>
                    <a:lnTo>
                      <a:pt x="294" y="9"/>
                    </a:lnTo>
                    <a:lnTo>
                      <a:pt x="233" y="0"/>
                    </a:lnTo>
                    <a:lnTo>
                      <a:pt x="179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761800"/>
                  </a:gs>
                  <a:gs pos="50000">
                    <a:srgbClr val="FF3300"/>
                  </a:gs>
                  <a:gs pos="100000">
                    <a:srgbClr val="761800"/>
                  </a:gs>
                </a:gsLst>
                <a:lin ang="189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CH" altLang="it-IT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749" name="Freeform 13">
                <a:extLst>
                  <a:ext uri="{FF2B5EF4-FFF2-40B4-BE49-F238E27FC236}">
                    <a16:creationId xmlns:a16="http://schemas.microsoft.com/office/drawing/2014/main" id="{651433F1-A409-F54E-BE22-FD6A1AD923B5}"/>
                  </a:ext>
                </a:extLst>
              </p:cNvPr>
              <p:cNvSpPr>
                <a:spLocks/>
              </p:cNvSpPr>
              <p:nvPr/>
            </p:nvSpPr>
            <p:spPr bwMode="auto">
              <a:xfrm rot="2657419">
                <a:off x="1449" y="2119"/>
                <a:ext cx="62" cy="190"/>
              </a:xfrm>
              <a:custGeom>
                <a:avLst/>
                <a:gdLst>
                  <a:gd name="T0" fmla="*/ 28 w 157"/>
                  <a:gd name="T1" fmla="*/ 1 h 384"/>
                  <a:gd name="T2" fmla="*/ 9 w 157"/>
                  <a:gd name="T3" fmla="*/ 0 h 384"/>
                  <a:gd name="T4" fmla="*/ 4 w 157"/>
                  <a:gd name="T5" fmla="*/ 9 h 384"/>
                  <a:gd name="T6" fmla="*/ 2 w 157"/>
                  <a:gd name="T7" fmla="*/ 25 h 384"/>
                  <a:gd name="T8" fmla="*/ 0 w 157"/>
                  <a:gd name="T9" fmla="*/ 54 h 384"/>
                  <a:gd name="T10" fmla="*/ 3 w 157"/>
                  <a:gd name="T11" fmla="*/ 89 h 384"/>
                  <a:gd name="T12" fmla="*/ 9 w 157"/>
                  <a:gd name="T13" fmla="*/ 127 h 384"/>
                  <a:gd name="T14" fmla="*/ 19 w 157"/>
                  <a:gd name="T15" fmla="*/ 152 h 384"/>
                  <a:gd name="T16" fmla="*/ 37 w 157"/>
                  <a:gd name="T17" fmla="*/ 174 h 384"/>
                  <a:gd name="T18" fmla="*/ 52 w 157"/>
                  <a:gd name="T19" fmla="*/ 190 h 384"/>
                  <a:gd name="T20" fmla="*/ 62 w 157"/>
                  <a:gd name="T21" fmla="*/ 162 h 384"/>
                  <a:gd name="T22" fmla="*/ 56 w 157"/>
                  <a:gd name="T23" fmla="*/ 127 h 384"/>
                  <a:gd name="T24" fmla="*/ 46 w 157"/>
                  <a:gd name="T25" fmla="*/ 87 h 384"/>
                  <a:gd name="T26" fmla="*/ 39 w 157"/>
                  <a:gd name="T27" fmla="*/ 55 h 384"/>
                  <a:gd name="T28" fmla="*/ 37 w 157"/>
                  <a:gd name="T29" fmla="*/ 24 h 384"/>
                  <a:gd name="T30" fmla="*/ 28 w 157"/>
                  <a:gd name="T31" fmla="*/ 1 h 38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57"/>
                  <a:gd name="T49" fmla="*/ 0 h 384"/>
                  <a:gd name="T50" fmla="*/ 157 w 157"/>
                  <a:gd name="T51" fmla="*/ 384 h 38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57" h="384">
                    <a:moveTo>
                      <a:pt x="71" y="3"/>
                    </a:moveTo>
                    <a:lnTo>
                      <a:pt x="23" y="0"/>
                    </a:lnTo>
                    <a:lnTo>
                      <a:pt x="10" y="19"/>
                    </a:lnTo>
                    <a:lnTo>
                      <a:pt x="4" y="51"/>
                    </a:lnTo>
                    <a:lnTo>
                      <a:pt x="0" y="109"/>
                    </a:lnTo>
                    <a:lnTo>
                      <a:pt x="7" y="179"/>
                    </a:lnTo>
                    <a:lnTo>
                      <a:pt x="23" y="256"/>
                    </a:lnTo>
                    <a:lnTo>
                      <a:pt x="48" y="307"/>
                    </a:lnTo>
                    <a:lnTo>
                      <a:pt x="93" y="352"/>
                    </a:lnTo>
                    <a:lnTo>
                      <a:pt x="132" y="384"/>
                    </a:lnTo>
                    <a:lnTo>
                      <a:pt x="157" y="327"/>
                    </a:lnTo>
                    <a:lnTo>
                      <a:pt x="141" y="256"/>
                    </a:lnTo>
                    <a:lnTo>
                      <a:pt x="116" y="176"/>
                    </a:lnTo>
                    <a:lnTo>
                      <a:pt x="100" y="112"/>
                    </a:lnTo>
                    <a:lnTo>
                      <a:pt x="93" y="48"/>
                    </a:lnTo>
                    <a:lnTo>
                      <a:pt x="71" y="3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CEC2"/>
                  </a:gs>
                  <a:gs pos="100000">
                    <a:srgbClr val="FF3300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CH" altLang="it-IT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750" name="Freeform 14">
                <a:extLst>
                  <a:ext uri="{FF2B5EF4-FFF2-40B4-BE49-F238E27FC236}">
                    <a16:creationId xmlns:a16="http://schemas.microsoft.com/office/drawing/2014/main" id="{34CAC655-8889-7349-8CBA-130CCA5C3231}"/>
                  </a:ext>
                </a:extLst>
              </p:cNvPr>
              <p:cNvSpPr>
                <a:spLocks/>
              </p:cNvSpPr>
              <p:nvPr/>
            </p:nvSpPr>
            <p:spPr bwMode="auto">
              <a:xfrm rot="2657419">
                <a:off x="1454" y="2123"/>
                <a:ext cx="57" cy="176"/>
              </a:xfrm>
              <a:custGeom>
                <a:avLst/>
                <a:gdLst>
                  <a:gd name="T0" fmla="*/ 28 w 144"/>
                  <a:gd name="T1" fmla="*/ 6 h 355"/>
                  <a:gd name="T2" fmla="*/ 21 w 144"/>
                  <a:gd name="T3" fmla="*/ 0 h 355"/>
                  <a:gd name="T4" fmla="*/ 5 w 144"/>
                  <a:gd name="T5" fmla="*/ 6 h 355"/>
                  <a:gd name="T6" fmla="*/ 0 w 144"/>
                  <a:gd name="T7" fmla="*/ 24 h 355"/>
                  <a:gd name="T8" fmla="*/ 2 w 144"/>
                  <a:gd name="T9" fmla="*/ 44 h 355"/>
                  <a:gd name="T10" fmla="*/ 4 w 144"/>
                  <a:gd name="T11" fmla="*/ 61 h 355"/>
                  <a:gd name="T12" fmla="*/ 8 w 144"/>
                  <a:gd name="T13" fmla="*/ 82 h 355"/>
                  <a:gd name="T14" fmla="*/ 8 w 144"/>
                  <a:gd name="T15" fmla="*/ 114 h 355"/>
                  <a:gd name="T16" fmla="*/ 10 w 144"/>
                  <a:gd name="T17" fmla="*/ 143 h 355"/>
                  <a:gd name="T18" fmla="*/ 27 w 144"/>
                  <a:gd name="T19" fmla="*/ 167 h 355"/>
                  <a:gd name="T20" fmla="*/ 43 w 144"/>
                  <a:gd name="T21" fmla="*/ 176 h 355"/>
                  <a:gd name="T22" fmla="*/ 54 w 144"/>
                  <a:gd name="T23" fmla="*/ 173 h 355"/>
                  <a:gd name="T24" fmla="*/ 57 w 144"/>
                  <a:gd name="T25" fmla="*/ 151 h 35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44"/>
                  <a:gd name="T40" fmla="*/ 0 h 355"/>
                  <a:gd name="T41" fmla="*/ 144 w 144"/>
                  <a:gd name="T42" fmla="*/ 355 h 35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44" h="355">
                    <a:moveTo>
                      <a:pt x="70" y="12"/>
                    </a:moveTo>
                    <a:lnTo>
                      <a:pt x="54" y="0"/>
                    </a:lnTo>
                    <a:lnTo>
                      <a:pt x="13" y="12"/>
                    </a:lnTo>
                    <a:lnTo>
                      <a:pt x="0" y="48"/>
                    </a:lnTo>
                    <a:lnTo>
                      <a:pt x="6" y="89"/>
                    </a:lnTo>
                    <a:lnTo>
                      <a:pt x="9" y="124"/>
                    </a:lnTo>
                    <a:lnTo>
                      <a:pt x="19" y="166"/>
                    </a:lnTo>
                    <a:lnTo>
                      <a:pt x="19" y="230"/>
                    </a:lnTo>
                    <a:lnTo>
                      <a:pt x="25" y="288"/>
                    </a:lnTo>
                    <a:lnTo>
                      <a:pt x="67" y="336"/>
                    </a:lnTo>
                    <a:lnTo>
                      <a:pt x="109" y="355"/>
                    </a:lnTo>
                    <a:lnTo>
                      <a:pt x="137" y="348"/>
                    </a:lnTo>
                    <a:lnTo>
                      <a:pt x="144" y="304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CH" altLang="it-IT" sz="240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24747" name="Freeform 15">
              <a:extLst>
                <a:ext uri="{FF2B5EF4-FFF2-40B4-BE49-F238E27FC236}">
                  <a16:creationId xmlns:a16="http://schemas.microsoft.com/office/drawing/2014/main" id="{57D2B895-8DEB-AE40-BE94-35174866E2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4" y="2014"/>
              <a:ext cx="120" cy="49"/>
            </a:xfrm>
            <a:custGeom>
              <a:avLst/>
              <a:gdLst>
                <a:gd name="T0" fmla="*/ 0 w 339"/>
                <a:gd name="T1" fmla="*/ 31 h 120"/>
                <a:gd name="T2" fmla="*/ 8 w 339"/>
                <a:gd name="T3" fmla="*/ 22 h 120"/>
                <a:gd name="T4" fmla="*/ 22 w 339"/>
                <a:gd name="T5" fmla="*/ 11 h 120"/>
                <a:gd name="T6" fmla="*/ 40 w 339"/>
                <a:gd name="T7" fmla="*/ 6 h 120"/>
                <a:gd name="T8" fmla="*/ 61 w 339"/>
                <a:gd name="T9" fmla="*/ 0 h 120"/>
                <a:gd name="T10" fmla="*/ 82 w 339"/>
                <a:gd name="T11" fmla="*/ 4 h 120"/>
                <a:gd name="T12" fmla="*/ 99 w 339"/>
                <a:gd name="T13" fmla="*/ 9 h 120"/>
                <a:gd name="T14" fmla="*/ 114 w 339"/>
                <a:gd name="T15" fmla="*/ 20 h 120"/>
                <a:gd name="T16" fmla="*/ 120 w 339"/>
                <a:gd name="T17" fmla="*/ 36 h 120"/>
                <a:gd name="T18" fmla="*/ 114 w 339"/>
                <a:gd name="T19" fmla="*/ 46 h 120"/>
                <a:gd name="T20" fmla="*/ 101 w 339"/>
                <a:gd name="T21" fmla="*/ 49 h 120"/>
                <a:gd name="T22" fmla="*/ 72 w 339"/>
                <a:gd name="T23" fmla="*/ 47 h 120"/>
                <a:gd name="T24" fmla="*/ 36 w 339"/>
                <a:gd name="T25" fmla="*/ 42 h 120"/>
                <a:gd name="T26" fmla="*/ 10 w 339"/>
                <a:gd name="T27" fmla="*/ 46 h 120"/>
                <a:gd name="T28" fmla="*/ 3 w 339"/>
                <a:gd name="T29" fmla="*/ 45 h 120"/>
                <a:gd name="T30" fmla="*/ 0 w 339"/>
                <a:gd name="T31" fmla="*/ 31 h 12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39"/>
                <a:gd name="T49" fmla="*/ 0 h 120"/>
                <a:gd name="T50" fmla="*/ 339 w 339"/>
                <a:gd name="T51" fmla="*/ 120 h 12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39" h="120">
                  <a:moveTo>
                    <a:pt x="0" y="75"/>
                  </a:moveTo>
                  <a:lnTo>
                    <a:pt x="22" y="53"/>
                  </a:lnTo>
                  <a:lnTo>
                    <a:pt x="61" y="26"/>
                  </a:lnTo>
                  <a:lnTo>
                    <a:pt x="114" y="15"/>
                  </a:lnTo>
                  <a:lnTo>
                    <a:pt x="172" y="0"/>
                  </a:lnTo>
                  <a:lnTo>
                    <a:pt x="232" y="10"/>
                  </a:lnTo>
                  <a:lnTo>
                    <a:pt x="281" y="21"/>
                  </a:lnTo>
                  <a:lnTo>
                    <a:pt x="323" y="48"/>
                  </a:lnTo>
                  <a:lnTo>
                    <a:pt x="339" y="89"/>
                  </a:lnTo>
                  <a:lnTo>
                    <a:pt x="323" y="112"/>
                  </a:lnTo>
                  <a:lnTo>
                    <a:pt x="284" y="120"/>
                  </a:lnTo>
                  <a:lnTo>
                    <a:pt x="204" y="115"/>
                  </a:lnTo>
                  <a:lnTo>
                    <a:pt x="101" y="102"/>
                  </a:lnTo>
                  <a:lnTo>
                    <a:pt x="29" y="113"/>
                  </a:lnTo>
                  <a:lnTo>
                    <a:pt x="9" y="109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CH" altLang="it-IT" sz="2400">
                <a:latin typeface="Times New Roman" panose="02020603050405020304" pitchFamily="18" charset="0"/>
              </a:endParaRPr>
            </a:p>
          </p:txBody>
        </p:sp>
      </p:grpSp>
      <p:sp>
        <p:nvSpPr>
          <p:cNvPr id="24585" name="Freeform 16">
            <a:extLst>
              <a:ext uri="{FF2B5EF4-FFF2-40B4-BE49-F238E27FC236}">
                <a16:creationId xmlns:a16="http://schemas.microsoft.com/office/drawing/2014/main" id="{B1B9C7B4-C6C1-E244-B235-BEC5B8AEB8D1}"/>
              </a:ext>
            </a:extLst>
          </p:cNvPr>
          <p:cNvSpPr>
            <a:spLocks/>
          </p:cNvSpPr>
          <p:nvPr/>
        </p:nvSpPr>
        <p:spPr bwMode="auto">
          <a:xfrm rot="-1704219">
            <a:off x="1173163" y="4083050"/>
            <a:ext cx="1181100" cy="330200"/>
          </a:xfrm>
          <a:custGeom>
            <a:avLst/>
            <a:gdLst>
              <a:gd name="T0" fmla="*/ 1181100 w 646"/>
              <a:gd name="T1" fmla="*/ 330200 h 178"/>
              <a:gd name="T2" fmla="*/ 479022 w 646"/>
              <a:gd name="T3" fmla="*/ 22261 h 178"/>
              <a:gd name="T4" fmla="*/ 0 w 646"/>
              <a:gd name="T5" fmla="*/ 200346 h 178"/>
              <a:gd name="T6" fmla="*/ 0 60000 65536"/>
              <a:gd name="T7" fmla="*/ 0 60000 65536"/>
              <a:gd name="T8" fmla="*/ 0 60000 65536"/>
              <a:gd name="T9" fmla="*/ 0 w 646"/>
              <a:gd name="T10" fmla="*/ 0 h 178"/>
              <a:gd name="T11" fmla="*/ 646 w 646"/>
              <a:gd name="T12" fmla="*/ 178 h 17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46" h="178">
                <a:moveTo>
                  <a:pt x="646" y="178"/>
                </a:moveTo>
                <a:cubicBezTo>
                  <a:pt x="582" y="150"/>
                  <a:pt x="370" y="24"/>
                  <a:pt x="262" y="12"/>
                </a:cubicBezTo>
                <a:cubicBezTo>
                  <a:pt x="154" y="0"/>
                  <a:pt x="55" y="88"/>
                  <a:pt x="0" y="108"/>
                </a:cubicBez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CH" altLang="it-IT" sz="2400">
              <a:latin typeface="Times New Roman" panose="02020603050405020304" pitchFamily="18" charset="0"/>
            </a:endParaRPr>
          </a:p>
        </p:txBody>
      </p:sp>
      <p:sp>
        <p:nvSpPr>
          <p:cNvPr id="24586" name="Freeform 17">
            <a:extLst>
              <a:ext uri="{FF2B5EF4-FFF2-40B4-BE49-F238E27FC236}">
                <a16:creationId xmlns:a16="http://schemas.microsoft.com/office/drawing/2014/main" id="{740F82E1-0B0C-E44F-9A24-7139170EE5AB}"/>
              </a:ext>
            </a:extLst>
          </p:cNvPr>
          <p:cNvSpPr>
            <a:spLocks/>
          </p:cNvSpPr>
          <p:nvPr/>
        </p:nvSpPr>
        <p:spPr bwMode="auto">
          <a:xfrm rot="-2531109">
            <a:off x="1295400" y="4876800"/>
            <a:ext cx="222250" cy="879475"/>
          </a:xfrm>
          <a:custGeom>
            <a:avLst/>
            <a:gdLst>
              <a:gd name="T0" fmla="*/ 61435 w 123"/>
              <a:gd name="T1" fmla="*/ 0 h 474"/>
              <a:gd name="T2" fmla="*/ 27104 w 123"/>
              <a:gd name="T3" fmla="*/ 487979 h 474"/>
              <a:gd name="T4" fmla="*/ 222250 w 123"/>
              <a:gd name="T5" fmla="*/ 879475 h 474"/>
              <a:gd name="T6" fmla="*/ 0 60000 65536"/>
              <a:gd name="T7" fmla="*/ 0 60000 65536"/>
              <a:gd name="T8" fmla="*/ 0 60000 65536"/>
              <a:gd name="T9" fmla="*/ 0 w 123"/>
              <a:gd name="T10" fmla="*/ 0 h 474"/>
              <a:gd name="T11" fmla="*/ 123 w 123"/>
              <a:gd name="T12" fmla="*/ 474 h 47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3" h="474">
                <a:moveTo>
                  <a:pt x="34" y="0"/>
                </a:moveTo>
                <a:cubicBezTo>
                  <a:pt x="17" y="92"/>
                  <a:pt x="0" y="184"/>
                  <a:pt x="15" y="263"/>
                </a:cubicBezTo>
                <a:cubicBezTo>
                  <a:pt x="30" y="342"/>
                  <a:pt x="76" y="408"/>
                  <a:pt x="123" y="474"/>
                </a:cubicBezTo>
              </a:path>
            </a:pathLst>
          </a:cu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CH" altLang="it-IT" sz="2400">
              <a:latin typeface="Times New Roman" panose="02020603050405020304" pitchFamily="18" charset="0"/>
            </a:endParaRPr>
          </a:p>
        </p:txBody>
      </p:sp>
      <p:sp>
        <p:nvSpPr>
          <p:cNvPr id="24587" name="Freeform 18">
            <a:extLst>
              <a:ext uri="{FF2B5EF4-FFF2-40B4-BE49-F238E27FC236}">
                <a16:creationId xmlns:a16="http://schemas.microsoft.com/office/drawing/2014/main" id="{ACADD6D5-F8BA-7649-A360-60D2D60923F5}"/>
              </a:ext>
            </a:extLst>
          </p:cNvPr>
          <p:cNvSpPr>
            <a:spLocks/>
          </p:cNvSpPr>
          <p:nvPr/>
        </p:nvSpPr>
        <p:spPr bwMode="auto">
          <a:xfrm rot="-1704219">
            <a:off x="2235200" y="3695700"/>
            <a:ext cx="46038" cy="1047750"/>
          </a:xfrm>
          <a:custGeom>
            <a:avLst/>
            <a:gdLst>
              <a:gd name="T0" fmla="*/ 46038 w 25"/>
              <a:gd name="T1" fmla="*/ 0 h 564"/>
              <a:gd name="T2" fmla="*/ 5525 w 25"/>
              <a:gd name="T3" fmla="*/ 304665 h 564"/>
              <a:gd name="T4" fmla="*/ 0 w 25"/>
              <a:gd name="T5" fmla="*/ 527590 h 564"/>
              <a:gd name="T6" fmla="*/ 7366 w 25"/>
              <a:gd name="T7" fmla="*/ 770951 h 564"/>
              <a:gd name="T8" fmla="*/ 40513 w 25"/>
              <a:gd name="T9" fmla="*/ 1047750 h 5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"/>
              <a:gd name="T16" fmla="*/ 0 h 564"/>
              <a:gd name="T17" fmla="*/ 25 w 25"/>
              <a:gd name="T18" fmla="*/ 564 h 5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" h="564">
                <a:moveTo>
                  <a:pt x="25" y="0"/>
                </a:moveTo>
                <a:lnTo>
                  <a:pt x="3" y="164"/>
                </a:lnTo>
                <a:lnTo>
                  <a:pt x="0" y="284"/>
                </a:lnTo>
                <a:lnTo>
                  <a:pt x="4" y="415"/>
                </a:lnTo>
                <a:lnTo>
                  <a:pt x="22" y="564"/>
                </a:lnTo>
              </a:path>
            </a:pathLst>
          </a:custGeom>
          <a:noFill/>
          <a:ln w="762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CH" altLang="it-IT" sz="2400">
              <a:latin typeface="Times New Roman" panose="02020603050405020304" pitchFamily="18" charset="0"/>
            </a:endParaRPr>
          </a:p>
        </p:txBody>
      </p:sp>
      <p:sp>
        <p:nvSpPr>
          <p:cNvPr id="24588" name="Freeform 19">
            <a:extLst>
              <a:ext uri="{FF2B5EF4-FFF2-40B4-BE49-F238E27FC236}">
                <a16:creationId xmlns:a16="http://schemas.microsoft.com/office/drawing/2014/main" id="{CD622B31-2E33-5F48-B071-2D7161F07EC7}"/>
              </a:ext>
            </a:extLst>
          </p:cNvPr>
          <p:cNvSpPr>
            <a:spLocks/>
          </p:cNvSpPr>
          <p:nvPr/>
        </p:nvSpPr>
        <p:spPr bwMode="auto">
          <a:xfrm rot="-1704219">
            <a:off x="2990850" y="5038725"/>
            <a:ext cx="123825" cy="276225"/>
          </a:xfrm>
          <a:custGeom>
            <a:avLst/>
            <a:gdLst>
              <a:gd name="T0" fmla="*/ 0 w 67"/>
              <a:gd name="T1" fmla="*/ 0 h 149"/>
              <a:gd name="T2" fmla="*/ 40659 w 67"/>
              <a:gd name="T3" fmla="*/ 103816 h 149"/>
              <a:gd name="T4" fmla="*/ 105344 w 67"/>
              <a:gd name="T5" fmla="*/ 237294 h 149"/>
              <a:gd name="T6" fmla="*/ 123825 w 67"/>
              <a:gd name="T7" fmla="*/ 276225 h 149"/>
              <a:gd name="T8" fmla="*/ 0 60000 65536"/>
              <a:gd name="T9" fmla="*/ 0 60000 65536"/>
              <a:gd name="T10" fmla="*/ 0 60000 65536"/>
              <a:gd name="T11" fmla="*/ 0 60000 65536"/>
              <a:gd name="T12" fmla="*/ 0 w 67"/>
              <a:gd name="T13" fmla="*/ 0 h 149"/>
              <a:gd name="T14" fmla="*/ 67 w 67"/>
              <a:gd name="T15" fmla="*/ 149 h 14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7" h="149">
                <a:moveTo>
                  <a:pt x="0" y="0"/>
                </a:moveTo>
                <a:lnTo>
                  <a:pt x="22" y="56"/>
                </a:lnTo>
                <a:lnTo>
                  <a:pt x="57" y="128"/>
                </a:lnTo>
                <a:lnTo>
                  <a:pt x="67" y="149"/>
                </a:lnTo>
              </a:path>
            </a:pathLst>
          </a:custGeom>
          <a:noFill/>
          <a:ln w="762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CH" altLang="it-IT" sz="2400">
              <a:latin typeface="Times New Roman" panose="02020603050405020304" pitchFamily="18" charset="0"/>
            </a:endParaRPr>
          </a:p>
        </p:txBody>
      </p:sp>
      <p:sp>
        <p:nvSpPr>
          <p:cNvPr id="24589" name="Line 20">
            <a:extLst>
              <a:ext uri="{FF2B5EF4-FFF2-40B4-BE49-F238E27FC236}">
                <a16:creationId xmlns:a16="http://schemas.microsoft.com/office/drawing/2014/main" id="{13E7910E-7287-7C47-B471-624C3A98DB9D}"/>
              </a:ext>
            </a:extLst>
          </p:cNvPr>
          <p:cNvSpPr>
            <a:spLocks noChangeShapeType="1"/>
          </p:cNvSpPr>
          <p:nvPr/>
        </p:nvSpPr>
        <p:spPr bwMode="auto">
          <a:xfrm rot="-1704219">
            <a:off x="3254375" y="5299075"/>
            <a:ext cx="52388" cy="8890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4590" name="Freeform 21">
            <a:extLst>
              <a:ext uri="{FF2B5EF4-FFF2-40B4-BE49-F238E27FC236}">
                <a16:creationId xmlns:a16="http://schemas.microsoft.com/office/drawing/2014/main" id="{F8B2B3AC-0B3F-D24E-A707-EB5D02C5A0C1}"/>
              </a:ext>
            </a:extLst>
          </p:cNvPr>
          <p:cNvSpPr>
            <a:spLocks/>
          </p:cNvSpPr>
          <p:nvPr/>
        </p:nvSpPr>
        <p:spPr bwMode="auto">
          <a:xfrm rot="-1704219">
            <a:off x="3505200" y="5368925"/>
            <a:ext cx="227013" cy="295275"/>
          </a:xfrm>
          <a:custGeom>
            <a:avLst/>
            <a:gdLst>
              <a:gd name="T0" fmla="*/ 0 w 124"/>
              <a:gd name="T1" fmla="*/ 0 h 159"/>
              <a:gd name="T2" fmla="*/ 67738 w 124"/>
              <a:gd name="T3" fmla="*/ 94711 h 159"/>
              <a:gd name="T4" fmla="*/ 190398 w 124"/>
              <a:gd name="T5" fmla="*/ 256276 h 159"/>
              <a:gd name="T6" fmla="*/ 227013 w 124"/>
              <a:gd name="T7" fmla="*/ 295275 h 159"/>
              <a:gd name="T8" fmla="*/ 0 60000 65536"/>
              <a:gd name="T9" fmla="*/ 0 60000 65536"/>
              <a:gd name="T10" fmla="*/ 0 60000 65536"/>
              <a:gd name="T11" fmla="*/ 0 60000 65536"/>
              <a:gd name="T12" fmla="*/ 0 w 124"/>
              <a:gd name="T13" fmla="*/ 0 h 159"/>
              <a:gd name="T14" fmla="*/ 124 w 124"/>
              <a:gd name="T15" fmla="*/ 159 h 15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4" h="159">
                <a:moveTo>
                  <a:pt x="0" y="0"/>
                </a:moveTo>
                <a:lnTo>
                  <a:pt x="37" y="51"/>
                </a:lnTo>
                <a:lnTo>
                  <a:pt x="104" y="138"/>
                </a:lnTo>
                <a:lnTo>
                  <a:pt x="124" y="159"/>
                </a:lnTo>
              </a:path>
            </a:pathLst>
          </a:custGeom>
          <a:noFill/>
          <a:ln w="762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CH" altLang="it-IT" sz="2400">
              <a:latin typeface="Times New Roman" panose="02020603050405020304" pitchFamily="18" charset="0"/>
            </a:endParaRPr>
          </a:p>
        </p:txBody>
      </p:sp>
      <p:sp>
        <p:nvSpPr>
          <p:cNvPr id="24591" name="Freeform 22">
            <a:extLst>
              <a:ext uri="{FF2B5EF4-FFF2-40B4-BE49-F238E27FC236}">
                <a16:creationId xmlns:a16="http://schemas.microsoft.com/office/drawing/2014/main" id="{9EC0EEC5-B26E-D14D-9EEE-02E8DF168F4F}"/>
              </a:ext>
            </a:extLst>
          </p:cNvPr>
          <p:cNvSpPr>
            <a:spLocks/>
          </p:cNvSpPr>
          <p:nvPr/>
        </p:nvSpPr>
        <p:spPr bwMode="auto">
          <a:xfrm rot="-1704219">
            <a:off x="3994150" y="5581650"/>
            <a:ext cx="209550" cy="188913"/>
          </a:xfrm>
          <a:custGeom>
            <a:avLst/>
            <a:gdLst>
              <a:gd name="T0" fmla="*/ 0 w 115"/>
              <a:gd name="T1" fmla="*/ 0 h 102"/>
              <a:gd name="T2" fmla="*/ 89287 w 115"/>
              <a:gd name="T3" fmla="*/ 88900 h 102"/>
              <a:gd name="T4" fmla="*/ 209550 w 115"/>
              <a:gd name="T5" fmla="*/ 188913 h 102"/>
              <a:gd name="T6" fmla="*/ 0 60000 65536"/>
              <a:gd name="T7" fmla="*/ 0 60000 65536"/>
              <a:gd name="T8" fmla="*/ 0 60000 65536"/>
              <a:gd name="T9" fmla="*/ 0 w 115"/>
              <a:gd name="T10" fmla="*/ 0 h 102"/>
              <a:gd name="T11" fmla="*/ 115 w 115"/>
              <a:gd name="T12" fmla="*/ 102 h 10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5" h="102">
                <a:moveTo>
                  <a:pt x="0" y="0"/>
                </a:moveTo>
                <a:lnTo>
                  <a:pt x="49" y="48"/>
                </a:lnTo>
                <a:lnTo>
                  <a:pt x="115" y="102"/>
                </a:lnTo>
              </a:path>
            </a:pathLst>
          </a:custGeom>
          <a:noFill/>
          <a:ln w="762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CH" altLang="it-IT" sz="2400">
              <a:latin typeface="Times New Roman" panose="02020603050405020304" pitchFamily="18" charset="0"/>
            </a:endParaRPr>
          </a:p>
        </p:txBody>
      </p:sp>
      <p:sp>
        <p:nvSpPr>
          <p:cNvPr id="24592" name="Line 23">
            <a:extLst>
              <a:ext uri="{FF2B5EF4-FFF2-40B4-BE49-F238E27FC236}">
                <a16:creationId xmlns:a16="http://schemas.microsoft.com/office/drawing/2014/main" id="{EB73B938-BF2F-CA46-A112-5EC15CC764F3}"/>
              </a:ext>
            </a:extLst>
          </p:cNvPr>
          <p:cNvSpPr>
            <a:spLocks noChangeShapeType="1"/>
          </p:cNvSpPr>
          <p:nvPr/>
        </p:nvSpPr>
        <p:spPr bwMode="auto">
          <a:xfrm rot="-1704219">
            <a:off x="4337050" y="5697538"/>
            <a:ext cx="52388" cy="4445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4593" name="Freeform 24">
            <a:extLst>
              <a:ext uri="{FF2B5EF4-FFF2-40B4-BE49-F238E27FC236}">
                <a16:creationId xmlns:a16="http://schemas.microsoft.com/office/drawing/2014/main" id="{580B352A-0BCC-EE4E-8837-B37198A6D191}"/>
              </a:ext>
            </a:extLst>
          </p:cNvPr>
          <p:cNvSpPr>
            <a:spLocks/>
          </p:cNvSpPr>
          <p:nvPr/>
        </p:nvSpPr>
        <p:spPr bwMode="auto">
          <a:xfrm rot="-4651483">
            <a:off x="2199481" y="3864769"/>
            <a:ext cx="573088" cy="520700"/>
          </a:xfrm>
          <a:custGeom>
            <a:avLst/>
            <a:gdLst>
              <a:gd name="T0" fmla="*/ 0 w 309"/>
              <a:gd name="T1" fmla="*/ 182702 h 285"/>
              <a:gd name="T2" fmla="*/ 9273 w 309"/>
              <a:gd name="T3" fmla="*/ 228377 h 285"/>
              <a:gd name="T4" fmla="*/ 70477 w 309"/>
              <a:gd name="T5" fmla="*/ 301458 h 285"/>
              <a:gd name="T6" fmla="*/ 127971 w 309"/>
              <a:gd name="T7" fmla="*/ 354441 h 285"/>
              <a:gd name="T8" fmla="*/ 183611 w 309"/>
              <a:gd name="T9" fmla="*/ 423868 h 285"/>
              <a:gd name="T10" fmla="*/ 255942 w 309"/>
              <a:gd name="T11" fmla="*/ 480506 h 285"/>
              <a:gd name="T12" fmla="*/ 296745 w 309"/>
              <a:gd name="T13" fmla="*/ 520700 h 285"/>
              <a:gd name="T14" fmla="*/ 315291 w 309"/>
              <a:gd name="T15" fmla="*/ 504257 h 285"/>
              <a:gd name="T16" fmla="*/ 306018 w 309"/>
              <a:gd name="T17" fmla="*/ 475025 h 285"/>
              <a:gd name="T18" fmla="*/ 326419 w 309"/>
              <a:gd name="T19" fmla="*/ 453100 h 285"/>
              <a:gd name="T20" fmla="*/ 356093 w 309"/>
              <a:gd name="T21" fmla="*/ 480506 h 285"/>
              <a:gd name="T22" fmla="*/ 385768 w 309"/>
              <a:gd name="T23" fmla="*/ 480506 h 285"/>
              <a:gd name="T24" fmla="*/ 385768 w 309"/>
              <a:gd name="T25" fmla="*/ 460408 h 285"/>
              <a:gd name="T26" fmla="*/ 370931 w 309"/>
              <a:gd name="T27" fmla="*/ 433003 h 285"/>
              <a:gd name="T28" fmla="*/ 406169 w 309"/>
              <a:gd name="T29" fmla="*/ 433003 h 285"/>
              <a:gd name="T30" fmla="*/ 435844 w 309"/>
              <a:gd name="T31" fmla="*/ 447619 h 285"/>
              <a:gd name="T32" fmla="*/ 445117 w 309"/>
              <a:gd name="T33" fmla="*/ 433003 h 285"/>
              <a:gd name="T34" fmla="*/ 433989 w 309"/>
              <a:gd name="T35" fmla="*/ 403771 h 285"/>
              <a:gd name="T36" fmla="*/ 450681 w 309"/>
              <a:gd name="T37" fmla="*/ 392809 h 285"/>
              <a:gd name="T38" fmla="*/ 485919 w 309"/>
              <a:gd name="T39" fmla="*/ 412906 h 285"/>
              <a:gd name="T40" fmla="*/ 495193 w 309"/>
              <a:gd name="T41" fmla="*/ 389155 h 285"/>
              <a:gd name="T42" fmla="*/ 485919 w 309"/>
              <a:gd name="T43" fmla="*/ 363576 h 285"/>
              <a:gd name="T44" fmla="*/ 530431 w 309"/>
              <a:gd name="T45" fmla="*/ 369057 h 285"/>
              <a:gd name="T46" fmla="*/ 539704 w 309"/>
              <a:gd name="T47" fmla="*/ 348960 h 285"/>
              <a:gd name="T48" fmla="*/ 504466 w 309"/>
              <a:gd name="T49" fmla="*/ 321555 h 285"/>
              <a:gd name="T50" fmla="*/ 523012 w 309"/>
              <a:gd name="T51" fmla="*/ 301458 h 285"/>
              <a:gd name="T52" fmla="*/ 563815 w 309"/>
              <a:gd name="T53" fmla="*/ 321555 h 285"/>
              <a:gd name="T54" fmla="*/ 573088 w 309"/>
              <a:gd name="T55" fmla="*/ 305112 h 285"/>
              <a:gd name="T56" fmla="*/ 534140 w 309"/>
              <a:gd name="T57" fmla="*/ 248474 h 285"/>
              <a:gd name="T58" fmla="*/ 489629 w 309"/>
              <a:gd name="T59" fmla="*/ 188183 h 285"/>
              <a:gd name="T60" fmla="*/ 435844 w 309"/>
              <a:gd name="T61" fmla="*/ 131545 h 285"/>
              <a:gd name="T62" fmla="*/ 331983 w 309"/>
              <a:gd name="T63" fmla="*/ 52984 h 285"/>
              <a:gd name="T64" fmla="*/ 287471 w 309"/>
              <a:gd name="T65" fmla="*/ 21924 h 285"/>
              <a:gd name="T66" fmla="*/ 237396 w 309"/>
              <a:gd name="T67" fmla="*/ 0 h 285"/>
              <a:gd name="T68" fmla="*/ 189175 w 309"/>
              <a:gd name="T69" fmla="*/ 27405 h 285"/>
              <a:gd name="T70" fmla="*/ 111279 w 309"/>
              <a:gd name="T71" fmla="*/ 78562 h 285"/>
              <a:gd name="T72" fmla="*/ 44512 w 309"/>
              <a:gd name="T73" fmla="*/ 131545 h 285"/>
              <a:gd name="T74" fmla="*/ 0 w 309"/>
              <a:gd name="T75" fmla="*/ 182702 h 285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309"/>
              <a:gd name="T115" fmla="*/ 0 h 285"/>
              <a:gd name="T116" fmla="*/ 309 w 309"/>
              <a:gd name="T117" fmla="*/ 285 h 285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309" h="285">
                <a:moveTo>
                  <a:pt x="0" y="100"/>
                </a:moveTo>
                <a:lnTo>
                  <a:pt x="5" y="125"/>
                </a:lnTo>
                <a:lnTo>
                  <a:pt x="38" y="165"/>
                </a:lnTo>
                <a:lnTo>
                  <a:pt x="69" y="194"/>
                </a:lnTo>
                <a:lnTo>
                  <a:pt x="99" y="232"/>
                </a:lnTo>
                <a:lnTo>
                  <a:pt x="138" y="263"/>
                </a:lnTo>
                <a:lnTo>
                  <a:pt x="160" y="285"/>
                </a:lnTo>
                <a:lnTo>
                  <a:pt x="170" y="276"/>
                </a:lnTo>
                <a:lnTo>
                  <a:pt x="165" y="260"/>
                </a:lnTo>
                <a:lnTo>
                  <a:pt x="176" y="248"/>
                </a:lnTo>
                <a:lnTo>
                  <a:pt x="192" y="263"/>
                </a:lnTo>
                <a:lnTo>
                  <a:pt x="208" y="263"/>
                </a:lnTo>
                <a:lnTo>
                  <a:pt x="208" y="252"/>
                </a:lnTo>
                <a:lnTo>
                  <a:pt x="200" y="237"/>
                </a:lnTo>
                <a:lnTo>
                  <a:pt x="219" y="237"/>
                </a:lnTo>
                <a:lnTo>
                  <a:pt x="235" y="245"/>
                </a:lnTo>
                <a:lnTo>
                  <a:pt x="240" y="237"/>
                </a:lnTo>
                <a:lnTo>
                  <a:pt x="234" y="221"/>
                </a:lnTo>
                <a:lnTo>
                  <a:pt x="243" y="215"/>
                </a:lnTo>
                <a:lnTo>
                  <a:pt x="262" y="226"/>
                </a:lnTo>
                <a:lnTo>
                  <a:pt x="267" y="213"/>
                </a:lnTo>
                <a:lnTo>
                  <a:pt x="262" y="199"/>
                </a:lnTo>
                <a:lnTo>
                  <a:pt x="286" y="202"/>
                </a:lnTo>
                <a:lnTo>
                  <a:pt x="291" y="191"/>
                </a:lnTo>
                <a:lnTo>
                  <a:pt x="272" y="176"/>
                </a:lnTo>
                <a:lnTo>
                  <a:pt x="282" y="165"/>
                </a:lnTo>
                <a:lnTo>
                  <a:pt x="304" y="176"/>
                </a:lnTo>
                <a:lnTo>
                  <a:pt x="309" y="167"/>
                </a:lnTo>
                <a:lnTo>
                  <a:pt x="288" y="136"/>
                </a:lnTo>
                <a:lnTo>
                  <a:pt x="264" y="103"/>
                </a:lnTo>
                <a:lnTo>
                  <a:pt x="235" y="72"/>
                </a:lnTo>
                <a:lnTo>
                  <a:pt x="179" y="29"/>
                </a:lnTo>
                <a:lnTo>
                  <a:pt x="155" y="12"/>
                </a:lnTo>
                <a:lnTo>
                  <a:pt x="128" y="0"/>
                </a:lnTo>
                <a:lnTo>
                  <a:pt x="102" y="15"/>
                </a:lnTo>
                <a:lnTo>
                  <a:pt x="60" y="43"/>
                </a:lnTo>
                <a:cubicBezTo>
                  <a:pt x="47" y="51"/>
                  <a:pt x="35" y="62"/>
                  <a:pt x="24" y="72"/>
                </a:cubicBezTo>
                <a:cubicBezTo>
                  <a:pt x="15" y="80"/>
                  <a:pt x="11" y="89"/>
                  <a:pt x="0" y="100"/>
                </a:cubicBezTo>
                <a:close/>
              </a:path>
            </a:pathLst>
          </a:custGeom>
          <a:gradFill rotWithShape="0">
            <a:gsLst>
              <a:gs pos="0">
                <a:srgbClr val="DCC28E"/>
              </a:gs>
              <a:gs pos="50000">
                <a:srgbClr val="FFE1A5"/>
              </a:gs>
              <a:gs pos="100000">
                <a:srgbClr val="DCC28E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CH" altLang="it-IT" sz="2400">
              <a:latin typeface="Times New Roman" panose="02020603050405020304" pitchFamily="18" charset="0"/>
            </a:endParaRPr>
          </a:p>
        </p:txBody>
      </p:sp>
      <p:sp>
        <p:nvSpPr>
          <p:cNvPr id="24594" name="Freeform 25">
            <a:extLst>
              <a:ext uri="{FF2B5EF4-FFF2-40B4-BE49-F238E27FC236}">
                <a16:creationId xmlns:a16="http://schemas.microsoft.com/office/drawing/2014/main" id="{B346A65D-F977-C748-AA7D-360D85E2CC14}"/>
              </a:ext>
            </a:extLst>
          </p:cNvPr>
          <p:cNvSpPr>
            <a:spLocks/>
          </p:cNvSpPr>
          <p:nvPr/>
        </p:nvSpPr>
        <p:spPr bwMode="auto">
          <a:xfrm rot="-4651483">
            <a:off x="2334419" y="4147344"/>
            <a:ext cx="133350" cy="131762"/>
          </a:xfrm>
          <a:custGeom>
            <a:avLst/>
            <a:gdLst>
              <a:gd name="T0" fmla="*/ 87048 w 72"/>
              <a:gd name="T1" fmla="*/ 5415 h 73"/>
              <a:gd name="T2" fmla="*/ 53710 w 72"/>
              <a:gd name="T3" fmla="*/ 0 h 73"/>
              <a:gd name="T4" fmla="*/ 22225 w 72"/>
              <a:gd name="T5" fmla="*/ 16245 h 73"/>
              <a:gd name="T6" fmla="*/ 9260 w 72"/>
              <a:gd name="T7" fmla="*/ 54149 h 73"/>
              <a:gd name="T8" fmla="*/ 0 w 72"/>
              <a:gd name="T9" fmla="*/ 86638 h 73"/>
              <a:gd name="T10" fmla="*/ 12965 w 72"/>
              <a:gd name="T11" fmla="*/ 120932 h 73"/>
              <a:gd name="T12" fmla="*/ 48154 w 72"/>
              <a:gd name="T13" fmla="*/ 131762 h 73"/>
              <a:gd name="T14" fmla="*/ 72231 w 72"/>
              <a:gd name="T15" fmla="*/ 124542 h 73"/>
              <a:gd name="T16" fmla="*/ 92604 w 72"/>
              <a:gd name="T17" fmla="*/ 110102 h 73"/>
              <a:gd name="T18" fmla="*/ 127794 w 72"/>
              <a:gd name="T19" fmla="*/ 88443 h 73"/>
              <a:gd name="T20" fmla="*/ 131498 w 72"/>
              <a:gd name="T21" fmla="*/ 54149 h 73"/>
              <a:gd name="T22" fmla="*/ 133350 w 72"/>
              <a:gd name="T23" fmla="*/ 30684 h 73"/>
              <a:gd name="T24" fmla="*/ 122238 w 72"/>
              <a:gd name="T25" fmla="*/ 10830 h 73"/>
              <a:gd name="T26" fmla="*/ 87048 w 72"/>
              <a:gd name="T27" fmla="*/ 5415 h 7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72"/>
              <a:gd name="T43" fmla="*/ 0 h 73"/>
              <a:gd name="T44" fmla="*/ 72 w 72"/>
              <a:gd name="T45" fmla="*/ 73 h 73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72" h="73">
                <a:moveTo>
                  <a:pt x="47" y="3"/>
                </a:moveTo>
                <a:lnTo>
                  <a:pt x="29" y="0"/>
                </a:lnTo>
                <a:lnTo>
                  <a:pt x="12" y="9"/>
                </a:lnTo>
                <a:lnTo>
                  <a:pt x="5" y="30"/>
                </a:lnTo>
                <a:lnTo>
                  <a:pt x="0" y="48"/>
                </a:lnTo>
                <a:lnTo>
                  <a:pt x="7" y="67"/>
                </a:lnTo>
                <a:lnTo>
                  <a:pt x="26" y="73"/>
                </a:lnTo>
                <a:lnTo>
                  <a:pt x="39" y="69"/>
                </a:lnTo>
                <a:lnTo>
                  <a:pt x="50" y="61"/>
                </a:lnTo>
                <a:lnTo>
                  <a:pt x="69" y="49"/>
                </a:lnTo>
                <a:lnTo>
                  <a:pt x="71" y="30"/>
                </a:lnTo>
                <a:lnTo>
                  <a:pt x="72" y="17"/>
                </a:lnTo>
                <a:lnTo>
                  <a:pt x="66" y="6"/>
                </a:lnTo>
                <a:lnTo>
                  <a:pt x="47" y="3"/>
                </a:lnTo>
                <a:close/>
              </a:path>
            </a:pathLst>
          </a:custGeom>
          <a:solidFill>
            <a:schemeClr val="tx1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CH" altLang="it-IT" sz="2400">
              <a:latin typeface="Times New Roman" panose="02020603050405020304" pitchFamily="18" charset="0"/>
            </a:endParaRPr>
          </a:p>
        </p:txBody>
      </p:sp>
      <p:sp>
        <p:nvSpPr>
          <p:cNvPr id="24595" name="Freeform 26">
            <a:extLst>
              <a:ext uri="{FF2B5EF4-FFF2-40B4-BE49-F238E27FC236}">
                <a16:creationId xmlns:a16="http://schemas.microsoft.com/office/drawing/2014/main" id="{4282BEB5-7254-AD4A-9C75-52C1A28BE74F}"/>
              </a:ext>
            </a:extLst>
          </p:cNvPr>
          <p:cNvSpPr>
            <a:spLocks/>
          </p:cNvSpPr>
          <p:nvPr/>
        </p:nvSpPr>
        <p:spPr bwMode="auto">
          <a:xfrm rot="-4494597">
            <a:off x="2066132" y="3569494"/>
            <a:ext cx="573087" cy="517525"/>
          </a:xfrm>
          <a:custGeom>
            <a:avLst/>
            <a:gdLst>
              <a:gd name="T0" fmla="*/ 0 w 309"/>
              <a:gd name="T1" fmla="*/ 181588 h 285"/>
              <a:gd name="T2" fmla="*/ 9273 w 309"/>
              <a:gd name="T3" fmla="*/ 226985 h 285"/>
              <a:gd name="T4" fmla="*/ 70477 w 309"/>
              <a:gd name="T5" fmla="*/ 299620 h 285"/>
              <a:gd name="T6" fmla="*/ 127971 w 309"/>
              <a:gd name="T7" fmla="*/ 352280 h 285"/>
              <a:gd name="T8" fmla="*/ 183610 w 309"/>
              <a:gd name="T9" fmla="*/ 421283 h 285"/>
              <a:gd name="T10" fmla="*/ 255942 w 309"/>
              <a:gd name="T11" fmla="*/ 477576 h 285"/>
              <a:gd name="T12" fmla="*/ 296744 w 309"/>
              <a:gd name="T13" fmla="*/ 517525 h 285"/>
              <a:gd name="T14" fmla="*/ 315291 w 309"/>
              <a:gd name="T15" fmla="*/ 501182 h 285"/>
              <a:gd name="T16" fmla="*/ 306017 w 309"/>
              <a:gd name="T17" fmla="*/ 472128 h 285"/>
              <a:gd name="T18" fmla="*/ 326418 w 309"/>
              <a:gd name="T19" fmla="*/ 450337 h 285"/>
              <a:gd name="T20" fmla="*/ 356093 w 309"/>
              <a:gd name="T21" fmla="*/ 477576 h 285"/>
              <a:gd name="T22" fmla="*/ 385767 w 309"/>
              <a:gd name="T23" fmla="*/ 477576 h 285"/>
              <a:gd name="T24" fmla="*/ 385767 w 309"/>
              <a:gd name="T25" fmla="*/ 457601 h 285"/>
              <a:gd name="T26" fmla="*/ 370930 w 309"/>
              <a:gd name="T27" fmla="*/ 430363 h 285"/>
              <a:gd name="T28" fmla="*/ 406168 w 309"/>
              <a:gd name="T29" fmla="*/ 430363 h 285"/>
              <a:gd name="T30" fmla="*/ 435843 w 309"/>
              <a:gd name="T31" fmla="*/ 444890 h 285"/>
              <a:gd name="T32" fmla="*/ 445116 w 309"/>
              <a:gd name="T33" fmla="*/ 430363 h 285"/>
              <a:gd name="T34" fmla="*/ 433988 w 309"/>
              <a:gd name="T35" fmla="*/ 401309 h 285"/>
              <a:gd name="T36" fmla="*/ 450680 w 309"/>
              <a:gd name="T37" fmla="*/ 390414 h 285"/>
              <a:gd name="T38" fmla="*/ 485918 w 309"/>
              <a:gd name="T39" fmla="*/ 410388 h 285"/>
              <a:gd name="T40" fmla="*/ 495192 w 309"/>
              <a:gd name="T41" fmla="*/ 386782 h 285"/>
              <a:gd name="T42" fmla="*/ 485918 w 309"/>
              <a:gd name="T43" fmla="*/ 361360 h 285"/>
              <a:gd name="T44" fmla="*/ 530430 w 309"/>
              <a:gd name="T45" fmla="*/ 366807 h 285"/>
              <a:gd name="T46" fmla="*/ 539703 w 309"/>
              <a:gd name="T47" fmla="*/ 346833 h 285"/>
              <a:gd name="T48" fmla="*/ 504465 w 309"/>
              <a:gd name="T49" fmla="*/ 319594 h 285"/>
              <a:gd name="T50" fmla="*/ 523011 w 309"/>
              <a:gd name="T51" fmla="*/ 299620 h 285"/>
              <a:gd name="T52" fmla="*/ 563814 w 309"/>
              <a:gd name="T53" fmla="*/ 319594 h 285"/>
              <a:gd name="T54" fmla="*/ 573087 w 309"/>
              <a:gd name="T55" fmla="*/ 303251 h 285"/>
              <a:gd name="T56" fmla="*/ 534139 w 309"/>
              <a:gd name="T57" fmla="*/ 246959 h 285"/>
              <a:gd name="T58" fmla="*/ 489628 w 309"/>
              <a:gd name="T59" fmla="*/ 187035 h 285"/>
              <a:gd name="T60" fmla="*/ 435843 w 309"/>
              <a:gd name="T61" fmla="*/ 130743 h 285"/>
              <a:gd name="T62" fmla="*/ 331982 w 309"/>
              <a:gd name="T63" fmla="*/ 52660 h 285"/>
              <a:gd name="T64" fmla="*/ 287471 w 309"/>
              <a:gd name="T65" fmla="*/ 21791 h 285"/>
              <a:gd name="T66" fmla="*/ 237395 w 309"/>
              <a:gd name="T67" fmla="*/ 0 h 285"/>
              <a:gd name="T68" fmla="*/ 189174 w 309"/>
              <a:gd name="T69" fmla="*/ 27238 h 285"/>
              <a:gd name="T70" fmla="*/ 111279 w 309"/>
              <a:gd name="T71" fmla="*/ 78083 h 285"/>
              <a:gd name="T72" fmla="*/ 44512 w 309"/>
              <a:gd name="T73" fmla="*/ 130743 h 285"/>
              <a:gd name="T74" fmla="*/ 0 w 309"/>
              <a:gd name="T75" fmla="*/ 181588 h 285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309"/>
              <a:gd name="T115" fmla="*/ 0 h 285"/>
              <a:gd name="T116" fmla="*/ 309 w 309"/>
              <a:gd name="T117" fmla="*/ 285 h 285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309" h="285">
                <a:moveTo>
                  <a:pt x="0" y="100"/>
                </a:moveTo>
                <a:lnTo>
                  <a:pt x="5" y="125"/>
                </a:lnTo>
                <a:lnTo>
                  <a:pt x="38" y="165"/>
                </a:lnTo>
                <a:lnTo>
                  <a:pt x="69" y="194"/>
                </a:lnTo>
                <a:lnTo>
                  <a:pt x="99" y="232"/>
                </a:lnTo>
                <a:lnTo>
                  <a:pt x="138" y="263"/>
                </a:lnTo>
                <a:lnTo>
                  <a:pt x="160" y="285"/>
                </a:lnTo>
                <a:lnTo>
                  <a:pt x="170" y="276"/>
                </a:lnTo>
                <a:lnTo>
                  <a:pt x="165" y="260"/>
                </a:lnTo>
                <a:lnTo>
                  <a:pt x="176" y="248"/>
                </a:lnTo>
                <a:lnTo>
                  <a:pt x="192" y="263"/>
                </a:lnTo>
                <a:lnTo>
                  <a:pt x="208" y="263"/>
                </a:lnTo>
                <a:lnTo>
                  <a:pt x="208" y="252"/>
                </a:lnTo>
                <a:lnTo>
                  <a:pt x="200" y="237"/>
                </a:lnTo>
                <a:lnTo>
                  <a:pt x="219" y="237"/>
                </a:lnTo>
                <a:lnTo>
                  <a:pt x="235" y="245"/>
                </a:lnTo>
                <a:lnTo>
                  <a:pt x="240" y="237"/>
                </a:lnTo>
                <a:lnTo>
                  <a:pt x="234" y="221"/>
                </a:lnTo>
                <a:lnTo>
                  <a:pt x="243" y="215"/>
                </a:lnTo>
                <a:lnTo>
                  <a:pt x="262" y="226"/>
                </a:lnTo>
                <a:lnTo>
                  <a:pt x="267" y="213"/>
                </a:lnTo>
                <a:lnTo>
                  <a:pt x="262" y="199"/>
                </a:lnTo>
                <a:lnTo>
                  <a:pt x="286" y="202"/>
                </a:lnTo>
                <a:lnTo>
                  <a:pt x="291" y="191"/>
                </a:lnTo>
                <a:lnTo>
                  <a:pt x="272" y="176"/>
                </a:lnTo>
                <a:lnTo>
                  <a:pt x="282" y="165"/>
                </a:lnTo>
                <a:lnTo>
                  <a:pt x="304" y="176"/>
                </a:lnTo>
                <a:lnTo>
                  <a:pt x="309" y="167"/>
                </a:lnTo>
                <a:lnTo>
                  <a:pt x="288" y="136"/>
                </a:lnTo>
                <a:lnTo>
                  <a:pt x="264" y="103"/>
                </a:lnTo>
                <a:lnTo>
                  <a:pt x="235" y="72"/>
                </a:lnTo>
                <a:lnTo>
                  <a:pt x="179" y="29"/>
                </a:lnTo>
                <a:lnTo>
                  <a:pt x="155" y="12"/>
                </a:lnTo>
                <a:lnTo>
                  <a:pt x="128" y="0"/>
                </a:lnTo>
                <a:lnTo>
                  <a:pt x="102" y="15"/>
                </a:lnTo>
                <a:lnTo>
                  <a:pt x="60" y="43"/>
                </a:lnTo>
                <a:cubicBezTo>
                  <a:pt x="47" y="51"/>
                  <a:pt x="35" y="62"/>
                  <a:pt x="24" y="72"/>
                </a:cubicBezTo>
                <a:cubicBezTo>
                  <a:pt x="15" y="80"/>
                  <a:pt x="11" y="89"/>
                  <a:pt x="0" y="100"/>
                </a:cubicBezTo>
                <a:close/>
              </a:path>
            </a:pathLst>
          </a:custGeom>
          <a:gradFill rotWithShape="0">
            <a:gsLst>
              <a:gs pos="0">
                <a:srgbClr val="DCC28E"/>
              </a:gs>
              <a:gs pos="50000">
                <a:srgbClr val="FFE1A5"/>
              </a:gs>
              <a:gs pos="100000">
                <a:srgbClr val="DCC28E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CH" altLang="it-IT" sz="2400">
              <a:latin typeface="Times New Roman" panose="02020603050405020304" pitchFamily="18" charset="0"/>
            </a:endParaRPr>
          </a:p>
        </p:txBody>
      </p:sp>
      <p:sp>
        <p:nvSpPr>
          <p:cNvPr id="24596" name="Freeform 27">
            <a:extLst>
              <a:ext uri="{FF2B5EF4-FFF2-40B4-BE49-F238E27FC236}">
                <a16:creationId xmlns:a16="http://schemas.microsoft.com/office/drawing/2014/main" id="{492B251A-BD36-B643-8804-3FC70E655602}"/>
              </a:ext>
            </a:extLst>
          </p:cNvPr>
          <p:cNvSpPr>
            <a:spLocks/>
          </p:cNvSpPr>
          <p:nvPr/>
        </p:nvSpPr>
        <p:spPr bwMode="auto">
          <a:xfrm rot="-4494597">
            <a:off x="2186782" y="3847306"/>
            <a:ext cx="133350" cy="131763"/>
          </a:xfrm>
          <a:custGeom>
            <a:avLst/>
            <a:gdLst>
              <a:gd name="T0" fmla="*/ 87048 w 72"/>
              <a:gd name="T1" fmla="*/ 5415 h 73"/>
              <a:gd name="T2" fmla="*/ 53710 w 72"/>
              <a:gd name="T3" fmla="*/ 0 h 73"/>
              <a:gd name="T4" fmla="*/ 22225 w 72"/>
              <a:gd name="T5" fmla="*/ 16245 h 73"/>
              <a:gd name="T6" fmla="*/ 9260 w 72"/>
              <a:gd name="T7" fmla="*/ 54149 h 73"/>
              <a:gd name="T8" fmla="*/ 0 w 72"/>
              <a:gd name="T9" fmla="*/ 86639 h 73"/>
              <a:gd name="T10" fmla="*/ 12965 w 72"/>
              <a:gd name="T11" fmla="*/ 120933 h 73"/>
              <a:gd name="T12" fmla="*/ 48154 w 72"/>
              <a:gd name="T13" fmla="*/ 131763 h 73"/>
              <a:gd name="T14" fmla="*/ 72231 w 72"/>
              <a:gd name="T15" fmla="*/ 124543 h 73"/>
              <a:gd name="T16" fmla="*/ 92604 w 72"/>
              <a:gd name="T17" fmla="*/ 110103 h 73"/>
              <a:gd name="T18" fmla="*/ 127794 w 72"/>
              <a:gd name="T19" fmla="*/ 88444 h 73"/>
              <a:gd name="T20" fmla="*/ 131498 w 72"/>
              <a:gd name="T21" fmla="*/ 54149 h 73"/>
              <a:gd name="T22" fmla="*/ 133350 w 72"/>
              <a:gd name="T23" fmla="*/ 30685 h 73"/>
              <a:gd name="T24" fmla="*/ 122238 w 72"/>
              <a:gd name="T25" fmla="*/ 10830 h 73"/>
              <a:gd name="T26" fmla="*/ 87048 w 72"/>
              <a:gd name="T27" fmla="*/ 5415 h 7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72"/>
              <a:gd name="T43" fmla="*/ 0 h 73"/>
              <a:gd name="T44" fmla="*/ 72 w 72"/>
              <a:gd name="T45" fmla="*/ 73 h 73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72" h="73">
                <a:moveTo>
                  <a:pt x="47" y="3"/>
                </a:moveTo>
                <a:lnTo>
                  <a:pt x="29" y="0"/>
                </a:lnTo>
                <a:lnTo>
                  <a:pt x="12" y="9"/>
                </a:lnTo>
                <a:lnTo>
                  <a:pt x="5" y="30"/>
                </a:lnTo>
                <a:lnTo>
                  <a:pt x="0" y="48"/>
                </a:lnTo>
                <a:lnTo>
                  <a:pt x="7" y="67"/>
                </a:lnTo>
                <a:lnTo>
                  <a:pt x="26" y="73"/>
                </a:lnTo>
                <a:lnTo>
                  <a:pt x="39" y="69"/>
                </a:lnTo>
                <a:lnTo>
                  <a:pt x="50" y="61"/>
                </a:lnTo>
                <a:lnTo>
                  <a:pt x="69" y="49"/>
                </a:lnTo>
                <a:lnTo>
                  <a:pt x="71" y="30"/>
                </a:lnTo>
                <a:lnTo>
                  <a:pt x="72" y="17"/>
                </a:lnTo>
                <a:lnTo>
                  <a:pt x="66" y="6"/>
                </a:lnTo>
                <a:lnTo>
                  <a:pt x="47" y="3"/>
                </a:lnTo>
                <a:close/>
              </a:path>
            </a:pathLst>
          </a:custGeom>
          <a:solidFill>
            <a:schemeClr val="tx1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CH" altLang="it-IT" sz="2400">
              <a:latin typeface="Times New Roman" panose="02020603050405020304" pitchFamily="18" charset="0"/>
            </a:endParaRPr>
          </a:p>
        </p:txBody>
      </p:sp>
      <p:grpSp>
        <p:nvGrpSpPr>
          <p:cNvPr id="24597" name="Group 28">
            <a:extLst>
              <a:ext uri="{FF2B5EF4-FFF2-40B4-BE49-F238E27FC236}">
                <a16:creationId xmlns:a16="http://schemas.microsoft.com/office/drawing/2014/main" id="{39B5F040-08A1-6149-BCDD-E0130B76BEAC}"/>
              </a:ext>
            </a:extLst>
          </p:cNvPr>
          <p:cNvGrpSpPr>
            <a:grpSpLocks/>
          </p:cNvGrpSpPr>
          <p:nvPr/>
        </p:nvGrpSpPr>
        <p:grpSpPr bwMode="auto">
          <a:xfrm rot="7832969">
            <a:off x="1114425" y="3783013"/>
            <a:ext cx="301625" cy="2041525"/>
            <a:chOff x="600" y="2178"/>
            <a:chExt cx="190" cy="1287"/>
          </a:xfrm>
        </p:grpSpPr>
        <p:sp>
          <p:nvSpPr>
            <p:cNvPr id="24742" name="Freeform 29">
              <a:extLst>
                <a:ext uri="{FF2B5EF4-FFF2-40B4-BE49-F238E27FC236}">
                  <a16:creationId xmlns:a16="http://schemas.microsoft.com/office/drawing/2014/main" id="{A5A9D5A6-2AF8-774F-B096-0B5A9CED0B4E}"/>
                </a:ext>
              </a:extLst>
            </p:cNvPr>
            <p:cNvSpPr>
              <a:spLocks/>
            </p:cNvSpPr>
            <p:nvPr/>
          </p:nvSpPr>
          <p:spPr bwMode="auto">
            <a:xfrm rot="-557381" flipH="1" flipV="1">
              <a:off x="600" y="2178"/>
              <a:ext cx="190" cy="1287"/>
            </a:xfrm>
            <a:custGeom>
              <a:avLst/>
              <a:gdLst>
                <a:gd name="T0" fmla="*/ 87 w 166"/>
                <a:gd name="T1" fmla="*/ 187 h 1100"/>
                <a:gd name="T2" fmla="*/ 110 w 166"/>
                <a:gd name="T3" fmla="*/ 291 h 1100"/>
                <a:gd name="T4" fmla="*/ 87 w 166"/>
                <a:gd name="T5" fmla="*/ 388 h 1100"/>
                <a:gd name="T6" fmla="*/ 58 w 166"/>
                <a:gd name="T7" fmla="*/ 599 h 1100"/>
                <a:gd name="T8" fmla="*/ 87 w 166"/>
                <a:gd name="T9" fmla="*/ 786 h 1100"/>
                <a:gd name="T10" fmla="*/ 95 w 166"/>
                <a:gd name="T11" fmla="*/ 987 h 1100"/>
                <a:gd name="T12" fmla="*/ 50 w 166"/>
                <a:gd name="T13" fmla="*/ 1086 h 1100"/>
                <a:gd name="T14" fmla="*/ 0 w 166"/>
                <a:gd name="T15" fmla="*/ 1175 h 1100"/>
                <a:gd name="T16" fmla="*/ 73 w 166"/>
                <a:gd name="T17" fmla="*/ 1093 h 1100"/>
                <a:gd name="T18" fmla="*/ 73 w 166"/>
                <a:gd name="T19" fmla="*/ 1161 h 1100"/>
                <a:gd name="T20" fmla="*/ 102 w 166"/>
                <a:gd name="T21" fmla="*/ 1033 h 1100"/>
                <a:gd name="T22" fmla="*/ 175 w 166"/>
                <a:gd name="T23" fmla="*/ 1287 h 1100"/>
                <a:gd name="T24" fmla="*/ 138 w 166"/>
                <a:gd name="T25" fmla="*/ 1033 h 1100"/>
                <a:gd name="T26" fmla="*/ 117 w 166"/>
                <a:gd name="T27" fmla="*/ 899 h 1100"/>
                <a:gd name="T28" fmla="*/ 138 w 166"/>
                <a:gd name="T29" fmla="*/ 808 h 1100"/>
                <a:gd name="T30" fmla="*/ 138 w 166"/>
                <a:gd name="T31" fmla="*/ 666 h 1100"/>
                <a:gd name="T32" fmla="*/ 160 w 166"/>
                <a:gd name="T33" fmla="*/ 419 h 1100"/>
                <a:gd name="T34" fmla="*/ 138 w 166"/>
                <a:gd name="T35" fmla="*/ 262 h 1100"/>
                <a:gd name="T36" fmla="*/ 147 w 166"/>
                <a:gd name="T37" fmla="*/ 112 h 1100"/>
                <a:gd name="T38" fmla="*/ 190 w 166"/>
                <a:gd name="T39" fmla="*/ 0 h 1100"/>
                <a:gd name="T40" fmla="*/ 132 w 166"/>
                <a:gd name="T41" fmla="*/ 119 h 1100"/>
                <a:gd name="T42" fmla="*/ 110 w 166"/>
                <a:gd name="T43" fmla="*/ 37 h 1100"/>
                <a:gd name="T44" fmla="*/ 124 w 166"/>
                <a:gd name="T45" fmla="*/ 209 h 1100"/>
                <a:gd name="T46" fmla="*/ 73 w 166"/>
                <a:gd name="T47" fmla="*/ 142 h 1100"/>
                <a:gd name="T48" fmla="*/ 87 w 166"/>
                <a:gd name="T49" fmla="*/ 187 h 110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66"/>
                <a:gd name="T76" fmla="*/ 0 h 1100"/>
                <a:gd name="T77" fmla="*/ 166 w 166"/>
                <a:gd name="T78" fmla="*/ 1100 h 110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66" h="1100">
                  <a:moveTo>
                    <a:pt x="76" y="160"/>
                  </a:moveTo>
                  <a:lnTo>
                    <a:pt x="96" y="249"/>
                  </a:lnTo>
                  <a:lnTo>
                    <a:pt x="76" y="332"/>
                  </a:lnTo>
                  <a:lnTo>
                    <a:pt x="51" y="512"/>
                  </a:lnTo>
                  <a:lnTo>
                    <a:pt x="76" y="672"/>
                  </a:lnTo>
                  <a:lnTo>
                    <a:pt x="83" y="844"/>
                  </a:lnTo>
                  <a:lnTo>
                    <a:pt x="44" y="928"/>
                  </a:lnTo>
                  <a:lnTo>
                    <a:pt x="0" y="1004"/>
                  </a:lnTo>
                  <a:lnTo>
                    <a:pt x="64" y="934"/>
                  </a:lnTo>
                  <a:lnTo>
                    <a:pt x="64" y="992"/>
                  </a:lnTo>
                  <a:lnTo>
                    <a:pt x="89" y="883"/>
                  </a:lnTo>
                  <a:lnTo>
                    <a:pt x="153" y="1100"/>
                  </a:lnTo>
                  <a:lnTo>
                    <a:pt x="121" y="883"/>
                  </a:lnTo>
                  <a:lnTo>
                    <a:pt x="102" y="768"/>
                  </a:lnTo>
                  <a:lnTo>
                    <a:pt x="121" y="691"/>
                  </a:lnTo>
                  <a:lnTo>
                    <a:pt x="121" y="569"/>
                  </a:lnTo>
                  <a:lnTo>
                    <a:pt x="140" y="358"/>
                  </a:lnTo>
                  <a:lnTo>
                    <a:pt x="121" y="224"/>
                  </a:lnTo>
                  <a:lnTo>
                    <a:pt x="128" y="96"/>
                  </a:lnTo>
                  <a:lnTo>
                    <a:pt x="166" y="0"/>
                  </a:lnTo>
                  <a:lnTo>
                    <a:pt x="115" y="102"/>
                  </a:lnTo>
                  <a:lnTo>
                    <a:pt x="96" y="32"/>
                  </a:lnTo>
                  <a:lnTo>
                    <a:pt x="108" y="179"/>
                  </a:lnTo>
                  <a:lnTo>
                    <a:pt x="64" y="121"/>
                  </a:lnTo>
                  <a:lnTo>
                    <a:pt x="76" y="160"/>
                  </a:lnTo>
                  <a:close/>
                </a:path>
              </a:pathLst>
            </a:custGeom>
            <a:solidFill>
              <a:srgbClr val="0080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CH" altLang="it-IT" sz="2400">
                <a:latin typeface="Times New Roman" panose="02020603050405020304" pitchFamily="18" charset="0"/>
              </a:endParaRPr>
            </a:p>
          </p:txBody>
        </p:sp>
        <p:sp>
          <p:nvSpPr>
            <p:cNvPr id="24743" name="Freeform 30">
              <a:extLst>
                <a:ext uri="{FF2B5EF4-FFF2-40B4-BE49-F238E27FC236}">
                  <a16:creationId xmlns:a16="http://schemas.microsoft.com/office/drawing/2014/main" id="{58F9CA22-8F9D-2749-82AE-88B2E7212D82}"/>
                </a:ext>
              </a:extLst>
            </p:cNvPr>
            <p:cNvSpPr>
              <a:spLocks/>
            </p:cNvSpPr>
            <p:nvPr/>
          </p:nvSpPr>
          <p:spPr bwMode="auto">
            <a:xfrm rot="-1704219">
              <a:off x="663" y="2800"/>
              <a:ext cx="58" cy="120"/>
            </a:xfrm>
            <a:custGeom>
              <a:avLst/>
              <a:gdLst>
                <a:gd name="T0" fmla="*/ 32 w 51"/>
                <a:gd name="T1" fmla="*/ 0 h 103"/>
                <a:gd name="T2" fmla="*/ 25 w 51"/>
                <a:gd name="T3" fmla="*/ 41 h 103"/>
                <a:gd name="T4" fmla="*/ 0 w 51"/>
                <a:gd name="T5" fmla="*/ 75 h 103"/>
                <a:gd name="T6" fmla="*/ 0 w 51"/>
                <a:gd name="T7" fmla="*/ 108 h 103"/>
                <a:gd name="T8" fmla="*/ 25 w 51"/>
                <a:gd name="T9" fmla="*/ 120 h 103"/>
                <a:gd name="T10" fmla="*/ 40 w 51"/>
                <a:gd name="T11" fmla="*/ 93 h 103"/>
                <a:gd name="T12" fmla="*/ 43 w 51"/>
                <a:gd name="T13" fmla="*/ 59 h 103"/>
                <a:gd name="T14" fmla="*/ 58 w 51"/>
                <a:gd name="T15" fmla="*/ 34 h 103"/>
                <a:gd name="T16" fmla="*/ 58 w 51"/>
                <a:gd name="T17" fmla="*/ 0 h 103"/>
                <a:gd name="T18" fmla="*/ 32 w 51"/>
                <a:gd name="T19" fmla="*/ 0 h 10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1"/>
                <a:gd name="T31" fmla="*/ 0 h 103"/>
                <a:gd name="T32" fmla="*/ 51 w 51"/>
                <a:gd name="T33" fmla="*/ 103 h 10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1" h="103">
                  <a:moveTo>
                    <a:pt x="28" y="0"/>
                  </a:moveTo>
                  <a:lnTo>
                    <a:pt x="22" y="35"/>
                  </a:lnTo>
                  <a:lnTo>
                    <a:pt x="0" y="64"/>
                  </a:lnTo>
                  <a:lnTo>
                    <a:pt x="0" y="93"/>
                  </a:lnTo>
                  <a:lnTo>
                    <a:pt x="22" y="103"/>
                  </a:lnTo>
                  <a:lnTo>
                    <a:pt x="35" y="80"/>
                  </a:lnTo>
                  <a:lnTo>
                    <a:pt x="38" y="51"/>
                  </a:lnTo>
                  <a:lnTo>
                    <a:pt x="51" y="29"/>
                  </a:lnTo>
                  <a:lnTo>
                    <a:pt x="51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CH" altLang="it-IT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24598" name="Group 31">
            <a:extLst>
              <a:ext uri="{FF2B5EF4-FFF2-40B4-BE49-F238E27FC236}">
                <a16:creationId xmlns:a16="http://schemas.microsoft.com/office/drawing/2014/main" id="{DDFEEFAE-D3F2-1B44-AB3D-0FB2A19C7A69}"/>
              </a:ext>
            </a:extLst>
          </p:cNvPr>
          <p:cNvGrpSpPr>
            <a:grpSpLocks/>
          </p:cNvGrpSpPr>
          <p:nvPr/>
        </p:nvGrpSpPr>
        <p:grpSpPr bwMode="auto">
          <a:xfrm rot="-1704219">
            <a:off x="2697163" y="5132388"/>
            <a:ext cx="1395412" cy="481012"/>
            <a:chOff x="1375" y="2252"/>
            <a:chExt cx="765" cy="259"/>
          </a:xfrm>
        </p:grpSpPr>
        <p:sp>
          <p:nvSpPr>
            <p:cNvPr id="24740" name="Freeform 32">
              <a:extLst>
                <a:ext uri="{FF2B5EF4-FFF2-40B4-BE49-F238E27FC236}">
                  <a16:creationId xmlns:a16="http://schemas.microsoft.com/office/drawing/2014/main" id="{9DDD11EC-9390-9A4D-8495-7045E5CA5D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5" y="2252"/>
              <a:ext cx="765" cy="259"/>
            </a:xfrm>
            <a:custGeom>
              <a:avLst/>
              <a:gdLst>
                <a:gd name="T0" fmla="*/ 146 w 765"/>
                <a:gd name="T1" fmla="*/ 84 h 259"/>
                <a:gd name="T2" fmla="*/ 219 w 765"/>
                <a:gd name="T3" fmla="*/ 121 h 259"/>
                <a:gd name="T4" fmla="*/ 353 w 765"/>
                <a:gd name="T5" fmla="*/ 144 h 259"/>
                <a:gd name="T6" fmla="*/ 415 w 765"/>
                <a:gd name="T7" fmla="*/ 165 h 259"/>
                <a:gd name="T8" fmla="*/ 439 w 765"/>
                <a:gd name="T9" fmla="*/ 157 h 259"/>
                <a:gd name="T10" fmla="*/ 518 w 765"/>
                <a:gd name="T11" fmla="*/ 194 h 259"/>
                <a:gd name="T12" fmla="*/ 641 w 765"/>
                <a:gd name="T13" fmla="*/ 172 h 259"/>
                <a:gd name="T14" fmla="*/ 765 w 765"/>
                <a:gd name="T15" fmla="*/ 70 h 259"/>
                <a:gd name="T16" fmla="*/ 707 w 765"/>
                <a:gd name="T17" fmla="*/ 150 h 259"/>
                <a:gd name="T18" fmla="*/ 765 w 765"/>
                <a:gd name="T19" fmla="*/ 143 h 259"/>
                <a:gd name="T20" fmla="*/ 693 w 765"/>
                <a:gd name="T21" fmla="*/ 172 h 259"/>
                <a:gd name="T22" fmla="*/ 620 w 765"/>
                <a:gd name="T23" fmla="*/ 216 h 259"/>
                <a:gd name="T24" fmla="*/ 547 w 765"/>
                <a:gd name="T25" fmla="*/ 245 h 259"/>
                <a:gd name="T26" fmla="*/ 467 w 765"/>
                <a:gd name="T27" fmla="*/ 259 h 259"/>
                <a:gd name="T28" fmla="*/ 407 w 765"/>
                <a:gd name="T29" fmla="*/ 240 h 259"/>
                <a:gd name="T30" fmla="*/ 330 w 765"/>
                <a:gd name="T31" fmla="*/ 224 h 259"/>
                <a:gd name="T32" fmla="*/ 248 w 765"/>
                <a:gd name="T33" fmla="*/ 187 h 259"/>
                <a:gd name="T34" fmla="*/ 182 w 765"/>
                <a:gd name="T35" fmla="*/ 143 h 259"/>
                <a:gd name="T36" fmla="*/ 87 w 765"/>
                <a:gd name="T37" fmla="*/ 128 h 259"/>
                <a:gd name="T38" fmla="*/ 0 w 765"/>
                <a:gd name="T39" fmla="*/ 128 h 259"/>
                <a:gd name="T40" fmla="*/ 117 w 765"/>
                <a:gd name="T41" fmla="*/ 121 h 259"/>
                <a:gd name="T42" fmla="*/ 73 w 765"/>
                <a:gd name="T43" fmla="*/ 84 h 259"/>
                <a:gd name="T44" fmla="*/ 116 w 765"/>
                <a:gd name="T45" fmla="*/ 93 h 259"/>
                <a:gd name="T46" fmla="*/ 49 w 765"/>
                <a:gd name="T47" fmla="*/ 0 h 259"/>
                <a:gd name="T48" fmla="*/ 146 w 765"/>
                <a:gd name="T49" fmla="*/ 84 h 25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765"/>
                <a:gd name="T76" fmla="*/ 0 h 259"/>
                <a:gd name="T77" fmla="*/ 765 w 765"/>
                <a:gd name="T78" fmla="*/ 259 h 25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765" h="259">
                  <a:moveTo>
                    <a:pt x="146" y="84"/>
                  </a:moveTo>
                  <a:lnTo>
                    <a:pt x="219" y="121"/>
                  </a:lnTo>
                  <a:lnTo>
                    <a:pt x="353" y="144"/>
                  </a:lnTo>
                  <a:lnTo>
                    <a:pt x="415" y="165"/>
                  </a:lnTo>
                  <a:lnTo>
                    <a:pt x="439" y="157"/>
                  </a:lnTo>
                  <a:lnTo>
                    <a:pt x="518" y="194"/>
                  </a:lnTo>
                  <a:lnTo>
                    <a:pt x="641" y="172"/>
                  </a:lnTo>
                  <a:lnTo>
                    <a:pt x="765" y="70"/>
                  </a:lnTo>
                  <a:lnTo>
                    <a:pt x="707" y="150"/>
                  </a:lnTo>
                  <a:lnTo>
                    <a:pt x="765" y="143"/>
                  </a:lnTo>
                  <a:lnTo>
                    <a:pt x="693" y="172"/>
                  </a:lnTo>
                  <a:lnTo>
                    <a:pt x="620" y="216"/>
                  </a:lnTo>
                  <a:lnTo>
                    <a:pt x="547" y="245"/>
                  </a:lnTo>
                  <a:lnTo>
                    <a:pt x="467" y="259"/>
                  </a:lnTo>
                  <a:lnTo>
                    <a:pt x="407" y="240"/>
                  </a:lnTo>
                  <a:lnTo>
                    <a:pt x="330" y="224"/>
                  </a:lnTo>
                  <a:lnTo>
                    <a:pt x="248" y="187"/>
                  </a:lnTo>
                  <a:lnTo>
                    <a:pt x="182" y="143"/>
                  </a:lnTo>
                  <a:lnTo>
                    <a:pt x="87" y="128"/>
                  </a:lnTo>
                  <a:lnTo>
                    <a:pt x="0" y="128"/>
                  </a:lnTo>
                  <a:lnTo>
                    <a:pt x="117" y="121"/>
                  </a:lnTo>
                  <a:lnTo>
                    <a:pt x="73" y="84"/>
                  </a:lnTo>
                  <a:lnTo>
                    <a:pt x="116" y="93"/>
                  </a:lnTo>
                  <a:lnTo>
                    <a:pt x="49" y="0"/>
                  </a:lnTo>
                  <a:lnTo>
                    <a:pt x="146" y="84"/>
                  </a:lnTo>
                  <a:close/>
                </a:path>
              </a:pathLst>
            </a:custGeom>
            <a:solidFill>
              <a:srgbClr val="0080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CH" altLang="it-IT" sz="2400">
                <a:latin typeface="Times New Roman" panose="02020603050405020304" pitchFamily="18" charset="0"/>
              </a:endParaRPr>
            </a:p>
          </p:txBody>
        </p:sp>
        <p:sp>
          <p:nvSpPr>
            <p:cNvPr id="24741" name="Freeform 33">
              <a:extLst>
                <a:ext uri="{FF2B5EF4-FFF2-40B4-BE49-F238E27FC236}">
                  <a16:creationId xmlns:a16="http://schemas.microsoft.com/office/drawing/2014/main" id="{4097C647-B49B-8E4C-A370-BE1A20942E0A}"/>
                </a:ext>
              </a:extLst>
            </p:cNvPr>
            <p:cNvSpPr>
              <a:spLocks/>
            </p:cNvSpPr>
            <p:nvPr/>
          </p:nvSpPr>
          <p:spPr bwMode="auto">
            <a:xfrm rot="-2703082">
              <a:off x="1766" y="2416"/>
              <a:ext cx="67" cy="93"/>
            </a:xfrm>
            <a:custGeom>
              <a:avLst/>
              <a:gdLst>
                <a:gd name="T0" fmla="*/ 6 w 67"/>
                <a:gd name="T1" fmla="*/ 0 h 93"/>
                <a:gd name="T2" fmla="*/ 0 w 67"/>
                <a:gd name="T3" fmla="*/ 29 h 93"/>
                <a:gd name="T4" fmla="*/ 19 w 67"/>
                <a:gd name="T5" fmla="*/ 55 h 93"/>
                <a:gd name="T6" fmla="*/ 35 w 67"/>
                <a:gd name="T7" fmla="*/ 84 h 93"/>
                <a:gd name="T8" fmla="*/ 60 w 67"/>
                <a:gd name="T9" fmla="*/ 93 h 93"/>
                <a:gd name="T10" fmla="*/ 67 w 67"/>
                <a:gd name="T11" fmla="*/ 71 h 93"/>
                <a:gd name="T12" fmla="*/ 51 w 67"/>
                <a:gd name="T13" fmla="*/ 42 h 93"/>
                <a:gd name="T14" fmla="*/ 38 w 67"/>
                <a:gd name="T15" fmla="*/ 0 h 93"/>
                <a:gd name="T16" fmla="*/ 6 w 67"/>
                <a:gd name="T17" fmla="*/ 0 h 9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7"/>
                <a:gd name="T28" fmla="*/ 0 h 93"/>
                <a:gd name="T29" fmla="*/ 67 w 67"/>
                <a:gd name="T30" fmla="*/ 93 h 9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7" h="93">
                  <a:moveTo>
                    <a:pt x="6" y="0"/>
                  </a:moveTo>
                  <a:lnTo>
                    <a:pt x="0" y="29"/>
                  </a:lnTo>
                  <a:lnTo>
                    <a:pt x="19" y="55"/>
                  </a:lnTo>
                  <a:lnTo>
                    <a:pt x="35" y="84"/>
                  </a:lnTo>
                  <a:lnTo>
                    <a:pt x="60" y="93"/>
                  </a:lnTo>
                  <a:lnTo>
                    <a:pt x="67" y="71"/>
                  </a:lnTo>
                  <a:lnTo>
                    <a:pt x="51" y="42"/>
                  </a:lnTo>
                  <a:lnTo>
                    <a:pt x="38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CH" altLang="it-IT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24599" name="Group 34">
            <a:extLst>
              <a:ext uri="{FF2B5EF4-FFF2-40B4-BE49-F238E27FC236}">
                <a16:creationId xmlns:a16="http://schemas.microsoft.com/office/drawing/2014/main" id="{7E522040-ECB4-DC4B-A783-FD3CC4F661BA}"/>
              </a:ext>
            </a:extLst>
          </p:cNvPr>
          <p:cNvGrpSpPr>
            <a:grpSpLocks/>
          </p:cNvGrpSpPr>
          <p:nvPr/>
        </p:nvGrpSpPr>
        <p:grpSpPr bwMode="auto">
          <a:xfrm rot="1031133">
            <a:off x="1839913" y="5684838"/>
            <a:ext cx="2006600" cy="307975"/>
            <a:chOff x="648" y="3640"/>
            <a:chExt cx="1264" cy="194"/>
          </a:xfrm>
        </p:grpSpPr>
        <p:sp>
          <p:nvSpPr>
            <p:cNvPr id="24738" name="Freeform 35">
              <a:extLst>
                <a:ext uri="{FF2B5EF4-FFF2-40B4-BE49-F238E27FC236}">
                  <a16:creationId xmlns:a16="http://schemas.microsoft.com/office/drawing/2014/main" id="{DBDAD48B-7A18-354D-8C31-654ACE55AA16}"/>
                </a:ext>
              </a:extLst>
            </p:cNvPr>
            <p:cNvSpPr>
              <a:spLocks/>
            </p:cNvSpPr>
            <p:nvPr/>
          </p:nvSpPr>
          <p:spPr bwMode="auto">
            <a:xfrm rot="-6409226" flipH="1" flipV="1">
              <a:off x="1183" y="3105"/>
              <a:ext cx="194" cy="1264"/>
            </a:xfrm>
            <a:custGeom>
              <a:avLst/>
              <a:gdLst>
                <a:gd name="T0" fmla="*/ 89 w 166"/>
                <a:gd name="T1" fmla="*/ 184 h 1100"/>
                <a:gd name="T2" fmla="*/ 112 w 166"/>
                <a:gd name="T3" fmla="*/ 286 h 1100"/>
                <a:gd name="T4" fmla="*/ 89 w 166"/>
                <a:gd name="T5" fmla="*/ 381 h 1100"/>
                <a:gd name="T6" fmla="*/ 60 w 166"/>
                <a:gd name="T7" fmla="*/ 588 h 1100"/>
                <a:gd name="T8" fmla="*/ 89 w 166"/>
                <a:gd name="T9" fmla="*/ 772 h 1100"/>
                <a:gd name="T10" fmla="*/ 97 w 166"/>
                <a:gd name="T11" fmla="*/ 970 h 1100"/>
                <a:gd name="T12" fmla="*/ 51 w 166"/>
                <a:gd name="T13" fmla="*/ 1066 h 1100"/>
                <a:gd name="T14" fmla="*/ 0 w 166"/>
                <a:gd name="T15" fmla="*/ 1154 h 1100"/>
                <a:gd name="T16" fmla="*/ 75 w 166"/>
                <a:gd name="T17" fmla="*/ 1073 h 1100"/>
                <a:gd name="T18" fmla="*/ 75 w 166"/>
                <a:gd name="T19" fmla="*/ 1140 h 1100"/>
                <a:gd name="T20" fmla="*/ 104 w 166"/>
                <a:gd name="T21" fmla="*/ 1015 h 1100"/>
                <a:gd name="T22" fmla="*/ 179 w 166"/>
                <a:gd name="T23" fmla="*/ 1264 h 1100"/>
                <a:gd name="T24" fmla="*/ 141 w 166"/>
                <a:gd name="T25" fmla="*/ 1015 h 1100"/>
                <a:gd name="T26" fmla="*/ 119 w 166"/>
                <a:gd name="T27" fmla="*/ 883 h 1100"/>
                <a:gd name="T28" fmla="*/ 141 w 166"/>
                <a:gd name="T29" fmla="*/ 794 h 1100"/>
                <a:gd name="T30" fmla="*/ 141 w 166"/>
                <a:gd name="T31" fmla="*/ 654 h 1100"/>
                <a:gd name="T32" fmla="*/ 164 w 166"/>
                <a:gd name="T33" fmla="*/ 411 h 1100"/>
                <a:gd name="T34" fmla="*/ 141 w 166"/>
                <a:gd name="T35" fmla="*/ 257 h 1100"/>
                <a:gd name="T36" fmla="*/ 150 w 166"/>
                <a:gd name="T37" fmla="*/ 110 h 1100"/>
                <a:gd name="T38" fmla="*/ 194 w 166"/>
                <a:gd name="T39" fmla="*/ 0 h 1100"/>
                <a:gd name="T40" fmla="*/ 134 w 166"/>
                <a:gd name="T41" fmla="*/ 117 h 1100"/>
                <a:gd name="T42" fmla="*/ 112 w 166"/>
                <a:gd name="T43" fmla="*/ 37 h 1100"/>
                <a:gd name="T44" fmla="*/ 126 w 166"/>
                <a:gd name="T45" fmla="*/ 206 h 1100"/>
                <a:gd name="T46" fmla="*/ 75 w 166"/>
                <a:gd name="T47" fmla="*/ 139 h 1100"/>
                <a:gd name="T48" fmla="*/ 89 w 166"/>
                <a:gd name="T49" fmla="*/ 184 h 110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66"/>
                <a:gd name="T76" fmla="*/ 0 h 1100"/>
                <a:gd name="T77" fmla="*/ 166 w 166"/>
                <a:gd name="T78" fmla="*/ 1100 h 110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66" h="1100">
                  <a:moveTo>
                    <a:pt x="76" y="160"/>
                  </a:moveTo>
                  <a:lnTo>
                    <a:pt x="96" y="249"/>
                  </a:lnTo>
                  <a:lnTo>
                    <a:pt x="76" y="332"/>
                  </a:lnTo>
                  <a:lnTo>
                    <a:pt x="51" y="512"/>
                  </a:lnTo>
                  <a:lnTo>
                    <a:pt x="76" y="672"/>
                  </a:lnTo>
                  <a:lnTo>
                    <a:pt x="83" y="844"/>
                  </a:lnTo>
                  <a:lnTo>
                    <a:pt x="44" y="928"/>
                  </a:lnTo>
                  <a:lnTo>
                    <a:pt x="0" y="1004"/>
                  </a:lnTo>
                  <a:lnTo>
                    <a:pt x="64" y="934"/>
                  </a:lnTo>
                  <a:lnTo>
                    <a:pt x="64" y="992"/>
                  </a:lnTo>
                  <a:lnTo>
                    <a:pt x="89" y="883"/>
                  </a:lnTo>
                  <a:lnTo>
                    <a:pt x="153" y="1100"/>
                  </a:lnTo>
                  <a:lnTo>
                    <a:pt x="121" y="883"/>
                  </a:lnTo>
                  <a:lnTo>
                    <a:pt x="102" y="768"/>
                  </a:lnTo>
                  <a:lnTo>
                    <a:pt x="121" y="691"/>
                  </a:lnTo>
                  <a:lnTo>
                    <a:pt x="121" y="569"/>
                  </a:lnTo>
                  <a:lnTo>
                    <a:pt x="140" y="358"/>
                  </a:lnTo>
                  <a:lnTo>
                    <a:pt x="121" y="224"/>
                  </a:lnTo>
                  <a:lnTo>
                    <a:pt x="128" y="96"/>
                  </a:lnTo>
                  <a:lnTo>
                    <a:pt x="166" y="0"/>
                  </a:lnTo>
                  <a:lnTo>
                    <a:pt x="115" y="102"/>
                  </a:lnTo>
                  <a:lnTo>
                    <a:pt x="96" y="32"/>
                  </a:lnTo>
                  <a:lnTo>
                    <a:pt x="108" y="179"/>
                  </a:lnTo>
                  <a:lnTo>
                    <a:pt x="64" y="121"/>
                  </a:lnTo>
                  <a:lnTo>
                    <a:pt x="76" y="160"/>
                  </a:lnTo>
                  <a:close/>
                </a:path>
              </a:pathLst>
            </a:custGeom>
            <a:solidFill>
              <a:srgbClr val="0080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CH" altLang="it-IT" sz="2400">
                <a:latin typeface="Times New Roman" panose="02020603050405020304" pitchFamily="18" charset="0"/>
              </a:endParaRPr>
            </a:p>
          </p:txBody>
        </p:sp>
        <p:sp>
          <p:nvSpPr>
            <p:cNvPr id="24739" name="Freeform 36">
              <a:extLst>
                <a:ext uri="{FF2B5EF4-FFF2-40B4-BE49-F238E27FC236}">
                  <a16:creationId xmlns:a16="http://schemas.microsoft.com/office/drawing/2014/main" id="{14DD6C8B-9E81-3146-B03D-4EC28B6C8E13}"/>
                </a:ext>
              </a:extLst>
            </p:cNvPr>
            <p:cNvSpPr>
              <a:spLocks/>
            </p:cNvSpPr>
            <p:nvPr/>
          </p:nvSpPr>
          <p:spPr bwMode="auto">
            <a:xfrm rot="-1704219">
              <a:off x="1325" y="3701"/>
              <a:ext cx="89" cy="53"/>
            </a:xfrm>
            <a:custGeom>
              <a:avLst/>
              <a:gdLst>
                <a:gd name="T0" fmla="*/ 3 w 77"/>
                <a:gd name="T1" fmla="*/ 0 h 45"/>
                <a:gd name="T2" fmla="*/ 0 w 77"/>
                <a:gd name="T3" fmla="*/ 24 h 45"/>
                <a:gd name="T4" fmla="*/ 22 w 77"/>
                <a:gd name="T5" fmla="*/ 38 h 45"/>
                <a:gd name="T6" fmla="*/ 59 w 77"/>
                <a:gd name="T7" fmla="*/ 49 h 45"/>
                <a:gd name="T8" fmla="*/ 89 w 77"/>
                <a:gd name="T9" fmla="*/ 53 h 45"/>
                <a:gd name="T10" fmla="*/ 89 w 77"/>
                <a:gd name="T11" fmla="*/ 27 h 45"/>
                <a:gd name="T12" fmla="*/ 66 w 77"/>
                <a:gd name="T13" fmla="*/ 8 h 45"/>
                <a:gd name="T14" fmla="*/ 3 w 77"/>
                <a:gd name="T15" fmla="*/ 0 h 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7"/>
                <a:gd name="T25" fmla="*/ 0 h 45"/>
                <a:gd name="T26" fmla="*/ 77 w 77"/>
                <a:gd name="T27" fmla="*/ 45 h 4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7" h="45">
                  <a:moveTo>
                    <a:pt x="3" y="0"/>
                  </a:moveTo>
                  <a:lnTo>
                    <a:pt x="0" y="20"/>
                  </a:lnTo>
                  <a:lnTo>
                    <a:pt x="19" y="32"/>
                  </a:lnTo>
                  <a:lnTo>
                    <a:pt x="51" y="42"/>
                  </a:lnTo>
                  <a:lnTo>
                    <a:pt x="77" y="45"/>
                  </a:lnTo>
                  <a:lnTo>
                    <a:pt x="77" y="23"/>
                  </a:lnTo>
                  <a:lnTo>
                    <a:pt x="57" y="7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CH" altLang="it-IT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24600" name="Group 37">
            <a:extLst>
              <a:ext uri="{FF2B5EF4-FFF2-40B4-BE49-F238E27FC236}">
                <a16:creationId xmlns:a16="http://schemas.microsoft.com/office/drawing/2014/main" id="{B79FBBCC-E821-3445-88EA-9EEC446EAB3C}"/>
              </a:ext>
            </a:extLst>
          </p:cNvPr>
          <p:cNvGrpSpPr>
            <a:grpSpLocks/>
          </p:cNvGrpSpPr>
          <p:nvPr/>
        </p:nvGrpSpPr>
        <p:grpSpPr bwMode="auto">
          <a:xfrm rot="-1704219">
            <a:off x="2260600" y="5089525"/>
            <a:ext cx="625475" cy="1593850"/>
            <a:chOff x="990" y="2254"/>
            <a:chExt cx="342" cy="858"/>
          </a:xfrm>
        </p:grpSpPr>
        <p:sp>
          <p:nvSpPr>
            <p:cNvPr id="24736" name="Freeform 38">
              <a:extLst>
                <a:ext uri="{FF2B5EF4-FFF2-40B4-BE49-F238E27FC236}">
                  <a16:creationId xmlns:a16="http://schemas.microsoft.com/office/drawing/2014/main" id="{438AEA57-F0AF-C84B-8837-31222CA68862}"/>
                </a:ext>
              </a:extLst>
            </p:cNvPr>
            <p:cNvSpPr>
              <a:spLocks/>
            </p:cNvSpPr>
            <p:nvPr/>
          </p:nvSpPr>
          <p:spPr bwMode="auto">
            <a:xfrm rot="-413924">
              <a:off x="990" y="2254"/>
              <a:ext cx="342" cy="858"/>
            </a:xfrm>
            <a:custGeom>
              <a:avLst/>
              <a:gdLst>
                <a:gd name="T0" fmla="*/ 41 w 342"/>
                <a:gd name="T1" fmla="*/ 118 h 858"/>
                <a:gd name="T2" fmla="*/ 70 w 342"/>
                <a:gd name="T3" fmla="*/ 144 h 858"/>
                <a:gd name="T4" fmla="*/ 102 w 342"/>
                <a:gd name="T5" fmla="*/ 240 h 858"/>
                <a:gd name="T6" fmla="*/ 144 w 342"/>
                <a:gd name="T7" fmla="*/ 371 h 858"/>
                <a:gd name="T8" fmla="*/ 173 w 342"/>
                <a:gd name="T9" fmla="*/ 483 h 858"/>
                <a:gd name="T10" fmla="*/ 208 w 342"/>
                <a:gd name="T11" fmla="*/ 563 h 858"/>
                <a:gd name="T12" fmla="*/ 272 w 342"/>
                <a:gd name="T13" fmla="*/ 656 h 858"/>
                <a:gd name="T14" fmla="*/ 301 w 342"/>
                <a:gd name="T15" fmla="*/ 730 h 858"/>
                <a:gd name="T16" fmla="*/ 307 w 342"/>
                <a:gd name="T17" fmla="*/ 829 h 858"/>
                <a:gd name="T18" fmla="*/ 304 w 342"/>
                <a:gd name="T19" fmla="*/ 858 h 858"/>
                <a:gd name="T20" fmla="*/ 313 w 342"/>
                <a:gd name="T21" fmla="*/ 771 h 858"/>
                <a:gd name="T22" fmla="*/ 336 w 342"/>
                <a:gd name="T23" fmla="*/ 803 h 858"/>
                <a:gd name="T24" fmla="*/ 320 w 342"/>
                <a:gd name="T25" fmla="*/ 742 h 858"/>
                <a:gd name="T26" fmla="*/ 342 w 342"/>
                <a:gd name="T27" fmla="*/ 749 h 858"/>
                <a:gd name="T28" fmla="*/ 291 w 342"/>
                <a:gd name="T29" fmla="*/ 656 h 858"/>
                <a:gd name="T30" fmla="*/ 285 w 342"/>
                <a:gd name="T31" fmla="*/ 589 h 858"/>
                <a:gd name="T32" fmla="*/ 269 w 342"/>
                <a:gd name="T33" fmla="*/ 509 h 858"/>
                <a:gd name="T34" fmla="*/ 246 w 342"/>
                <a:gd name="T35" fmla="*/ 426 h 858"/>
                <a:gd name="T36" fmla="*/ 185 w 342"/>
                <a:gd name="T37" fmla="*/ 307 h 858"/>
                <a:gd name="T38" fmla="*/ 128 w 342"/>
                <a:gd name="T39" fmla="*/ 195 h 858"/>
                <a:gd name="T40" fmla="*/ 93 w 342"/>
                <a:gd name="T41" fmla="*/ 86 h 858"/>
                <a:gd name="T42" fmla="*/ 83 w 342"/>
                <a:gd name="T43" fmla="*/ 0 h 858"/>
                <a:gd name="T44" fmla="*/ 83 w 342"/>
                <a:gd name="T45" fmla="*/ 112 h 858"/>
                <a:gd name="T46" fmla="*/ 57 w 342"/>
                <a:gd name="T47" fmla="*/ 96 h 858"/>
                <a:gd name="T48" fmla="*/ 93 w 342"/>
                <a:gd name="T49" fmla="*/ 147 h 858"/>
                <a:gd name="T50" fmla="*/ 0 w 342"/>
                <a:gd name="T51" fmla="*/ 83 h 858"/>
                <a:gd name="T52" fmla="*/ 41 w 342"/>
                <a:gd name="T53" fmla="*/ 118 h 85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42"/>
                <a:gd name="T82" fmla="*/ 0 h 858"/>
                <a:gd name="T83" fmla="*/ 342 w 342"/>
                <a:gd name="T84" fmla="*/ 858 h 858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42" h="858">
                  <a:moveTo>
                    <a:pt x="41" y="118"/>
                  </a:moveTo>
                  <a:lnTo>
                    <a:pt x="70" y="144"/>
                  </a:lnTo>
                  <a:lnTo>
                    <a:pt x="102" y="240"/>
                  </a:lnTo>
                  <a:lnTo>
                    <a:pt x="144" y="371"/>
                  </a:lnTo>
                  <a:lnTo>
                    <a:pt x="173" y="483"/>
                  </a:lnTo>
                  <a:lnTo>
                    <a:pt x="208" y="563"/>
                  </a:lnTo>
                  <a:lnTo>
                    <a:pt x="272" y="656"/>
                  </a:lnTo>
                  <a:lnTo>
                    <a:pt x="301" y="730"/>
                  </a:lnTo>
                  <a:lnTo>
                    <a:pt x="307" y="829"/>
                  </a:lnTo>
                  <a:lnTo>
                    <a:pt x="304" y="858"/>
                  </a:lnTo>
                  <a:lnTo>
                    <a:pt x="313" y="771"/>
                  </a:lnTo>
                  <a:lnTo>
                    <a:pt x="336" y="803"/>
                  </a:lnTo>
                  <a:lnTo>
                    <a:pt x="320" y="742"/>
                  </a:lnTo>
                  <a:lnTo>
                    <a:pt x="342" y="749"/>
                  </a:lnTo>
                  <a:lnTo>
                    <a:pt x="291" y="656"/>
                  </a:lnTo>
                  <a:lnTo>
                    <a:pt x="285" y="589"/>
                  </a:lnTo>
                  <a:lnTo>
                    <a:pt x="269" y="509"/>
                  </a:lnTo>
                  <a:lnTo>
                    <a:pt x="246" y="426"/>
                  </a:lnTo>
                  <a:lnTo>
                    <a:pt x="185" y="307"/>
                  </a:lnTo>
                  <a:lnTo>
                    <a:pt x="128" y="195"/>
                  </a:lnTo>
                  <a:lnTo>
                    <a:pt x="93" y="86"/>
                  </a:lnTo>
                  <a:lnTo>
                    <a:pt x="83" y="0"/>
                  </a:lnTo>
                  <a:lnTo>
                    <a:pt x="83" y="112"/>
                  </a:lnTo>
                  <a:lnTo>
                    <a:pt x="57" y="96"/>
                  </a:lnTo>
                  <a:lnTo>
                    <a:pt x="93" y="147"/>
                  </a:lnTo>
                  <a:lnTo>
                    <a:pt x="0" y="83"/>
                  </a:lnTo>
                  <a:lnTo>
                    <a:pt x="41" y="118"/>
                  </a:lnTo>
                  <a:close/>
                </a:path>
              </a:pathLst>
            </a:custGeom>
            <a:solidFill>
              <a:srgbClr val="0080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CH" altLang="it-IT" sz="2400">
                <a:latin typeface="Times New Roman" panose="02020603050405020304" pitchFamily="18" charset="0"/>
              </a:endParaRPr>
            </a:p>
          </p:txBody>
        </p:sp>
        <p:sp>
          <p:nvSpPr>
            <p:cNvPr id="24737" name="Freeform 39">
              <a:extLst>
                <a:ext uri="{FF2B5EF4-FFF2-40B4-BE49-F238E27FC236}">
                  <a16:creationId xmlns:a16="http://schemas.microsoft.com/office/drawing/2014/main" id="{49FF2CC2-947F-7D40-8955-B5D52874600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2" y="2646"/>
              <a:ext cx="67" cy="93"/>
            </a:xfrm>
            <a:custGeom>
              <a:avLst/>
              <a:gdLst>
                <a:gd name="T0" fmla="*/ 6 w 67"/>
                <a:gd name="T1" fmla="*/ 0 h 93"/>
                <a:gd name="T2" fmla="*/ 0 w 67"/>
                <a:gd name="T3" fmla="*/ 29 h 93"/>
                <a:gd name="T4" fmla="*/ 19 w 67"/>
                <a:gd name="T5" fmla="*/ 55 h 93"/>
                <a:gd name="T6" fmla="*/ 35 w 67"/>
                <a:gd name="T7" fmla="*/ 84 h 93"/>
                <a:gd name="T8" fmla="*/ 60 w 67"/>
                <a:gd name="T9" fmla="*/ 93 h 93"/>
                <a:gd name="T10" fmla="*/ 67 w 67"/>
                <a:gd name="T11" fmla="*/ 71 h 93"/>
                <a:gd name="T12" fmla="*/ 51 w 67"/>
                <a:gd name="T13" fmla="*/ 42 h 93"/>
                <a:gd name="T14" fmla="*/ 38 w 67"/>
                <a:gd name="T15" fmla="*/ 0 h 93"/>
                <a:gd name="T16" fmla="*/ 6 w 67"/>
                <a:gd name="T17" fmla="*/ 0 h 9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7"/>
                <a:gd name="T28" fmla="*/ 0 h 93"/>
                <a:gd name="T29" fmla="*/ 67 w 67"/>
                <a:gd name="T30" fmla="*/ 93 h 9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7" h="93">
                  <a:moveTo>
                    <a:pt x="6" y="0"/>
                  </a:moveTo>
                  <a:lnTo>
                    <a:pt x="0" y="29"/>
                  </a:lnTo>
                  <a:lnTo>
                    <a:pt x="19" y="55"/>
                  </a:lnTo>
                  <a:lnTo>
                    <a:pt x="35" y="84"/>
                  </a:lnTo>
                  <a:lnTo>
                    <a:pt x="60" y="93"/>
                  </a:lnTo>
                  <a:lnTo>
                    <a:pt x="67" y="71"/>
                  </a:lnTo>
                  <a:lnTo>
                    <a:pt x="51" y="42"/>
                  </a:lnTo>
                  <a:lnTo>
                    <a:pt x="38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CH" altLang="it-IT" sz="2400">
                <a:latin typeface="Times New Roman" panose="02020603050405020304" pitchFamily="18" charset="0"/>
              </a:endParaRPr>
            </a:p>
          </p:txBody>
        </p:sp>
      </p:grpSp>
      <p:sp>
        <p:nvSpPr>
          <p:cNvPr id="24601" name="Freeform 40">
            <a:extLst>
              <a:ext uri="{FF2B5EF4-FFF2-40B4-BE49-F238E27FC236}">
                <a16:creationId xmlns:a16="http://schemas.microsoft.com/office/drawing/2014/main" id="{A433A8ED-C8E1-E143-970C-12F00D1E0C51}"/>
              </a:ext>
            </a:extLst>
          </p:cNvPr>
          <p:cNvSpPr>
            <a:spLocks/>
          </p:cNvSpPr>
          <p:nvPr/>
        </p:nvSpPr>
        <p:spPr bwMode="auto">
          <a:xfrm>
            <a:off x="2459038" y="3138488"/>
            <a:ext cx="1065212" cy="542925"/>
          </a:xfrm>
          <a:custGeom>
            <a:avLst/>
            <a:gdLst>
              <a:gd name="T0" fmla="*/ 0 w 671"/>
              <a:gd name="T1" fmla="*/ 542925 h 342"/>
              <a:gd name="T2" fmla="*/ 822325 w 671"/>
              <a:gd name="T3" fmla="*/ 55563 h 342"/>
              <a:gd name="T4" fmla="*/ 1065212 w 671"/>
              <a:gd name="T5" fmla="*/ 206375 h 342"/>
              <a:gd name="T6" fmla="*/ 0 60000 65536"/>
              <a:gd name="T7" fmla="*/ 0 60000 65536"/>
              <a:gd name="T8" fmla="*/ 0 60000 65536"/>
              <a:gd name="T9" fmla="*/ 0 w 671"/>
              <a:gd name="T10" fmla="*/ 0 h 342"/>
              <a:gd name="T11" fmla="*/ 671 w 671"/>
              <a:gd name="T12" fmla="*/ 342 h 3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71" h="342">
                <a:moveTo>
                  <a:pt x="0" y="342"/>
                </a:moveTo>
                <a:cubicBezTo>
                  <a:pt x="86" y="289"/>
                  <a:pt x="406" y="70"/>
                  <a:pt x="518" y="35"/>
                </a:cubicBezTo>
                <a:cubicBezTo>
                  <a:pt x="630" y="0"/>
                  <a:pt x="639" y="110"/>
                  <a:pt x="671" y="130"/>
                </a:cubicBez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CH" altLang="it-IT" sz="2400">
              <a:latin typeface="Times New Roman" panose="02020603050405020304" pitchFamily="18" charset="0"/>
            </a:endParaRPr>
          </a:p>
        </p:txBody>
      </p:sp>
      <p:sp>
        <p:nvSpPr>
          <p:cNvPr id="24602" name="Text Box 41">
            <a:extLst>
              <a:ext uri="{FF2B5EF4-FFF2-40B4-BE49-F238E27FC236}">
                <a16:creationId xmlns:a16="http://schemas.microsoft.com/office/drawing/2014/main" id="{29527067-E598-7143-95CE-7E7AFBFC04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5715000"/>
            <a:ext cx="1881188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MX" altLang="it-IT" sz="1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Myofibroblast</a:t>
            </a:r>
          </a:p>
          <a:p>
            <a:pPr algn="ctr">
              <a:lnSpc>
                <a:spcPct val="85000"/>
              </a:lnSpc>
            </a:pPr>
            <a:r>
              <a:rPr lang="es-MX" altLang="it-IT" sz="1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Accumulation</a:t>
            </a:r>
            <a:endParaRPr lang="es-ES" altLang="it-IT" sz="14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603" name="Freeform 42">
            <a:extLst>
              <a:ext uri="{FF2B5EF4-FFF2-40B4-BE49-F238E27FC236}">
                <a16:creationId xmlns:a16="http://schemas.microsoft.com/office/drawing/2014/main" id="{BFB316B3-C371-9245-BD37-D37719C668B5}"/>
              </a:ext>
            </a:extLst>
          </p:cNvPr>
          <p:cNvSpPr>
            <a:spLocks/>
          </p:cNvSpPr>
          <p:nvPr/>
        </p:nvSpPr>
        <p:spPr bwMode="auto">
          <a:xfrm>
            <a:off x="7104063" y="3562350"/>
            <a:ext cx="87312" cy="293688"/>
          </a:xfrm>
          <a:custGeom>
            <a:avLst/>
            <a:gdLst>
              <a:gd name="T0" fmla="*/ 0 w 54"/>
              <a:gd name="T1" fmla="*/ 293688 h 185"/>
              <a:gd name="T2" fmla="*/ 87312 w 54"/>
              <a:gd name="T3" fmla="*/ 0 h 185"/>
              <a:gd name="T4" fmla="*/ 0 60000 65536"/>
              <a:gd name="T5" fmla="*/ 0 60000 65536"/>
              <a:gd name="T6" fmla="*/ 0 w 54"/>
              <a:gd name="T7" fmla="*/ 0 h 185"/>
              <a:gd name="T8" fmla="*/ 54 w 54"/>
              <a:gd name="T9" fmla="*/ 185 h 18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4" h="185">
                <a:moveTo>
                  <a:pt x="0" y="185"/>
                </a:moveTo>
                <a:lnTo>
                  <a:pt x="54" y="0"/>
                </a:lnTo>
              </a:path>
            </a:pathLst>
          </a:custGeom>
          <a:noFill/>
          <a:ln w="762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CH" altLang="it-IT" sz="2400">
              <a:latin typeface="Times New Roman" panose="02020603050405020304" pitchFamily="18" charset="0"/>
            </a:endParaRPr>
          </a:p>
        </p:txBody>
      </p:sp>
      <p:grpSp>
        <p:nvGrpSpPr>
          <p:cNvPr id="24604" name="Group 43">
            <a:extLst>
              <a:ext uri="{FF2B5EF4-FFF2-40B4-BE49-F238E27FC236}">
                <a16:creationId xmlns:a16="http://schemas.microsoft.com/office/drawing/2014/main" id="{61D22363-033F-1542-9F03-679364DF8F5F}"/>
              </a:ext>
            </a:extLst>
          </p:cNvPr>
          <p:cNvGrpSpPr>
            <a:grpSpLocks/>
          </p:cNvGrpSpPr>
          <p:nvPr/>
        </p:nvGrpSpPr>
        <p:grpSpPr bwMode="auto">
          <a:xfrm rot="4431353">
            <a:off x="8068469" y="4401344"/>
            <a:ext cx="344487" cy="542925"/>
            <a:chOff x="1520" y="2464"/>
            <a:chExt cx="739" cy="893"/>
          </a:xfrm>
        </p:grpSpPr>
        <p:sp>
          <p:nvSpPr>
            <p:cNvPr id="24729" name="Freeform 44">
              <a:extLst>
                <a:ext uri="{FF2B5EF4-FFF2-40B4-BE49-F238E27FC236}">
                  <a16:creationId xmlns:a16="http://schemas.microsoft.com/office/drawing/2014/main" id="{BA95CDFE-188E-4445-AB98-7BCC1DE1C6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0" y="2464"/>
              <a:ext cx="739" cy="893"/>
            </a:xfrm>
            <a:custGeom>
              <a:avLst/>
              <a:gdLst>
                <a:gd name="T0" fmla="*/ 173 w 739"/>
                <a:gd name="T1" fmla="*/ 106 h 893"/>
                <a:gd name="T2" fmla="*/ 122 w 739"/>
                <a:gd name="T3" fmla="*/ 163 h 893"/>
                <a:gd name="T4" fmla="*/ 83 w 739"/>
                <a:gd name="T5" fmla="*/ 224 h 893"/>
                <a:gd name="T6" fmla="*/ 58 w 739"/>
                <a:gd name="T7" fmla="*/ 304 h 893"/>
                <a:gd name="T8" fmla="*/ 54 w 739"/>
                <a:gd name="T9" fmla="*/ 429 h 893"/>
                <a:gd name="T10" fmla="*/ 0 w 739"/>
                <a:gd name="T11" fmla="*/ 525 h 893"/>
                <a:gd name="T12" fmla="*/ 0 w 739"/>
                <a:gd name="T13" fmla="*/ 656 h 893"/>
                <a:gd name="T14" fmla="*/ 61 w 739"/>
                <a:gd name="T15" fmla="*/ 803 h 893"/>
                <a:gd name="T16" fmla="*/ 157 w 739"/>
                <a:gd name="T17" fmla="*/ 864 h 893"/>
                <a:gd name="T18" fmla="*/ 288 w 739"/>
                <a:gd name="T19" fmla="*/ 893 h 893"/>
                <a:gd name="T20" fmla="*/ 448 w 739"/>
                <a:gd name="T21" fmla="*/ 893 h 893"/>
                <a:gd name="T22" fmla="*/ 547 w 739"/>
                <a:gd name="T23" fmla="*/ 864 h 893"/>
                <a:gd name="T24" fmla="*/ 646 w 739"/>
                <a:gd name="T25" fmla="*/ 781 h 893"/>
                <a:gd name="T26" fmla="*/ 698 w 739"/>
                <a:gd name="T27" fmla="*/ 682 h 893"/>
                <a:gd name="T28" fmla="*/ 714 w 739"/>
                <a:gd name="T29" fmla="*/ 608 h 893"/>
                <a:gd name="T30" fmla="*/ 736 w 739"/>
                <a:gd name="T31" fmla="*/ 522 h 893"/>
                <a:gd name="T32" fmla="*/ 739 w 739"/>
                <a:gd name="T33" fmla="*/ 422 h 893"/>
                <a:gd name="T34" fmla="*/ 723 w 739"/>
                <a:gd name="T35" fmla="*/ 304 h 893"/>
                <a:gd name="T36" fmla="*/ 685 w 739"/>
                <a:gd name="T37" fmla="*/ 214 h 893"/>
                <a:gd name="T38" fmla="*/ 630 w 739"/>
                <a:gd name="T39" fmla="*/ 160 h 893"/>
                <a:gd name="T40" fmla="*/ 579 w 739"/>
                <a:gd name="T41" fmla="*/ 93 h 893"/>
                <a:gd name="T42" fmla="*/ 477 w 739"/>
                <a:gd name="T43" fmla="*/ 13 h 893"/>
                <a:gd name="T44" fmla="*/ 419 w 739"/>
                <a:gd name="T45" fmla="*/ 0 h 893"/>
                <a:gd name="T46" fmla="*/ 349 w 739"/>
                <a:gd name="T47" fmla="*/ 3 h 893"/>
                <a:gd name="T48" fmla="*/ 288 w 739"/>
                <a:gd name="T49" fmla="*/ 22 h 893"/>
                <a:gd name="T50" fmla="*/ 234 w 739"/>
                <a:gd name="T51" fmla="*/ 54 h 893"/>
                <a:gd name="T52" fmla="*/ 173 w 739"/>
                <a:gd name="T53" fmla="*/ 106 h 89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739"/>
                <a:gd name="T82" fmla="*/ 0 h 893"/>
                <a:gd name="T83" fmla="*/ 739 w 739"/>
                <a:gd name="T84" fmla="*/ 893 h 893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739" h="893">
                  <a:moveTo>
                    <a:pt x="173" y="106"/>
                  </a:moveTo>
                  <a:lnTo>
                    <a:pt x="122" y="163"/>
                  </a:lnTo>
                  <a:lnTo>
                    <a:pt x="83" y="224"/>
                  </a:lnTo>
                  <a:lnTo>
                    <a:pt x="58" y="304"/>
                  </a:lnTo>
                  <a:lnTo>
                    <a:pt x="54" y="429"/>
                  </a:lnTo>
                  <a:lnTo>
                    <a:pt x="0" y="525"/>
                  </a:lnTo>
                  <a:lnTo>
                    <a:pt x="0" y="656"/>
                  </a:lnTo>
                  <a:lnTo>
                    <a:pt x="61" y="803"/>
                  </a:lnTo>
                  <a:lnTo>
                    <a:pt x="157" y="864"/>
                  </a:lnTo>
                  <a:lnTo>
                    <a:pt x="288" y="893"/>
                  </a:lnTo>
                  <a:lnTo>
                    <a:pt x="448" y="893"/>
                  </a:lnTo>
                  <a:lnTo>
                    <a:pt x="547" y="864"/>
                  </a:lnTo>
                  <a:lnTo>
                    <a:pt x="646" y="781"/>
                  </a:lnTo>
                  <a:lnTo>
                    <a:pt x="698" y="682"/>
                  </a:lnTo>
                  <a:lnTo>
                    <a:pt x="714" y="608"/>
                  </a:lnTo>
                  <a:lnTo>
                    <a:pt x="736" y="522"/>
                  </a:lnTo>
                  <a:lnTo>
                    <a:pt x="739" y="422"/>
                  </a:lnTo>
                  <a:lnTo>
                    <a:pt x="723" y="304"/>
                  </a:lnTo>
                  <a:lnTo>
                    <a:pt x="685" y="214"/>
                  </a:lnTo>
                  <a:lnTo>
                    <a:pt x="630" y="160"/>
                  </a:lnTo>
                  <a:lnTo>
                    <a:pt x="579" y="93"/>
                  </a:lnTo>
                  <a:lnTo>
                    <a:pt x="477" y="13"/>
                  </a:lnTo>
                  <a:lnTo>
                    <a:pt x="419" y="0"/>
                  </a:lnTo>
                  <a:lnTo>
                    <a:pt x="349" y="3"/>
                  </a:lnTo>
                  <a:lnTo>
                    <a:pt x="288" y="22"/>
                  </a:lnTo>
                  <a:lnTo>
                    <a:pt x="234" y="54"/>
                  </a:lnTo>
                  <a:lnTo>
                    <a:pt x="173" y="106"/>
                  </a:lnTo>
                  <a:close/>
                </a:path>
              </a:pathLst>
            </a:custGeom>
            <a:gradFill rotWithShape="0">
              <a:gsLst>
                <a:gs pos="0">
                  <a:srgbClr val="763535"/>
                </a:gs>
                <a:gs pos="50000">
                  <a:srgbClr val="FF7373"/>
                </a:gs>
                <a:gs pos="100000">
                  <a:srgbClr val="763535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CH" altLang="it-IT" sz="2400">
                <a:latin typeface="Times New Roman" panose="02020603050405020304" pitchFamily="18" charset="0"/>
              </a:endParaRPr>
            </a:p>
          </p:txBody>
        </p:sp>
        <p:sp>
          <p:nvSpPr>
            <p:cNvPr id="24730" name="Freeform 45">
              <a:extLst>
                <a:ext uri="{FF2B5EF4-FFF2-40B4-BE49-F238E27FC236}">
                  <a16:creationId xmlns:a16="http://schemas.microsoft.com/office/drawing/2014/main" id="{B2C45DA2-1BB3-9545-94D8-91AFF3A59E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9" y="2643"/>
              <a:ext cx="691" cy="682"/>
            </a:xfrm>
            <a:custGeom>
              <a:avLst/>
              <a:gdLst>
                <a:gd name="T0" fmla="*/ 112 w 691"/>
                <a:gd name="T1" fmla="*/ 39 h 682"/>
                <a:gd name="T2" fmla="*/ 67 w 691"/>
                <a:gd name="T3" fmla="*/ 99 h 682"/>
                <a:gd name="T4" fmla="*/ 61 w 691"/>
                <a:gd name="T5" fmla="*/ 163 h 682"/>
                <a:gd name="T6" fmla="*/ 58 w 691"/>
                <a:gd name="T7" fmla="*/ 256 h 682"/>
                <a:gd name="T8" fmla="*/ 26 w 691"/>
                <a:gd name="T9" fmla="*/ 298 h 682"/>
                <a:gd name="T10" fmla="*/ 7 w 691"/>
                <a:gd name="T11" fmla="*/ 355 h 682"/>
                <a:gd name="T12" fmla="*/ 0 w 691"/>
                <a:gd name="T13" fmla="*/ 426 h 682"/>
                <a:gd name="T14" fmla="*/ 29 w 691"/>
                <a:gd name="T15" fmla="*/ 531 h 682"/>
                <a:gd name="T16" fmla="*/ 71 w 691"/>
                <a:gd name="T17" fmla="*/ 602 h 682"/>
                <a:gd name="T18" fmla="*/ 138 w 691"/>
                <a:gd name="T19" fmla="*/ 647 h 682"/>
                <a:gd name="T20" fmla="*/ 205 w 691"/>
                <a:gd name="T21" fmla="*/ 663 h 682"/>
                <a:gd name="T22" fmla="*/ 327 w 691"/>
                <a:gd name="T23" fmla="*/ 682 h 682"/>
                <a:gd name="T24" fmla="*/ 445 w 691"/>
                <a:gd name="T25" fmla="*/ 669 h 682"/>
                <a:gd name="T26" fmla="*/ 531 w 691"/>
                <a:gd name="T27" fmla="*/ 637 h 682"/>
                <a:gd name="T28" fmla="*/ 624 w 691"/>
                <a:gd name="T29" fmla="*/ 560 h 682"/>
                <a:gd name="T30" fmla="*/ 659 w 691"/>
                <a:gd name="T31" fmla="*/ 458 h 682"/>
                <a:gd name="T32" fmla="*/ 679 w 691"/>
                <a:gd name="T33" fmla="*/ 378 h 682"/>
                <a:gd name="T34" fmla="*/ 691 w 691"/>
                <a:gd name="T35" fmla="*/ 266 h 682"/>
                <a:gd name="T36" fmla="*/ 682 w 691"/>
                <a:gd name="T37" fmla="*/ 183 h 682"/>
                <a:gd name="T38" fmla="*/ 663 w 691"/>
                <a:gd name="T39" fmla="*/ 112 h 682"/>
                <a:gd name="T40" fmla="*/ 634 w 691"/>
                <a:gd name="T41" fmla="*/ 67 h 682"/>
                <a:gd name="T42" fmla="*/ 567 w 691"/>
                <a:gd name="T43" fmla="*/ 39 h 682"/>
                <a:gd name="T44" fmla="*/ 499 w 691"/>
                <a:gd name="T45" fmla="*/ 7 h 682"/>
                <a:gd name="T46" fmla="*/ 352 w 691"/>
                <a:gd name="T47" fmla="*/ 0 h 682"/>
                <a:gd name="T48" fmla="*/ 263 w 691"/>
                <a:gd name="T49" fmla="*/ 0 h 682"/>
                <a:gd name="T50" fmla="*/ 186 w 691"/>
                <a:gd name="T51" fmla="*/ 7 h 682"/>
                <a:gd name="T52" fmla="*/ 112 w 691"/>
                <a:gd name="T53" fmla="*/ 39 h 68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91"/>
                <a:gd name="T82" fmla="*/ 0 h 682"/>
                <a:gd name="T83" fmla="*/ 691 w 691"/>
                <a:gd name="T84" fmla="*/ 682 h 68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91" h="682">
                  <a:moveTo>
                    <a:pt x="112" y="39"/>
                  </a:moveTo>
                  <a:lnTo>
                    <a:pt x="67" y="99"/>
                  </a:lnTo>
                  <a:lnTo>
                    <a:pt x="61" y="163"/>
                  </a:lnTo>
                  <a:lnTo>
                    <a:pt x="58" y="256"/>
                  </a:lnTo>
                  <a:lnTo>
                    <a:pt x="26" y="298"/>
                  </a:lnTo>
                  <a:lnTo>
                    <a:pt x="7" y="355"/>
                  </a:lnTo>
                  <a:lnTo>
                    <a:pt x="0" y="426"/>
                  </a:lnTo>
                  <a:lnTo>
                    <a:pt x="29" y="531"/>
                  </a:lnTo>
                  <a:lnTo>
                    <a:pt x="71" y="602"/>
                  </a:lnTo>
                  <a:lnTo>
                    <a:pt x="138" y="647"/>
                  </a:lnTo>
                  <a:lnTo>
                    <a:pt x="205" y="663"/>
                  </a:lnTo>
                  <a:lnTo>
                    <a:pt x="327" y="682"/>
                  </a:lnTo>
                  <a:lnTo>
                    <a:pt x="445" y="669"/>
                  </a:lnTo>
                  <a:lnTo>
                    <a:pt x="531" y="637"/>
                  </a:lnTo>
                  <a:lnTo>
                    <a:pt x="624" y="560"/>
                  </a:lnTo>
                  <a:lnTo>
                    <a:pt x="659" y="458"/>
                  </a:lnTo>
                  <a:lnTo>
                    <a:pt x="679" y="378"/>
                  </a:lnTo>
                  <a:lnTo>
                    <a:pt x="691" y="266"/>
                  </a:lnTo>
                  <a:lnTo>
                    <a:pt x="682" y="183"/>
                  </a:lnTo>
                  <a:lnTo>
                    <a:pt x="663" y="112"/>
                  </a:lnTo>
                  <a:lnTo>
                    <a:pt x="634" y="67"/>
                  </a:lnTo>
                  <a:lnTo>
                    <a:pt x="567" y="39"/>
                  </a:lnTo>
                  <a:lnTo>
                    <a:pt x="499" y="7"/>
                  </a:lnTo>
                  <a:lnTo>
                    <a:pt x="352" y="0"/>
                  </a:lnTo>
                  <a:lnTo>
                    <a:pt x="263" y="0"/>
                  </a:lnTo>
                  <a:lnTo>
                    <a:pt x="186" y="7"/>
                  </a:lnTo>
                  <a:lnTo>
                    <a:pt x="112" y="39"/>
                  </a:lnTo>
                  <a:close/>
                </a:path>
              </a:pathLst>
            </a:custGeom>
            <a:gradFill rotWithShape="0">
              <a:gsLst>
                <a:gs pos="0">
                  <a:srgbClr val="FFFF99"/>
                </a:gs>
                <a:gs pos="50000">
                  <a:srgbClr val="FFFFDD"/>
                </a:gs>
                <a:gs pos="100000">
                  <a:srgbClr val="FFFF99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CH" altLang="it-IT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24731" name="Group 46">
              <a:extLst>
                <a:ext uri="{FF2B5EF4-FFF2-40B4-BE49-F238E27FC236}">
                  <a16:creationId xmlns:a16="http://schemas.microsoft.com/office/drawing/2014/main" id="{FDE016E0-5227-EA4D-B2CC-B6D7A71D06E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69" y="2676"/>
              <a:ext cx="396" cy="591"/>
              <a:chOff x="1645" y="2714"/>
              <a:chExt cx="351" cy="553"/>
            </a:xfrm>
          </p:grpSpPr>
          <p:sp>
            <p:nvSpPr>
              <p:cNvPr id="24733" name="Freeform 47">
                <a:extLst>
                  <a:ext uri="{FF2B5EF4-FFF2-40B4-BE49-F238E27FC236}">
                    <a16:creationId xmlns:a16="http://schemas.microsoft.com/office/drawing/2014/main" id="{ACB950C1-31E7-7745-8D0A-06F7C14048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45" y="2714"/>
                <a:ext cx="351" cy="553"/>
              </a:xfrm>
              <a:custGeom>
                <a:avLst/>
                <a:gdLst>
                  <a:gd name="T0" fmla="*/ 148 w 425"/>
                  <a:gd name="T1" fmla="*/ 6 h 553"/>
                  <a:gd name="T2" fmla="*/ 77 w 425"/>
                  <a:gd name="T3" fmla="*/ 35 h 553"/>
                  <a:gd name="T4" fmla="*/ 45 w 425"/>
                  <a:gd name="T5" fmla="*/ 70 h 553"/>
                  <a:gd name="T6" fmla="*/ 7 w 425"/>
                  <a:gd name="T7" fmla="*/ 176 h 553"/>
                  <a:gd name="T8" fmla="*/ 0 w 425"/>
                  <a:gd name="T9" fmla="*/ 256 h 553"/>
                  <a:gd name="T10" fmla="*/ 11 w 425"/>
                  <a:gd name="T11" fmla="*/ 336 h 553"/>
                  <a:gd name="T12" fmla="*/ 34 w 425"/>
                  <a:gd name="T13" fmla="*/ 432 h 553"/>
                  <a:gd name="T14" fmla="*/ 71 w 425"/>
                  <a:gd name="T15" fmla="*/ 505 h 553"/>
                  <a:gd name="T16" fmla="*/ 135 w 425"/>
                  <a:gd name="T17" fmla="*/ 540 h 553"/>
                  <a:gd name="T18" fmla="*/ 183 w 425"/>
                  <a:gd name="T19" fmla="*/ 553 h 553"/>
                  <a:gd name="T20" fmla="*/ 235 w 425"/>
                  <a:gd name="T21" fmla="*/ 553 h 553"/>
                  <a:gd name="T22" fmla="*/ 301 w 425"/>
                  <a:gd name="T23" fmla="*/ 518 h 553"/>
                  <a:gd name="T24" fmla="*/ 344 w 425"/>
                  <a:gd name="T25" fmla="*/ 441 h 553"/>
                  <a:gd name="T26" fmla="*/ 351 w 425"/>
                  <a:gd name="T27" fmla="*/ 374 h 553"/>
                  <a:gd name="T28" fmla="*/ 333 w 425"/>
                  <a:gd name="T29" fmla="*/ 281 h 553"/>
                  <a:gd name="T30" fmla="*/ 320 w 425"/>
                  <a:gd name="T31" fmla="*/ 192 h 553"/>
                  <a:gd name="T32" fmla="*/ 306 w 425"/>
                  <a:gd name="T33" fmla="*/ 131 h 553"/>
                  <a:gd name="T34" fmla="*/ 288 w 425"/>
                  <a:gd name="T35" fmla="*/ 67 h 553"/>
                  <a:gd name="T36" fmla="*/ 243 w 425"/>
                  <a:gd name="T37" fmla="*/ 9 h 553"/>
                  <a:gd name="T38" fmla="*/ 192 w 425"/>
                  <a:gd name="T39" fmla="*/ 0 h 553"/>
                  <a:gd name="T40" fmla="*/ 148 w 425"/>
                  <a:gd name="T41" fmla="*/ 6 h 55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25"/>
                  <a:gd name="T64" fmla="*/ 0 h 553"/>
                  <a:gd name="T65" fmla="*/ 425 w 425"/>
                  <a:gd name="T66" fmla="*/ 553 h 55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25" h="553">
                    <a:moveTo>
                      <a:pt x="179" y="6"/>
                    </a:moveTo>
                    <a:lnTo>
                      <a:pt x="93" y="35"/>
                    </a:lnTo>
                    <a:lnTo>
                      <a:pt x="54" y="70"/>
                    </a:lnTo>
                    <a:lnTo>
                      <a:pt x="9" y="176"/>
                    </a:lnTo>
                    <a:lnTo>
                      <a:pt x="0" y="256"/>
                    </a:lnTo>
                    <a:lnTo>
                      <a:pt x="13" y="336"/>
                    </a:lnTo>
                    <a:lnTo>
                      <a:pt x="41" y="432"/>
                    </a:lnTo>
                    <a:lnTo>
                      <a:pt x="86" y="505"/>
                    </a:lnTo>
                    <a:lnTo>
                      <a:pt x="163" y="540"/>
                    </a:lnTo>
                    <a:lnTo>
                      <a:pt x="221" y="553"/>
                    </a:lnTo>
                    <a:lnTo>
                      <a:pt x="285" y="553"/>
                    </a:lnTo>
                    <a:lnTo>
                      <a:pt x="365" y="518"/>
                    </a:lnTo>
                    <a:lnTo>
                      <a:pt x="416" y="441"/>
                    </a:lnTo>
                    <a:lnTo>
                      <a:pt x="425" y="374"/>
                    </a:lnTo>
                    <a:lnTo>
                      <a:pt x="403" y="281"/>
                    </a:lnTo>
                    <a:lnTo>
                      <a:pt x="387" y="192"/>
                    </a:lnTo>
                    <a:lnTo>
                      <a:pt x="371" y="131"/>
                    </a:lnTo>
                    <a:lnTo>
                      <a:pt x="349" y="67"/>
                    </a:lnTo>
                    <a:lnTo>
                      <a:pt x="294" y="9"/>
                    </a:lnTo>
                    <a:lnTo>
                      <a:pt x="233" y="0"/>
                    </a:lnTo>
                    <a:lnTo>
                      <a:pt x="179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761800"/>
                  </a:gs>
                  <a:gs pos="50000">
                    <a:srgbClr val="FF3300"/>
                  </a:gs>
                  <a:gs pos="100000">
                    <a:srgbClr val="761800"/>
                  </a:gs>
                </a:gsLst>
                <a:lin ang="189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CH" altLang="it-IT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734" name="Freeform 48">
                <a:extLst>
                  <a:ext uri="{FF2B5EF4-FFF2-40B4-BE49-F238E27FC236}">
                    <a16:creationId xmlns:a16="http://schemas.microsoft.com/office/drawing/2014/main" id="{53492EB1-B81A-C844-B6E3-FF2FB93FF7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82" y="2766"/>
                <a:ext cx="157" cy="435"/>
              </a:xfrm>
              <a:custGeom>
                <a:avLst/>
                <a:gdLst>
                  <a:gd name="T0" fmla="*/ 71 w 157"/>
                  <a:gd name="T1" fmla="*/ 3 h 384"/>
                  <a:gd name="T2" fmla="*/ 23 w 157"/>
                  <a:gd name="T3" fmla="*/ 0 h 384"/>
                  <a:gd name="T4" fmla="*/ 10 w 157"/>
                  <a:gd name="T5" fmla="*/ 22 h 384"/>
                  <a:gd name="T6" fmla="*/ 4 w 157"/>
                  <a:gd name="T7" fmla="*/ 58 h 384"/>
                  <a:gd name="T8" fmla="*/ 0 w 157"/>
                  <a:gd name="T9" fmla="*/ 123 h 384"/>
                  <a:gd name="T10" fmla="*/ 7 w 157"/>
                  <a:gd name="T11" fmla="*/ 203 h 384"/>
                  <a:gd name="T12" fmla="*/ 23 w 157"/>
                  <a:gd name="T13" fmla="*/ 290 h 384"/>
                  <a:gd name="T14" fmla="*/ 48 w 157"/>
                  <a:gd name="T15" fmla="*/ 348 h 384"/>
                  <a:gd name="T16" fmla="*/ 93 w 157"/>
                  <a:gd name="T17" fmla="*/ 399 h 384"/>
                  <a:gd name="T18" fmla="*/ 132 w 157"/>
                  <a:gd name="T19" fmla="*/ 435 h 384"/>
                  <a:gd name="T20" fmla="*/ 157 w 157"/>
                  <a:gd name="T21" fmla="*/ 370 h 384"/>
                  <a:gd name="T22" fmla="*/ 141 w 157"/>
                  <a:gd name="T23" fmla="*/ 290 h 384"/>
                  <a:gd name="T24" fmla="*/ 116 w 157"/>
                  <a:gd name="T25" fmla="*/ 199 h 384"/>
                  <a:gd name="T26" fmla="*/ 100 w 157"/>
                  <a:gd name="T27" fmla="*/ 127 h 384"/>
                  <a:gd name="T28" fmla="*/ 93 w 157"/>
                  <a:gd name="T29" fmla="*/ 54 h 384"/>
                  <a:gd name="T30" fmla="*/ 71 w 157"/>
                  <a:gd name="T31" fmla="*/ 3 h 38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57"/>
                  <a:gd name="T49" fmla="*/ 0 h 384"/>
                  <a:gd name="T50" fmla="*/ 157 w 157"/>
                  <a:gd name="T51" fmla="*/ 384 h 38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57" h="384">
                    <a:moveTo>
                      <a:pt x="71" y="3"/>
                    </a:moveTo>
                    <a:lnTo>
                      <a:pt x="23" y="0"/>
                    </a:lnTo>
                    <a:lnTo>
                      <a:pt x="10" y="19"/>
                    </a:lnTo>
                    <a:lnTo>
                      <a:pt x="4" y="51"/>
                    </a:lnTo>
                    <a:lnTo>
                      <a:pt x="0" y="109"/>
                    </a:lnTo>
                    <a:lnTo>
                      <a:pt x="7" y="179"/>
                    </a:lnTo>
                    <a:lnTo>
                      <a:pt x="23" y="256"/>
                    </a:lnTo>
                    <a:lnTo>
                      <a:pt x="48" y="307"/>
                    </a:lnTo>
                    <a:lnTo>
                      <a:pt x="93" y="352"/>
                    </a:lnTo>
                    <a:lnTo>
                      <a:pt x="132" y="384"/>
                    </a:lnTo>
                    <a:lnTo>
                      <a:pt x="157" y="327"/>
                    </a:lnTo>
                    <a:lnTo>
                      <a:pt x="141" y="256"/>
                    </a:lnTo>
                    <a:lnTo>
                      <a:pt x="116" y="176"/>
                    </a:lnTo>
                    <a:lnTo>
                      <a:pt x="100" y="112"/>
                    </a:lnTo>
                    <a:lnTo>
                      <a:pt x="93" y="48"/>
                    </a:lnTo>
                    <a:lnTo>
                      <a:pt x="71" y="3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CEC2"/>
                  </a:gs>
                  <a:gs pos="100000">
                    <a:srgbClr val="FF3300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CH" altLang="it-IT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735" name="Freeform 49">
                <a:extLst>
                  <a:ext uri="{FF2B5EF4-FFF2-40B4-BE49-F238E27FC236}">
                    <a16:creationId xmlns:a16="http://schemas.microsoft.com/office/drawing/2014/main" id="{32D7CEBD-12BF-1447-83ED-6B7A5BFA4D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89" y="2774"/>
                <a:ext cx="144" cy="402"/>
              </a:xfrm>
              <a:custGeom>
                <a:avLst/>
                <a:gdLst>
                  <a:gd name="T0" fmla="*/ 70 w 144"/>
                  <a:gd name="T1" fmla="*/ 14 h 355"/>
                  <a:gd name="T2" fmla="*/ 54 w 144"/>
                  <a:gd name="T3" fmla="*/ 0 h 355"/>
                  <a:gd name="T4" fmla="*/ 13 w 144"/>
                  <a:gd name="T5" fmla="*/ 14 h 355"/>
                  <a:gd name="T6" fmla="*/ 0 w 144"/>
                  <a:gd name="T7" fmla="*/ 54 h 355"/>
                  <a:gd name="T8" fmla="*/ 6 w 144"/>
                  <a:gd name="T9" fmla="*/ 101 h 355"/>
                  <a:gd name="T10" fmla="*/ 9 w 144"/>
                  <a:gd name="T11" fmla="*/ 140 h 355"/>
                  <a:gd name="T12" fmla="*/ 19 w 144"/>
                  <a:gd name="T13" fmla="*/ 188 h 355"/>
                  <a:gd name="T14" fmla="*/ 19 w 144"/>
                  <a:gd name="T15" fmla="*/ 260 h 355"/>
                  <a:gd name="T16" fmla="*/ 25 w 144"/>
                  <a:gd name="T17" fmla="*/ 326 h 355"/>
                  <a:gd name="T18" fmla="*/ 67 w 144"/>
                  <a:gd name="T19" fmla="*/ 380 h 355"/>
                  <a:gd name="T20" fmla="*/ 109 w 144"/>
                  <a:gd name="T21" fmla="*/ 402 h 355"/>
                  <a:gd name="T22" fmla="*/ 137 w 144"/>
                  <a:gd name="T23" fmla="*/ 394 h 355"/>
                  <a:gd name="T24" fmla="*/ 144 w 144"/>
                  <a:gd name="T25" fmla="*/ 344 h 35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44"/>
                  <a:gd name="T40" fmla="*/ 0 h 355"/>
                  <a:gd name="T41" fmla="*/ 144 w 144"/>
                  <a:gd name="T42" fmla="*/ 355 h 35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44" h="355">
                    <a:moveTo>
                      <a:pt x="70" y="12"/>
                    </a:moveTo>
                    <a:lnTo>
                      <a:pt x="54" y="0"/>
                    </a:lnTo>
                    <a:lnTo>
                      <a:pt x="13" y="12"/>
                    </a:lnTo>
                    <a:lnTo>
                      <a:pt x="0" y="48"/>
                    </a:lnTo>
                    <a:lnTo>
                      <a:pt x="6" y="89"/>
                    </a:lnTo>
                    <a:lnTo>
                      <a:pt x="9" y="124"/>
                    </a:lnTo>
                    <a:lnTo>
                      <a:pt x="19" y="166"/>
                    </a:lnTo>
                    <a:lnTo>
                      <a:pt x="19" y="230"/>
                    </a:lnTo>
                    <a:lnTo>
                      <a:pt x="25" y="288"/>
                    </a:lnTo>
                    <a:lnTo>
                      <a:pt x="67" y="336"/>
                    </a:lnTo>
                    <a:lnTo>
                      <a:pt x="109" y="355"/>
                    </a:lnTo>
                    <a:lnTo>
                      <a:pt x="137" y="348"/>
                    </a:lnTo>
                    <a:lnTo>
                      <a:pt x="144" y="304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CH" altLang="it-IT" sz="240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24732" name="Freeform 50">
              <a:extLst>
                <a:ext uri="{FF2B5EF4-FFF2-40B4-BE49-F238E27FC236}">
                  <a16:creationId xmlns:a16="http://schemas.microsoft.com/office/drawing/2014/main" id="{012DCF0F-934F-8749-A0D8-0CA9C36606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9" y="2505"/>
              <a:ext cx="339" cy="120"/>
            </a:xfrm>
            <a:custGeom>
              <a:avLst/>
              <a:gdLst>
                <a:gd name="T0" fmla="*/ 0 w 339"/>
                <a:gd name="T1" fmla="*/ 75 h 120"/>
                <a:gd name="T2" fmla="*/ 22 w 339"/>
                <a:gd name="T3" fmla="*/ 53 h 120"/>
                <a:gd name="T4" fmla="*/ 61 w 339"/>
                <a:gd name="T5" fmla="*/ 26 h 120"/>
                <a:gd name="T6" fmla="*/ 114 w 339"/>
                <a:gd name="T7" fmla="*/ 15 h 120"/>
                <a:gd name="T8" fmla="*/ 172 w 339"/>
                <a:gd name="T9" fmla="*/ 0 h 120"/>
                <a:gd name="T10" fmla="*/ 232 w 339"/>
                <a:gd name="T11" fmla="*/ 10 h 120"/>
                <a:gd name="T12" fmla="*/ 281 w 339"/>
                <a:gd name="T13" fmla="*/ 21 h 120"/>
                <a:gd name="T14" fmla="*/ 323 w 339"/>
                <a:gd name="T15" fmla="*/ 48 h 120"/>
                <a:gd name="T16" fmla="*/ 339 w 339"/>
                <a:gd name="T17" fmla="*/ 89 h 120"/>
                <a:gd name="T18" fmla="*/ 323 w 339"/>
                <a:gd name="T19" fmla="*/ 112 h 120"/>
                <a:gd name="T20" fmla="*/ 284 w 339"/>
                <a:gd name="T21" fmla="*/ 120 h 120"/>
                <a:gd name="T22" fmla="*/ 204 w 339"/>
                <a:gd name="T23" fmla="*/ 115 h 120"/>
                <a:gd name="T24" fmla="*/ 101 w 339"/>
                <a:gd name="T25" fmla="*/ 102 h 120"/>
                <a:gd name="T26" fmla="*/ 29 w 339"/>
                <a:gd name="T27" fmla="*/ 113 h 120"/>
                <a:gd name="T28" fmla="*/ 9 w 339"/>
                <a:gd name="T29" fmla="*/ 109 h 120"/>
                <a:gd name="T30" fmla="*/ 0 w 339"/>
                <a:gd name="T31" fmla="*/ 75 h 12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39"/>
                <a:gd name="T49" fmla="*/ 0 h 120"/>
                <a:gd name="T50" fmla="*/ 339 w 339"/>
                <a:gd name="T51" fmla="*/ 120 h 12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39" h="120">
                  <a:moveTo>
                    <a:pt x="0" y="75"/>
                  </a:moveTo>
                  <a:lnTo>
                    <a:pt x="22" y="53"/>
                  </a:lnTo>
                  <a:lnTo>
                    <a:pt x="61" y="26"/>
                  </a:lnTo>
                  <a:lnTo>
                    <a:pt x="114" y="15"/>
                  </a:lnTo>
                  <a:lnTo>
                    <a:pt x="172" y="0"/>
                  </a:lnTo>
                  <a:lnTo>
                    <a:pt x="232" y="10"/>
                  </a:lnTo>
                  <a:lnTo>
                    <a:pt x="281" y="21"/>
                  </a:lnTo>
                  <a:lnTo>
                    <a:pt x="323" y="48"/>
                  </a:lnTo>
                  <a:lnTo>
                    <a:pt x="339" y="89"/>
                  </a:lnTo>
                  <a:lnTo>
                    <a:pt x="323" y="112"/>
                  </a:lnTo>
                  <a:lnTo>
                    <a:pt x="284" y="120"/>
                  </a:lnTo>
                  <a:lnTo>
                    <a:pt x="204" y="115"/>
                  </a:lnTo>
                  <a:lnTo>
                    <a:pt x="101" y="102"/>
                  </a:lnTo>
                  <a:lnTo>
                    <a:pt x="29" y="113"/>
                  </a:lnTo>
                  <a:lnTo>
                    <a:pt x="9" y="109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CH" altLang="it-IT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24605" name="Group 51">
            <a:extLst>
              <a:ext uri="{FF2B5EF4-FFF2-40B4-BE49-F238E27FC236}">
                <a16:creationId xmlns:a16="http://schemas.microsoft.com/office/drawing/2014/main" id="{99563ED1-046D-A94C-91A2-9D7A2B828398}"/>
              </a:ext>
            </a:extLst>
          </p:cNvPr>
          <p:cNvGrpSpPr>
            <a:grpSpLocks/>
          </p:cNvGrpSpPr>
          <p:nvPr/>
        </p:nvGrpSpPr>
        <p:grpSpPr bwMode="auto">
          <a:xfrm>
            <a:off x="6172200" y="3733800"/>
            <a:ext cx="2006600" cy="2330450"/>
            <a:chOff x="4039" y="2390"/>
            <a:chExt cx="1264" cy="1468"/>
          </a:xfrm>
        </p:grpSpPr>
        <p:sp>
          <p:nvSpPr>
            <p:cNvPr id="24671" name="Freeform 52">
              <a:extLst>
                <a:ext uri="{FF2B5EF4-FFF2-40B4-BE49-F238E27FC236}">
                  <a16:creationId xmlns:a16="http://schemas.microsoft.com/office/drawing/2014/main" id="{46DB2287-060C-2544-AB42-AF8E5217E90A}"/>
                </a:ext>
              </a:extLst>
            </p:cNvPr>
            <p:cNvSpPr>
              <a:spLocks/>
            </p:cNvSpPr>
            <p:nvPr/>
          </p:nvSpPr>
          <p:spPr bwMode="auto">
            <a:xfrm rot="5679431">
              <a:off x="4517" y="2759"/>
              <a:ext cx="393" cy="1004"/>
            </a:xfrm>
            <a:custGeom>
              <a:avLst/>
              <a:gdLst>
                <a:gd name="T0" fmla="*/ 47 w 342"/>
                <a:gd name="T1" fmla="*/ 138 h 858"/>
                <a:gd name="T2" fmla="*/ 80 w 342"/>
                <a:gd name="T3" fmla="*/ 169 h 858"/>
                <a:gd name="T4" fmla="*/ 117 w 342"/>
                <a:gd name="T5" fmla="*/ 281 h 858"/>
                <a:gd name="T6" fmla="*/ 165 w 342"/>
                <a:gd name="T7" fmla="*/ 434 h 858"/>
                <a:gd name="T8" fmla="*/ 199 w 342"/>
                <a:gd name="T9" fmla="*/ 565 h 858"/>
                <a:gd name="T10" fmla="*/ 239 w 342"/>
                <a:gd name="T11" fmla="*/ 659 h 858"/>
                <a:gd name="T12" fmla="*/ 313 w 342"/>
                <a:gd name="T13" fmla="*/ 768 h 858"/>
                <a:gd name="T14" fmla="*/ 346 w 342"/>
                <a:gd name="T15" fmla="*/ 854 h 858"/>
                <a:gd name="T16" fmla="*/ 353 w 342"/>
                <a:gd name="T17" fmla="*/ 970 h 858"/>
                <a:gd name="T18" fmla="*/ 349 w 342"/>
                <a:gd name="T19" fmla="*/ 1004 h 858"/>
                <a:gd name="T20" fmla="*/ 360 w 342"/>
                <a:gd name="T21" fmla="*/ 902 h 858"/>
                <a:gd name="T22" fmla="*/ 386 w 342"/>
                <a:gd name="T23" fmla="*/ 940 h 858"/>
                <a:gd name="T24" fmla="*/ 368 w 342"/>
                <a:gd name="T25" fmla="*/ 868 h 858"/>
                <a:gd name="T26" fmla="*/ 393 w 342"/>
                <a:gd name="T27" fmla="*/ 876 h 858"/>
                <a:gd name="T28" fmla="*/ 334 w 342"/>
                <a:gd name="T29" fmla="*/ 768 h 858"/>
                <a:gd name="T30" fmla="*/ 328 w 342"/>
                <a:gd name="T31" fmla="*/ 689 h 858"/>
                <a:gd name="T32" fmla="*/ 309 w 342"/>
                <a:gd name="T33" fmla="*/ 596 h 858"/>
                <a:gd name="T34" fmla="*/ 283 w 342"/>
                <a:gd name="T35" fmla="*/ 498 h 858"/>
                <a:gd name="T36" fmla="*/ 213 w 342"/>
                <a:gd name="T37" fmla="*/ 359 h 858"/>
                <a:gd name="T38" fmla="*/ 147 w 342"/>
                <a:gd name="T39" fmla="*/ 228 h 858"/>
                <a:gd name="T40" fmla="*/ 107 w 342"/>
                <a:gd name="T41" fmla="*/ 101 h 858"/>
                <a:gd name="T42" fmla="*/ 95 w 342"/>
                <a:gd name="T43" fmla="*/ 0 h 858"/>
                <a:gd name="T44" fmla="*/ 95 w 342"/>
                <a:gd name="T45" fmla="*/ 131 h 858"/>
                <a:gd name="T46" fmla="*/ 65 w 342"/>
                <a:gd name="T47" fmla="*/ 112 h 858"/>
                <a:gd name="T48" fmla="*/ 107 w 342"/>
                <a:gd name="T49" fmla="*/ 172 h 858"/>
                <a:gd name="T50" fmla="*/ 0 w 342"/>
                <a:gd name="T51" fmla="*/ 97 h 858"/>
                <a:gd name="T52" fmla="*/ 47 w 342"/>
                <a:gd name="T53" fmla="*/ 138 h 85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42"/>
                <a:gd name="T82" fmla="*/ 0 h 858"/>
                <a:gd name="T83" fmla="*/ 342 w 342"/>
                <a:gd name="T84" fmla="*/ 858 h 858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42" h="858">
                  <a:moveTo>
                    <a:pt x="41" y="118"/>
                  </a:moveTo>
                  <a:lnTo>
                    <a:pt x="70" y="144"/>
                  </a:lnTo>
                  <a:lnTo>
                    <a:pt x="102" y="240"/>
                  </a:lnTo>
                  <a:lnTo>
                    <a:pt x="144" y="371"/>
                  </a:lnTo>
                  <a:lnTo>
                    <a:pt x="173" y="483"/>
                  </a:lnTo>
                  <a:lnTo>
                    <a:pt x="208" y="563"/>
                  </a:lnTo>
                  <a:lnTo>
                    <a:pt x="272" y="656"/>
                  </a:lnTo>
                  <a:lnTo>
                    <a:pt x="301" y="730"/>
                  </a:lnTo>
                  <a:lnTo>
                    <a:pt x="307" y="829"/>
                  </a:lnTo>
                  <a:lnTo>
                    <a:pt x="304" y="858"/>
                  </a:lnTo>
                  <a:lnTo>
                    <a:pt x="313" y="771"/>
                  </a:lnTo>
                  <a:lnTo>
                    <a:pt x="336" y="803"/>
                  </a:lnTo>
                  <a:lnTo>
                    <a:pt x="320" y="742"/>
                  </a:lnTo>
                  <a:lnTo>
                    <a:pt x="342" y="749"/>
                  </a:lnTo>
                  <a:lnTo>
                    <a:pt x="291" y="656"/>
                  </a:lnTo>
                  <a:lnTo>
                    <a:pt x="285" y="589"/>
                  </a:lnTo>
                  <a:lnTo>
                    <a:pt x="269" y="509"/>
                  </a:lnTo>
                  <a:lnTo>
                    <a:pt x="246" y="426"/>
                  </a:lnTo>
                  <a:lnTo>
                    <a:pt x="185" y="307"/>
                  </a:lnTo>
                  <a:lnTo>
                    <a:pt x="128" y="195"/>
                  </a:lnTo>
                  <a:lnTo>
                    <a:pt x="93" y="86"/>
                  </a:lnTo>
                  <a:lnTo>
                    <a:pt x="83" y="0"/>
                  </a:lnTo>
                  <a:lnTo>
                    <a:pt x="83" y="112"/>
                  </a:lnTo>
                  <a:lnTo>
                    <a:pt x="57" y="96"/>
                  </a:lnTo>
                  <a:lnTo>
                    <a:pt x="93" y="147"/>
                  </a:lnTo>
                  <a:lnTo>
                    <a:pt x="0" y="83"/>
                  </a:lnTo>
                  <a:lnTo>
                    <a:pt x="41" y="118"/>
                  </a:lnTo>
                  <a:close/>
                </a:path>
              </a:pathLst>
            </a:custGeom>
            <a:solidFill>
              <a:srgbClr val="0080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CH" altLang="it-IT" sz="2400">
                <a:latin typeface="Times New Roman" panose="02020603050405020304" pitchFamily="18" charset="0"/>
              </a:endParaRPr>
            </a:p>
          </p:txBody>
        </p:sp>
        <p:sp>
          <p:nvSpPr>
            <p:cNvPr id="24672" name="Freeform 53">
              <a:extLst>
                <a:ext uri="{FF2B5EF4-FFF2-40B4-BE49-F238E27FC236}">
                  <a16:creationId xmlns:a16="http://schemas.microsoft.com/office/drawing/2014/main" id="{36B46BB8-15D6-0A4A-A7AC-061C53AE7B2C}"/>
                </a:ext>
              </a:extLst>
            </p:cNvPr>
            <p:cNvSpPr>
              <a:spLocks/>
            </p:cNvSpPr>
            <p:nvPr/>
          </p:nvSpPr>
          <p:spPr bwMode="auto">
            <a:xfrm rot="6093354">
              <a:off x="4655" y="3242"/>
              <a:ext cx="77" cy="109"/>
            </a:xfrm>
            <a:custGeom>
              <a:avLst/>
              <a:gdLst>
                <a:gd name="T0" fmla="*/ 7 w 67"/>
                <a:gd name="T1" fmla="*/ 0 h 93"/>
                <a:gd name="T2" fmla="*/ 0 w 67"/>
                <a:gd name="T3" fmla="*/ 34 h 93"/>
                <a:gd name="T4" fmla="*/ 22 w 67"/>
                <a:gd name="T5" fmla="*/ 64 h 93"/>
                <a:gd name="T6" fmla="*/ 40 w 67"/>
                <a:gd name="T7" fmla="*/ 98 h 93"/>
                <a:gd name="T8" fmla="*/ 69 w 67"/>
                <a:gd name="T9" fmla="*/ 109 h 93"/>
                <a:gd name="T10" fmla="*/ 77 w 67"/>
                <a:gd name="T11" fmla="*/ 83 h 93"/>
                <a:gd name="T12" fmla="*/ 59 w 67"/>
                <a:gd name="T13" fmla="*/ 49 h 93"/>
                <a:gd name="T14" fmla="*/ 44 w 67"/>
                <a:gd name="T15" fmla="*/ 0 h 93"/>
                <a:gd name="T16" fmla="*/ 7 w 67"/>
                <a:gd name="T17" fmla="*/ 0 h 9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7"/>
                <a:gd name="T28" fmla="*/ 0 h 93"/>
                <a:gd name="T29" fmla="*/ 67 w 67"/>
                <a:gd name="T30" fmla="*/ 93 h 9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7" h="93">
                  <a:moveTo>
                    <a:pt x="6" y="0"/>
                  </a:moveTo>
                  <a:lnTo>
                    <a:pt x="0" y="29"/>
                  </a:lnTo>
                  <a:lnTo>
                    <a:pt x="19" y="55"/>
                  </a:lnTo>
                  <a:lnTo>
                    <a:pt x="35" y="84"/>
                  </a:lnTo>
                  <a:lnTo>
                    <a:pt x="60" y="93"/>
                  </a:lnTo>
                  <a:lnTo>
                    <a:pt x="67" y="71"/>
                  </a:lnTo>
                  <a:lnTo>
                    <a:pt x="51" y="42"/>
                  </a:lnTo>
                  <a:lnTo>
                    <a:pt x="38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CH" altLang="it-IT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24673" name="Group 54">
              <a:extLst>
                <a:ext uri="{FF2B5EF4-FFF2-40B4-BE49-F238E27FC236}">
                  <a16:creationId xmlns:a16="http://schemas.microsoft.com/office/drawing/2014/main" id="{2C6CAE6C-3842-504D-B326-0DACFC033498}"/>
                </a:ext>
              </a:extLst>
            </p:cNvPr>
            <p:cNvGrpSpPr>
              <a:grpSpLocks/>
            </p:cNvGrpSpPr>
            <p:nvPr/>
          </p:nvGrpSpPr>
          <p:grpSpPr bwMode="auto">
            <a:xfrm rot="-1562779">
              <a:off x="4534" y="3286"/>
              <a:ext cx="80" cy="114"/>
              <a:chOff x="3973" y="3606"/>
              <a:chExt cx="80" cy="114"/>
            </a:xfrm>
          </p:grpSpPr>
          <p:sp>
            <p:nvSpPr>
              <p:cNvPr id="24726" name="Line 55">
                <a:extLst>
                  <a:ext uri="{FF2B5EF4-FFF2-40B4-BE49-F238E27FC236}">
                    <a16:creationId xmlns:a16="http://schemas.microsoft.com/office/drawing/2014/main" id="{031359A8-5C03-4946-A742-7CD79B2BD3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8500272" flipH="1" flipV="1">
                <a:off x="3973" y="3614"/>
                <a:ext cx="80" cy="106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4727" name="Line 56">
                <a:extLst>
                  <a:ext uri="{FF2B5EF4-FFF2-40B4-BE49-F238E27FC236}">
                    <a16:creationId xmlns:a16="http://schemas.microsoft.com/office/drawing/2014/main" id="{DB4B53CD-EFC8-7940-89D6-BAB8AAA801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8500272" flipH="1" flipV="1">
                <a:off x="3985" y="3606"/>
                <a:ext cx="65" cy="88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4728" name="Line 57">
                <a:extLst>
                  <a:ext uri="{FF2B5EF4-FFF2-40B4-BE49-F238E27FC236}">
                    <a16:creationId xmlns:a16="http://schemas.microsoft.com/office/drawing/2014/main" id="{4E118251-755E-9C4D-BD13-D6411527A9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8500272" flipH="1" flipV="1">
                <a:off x="3997" y="3611"/>
                <a:ext cx="26" cy="38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24674" name="Freeform 58">
              <a:extLst>
                <a:ext uri="{FF2B5EF4-FFF2-40B4-BE49-F238E27FC236}">
                  <a16:creationId xmlns:a16="http://schemas.microsoft.com/office/drawing/2014/main" id="{3656EDB4-5A12-FE4A-B31C-1F75C3B60564}"/>
                </a:ext>
              </a:extLst>
            </p:cNvPr>
            <p:cNvSpPr>
              <a:spLocks/>
            </p:cNvSpPr>
            <p:nvPr/>
          </p:nvSpPr>
          <p:spPr bwMode="auto">
            <a:xfrm rot="6093354" flipV="1">
              <a:off x="4046" y="3069"/>
              <a:ext cx="1147" cy="431"/>
            </a:xfrm>
            <a:custGeom>
              <a:avLst/>
              <a:gdLst>
                <a:gd name="T0" fmla="*/ 0 w 1147"/>
                <a:gd name="T1" fmla="*/ 431 h 302"/>
                <a:gd name="T2" fmla="*/ 115 w 1147"/>
                <a:gd name="T3" fmla="*/ 370 h 302"/>
                <a:gd name="T4" fmla="*/ 235 w 1147"/>
                <a:gd name="T5" fmla="*/ 355 h 302"/>
                <a:gd name="T6" fmla="*/ 374 w 1147"/>
                <a:gd name="T7" fmla="*/ 377 h 302"/>
                <a:gd name="T8" fmla="*/ 523 w 1147"/>
                <a:gd name="T9" fmla="*/ 390 h 302"/>
                <a:gd name="T10" fmla="*/ 677 w 1147"/>
                <a:gd name="T11" fmla="*/ 362 h 302"/>
                <a:gd name="T12" fmla="*/ 773 w 1147"/>
                <a:gd name="T13" fmla="*/ 294 h 302"/>
                <a:gd name="T14" fmla="*/ 946 w 1147"/>
                <a:gd name="T15" fmla="*/ 157 h 302"/>
                <a:gd name="T16" fmla="*/ 1032 w 1147"/>
                <a:gd name="T17" fmla="*/ 69 h 302"/>
                <a:gd name="T18" fmla="*/ 1147 w 1147"/>
                <a:gd name="T19" fmla="*/ 0 h 3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7"/>
                <a:gd name="T31" fmla="*/ 0 h 302"/>
                <a:gd name="T32" fmla="*/ 1147 w 1147"/>
                <a:gd name="T33" fmla="*/ 302 h 30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7" h="302">
                  <a:moveTo>
                    <a:pt x="0" y="302"/>
                  </a:moveTo>
                  <a:lnTo>
                    <a:pt x="115" y="259"/>
                  </a:lnTo>
                  <a:lnTo>
                    <a:pt x="235" y="249"/>
                  </a:lnTo>
                  <a:lnTo>
                    <a:pt x="374" y="264"/>
                  </a:lnTo>
                  <a:lnTo>
                    <a:pt x="523" y="273"/>
                  </a:lnTo>
                  <a:lnTo>
                    <a:pt x="677" y="254"/>
                  </a:lnTo>
                  <a:lnTo>
                    <a:pt x="773" y="206"/>
                  </a:lnTo>
                  <a:lnTo>
                    <a:pt x="946" y="110"/>
                  </a:lnTo>
                  <a:lnTo>
                    <a:pt x="1032" y="48"/>
                  </a:lnTo>
                  <a:lnTo>
                    <a:pt x="1147" y="0"/>
                  </a:lnTo>
                </a:path>
              </a:pathLst>
            </a:custGeom>
            <a:noFill/>
            <a:ln w="19050">
              <a:solidFill>
                <a:srgbClr val="FF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CH" altLang="it-IT" sz="2400">
                <a:latin typeface="Times New Roman" panose="02020603050405020304" pitchFamily="18" charset="0"/>
              </a:endParaRPr>
            </a:p>
          </p:txBody>
        </p:sp>
        <p:sp>
          <p:nvSpPr>
            <p:cNvPr id="24675" name="Freeform 59">
              <a:extLst>
                <a:ext uri="{FF2B5EF4-FFF2-40B4-BE49-F238E27FC236}">
                  <a16:creationId xmlns:a16="http://schemas.microsoft.com/office/drawing/2014/main" id="{5EDB2D68-0EA2-CF40-927C-8C5D335B5ECC}"/>
                </a:ext>
              </a:extLst>
            </p:cNvPr>
            <p:cNvSpPr>
              <a:spLocks/>
            </p:cNvSpPr>
            <p:nvPr/>
          </p:nvSpPr>
          <p:spPr bwMode="auto">
            <a:xfrm rot="-1562779">
              <a:off x="4289" y="2773"/>
              <a:ext cx="507" cy="973"/>
            </a:xfrm>
            <a:custGeom>
              <a:avLst/>
              <a:gdLst>
                <a:gd name="T0" fmla="*/ 507 w 507"/>
                <a:gd name="T1" fmla="*/ 0 h 973"/>
                <a:gd name="T2" fmla="*/ 461 w 507"/>
                <a:gd name="T3" fmla="*/ 130 h 973"/>
                <a:gd name="T4" fmla="*/ 385 w 507"/>
                <a:gd name="T5" fmla="*/ 245 h 973"/>
                <a:gd name="T6" fmla="*/ 276 w 507"/>
                <a:gd name="T7" fmla="*/ 362 h 973"/>
                <a:gd name="T8" fmla="*/ 165 w 507"/>
                <a:gd name="T9" fmla="*/ 491 h 973"/>
                <a:gd name="T10" fmla="*/ 73 w 507"/>
                <a:gd name="T11" fmla="*/ 642 h 973"/>
                <a:gd name="T12" fmla="*/ 44 w 507"/>
                <a:gd name="T13" fmla="*/ 759 h 973"/>
                <a:gd name="T14" fmla="*/ 0 w 507"/>
                <a:gd name="T15" fmla="*/ 973 h 97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07"/>
                <a:gd name="T25" fmla="*/ 0 h 973"/>
                <a:gd name="T26" fmla="*/ 507 w 507"/>
                <a:gd name="T27" fmla="*/ 973 h 97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07" h="973">
                  <a:moveTo>
                    <a:pt x="507" y="0"/>
                  </a:moveTo>
                  <a:lnTo>
                    <a:pt x="461" y="130"/>
                  </a:lnTo>
                  <a:lnTo>
                    <a:pt x="385" y="245"/>
                  </a:lnTo>
                  <a:lnTo>
                    <a:pt x="276" y="362"/>
                  </a:lnTo>
                  <a:lnTo>
                    <a:pt x="165" y="491"/>
                  </a:lnTo>
                  <a:lnTo>
                    <a:pt x="73" y="642"/>
                  </a:lnTo>
                  <a:lnTo>
                    <a:pt x="44" y="759"/>
                  </a:lnTo>
                  <a:lnTo>
                    <a:pt x="0" y="973"/>
                  </a:lnTo>
                </a:path>
              </a:pathLst>
            </a:custGeom>
            <a:noFill/>
            <a:ln w="19050">
              <a:solidFill>
                <a:srgbClr val="FF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CH" altLang="it-IT" sz="2400">
                <a:latin typeface="Times New Roman" panose="02020603050405020304" pitchFamily="18" charset="0"/>
              </a:endParaRPr>
            </a:p>
          </p:txBody>
        </p:sp>
        <p:sp>
          <p:nvSpPr>
            <p:cNvPr id="24676" name="Freeform 60">
              <a:extLst>
                <a:ext uri="{FF2B5EF4-FFF2-40B4-BE49-F238E27FC236}">
                  <a16:creationId xmlns:a16="http://schemas.microsoft.com/office/drawing/2014/main" id="{72426284-413E-A64A-BC38-A56E0D13ECBA}"/>
                </a:ext>
              </a:extLst>
            </p:cNvPr>
            <p:cNvSpPr>
              <a:spLocks/>
            </p:cNvSpPr>
            <p:nvPr/>
          </p:nvSpPr>
          <p:spPr bwMode="auto">
            <a:xfrm rot="-1562779">
              <a:off x="4289" y="2773"/>
              <a:ext cx="507" cy="973"/>
            </a:xfrm>
            <a:custGeom>
              <a:avLst/>
              <a:gdLst>
                <a:gd name="T0" fmla="*/ 507 w 507"/>
                <a:gd name="T1" fmla="*/ 0 h 973"/>
                <a:gd name="T2" fmla="*/ 461 w 507"/>
                <a:gd name="T3" fmla="*/ 130 h 973"/>
                <a:gd name="T4" fmla="*/ 385 w 507"/>
                <a:gd name="T5" fmla="*/ 245 h 973"/>
                <a:gd name="T6" fmla="*/ 276 w 507"/>
                <a:gd name="T7" fmla="*/ 362 h 973"/>
                <a:gd name="T8" fmla="*/ 165 w 507"/>
                <a:gd name="T9" fmla="*/ 491 h 973"/>
                <a:gd name="T10" fmla="*/ 73 w 507"/>
                <a:gd name="T11" fmla="*/ 642 h 973"/>
                <a:gd name="T12" fmla="*/ 44 w 507"/>
                <a:gd name="T13" fmla="*/ 759 h 973"/>
                <a:gd name="T14" fmla="*/ 0 w 507"/>
                <a:gd name="T15" fmla="*/ 973 h 97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07"/>
                <a:gd name="T25" fmla="*/ 0 h 973"/>
                <a:gd name="T26" fmla="*/ 507 w 507"/>
                <a:gd name="T27" fmla="*/ 973 h 97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07" h="973">
                  <a:moveTo>
                    <a:pt x="507" y="0"/>
                  </a:moveTo>
                  <a:lnTo>
                    <a:pt x="461" y="130"/>
                  </a:lnTo>
                  <a:lnTo>
                    <a:pt x="385" y="245"/>
                  </a:lnTo>
                  <a:lnTo>
                    <a:pt x="276" y="362"/>
                  </a:lnTo>
                  <a:lnTo>
                    <a:pt x="165" y="491"/>
                  </a:lnTo>
                  <a:lnTo>
                    <a:pt x="73" y="642"/>
                  </a:lnTo>
                  <a:lnTo>
                    <a:pt x="44" y="759"/>
                  </a:lnTo>
                  <a:lnTo>
                    <a:pt x="0" y="973"/>
                  </a:lnTo>
                </a:path>
              </a:pathLst>
            </a:custGeom>
            <a:noFill/>
            <a:ln w="19050">
              <a:solidFill>
                <a:srgbClr val="0000CC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CH" altLang="it-IT" sz="2400">
                <a:latin typeface="Times New Roman" panose="02020603050405020304" pitchFamily="18" charset="0"/>
              </a:endParaRPr>
            </a:p>
          </p:txBody>
        </p:sp>
        <p:sp>
          <p:nvSpPr>
            <p:cNvPr id="24677" name="Freeform 61">
              <a:extLst>
                <a:ext uri="{FF2B5EF4-FFF2-40B4-BE49-F238E27FC236}">
                  <a16:creationId xmlns:a16="http://schemas.microsoft.com/office/drawing/2014/main" id="{E30010C4-63C4-E44C-9A5F-C01C5C0C389D}"/>
                </a:ext>
              </a:extLst>
            </p:cNvPr>
            <p:cNvSpPr>
              <a:spLocks/>
            </p:cNvSpPr>
            <p:nvPr/>
          </p:nvSpPr>
          <p:spPr bwMode="auto">
            <a:xfrm rot="8109758">
              <a:off x="4530" y="3171"/>
              <a:ext cx="89" cy="53"/>
            </a:xfrm>
            <a:custGeom>
              <a:avLst/>
              <a:gdLst>
                <a:gd name="T0" fmla="*/ 3 w 77"/>
                <a:gd name="T1" fmla="*/ 0 h 45"/>
                <a:gd name="T2" fmla="*/ 0 w 77"/>
                <a:gd name="T3" fmla="*/ 24 h 45"/>
                <a:gd name="T4" fmla="*/ 22 w 77"/>
                <a:gd name="T5" fmla="*/ 38 h 45"/>
                <a:gd name="T6" fmla="*/ 59 w 77"/>
                <a:gd name="T7" fmla="*/ 49 h 45"/>
                <a:gd name="T8" fmla="*/ 89 w 77"/>
                <a:gd name="T9" fmla="*/ 53 h 45"/>
                <a:gd name="T10" fmla="*/ 89 w 77"/>
                <a:gd name="T11" fmla="*/ 27 h 45"/>
                <a:gd name="T12" fmla="*/ 66 w 77"/>
                <a:gd name="T13" fmla="*/ 8 h 45"/>
                <a:gd name="T14" fmla="*/ 3 w 77"/>
                <a:gd name="T15" fmla="*/ 0 h 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7"/>
                <a:gd name="T25" fmla="*/ 0 h 45"/>
                <a:gd name="T26" fmla="*/ 77 w 77"/>
                <a:gd name="T27" fmla="*/ 45 h 4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7" h="45">
                  <a:moveTo>
                    <a:pt x="3" y="0"/>
                  </a:moveTo>
                  <a:lnTo>
                    <a:pt x="0" y="20"/>
                  </a:lnTo>
                  <a:lnTo>
                    <a:pt x="19" y="32"/>
                  </a:lnTo>
                  <a:lnTo>
                    <a:pt x="51" y="42"/>
                  </a:lnTo>
                  <a:lnTo>
                    <a:pt x="77" y="45"/>
                  </a:lnTo>
                  <a:lnTo>
                    <a:pt x="77" y="23"/>
                  </a:lnTo>
                  <a:lnTo>
                    <a:pt x="57" y="7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CH" altLang="it-IT" sz="2400">
                <a:latin typeface="Times New Roman" panose="02020603050405020304" pitchFamily="18" charset="0"/>
              </a:endParaRPr>
            </a:p>
          </p:txBody>
        </p:sp>
        <p:sp>
          <p:nvSpPr>
            <p:cNvPr id="24678" name="Line 62">
              <a:extLst>
                <a:ext uri="{FF2B5EF4-FFF2-40B4-BE49-F238E27FC236}">
                  <a16:creationId xmlns:a16="http://schemas.microsoft.com/office/drawing/2014/main" id="{67C7FAFB-6C2E-9A4E-9BCE-911F53C1FB3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387645">
              <a:off x="4666" y="3037"/>
              <a:ext cx="85" cy="11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4679" name="Line 63">
              <a:extLst>
                <a:ext uri="{FF2B5EF4-FFF2-40B4-BE49-F238E27FC236}">
                  <a16:creationId xmlns:a16="http://schemas.microsoft.com/office/drawing/2014/main" id="{6D3BECEB-F42D-E544-AF88-E997514C473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387645">
              <a:off x="4649" y="3088"/>
              <a:ext cx="68" cy="89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4680" name="Line 64">
              <a:extLst>
                <a:ext uri="{FF2B5EF4-FFF2-40B4-BE49-F238E27FC236}">
                  <a16:creationId xmlns:a16="http://schemas.microsoft.com/office/drawing/2014/main" id="{A0F8CEF0-9549-3843-8226-C20A3532EB8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602995">
              <a:off x="4420" y="3209"/>
              <a:ext cx="80" cy="106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4681" name="Line 65">
              <a:extLst>
                <a:ext uri="{FF2B5EF4-FFF2-40B4-BE49-F238E27FC236}">
                  <a16:creationId xmlns:a16="http://schemas.microsoft.com/office/drawing/2014/main" id="{5DC9CA62-B633-7349-9AA7-7607539C8EB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602995">
              <a:off x="4436" y="3235"/>
              <a:ext cx="65" cy="8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4682" name="Line 66">
              <a:extLst>
                <a:ext uri="{FF2B5EF4-FFF2-40B4-BE49-F238E27FC236}">
                  <a16:creationId xmlns:a16="http://schemas.microsoft.com/office/drawing/2014/main" id="{7BBE169D-F3C0-8B46-99A7-59415616E3A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602995">
              <a:off x="4477" y="3266"/>
              <a:ext cx="26" cy="3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4683" name="Freeform 67">
              <a:extLst>
                <a:ext uri="{FF2B5EF4-FFF2-40B4-BE49-F238E27FC236}">
                  <a16:creationId xmlns:a16="http://schemas.microsoft.com/office/drawing/2014/main" id="{CA834FAB-8EB2-EB47-914B-313B4F1BF907}"/>
                </a:ext>
              </a:extLst>
            </p:cNvPr>
            <p:cNvSpPr>
              <a:spLocks/>
            </p:cNvSpPr>
            <p:nvPr/>
          </p:nvSpPr>
          <p:spPr bwMode="auto">
            <a:xfrm rot="6093354">
              <a:off x="4097" y="3047"/>
              <a:ext cx="1147" cy="302"/>
            </a:xfrm>
            <a:custGeom>
              <a:avLst/>
              <a:gdLst>
                <a:gd name="T0" fmla="*/ 0 w 1147"/>
                <a:gd name="T1" fmla="*/ 302 h 302"/>
                <a:gd name="T2" fmla="*/ 115 w 1147"/>
                <a:gd name="T3" fmla="*/ 259 h 302"/>
                <a:gd name="T4" fmla="*/ 235 w 1147"/>
                <a:gd name="T5" fmla="*/ 249 h 302"/>
                <a:gd name="T6" fmla="*/ 374 w 1147"/>
                <a:gd name="T7" fmla="*/ 264 h 302"/>
                <a:gd name="T8" fmla="*/ 523 w 1147"/>
                <a:gd name="T9" fmla="*/ 273 h 302"/>
                <a:gd name="T10" fmla="*/ 677 w 1147"/>
                <a:gd name="T11" fmla="*/ 254 h 302"/>
                <a:gd name="T12" fmla="*/ 773 w 1147"/>
                <a:gd name="T13" fmla="*/ 206 h 302"/>
                <a:gd name="T14" fmla="*/ 946 w 1147"/>
                <a:gd name="T15" fmla="*/ 110 h 302"/>
                <a:gd name="T16" fmla="*/ 1032 w 1147"/>
                <a:gd name="T17" fmla="*/ 48 h 302"/>
                <a:gd name="T18" fmla="*/ 1147 w 1147"/>
                <a:gd name="T19" fmla="*/ 0 h 3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7"/>
                <a:gd name="T31" fmla="*/ 0 h 302"/>
                <a:gd name="T32" fmla="*/ 1147 w 1147"/>
                <a:gd name="T33" fmla="*/ 302 h 30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7" h="302">
                  <a:moveTo>
                    <a:pt x="0" y="302"/>
                  </a:moveTo>
                  <a:lnTo>
                    <a:pt x="115" y="259"/>
                  </a:lnTo>
                  <a:lnTo>
                    <a:pt x="235" y="249"/>
                  </a:lnTo>
                  <a:lnTo>
                    <a:pt x="374" y="264"/>
                  </a:lnTo>
                  <a:lnTo>
                    <a:pt x="523" y="273"/>
                  </a:lnTo>
                  <a:lnTo>
                    <a:pt x="677" y="254"/>
                  </a:lnTo>
                  <a:lnTo>
                    <a:pt x="773" y="206"/>
                  </a:lnTo>
                  <a:lnTo>
                    <a:pt x="946" y="110"/>
                  </a:lnTo>
                  <a:lnTo>
                    <a:pt x="1032" y="48"/>
                  </a:lnTo>
                  <a:lnTo>
                    <a:pt x="1147" y="0"/>
                  </a:lnTo>
                </a:path>
              </a:pathLst>
            </a:custGeom>
            <a:noFill/>
            <a:ln w="19050">
              <a:solidFill>
                <a:srgbClr val="FF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CH" altLang="it-IT" sz="2400">
                <a:latin typeface="Times New Roman" panose="02020603050405020304" pitchFamily="18" charset="0"/>
              </a:endParaRPr>
            </a:p>
          </p:txBody>
        </p:sp>
        <p:sp>
          <p:nvSpPr>
            <p:cNvPr id="24684" name="Freeform 68">
              <a:extLst>
                <a:ext uri="{FF2B5EF4-FFF2-40B4-BE49-F238E27FC236}">
                  <a16:creationId xmlns:a16="http://schemas.microsoft.com/office/drawing/2014/main" id="{4840E63A-F801-8449-90E4-464925AA83C3}"/>
                </a:ext>
              </a:extLst>
            </p:cNvPr>
            <p:cNvSpPr>
              <a:spLocks/>
            </p:cNvSpPr>
            <p:nvPr/>
          </p:nvSpPr>
          <p:spPr bwMode="auto">
            <a:xfrm rot="6093354">
              <a:off x="4097" y="3047"/>
              <a:ext cx="1147" cy="302"/>
            </a:xfrm>
            <a:custGeom>
              <a:avLst/>
              <a:gdLst>
                <a:gd name="T0" fmla="*/ 0 w 1147"/>
                <a:gd name="T1" fmla="*/ 302 h 302"/>
                <a:gd name="T2" fmla="*/ 115 w 1147"/>
                <a:gd name="T3" fmla="*/ 259 h 302"/>
                <a:gd name="T4" fmla="*/ 235 w 1147"/>
                <a:gd name="T5" fmla="*/ 249 h 302"/>
                <a:gd name="T6" fmla="*/ 374 w 1147"/>
                <a:gd name="T7" fmla="*/ 264 h 302"/>
                <a:gd name="T8" fmla="*/ 523 w 1147"/>
                <a:gd name="T9" fmla="*/ 273 h 302"/>
                <a:gd name="T10" fmla="*/ 677 w 1147"/>
                <a:gd name="T11" fmla="*/ 254 h 302"/>
                <a:gd name="T12" fmla="*/ 773 w 1147"/>
                <a:gd name="T13" fmla="*/ 206 h 302"/>
                <a:gd name="T14" fmla="*/ 946 w 1147"/>
                <a:gd name="T15" fmla="*/ 110 h 302"/>
                <a:gd name="T16" fmla="*/ 1032 w 1147"/>
                <a:gd name="T17" fmla="*/ 48 h 302"/>
                <a:gd name="T18" fmla="*/ 1147 w 1147"/>
                <a:gd name="T19" fmla="*/ 0 h 3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7"/>
                <a:gd name="T31" fmla="*/ 0 h 302"/>
                <a:gd name="T32" fmla="*/ 1147 w 1147"/>
                <a:gd name="T33" fmla="*/ 302 h 30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7" h="302">
                  <a:moveTo>
                    <a:pt x="0" y="302"/>
                  </a:moveTo>
                  <a:lnTo>
                    <a:pt x="115" y="259"/>
                  </a:lnTo>
                  <a:lnTo>
                    <a:pt x="235" y="249"/>
                  </a:lnTo>
                  <a:lnTo>
                    <a:pt x="374" y="264"/>
                  </a:lnTo>
                  <a:lnTo>
                    <a:pt x="523" y="273"/>
                  </a:lnTo>
                  <a:lnTo>
                    <a:pt x="677" y="254"/>
                  </a:lnTo>
                  <a:lnTo>
                    <a:pt x="773" y="206"/>
                  </a:lnTo>
                  <a:lnTo>
                    <a:pt x="946" y="110"/>
                  </a:lnTo>
                  <a:lnTo>
                    <a:pt x="1032" y="48"/>
                  </a:lnTo>
                  <a:lnTo>
                    <a:pt x="1147" y="0"/>
                  </a:lnTo>
                </a:path>
              </a:pathLst>
            </a:custGeom>
            <a:noFill/>
            <a:ln w="19050">
              <a:solidFill>
                <a:srgbClr val="0000CC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CH" altLang="it-IT" sz="2400">
                <a:latin typeface="Times New Roman" panose="02020603050405020304" pitchFamily="18" charset="0"/>
              </a:endParaRPr>
            </a:p>
          </p:txBody>
        </p:sp>
        <p:sp>
          <p:nvSpPr>
            <p:cNvPr id="24685" name="Freeform 69">
              <a:extLst>
                <a:ext uri="{FF2B5EF4-FFF2-40B4-BE49-F238E27FC236}">
                  <a16:creationId xmlns:a16="http://schemas.microsoft.com/office/drawing/2014/main" id="{774C8DA9-DBEF-E34A-A12B-78A9AFC0F348}"/>
                </a:ext>
              </a:extLst>
            </p:cNvPr>
            <p:cNvSpPr>
              <a:spLocks/>
            </p:cNvSpPr>
            <p:nvPr/>
          </p:nvSpPr>
          <p:spPr bwMode="auto">
            <a:xfrm rot="-9070878" flipH="1" flipV="1">
              <a:off x="4619" y="2541"/>
              <a:ext cx="194" cy="1264"/>
            </a:xfrm>
            <a:custGeom>
              <a:avLst/>
              <a:gdLst>
                <a:gd name="T0" fmla="*/ 89 w 166"/>
                <a:gd name="T1" fmla="*/ 184 h 1100"/>
                <a:gd name="T2" fmla="*/ 112 w 166"/>
                <a:gd name="T3" fmla="*/ 286 h 1100"/>
                <a:gd name="T4" fmla="*/ 89 w 166"/>
                <a:gd name="T5" fmla="*/ 381 h 1100"/>
                <a:gd name="T6" fmla="*/ 60 w 166"/>
                <a:gd name="T7" fmla="*/ 588 h 1100"/>
                <a:gd name="T8" fmla="*/ 89 w 166"/>
                <a:gd name="T9" fmla="*/ 772 h 1100"/>
                <a:gd name="T10" fmla="*/ 97 w 166"/>
                <a:gd name="T11" fmla="*/ 970 h 1100"/>
                <a:gd name="T12" fmla="*/ 51 w 166"/>
                <a:gd name="T13" fmla="*/ 1066 h 1100"/>
                <a:gd name="T14" fmla="*/ 0 w 166"/>
                <a:gd name="T15" fmla="*/ 1154 h 1100"/>
                <a:gd name="T16" fmla="*/ 75 w 166"/>
                <a:gd name="T17" fmla="*/ 1073 h 1100"/>
                <a:gd name="T18" fmla="*/ 75 w 166"/>
                <a:gd name="T19" fmla="*/ 1140 h 1100"/>
                <a:gd name="T20" fmla="*/ 104 w 166"/>
                <a:gd name="T21" fmla="*/ 1015 h 1100"/>
                <a:gd name="T22" fmla="*/ 179 w 166"/>
                <a:gd name="T23" fmla="*/ 1264 h 1100"/>
                <a:gd name="T24" fmla="*/ 141 w 166"/>
                <a:gd name="T25" fmla="*/ 1015 h 1100"/>
                <a:gd name="T26" fmla="*/ 119 w 166"/>
                <a:gd name="T27" fmla="*/ 883 h 1100"/>
                <a:gd name="T28" fmla="*/ 141 w 166"/>
                <a:gd name="T29" fmla="*/ 794 h 1100"/>
                <a:gd name="T30" fmla="*/ 141 w 166"/>
                <a:gd name="T31" fmla="*/ 654 h 1100"/>
                <a:gd name="T32" fmla="*/ 164 w 166"/>
                <a:gd name="T33" fmla="*/ 411 h 1100"/>
                <a:gd name="T34" fmla="*/ 141 w 166"/>
                <a:gd name="T35" fmla="*/ 257 h 1100"/>
                <a:gd name="T36" fmla="*/ 150 w 166"/>
                <a:gd name="T37" fmla="*/ 110 h 1100"/>
                <a:gd name="T38" fmla="*/ 194 w 166"/>
                <a:gd name="T39" fmla="*/ 0 h 1100"/>
                <a:gd name="T40" fmla="*/ 134 w 166"/>
                <a:gd name="T41" fmla="*/ 117 h 1100"/>
                <a:gd name="T42" fmla="*/ 112 w 166"/>
                <a:gd name="T43" fmla="*/ 37 h 1100"/>
                <a:gd name="T44" fmla="*/ 126 w 166"/>
                <a:gd name="T45" fmla="*/ 206 h 1100"/>
                <a:gd name="T46" fmla="*/ 75 w 166"/>
                <a:gd name="T47" fmla="*/ 139 h 1100"/>
                <a:gd name="T48" fmla="*/ 89 w 166"/>
                <a:gd name="T49" fmla="*/ 184 h 110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66"/>
                <a:gd name="T76" fmla="*/ 0 h 1100"/>
                <a:gd name="T77" fmla="*/ 166 w 166"/>
                <a:gd name="T78" fmla="*/ 1100 h 110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66" h="1100">
                  <a:moveTo>
                    <a:pt x="76" y="160"/>
                  </a:moveTo>
                  <a:lnTo>
                    <a:pt x="96" y="249"/>
                  </a:lnTo>
                  <a:lnTo>
                    <a:pt x="76" y="332"/>
                  </a:lnTo>
                  <a:lnTo>
                    <a:pt x="51" y="512"/>
                  </a:lnTo>
                  <a:lnTo>
                    <a:pt x="76" y="672"/>
                  </a:lnTo>
                  <a:lnTo>
                    <a:pt x="83" y="844"/>
                  </a:lnTo>
                  <a:lnTo>
                    <a:pt x="44" y="928"/>
                  </a:lnTo>
                  <a:lnTo>
                    <a:pt x="0" y="1004"/>
                  </a:lnTo>
                  <a:lnTo>
                    <a:pt x="64" y="934"/>
                  </a:lnTo>
                  <a:lnTo>
                    <a:pt x="64" y="992"/>
                  </a:lnTo>
                  <a:lnTo>
                    <a:pt x="89" y="883"/>
                  </a:lnTo>
                  <a:lnTo>
                    <a:pt x="153" y="1100"/>
                  </a:lnTo>
                  <a:lnTo>
                    <a:pt x="121" y="883"/>
                  </a:lnTo>
                  <a:lnTo>
                    <a:pt x="102" y="768"/>
                  </a:lnTo>
                  <a:lnTo>
                    <a:pt x="121" y="691"/>
                  </a:lnTo>
                  <a:lnTo>
                    <a:pt x="121" y="569"/>
                  </a:lnTo>
                  <a:lnTo>
                    <a:pt x="140" y="358"/>
                  </a:lnTo>
                  <a:lnTo>
                    <a:pt x="121" y="224"/>
                  </a:lnTo>
                  <a:lnTo>
                    <a:pt x="128" y="96"/>
                  </a:lnTo>
                  <a:lnTo>
                    <a:pt x="166" y="0"/>
                  </a:lnTo>
                  <a:lnTo>
                    <a:pt x="115" y="102"/>
                  </a:lnTo>
                  <a:lnTo>
                    <a:pt x="96" y="32"/>
                  </a:lnTo>
                  <a:lnTo>
                    <a:pt x="108" y="179"/>
                  </a:lnTo>
                  <a:lnTo>
                    <a:pt x="64" y="121"/>
                  </a:lnTo>
                  <a:lnTo>
                    <a:pt x="76" y="160"/>
                  </a:lnTo>
                  <a:close/>
                </a:path>
              </a:pathLst>
            </a:custGeom>
            <a:solidFill>
              <a:srgbClr val="0080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CH" altLang="it-IT" sz="2400">
                <a:latin typeface="Times New Roman" panose="02020603050405020304" pitchFamily="18" charset="0"/>
              </a:endParaRPr>
            </a:p>
          </p:txBody>
        </p:sp>
        <p:sp>
          <p:nvSpPr>
            <p:cNvPr id="24686" name="Freeform 70">
              <a:extLst>
                <a:ext uri="{FF2B5EF4-FFF2-40B4-BE49-F238E27FC236}">
                  <a16:creationId xmlns:a16="http://schemas.microsoft.com/office/drawing/2014/main" id="{3D39C0D0-4328-E243-B959-68866D367B1B}"/>
                </a:ext>
              </a:extLst>
            </p:cNvPr>
            <p:cNvSpPr>
              <a:spLocks/>
            </p:cNvSpPr>
            <p:nvPr/>
          </p:nvSpPr>
          <p:spPr bwMode="auto">
            <a:xfrm rot="-4102467">
              <a:off x="4739" y="3063"/>
              <a:ext cx="89" cy="53"/>
            </a:xfrm>
            <a:custGeom>
              <a:avLst/>
              <a:gdLst>
                <a:gd name="T0" fmla="*/ 3 w 77"/>
                <a:gd name="T1" fmla="*/ 0 h 45"/>
                <a:gd name="T2" fmla="*/ 0 w 77"/>
                <a:gd name="T3" fmla="*/ 24 h 45"/>
                <a:gd name="T4" fmla="*/ 22 w 77"/>
                <a:gd name="T5" fmla="*/ 38 h 45"/>
                <a:gd name="T6" fmla="*/ 59 w 77"/>
                <a:gd name="T7" fmla="*/ 49 h 45"/>
                <a:gd name="T8" fmla="*/ 89 w 77"/>
                <a:gd name="T9" fmla="*/ 53 h 45"/>
                <a:gd name="T10" fmla="*/ 89 w 77"/>
                <a:gd name="T11" fmla="*/ 27 h 45"/>
                <a:gd name="T12" fmla="*/ 66 w 77"/>
                <a:gd name="T13" fmla="*/ 8 h 45"/>
                <a:gd name="T14" fmla="*/ 3 w 77"/>
                <a:gd name="T15" fmla="*/ 0 h 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7"/>
                <a:gd name="T25" fmla="*/ 0 h 45"/>
                <a:gd name="T26" fmla="*/ 77 w 77"/>
                <a:gd name="T27" fmla="*/ 45 h 4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7" h="45">
                  <a:moveTo>
                    <a:pt x="3" y="0"/>
                  </a:moveTo>
                  <a:lnTo>
                    <a:pt x="0" y="20"/>
                  </a:lnTo>
                  <a:lnTo>
                    <a:pt x="19" y="32"/>
                  </a:lnTo>
                  <a:lnTo>
                    <a:pt x="51" y="42"/>
                  </a:lnTo>
                  <a:lnTo>
                    <a:pt x="77" y="45"/>
                  </a:lnTo>
                  <a:lnTo>
                    <a:pt x="77" y="23"/>
                  </a:lnTo>
                  <a:lnTo>
                    <a:pt x="57" y="7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CH" altLang="it-IT" sz="2400">
                <a:latin typeface="Times New Roman" panose="02020603050405020304" pitchFamily="18" charset="0"/>
              </a:endParaRPr>
            </a:p>
          </p:txBody>
        </p:sp>
        <p:sp>
          <p:nvSpPr>
            <p:cNvPr id="24687" name="Line 71">
              <a:extLst>
                <a:ext uri="{FF2B5EF4-FFF2-40B4-BE49-F238E27FC236}">
                  <a16:creationId xmlns:a16="http://schemas.microsoft.com/office/drawing/2014/main" id="{E81818C5-EA39-FE44-A9D7-3F62C1B1498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6824580">
              <a:off x="4660" y="3184"/>
              <a:ext cx="85" cy="11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4688" name="Line 72">
              <a:extLst>
                <a:ext uri="{FF2B5EF4-FFF2-40B4-BE49-F238E27FC236}">
                  <a16:creationId xmlns:a16="http://schemas.microsoft.com/office/drawing/2014/main" id="{A0A6344C-530E-3440-90B7-12A57A5BA99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6824580">
              <a:off x="4676" y="3147"/>
              <a:ext cx="68" cy="8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4689" name="Line 73">
              <a:extLst>
                <a:ext uri="{FF2B5EF4-FFF2-40B4-BE49-F238E27FC236}">
                  <a16:creationId xmlns:a16="http://schemas.microsoft.com/office/drawing/2014/main" id="{04FBCE8E-3B7F-9F4E-BAE3-A51D2DB2DA7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6609229">
              <a:off x="4823" y="2932"/>
              <a:ext cx="80" cy="106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4690" name="Line 74">
              <a:extLst>
                <a:ext uri="{FF2B5EF4-FFF2-40B4-BE49-F238E27FC236}">
                  <a16:creationId xmlns:a16="http://schemas.microsoft.com/office/drawing/2014/main" id="{E6C4A192-9D39-6F45-93A0-3AB6BA2D562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6609229">
              <a:off x="4815" y="2929"/>
              <a:ext cx="65" cy="8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4691" name="Line 75">
              <a:extLst>
                <a:ext uri="{FF2B5EF4-FFF2-40B4-BE49-F238E27FC236}">
                  <a16:creationId xmlns:a16="http://schemas.microsoft.com/office/drawing/2014/main" id="{FA1F72F9-43B1-9940-BBC0-8EB4E7F7EBA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6609229">
              <a:off x="4814" y="2956"/>
              <a:ext cx="26" cy="3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4692" name="Freeform 76">
              <a:extLst>
                <a:ext uri="{FF2B5EF4-FFF2-40B4-BE49-F238E27FC236}">
                  <a16:creationId xmlns:a16="http://schemas.microsoft.com/office/drawing/2014/main" id="{7C1FF223-9896-484E-BE01-7507533E50ED}"/>
                </a:ext>
              </a:extLst>
            </p:cNvPr>
            <p:cNvSpPr>
              <a:spLocks/>
            </p:cNvSpPr>
            <p:nvPr/>
          </p:nvSpPr>
          <p:spPr bwMode="auto">
            <a:xfrm rot="-1562779">
              <a:off x="4320" y="3056"/>
              <a:ext cx="631" cy="734"/>
            </a:xfrm>
            <a:custGeom>
              <a:avLst/>
              <a:gdLst>
                <a:gd name="T0" fmla="*/ 631 w 631"/>
                <a:gd name="T1" fmla="*/ 0 h 734"/>
                <a:gd name="T2" fmla="*/ 556 w 631"/>
                <a:gd name="T3" fmla="*/ 78 h 734"/>
                <a:gd name="T4" fmla="*/ 489 w 631"/>
                <a:gd name="T5" fmla="*/ 168 h 734"/>
                <a:gd name="T6" fmla="*/ 420 w 631"/>
                <a:gd name="T7" fmla="*/ 278 h 734"/>
                <a:gd name="T8" fmla="*/ 344 w 631"/>
                <a:gd name="T9" fmla="*/ 394 h 734"/>
                <a:gd name="T10" fmla="*/ 256 w 631"/>
                <a:gd name="T11" fmla="*/ 509 h 734"/>
                <a:gd name="T12" fmla="*/ 190 w 631"/>
                <a:gd name="T13" fmla="*/ 571 h 734"/>
                <a:gd name="T14" fmla="*/ 67 w 631"/>
                <a:gd name="T15" fmla="*/ 682 h 734"/>
                <a:gd name="T16" fmla="*/ 0 w 631"/>
                <a:gd name="T17" fmla="*/ 734 h 73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31"/>
                <a:gd name="T28" fmla="*/ 0 h 734"/>
                <a:gd name="T29" fmla="*/ 631 w 631"/>
                <a:gd name="T30" fmla="*/ 734 h 73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31" h="734">
                  <a:moveTo>
                    <a:pt x="631" y="0"/>
                  </a:moveTo>
                  <a:lnTo>
                    <a:pt x="556" y="78"/>
                  </a:lnTo>
                  <a:lnTo>
                    <a:pt x="489" y="168"/>
                  </a:lnTo>
                  <a:lnTo>
                    <a:pt x="420" y="278"/>
                  </a:lnTo>
                  <a:lnTo>
                    <a:pt x="344" y="394"/>
                  </a:lnTo>
                  <a:lnTo>
                    <a:pt x="256" y="509"/>
                  </a:lnTo>
                  <a:lnTo>
                    <a:pt x="190" y="571"/>
                  </a:lnTo>
                  <a:lnTo>
                    <a:pt x="67" y="682"/>
                  </a:lnTo>
                  <a:lnTo>
                    <a:pt x="0" y="734"/>
                  </a:lnTo>
                </a:path>
              </a:pathLst>
            </a:custGeom>
            <a:noFill/>
            <a:ln w="19050">
              <a:solidFill>
                <a:srgbClr val="FF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CH" altLang="it-IT" sz="2400">
                <a:latin typeface="Times New Roman" panose="02020603050405020304" pitchFamily="18" charset="0"/>
              </a:endParaRPr>
            </a:p>
          </p:txBody>
        </p:sp>
        <p:sp>
          <p:nvSpPr>
            <p:cNvPr id="24693" name="Freeform 77">
              <a:extLst>
                <a:ext uri="{FF2B5EF4-FFF2-40B4-BE49-F238E27FC236}">
                  <a16:creationId xmlns:a16="http://schemas.microsoft.com/office/drawing/2014/main" id="{EB03AF19-E7A3-9F46-977A-2CDA2EEEDBDA}"/>
                </a:ext>
              </a:extLst>
            </p:cNvPr>
            <p:cNvSpPr>
              <a:spLocks/>
            </p:cNvSpPr>
            <p:nvPr/>
          </p:nvSpPr>
          <p:spPr bwMode="auto">
            <a:xfrm rot="-1562779">
              <a:off x="4320" y="3056"/>
              <a:ext cx="631" cy="734"/>
            </a:xfrm>
            <a:custGeom>
              <a:avLst/>
              <a:gdLst>
                <a:gd name="T0" fmla="*/ 631 w 631"/>
                <a:gd name="T1" fmla="*/ 0 h 734"/>
                <a:gd name="T2" fmla="*/ 556 w 631"/>
                <a:gd name="T3" fmla="*/ 78 h 734"/>
                <a:gd name="T4" fmla="*/ 489 w 631"/>
                <a:gd name="T5" fmla="*/ 168 h 734"/>
                <a:gd name="T6" fmla="*/ 420 w 631"/>
                <a:gd name="T7" fmla="*/ 278 h 734"/>
                <a:gd name="T8" fmla="*/ 344 w 631"/>
                <a:gd name="T9" fmla="*/ 394 h 734"/>
                <a:gd name="T10" fmla="*/ 256 w 631"/>
                <a:gd name="T11" fmla="*/ 509 h 734"/>
                <a:gd name="T12" fmla="*/ 190 w 631"/>
                <a:gd name="T13" fmla="*/ 571 h 734"/>
                <a:gd name="T14" fmla="*/ 67 w 631"/>
                <a:gd name="T15" fmla="*/ 682 h 734"/>
                <a:gd name="T16" fmla="*/ 0 w 631"/>
                <a:gd name="T17" fmla="*/ 734 h 73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31"/>
                <a:gd name="T28" fmla="*/ 0 h 734"/>
                <a:gd name="T29" fmla="*/ 631 w 631"/>
                <a:gd name="T30" fmla="*/ 734 h 73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31" h="734">
                  <a:moveTo>
                    <a:pt x="631" y="0"/>
                  </a:moveTo>
                  <a:lnTo>
                    <a:pt x="556" y="78"/>
                  </a:lnTo>
                  <a:lnTo>
                    <a:pt x="489" y="168"/>
                  </a:lnTo>
                  <a:lnTo>
                    <a:pt x="420" y="278"/>
                  </a:lnTo>
                  <a:lnTo>
                    <a:pt x="344" y="394"/>
                  </a:lnTo>
                  <a:lnTo>
                    <a:pt x="256" y="509"/>
                  </a:lnTo>
                  <a:lnTo>
                    <a:pt x="190" y="571"/>
                  </a:lnTo>
                  <a:lnTo>
                    <a:pt x="67" y="682"/>
                  </a:lnTo>
                  <a:lnTo>
                    <a:pt x="0" y="734"/>
                  </a:lnTo>
                </a:path>
              </a:pathLst>
            </a:custGeom>
            <a:noFill/>
            <a:ln w="19050">
              <a:solidFill>
                <a:srgbClr val="0000CC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CH" altLang="it-IT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24694" name="Group 78">
              <a:extLst>
                <a:ext uri="{FF2B5EF4-FFF2-40B4-BE49-F238E27FC236}">
                  <a16:creationId xmlns:a16="http://schemas.microsoft.com/office/drawing/2014/main" id="{3D5E0E2F-E7C3-274B-88DE-339AE4F6105F}"/>
                </a:ext>
              </a:extLst>
            </p:cNvPr>
            <p:cNvGrpSpPr>
              <a:grpSpLocks/>
            </p:cNvGrpSpPr>
            <p:nvPr/>
          </p:nvGrpSpPr>
          <p:grpSpPr bwMode="auto">
            <a:xfrm rot="-1562779">
              <a:off x="4655" y="2390"/>
              <a:ext cx="217" cy="342"/>
              <a:chOff x="1520" y="2464"/>
              <a:chExt cx="739" cy="893"/>
            </a:xfrm>
          </p:grpSpPr>
          <p:sp>
            <p:nvSpPr>
              <p:cNvPr id="24719" name="Freeform 79">
                <a:extLst>
                  <a:ext uri="{FF2B5EF4-FFF2-40B4-BE49-F238E27FC236}">
                    <a16:creationId xmlns:a16="http://schemas.microsoft.com/office/drawing/2014/main" id="{45F57562-2AAD-A84C-A88C-F39A78838A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0" y="2464"/>
                <a:ext cx="739" cy="893"/>
              </a:xfrm>
              <a:custGeom>
                <a:avLst/>
                <a:gdLst>
                  <a:gd name="T0" fmla="*/ 173 w 739"/>
                  <a:gd name="T1" fmla="*/ 106 h 893"/>
                  <a:gd name="T2" fmla="*/ 122 w 739"/>
                  <a:gd name="T3" fmla="*/ 163 h 893"/>
                  <a:gd name="T4" fmla="*/ 83 w 739"/>
                  <a:gd name="T5" fmla="*/ 224 h 893"/>
                  <a:gd name="T6" fmla="*/ 58 w 739"/>
                  <a:gd name="T7" fmla="*/ 304 h 893"/>
                  <a:gd name="T8" fmla="*/ 54 w 739"/>
                  <a:gd name="T9" fmla="*/ 429 h 893"/>
                  <a:gd name="T10" fmla="*/ 0 w 739"/>
                  <a:gd name="T11" fmla="*/ 525 h 893"/>
                  <a:gd name="T12" fmla="*/ 0 w 739"/>
                  <a:gd name="T13" fmla="*/ 656 h 893"/>
                  <a:gd name="T14" fmla="*/ 61 w 739"/>
                  <a:gd name="T15" fmla="*/ 803 h 893"/>
                  <a:gd name="T16" fmla="*/ 157 w 739"/>
                  <a:gd name="T17" fmla="*/ 864 h 893"/>
                  <a:gd name="T18" fmla="*/ 288 w 739"/>
                  <a:gd name="T19" fmla="*/ 893 h 893"/>
                  <a:gd name="T20" fmla="*/ 448 w 739"/>
                  <a:gd name="T21" fmla="*/ 893 h 893"/>
                  <a:gd name="T22" fmla="*/ 547 w 739"/>
                  <a:gd name="T23" fmla="*/ 864 h 893"/>
                  <a:gd name="T24" fmla="*/ 646 w 739"/>
                  <a:gd name="T25" fmla="*/ 781 h 893"/>
                  <a:gd name="T26" fmla="*/ 698 w 739"/>
                  <a:gd name="T27" fmla="*/ 682 h 893"/>
                  <a:gd name="T28" fmla="*/ 714 w 739"/>
                  <a:gd name="T29" fmla="*/ 608 h 893"/>
                  <a:gd name="T30" fmla="*/ 736 w 739"/>
                  <a:gd name="T31" fmla="*/ 522 h 893"/>
                  <a:gd name="T32" fmla="*/ 739 w 739"/>
                  <a:gd name="T33" fmla="*/ 422 h 893"/>
                  <a:gd name="T34" fmla="*/ 723 w 739"/>
                  <a:gd name="T35" fmla="*/ 304 h 893"/>
                  <a:gd name="T36" fmla="*/ 685 w 739"/>
                  <a:gd name="T37" fmla="*/ 214 h 893"/>
                  <a:gd name="T38" fmla="*/ 630 w 739"/>
                  <a:gd name="T39" fmla="*/ 160 h 893"/>
                  <a:gd name="T40" fmla="*/ 579 w 739"/>
                  <a:gd name="T41" fmla="*/ 93 h 893"/>
                  <a:gd name="T42" fmla="*/ 477 w 739"/>
                  <a:gd name="T43" fmla="*/ 13 h 893"/>
                  <a:gd name="T44" fmla="*/ 419 w 739"/>
                  <a:gd name="T45" fmla="*/ 0 h 893"/>
                  <a:gd name="T46" fmla="*/ 349 w 739"/>
                  <a:gd name="T47" fmla="*/ 3 h 893"/>
                  <a:gd name="T48" fmla="*/ 288 w 739"/>
                  <a:gd name="T49" fmla="*/ 22 h 893"/>
                  <a:gd name="T50" fmla="*/ 234 w 739"/>
                  <a:gd name="T51" fmla="*/ 54 h 893"/>
                  <a:gd name="T52" fmla="*/ 173 w 739"/>
                  <a:gd name="T53" fmla="*/ 106 h 89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739"/>
                  <a:gd name="T82" fmla="*/ 0 h 893"/>
                  <a:gd name="T83" fmla="*/ 739 w 739"/>
                  <a:gd name="T84" fmla="*/ 893 h 893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739" h="893">
                    <a:moveTo>
                      <a:pt x="173" y="106"/>
                    </a:moveTo>
                    <a:lnTo>
                      <a:pt x="122" y="163"/>
                    </a:lnTo>
                    <a:lnTo>
                      <a:pt x="83" y="224"/>
                    </a:lnTo>
                    <a:lnTo>
                      <a:pt x="58" y="304"/>
                    </a:lnTo>
                    <a:lnTo>
                      <a:pt x="54" y="429"/>
                    </a:lnTo>
                    <a:lnTo>
                      <a:pt x="0" y="525"/>
                    </a:lnTo>
                    <a:lnTo>
                      <a:pt x="0" y="656"/>
                    </a:lnTo>
                    <a:lnTo>
                      <a:pt x="61" y="803"/>
                    </a:lnTo>
                    <a:lnTo>
                      <a:pt x="157" y="864"/>
                    </a:lnTo>
                    <a:lnTo>
                      <a:pt x="288" y="893"/>
                    </a:lnTo>
                    <a:lnTo>
                      <a:pt x="448" y="893"/>
                    </a:lnTo>
                    <a:lnTo>
                      <a:pt x="547" y="864"/>
                    </a:lnTo>
                    <a:lnTo>
                      <a:pt x="646" y="781"/>
                    </a:lnTo>
                    <a:lnTo>
                      <a:pt x="698" y="682"/>
                    </a:lnTo>
                    <a:lnTo>
                      <a:pt x="714" y="608"/>
                    </a:lnTo>
                    <a:lnTo>
                      <a:pt x="736" y="522"/>
                    </a:lnTo>
                    <a:lnTo>
                      <a:pt x="739" y="422"/>
                    </a:lnTo>
                    <a:lnTo>
                      <a:pt x="723" y="304"/>
                    </a:lnTo>
                    <a:lnTo>
                      <a:pt x="685" y="214"/>
                    </a:lnTo>
                    <a:lnTo>
                      <a:pt x="630" y="160"/>
                    </a:lnTo>
                    <a:lnTo>
                      <a:pt x="579" y="93"/>
                    </a:lnTo>
                    <a:lnTo>
                      <a:pt x="477" y="13"/>
                    </a:lnTo>
                    <a:lnTo>
                      <a:pt x="419" y="0"/>
                    </a:lnTo>
                    <a:lnTo>
                      <a:pt x="349" y="3"/>
                    </a:lnTo>
                    <a:lnTo>
                      <a:pt x="288" y="22"/>
                    </a:lnTo>
                    <a:lnTo>
                      <a:pt x="234" y="54"/>
                    </a:lnTo>
                    <a:lnTo>
                      <a:pt x="173" y="10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763535"/>
                  </a:gs>
                  <a:gs pos="50000">
                    <a:srgbClr val="FF7373"/>
                  </a:gs>
                  <a:gs pos="100000">
                    <a:srgbClr val="763535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CH" altLang="it-IT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720" name="Freeform 80">
                <a:extLst>
                  <a:ext uri="{FF2B5EF4-FFF2-40B4-BE49-F238E27FC236}">
                    <a16:creationId xmlns:a16="http://schemas.microsoft.com/office/drawing/2014/main" id="{FC57AA5F-3834-6A48-8954-DC04E10CDA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9" y="2643"/>
                <a:ext cx="691" cy="682"/>
              </a:xfrm>
              <a:custGeom>
                <a:avLst/>
                <a:gdLst>
                  <a:gd name="T0" fmla="*/ 112 w 691"/>
                  <a:gd name="T1" fmla="*/ 39 h 682"/>
                  <a:gd name="T2" fmla="*/ 67 w 691"/>
                  <a:gd name="T3" fmla="*/ 99 h 682"/>
                  <a:gd name="T4" fmla="*/ 61 w 691"/>
                  <a:gd name="T5" fmla="*/ 163 h 682"/>
                  <a:gd name="T6" fmla="*/ 58 w 691"/>
                  <a:gd name="T7" fmla="*/ 256 h 682"/>
                  <a:gd name="T8" fmla="*/ 26 w 691"/>
                  <a:gd name="T9" fmla="*/ 298 h 682"/>
                  <a:gd name="T10" fmla="*/ 7 w 691"/>
                  <a:gd name="T11" fmla="*/ 355 h 682"/>
                  <a:gd name="T12" fmla="*/ 0 w 691"/>
                  <a:gd name="T13" fmla="*/ 426 h 682"/>
                  <a:gd name="T14" fmla="*/ 29 w 691"/>
                  <a:gd name="T15" fmla="*/ 531 h 682"/>
                  <a:gd name="T16" fmla="*/ 71 w 691"/>
                  <a:gd name="T17" fmla="*/ 602 h 682"/>
                  <a:gd name="T18" fmla="*/ 138 w 691"/>
                  <a:gd name="T19" fmla="*/ 647 h 682"/>
                  <a:gd name="T20" fmla="*/ 205 w 691"/>
                  <a:gd name="T21" fmla="*/ 663 h 682"/>
                  <a:gd name="T22" fmla="*/ 327 w 691"/>
                  <a:gd name="T23" fmla="*/ 682 h 682"/>
                  <a:gd name="T24" fmla="*/ 445 w 691"/>
                  <a:gd name="T25" fmla="*/ 669 h 682"/>
                  <a:gd name="T26" fmla="*/ 531 w 691"/>
                  <a:gd name="T27" fmla="*/ 637 h 682"/>
                  <a:gd name="T28" fmla="*/ 624 w 691"/>
                  <a:gd name="T29" fmla="*/ 560 h 682"/>
                  <a:gd name="T30" fmla="*/ 659 w 691"/>
                  <a:gd name="T31" fmla="*/ 458 h 682"/>
                  <a:gd name="T32" fmla="*/ 679 w 691"/>
                  <a:gd name="T33" fmla="*/ 378 h 682"/>
                  <a:gd name="T34" fmla="*/ 691 w 691"/>
                  <a:gd name="T35" fmla="*/ 266 h 682"/>
                  <a:gd name="T36" fmla="*/ 682 w 691"/>
                  <a:gd name="T37" fmla="*/ 183 h 682"/>
                  <a:gd name="T38" fmla="*/ 663 w 691"/>
                  <a:gd name="T39" fmla="*/ 112 h 682"/>
                  <a:gd name="T40" fmla="*/ 634 w 691"/>
                  <a:gd name="T41" fmla="*/ 67 h 682"/>
                  <a:gd name="T42" fmla="*/ 567 w 691"/>
                  <a:gd name="T43" fmla="*/ 39 h 682"/>
                  <a:gd name="T44" fmla="*/ 499 w 691"/>
                  <a:gd name="T45" fmla="*/ 7 h 682"/>
                  <a:gd name="T46" fmla="*/ 352 w 691"/>
                  <a:gd name="T47" fmla="*/ 0 h 682"/>
                  <a:gd name="T48" fmla="*/ 263 w 691"/>
                  <a:gd name="T49" fmla="*/ 0 h 682"/>
                  <a:gd name="T50" fmla="*/ 186 w 691"/>
                  <a:gd name="T51" fmla="*/ 7 h 682"/>
                  <a:gd name="T52" fmla="*/ 112 w 691"/>
                  <a:gd name="T53" fmla="*/ 39 h 68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691"/>
                  <a:gd name="T82" fmla="*/ 0 h 682"/>
                  <a:gd name="T83" fmla="*/ 691 w 691"/>
                  <a:gd name="T84" fmla="*/ 682 h 682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691" h="682">
                    <a:moveTo>
                      <a:pt x="112" y="39"/>
                    </a:moveTo>
                    <a:lnTo>
                      <a:pt x="67" y="99"/>
                    </a:lnTo>
                    <a:lnTo>
                      <a:pt x="61" y="163"/>
                    </a:lnTo>
                    <a:lnTo>
                      <a:pt x="58" y="256"/>
                    </a:lnTo>
                    <a:lnTo>
                      <a:pt x="26" y="298"/>
                    </a:lnTo>
                    <a:lnTo>
                      <a:pt x="7" y="355"/>
                    </a:lnTo>
                    <a:lnTo>
                      <a:pt x="0" y="426"/>
                    </a:lnTo>
                    <a:lnTo>
                      <a:pt x="29" y="531"/>
                    </a:lnTo>
                    <a:lnTo>
                      <a:pt x="71" y="602"/>
                    </a:lnTo>
                    <a:lnTo>
                      <a:pt x="138" y="647"/>
                    </a:lnTo>
                    <a:lnTo>
                      <a:pt x="205" y="663"/>
                    </a:lnTo>
                    <a:lnTo>
                      <a:pt x="327" y="682"/>
                    </a:lnTo>
                    <a:lnTo>
                      <a:pt x="445" y="669"/>
                    </a:lnTo>
                    <a:lnTo>
                      <a:pt x="531" y="637"/>
                    </a:lnTo>
                    <a:lnTo>
                      <a:pt x="624" y="560"/>
                    </a:lnTo>
                    <a:lnTo>
                      <a:pt x="659" y="458"/>
                    </a:lnTo>
                    <a:lnTo>
                      <a:pt x="679" y="378"/>
                    </a:lnTo>
                    <a:lnTo>
                      <a:pt x="691" y="266"/>
                    </a:lnTo>
                    <a:lnTo>
                      <a:pt x="682" y="183"/>
                    </a:lnTo>
                    <a:lnTo>
                      <a:pt x="663" y="112"/>
                    </a:lnTo>
                    <a:lnTo>
                      <a:pt x="634" y="67"/>
                    </a:lnTo>
                    <a:lnTo>
                      <a:pt x="567" y="39"/>
                    </a:lnTo>
                    <a:lnTo>
                      <a:pt x="499" y="7"/>
                    </a:lnTo>
                    <a:lnTo>
                      <a:pt x="352" y="0"/>
                    </a:lnTo>
                    <a:lnTo>
                      <a:pt x="263" y="0"/>
                    </a:lnTo>
                    <a:lnTo>
                      <a:pt x="186" y="7"/>
                    </a:lnTo>
                    <a:lnTo>
                      <a:pt x="112" y="3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FF99"/>
                  </a:gs>
                  <a:gs pos="50000">
                    <a:srgbClr val="FFFFDD"/>
                  </a:gs>
                  <a:gs pos="100000">
                    <a:srgbClr val="FFFF99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CH" altLang="it-IT" sz="2400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24721" name="Group 81">
                <a:extLst>
                  <a:ext uri="{FF2B5EF4-FFF2-40B4-BE49-F238E27FC236}">
                    <a16:creationId xmlns:a16="http://schemas.microsoft.com/office/drawing/2014/main" id="{914DAC39-C4A5-B34B-AEAC-9943416B8FB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669" y="2676"/>
                <a:ext cx="396" cy="591"/>
                <a:chOff x="1645" y="2714"/>
                <a:chExt cx="351" cy="553"/>
              </a:xfrm>
            </p:grpSpPr>
            <p:sp>
              <p:nvSpPr>
                <p:cNvPr id="24723" name="Freeform 82">
                  <a:extLst>
                    <a:ext uri="{FF2B5EF4-FFF2-40B4-BE49-F238E27FC236}">
                      <a16:creationId xmlns:a16="http://schemas.microsoft.com/office/drawing/2014/main" id="{B1DCEDDC-4616-AE49-BA99-0A8312D46CE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45" y="2714"/>
                  <a:ext cx="351" cy="553"/>
                </a:xfrm>
                <a:custGeom>
                  <a:avLst/>
                  <a:gdLst>
                    <a:gd name="T0" fmla="*/ 148 w 425"/>
                    <a:gd name="T1" fmla="*/ 6 h 553"/>
                    <a:gd name="T2" fmla="*/ 77 w 425"/>
                    <a:gd name="T3" fmla="*/ 35 h 553"/>
                    <a:gd name="T4" fmla="*/ 45 w 425"/>
                    <a:gd name="T5" fmla="*/ 70 h 553"/>
                    <a:gd name="T6" fmla="*/ 7 w 425"/>
                    <a:gd name="T7" fmla="*/ 176 h 553"/>
                    <a:gd name="T8" fmla="*/ 0 w 425"/>
                    <a:gd name="T9" fmla="*/ 256 h 553"/>
                    <a:gd name="T10" fmla="*/ 11 w 425"/>
                    <a:gd name="T11" fmla="*/ 336 h 553"/>
                    <a:gd name="T12" fmla="*/ 34 w 425"/>
                    <a:gd name="T13" fmla="*/ 432 h 553"/>
                    <a:gd name="T14" fmla="*/ 71 w 425"/>
                    <a:gd name="T15" fmla="*/ 505 h 553"/>
                    <a:gd name="T16" fmla="*/ 135 w 425"/>
                    <a:gd name="T17" fmla="*/ 540 h 553"/>
                    <a:gd name="T18" fmla="*/ 183 w 425"/>
                    <a:gd name="T19" fmla="*/ 553 h 553"/>
                    <a:gd name="T20" fmla="*/ 235 w 425"/>
                    <a:gd name="T21" fmla="*/ 553 h 553"/>
                    <a:gd name="T22" fmla="*/ 301 w 425"/>
                    <a:gd name="T23" fmla="*/ 518 h 553"/>
                    <a:gd name="T24" fmla="*/ 344 w 425"/>
                    <a:gd name="T25" fmla="*/ 441 h 553"/>
                    <a:gd name="T26" fmla="*/ 351 w 425"/>
                    <a:gd name="T27" fmla="*/ 374 h 553"/>
                    <a:gd name="T28" fmla="*/ 333 w 425"/>
                    <a:gd name="T29" fmla="*/ 281 h 553"/>
                    <a:gd name="T30" fmla="*/ 320 w 425"/>
                    <a:gd name="T31" fmla="*/ 192 h 553"/>
                    <a:gd name="T32" fmla="*/ 306 w 425"/>
                    <a:gd name="T33" fmla="*/ 131 h 553"/>
                    <a:gd name="T34" fmla="*/ 288 w 425"/>
                    <a:gd name="T35" fmla="*/ 67 h 553"/>
                    <a:gd name="T36" fmla="*/ 243 w 425"/>
                    <a:gd name="T37" fmla="*/ 9 h 553"/>
                    <a:gd name="T38" fmla="*/ 192 w 425"/>
                    <a:gd name="T39" fmla="*/ 0 h 553"/>
                    <a:gd name="T40" fmla="*/ 148 w 425"/>
                    <a:gd name="T41" fmla="*/ 6 h 553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425"/>
                    <a:gd name="T64" fmla="*/ 0 h 553"/>
                    <a:gd name="T65" fmla="*/ 425 w 425"/>
                    <a:gd name="T66" fmla="*/ 553 h 553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425" h="553">
                      <a:moveTo>
                        <a:pt x="179" y="6"/>
                      </a:moveTo>
                      <a:lnTo>
                        <a:pt x="93" y="35"/>
                      </a:lnTo>
                      <a:lnTo>
                        <a:pt x="54" y="70"/>
                      </a:lnTo>
                      <a:lnTo>
                        <a:pt x="9" y="176"/>
                      </a:lnTo>
                      <a:lnTo>
                        <a:pt x="0" y="256"/>
                      </a:lnTo>
                      <a:lnTo>
                        <a:pt x="13" y="336"/>
                      </a:lnTo>
                      <a:lnTo>
                        <a:pt x="41" y="432"/>
                      </a:lnTo>
                      <a:lnTo>
                        <a:pt x="86" y="505"/>
                      </a:lnTo>
                      <a:lnTo>
                        <a:pt x="163" y="540"/>
                      </a:lnTo>
                      <a:lnTo>
                        <a:pt x="221" y="553"/>
                      </a:lnTo>
                      <a:lnTo>
                        <a:pt x="285" y="553"/>
                      </a:lnTo>
                      <a:lnTo>
                        <a:pt x="365" y="518"/>
                      </a:lnTo>
                      <a:lnTo>
                        <a:pt x="416" y="441"/>
                      </a:lnTo>
                      <a:lnTo>
                        <a:pt x="425" y="374"/>
                      </a:lnTo>
                      <a:lnTo>
                        <a:pt x="403" y="281"/>
                      </a:lnTo>
                      <a:lnTo>
                        <a:pt x="387" y="192"/>
                      </a:lnTo>
                      <a:lnTo>
                        <a:pt x="371" y="131"/>
                      </a:lnTo>
                      <a:lnTo>
                        <a:pt x="349" y="67"/>
                      </a:lnTo>
                      <a:lnTo>
                        <a:pt x="294" y="9"/>
                      </a:lnTo>
                      <a:lnTo>
                        <a:pt x="233" y="0"/>
                      </a:lnTo>
                      <a:lnTo>
                        <a:pt x="179" y="6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761800"/>
                    </a:gs>
                    <a:gs pos="50000">
                      <a:srgbClr val="FF3300"/>
                    </a:gs>
                    <a:gs pos="100000">
                      <a:srgbClr val="761800"/>
                    </a:gs>
                  </a:gsLst>
                  <a:lin ang="189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de-CH" altLang="it-IT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4724" name="Freeform 83">
                  <a:extLst>
                    <a:ext uri="{FF2B5EF4-FFF2-40B4-BE49-F238E27FC236}">
                      <a16:creationId xmlns:a16="http://schemas.microsoft.com/office/drawing/2014/main" id="{46A3F3D5-B631-1448-885E-591EBA9C14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82" y="2766"/>
                  <a:ext cx="157" cy="435"/>
                </a:xfrm>
                <a:custGeom>
                  <a:avLst/>
                  <a:gdLst>
                    <a:gd name="T0" fmla="*/ 71 w 157"/>
                    <a:gd name="T1" fmla="*/ 3 h 384"/>
                    <a:gd name="T2" fmla="*/ 23 w 157"/>
                    <a:gd name="T3" fmla="*/ 0 h 384"/>
                    <a:gd name="T4" fmla="*/ 10 w 157"/>
                    <a:gd name="T5" fmla="*/ 22 h 384"/>
                    <a:gd name="T6" fmla="*/ 4 w 157"/>
                    <a:gd name="T7" fmla="*/ 58 h 384"/>
                    <a:gd name="T8" fmla="*/ 0 w 157"/>
                    <a:gd name="T9" fmla="*/ 123 h 384"/>
                    <a:gd name="T10" fmla="*/ 7 w 157"/>
                    <a:gd name="T11" fmla="*/ 203 h 384"/>
                    <a:gd name="T12" fmla="*/ 23 w 157"/>
                    <a:gd name="T13" fmla="*/ 290 h 384"/>
                    <a:gd name="T14" fmla="*/ 48 w 157"/>
                    <a:gd name="T15" fmla="*/ 348 h 384"/>
                    <a:gd name="T16" fmla="*/ 93 w 157"/>
                    <a:gd name="T17" fmla="*/ 399 h 384"/>
                    <a:gd name="T18" fmla="*/ 132 w 157"/>
                    <a:gd name="T19" fmla="*/ 435 h 384"/>
                    <a:gd name="T20" fmla="*/ 157 w 157"/>
                    <a:gd name="T21" fmla="*/ 370 h 384"/>
                    <a:gd name="T22" fmla="*/ 141 w 157"/>
                    <a:gd name="T23" fmla="*/ 290 h 384"/>
                    <a:gd name="T24" fmla="*/ 116 w 157"/>
                    <a:gd name="T25" fmla="*/ 199 h 384"/>
                    <a:gd name="T26" fmla="*/ 100 w 157"/>
                    <a:gd name="T27" fmla="*/ 127 h 384"/>
                    <a:gd name="T28" fmla="*/ 93 w 157"/>
                    <a:gd name="T29" fmla="*/ 54 h 384"/>
                    <a:gd name="T30" fmla="*/ 71 w 157"/>
                    <a:gd name="T31" fmla="*/ 3 h 384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57"/>
                    <a:gd name="T49" fmla="*/ 0 h 384"/>
                    <a:gd name="T50" fmla="*/ 157 w 157"/>
                    <a:gd name="T51" fmla="*/ 384 h 384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57" h="384">
                      <a:moveTo>
                        <a:pt x="71" y="3"/>
                      </a:moveTo>
                      <a:lnTo>
                        <a:pt x="23" y="0"/>
                      </a:lnTo>
                      <a:lnTo>
                        <a:pt x="10" y="19"/>
                      </a:lnTo>
                      <a:lnTo>
                        <a:pt x="4" y="51"/>
                      </a:lnTo>
                      <a:lnTo>
                        <a:pt x="0" y="109"/>
                      </a:lnTo>
                      <a:lnTo>
                        <a:pt x="7" y="179"/>
                      </a:lnTo>
                      <a:lnTo>
                        <a:pt x="23" y="256"/>
                      </a:lnTo>
                      <a:lnTo>
                        <a:pt x="48" y="307"/>
                      </a:lnTo>
                      <a:lnTo>
                        <a:pt x="93" y="352"/>
                      </a:lnTo>
                      <a:lnTo>
                        <a:pt x="132" y="384"/>
                      </a:lnTo>
                      <a:lnTo>
                        <a:pt x="157" y="327"/>
                      </a:lnTo>
                      <a:lnTo>
                        <a:pt x="141" y="256"/>
                      </a:lnTo>
                      <a:lnTo>
                        <a:pt x="116" y="176"/>
                      </a:lnTo>
                      <a:lnTo>
                        <a:pt x="100" y="112"/>
                      </a:lnTo>
                      <a:lnTo>
                        <a:pt x="93" y="48"/>
                      </a:lnTo>
                      <a:lnTo>
                        <a:pt x="71" y="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FFCEC2"/>
                    </a:gs>
                    <a:gs pos="100000">
                      <a:srgbClr val="FF3300"/>
                    </a:gs>
                  </a:gsLst>
                  <a:path path="rect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de-CH" altLang="it-IT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4725" name="Freeform 84">
                  <a:extLst>
                    <a:ext uri="{FF2B5EF4-FFF2-40B4-BE49-F238E27FC236}">
                      <a16:creationId xmlns:a16="http://schemas.microsoft.com/office/drawing/2014/main" id="{6B192E7A-28B1-4346-9C2F-88A6ADB247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89" y="2774"/>
                  <a:ext cx="144" cy="402"/>
                </a:xfrm>
                <a:custGeom>
                  <a:avLst/>
                  <a:gdLst>
                    <a:gd name="T0" fmla="*/ 70 w 144"/>
                    <a:gd name="T1" fmla="*/ 14 h 355"/>
                    <a:gd name="T2" fmla="*/ 54 w 144"/>
                    <a:gd name="T3" fmla="*/ 0 h 355"/>
                    <a:gd name="T4" fmla="*/ 13 w 144"/>
                    <a:gd name="T5" fmla="*/ 14 h 355"/>
                    <a:gd name="T6" fmla="*/ 0 w 144"/>
                    <a:gd name="T7" fmla="*/ 54 h 355"/>
                    <a:gd name="T8" fmla="*/ 6 w 144"/>
                    <a:gd name="T9" fmla="*/ 101 h 355"/>
                    <a:gd name="T10" fmla="*/ 9 w 144"/>
                    <a:gd name="T11" fmla="*/ 140 h 355"/>
                    <a:gd name="T12" fmla="*/ 19 w 144"/>
                    <a:gd name="T13" fmla="*/ 188 h 355"/>
                    <a:gd name="T14" fmla="*/ 19 w 144"/>
                    <a:gd name="T15" fmla="*/ 260 h 355"/>
                    <a:gd name="T16" fmla="*/ 25 w 144"/>
                    <a:gd name="T17" fmla="*/ 326 h 355"/>
                    <a:gd name="T18" fmla="*/ 67 w 144"/>
                    <a:gd name="T19" fmla="*/ 380 h 355"/>
                    <a:gd name="T20" fmla="*/ 109 w 144"/>
                    <a:gd name="T21" fmla="*/ 402 h 355"/>
                    <a:gd name="T22" fmla="*/ 137 w 144"/>
                    <a:gd name="T23" fmla="*/ 394 h 355"/>
                    <a:gd name="T24" fmla="*/ 144 w 144"/>
                    <a:gd name="T25" fmla="*/ 344 h 355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44"/>
                    <a:gd name="T40" fmla="*/ 0 h 355"/>
                    <a:gd name="T41" fmla="*/ 144 w 144"/>
                    <a:gd name="T42" fmla="*/ 355 h 355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44" h="355">
                      <a:moveTo>
                        <a:pt x="70" y="12"/>
                      </a:moveTo>
                      <a:lnTo>
                        <a:pt x="54" y="0"/>
                      </a:lnTo>
                      <a:lnTo>
                        <a:pt x="13" y="12"/>
                      </a:lnTo>
                      <a:lnTo>
                        <a:pt x="0" y="48"/>
                      </a:lnTo>
                      <a:lnTo>
                        <a:pt x="6" y="89"/>
                      </a:lnTo>
                      <a:lnTo>
                        <a:pt x="9" y="124"/>
                      </a:lnTo>
                      <a:lnTo>
                        <a:pt x="19" y="166"/>
                      </a:lnTo>
                      <a:lnTo>
                        <a:pt x="19" y="230"/>
                      </a:lnTo>
                      <a:lnTo>
                        <a:pt x="25" y="288"/>
                      </a:lnTo>
                      <a:lnTo>
                        <a:pt x="67" y="336"/>
                      </a:lnTo>
                      <a:lnTo>
                        <a:pt x="109" y="355"/>
                      </a:lnTo>
                      <a:lnTo>
                        <a:pt x="137" y="348"/>
                      </a:lnTo>
                      <a:lnTo>
                        <a:pt x="144" y="304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de-CH" altLang="it-IT" sz="2400">
                    <a:latin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24722" name="Freeform 85">
                <a:extLst>
                  <a:ext uri="{FF2B5EF4-FFF2-40B4-BE49-F238E27FC236}">
                    <a16:creationId xmlns:a16="http://schemas.microsoft.com/office/drawing/2014/main" id="{41487452-6BEB-E648-8911-ECB529BB3E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9" y="2505"/>
                <a:ext cx="339" cy="120"/>
              </a:xfrm>
              <a:custGeom>
                <a:avLst/>
                <a:gdLst>
                  <a:gd name="T0" fmla="*/ 0 w 339"/>
                  <a:gd name="T1" fmla="*/ 75 h 120"/>
                  <a:gd name="T2" fmla="*/ 22 w 339"/>
                  <a:gd name="T3" fmla="*/ 53 h 120"/>
                  <a:gd name="T4" fmla="*/ 61 w 339"/>
                  <a:gd name="T5" fmla="*/ 26 h 120"/>
                  <a:gd name="T6" fmla="*/ 114 w 339"/>
                  <a:gd name="T7" fmla="*/ 15 h 120"/>
                  <a:gd name="T8" fmla="*/ 172 w 339"/>
                  <a:gd name="T9" fmla="*/ 0 h 120"/>
                  <a:gd name="T10" fmla="*/ 232 w 339"/>
                  <a:gd name="T11" fmla="*/ 10 h 120"/>
                  <a:gd name="T12" fmla="*/ 281 w 339"/>
                  <a:gd name="T13" fmla="*/ 21 h 120"/>
                  <a:gd name="T14" fmla="*/ 323 w 339"/>
                  <a:gd name="T15" fmla="*/ 48 h 120"/>
                  <a:gd name="T16" fmla="*/ 339 w 339"/>
                  <a:gd name="T17" fmla="*/ 89 h 120"/>
                  <a:gd name="T18" fmla="*/ 323 w 339"/>
                  <a:gd name="T19" fmla="*/ 112 h 120"/>
                  <a:gd name="T20" fmla="*/ 284 w 339"/>
                  <a:gd name="T21" fmla="*/ 120 h 120"/>
                  <a:gd name="T22" fmla="*/ 204 w 339"/>
                  <a:gd name="T23" fmla="*/ 115 h 120"/>
                  <a:gd name="T24" fmla="*/ 101 w 339"/>
                  <a:gd name="T25" fmla="*/ 102 h 120"/>
                  <a:gd name="T26" fmla="*/ 29 w 339"/>
                  <a:gd name="T27" fmla="*/ 113 h 120"/>
                  <a:gd name="T28" fmla="*/ 9 w 339"/>
                  <a:gd name="T29" fmla="*/ 109 h 120"/>
                  <a:gd name="T30" fmla="*/ 0 w 339"/>
                  <a:gd name="T31" fmla="*/ 75 h 12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39"/>
                  <a:gd name="T49" fmla="*/ 0 h 120"/>
                  <a:gd name="T50" fmla="*/ 339 w 339"/>
                  <a:gd name="T51" fmla="*/ 120 h 120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39" h="120">
                    <a:moveTo>
                      <a:pt x="0" y="75"/>
                    </a:moveTo>
                    <a:lnTo>
                      <a:pt x="22" y="53"/>
                    </a:lnTo>
                    <a:lnTo>
                      <a:pt x="61" y="26"/>
                    </a:lnTo>
                    <a:lnTo>
                      <a:pt x="114" y="15"/>
                    </a:lnTo>
                    <a:lnTo>
                      <a:pt x="172" y="0"/>
                    </a:lnTo>
                    <a:lnTo>
                      <a:pt x="232" y="10"/>
                    </a:lnTo>
                    <a:lnTo>
                      <a:pt x="281" y="21"/>
                    </a:lnTo>
                    <a:lnTo>
                      <a:pt x="323" y="48"/>
                    </a:lnTo>
                    <a:lnTo>
                      <a:pt x="339" y="89"/>
                    </a:lnTo>
                    <a:lnTo>
                      <a:pt x="323" y="112"/>
                    </a:lnTo>
                    <a:lnTo>
                      <a:pt x="284" y="120"/>
                    </a:lnTo>
                    <a:lnTo>
                      <a:pt x="204" y="115"/>
                    </a:lnTo>
                    <a:lnTo>
                      <a:pt x="101" y="102"/>
                    </a:lnTo>
                    <a:lnTo>
                      <a:pt x="29" y="113"/>
                    </a:lnTo>
                    <a:lnTo>
                      <a:pt x="9" y="109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CH" altLang="it-IT" sz="240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24695" name="Group 86">
              <a:extLst>
                <a:ext uri="{FF2B5EF4-FFF2-40B4-BE49-F238E27FC236}">
                  <a16:creationId xmlns:a16="http://schemas.microsoft.com/office/drawing/2014/main" id="{489A28F5-6F4C-B849-8B47-1AB6EDE6E22A}"/>
                </a:ext>
              </a:extLst>
            </p:cNvPr>
            <p:cNvGrpSpPr>
              <a:grpSpLocks/>
            </p:cNvGrpSpPr>
            <p:nvPr/>
          </p:nvGrpSpPr>
          <p:grpSpPr bwMode="auto">
            <a:xfrm rot="-1562779">
              <a:off x="4775" y="3372"/>
              <a:ext cx="242" cy="327"/>
              <a:chOff x="1343" y="1997"/>
              <a:chExt cx="262" cy="367"/>
            </a:xfrm>
          </p:grpSpPr>
          <p:sp>
            <p:nvSpPr>
              <p:cNvPr id="24712" name="Freeform 87">
                <a:extLst>
                  <a:ext uri="{FF2B5EF4-FFF2-40B4-BE49-F238E27FC236}">
                    <a16:creationId xmlns:a16="http://schemas.microsoft.com/office/drawing/2014/main" id="{928F94CA-4166-0F43-9106-F6EE0F4339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3" y="1997"/>
                <a:ext cx="262" cy="367"/>
              </a:xfrm>
              <a:custGeom>
                <a:avLst/>
                <a:gdLst>
                  <a:gd name="T0" fmla="*/ 61 w 739"/>
                  <a:gd name="T1" fmla="*/ 44 h 893"/>
                  <a:gd name="T2" fmla="*/ 43 w 739"/>
                  <a:gd name="T3" fmla="*/ 67 h 893"/>
                  <a:gd name="T4" fmla="*/ 29 w 739"/>
                  <a:gd name="T5" fmla="*/ 92 h 893"/>
                  <a:gd name="T6" fmla="*/ 21 w 739"/>
                  <a:gd name="T7" fmla="*/ 125 h 893"/>
                  <a:gd name="T8" fmla="*/ 19 w 739"/>
                  <a:gd name="T9" fmla="*/ 176 h 893"/>
                  <a:gd name="T10" fmla="*/ 0 w 739"/>
                  <a:gd name="T11" fmla="*/ 216 h 893"/>
                  <a:gd name="T12" fmla="*/ 0 w 739"/>
                  <a:gd name="T13" fmla="*/ 270 h 893"/>
                  <a:gd name="T14" fmla="*/ 22 w 739"/>
                  <a:gd name="T15" fmla="*/ 330 h 893"/>
                  <a:gd name="T16" fmla="*/ 56 w 739"/>
                  <a:gd name="T17" fmla="*/ 355 h 893"/>
                  <a:gd name="T18" fmla="*/ 102 w 739"/>
                  <a:gd name="T19" fmla="*/ 367 h 893"/>
                  <a:gd name="T20" fmla="*/ 159 w 739"/>
                  <a:gd name="T21" fmla="*/ 367 h 893"/>
                  <a:gd name="T22" fmla="*/ 194 w 739"/>
                  <a:gd name="T23" fmla="*/ 355 h 893"/>
                  <a:gd name="T24" fmla="*/ 229 w 739"/>
                  <a:gd name="T25" fmla="*/ 321 h 893"/>
                  <a:gd name="T26" fmla="*/ 247 w 739"/>
                  <a:gd name="T27" fmla="*/ 280 h 893"/>
                  <a:gd name="T28" fmla="*/ 253 w 739"/>
                  <a:gd name="T29" fmla="*/ 250 h 893"/>
                  <a:gd name="T30" fmla="*/ 261 w 739"/>
                  <a:gd name="T31" fmla="*/ 215 h 893"/>
                  <a:gd name="T32" fmla="*/ 262 w 739"/>
                  <a:gd name="T33" fmla="*/ 173 h 893"/>
                  <a:gd name="T34" fmla="*/ 256 w 739"/>
                  <a:gd name="T35" fmla="*/ 125 h 893"/>
                  <a:gd name="T36" fmla="*/ 243 w 739"/>
                  <a:gd name="T37" fmla="*/ 88 h 893"/>
                  <a:gd name="T38" fmla="*/ 223 w 739"/>
                  <a:gd name="T39" fmla="*/ 66 h 893"/>
                  <a:gd name="T40" fmla="*/ 205 w 739"/>
                  <a:gd name="T41" fmla="*/ 38 h 893"/>
                  <a:gd name="T42" fmla="*/ 169 w 739"/>
                  <a:gd name="T43" fmla="*/ 5 h 893"/>
                  <a:gd name="T44" fmla="*/ 149 w 739"/>
                  <a:gd name="T45" fmla="*/ 0 h 893"/>
                  <a:gd name="T46" fmla="*/ 124 w 739"/>
                  <a:gd name="T47" fmla="*/ 1 h 893"/>
                  <a:gd name="T48" fmla="*/ 102 w 739"/>
                  <a:gd name="T49" fmla="*/ 9 h 893"/>
                  <a:gd name="T50" fmla="*/ 83 w 739"/>
                  <a:gd name="T51" fmla="*/ 22 h 893"/>
                  <a:gd name="T52" fmla="*/ 61 w 739"/>
                  <a:gd name="T53" fmla="*/ 44 h 89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739"/>
                  <a:gd name="T82" fmla="*/ 0 h 893"/>
                  <a:gd name="T83" fmla="*/ 739 w 739"/>
                  <a:gd name="T84" fmla="*/ 893 h 893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739" h="893">
                    <a:moveTo>
                      <a:pt x="173" y="106"/>
                    </a:moveTo>
                    <a:lnTo>
                      <a:pt x="122" y="163"/>
                    </a:lnTo>
                    <a:lnTo>
                      <a:pt x="83" y="224"/>
                    </a:lnTo>
                    <a:lnTo>
                      <a:pt x="58" y="304"/>
                    </a:lnTo>
                    <a:lnTo>
                      <a:pt x="54" y="429"/>
                    </a:lnTo>
                    <a:lnTo>
                      <a:pt x="0" y="525"/>
                    </a:lnTo>
                    <a:lnTo>
                      <a:pt x="0" y="656"/>
                    </a:lnTo>
                    <a:lnTo>
                      <a:pt x="61" y="803"/>
                    </a:lnTo>
                    <a:lnTo>
                      <a:pt x="157" y="864"/>
                    </a:lnTo>
                    <a:lnTo>
                      <a:pt x="288" y="893"/>
                    </a:lnTo>
                    <a:lnTo>
                      <a:pt x="448" y="893"/>
                    </a:lnTo>
                    <a:lnTo>
                      <a:pt x="547" y="864"/>
                    </a:lnTo>
                    <a:lnTo>
                      <a:pt x="646" y="781"/>
                    </a:lnTo>
                    <a:lnTo>
                      <a:pt x="698" y="682"/>
                    </a:lnTo>
                    <a:lnTo>
                      <a:pt x="714" y="608"/>
                    </a:lnTo>
                    <a:lnTo>
                      <a:pt x="736" y="522"/>
                    </a:lnTo>
                    <a:lnTo>
                      <a:pt x="739" y="422"/>
                    </a:lnTo>
                    <a:lnTo>
                      <a:pt x="723" y="304"/>
                    </a:lnTo>
                    <a:lnTo>
                      <a:pt x="685" y="214"/>
                    </a:lnTo>
                    <a:lnTo>
                      <a:pt x="630" y="160"/>
                    </a:lnTo>
                    <a:lnTo>
                      <a:pt x="579" y="93"/>
                    </a:lnTo>
                    <a:lnTo>
                      <a:pt x="477" y="13"/>
                    </a:lnTo>
                    <a:lnTo>
                      <a:pt x="419" y="0"/>
                    </a:lnTo>
                    <a:lnTo>
                      <a:pt x="349" y="3"/>
                    </a:lnTo>
                    <a:lnTo>
                      <a:pt x="288" y="22"/>
                    </a:lnTo>
                    <a:lnTo>
                      <a:pt x="234" y="54"/>
                    </a:lnTo>
                    <a:lnTo>
                      <a:pt x="173" y="10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763535"/>
                  </a:gs>
                  <a:gs pos="50000">
                    <a:srgbClr val="FF7373"/>
                  </a:gs>
                  <a:gs pos="100000">
                    <a:srgbClr val="763535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CH" altLang="it-IT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713" name="Freeform 88">
                <a:extLst>
                  <a:ext uri="{FF2B5EF4-FFF2-40B4-BE49-F238E27FC236}">
                    <a16:creationId xmlns:a16="http://schemas.microsoft.com/office/drawing/2014/main" id="{9DB0C425-4091-124F-B4B7-9B69C0045F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0" y="2070"/>
                <a:ext cx="245" cy="281"/>
              </a:xfrm>
              <a:custGeom>
                <a:avLst/>
                <a:gdLst>
                  <a:gd name="T0" fmla="*/ 40 w 691"/>
                  <a:gd name="T1" fmla="*/ 16 h 682"/>
                  <a:gd name="T2" fmla="*/ 24 w 691"/>
                  <a:gd name="T3" fmla="*/ 41 h 682"/>
                  <a:gd name="T4" fmla="*/ 22 w 691"/>
                  <a:gd name="T5" fmla="*/ 67 h 682"/>
                  <a:gd name="T6" fmla="*/ 21 w 691"/>
                  <a:gd name="T7" fmla="*/ 105 h 682"/>
                  <a:gd name="T8" fmla="*/ 9 w 691"/>
                  <a:gd name="T9" fmla="*/ 123 h 682"/>
                  <a:gd name="T10" fmla="*/ 2 w 691"/>
                  <a:gd name="T11" fmla="*/ 146 h 682"/>
                  <a:gd name="T12" fmla="*/ 0 w 691"/>
                  <a:gd name="T13" fmla="*/ 176 h 682"/>
                  <a:gd name="T14" fmla="*/ 10 w 691"/>
                  <a:gd name="T15" fmla="*/ 219 h 682"/>
                  <a:gd name="T16" fmla="*/ 25 w 691"/>
                  <a:gd name="T17" fmla="*/ 248 h 682"/>
                  <a:gd name="T18" fmla="*/ 49 w 691"/>
                  <a:gd name="T19" fmla="*/ 267 h 682"/>
                  <a:gd name="T20" fmla="*/ 73 w 691"/>
                  <a:gd name="T21" fmla="*/ 273 h 682"/>
                  <a:gd name="T22" fmla="*/ 116 w 691"/>
                  <a:gd name="T23" fmla="*/ 281 h 682"/>
                  <a:gd name="T24" fmla="*/ 158 w 691"/>
                  <a:gd name="T25" fmla="*/ 276 h 682"/>
                  <a:gd name="T26" fmla="*/ 188 w 691"/>
                  <a:gd name="T27" fmla="*/ 262 h 682"/>
                  <a:gd name="T28" fmla="*/ 221 w 691"/>
                  <a:gd name="T29" fmla="*/ 231 h 682"/>
                  <a:gd name="T30" fmla="*/ 234 w 691"/>
                  <a:gd name="T31" fmla="*/ 189 h 682"/>
                  <a:gd name="T32" fmla="*/ 241 w 691"/>
                  <a:gd name="T33" fmla="*/ 156 h 682"/>
                  <a:gd name="T34" fmla="*/ 245 w 691"/>
                  <a:gd name="T35" fmla="*/ 110 h 682"/>
                  <a:gd name="T36" fmla="*/ 242 w 691"/>
                  <a:gd name="T37" fmla="*/ 75 h 682"/>
                  <a:gd name="T38" fmla="*/ 235 w 691"/>
                  <a:gd name="T39" fmla="*/ 46 h 682"/>
                  <a:gd name="T40" fmla="*/ 225 w 691"/>
                  <a:gd name="T41" fmla="*/ 28 h 682"/>
                  <a:gd name="T42" fmla="*/ 201 w 691"/>
                  <a:gd name="T43" fmla="*/ 16 h 682"/>
                  <a:gd name="T44" fmla="*/ 177 w 691"/>
                  <a:gd name="T45" fmla="*/ 3 h 682"/>
                  <a:gd name="T46" fmla="*/ 125 w 691"/>
                  <a:gd name="T47" fmla="*/ 0 h 682"/>
                  <a:gd name="T48" fmla="*/ 93 w 691"/>
                  <a:gd name="T49" fmla="*/ 0 h 682"/>
                  <a:gd name="T50" fmla="*/ 66 w 691"/>
                  <a:gd name="T51" fmla="*/ 3 h 682"/>
                  <a:gd name="T52" fmla="*/ 40 w 691"/>
                  <a:gd name="T53" fmla="*/ 16 h 68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691"/>
                  <a:gd name="T82" fmla="*/ 0 h 682"/>
                  <a:gd name="T83" fmla="*/ 691 w 691"/>
                  <a:gd name="T84" fmla="*/ 682 h 682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691" h="682">
                    <a:moveTo>
                      <a:pt x="112" y="39"/>
                    </a:moveTo>
                    <a:lnTo>
                      <a:pt x="67" y="99"/>
                    </a:lnTo>
                    <a:lnTo>
                      <a:pt x="61" y="163"/>
                    </a:lnTo>
                    <a:lnTo>
                      <a:pt x="58" y="256"/>
                    </a:lnTo>
                    <a:lnTo>
                      <a:pt x="26" y="298"/>
                    </a:lnTo>
                    <a:lnTo>
                      <a:pt x="7" y="355"/>
                    </a:lnTo>
                    <a:lnTo>
                      <a:pt x="0" y="426"/>
                    </a:lnTo>
                    <a:lnTo>
                      <a:pt x="29" y="531"/>
                    </a:lnTo>
                    <a:lnTo>
                      <a:pt x="71" y="602"/>
                    </a:lnTo>
                    <a:lnTo>
                      <a:pt x="138" y="647"/>
                    </a:lnTo>
                    <a:lnTo>
                      <a:pt x="205" y="663"/>
                    </a:lnTo>
                    <a:lnTo>
                      <a:pt x="327" y="682"/>
                    </a:lnTo>
                    <a:lnTo>
                      <a:pt x="445" y="669"/>
                    </a:lnTo>
                    <a:lnTo>
                      <a:pt x="531" y="637"/>
                    </a:lnTo>
                    <a:lnTo>
                      <a:pt x="624" y="560"/>
                    </a:lnTo>
                    <a:lnTo>
                      <a:pt x="659" y="458"/>
                    </a:lnTo>
                    <a:lnTo>
                      <a:pt x="679" y="378"/>
                    </a:lnTo>
                    <a:lnTo>
                      <a:pt x="691" y="266"/>
                    </a:lnTo>
                    <a:lnTo>
                      <a:pt x="682" y="183"/>
                    </a:lnTo>
                    <a:lnTo>
                      <a:pt x="663" y="112"/>
                    </a:lnTo>
                    <a:lnTo>
                      <a:pt x="634" y="67"/>
                    </a:lnTo>
                    <a:lnTo>
                      <a:pt x="567" y="39"/>
                    </a:lnTo>
                    <a:lnTo>
                      <a:pt x="499" y="7"/>
                    </a:lnTo>
                    <a:lnTo>
                      <a:pt x="352" y="0"/>
                    </a:lnTo>
                    <a:lnTo>
                      <a:pt x="263" y="0"/>
                    </a:lnTo>
                    <a:lnTo>
                      <a:pt x="186" y="7"/>
                    </a:lnTo>
                    <a:lnTo>
                      <a:pt x="112" y="3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FF99"/>
                  </a:gs>
                  <a:gs pos="50000">
                    <a:srgbClr val="FFFFDD"/>
                  </a:gs>
                  <a:gs pos="100000">
                    <a:srgbClr val="FFFF99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CH" altLang="it-IT" sz="2400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24714" name="Group 89">
                <a:extLst>
                  <a:ext uri="{FF2B5EF4-FFF2-40B4-BE49-F238E27FC236}">
                    <a16:creationId xmlns:a16="http://schemas.microsoft.com/office/drawing/2014/main" id="{2C46F6AC-A465-1F46-8B66-53A8D4684DD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96" y="2118"/>
                <a:ext cx="124" cy="209"/>
                <a:chOff x="1396" y="2084"/>
                <a:chExt cx="141" cy="243"/>
              </a:xfrm>
            </p:grpSpPr>
            <p:sp>
              <p:nvSpPr>
                <p:cNvPr id="24716" name="Freeform 90">
                  <a:extLst>
                    <a:ext uri="{FF2B5EF4-FFF2-40B4-BE49-F238E27FC236}">
                      <a16:creationId xmlns:a16="http://schemas.microsoft.com/office/drawing/2014/main" id="{725EA6BD-AD30-8145-A394-17F41066277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2657419">
                  <a:off x="1396" y="2084"/>
                  <a:ext cx="141" cy="243"/>
                </a:xfrm>
                <a:custGeom>
                  <a:avLst/>
                  <a:gdLst>
                    <a:gd name="T0" fmla="*/ 59 w 425"/>
                    <a:gd name="T1" fmla="*/ 3 h 553"/>
                    <a:gd name="T2" fmla="*/ 31 w 425"/>
                    <a:gd name="T3" fmla="*/ 15 h 553"/>
                    <a:gd name="T4" fmla="*/ 18 w 425"/>
                    <a:gd name="T5" fmla="*/ 31 h 553"/>
                    <a:gd name="T6" fmla="*/ 3 w 425"/>
                    <a:gd name="T7" fmla="*/ 77 h 553"/>
                    <a:gd name="T8" fmla="*/ 0 w 425"/>
                    <a:gd name="T9" fmla="*/ 112 h 553"/>
                    <a:gd name="T10" fmla="*/ 4 w 425"/>
                    <a:gd name="T11" fmla="*/ 148 h 553"/>
                    <a:gd name="T12" fmla="*/ 14 w 425"/>
                    <a:gd name="T13" fmla="*/ 190 h 553"/>
                    <a:gd name="T14" fmla="*/ 29 w 425"/>
                    <a:gd name="T15" fmla="*/ 222 h 553"/>
                    <a:gd name="T16" fmla="*/ 54 w 425"/>
                    <a:gd name="T17" fmla="*/ 237 h 553"/>
                    <a:gd name="T18" fmla="*/ 73 w 425"/>
                    <a:gd name="T19" fmla="*/ 243 h 553"/>
                    <a:gd name="T20" fmla="*/ 95 w 425"/>
                    <a:gd name="T21" fmla="*/ 243 h 553"/>
                    <a:gd name="T22" fmla="*/ 121 w 425"/>
                    <a:gd name="T23" fmla="*/ 228 h 553"/>
                    <a:gd name="T24" fmla="*/ 138 w 425"/>
                    <a:gd name="T25" fmla="*/ 194 h 553"/>
                    <a:gd name="T26" fmla="*/ 141 w 425"/>
                    <a:gd name="T27" fmla="*/ 164 h 553"/>
                    <a:gd name="T28" fmla="*/ 134 w 425"/>
                    <a:gd name="T29" fmla="*/ 123 h 553"/>
                    <a:gd name="T30" fmla="*/ 128 w 425"/>
                    <a:gd name="T31" fmla="*/ 84 h 553"/>
                    <a:gd name="T32" fmla="*/ 123 w 425"/>
                    <a:gd name="T33" fmla="*/ 58 h 553"/>
                    <a:gd name="T34" fmla="*/ 116 w 425"/>
                    <a:gd name="T35" fmla="*/ 29 h 553"/>
                    <a:gd name="T36" fmla="*/ 98 w 425"/>
                    <a:gd name="T37" fmla="*/ 4 h 553"/>
                    <a:gd name="T38" fmla="*/ 77 w 425"/>
                    <a:gd name="T39" fmla="*/ 0 h 553"/>
                    <a:gd name="T40" fmla="*/ 59 w 425"/>
                    <a:gd name="T41" fmla="*/ 3 h 553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425"/>
                    <a:gd name="T64" fmla="*/ 0 h 553"/>
                    <a:gd name="T65" fmla="*/ 425 w 425"/>
                    <a:gd name="T66" fmla="*/ 553 h 553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425" h="553">
                      <a:moveTo>
                        <a:pt x="179" y="6"/>
                      </a:moveTo>
                      <a:lnTo>
                        <a:pt x="93" y="35"/>
                      </a:lnTo>
                      <a:lnTo>
                        <a:pt x="54" y="70"/>
                      </a:lnTo>
                      <a:lnTo>
                        <a:pt x="9" y="176"/>
                      </a:lnTo>
                      <a:lnTo>
                        <a:pt x="0" y="256"/>
                      </a:lnTo>
                      <a:lnTo>
                        <a:pt x="13" y="336"/>
                      </a:lnTo>
                      <a:lnTo>
                        <a:pt x="41" y="432"/>
                      </a:lnTo>
                      <a:lnTo>
                        <a:pt x="86" y="505"/>
                      </a:lnTo>
                      <a:lnTo>
                        <a:pt x="163" y="540"/>
                      </a:lnTo>
                      <a:lnTo>
                        <a:pt x="221" y="553"/>
                      </a:lnTo>
                      <a:lnTo>
                        <a:pt x="285" y="553"/>
                      </a:lnTo>
                      <a:lnTo>
                        <a:pt x="365" y="518"/>
                      </a:lnTo>
                      <a:lnTo>
                        <a:pt x="416" y="441"/>
                      </a:lnTo>
                      <a:lnTo>
                        <a:pt x="425" y="374"/>
                      </a:lnTo>
                      <a:lnTo>
                        <a:pt x="403" y="281"/>
                      </a:lnTo>
                      <a:lnTo>
                        <a:pt x="387" y="192"/>
                      </a:lnTo>
                      <a:lnTo>
                        <a:pt x="371" y="131"/>
                      </a:lnTo>
                      <a:lnTo>
                        <a:pt x="349" y="67"/>
                      </a:lnTo>
                      <a:lnTo>
                        <a:pt x="294" y="9"/>
                      </a:lnTo>
                      <a:lnTo>
                        <a:pt x="233" y="0"/>
                      </a:lnTo>
                      <a:lnTo>
                        <a:pt x="179" y="6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761800"/>
                    </a:gs>
                    <a:gs pos="50000">
                      <a:srgbClr val="FF3300"/>
                    </a:gs>
                    <a:gs pos="100000">
                      <a:srgbClr val="761800"/>
                    </a:gs>
                  </a:gsLst>
                  <a:lin ang="189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de-CH" altLang="it-IT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4717" name="Freeform 91">
                  <a:extLst>
                    <a:ext uri="{FF2B5EF4-FFF2-40B4-BE49-F238E27FC236}">
                      <a16:creationId xmlns:a16="http://schemas.microsoft.com/office/drawing/2014/main" id="{341F89D8-6390-7546-A0FA-63008CE6B77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2657419">
                  <a:off x="1449" y="2119"/>
                  <a:ext cx="62" cy="190"/>
                </a:xfrm>
                <a:custGeom>
                  <a:avLst/>
                  <a:gdLst>
                    <a:gd name="T0" fmla="*/ 28 w 157"/>
                    <a:gd name="T1" fmla="*/ 1 h 384"/>
                    <a:gd name="T2" fmla="*/ 9 w 157"/>
                    <a:gd name="T3" fmla="*/ 0 h 384"/>
                    <a:gd name="T4" fmla="*/ 4 w 157"/>
                    <a:gd name="T5" fmla="*/ 9 h 384"/>
                    <a:gd name="T6" fmla="*/ 2 w 157"/>
                    <a:gd name="T7" fmla="*/ 25 h 384"/>
                    <a:gd name="T8" fmla="*/ 0 w 157"/>
                    <a:gd name="T9" fmla="*/ 54 h 384"/>
                    <a:gd name="T10" fmla="*/ 3 w 157"/>
                    <a:gd name="T11" fmla="*/ 89 h 384"/>
                    <a:gd name="T12" fmla="*/ 9 w 157"/>
                    <a:gd name="T13" fmla="*/ 127 h 384"/>
                    <a:gd name="T14" fmla="*/ 19 w 157"/>
                    <a:gd name="T15" fmla="*/ 152 h 384"/>
                    <a:gd name="T16" fmla="*/ 37 w 157"/>
                    <a:gd name="T17" fmla="*/ 174 h 384"/>
                    <a:gd name="T18" fmla="*/ 52 w 157"/>
                    <a:gd name="T19" fmla="*/ 190 h 384"/>
                    <a:gd name="T20" fmla="*/ 62 w 157"/>
                    <a:gd name="T21" fmla="*/ 162 h 384"/>
                    <a:gd name="T22" fmla="*/ 56 w 157"/>
                    <a:gd name="T23" fmla="*/ 127 h 384"/>
                    <a:gd name="T24" fmla="*/ 46 w 157"/>
                    <a:gd name="T25" fmla="*/ 87 h 384"/>
                    <a:gd name="T26" fmla="*/ 39 w 157"/>
                    <a:gd name="T27" fmla="*/ 55 h 384"/>
                    <a:gd name="T28" fmla="*/ 37 w 157"/>
                    <a:gd name="T29" fmla="*/ 24 h 384"/>
                    <a:gd name="T30" fmla="*/ 28 w 157"/>
                    <a:gd name="T31" fmla="*/ 1 h 384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57"/>
                    <a:gd name="T49" fmla="*/ 0 h 384"/>
                    <a:gd name="T50" fmla="*/ 157 w 157"/>
                    <a:gd name="T51" fmla="*/ 384 h 384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57" h="384">
                      <a:moveTo>
                        <a:pt x="71" y="3"/>
                      </a:moveTo>
                      <a:lnTo>
                        <a:pt x="23" y="0"/>
                      </a:lnTo>
                      <a:lnTo>
                        <a:pt x="10" y="19"/>
                      </a:lnTo>
                      <a:lnTo>
                        <a:pt x="4" y="51"/>
                      </a:lnTo>
                      <a:lnTo>
                        <a:pt x="0" y="109"/>
                      </a:lnTo>
                      <a:lnTo>
                        <a:pt x="7" y="179"/>
                      </a:lnTo>
                      <a:lnTo>
                        <a:pt x="23" y="256"/>
                      </a:lnTo>
                      <a:lnTo>
                        <a:pt x="48" y="307"/>
                      </a:lnTo>
                      <a:lnTo>
                        <a:pt x="93" y="352"/>
                      </a:lnTo>
                      <a:lnTo>
                        <a:pt x="132" y="384"/>
                      </a:lnTo>
                      <a:lnTo>
                        <a:pt x="157" y="327"/>
                      </a:lnTo>
                      <a:lnTo>
                        <a:pt x="141" y="256"/>
                      </a:lnTo>
                      <a:lnTo>
                        <a:pt x="116" y="176"/>
                      </a:lnTo>
                      <a:lnTo>
                        <a:pt x="100" y="112"/>
                      </a:lnTo>
                      <a:lnTo>
                        <a:pt x="93" y="48"/>
                      </a:lnTo>
                      <a:lnTo>
                        <a:pt x="71" y="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FFCEC2"/>
                    </a:gs>
                    <a:gs pos="100000">
                      <a:srgbClr val="FF3300"/>
                    </a:gs>
                  </a:gsLst>
                  <a:path path="rect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de-CH" altLang="it-IT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4718" name="Freeform 92">
                  <a:extLst>
                    <a:ext uri="{FF2B5EF4-FFF2-40B4-BE49-F238E27FC236}">
                      <a16:creationId xmlns:a16="http://schemas.microsoft.com/office/drawing/2014/main" id="{8141A699-FCCA-F349-9C56-7AB3B1170C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2657419">
                  <a:off x="1454" y="2123"/>
                  <a:ext cx="57" cy="176"/>
                </a:xfrm>
                <a:custGeom>
                  <a:avLst/>
                  <a:gdLst>
                    <a:gd name="T0" fmla="*/ 28 w 144"/>
                    <a:gd name="T1" fmla="*/ 6 h 355"/>
                    <a:gd name="T2" fmla="*/ 21 w 144"/>
                    <a:gd name="T3" fmla="*/ 0 h 355"/>
                    <a:gd name="T4" fmla="*/ 5 w 144"/>
                    <a:gd name="T5" fmla="*/ 6 h 355"/>
                    <a:gd name="T6" fmla="*/ 0 w 144"/>
                    <a:gd name="T7" fmla="*/ 24 h 355"/>
                    <a:gd name="T8" fmla="*/ 2 w 144"/>
                    <a:gd name="T9" fmla="*/ 44 h 355"/>
                    <a:gd name="T10" fmla="*/ 4 w 144"/>
                    <a:gd name="T11" fmla="*/ 61 h 355"/>
                    <a:gd name="T12" fmla="*/ 8 w 144"/>
                    <a:gd name="T13" fmla="*/ 82 h 355"/>
                    <a:gd name="T14" fmla="*/ 8 w 144"/>
                    <a:gd name="T15" fmla="*/ 114 h 355"/>
                    <a:gd name="T16" fmla="*/ 10 w 144"/>
                    <a:gd name="T17" fmla="*/ 143 h 355"/>
                    <a:gd name="T18" fmla="*/ 27 w 144"/>
                    <a:gd name="T19" fmla="*/ 167 h 355"/>
                    <a:gd name="T20" fmla="*/ 43 w 144"/>
                    <a:gd name="T21" fmla="*/ 176 h 355"/>
                    <a:gd name="T22" fmla="*/ 54 w 144"/>
                    <a:gd name="T23" fmla="*/ 173 h 355"/>
                    <a:gd name="T24" fmla="*/ 57 w 144"/>
                    <a:gd name="T25" fmla="*/ 151 h 355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44"/>
                    <a:gd name="T40" fmla="*/ 0 h 355"/>
                    <a:gd name="T41" fmla="*/ 144 w 144"/>
                    <a:gd name="T42" fmla="*/ 355 h 355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44" h="355">
                      <a:moveTo>
                        <a:pt x="70" y="12"/>
                      </a:moveTo>
                      <a:lnTo>
                        <a:pt x="54" y="0"/>
                      </a:lnTo>
                      <a:lnTo>
                        <a:pt x="13" y="12"/>
                      </a:lnTo>
                      <a:lnTo>
                        <a:pt x="0" y="48"/>
                      </a:lnTo>
                      <a:lnTo>
                        <a:pt x="6" y="89"/>
                      </a:lnTo>
                      <a:lnTo>
                        <a:pt x="9" y="124"/>
                      </a:lnTo>
                      <a:lnTo>
                        <a:pt x="19" y="166"/>
                      </a:lnTo>
                      <a:lnTo>
                        <a:pt x="19" y="230"/>
                      </a:lnTo>
                      <a:lnTo>
                        <a:pt x="25" y="288"/>
                      </a:lnTo>
                      <a:lnTo>
                        <a:pt x="67" y="336"/>
                      </a:lnTo>
                      <a:lnTo>
                        <a:pt x="109" y="355"/>
                      </a:lnTo>
                      <a:lnTo>
                        <a:pt x="137" y="348"/>
                      </a:lnTo>
                      <a:lnTo>
                        <a:pt x="144" y="304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de-CH" altLang="it-IT" sz="2400">
                    <a:latin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24715" name="Freeform 93">
                <a:extLst>
                  <a:ext uri="{FF2B5EF4-FFF2-40B4-BE49-F238E27FC236}">
                    <a16:creationId xmlns:a16="http://schemas.microsoft.com/office/drawing/2014/main" id="{69C8F67D-9EC5-944D-9616-08ED9D062E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4" y="2014"/>
                <a:ext cx="120" cy="49"/>
              </a:xfrm>
              <a:custGeom>
                <a:avLst/>
                <a:gdLst>
                  <a:gd name="T0" fmla="*/ 0 w 339"/>
                  <a:gd name="T1" fmla="*/ 31 h 120"/>
                  <a:gd name="T2" fmla="*/ 8 w 339"/>
                  <a:gd name="T3" fmla="*/ 22 h 120"/>
                  <a:gd name="T4" fmla="*/ 22 w 339"/>
                  <a:gd name="T5" fmla="*/ 11 h 120"/>
                  <a:gd name="T6" fmla="*/ 40 w 339"/>
                  <a:gd name="T7" fmla="*/ 6 h 120"/>
                  <a:gd name="T8" fmla="*/ 61 w 339"/>
                  <a:gd name="T9" fmla="*/ 0 h 120"/>
                  <a:gd name="T10" fmla="*/ 82 w 339"/>
                  <a:gd name="T11" fmla="*/ 4 h 120"/>
                  <a:gd name="T12" fmla="*/ 99 w 339"/>
                  <a:gd name="T13" fmla="*/ 9 h 120"/>
                  <a:gd name="T14" fmla="*/ 114 w 339"/>
                  <a:gd name="T15" fmla="*/ 20 h 120"/>
                  <a:gd name="T16" fmla="*/ 120 w 339"/>
                  <a:gd name="T17" fmla="*/ 36 h 120"/>
                  <a:gd name="T18" fmla="*/ 114 w 339"/>
                  <a:gd name="T19" fmla="*/ 46 h 120"/>
                  <a:gd name="T20" fmla="*/ 101 w 339"/>
                  <a:gd name="T21" fmla="*/ 49 h 120"/>
                  <a:gd name="T22" fmla="*/ 72 w 339"/>
                  <a:gd name="T23" fmla="*/ 47 h 120"/>
                  <a:gd name="T24" fmla="*/ 36 w 339"/>
                  <a:gd name="T25" fmla="*/ 42 h 120"/>
                  <a:gd name="T26" fmla="*/ 10 w 339"/>
                  <a:gd name="T27" fmla="*/ 46 h 120"/>
                  <a:gd name="T28" fmla="*/ 3 w 339"/>
                  <a:gd name="T29" fmla="*/ 45 h 120"/>
                  <a:gd name="T30" fmla="*/ 0 w 339"/>
                  <a:gd name="T31" fmla="*/ 31 h 12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39"/>
                  <a:gd name="T49" fmla="*/ 0 h 120"/>
                  <a:gd name="T50" fmla="*/ 339 w 339"/>
                  <a:gd name="T51" fmla="*/ 120 h 120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39" h="120">
                    <a:moveTo>
                      <a:pt x="0" y="75"/>
                    </a:moveTo>
                    <a:lnTo>
                      <a:pt x="22" y="53"/>
                    </a:lnTo>
                    <a:lnTo>
                      <a:pt x="61" y="26"/>
                    </a:lnTo>
                    <a:lnTo>
                      <a:pt x="114" y="15"/>
                    </a:lnTo>
                    <a:lnTo>
                      <a:pt x="172" y="0"/>
                    </a:lnTo>
                    <a:lnTo>
                      <a:pt x="232" y="10"/>
                    </a:lnTo>
                    <a:lnTo>
                      <a:pt x="281" y="21"/>
                    </a:lnTo>
                    <a:lnTo>
                      <a:pt x="323" y="48"/>
                    </a:lnTo>
                    <a:lnTo>
                      <a:pt x="339" y="89"/>
                    </a:lnTo>
                    <a:lnTo>
                      <a:pt x="323" y="112"/>
                    </a:lnTo>
                    <a:lnTo>
                      <a:pt x="284" y="120"/>
                    </a:lnTo>
                    <a:lnTo>
                      <a:pt x="204" y="115"/>
                    </a:lnTo>
                    <a:lnTo>
                      <a:pt x="101" y="102"/>
                    </a:lnTo>
                    <a:lnTo>
                      <a:pt x="29" y="113"/>
                    </a:lnTo>
                    <a:lnTo>
                      <a:pt x="9" y="109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CH" altLang="it-IT" sz="240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24696" name="Group 94">
              <a:extLst>
                <a:ext uri="{FF2B5EF4-FFF2-40B4-BE49-F238E27FC236}">
                  <a16:creationId xmlns:a16="http://schemas.microsoft.com/office/drawing/2014/main" id="{021DA82F-5660-9D41-896E-AA249A574767}"/>
                </a:ext>
              </a:extLst>
            </p:cNvPr>
            <p:cNvGrpSpPr>
              <a:grpSpLocks/>
            </p:cNvGrpSpPr>
            <p:nvPr/>
          </p:nvGrpSpPr>
          <p:grpSpPr bwMode="auto">
            <a:xfrm rot="-2131854">
              <a:off x="4787" y="3219"/>
              <a:ext cx="80" cy="114"/>
              <a:chOff x="3973" y="3606"/>
              <a:chExt cx="80" cy="114"/>
            </a:xfrm>
          </p:grpSpPr>
          <p:sp>
            <p:nvSpPr>
              <p:cNvPr id="24709" name="Line 95">
                <a:extLst>
                  <a:ext uri="{FF2B5EF4-FFF2-40B4-BE49-F238E27FC236}">
                    <a16:creationId xmlns:a16="http://schemas.microsoft.com/office/drawing/2014/main" id="{4CDCEB97-948F-5E42-8EF5-25C344F8C4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8500272" flipH="1" flipV="1">
                <a:off x="3973" y="3614"/>
                <a:ext cx="80" cy="106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4710" name="Line 96">
                <a:extLst>
                  <a:ext uri="{FF2B5EF4-FFF2-40B4-BE49-F238E27FC236}">
                    <a16:creationId xmlns:a16="http://schemas.microsoft.com/office/drawing/2014/main" id="{788FF969-637A-9D44-8B8F-86B88ECE89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8500272" flipH="1" flipV="1">
                <a:off x="3985" y="3606"/>
                <a:ext cx="65" cy="88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4711" name="Line 97">
                <a:extLst>
                  <a:ext uri="{FF2B5EF4-FFF2-40B4-BE49-F238E27FC236}">
                    <a16:creationId xmlns:a16="http://schemas.microsoft.com/office/drawing/2014/main" id="{76CD42AE-8E7A-9845-A8ED-72C9443E48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8500272" flipH="1" flipV="1">
                <a:off x="3997" y="3611"/>
                <a:ext cx="26" cy="38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24697" name="Freeform 98">
              <a:extLst>
                <a:ext uri="{FF2B5EF4-FFF2-40B4-BE49-F238E27FC236}">
                  <a16:creationId xmlns:a16="http://schemas.microsoft.com/office/drawing/2014/main" id="{54774E54-6C22-9E46-A4F1-C9FE2E50E46B}"/>
                </a:ext>
              </a:extLst>
            </p:cNvPr>
            <p:cNvSpPr>
              <a:spLocks/>
            </p:cNvSpPr>
            <p:nvPr/>
          </p:nvSpPr>
          <p:spPr bwMode="auto">
            <a:xfrm rot="6093354" flipV="1">
              <a:off x="4046" y="3069"/>
              <a:ext cx="1147" cy="431"/>
            </a:xfrm>
            <a:custGeom>
              <a:avLst/>
              <a:gdLst>
                <a:gd name="T0" fmla="*/ 0 w 1147"/>
                <a:gd name="T1" fmla="*/ 431 h 302"/>
                <a:gd name="T2" fmla="*/ 115 w 1147"/>
                <a:gd name="T3" fmla="*/ 370 h 302"/>
                <a:gd name="T4" fmla="*/ 235 w 1147"/>
                <a:gd name="T5" fmla="*/ 355 h 302"/>
                <a:gd name="T6" fmla="*/ 374 w 1147"/>
                <a:gd name="T7" fmla="*/ 377 h 302"/>
                <a:gd name="T8" fmla="*/ 523 w 1147"/>
                <a:gd name="T9" fmla="*/ 390 h 302"/>
                <a:gd name="T10" fmla="*/ 677 w 1147"/>
                <a:gd name="T11" fmla="*/ 362 h 302"/>
                <a:gd name="T12" fmla="*/ 773 w 1147"/>
                <a:gd name="T13" fmla="*/ 294 h 302"/>
                <a:gd name="T14" fmla="*/ 946 w 1147"/>
                <a:gd name="T15" fmla="*/ 157 h 302"/>
                <a:gd name="T16" fmla="*/ 1032 w 1147"/>
                <a:gd name="T17" fmla="*/ 69 h 302"/>
                <a:gd name="T18" fmla="*/ 1147 w 1147"/>
                <a:gd name="T19" fmla="*/ 0 h 3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7"/>
                <a:gd name="T31" fmla="*/ 0 h 302"/>
                <a:gd name="T32" fmla="*/ 1147 w 1147"/>
                <a:gd name="T33" fmla="*/ 302 h 30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7" h="302">
                  <a:moveTo>
                    <a:pt x="0" y="302"/>
                  </a:moveTo>
                  <a:lnTo>
                    <a:pt x="115" y="259"/>
                  </a:lnTo>
                  <a:lnTo>
                    <a:pt x="235" y="249"/>
                  </a:lnTo>
                  <a:lnTo>
                    <a:pt x="374" y="264"/>
                  </a:lnTo>
                  <a:lnTo>
                    <a:pt x="523" y="273"/>
                  </a:lnTo>
                  <a:lnTo>
                    <a:pt x="677" y="254"/>
                  </a:lnTo>
                  <a:lnTo>
                    <a:pt x="773" y="206"/>
                  </a:lnTo>
                  <a:lnTo>
                    <a:pt x="946" y="110"/>
                  </a:lnTo>
                  <a:lnTo>
                    <a:pt x="1032" y="48"/>
                  </a:lnTo>
                  <a:lnTo>
                    <a:pt x="1147" y="0"/>
                  </a:lnTo>
                </a:path>
              </a:pathLst>
            </a:custGeom>
            <a:noFill/>
            <a:ln w="19050">
              <a:solidFill>
                <a:srgbClr val="0000CC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CH" altLang="it-IT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24698" name="Group 99">
              <a:extLst>
                <a:ext uri="{FF2B5EF4-FFF2-40B4-BE49-F238E27FC236}">
                  <a16:creationId xmlns:a16="http://schemas.microsoft.com/office/drawing/2014/main" id="{564F97BC-0F6B-6347-8C41-96BFD77F7E54}"/>
                </a:ext>
              </a:extLst>
            </p:cNvPr>
            <p:cNvGrpSpPr>
              <a:grpSpLocks/>
            </p:cNvGrpSpPr>
            <p:nvPr/>
          </p:nvGrpSpPr>
          <p:grpSpPr bwMode="auto">
            <a:xfrm rot="-1562779">
              <a:off x="4039" y="3052"/>
              <a:ext cx="1264" cy="194"/>
              <a:chOff x="3552" y="3435"/>
              <a:chExt cx="1264" cy="194"/>
            </a:xfrm>
          </p:grpSpPr>
          <p:sp>
            <p:nvSpPr>
              <p:cNvPr id="24699" name="Freeform 100">
                <a:extLst>
                  <a:ext uri="{FF2B5EF4-FFF2-40B4-BE49-F238E27FC236}">
                    <a16:creationId xmlns:a16="http://schemas.microsoft.com/office/drawing/2014/main" id="{27000258-BC42-7B49-8EB4-E064630B250B}"/>
                  </a:ext>
                </a:extLst>
              </p:cNvPr>
              <p:cNvSpPr>
                <a:spLocks/>
              </p:cNvSpPr>
              <p:nvPr/>
            </p:nvSpPr>
            <p:spPr bwMode="auto">
              <a:xfrm rot="4704126" flipH="1" flipV="1">
                <a:off x="4087" y="2900"/>
                <a:ext cx="194" cy="1264"/>
              </a:xfrm>
              <a:custGeom>
                <a:avLst/>
                <a:gdLst>
                  <a:gd name="T0" fmla="*/ 89 w 166"/>
                  <a:gd name="T1" fmla="*/ 184 h 1100"/>
                  <a:gd name="T2" fmla="*/ 112 w 166"/>
                  <a:gd name="T3" fmla="*/ 286 h 1100"/>
                  <a:gd name="T4" fmla="*/ 89 w 166"/>
                  <a:gd name="T5" fmla="*/ 381 h 1100"/>
                  <a:gd name="T6" fmla="*/ 60 w 166"/>
                  <a:gd name="T7" fmla="*/ 588 h 1100"/>
                  <a:gd name="T8" fmla="*/ 89 w 166"/>
                  <a:gd name="T9" fmla="*/ 772 h 1100"/>
                  <a:gd name="T10" fmla="*/ 97 w 166"/>
                  <a:gd name="T11" fmla="*/ 970 h 1100"/>
                  <a:gd name="T12" fmla="*/ 51 w 166"/>
                  <a:gd name="T13" fmla="*/ 1066 h 1100"/>
                  <a:gd name="T14" fmla="*/ 0 w 166"/>
                  <a:gd name="T15" fmla="*/ 1154 h 1100"/>
                  <a:gd name="T16" fmla="*/ 75 w 166"/>
                  <a:gd name="T17" fmla="*/ 1073 h 1100"/>
                  <a:gd name="T18" fmla="*/ 75 w 166"/>
                  <a:gd name="T19" fmla="*/ 1140 h 1100"/>
                  <a:gd name="T20" fmla="*/ 104 w 166"/>
                  <a:gd name="T21" fmla="*/ 1015 h 1100"/>
                  <a:gd name="T22" fmla="*/ 179 w 166"/>
                  <a:gd name="T23" fmla="*/ 1264 h 1100"/>
                  <a:gd name="T24" fmla="*/ 141 w 166"/>
                  <a:gd name="T25" fmla="*/ 1015 h 1100"/>
                  <a:gd name="T26" fmla="*/ 119 w 166"/>
                  <a:gd name="T27" fmla="*/ 883 h 1100"/>
                  <a:gd name="T28" fmla="*/ 141 w 166"/>
                  <a:gd name="T29" fmla="*/ 794 h 1100"/>
                  <a:gd name="T30" fmla="*/ 141 w 166"/>
                  <a:gd name="T31" fmla="*/ 654 h 1100"/>
                  <a:gd name="T32" fmla="*/ 164 w 166"/>
                  <a:gd name="T33" fmla="*/ 411 h 1100"/>
                  <a:gd name="T34" fmla="*/ 141 w 166"/>
                  <a:gd name="T35" fmla="*/ 257 h 1100"/>
                  <a:gd name="T36" fmla="*/ 150 w 166"/>
                  <a:gd name="T37" fmla="*/ 110 h 1100"/>
                  <a:gd name="T38" fmla="*/ 194 w 166"/>
                  <a:gd name="T39" fmla="*/ 0 h 1100"/>
                  <a:gd name="T40" fmla="*/ 134 w 166"/>
                  <a:gd name="T41" fmla="*/ 117 h 1100"/>
                  <a:gd name="T42" fmla="*/ 112 w 166"/>
                  <a:gd name="T43" fmla="*/ 37 h 1100"/>
                  <a:gd name="T44" fmla="*/ 126 w 166"/>
                  <a:gd name="T45" fmla="*/ 206 h 1100"/>
                  <a:gd name="T46" fmla="*/ 75 w 166"/>
                  <a:gd name="T47" fmla="*/ 139 h 1100"/>
                  <a:gd name="T48" fmla="*/ 89 w 166"/>
                  <a:gd name="T49" fmla="*/ 184 h 11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66"/>
                  <a:gd name="T76" fmla="*/ 0 h 1100"/>
                  <a:gd name="T77" fmla="*/ 166 w 166"/>
                  <a:gd name="T78" fmla="*/ 1100 h 11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66" h="1100">
                    <a:moveTo>
                      <a:pt x="76" y="160"/>
                    </a:moveTo>
                    <a:lnTo>
                      <a:pt x="96" y="249"/>
                    </a:lnTo>
                    <a:lnTo>
                      <a:pt x="76" y="332"/>
                    </a:lnTo>
                    <a:lnTo>
                      <a:pt x="51" y="512"/>
                    </a:lnTo>
                    <a:lnTo>
                      <a:pt x="76" y="672"/>
                    </a:lnTo>
                    <a:lnTo>
                      <a:pt x="83" y="844"/>
                    </a:lnTo>
                    <a:lnTo>
                      <a:pt x="44" y="928"/>
                    </a:lnTo>
                    <a:lnTo>
                      <a:pt x="0" y="1004"/>
                    </a:lnTo>
                    <a:lnTo>
                      <a:pt x="64" y="934"/>
                    </a:lnTo>
                    <a:lnTo>
                      <a:pt x="64" y="992"/>
                    </a:lnTo>
                    <a:lnTo>
                      <a:pt x="89" y="883"/>
                    </a:lnTo>
                    <a:lnTo>
                      <a:pt x="153" y="1100"/>
                    </a:lnTo>
                    <a:lnTo>
                      <a:pt x="121" y="883"/>
                    </a:lnTo>
                    <a:lnTo>
                      <a:pt x="102" y="768"/>
                    </a:lnTo>
                    <a:lnTo>
                      <a:pt x="121" y="691"/>
                    </a:lnTo>
                    <a:lnTo>
                      <a:pt x="121" y="569"/>
                    </a:lnTo>
                    <a:lnTo>
                      <a:pt x="140" y="358"/>
                    </a:lnTo>
                    <a:lnTo>
                      <a:pt x="121" y="224"/>
                    </a:lnTo>
                    <a:lnTo>
                      <a:pt x="128" y="96"/>
                    </a:lnTo>
                    <a:lnTo>
                      <a:pt x="166" y="0"/>
                    </a:lnTo>
                    <a:lnTo>
                      <a:pt x="115" y="102"/>
                    </a:lnTo>
                    <a:lnTo>
                      <a:pt x="96" y="32"/>
                    </a:lnTo>
                    <a:lnTo>
                      <a:pt x="108" y="179"/>
                    </a:lnTo>
                    <a:lnTo>
                      <a:pt x="64" y="121"/>
                    </a:lnTo>
                    <a:lnTo>
                      <a:pt x="76" y="160"/>
                    </a:lnTo>
                    <a:close/>
                  </a:path>
                </a:pathLst>
              </a:custGeom>
              <a:solidFill>
                <a:srgbClr val="008000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CH" altLang="it-IT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700" name="Freeform 101">
                <a:extLst>
                  <a:ext uri="{FF2B5EF4-FFF2-40B4-BE49-F238E27FC236}">
                    <a16:creationId xmlns:a16="http://schemas.microsoft.com/office/drawing/2014/main" id="{15A5B323-C66B-1C4D-8475-9D5AF1EBCB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5" y="3518"/>
                <a:ext cx="147" cy="43"/>
              </a:xfrm>
              <a:custGeom>
                <a:avLst/>
                <a:gdLst>
                  <a:gd name="T0" fmla="*/ 118 w 147"/>
                  <a:gd name="T1" fmla="*/ 0 h 43"/>
                  <a:gd name="T2" fmla="*/ 82 w 147"/>
                  <a:gd name="T3" fmla="*/ 0 h 43"/>
                  <a:gd name="T4" fmla="*/ 29 w 147"/>
                  <a:gd name="T5" fmla="*/ 0 h 43"/>
                  <a:gd name="T6" fmla="*/ 5 w 147"/>
                  <a:gd name="T7" fmla="*/ 12 h 43"/>
                  <a:gd name="T8" fmla="*/ 7 w 147"/>
                  <a:gd name="T9" fmla="*/ 36 h 43"/>
                  <a:gd name="T10" fmla="*/ 15 w 147"/>
                  <a:gd name="T11" fmla="*/ 40 h 43"/>
                  <a:gd name="T12" fmla="*/ 53 w 147"/>
                  <a:gd name="T13" fmla="*/ 43 h 43"/>
                  <a:gd name="T14" fmla="*/ 91 w 147"/>
                  <a:gd name="T15" fmla="*/ 40 h 43"/>
                  <a:gd name="T16" fmla="*/ 147 w 147"/>
                  <a:gd name="T17" fmla="*/ 31 h 43"/>
                  <a:gd name="T18" fmla="*/ 142 w 147"/>
                  <a:gd name="T19" fmla="*/ 7 h 43"/>
                  <a:gd name="T20" fmla="*/ 118 w 147"/>
                  <a:gd name="T21" fmla="*/ 0 h 4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47"/>
                  <a:gd name="T34" fmla="*/ 0 h 43"/>
                  <a:gd name="T35" fmla="*/ 147 w 147"/>
                  <a:gd name="T36" fmla="*/ 43 h 4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47" h="43">
                    <a:moveTo>
                      <a:pt x="118" y="0"/>
                    </a:moveTo>
                    <a:lnTo>
                      <a:pt x="82" y="0"/>
                    </a:lnTo>
                    <a:lnTo>
                      <a:pt x="29" y="0"/>
                    </a:lnTo>
                    <a:lnTo>
                      <a:pt x="5" y="12"/>
                    </a:lnTo>
                    <a:cubicBezTo>
                      <a:pt x="2" y="21"/>
                      <a:pt x="0" y="24"/>
                      <a:pt x="7" y="36"/>
                    </a:cubicBezTo>
                    <a:cubicBezTo>
                      <a:pt x="8" y="39"/>
                      <a:pt x="15" y="40"/>
                      <a:pt x="15" y="40"/>
                    </a:cubicBezTo>
                    <a:lnTo>
                      <a:pt x="53" y="43"/>
                    </a:lnTo>
                    <a:lnTo>
                      <a:pt x="91" y="40"/>
                    </a:lnTo>
                    <a:lnTo>
                      <a:pt x="147" y="31"/>
                    </a:lnTo>
                    <a:lnTo>
                      <a:pt x="142" y="7"/>
                    </a:lnTo>
                    <a:lnTo>
                      <a:pt x="118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CH" altLang="it-IT" sz="2400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24701" name="Group 102">
                <a:extLst>
                  <a:ext uri="{FF2B5EF4-FFF2-40B4-BE49-F238E27FC236}">
                    <a16:creationId xmlns:a16="http://schemas.microsoft.com/office/drawing/2014/main" id="{672A7BA1-6508-0A40-A91D-51812662837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1969867">
                <a:off x="4210" y="3465"/>
                <a:ext cx="80" cy="114"/>
                <a:chOff x="3973" y="3606"/>
                <a:chExt cx="80" cy="114"/>
              </a:xfrm>
            </p:grpSpPr>
            <p:sp>
              <p:nvSpPr>
                <p:cNvPr id="24706" name="Line 103">
                  <a:extLst>
                    <a:ext uri="{FF2B5EF4-FFF2-40B4-BE49-F238E27FC236}">
                      <a16:creationId xmlns:a16="http://schemas.microsoft.com/office/drawing/2014/main" id="{4C951051-E275-384C-B200-2FE6348F34C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8500272" flipH="1" flipV="1">
                  <a:off x="3973" y="3614"/>
                  <a:ext cx="80" cy="10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4707" name="Line 104">
                  <a:extLst>
                    <a:ext uri="{FF2B5EF4-FFF2-40B4-BE49-F238E27FC236}">
                      <a16:creationId xmlns:a16="http://schemas.microsoft.com/office/drawing/2014/main" id="{BB596C30-F5EC-4845-A2B8-6272FD4D1A5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8500272" flipH="1" flipV="1">
                  <a:off x="3985" y="3606"/>
                  <a:ext cx="65" cy="88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4708" name="Line 105">
                  <a:extLst>
                    <a:ext uri="{FF2B5EF4-FFF2-40B4-BE49-F238E27FC236}">
                      <a16:creationId xmlns:a16="http://schemas.microsoft.com/office/drawing/2014/main" id="{E2FD0BF2-59C2-1C4C-A00A-04655FD72FA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8500272" flipH="1" flipV="1">
                  <a:off x="3997" y="3611"/>
                  <a:ext cx="26" cy="38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grpSp>
            <p:nvGrpSpPr>
              <p:cNvPr id="24702" name="Group 106">
                <a:extLst>
                  <a:ext uri="{FF2B5EF4-FFF2-40B4-BE49-F238E27FC236}">
                    <a16:creationId xmlns:a16="http://schemas.microsoft.com/office/drawing/2014/main" id="{4E613912-BAB1-7A4C-911E-5B66700F016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762250" flipV="1">
                <a:off x="3921" y="3487"/>
                <a:ext cx="62" cy="114"/>
                <a:chOff x="3973" y="3606"/>
                <a:chExt cx="80" cy="114"/>
              </a:xfrm>
            </p:grpSpPr>
            <p:sp>
              <p:nvSpPr>
                <p:cNvPr id="24703" name="Line 107">
                  <a:extLst>
                    <a:ext uri="{FF2B5EF4-FFF2-40B4-BE49-F238E27FC236}">
                      <a16:creationId xmlns:a16="http://schemas.microsoft.com/office/drawing/2014/main" id="{BC34ACA6-8C2A-324A-B43D-B08670521C7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8500272" flipH="1" flipV="1">
                  <a:off x="3973" y="3614"/>
                  <a:ext cx="80" cy="10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4704" name="Line 108">
                  <a:extLst>
                    <a:ext uri="{FF2B5EF4-FFF2-40B4-BE49-F238E27FC236}">
                      <a16:creationId xmlns:a16="http://schemas.microsoft.com/office/drawing/2014/main" id="{1BA0D862-DE62-2A43-8A08-74AF23CBB87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8500272" flipH="1" flipV="1">
                  <a:off x="3985" y="3606"/>
                  <a:ext cx="65" cy="88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4705" name="Line 109">
                  <a:extLst>
                    <a:ext uri="{FF2B5EF4-FFF2-40B4-BE49-F238E27FC236}">
                      <a16:creationId xmlns:a16="http://schemas.microsoft.com/office/drawing/2014/main" id="{5C2F96EB-70CF-6646-8927-8CB09504B75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8500272" flipH="1" flipV="1">
                  <a:off x="3997" y="3611"/>
                  <a:ext cx="26" cy="38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</p:grpSp>
        </p:grpSp>
      </p:grpSp>
      <p:sp>
        <p:nvSpPr>
          <p:cNvPr id="24606" name="Freeform 110">
            <a:extLst>
              <a:ext uri="{FF2B5EF4-FFF2-40B4-BE49-F238E27FC236}">
                <a16:creationId xmlns:a16="http://schemas.microsoft.com/office/drawing/2014/main" id="{42107CEF-D6D1-EB42-A389-6917A752EF69}"/>
              </a:ext>
            </a:extLst>
          </p:cNvPr>
          <p:cNvSpPr>
            <a:spLocks/>
          </p:cNvSpPr>
          <p:nvPr/>
        </p:nvSpPr>
        <p:spPr bwMode="auto">
          <a:xfrm>
            <a:off x="4549775" y="2659063"/>
            <a:ext cx="4579938" cy="1074737"/>
          </a:xfrm>
          <a:custGeom>
            <a:avLst/>
            <a:gdLst>
              <a:gd name="T0" fmla="*/ 0 w 2885"/>
              <a:gd name="T1" fmla="*/ 0 h 677"/>
              <a:gd name="T2" fmla="*/ 4579938 w 2885"/>
              <a:gd name="T3" fmla="*/ 1074737 h 677"/>
              <a:gd name="T4" fmla="*/ 0 60000 65536"/>
              <a:gd name="T5" fmla="*/ 0 60000 65536"/>
              <a:gd name="T6" fmla="*/ 0 w 2885"/>
              <a:gd name="T7" fmla="*/ 0 h 677"/>
              <a:gd name="T8" fmla="*/ 2885 w 2885"/>
              <a:gd name="T9" fmla="*/ 677 h 67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885" h="677">
                <a:moveTo>
                  <a:pt x="0" y="0"/>
                </a:moveTo>
                <a:lnTo>
                  <a:pt x="2885" y="677"/>
                </a:lnTo>
              </a:path>
            </a:pathLst>
          </a:cu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CH" altLang="it-IT" sz="2400">
              <a:latin typeface="Times New Roman" panose="02020603050405020304" pitchFamily="18" charset="0"/>
            </a:endParaRPr>
          </a:p>
        </p:txBody>
      </p:sp>
      <p:sp>
        <p:nvSpPr>
          <p:cNvPr id="24607" name="Freeform 111">
            <a:extLst>
              <a:ext uri="{FF2B5EF4-FFF2-40B4-BE49-F238E27FC236}">
                <a16:creationId xmlns:a16="http://schemas.microsoft.com/office/drawing/2014/main" id="{9A6F35C2-8AF9-DC41-84B5-BE0DD2CAC54C}"/>
              </a:ext>
            </a:extLst>
          </p:cNvPr>
          <p:cNvSpPr>
            <a:spLocks/>
          </p:cNvSpPr>
          <p:nvPr/>
        </p:nvSpPr>
        <p:spPr bwMode="auto">
          <a:xfrm rot="-1165560">
            <a:off x="5599113" y="3849688"/>
            <a:ext cx="652462" cy="1128712"/>
          </a:xfrm>
          <a:custGeom>
            <a:avLst/>
            <a:gdLst>
              <a:gd name="T0" fmla="*/ 111449 w 603"/>
              <a:gd name="T1" fmla="*/ 197173 h 1683"/>
              <a:gd name="T2" fmla="*/ 138499 w 603"/>
              <a:gd name="T3" fmla="*/ 373555 h 1683"/>
              <a:gd name="T4" fmla="*/ 152566 w 603"/>
              <a:gd name="T5" fmla="*/ 519087 h 1683"/>
              <a:gd name="T6" fmla="*/ 160140 w 603"/>
              <a:gd name="T7" fmla="*/ 631086 h 1683"/>
              <a:gd name="T8" fmla="*/ 339756 w 603"/>
              <a:gd name="T9" fmla="*/ 540548 h 1683"/>
              <a:gd name="T10" fmla="*/ 146074 w 603"/>
              <a:gd name="T11" fmla="*/ 291735 h 1683"/>
              <a:gd name="T12" fmla="*/ 117941 w 603"/>
              <a:gd name="T13" fmla="*/ 171688 h 1683"/>
              <a:gd name="T14" fmla="*/ 215323 w 603"/>
              <a:gd name="T15" fmla="*/ 128766 h 1683"/>
              <a:gd name="T16" fmla="*/ 249948 w 603"/>
              <a:gd name="T17" fmla="*/ 197173 h 1683"/>
              <a:gd name="T18" fmla="*/ 160140 w 603"/>
              <a:gd name="T19" fmla="*/ 617673 h 1683"/>
              <a:gd name="T20" fmla="*/ 138499 w 603"/>
              <a:gd name="T21" fmla="*/ 515063 h 1683"/>
              <a:gd name="T22" fmla="*/ 34625 w 603"/>
              <a:gd name="T23" fmla="*/ 180406 h 1683"/>
              <a:gd name="T24" fmla="*/ 34625 w 603"/>
              <a:gd name="T25" fmla="*/ 352094 h 1683"/>
              <a:gd name="T26" fmla="*/ 276999 w 603"/>
              <a:gd name="T27" fmla="*/ 506344 h 1683"/>
              <a:gd name="T28" fmla="*/ 242374 w 603"/>
              <a:gd name="T29" fmla="*/ 257531 h 1683"/>
              <a:gd name="T30" fmla="*/ 201257 w 603"/>
              <a:gd name="T31" fmla="*/ 128766 h 1683"/>
              <a:gd name="T32" fmla="*/ 249948 w 603"/>
              <a:gd name="T33" fmla="*/ 98586 h 1683"/>
              <a:gd name="T34" fmla="*/ 457697 w 603"/>
              <a:gd name="T35" fmla="*/ 261555 h 1683"/>
              <a:gd name="T36" fmla="*/ 380873 w 603"/>
              <a:gd name="T37" fmla="*/ 352094 h 1683"/>
              <a:gd name="T38" fmla="*/ 305131 w 603"/>
              <a:gd name="T39" fmla="*/ 274298 h 1683"/>
              <a:gd name="T40" fmla="*/ 284573 w 603"/>
              <a:gd name="T41" fmla="*/ 488907 h 1683"/>
              <a:gd name="T42" fmla="*/ 394940 w 603"/>
              <a:gd name="T43" fmla="*/ 785337 h 1683"/>
              <a:gd name="T44" fmla="*/ 409006 w 603"/>
              <a:gd name="T45" fmla="*/ 617673 h 1683"/>
              <a:gd name="T46" fmla="*/ 374381 w 603"/>
              <a:gd name="T47" fmla="*/ 540548 h 1683"/>
              <a:gd name="T48" fmla="*/ 215323 w 603"/>
              <a:gd name="T49" fmla="*/ 767900 h 1683"/>
              <a:gd name="T50" fmla="*/ 242374 w 603"/>
              <a:gd name="T51" fmla="*/ 678032 h 1683"/>
              <a:gd name="T52" fmla="*/ 457697 w 603"/>
              <a:gd name="T53" fmla="*/ 523781 h 1683"/>
              <a:gd name="T54" fmla="*/ 484748 w 603"/>
              <a:gd name="T55" fmla="*/ 669313 h 1683"/>
              <a:gd name="T56" fmla="*/ 402514 w 603"/>
              <a:gd name="T57" fmla="*/ 849720 h 1683"/>
              <a:gd name="T58" fmla="*/ 374381 w 603"/>
              <a:gd name="T59" fmla="*/ 802774 h 1683"/>
              <a:gd name="T60" fmla="*/ 215323 w 603"/>
              <a:gd name="T61" fmla="*/ 806798 h 1683"/>
              <a:gd name="T62" fmla="*/ 298639 w 603"/>
              <a:gd name="T63" fmla="*/ 944282 h 1683"/>
              <a:gd name="T64" fmla="*/ 339756 w 603"/>
              <a:gd name="T65" fmla="*/ 905384 h 1683"/>
              <a:gd name="T66" fmla="*/ 207749 w 603"/>
              <a:gd name="T67" fmla="*/ 1128712 h 168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603"/>
              <a:gd name="T103" fmla="*/ 0 h 1683"/>
              <a:gd name="T104" fmla="*/ 603 w 603"/>
              <a:gd name="T105" fmla="*/ 1683 h 1683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603" h="1683">
                <a:moveTo>
                  <a:pt x="116" y="333"/>
                </a:moveTo>
                <a:cubicBezTo>
                  <a:pt x="112" y="320"/>
                  <a:pt x="114" y="286"/>
                  <a:pt x="103" y="294"/>
                </a:cubicBezTo>
                <a:cubicBezTo>
                  <a:pt x="87" y="306"/>
                  <a:pt x="90" y="332"/>
                  <a:pt x="90" y="352"/>
                </a:cubicBezTo>
                <a:cubicBezTo>
                  <a:pt x="90" y="494"/>
                  <a:pt x="86" y="470"/>
                  <a:pt x="128" y="557"/>
                </a:cubicBezTo>
                <a:cubicBezTo>
                  <a:pt x="130" y="582"/>
                  <a:pt x="133" y="608"/>
                  <a:pt x="135" y="633"/>
                </a:cubicBezTo>
                <a:cubicBezTo>
                  <a:pt x="138" y="680"/>
                  <a:pt x="138" y="727"/>
                  <a:pt x="141" y="774"/>
                </a:cubicBezTo>
                <a:cubicBezTo>
                  <a:pt x="144" y="812"/>
                  <a:pt x="154" y="889"/>
                  <a:pt x="154" y="889"/>
                </a:cubicBezTo>
                <a:cubicBezTo>
                  <a:pt x="152" y="906"/>
                  <a:pt x="131" y="943"/>
                  <a:pt x="148" y="941"/>
                </a:cubicBezTo>
                <a:cubicBezTo>
                  <a:pt x="177" y="938"/>
                  <a:pt x="190" y="901"/>
                  <a:pt x="212" y="883"/>
                </a:cubicBezTo>
                <a:cubicBezTo>
                  <a:pt x="245" y="856"/>
                  <a:pt x="280" y="832"/>
                  <a:pt x="314" y="806"/>
                </a:cubicBezTo>
                <a:cubicBezTo>
                  <a:pt x="320" y="727"/>
                  <a:pt x="337" y="618"/>
                  <a:pt x="244" y="589"/>
                </a:cubicBezTo>
                <a:cubicBezTo>
                  <a:pt x="129" y="474"/>
                  <a:pt x="147" y="534"/>
                  <a:pt x="135" y="435"/>
                </a:cubicBezTo>
                <a:cubicBezTo>
                  <a:pt x="133" y="384"/>
                  <a:pt x="135" y="332"/>
                  <a:pt x="128" y="281"/>
                </a:cubicBezTo>
                <a:cubicBezTo>
                  <a:pt x="126" y="271"/>
                  <a:pt x="109" y="266"/>
                  <a:pt x="109" y="256"/>
                </a:cubicBezTo>
                <a:cubicBezTo>
                  <a:pt x="104" y="128"/>
                  <a:pt x="88" y="145"/>
                  <a:pt x="148" y="115"/>
                </a:cubicBezTo>
                <a:cubicBezTo>
                  <a:pt x="165" y="141"/>
                  <a:pt x="181" y="167"/>
                  <a:pt x="199" y="192"/>
                </a:cubicBezTo>
                <a:cubicBezTo>
                  <a:pt x="211" y="209"/>
                  <a:pt x="231" y="223"/>
                  <a:pt x="237" y="243"/>
                </a:cubicBezTo>
                <a:cubicBezTo>
                  <a:pt x="242" y="259"/>
                  <a:pt x="233" y="277"/>
                  <a:pt x="231" y="294"/>
                </a:cubicBezTo>
                <a:cubicBezTo>
                  <a:pt x="223" y="355"/>
                  <a:pt x="214" y="414"/>
                  <a:pt x="199" y="473"/>
                </a:cubicBezTo>
                <a:cubicBezTo>
                  <a:pt x="182" y="622"/>
                  <a:pt x="171" y="773"/>
                  <a:pt x="148" y="921"/>
                </a:cubicBezTo>
                <a:cubicBezTo>
                  <a:pt x="146" y="934"/>
                  <a:pt x="137" y="896"/>
                  <a:pt x="135" y="883"/>
                </a:cubicBezTo>
                <a:cubicBezTo>
                  <a:pt x="130" y="845"/>
                  <a:pt x="130" y="806"/>
                  <a:pt x="128" y="768"/>
                </a:cubicBezTo>
                <a:cubicBezTo>
                  <a:pt x="120" y="613"/>
                  <a:pt x="120" y="423"/>
                  <a:pt x="84" y="281"/>
                </a:cubicBezTo>
                <a:cubicBezTo>
                  <a:pt x="80" y="264"/>
                  <a:pt x="49" y="273"/>
                  <a:pt x="32" y="269"/>
                </a:cubicBezTo>
                <a:cubicBezTo>
                  <a:pt x="23" y="210"/>
                  <a:pt x="30" y="0"/>
                  <a:pt x="0" y="205"/>
                </a:cubicBezTo>
                <a:cubicBezTo>
                  <a:pt x="9" y="279"/>
                  <a:pt x="6" y="465"/>
                  <a:pt x="32" y="525"/>
                </a:cubicBezTo>
                <a:cubicBezTo>
                  <a:pt x="65" y="601"/>
                  <a:pt x="148" y="638"/>
                  <a:pt x="212" y="678"/>
                </a:cubicBezTo>
                <a:cubicBezTo>
                  <a:pt x="218" y="697"/>
                  <a:pt x="238" y="768"/>
                  <a:pt x="256" y="755"/>
                </a:cubicBezTo>
                <a:cubicBezTo>
                  <a:pt x="281" y="738"/>
                  <a:pt x="261" y="695"/>
                  <a:pt x="263" y="665"/>
                </a:cubicBezTo>
                <a:cubicBezTo>
                  <a:pt x="250" y="571"/>
                  <a:pt x="249" y="475"/>
                  <a:pt x="224" y="384"/>
                </a:cubicBezTo>
                <a:cubicBezTo>
                  <a:pt x="218" y="361"/>
                  <a:pt x="180" y="356"/>
                  <a:pt x="173" y="333"/>
                </a:cubicBezTo>
                <a:cubicBezTo>
                  <a:pt x="170" y="325"/>
                  <a:pt x="183" y="217"/>
                  <a:pt x="186" y="192"/>
                </a:cubicBezTo>
                <a:cubicBezTo>
                  <a:pt x="188" y="179"/>
                  <a:pt x="183" y="162"/>
                  <a:pt x="192" y="153"/>
                </a:cubicBezTo>
                <a:cubicBezTo>
                  <a:pt x="201" y="144"/>
                  <a:pt x="218" y="149"/>
                  <a:pt x="231" y="147"/>
                </a:cubicBezTo>
                <a:cubicBezTo>
                  <a:pt x="269" y="177"/>
                  <a:pt x="314" y="200"/>
                  <a:pt x="346" y="237"/>
                </a:cubicBezTo>
                <a:cubicBezTo>
                  <a:pt x="383" y="280"/>
                  <a:pt x="393" y="341"/>
                  <a:pt x="423" y="390"/>
                </a:cubicBezTo>
                <a:cubicBezTo>
                  <a:pt x="427" y="454"/>
                  <a:pt x="447" y="626"/>
                  <a:pt x="391" y="659"/>
                </a:cubicBezTo>
                <a:cubicBezTo>
                  <a:pt x="351" y="682"/>
                  <a:pt x="372" y="567"/>
                  <a:pt x="352" y="525"/>
                </a:cubicBezTo>
                <a:cubicBezTo>
                  <a:pt x="337" y="495"/>
                  <a:pt x="309" y="474"/>
                  <a:pt x="288" y="448"/>
                </a:cubicBezTo>
                <a:cubicBezTo>
                  <a:pt x="286" y="435"/>
                  <a:pt x="295" y="406"/>
                  <a:pt x="282" y="409"/>
                </a:cubicBezTo>
                <a:cubicBezTo>
                  <a:pt x="232" y="422"/>
                  <a:pt x="164" y="437"/>
                  <a:pt x="148" y="486"/>
                </a:cubicBezTo>
                <a:cubicBezTo>
                  <a:pt x="112" y="598"/>
                  <a:pt x="202" y="668"/>
                  <a:pt x="263" y="729"/>
                </a:cubicBezTo>
                <a:cubicBezTo>
                  <a:pt x="299" y="904"/>
                  <a:pt x="259" y="1061"/>
                  <a:pt x="320" y="1235"/>
                </a:cubicBezTo>
                <a:cubicBezTo>
                  <a:pt x="335" y="1214"/>
                  <a:pt x="360" y="1197"/>
                  <a:pt x="365" y="1171"/>
                </a:cubicBezTo>
                <a:cubicBezTo>
                  <a:pt x="378" y="1095"/>
                  <a:pt x="368" y="1018"/>
                  <a:pt x="372" y="941"/>
                </a:cubicBezTo>
                <a:cubicBezTo>
                  <a:pt x="372" y="934"/>
                  <a:pt x="376" y="928"/>
                  <a:pt x="378" y="921"/>
                </a:cubicBezTo>
                <a:cubicBezTo>
                  <a:pt x="372" y="900"/>
                  <a:pt x="365" y="878"/>
                  <a:pt x="359" y="857"/>
                </a:cubicBezTo>
                <a:cubicBezTo>
                  <a:pt x="354" y="840"/>
                  <a:pt x="363" y="812"/>
                  <a:pt x="346" y="806"/>
                </a:cubicBezTo>
                <a:cubicBezTo>
                  <a:pt x="313" y="795"/>
                  <a:pt x="278" y="815"/>
                  <a:pt x="244" y="819"/>
                </a:cubicBezTo>
                <a:cubicBezTo>
                  <a:pt x="210" y="927"/>
                  <a:pt x="231" y="1038"/>
                  <a:pt x="199" y="1145"/>
                </a:cubicBezTo>
                <a:cubicBezTo>
                  <a:pt x="182" y="1143"/>
                  <a:pt x="159" y="1152"/>
                  <a:pt x="148" y="1139"/>
                </a:cubicBezTo>
                <a:cubicBezTo>
                  <a:pt x="96" y="1076"/>
                  <a:pt x="179" y="1024"/>
                  <a:pt x="224" y="1011"/>
                </a:cubicBezTo>
                <a:cubicBezTo>
                  <a:pt x="252" y="1012"/>
                  <a:pt x="492" y="1038"/>
                  <a:pt x="525" y="979"/>
                </a:cubicBezTo>
                <a:cubicBezTo>
                  <a:pt x="603" y="841"/>
                  <a:pt x="503" y="796"/>
                  <a:pt x="423" y="781"/>
                </a:cubicBezTo>
                <a:cubicBezTo>
                  <a:pt x="413" y="725"/>
                  <a:pt x="430" y="529"/>
                  <a:pt x="397" y="691"/>
                </a:cubicBezTo>
                <a:cubicBezTo>
                  <a:pt x="390" y="802"/>
                  <a:pt x="365" y="915"/>
                  <a:pt x="448" y="998"/>
                </a:cubicBezTo>
                <a:cubicBezTo>
                  <a:pt x="447" y="1019"/>
                  <a:pt x="415" y="1217"/>
                  <a:pt x="461" y="1248"/>
                </a:cubicBezTo>
                <a:cubicBezTo>
                  <a:pt x="456" y="1249"/>
                  <a:pt x="380" y="1254"/>
                  <a:pt x="372" y="1267"/>
                </a:cubicBezTo>
                <a:cubicBezTo>
                  <a:pt x="341" y="1320"/>
                  <a:pt x="394" y="1392"/>
                  <a:pt x="327" y="1427"/>
                </a:cubicBezTo>
                <a:cubicBezTo>
                  <a:pt x="318" y="1347"/>
                  <a:pt x="326" y="1274"/>
                  <a:pt x="346" y="1197"/>
                </a:cubicBezTo>
                <a:cubicBezTo>
                  <a:pt x="361" y="1032"/>
                  <a:pt x="364" y="1103"/>
                  <a:pt x="352" y="985"/>
                </a:cubicBezTo>
                <a:cubicBezTo>
                  <a:pt x="307" y="1076"/>
                  <a:pt x="269" y="1133"/>
                  <a:pt x="199" y="1203"/>
                </a:cubicBezTo>
                <a:cubicBezTo>
                  <a:pt x="182" y="1253"/>
                  <a:pt x="163" y="1339"/>
                  <a:pt x="186" y="1389"/>
                </a:cubicBezTo>
                <a:cubicBezTo>
                  <a:pt x="190" y="1399"/>
                  <a:pt x="254" y="1405"/>
                  <a:pt x="276" y="1408"/>
                </a:cubicBezTo>
                <a:cubicBezTo>
                  <a:pt x="293" y="1406"/>
                  <a:pt x="318" y="1415"/>
                  <a:pt x="327" y="1401"/>
                </a:cubicBezTo>
                <a:cubicBezTo>
                  <a:pt x="337" y="1386"/>
                  <a:pt x="330" y="1358"/>
                  <a:pt x="314" y="1350"/>
                </a:cubicBezTo>
                <a:cubicBezTo>
                  <a:pt x="293" y="1339"/>
                  <a:pt x="244" y="1357"/>
                  <a:pt x="244" y="1357"/>
                </a:cubicBezTo>
                <a:lnTo>
                  <a:pt x="192" y="1683"/>
                </a:lnTo>
              </a:path>
            </a:pathLst>
          </a:custGeom>
          <a:noFill/>
          <a:ln w="9525">
            <a:solidFill>
              <a:srgbClr val="B2B2B2"/>
            </a:solidFill>
            <a:prstDash val="lgDashDot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CH" altLang="it-IT" sz="2400">
              <a:latin typeface="Times New Roman" panose="02020603050405020304" pitchFamily="18" charset="0"/>
            </a:endParaRPr>
          </a:p>
        </p:txBody>
      </p:sp>
      <p:sp>
        <p:nvSpPr>
          <p:cNvPr id="24608" name="Freeform 112">
            <a:extLst>
              <a:ext uri="{FF2B5EF4-FFF2-40B4-BE49-F238E27FC236}">
                <a16:creationId xmlns:a16="http://schemas.microsoft.com/office/drawing/2014/main" id="{61EEE58E-0A9E-B44E-BDEE-E923C4797435}"/>
              </a:ext>
            </a:extLst>
          </p:cNvPr>
          <p:cNvSpPr>
            <a:spLocks/>
          </p:cNvSpPr>
          <p:nvPr/>
        </p:nvSpPr>
        <p:spPr bwMode="auto">
          <a:xfrm rot="3196814">
            <a:off x="5160963" y="4040188"/>
            <a:ext cx="652462" cy="1128712"/>
          </a:xfrm>
          <a:custGeom>
            <a:avLst/>
            <a:gdLst>
              <a:gd name="T0" fmla="*/ 111449 w 603"/>
              <a:gd name="T1" fmla="*/ 197173 h 1683"/>
              <a:gd name="T2" fmla="*/ 138499 w 603"/>
              <a:gd name="T3" fmla="*/ 373555 h 1683"/>
              <a:gd name="T4" fmla="*/ 152566 w 603"/>
              <a:gd name="T5" fmla="*/ 519087 h 1683"/>
              <a:gd name="T6" fmla="*/ 160140 w 603"/>
              <a:gd name="T7" fmla="*/ 631086 h 1683"/>
              <a:gd name="T8" fmla="*/ 339756 w 603"/>
              <a:gd name="T9" fmla="*/ 540548 h 1683"/>
              <a:gd name="T10" fmla="*/ 146074 w 603"/>
              <a:gd name="T11" fmla="*/ 291735 h 1683"/>
              <a:gd name="T12" fmla="*/ 117941 w 603"/>
              <a:gd name="T13" fmla="*/ 171688 h 1683"/>
              <a:gd name="T14" fmla="*/ 215323 w 603"/>
              <a:gd name="T15" fmla="*/ 128766 h 1683"/>
              <a:gd name="T16" fmla="*/ 249948 w 603"/>
              <a:gd name="T17" fmla="*/ 197173 h 1683"/>
              <a:gd name="T18" fmla="*/ 160140 w 603"/>
              <a:gd name="T19" fmla="*/ 617673 h 1683"/>
              <a:gd name="T20" fmla="*/ 138499 w 603"/>
              <a:gd name="T21" fmla="*/ 515063 h 1683"/>
              <a:gd name="T22" fmla="*/ 34625 w 603"/>
              <a:gd name="T23" fmla="*/ 180406 h 1683"/>
              <a:gd name="T24" fmla="*/ 34625 w 603"/>
              <a:gd name="T25" fmla="*/ 352094 h 1683"/>
              <a:gd name="T26" fmla="*/ 276999 w 603"/>
              <a:gd name="T27" fmla="*/ 506344 h 1683"/>
              <a:gd name="T28" fmla="*/ 242374 w 603"/>
              <a:gd name="T29" fmla="*/ 257531 h 1683"/>
              <a:gd name="T30" fmla="*/ 201257 w 603"/>
              <a:gd name="T31" fmla="*/ 128766 h 1683"/>
              <a:gd name="T32" fmla="*/ 249948 w 603"/>
              <a:gd name="T33" fmla="*/ 98586 h 1683"/>
              <a:gd name="T34" fmla="*/ 457697 w 603"/>
              <a:gd name="T35" fmla="*/ 261555 h 1683"/>
              <a:gd name="T36" fmla="*/ 380873 w 603"/>
              <a:gd name="T37" fmla="*/ 352094 h 1683"/>
              <a:gd name="T38" fmla="*/ 305131 w 603"/>
              <a:gd name="T39" fmla="*/ 274298 h 1683"/>
              <a:gd name="T40" fmla="*/ 284573 w 603"/>
              <a:gd name="T41" fmla="*/ 488907 h 1683"/>
              <a:gd name="T42" fmla="*/ 394940 w 603"/>
              <a:gd name="T43" fmla="*/ 785337 h 1683"/>
              <a:gd name="T44" fmla="*/ 409006 w 603"/>
              <a:gd name="T45" fmla="*/ 617673 h 1683"/>
              <a:gd name="T46" fmla="*/ 374381 w 603"/>
              <a:gd name="T47" fmla="*/ 540548 h 1683"/>
              <a:gd name="T48" fmla="*/ 215323 w 603"/>
              <a:gd name="T49" fmla="*/ 767900 h 1683"/>
              <a:gd name="T50" fmla="*/ 242374 w 603"/>
              <a:gd name="T51" fmla="*/ 678032 h 1683"/>
              <a:gd name="T52" fmla="*/ 457697 w 603"/>
              <a:gd name="T53" fmla="*/ 523781 h 1683"/>
              <a:gd name="T54" fmla="*/ 484748 w 603"/>
              <a:gd name="T55" fmla="*/ 669313 h 1683"/>
              <a:gd name="T56" fmla="*/ 402514 w 603"/>
              <a:gd name="T57" fmla="*/ 849720 h 1683"/>
              <a:gd name="T58" fmla="*/ 374381 w 603"/>
              <a:gd name="T59" fmla="*/ 802774 h 1683"/>
              <a:gd name="T60" fmla="*/ 215323 w 603"/>
              <a:gd name="T61" fmla="*/ 806798 h 1683"/>
              <a:gd name="T62" fmla="*/ 298639 w 603"/>
              <a:gd name="T63" fmla="*/ 944282 h 1683"/>
              <a:gd name="T64" fmla="*/ 339756 w 603"/>
              <a:gd name="T65" fmla="*/ 905384 h 1683"/>
              <a:gd name="T66" fmla="*/ 207749 w 603"/>
              <a:gd name="T67" fmla="*/ 1128712 h 168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603"/>
              <a:gd name="T103" fmla="*/ 0 h 1683"/>
              <a:gd name="T104" fmla="*/ 603 w 603"/>
              <a:gd name="T105" fmla="*/ 1683 h 1683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603" h="1683">
                <a:moveTo>
                  <a:pt x="116" y="333"/>
                </a:moveTo>
                <a:cubicBezTo>
                  <a:pt x="112" y="320"/>
                  <a:pt x="114" y="286"/>
                  <a:pt x="103" y="294"/>
                </a:cubicBezTo>
                <a:cubicBezTo>
                  <a:pt x="87" y="306"/>
                  <a:pt x="90" y="332"/>
                  <a:pt x="90" y="352"/>
                </a:cubicBezTo>
                <a:cubicBezTo>
                  <a:pt x="90" y="494"/>
                  <a:pt x="86" y="470"/>
                  <a:pt x="128" y="557"/>
                </a:cubicBezTo>
                <a:cubicBezTo>
                  <a:pt x="130" y="582"/>
                  <a:pt x="133" y="608"/>
                  <a:pt x="135" y="633"/>
                </a:cubicBezTo>
                <a:cubicBezTo>
                  <a:pt x="138" y="680"/>
                  <a:pt x="138" y="727"/>
                  <a:pt x="141" y="774"/>
                </a:cubicBezTo>
                <a:cubicBezTo>
                  <a:pt x="144" y="812"/>
                  <a:pt x="154" y="889"/>
                  <a:pt x="154" y="889"/>
                </a:cubicBezTo>
                <a:cubicBezTo>
                  <a:pt x="152" y="906"/>
                  <a:pt x="131" y="943"/>
                  <a:pt x="148" y="941"/>
                </a:cubicBezTo>
                <a:cubicBezTo>
                  <a:pt x="177" y="938"/>
                  <a:pt x="190" y="901"/>
                  <a:pt x="212" y="883"/>
                </a:cubicBezTo>
                <a:cubicBezTo>
                  <a:pt x="245" y="856"/>
                  <a:pt x="280" y="832"/>
                  <a:pt x="314" y="806"/>
                </a:cubicBezTo>
                <a:cubicBezTo>
                  <a:pt x="320" y="727"/>
                  <a:pt x="337" y="618"/>
                  <a:pt x="244" y="589"/>
                </a:cubicBezTo>
                <a:cubicBezTo>
                  <a:pt x="129" y="474"/>
                  <a:pt x="147" y="534"/>
                  <a:pt x="135" y="435"/>
                </a:cubicBezTo>
                <a:cubicBezTo>
                  <a:pt x="133" y="384"/>
                  <a:pt x="135" y="332"/>
                  <a:pt x="128" y="281"/>
                </a:cubicBezTo>
                <a:cubicBezTo>
                  <a:pt x="126" y="271"/>
                  <a:pt x="109" y="266"/>
                  <a:pt x="109" y="256"/>
                </a:cubicBezTo>
                <a:cubicBezTo>
                  <a:pt x="104" y="128"/>
                  <a:pt x="88" y="145"/>
                  <a:pt x="148" y="115"/>
                </a:cubicBezTo>
                <a:cubicBezTo>
                  <a:pt x="165" y="141"/>
                  <a:pt x="181" y="167"/>
                  <a:pt x="199" y="192"/>
                </a:cubicBezTo>
                <a:cubicBezTo>
                  <a:pt x="211" y="209"/>
                  <a:pt x="231" y="223"/>
                  <a:pt x="237" y="243"/>
                </a:cubicBezTo>
                <a:cubicBezTo>
                  <a:pt x="242" y="259"/>
                  <a:pt x="233" y="277"/>
                  <a:pt x="231" y="294"/>
                </a:cubicBezTo>
                <a:cubicBezTo>
                  <a:pt x="223" y="355"/>
                  <a:pt x="214" y="414"/>
                  <a:pt x="199" y="473"/>
                </a:cubicBezTo>
                <a:cubicBezTo>
                  <a:pt x="182" y="622"/>
                  <a:pt x="171" y="773"/>
                  <a:pt x="148" y="921"/>
                </a:cubicBezTo>
                <a:cubicBezTo>
                  <a:pt x="146" y="934"/>
                  <a:pt x="137" y="896"/>
                  <a:pt x="135" y="883"/>
                </a:cubicBezTo>
                <a:cubicBezTo>
                  <a:pt x="130" y="845"/>
                  <a:pt x="130" y="806"/>
                  <a:pt x="128" y="768"/>
                </a:cubicBezTo>
                <a:cubicBezTo>
                  <a:pt x="120" y="613"/>
                  <a:pt x="120" y="423"/>
                  <a:pt x="84" y="281"/>
                </a:cubicBezTo>
                <a:cubicBezTo>
                  <a:pt x="80" y="264"/>
                  <a:pt x="49" y="273"/>
                  <a:pt x="32" y="269"/>
                </a:cubicBezTo>
                <a:cubicBezTo>
                  <a:pt x="23" y="210"/>
                  <a:pt x="30" y="0"/>
                  <a:pt x="0" y="205"/>
                </a:cubicBezTo>
                <a:cubicBezTo>
                  <a:pt x="9" y="279"/>
                  <a:pt x="6" y="465"/>
                  <a:pt x="32" y="525"/>
                </a:cubicBezTo>
                <a:cubicBezTo>
                  <a:pt x="65" y="601"/>
                  <a:pt x="148" y="638"/>
                  <a:pt x="212" y="678"/>
                </a:cubicBezTo>
                <a:cubicBezTo>
                  <a:pt x="218" y="697"/>
                  <a:pt x="238" y="768"/>
                  <a:pt x="256" y="755"/>
                </a:cubicBezTo>
                <a:cubicBezTo>
                  <a:pt x="281" y="738"/>
                  <a:pt x="261" y="695"/>
                  <a:pt x="263" y="665"/>
                </a:cubicBezTo>
                <a:cubicBezTo>
                  <a:pt x="250" y="571"/>
                  <a:pt x="249" y="475"/>
                  <a:pt x="224" y="384"/>
                </a:cubicBezTo>
                <a:cubicBezTo>
                  <a:pt x="218" y="361"/>
                  <a:pt x="180" y="356"/>
                  <a:pt x="173" y="333"/>
                </a:cubicBezTo>
                <a:cubicBezTo>
                  <a:pt x="170" y="325"/>
                  <a:pt x="183" y="217"/>
                  <a:pt x="186" y="192"/>
                </a:cubicBezTo>
                <a:cubicBezTo>
                  <a:pt x="188" y="179"/>
                  <a:pt x="183" y="162"/>
                  <a:pt x="192" y="153"/>
                </a:cubicBezTo>
                <a:cubicBezTo>
                  <a:pt x="201" y="144"/>
                  <a:pt x="218" y="149"/>
                  <a:pt x="231" y="147"/>
                </a:cubicBezTo>
                <a:cubicBezTo>
                  <a:pt x="269" y="177"/>
                  <a:pt x="314" y="200"/>
                  <a:pt x="346" y="237"/>
                </a:cubicBezTo>
                <a:cubicBezTo>
                  <a:pt x="383" y="280"/>
                  <a:pt x="393" y="341"/>
                  <a:pt x="423" y="390"/>
                </a:cubicBezTo>
                <a:cubicBezTo>
                  <a:pt x="427" y="454"/>
                  <a:pt x="447" y="626"/>
                  <a:pt x="391" y="659"/>
                </a:cubicBezTo>
                <a:cubicBezTo>
                  <a:pt x="351" y="682"/>
                  <a:pt x="372" y="567"/>
                  <a:pt x="352" y="525"/>
                </a:cubicBezTo>
                <a:cubicBezTo>
                  <a:pt x="337" y="495"/>
                  <a:pt x="309" y="474"/>
                  <a:pt x="288" y="448"/>
                </a:cubicBezTo>
                <a:cubicBezTo>
                  <a:pt x="286" y="435"/>
                  <a:pt x="295" y="406"/>
                  <a:pt x="282" y="409"/>
                </a:cubicBezTo>
                <a:cubicBezTo>
                  <a:pt x="232" y="422"/>
                  <a:pt x="164" y="437"/>
                  <a:pt x="148" y="486"/>
                </a:cubicBezTo>
                <a:cubicBezTo>
                  <a:pt x="112" y="598"/>
                  <a:pt x="202" y="668"/>
                  <a:pt x="263" y="729"/>
                </a:cubicBezTo>
                <a:cubicBezTo>
                  <a:pt x="299" y="904"/>
                  <a:pt x="259" y="1061"/>
                  <a:pt x="320" y="1235"/>
                </a:cubicBezTo>
                <a:cubicBezTo>
                  <a:pt x="335" y="1214"/>
                  <a:pt x="360" y="1197"/>
                  <a:pt x="365" y="1171"/>
                </a:cubicBezTo>
                <a:cubicBezTo>
                  <a:pt x="378" y="1095"/>
                  <a:pt x="368" y="1018"/>
                  <a:pt x="372" y="941"/>
                </a:cubicBezTo>
                <a:cubicBezTo>
                  <a:pt x="372" y="934"/>
                  <a:pt x="376" y="928"/>
                  <a:pt x="378" y="921"/>
                </a:cubicBezTo>
                <a:cubicBezTo>
                  <a:pt x="372" y="900"/>
                  <a:pt x="365" y="878"/>
                  <a:pt x="359" y="857"/>
                </a:cubicBezTo>
                <a:cubicBezTo>
                  <a:pt x="354" y="840"/>
                  <a:pt x="363" y="812"/>
                  <a:pt x="346" y="806"/>
                </a:cubicBezTo>
                <a:cubicBezTo>
                  <a:pt x="313" y="795"/>
                  <a:pt x="278" y="815"/>
                  <a:pt x="244" y="819"/>
                </a:cubicBezTo>
                <a:cubicBezTo>
                  <a:pt x="210" y="927"/>
                  <a:pt x="231" y="1038"/>
                  <a:pt x="199" y="1145"/>
                </a:cubicBezTo>
                <a:cubicBezTo>
                  <a:pt x="182" y="1143"/>
                  <a:pt x="159" y="1152"/>
                  <a:pt x="148" y="1139"/>
                </a:cubicBezTo>
                <a:cubicBezTo>
                  <a:pt x="96" y="1076"/>
                  <a:pt x="179" y="1024"/>
                  <a:pt x="224" y="1011"/>
                </a:cubicBezTo>
                <a:cubicBezTo>
                  <a:pt x="252" y="1012"/>
                  <a:pt x="492" y="1038"/>
                  <a:pt x="525" y="979"/>
                </a:cubicBezTo>
                <a:cubicBezTo>
                  <a:pt x="603" y="841"/>
                  <a:pt x="503" y="796"/>
                  <a:pt x="423" y="781"/>
                </a:cubicBezTo>
                <a:cubicBezTo>
                  <a:pt x="413" y="725"/>
                  <a:pt x="430" y="529"/>
                  <a:pt x="397" y="691"/>
                </a:cubicBezTo>
                <a:cubicBezTo>
                  <a:pt x="390" y="802"/>
                  <a:pt x="365" y="915"/>
                  <a:pt x="448" y="998"/>
                </a:cubicBezTo>
                <a:cubicBezTo>
                  <a:pt x="447" y="1019"/>
                  <a:pt x="415" y="1217"/>
                  <a:pt x="461" y="1248"/>
                </a:cubicBezTo>
                <a:cubicBezTo>
                  <a:pt x="456" y="1249"/>
                  <a:pt x="380" y="1254"/>
                  <a:pt x="372" y="1267"/>
                </a:cubicBezTo>
                <a:cubicBezTo>
                  <a:pt x="341" y="1320"/>
                  <a:pt x="394" y="1392"/>
                  <a:pt x="327" y="1427"/>
                </a:cubicBezTo>
                <a:cubicBezTo>
                  <a:pt x="318" y="1347"/>
                  <a:pt x="326" y="1274"/>
                  <a:pt x="346" y="1197"/>
                </a:cubicBezTo>
                <a:cubicBezTo>
                  <a:pt x="361" y="1032"/>
                  <a:pt x="364" y="1103"/>
                  <a:pt x="352" y="985"/>
                </a:cubicBezTo>
                <a:cubicBezTo>
                  <a:pt x="307" y="1076"/>
                  <a:pt x="269" y="1133"/>
                  <a:pt x="199" y="1203"/>
                </a:cubicBezTo>
                <a:cubicBezTo>
                  <a:pt x="182" y="1253"/>
                  <a:pt x="163" y="1339"/>
                  <a:pt x="186" y="1389"/>
                </a:cubicBezTo>
                <a:cubicBezTo>
                  <a:pt x="190" y="1399"/>
                  <a:pt x="254" y="1405"/>
                  <a:pt x="276" y="1408"/>
                </a:cubicBezTo>
                <a:cubicBezTo>
                  <a:pt x="293" y="1406"/>
                  <a:pt x="318" y="1415"/>
                  <a:pt x="327" y="1401"/>
                </a:cubicBezTo>
                <a:cubicBezTo>
                  <a:pt x="337" y="1386"/>
                  <a:pt x="330" y="1358"/>
                  <a:pt x="314" y="1350"/>
                </a:cubicBezTo>
                <a:cubicBezTo>
                  <a:pt x="293" y="1339"/>
                  <a:pt x="244" y="1357"/>
                  <a:pt x="244" y="1357"/>
                </a:cubicBezTo>
                <a:lnTo>
                  <a:pt x="192" y="1683"/>
                </a:lnTo>
              </a:path>
            </a:pathLst>
          </a:custGeom>
          <a:noFill/>
          <a:ln w="9525">
            <a:solidFill>
              <a:srgbClr val="B2B2B2"/>
            </a:solidFill>
            <a:prstDash val="lgDashDot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CH" altLang="it-IT" sz="2400">
              <a:latin typeface="Times New Roman" panose="02020603050405020304" pitchFamily="18" charset="0"/>
            </a:endParaRPr>
          </a:p>
        </p:txBody>
      </p:sp>
      <p:sp>
        <p:nvSpPr>
          <p:cNvPr id="24609" name="Line 113">
            <a:extLst>
              <a:ext uri="{FF2B5EF4-FFF2-40B4-BE49-F238E27FC236}">
                <a16:creationId xmlns:a16="http://schemas.microsoft.com/office/drawing/2014/main" id="{A6B2A8A8-1235-AF41-AD8E-6147E6DF80C2}"/>
              </a:ext>
            </a:extLst>
          </p:cNvPr>
          <p:cNvSpPr>
            <a:spLocks noChangeShapeType="1"/>
          </p:cNvSpPr>
          <p:nvPr/>
        </p:nvSpPr>
        <p:spPr bwMode="auto">
          <a:xfrm rot="-1359047" flipH="1" flipV="1">
            <a:off x="5865813" y="4470400"/>
            <a:ext cx="127000" cy="168275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4610" name="Line 114">
            <a:extLst>
              <a:ext uri="{FF2B5EF4-FFF2-40B4-BE49-F238E27FC236}">
                <a16:creationId xmlns:a16="http://schemas.microsoft.com/office/drawing/2014/main" id="{A9943067-B595-7144-B0E7-82726041E54B}"/>
              </a:ext>
            </a:extLst>
          </p:cNvPr>
          <p:cNvSpPr>
            <a:spLocks noChangeShapeType="1"/>
          </p:cNvSpPr>
          <p:nvPr/>
        </p:nvSpPr>
        <p:spPr bwMode="auto">
          <a:xfrm rot="-1359047" flipH="1" flipV="1">
            <a:off x="5861050" y="4508500"/>
            <a:ext cx="103188" cy="1397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4611" name="Line 115">
            <a:extLst>
              <a:ext uri="{FF2B5EF4-FFF2-40B4-BE49-F238E27FC236}">
                <a16:creationId xmlns:a16="http://schemas.microsoft.com/office/drawing/2014/main" id="{B49D622D-4759-2C4F-92F5-AE32FE2A2335}"/>
              </a:ext>
            </a:extLst>
          </p:cNvPr>
          <p:cNvSpPr>
            <a:spLocks noChangeShapeType="1"/>
          </p:cNvSpPr>
          <p:nvPr/>
        </p:nvSpPr>
        <p:spPr bwMode="auto">
          <a:xfrm rot="-1359047" flipH="1" flipV="1">
            <a:off x="5895975" y="4581525"/>
            <a:ext cx="41275" cy="60325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4612" name="Freeform 116">
            <a:extLst>
              <a:ext uri="{FF2B5EF4-FFF2-40B4-BE49-F238E27FC236}">
                <a16:creationId xmlns:a16="http://schemas.microsoft.com/office/drawing/2014/main" id="{6AC83449-7C36-B046-A573-6DBC8827BCF6}"/>
              </a:ext>
            </a:extLst>
          </p:cNvPr>
          <p:cNvSpPr>
            <a:spLocks/>
          </p:cNvSpPr>
          <p:nvPr/>
        </p:nvSpPr>
        <p:spPr bwMode="auto">
          <a:xfrm rot="19396814" flipV="1">
            <a:off x="4905375" y="4240213"/>
            <a:ext cx="1819275" cy="684212"/>
          </a:xfrm>
          <a:custGeom>
            <a:avLst/>
            <a:gdLst>
              <a:gd name="T0" fmla="*/ 0 w 1147"/>
              <a:gd name="T1" fmla="*/ 684212 h 302"/>
              <a:gd name="T2" fmla="*/ 182403 w 1147"/>
              <a:gd name="T3" fmla="*/ 586791 h 302"/>
              <a:gd name="T4" fmla="*/ 372737 w 1147"/>
              <a:gd name="T5" fmla="*/ 564135 h 302"/>
              <a:gd name="T6" fmla="*/ 593207 w 1147"/>
              <a:gd name="T7" fmla="*/ 598119 h 302"/>
              <a:gd name="T8" fmla="*/ 829539 w 1147"/>
              <a:gd name="T9" fmla="*/ 618510 h 302"/>
              <a:gd name="T10" fmla="*/ 1073800 w 1147"/>
              <a:gd name="T11" fmla="*/ 575463 h 302"/>
              <a:gd name="T12" fmla="*/ 1226067 w 1147"/>
              <a:gd name="T13" fmla="*/ 466714 h 302"/>
              <a:gd name="T14" fmla="*/ 1500465 w 1147"/>
              <a:gd name="T15" fmla="*/ 249216 h 302"/>
              <a:gd name="T16" fmla="*/ 1636872 w 1147"/>
              <a:gd name="T17" fmla="*/ 108749 h 302"/>
              <a:gd name="T18" fmla="*/ 1819275 w 1147"/>
              <a:gd name="T19" fmla="*/ 0 h 30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147"/>
              <a:gd name="T31" fmla="*/ 0 h 302"/>
              <a:gd name="T32" fmla="*/ 1147 w 1147"/>
              <a:gd name="T33" fmla="*/ 302 h 30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147" h="302">
                <a:moveTo>
                  <a:pt x="0" y="302"/>
                </a:moveTo>
                <a:lnTo>
                  <a:pt x="115" y="259"/>
                </a:lnTo>
                <a:lnTo>
                  <a:pt x="235" y="249"/>
                </a:lnTo>
                <a:lnTo>
                  <a:pt x="374" y="264"/>
                </a:lnTo>
                <a:lnTo>
                  <a:pt x="523" y="273"/>
                </a:lnTo>
                <a:lnTo>
                  <a:pt x="677" y="254"/>
                </a:lnTo>
                <a:lnTo>
                  <a:pt x="773" y="206"/>
                </a:lnTo>
                <a:lnTo>
                  <a:pt x="946" y="110"/>
                </a:lnTo>
                <a:lnTo>
                  <a:pt x="1032" y="48"/>
                </a:lnTo>
                <a:lnTo>
                  <a:pt x="1147" y="0"/>
                </a:lnTo>
              </a:path>
            </a:pathLst>
          </a:custGeom>
          <a:noFill/>
          <a:ln w="19050">
            <a:solidFill>
              <a:srgbClr val="FF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CH" altLang="it-IT" sz="2400">
              <a:latin typeface="Times New Roman" panose="02020603050405020304" pitchFamily="18" charset="0"/>
            </a:endParaRPr>
          </a:p>
        </p:txBody>
      </p:sp>
      <p:sp>
        <p:nvSpPr>
          <p:cNvPr id="24613" name="Freeform 117">
            <a:extLst>
              <a:ext uri="{FF2B5EF4-FFF2-40B4-BE49-F238E27FC236}">
                <a16:creationId xmlns:a16="http://schemas.microsoft.com/office/drawing/2014/main" id="{7345FAEB-13E3-F841-9B4B-C145FBB88568}"/>
              </a:ext>
            </a:extLst>
          </p:cNvPr>
          <p:cNvSpPr>
            <a:spLocks/>
          </p:cNvSpPr>
          <p:nvPr/>
        </p:nvSpPr>
        <p:spPr bwMode="auto">
          <a:xfrm rot="19396814" flipV="1">
            <a:off x="4905375" y="4240213"/>
            <a:ext cx="1819275" cy="684212"/>
          </a:xfrm>
          <a:custGeom>
            <a:avLst/>
            <a:gdLst>
              <a:gd name="T0" fmla="*/ 0 w 1147"/>
              <a:gd name="T1" fmla="*/ 684212 h 302"/>
              <a:gd name="T2" fmla="*/ 182403 w 1147"/>
              <a:gd name="T3" fmla="*/ 586791 h 302"/>
              <a:gd name="T4" fmla="*/ 372737 w 1147"/>
              <a:gd name="T5" fmla="*/ 564135 h 302"/>
              <a:gd name="T6" fmla="*/ 593207 w 1147"/>
              <a:gd name="T7" fmla="*/ 598119 h 302"/>
              <a:gd name="T8" fmla="*/ 829539 w 1147"/>
              <a:gd name="T9" fmla="*/ 618510 h 302"/>
              <a:gd name="T10" fmla="*/ 1073800 w 1147"/>
              <a:gd name="T11" fmla="*/ 575463 h 302"/>
              <a:gd name="T12" fmla="*/ 1226067 w 1147"/>
              <a:gd name="T13" fmla="*/ 466714 h 302"/>
              <a:gd name="T14" fmla="*/ 1500465 w 1147"/>
              <a:gd name="T15" fmla="*/ 249216 h 302"/>
              <a:gd name="T16" fmla="*/ 1636872 w 1147"/>
              <a:gd name="T17" fmla="*/ 108749 h 302"/>
              <a:gd name="T18" fmla="*/ 1819275 w 1147"/>
              <a:gd name="T19" fmla="*/ 0 h 30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147"/>
              <a:gd name="T31" fmla="*/ 0 h 302"/>
              <a:gd name="T32" fmla="*/ 1147 w 1147"/>
              <a:gd name="T33" fmla="*/ 302 h 30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147" h="302">
                <a:moveTo>
                  <a:pt x="0" y="302"/>
                </a:moveTo>
                <a:lnTo>
                  <a:pt x="115" y="259"/>
                </a:lnTo>
                <a:lnTo>
                  <a:pt x="235" y="249"/>
                </a:lnTo>
                <a:lnTo>
                  <a:pt x="374" y="264"/>
                </a:lnTo>
                <a:lnTo>
                  <a:pt x="523" y="273"/>
                </a:lnTo>
                <a:lnTo>
                  <a:pt x="677" y="254"/>
                </a:lnTo>
                <a:lnTo>
                  <a:pt x="773" y="206"/>
                </a:lnTo>
                <a:lnTo>
                  <a:pt x="946" y="110"/>
                </a:lnTo>
                <a:lnTo>
                  <a:pt x="1032" y="48"/>
                </a:lnTo>
                <a:lnTo>
                  <a:pt x="1147" y="0"/>
                </a:lnTo>
              </a:path>
            </a:pathLst>
          </a:custGeom>
          <a:noFill/>
          <a:ln w="19050">
            <a:solidFill>
              <a:srgbClr val="0000CC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CH" altLang="it-IT" sz="2400">
              <a:latin typeface="Times New Roman" panose="02020603050405020304" pitchFamily="18" charset="0"/>
            </a:endParaRPr>
          </a:p>
        </p:txBody>
      </p:sp>
      <p:sp>
        <p:nvSpPr>
          <p:cNvPr id="24614" name="Freeform 118">
            <a:extLst>
              <a:ext uri="{FF2B5EF4-FFF2-40B4-BE49-F238E27FC236}">
                <a16:creationId xmlns:a16="http://schemas.microsoft.com/office/drawing/2014/main" id="{2CE58C35-F0BF-8A43-BCC0-3E3C5EB81601}"/>
              </a:ext>
            </a:extLst>
          </p:cNvPr>
          <p:cNvSpPr>
            <a:spLocks/>
          </p:cNvSpPr>
          <p:nvPr/>
        </p:nvSpPr>
        <p:spPr bwMode="auto">
          <a:xfrm rot="-2203186">
            <a:off x="4933950" y="4276725"/>
            <a:ext cx="2079625" cy="479425"/>
          </a:xfrm>
          <a:custGeom>
            <a:avLst/>
            <a:gdLst>
              <a:gd name="T0" fmla="*/ 0 w 1147"/>
              <a:gd name="T1" fmla="*/ 479425 h 302"/>
              <a:gd name="T2" fmla="*/ 208506 w 1147"/>
              <a:gd name="T3" fmla="*/ 411163 h 302"/>
              <a:gd name="T4" fmla="*/ 426078 w 1147"/>
              <a:gd name="T5" fmla="*/ 395287 h 302"/>
              <a:gd name="T6" fmla="*/ 678099 w 1147"/>
              <a:gd name="T7" fmla="*/ 419100 h 302"/>
              <a:gd name="T8" fmla="*/ 948251 w 1147"/>
              <a:gd name="T9" fmla="*/ 433388 h 302"/>
              <a:gd name="T10" fmla="*/ 1227468 w 1147"/>
              <a:gd name="T11" fmla="*/ 403225 h 302"/>
              <a:gd name="T12" fmla="*/ 1401526 w 1147"/>
              <a:gd name="T13" fmla="*/ 327025 h 302"/>
              <a:gd name="T14" fmla="*/ 1715192 w 1147"/>
              <a:gd name="T15" fmla="*/ 174625 h 302"/>
              <a:gd name="T16" fmla="*/ 1871119 w 1147"/>
              <a:gd name="T17" fmla="*/ 76200 h 302"/>
              <a:gd name="T18" fmla="*/ 2079625 w 1147"/>
              <a:gd name="T19" fmla="*/ 0 h 30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147"/>
              <a:gd name="T31" fmla="*/ 0 h 302"/>
              <a:gd name="T32" fmla="*/ 1147 w 1147"/>
              <a:gd name="T33" fmla="*/ 302 h 30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147" h="302">
                <a:moveTo>
                  <a:pt x="0" y="302"/>
                </a:moveTo>
                <a:lnTo>
                  <a:pt x="115" y="259"/>
                </a:lnTo>
                <a:lnTo>
                  <a:pt x="235" y="249"/>
                </a:lnTo>
                <a:lnTo>
                  <a:pt x="374" y="264"/>
                </a:lnTo>
                <a:lnTo>
                  <a:pt x="523" y="273"/>
                </a:lnTo>
                <a:lnTo>
                  <a:pt x="677" y="254"/>
                </a:lnTo>
                <a:lnTo>
                  <a:pt x="773" y="206"/>
                </a:lnTo>
                <a:lnTo>
                  <a:pt x="946" y="110"/>
                </a:lnTo>
                <a:lnTo>
                  <a:pt x="1032" y="48"/>
                </a:lnTo>
                <a:lnTo>
                  <a:pt x="1147" y="0"/>
                </a:lnTo>
              </a:path>
            </a:pathLst>
          </a:custGeom>
          <a:noFill/>
          <a:ln w="19050">
            <a:solidFill>
              <a:srgbClr val="FF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CH" altLang="it-IT" sz="2400">
              <a:latin typeface="Times New Roman" panose="02020603050405020304" pitchFamily="18" charset="0"/>
            </a:endParaRPr>
          </a:p>
        </p:txBody>
      </p:sp>
      <p:sp>
        <p:nvSpPr>
          <p:cNvPr id="24615" name="Freeform 119">
            <a:extLst>
              <a:ext uri="{FF2B5EF4-FFF2-40B4-BE49-F238E27FC236}">
                <a16:creationId xmlns:a16="http://schemas.microsoft.com/office/drawing/2014/main" id="{D9F0D62B-97C7-6D4E-8E09-20CE53E20202}"/>
              </a:ext>
            </a:extLst>
          </p:cNvPr>
          <p:cNvSpPr>
            <a:spLocks/>
          </p:cNvSpPr>
          <p:nvPr/>
        </p:nvSpPr>
        <p:spPr bwMode="auto">
          <a:xfrm rot="-2203186">
            <a:off x="4933950" y="4276725"/>
            <a:ext cx="2079625" cy="479425"/>
          </a:xfrm>
          <a:custGeom>
            <a:avLst/>
            <a:gdLst>
              <a:gd name="T0" fmla="*/ 0 w 1147"/>
              <a:gd name="T1" fmla="*/ 479425 h 302"/>
              <a:gd name="T2" fmla="*/ 208506 w 1147"/>
              <a:gd name="T3" fmla="*/ 411163 h 302"/>
              <a:gd name="T4" fmla="*/ 426078 w 1147"/>
              <a:gd name="T5" fmla="*/ 395287 h 302"/>
              <a:gd name="T6" fmla="*/ 678099 w 1147"/>
              <a:gd name="T7" fmla="*/ 419100 h 302"/>
              <a:gd name="T8" fmla="*/ 948251 w 1147"/>
              <a:gd name="T9" fmla="*/ 433388 h 302"/>
              <a:gd name="T10" fmla="*/ 1227468 w 1147"/>
              <a:gd name="T11" fmla="*/ 403225 h 302"/>
              <a:gd name="T12" fmla="*/ 1401526 w 1147"/>
              <a:gd name="T13" fmla="*/ 327025 h 302"/>
              <a:gd name="T14" fmla="*/ 1715192 w 1147"/>
              <a:gd name="T15" fmla="*/ 174625 h 302"/>
              <a:gd name="T16" fmla="*/ 1871119 w 1147"/>
              <a:gd name="T17" fmla="*/ 76200 h 302"/>
              <a:gd name="T18" fmla="*/ 2079625 w 1147"/>
              <a:gd name="T19" fmla="*/ 0 h 30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147"/>
              <a:gd name="T31" fmla="*/ 0 h 302"/>
              <a:gd name="T32" fmla="*/ 1147 w 1147"/>
              <a:gd name="T33" fmla="*/ 302 h 30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147" h="302">
                <a:moveTo>
                  <a:pt x="0" y="302"/>
                </a:moveTo>
                <a:lnTo>
                  <a:pt x="115" y="259"/>
                </a:lnTo>
                <a:lnTo>
                  <a:pt x="235" y="249"/>
                </a:lnTo>
                <a:lnTo>
                  <a:pt x="374" y="264"/>
                </a:lnTo>
                <a:lnTo>
                  <a:pt x="523" y="273"/>
                </a:lnTo>
                <a:lnTo>
                  <a:pt x="677" y="254"/>
                </a:lnTo>
                <a:lnTo>
                  <a:pt x="773" y="206"/>
                </a:lnTo>
                <a:lnTo>
                  <a:pt x="946" y="110"/>
                </a:lnTo>
                <a:lnTo>
                  <a:pt x="1032" y="48"/>
                </a:lnTo>
                <a:lnTo>
                  <a:pt x="1147" y="0"/>
                </a:lnTo>
              </a:path>
            </a:pathLst>
          </a:custGeom>
          <a:noFill/>
          <a:ln w="19050">
            <a:solidFill>
              <a:srgbClr val="0000CC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CH" altLang="it-IT" sz="2400">
              <a:latin typeface="Times New Roman" panose="02020603050405020304" pitchFamily="18" charset="0"/>
            </a:endParaRPr>
          </a:p>
        </p:txBody>
      </p:sp>
      <p:sp>
        <p:nvSpPr>
          <p:cNvPr id="24616" name="Freeform 120">
            <a:extLst>
              <a:ext uri="{FF2B5EF4-FFF2-40B4-BE49-F238E27FC236}">
                <a16:creationId xmlns:a16="http://schemas.microsoft.com/office/drawing/2014/main" id="{9DF2136D-9217-EB4B-8341-E99E69A0E9C6}"/>
              </a:ext>
            </a:extLst>
          </p:cNvPr>
          <p:cNvSpPr>
            <a:spLocks/>
          </p:cNvSpPr>
          <p:nvPr/>
        </p:nvSpPr>
        <p:spPr bwMode="auto">
          <a:xfrm rot="-5155195" flipH="1" flipV="1">
            <a:off x="5453062" y="3686176"/>
            <a:ext cx="307975" cy="2006600"/>
          </a:xfrm>
          <a:custGeom>
            <a:avLst/>
            <a:gdLst>
              <a:gd name="T0" fmla="*/ 141001 w 166"/>
              <a:gd name="T1" fmla="*/ 291869 h 1100"/>
              <a:gd name="T2" fmla="*/ 178106 w 166"/>
              <a:gd name="T3" fmla="*/ 454221 h 1100"/>
              <a:gd name="T4" fmla="*/ 141001 w 166"/>
              <a:gd name="T5" fmla="*/ 605628 h 1100"/>
              <a:gd name="T6" fmla="*/ 94619 w 166"/>
              <a:gd name="T7" fmla="*/ 933981 h 1100"/>
              <a:gd name="T8" fmla="*/ 141001 w 166"/>
              <a:gd name="T9" fmla="*/ 1225850 h 1100"/>
              <a:gd name="T10" fmla="*/ 153988 w 166"/>
              <a:gd name="T11" fmla="*/ 1539609 h 1100"/>
              <a:gd name="T12" fmla="*/ 81632 w 166"/>
              <a:gd name="T13" fmla="*/ 1692840 h 1100"/>
              <a:gd name="T14" fmla="*/ 0 w 166"/>
              <a:gd name="T15" fmla="*/ 1831478 h 1100"/>
              <a:gd name="T16" fmla="*/ 118737 w 166"/>
              <a:gd name="T17" fmla="*/ 1703786 h 1100"/>
              <a:gd name="T18" fmla="*/ 118737 w 166"/>
              <a:gd name="T19" fmla="*/ 1809588 h 1100"/>
              <a:gd name="T20" fmla="*/ 165119 w 166"/>
              <a:gd name="T21" fmla="*/ 1610752 h 1100"/>
              <a:gd name="T22" fmla="*/ 283856 w 166"/>
              <a:gd name="T23" fmla="*/ 2006600 h 1100"/>
              <a:gd name="T24" fmla="*/ 224488 w 166"/>
              <a:gd name="T25" fmla="*/ 1610752 h 1100"/>
              <a:gd name="T26" fmla="*/ 189238 w 166"/>
              <a:gd name="T27" fmla="*/ 1400971 h 1100"/>
              <a:gd name="T28" fmla="*/ 224488 w 166"/>
              <a:gd name="T29" fmla="*/ 1260510 h 1100"/>
              <a:gd name="T30" fmla="*/ 224488 w 166"/>
              <a:gd name="T31" fmla="*/ 1037959 h 1100"/>
              <a:gd name="T32" fmla="*/ 259738 w 166"/>
              <a:gd name="T33" fmla="*/ 653057 h 1100"/>
              <a:gd name="T34" fmla="*/ 224488 w 166"/>
              <a:gd name="T35" fmla="*/ 408617 h 1100"/>
              <a:gd name="T36" fmla="*/ 237475 w 166"/>
              <a:gd name="T37" fmla="*/ 175121 h 1100"/>
              <a:gd name="T38" fmla="*/ 307975 w 166"/>
              <a:gd name="T39" fmla="*/ 0 h 1100"/>
              <a:gd name="T40" fmla="*/ 213356 w 166"/>
              <a:gd name="T41" fmla="*/ 186067 h 1100"/>
              <a:gd name="T42" fmla="*/ 178106 w 166"/>
              <a:gd name="T43" fmla="*/ 58374 h 1100"/>
              <a:gd name="T44" fmla="*/ 200369 w 166"/>
              <a:gd name="T45" fmla="*/ 326529 h 1100"/>
              <a:gd name="T46" fmla="*/ 118737 w 166"/>
              <a:gd name="T47" fmla="*/ 220726 h 1100"/>
              <a:gd name="T48" fmla="*/ 141001 w 166"/>
              <a:gd name="T49" fmla="*/ 291869 h 110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66"/>
              <a:gd name="T76" fmla="*/ 0 h 1100"/>
              <a:gd name="T77" fmla="*/ 166 w 166"/>
              <a:gd name="T78" fmla="*/ 1100 h 1100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66" h="1100">
                <a:moveTo>
                  <a:pt x="76" y="160"/>
                </a:moveTo>
                <a:lnTo>
                  <a:pt x="96" y="249"/>
                </a:lnTo>
                <a:lnTo>
                  <a:pt x="76" y="332"/>
                </a:lnTo>
                <a:lnTo>
                  <a:pt x="51" y="512"/>
                </a:lnTo>
                <a:lnTo>
                  <a:pt x="76" y="672"/>
                </a:lnTo>
                <a:lnTo>
                  <a:pt x="83" y="844"/>
                </a:lnTo>
                <a:lnTo>
                  <a:pt x="44" y="928"/>
                </a:lnTo>
                <a:lnTo>
                  <a:pt x="0" y="1004"/>
                </a:lnTo>
                <a:lnTo>
                  <a:pt x="64" y="934"/>
                </a:lnTo>
                <a:lnTo>
                  <a:pt x="64" y="992"/>
                </a:lnTo>
                <a:lnTo>
                  <a:pt x="89" y="883"/>
                </a:lnTo>
                <a:lnTo>
                  <a:pt x="153" y="1100"/>
                </a:lnTo>
                <a:lnTo>
                  <a:pt x="121" y="883"/>
                </a:lnTo>
                <a:lnTo>
                  <a:pt x="102" y="768"/>
                </a:lnTo>
                <a:lnTo>
                  <a:pt x="121" y="691"/>
                </a:lnTo>
                <a:lnTo>
                  <a:pt x="121" y="569"/>
                </a:lnTo>
                <a:lnTo>
                  <a:pt x="140" y="358"/>
                </a:lnTo>
                <a:lnTo>
                  <a:pt x="121" y="224"/>
                </a:lnTo>
                <a:lnTo>
                  <a:pt x="128" y="96"/>
                </a:lnTo>
                <a:lnTo>
                  <a:pt x="166" y="0"/>
                </a:lnTo>
                <a:lnTo>
                  <a:pt x="115" y="102"/>
                </a:lnTo>
                <a:lnTo>
                  <a:pt x="96" y="32"/>
                </a:lnTo>
                <a:lnTo>
                  <a:pt x="108" y="179"/>
                </a:lnTo>
                <a:lnTo>
                  <a:pt x="64" y="121"/>
                </a:lnTo>
                <a:lnTo>
                  <a:pt x="76" y="160"/>
                </a:lnTo>
                <a:close/>
              </a:path>
            </a:pathLst>
          </a:custGeom>
          <a:solidFill>
            <a:srgbClr val="008000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CH" altLang="it-IT" sz="2400">
              <a:latin typeface="Times New Roman" panose="02020603050405020304" pitchFamily="18" charset="0"/>
            </a:endParaRPr>
          </a:p>
        </p:txBody>
      </p:sp>
      <p:sp>
        <p:nvSpPr>
          <p:cNvPr id="24617" name="Freeform 121">
            <a:extLst>
              <a:ext uri="{FF2B5EF4-FFF2-40B4-BE49-F238E27FC236}">
                <a16:creationId xmlns:a16="http://schemas.microsoft.com/office/drawing/2014/main" id="{61079B06-9B84-2343-B846-CCB4424783B7}"/>
              </a:ext>
            </a:extLst>
          </p:cNvPr>
          <p:cNvSpPr>
            <a:spLocks/>
          </p:cNvSpPr>
          <p:nvPr/>
        </p:nvSpPr>
        <p:spPr bwMode="auto">
          <a:xfrm rot="-186783">
            <a:off x="5700713" y="4689475"/>
            <a:ext cx="139700" cy="84138"/>
          </a:xfrm>
          <a:custGeom>
            <a:avLst/>
            <a:gdLst>
              <a:gd name="T0" fmla="*/ 5443 w 77"/>
              <a:gd name="T1" fmla="*/ 0 h 45"/>
              <a:gd name="T2" fmla="*/ 0 w 77"/>
              <a:gd name="T3" fmla="*/ 37395 h 45"/>
              <a:gd name="T4" fmla="*/ 34471 w 77"/>
              <a:gd name="T5" fmla="*/ 59831 h 45"/>
              <a:gd name="T6" fmla="*/ 92529 w 77"/>
              <a:gd name="T7" fmla="*/ 78529 h 45"/>
              <a:gd name="T8" fmla="*/ 139700 w 77"/>
              <a:gd name="T9" fmla="*/ 84138 h 45"/>
              <a:gd name="T10" fmla="*/ 139700 w 77"/>
              <a:gd name="T11" fmla="*/ 43004 h 45"/>
              <a:gd name="T12" fmla="*/ 103414 w 77"/>
              <a:gd name="T13" fmla="*/ 13088 h 45"/>
              <a:gd name="T14" fmla="*/ 5443 w 77"/>
              <a:gd name="T15" fmla="*/ 0 h 4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7"/>
              <a:gd name="T25" fmla="*/ 0 h 45"/>
              <a:gd name="T26" fmla="*/ 77 w 77"/>
              <a:gd name="T27" fmla="*/ 45 h 4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7" h="45">
                <a:moveTo>
                  <a:pt x="3" y="0"/>
                </a:moveTo>
                <a:lnTo>
                  <a:pt x="0" y="20"/>
                </a:lnTo>
                <a:lnTo>
                  <a:pt x="19" y="32"/>
                </a:lnTo>
                <a:lnTo>
                  <a:pt x="51" y="42"/>
                </a:lnTo>
                <a:lnTo>
                  <a:pt x="77" y="45"/>
                </a:lnTo>
                <a:lnTo>
                  <a:pt x="77" y="23"/>
                </a:lnTo>
                <a:lnTo>
                  <a:pt x="57" y="7"/>
                </a:lnTo>
                <a:lnTo>
                  <a:pt x="3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CH" altLang="it-IT" sz="2400">
              <a:latin typeface="Times New Roman" panose="02020603050405020304" pitchFamily="18" charset="0"/>
            </a:endParaRPr>
          </a:p>
        </p:txBody>
      </p:sp>
      <p:sp>
        <p:nvSpPr>
          <p:cNvPr id="24618" name="Line 122">
            <a:extLst>
              <a:ext uri="{FF2B5EF4-FFF2-40B4-BE49-F238E27FC236}">
                <a16:creationId xmlns:a16="http://schemas.microsoft.com/office/drawing/2014/main" id="{2BDCBB73-75C1-A440-ADE1-9DBDE6BAE443}"/>
              </a:ext>
            </a:extLst>
          </p:cNvPr>
          <p:cNvSpPr>
            <a:spLocks noChangeShapeType="1"/>
          </p:cNvSpPr>
          <p:nvPr/>
        </p:nvSpPr>
        <p:spPr bwMode="auto">
          <a:xfrm rot="-2908896">
            <a:off x="5434806" y="4625182"/>
            <a:ext cx="134937" cy="1778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4619" name="Line 123">
            <a:extLst>
              <a:ext uri="{FF2B5EF4-FFF2-40B4-BE49-F238E27FC236}">
                <a16:creationId xmlns:a16="http://schemas.microsoft.com/office/drawing/2014/main" id="{9DBF5743-4122-EC47-8AE1-A4E96FC55672}"/>
              </a:ext>
            </a:extLst>
          </p:cNvPr>
          <p:cNvSpPr>
            <a:spLocks noChangeShapeType="1"/>
          </p:cNvSpPr>
          <p:nvPr/>
        </p:nvSpPr>
        <p:spPr bwMode="auto">
          <a:xfrm rot="-2908896">
            <a:off x="5521325" y="4622800"/>
            <a:ext cx="107950" cy="1397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4620" name="Line 124">
            <a:extLst>
              <a:ext uri="{FF2B5EF4-FFF2-40B4-BE49-F238E27FC236}">
                <a16:creationId xmlns:a16="http://schemas.microsoft.com/office/drawing/2014/main" id="{4576F440-EDAE-3441-A1AA-7A20792F78F0}"/>
              </a:ext>
            </a:extLst>
          </p:cNvPr>
          <p:cNvSpPr>
            <a:spLocks noChangeShapeType="1"/>
          </p:cNvSpPr>
          <p:nvPr/>
        </p:nvSpPr>
        <p:spPr bwMode="auto">
          <a:xfrm rot="-2693546">
            <a:off x="5911850" y="4691063"/>
            <a:ext cx="127000" cy="168275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4621" name="Line 125">
            <a:extLst>
              <a:ext uri="{FF2B5EF4-FFF2-40B4-BE49-F238E27FC236}">
                <a16:creationId xmlns:a16="http://schemas.microsoft.com/office/drawing/2014/main" id="{9CA568FA-BDED-8941-AE6C-64A458C1D4E7}"/>
              </a:ext>
            </a:extLst>
          </p:cNvPr>
          <p:cNvSpPr>
            <a:spLocks noChangeShapeType="1"/>
          </p:cNvSpPr>
          <p:nvPr/>
        </p:nvSpPr>
        <p:spPr bwMode="auto">
          <a:xfrm rot="-2693546">
            <a:off x="5930900" y="4676775"/>
            <a:ext cx="104775" cy="1397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4622" name="Line 126">
            <a:extLst>
              <a:ext uri="{FF2B5EF4-FFF2-40B4-BE49-F238E27FC236}">
                <a16:creationId xmlns:a16="http://schemas.microsoft.com/office/drawing/2014/main" id="{A8365CA9-1CDD-BD4F-84CA-6960EBA17C0F}"/>
              </a:ext>
            </a:extLst>
          </p:cNvPr>
          <p:cNvSpPr>
            <a:spLocks noChangeShapeType="1"/>
          </p:cNvSpPr>
          <p:nvPr/>
        </p:nvSpPr>
        <p:spPr bwMode="auto">
          <a:xfrm rot="-2693546">
            <a:off x="5946775" y="4687888"/>
            <a:ext cx="39688" cy="60325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4623" name="Freeform 127">
            <a:extLst>
              <a:ext uri="{FF2B5EF4-FFF2-40B4-BE49-F238E27FC236}">
                <a16:creationId xmlns:a16="http://schemas.microsoft.com/office/drawing/2014/main" id="{AC203020-B7CD-3A43-8FA2-C0DF6703853F}"/>
              </a:ext>
            </a:extLst>
          </p:cNvPr>
          <p:cNvSpPr>
            <a:spLocks/>
          </p:cNvSpPr>
          <p:nvPr/>
        </p:nvSpPr>
        <p:spPr bwMode="auto">
          <a:xfrm rot="-2203186">
            <a:off x="4752975" y="4394200"/>
            <a:ext cx="1819275" cy="479425"/>
          </a:xfrm>
          <a:custGeom>
            <a:avLst/>
            <a:gdLst>
              <a:gd name="T0" fmla="*/ 0 w 1147"/>
              <a:gd name="T1" fmla="*/ 479425 h 302"/>
              <a:gd name="T2" fmla="*/ 182403 w 1147"/>
              <a:gd name="T3" fmla="*/ 411163 h 302"/>
              <a:gd name="T4" fmla="*/ 372737 w 1147"/>
              <a:gd name="T5" fmla="*/ 395287 h 302"/>
              <a:gd name="T6" fmla="*/ 593207 w 1147"/>
              <a:gd name="T7" fmla="*/ 419100 h 302"/>
              <a:gd name="T8" fmla="*/ 829539 w 1147"/>
              <a:gd name="T9" fmla="*/ 433388 h 302"/>
              <a:gd name="T10" fmla="*/ 1073800 w 1147"/>
              <a:gd name="T11" fmla="*/ 403225 h 302"/>
              <a:gd name="T12" fmla="*/ 1226067 w 1147"/>
              <a:gd name="T13" fmla="*/ 327025 h 302"/>
              <a:gd name="T14" fmla="*/ 1500465 w 1147"/>
              <a:gd name="T15" fmla="*/ 174625 h 302"/>
              <a:gd name="T16" fmla="*/ 1636872 w 1147"/>
              <a:gd name="T17" fmla="*/ 76200 h 302"/>
              <a:gd name="T18" fmla="*/ 1819275 w 1147"/>
              <a:gd name="T19" fmla="*/ 0 h 30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147"/>
              <a:gd name="T31" fmla="*/ 0 h 302"/>
              <a:gd name="T32" fmla="*/ 1147 w 1147"/>
              <a:gd name="T33" fmla="*/ 302 h 30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147" h="302">
                <a:moveTo>
                  <a:pt x="0" y="302"/>
                </a:moveTo>
                <a:lnTo>
                  <a:pt x="115" y="259"/>
                </a:lnTo>
                <a:lnTo>
                  <a:pt x="235" y="249"/>
                </a:lnTo>
                <a:lnTo>
                  <a:pt x="374" y="264"/>
                </a:lnTo>
                <a:lnTo>
                  <a:pt x="523" y="273"/>
                </a:lnTo>
                <a:lnTo>
                  <a:pt x="677" y="254"/>
                </a:lnTo>
                <a:lnTo>
                  <a:pt x="773" y="206"/>
                </a:lnTo>
                <a:lnTo>
                  <a:pt x="946" y="110"/>
                </a:lnTo>
                <a:lnTo>
                  <a:pt x="1032" y="48"/>
                </a:lnTo>
                <a:lnTo>
                  <a:pt x="1147" y="0"/>
                </a:lnTo>
              </a:path>
            </a:pathLst>
          </a:custGeom>
          <a:noFill/>
          <a:ln w="19050">
            <a:solidFill>
              <a:srgbClr val="FF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CH" altLang="it-IT" sz="2400">
              <a:latin typeface="Times New Roman" panose="02020603050405020304" pitchFamily="18" charset="0"/>
            </a:endParaRPr>
          </a:p>
        </p:txBody>
      </p:sp>
      <p:sp>
        <p:nvSpPr>
          <p:cNvPr id="24624" name="Freeform 128">
            <a:extLst>
              <a:ext uri="{FF2B5EF4-FFF2-40B4-BE49-F238E27FC236}">
                <a16:creationId xmlns:a16="http://schemas.microsoft.com/office/drawing/2014/main" id="{AAC6A3DE-0DB1-3047-ABDB-9219572E493A}"/>
              </a:ext>
            </a:extLst>
          </p:cNvPr>
          <p:cNvSpPr>
            <a:spLocks/>
          </p:cNvSpPr>
          <p:nvPr/>
        </p:nvSpPr>
        <p:spPr bwMode="auto">
          <a:xfrm rot="-2203186">
            <a:off x="4752975" y="4394200"/>
            <a:ext cx="1819275" cy="479425"/>
          </a:xfrm>
          <a:custGeom>
            <a:avLst/>
            <a:gdLst>
              <a:gd name="T0" fmla="*/ 0 w 1147"/>
              <a:gd name="T1" fmla="*/ 479425 h 302"/>
              <a:gd name="T2" fmla="*/ 182403 w 1147"/>
              <a:gd name="T3" fmla="*/ 411163 h 302"/>
              <a:gd name="T4" fmla="*/ 372737 w 1147"/>
              <a:gd name="T5" fmla="*/ 395287 h 302"/>
              <a:gd name="T6" fmla="*/ 593207 w 1147"/>
              <a:gd name="T7" fmla="*/ 419100 h 302"/>
              <a:gd name="T8" fmla="*/ 829539 w 1147"/>
              <a:gd name="T9" fmla="*/ 433388 h 302"/>
              <a:gd name="T10" fmla="*/ 1073800 w 1147"/>
              <a:gd name="T11" fmla="*/ 403225 h 302"/>
              <a:gd name="T12" fmla="*/ 1226067 w 1147"/>
              <a:gd name="T13" fmla="*/ 327025 h 302"/>
              <a:gd name="T14" fmla="*/ 1500465 w 1147"/>
              <a:gd name="T15" fmla="*/ 174625 h 302"/>
              <a:gd name="T16" fmla="*/ 1636872 w 1147"/>
              <a:gd name="T17" fmla="*/ 76200 h 302"/>
              <a:gd name="T18" fmla="*/ 1819275 w 1147"/>
              <a:gd name="T19" fmla="*/ 0 h 30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147"/>
              <a:gd name="T31" fmla="*/ 0 h 302"/>
              <a:gd name="T32" fmla="*/ 1147 w 1147"/>
              <a:gd name="T33" fmla="*/ 302 h 30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147" h="302">
                <a:moveTo>
                  <a:pt x="0" y="302"/>
                </a:moveTo>
                <a:lnTo>
                  <a:pt x="115" y="259"/>
                </a:lnTo>
                <a:lnTo>
                  <a:pt x="235" y="249"/>
                </a:lnTo>
                <a:lnTo>
                  <a:pt x="374" y="264"/>
                </a:lnTo>
                <a:lnTo>
                  <a:pt x="523" y="273"/>
                </a:lnTo>
                <a:lnTo>
                  <a:pt x="677" y="254"/>
                </a:lnTo>
                <a:lnTo>
                  <a:pt x="773" y="206"/>
                </a:lnTo>
                <a:lnTo>
                  <a:pt x="946" y="110"/>
                </a:lnTo>
                <a:lnTo>
                  <a:pt x="1032" y="48"/>
                </a:lnTo>
                <a:lnTo>
                  <a:pt x="1147" y="0"/>
                </a:lnTo>
              </a:path>
            </a:pathLst>
          </a:custGeom>
          <a:noFill/>
          <a:ln w="19050">
            <a:solidFill>
              <a:srgbClr val="0000CC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CH" altLang="it-IT" sz="2400">
              <a:latin typeface="Times New Roman" panose="02020603050405020304" pitchFamily="18" charset="0"/>
            </a:endParaRPr>
          </a:p>
        </p:txBody>
      </p:sp>
      <p:sp>
        <p:nvSpPr>
          <p:cNvPr id="24625" name="Freeform 129">
            <a:extLst>
              <a:ext uri="{FF2B5EF4-FFF2-40B4-BE49-F238E27FC236}">
                <a16:creationId xmlns:a16="http://schemas.microsoft.com/office/drawing/2014/main" id="{5B7D8B20-611B-3D49-B7A0-500288DBBC81}"/>
              </a:ext>
            </a:extLst>
          </p:cNvPr>
          <p:cNvSpPr>
            <a:spLocks/>
          </p:cNvSpPr>
          <p:nvPr/>
        </p:nvSpPr>
        <p:spPr bwMode="auto">
          <a:xfrm rot="4232582" flipH="1" flipV="1">
            <a:off x="5426075" y="3609976"/>
            <a:ext cx="307975" cy="2006600"/>
          </a:xfrm>
          <a:custGeom>
            <a:avLst/>
            <a:gdLst>
              <a:gd name="T0" fmla="*/ 141001 w 166"/>
              <a:gd name="T1" fmla="*/ 291869 h 1100"/>
              <a:gd name="T2" fmla="*/ 178106 w 166"/>
              <a:gd name="T3" fmla="*/ 454221 h 1100"/>
              <a:gd name="T4" fmla="*/ 141001 w 166"/>
              <a:gd name="T5" fmla="*/ 605628 h 1100"/>
              <a:gd name="T6" fmla="*/ 94619 w 166"/>
              <a:gd name="T7" fmla="*/ 933981 h 1100"/>
              <a:gd name="T8" fmla="*/ 141001 w 166"/>
              <a:gd name="T9" fmla="*/ 1225850 h 1100"/>
              <a:gd name="T10" fmla="*/ 153988 w 166"/>
              <a:gd name="T11" fmla="*/ 1539609 h 1100"/>
              <a:gd name="T12" fmla="*/ 81632 w 166"/>
              <a:gd name="T13" fmla="*/ 1692840 h 1100"/>
              <a:gd name="T14" fmla="*/ 0 w 166"/>
              <a:gd name="T15" fmla="*/ 1831478 h 1100"/>
              <a:gd name="T16" fmla="*/ 118737 w 166"/>
              <a:gd name="T17" fmla="*/ 1703786 h 1100"/>
              <a:gd name="T18" fmla="*/ 118737 w 166"/>
              <a:gd name="T19" fmla="*/ 1809588 h 1100"/>
              <a:gd name="T20" fmla="*/ 165119 w 166"/>
              <a:gd name="T21" fmla="*/ 1610752 h 1100"/>
              <a:gd name="T22" fmla="*/ 283856 w 166"/>
              <a:gd name="T23" fmla="*/ 2006600 h 1100"/>
              <a:gd name="T24" fmla="*/ 224488 w 166"/>
              <a:gd name="T25" fmla="*/ 1610752 h 1100"/>
              <a:gd name="T26" fmla="*/ 189238 w 166"/>
              <a:gd name="T27" fmla="*/ 1400971 h 1100"/>
              <a:gd name="T28" fmla="*/ 224488 w 166"/>
              <a:gd name="T29" fmla="*/ 1260510 h 1100"/>
              <a:gd name="T30" fmla="*/ 224488 w 166"/>
              <a:gd name="T31" fmla="*/ 1037959 h 1100"/>
              <a:gd name="T32" fmla="*/ 259738 w 166"/>
              <a:gd name="T33" fmla="*/ 653057 h 1100"/>
              <a:gd name="T34" fmla="*/ 224488 w 166"/>
              <a:gd name="T35" fmla="*/ 408617 h 1100"/>
              <a:gd name="T36" fmla="*/ 237475 w 166"/>
              <a:gd name="T37" fmla="*/ 175121 h 1100"/>
              <a:gd name="T38" fmla="*/ 307975 w 166"/>
              <a:gd name="T39" fmla="*/ 0 h 1100"/>
              <a:gd name="T40" fmla="*/ 213356 w 166"/>
              <a:gd name="T41" fmla="*/ 186067 h 1100"/>
              <a:gd name="T42" fmla="*/ 178106 w 166"/>
              <a:gd name="T43" fmla="*/ 58374 h 1100"/>
              <a:gd name="T44" fmla="*/ 200369 w 166"/>
              <a:gd name="T45" fmla="*/ 326529 h 1100"/>
              <a:gd name="T46" fmla="*/ 118737 w 166"/>
              <a:gd name="T47" fmla="*/ 220726 h 1100"/>
              <a:gd name="T48" fmla="*/ 141001 w 166"/>
              <a:gd name="T49" fmla="*/ 291869 h 110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66"/>
              <a:gd name="T76" fmla="*/ 0 h 1100"/>
              <a:gd name="T77" fmla="*/ 166 w 166"/>
              <a:gd name="T78" fmla="*/ 1100 h 1100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66" h="1100">
                <a:moveTo>
                  <a:pt x="76" y="160"/>
                </a:moveTo>
                <a:lnTo>
                  <a:pt x="96" y="249"/>
                </a:lnTo>
                <a:lnTo>
                  <a:pt x="76" y="332"/>
                </a:lnTo>
                <a:lnTo>
                  <a:pt x="51" y="512"/>
                </a:lnTo>
                <a:lnTo>
                  <a:pt x="76" y="672"/>
                </a:lnTo>
                <a:lnTo>
                  <a:pt x="83" y="844"/>
                </a:lnTo>
                <a:lnTo>
                  <a:pt x="44" y="928"/>
                </a:lnTo>
                <a:lnTo>
                  <a:pt x="0" y="1004"/>
                </a:lnTo>
                <a:lnTo>
                  <a:pt x="64" y="934"/>
                </a:lnTo>
                <a:lnTo>
                  <a:pt x="64" y="992"/>
                </a:lnTo>
                <a:lnTo>
                  <a:pt x="89" y="883"/>
                </a:lnTo>
                <a:lnTo>
                  <a:pt x="153" y="1100"/>
                </a:lnTo>
                <a:lnTo>
                  <a:pt x="121" y="883"/>
                </a:lnTo>
                <a:lnTo>
                  <a:pt x="102" y="768"/>
                </a:lnTo>
                <a:lnTo>
                  <a:pt x="121" y="691"/>
                </a:lnTo>
                <a:lnTo>
                  <a:pt x="121" y="569"/>
                </a:lnTo>
                <a:lnTo>
                  <a:pt x="140" y="358"/>
                </a:lnTo>
                <a:lnTo>
                  <a:pt x="121" y="224"/>
                </a:lnTo>
                <a:lnTo>
                  <a:pt x="128" y="96"/>
                </a:lnTo>
                <a:lnTo>
                  <a:pt x="166" y="0"/>
                </a:lnTo>
                <a:lnTo>
                  <a:pt x="115" y="102"/>
                </a:lnTo>
                <a:lnTo>
                  <a:pt x="96" y="32"/>
                </a:lnTo>
                <a:lnTo>
                  <a:pt x="108" y="179"/>
                </a:lnTo>
                <a:lnTo>
                  <a:pt x="64" y="121"/>
                </a:lnTo>
                <a:lnTo>
                  <a:pt x="76" y="160"/>
                </a:lnTo>
                <a:close/>
              </a:path>
            </a:pathLst>
          </a:custGeom>
          <a:solidFill>
            <a:srgbClr val="008000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CH" altLang="it-IT" sz="2400">
              <a:latin typeface="Times New Roman" panose="02020603050405020304" pitchFamily="18" charset="0"/>
            </a:endParaRPr>
          </a:p>
        </p:txBody>
      </p:sp>
      <p:sp>
        <p:nvSpPr>
          <p:cNvPr id="24626" name="Freeform 130">
            <a:extLst>
              <a:ext uri="{FF2B5EF4-FFF2-40B4-BE49-F238E27FC236}">
                <a16:creationId xmlns:a16="http://schemas.microsoft.com/office/drawing/2014/main" id="{37F06499-81D5-3C47-A0F5-A90FB4CEF3EB}"/>
              </a:ext>
            </a:extLst>
          </p:cNvPr>
          <p:cNvSpPr>
            <a:spLocks/>
          </p:cNvSpPr>
          <p:nvPr/>
        </p:nvSpPr>
        <p:spPr bwMode="auto">
          <a:xfrm rot="9200992">
            <a:off x="5341938" y="4595813"/>
            <a:ext cx="142875" cy="84137"/>
          </a:xfrm>
          <a:custGeom>
            <a:avLst/>
            <a:gdLst>
              <a:gd name="T0" fmla="*/ 5567 w 77"/>
              <a:gd name="T1" fmla="*/ 0 h 45"/>
              <a:gd name="T2" fmla="*/ 0 w 77"/>
              <a:gd name="T3" fmla="*/ 37394 h 45"/>
              <a:gd name="T4" fmla="*/ 35255 w 77"/>
              <a:gd name="T5" fmla="*/ 59831 h 45"/>
              <a:gd name="T6" fmla="*/ 94631 w 77"/>
              <a:gd name="T7" fmla="*/ 78528 h 45"/>
              <a:gd name="T8" fmla="*/ 142875 w 77"/>
              <a:gd name="T9" fmla="*/ 84137 h 45"/>
              <a:gd name="T10" fmla="*/ 142875 w 77"/>
              <a:gd name="T11" fmla="*/ 43003 h 45"/>
              <a:gd name="T12" fmla="*/ 105765 w 77"/>
              <a:gd name="T13" fmla="*/ 13088 h 45"/>
              <a:gd name="T14" fmla="*/ 5567 w 77"/>
              <a:gd name="T15" fmla="*/ 0 h 4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7"/>
              <a:gd name="T25" fmla="*/ 0 h 45"/>
              <a:gd name="T26" fmla="*/ 77 w 77"/>
              <a:gd name="T27" fmla="*/ 45 h 4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7" h="45">
                <a:moveTo>
                  <a:pt x="3" y="0"/>
                </a:moveTo>
                <a:lnTo>
                  <a:pt x="0" y="20"/>
                </a:lnTo>
                <a:lnTo>
                  <a:pt x="19" y="32"/>
                </a:lnTo>
                <a:lnTo>
                  <a:pt x="51" y="42"/>
                </a:lnTo>
                <a:lnTo>
                  <a:pt x="77" y="45"/>
                </a:lnTo>
                <a:lnTo>
                  <a:pt x="77" y="23"/>
                </a:lnTo>
                <a:lnTo>
                  <a:pt x="57" y="7"/>
                </a:lnTo>
                <a:lnTo>
                  <a:pt x="3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CH" altLang="it-IT" sz="2400">
              <a:latin typeface="Times New Roman" panose="02020603050405020304" pitchFamily="18" charset="0"/>
            </a:endParaRPr>
          </a:p>
        </p:txBody>
      </p:sp>
      <p:sp>
        <p:nvSpPr>
          <p:cNvPr id="24627" name="Line 131">
            <a:extLst>
              <a:ext uri="{FF2B5EF4-FFF2-40B4-BE49-F238E27FC236}">
                <a16:creationId xmlns:a16="http://schemas.microsoft.com/office/drawing/2014/main" id="{A38E51BD-C18A-CB49-A4D9-9EE94CA9C9C7}"/>
              </a:ext>
            </a:extLst>
          </p:cNvPr>
          <p:cNvSpPr>
            <a:spLocks noChangeShapeType="1"/>
          </p:cNvSpPr>
          <p:nvPr/>
        </p:nvSpPr>
        <p:spPr bwMode="auto">
          <a:xfrm rot="6478879">
            <a:off x="5598319" y="4458494"/>
            <a:ext cx="134937" cy="174625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4628" name="Line 132">
            <a:extLst>
              <a:ext uri="{FF2B5EF4-FFF2-40B4-BE49-F238E27FC236}">
                <a16:creationId xmlns:a16="http://schemas.microsoft.com/office/drawing/2014/main" id="{6AB9BB24-EC02-4347-A046-2978EAE3DB07}"/>
              </a:ext>
            </a:extLst>
          </p:cNvPr>
          <p:cNvSpPr>
            <a:spLocks noChangeShapeType="1"/>
          </p:cNvSpPr>
          <p:nvPr/>
        </p:nvSpPr>
        <p:spPr bwMode="auto">
          <a:xfrm rot="6478879">
            <a:off x="5553075" y="4525963"/>
            <a:ext cx="107950" cy="1397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4629" name="Line 133">
            <a:extLst>
              <a:ext uri="{FF2B5EF4-FFF2-40B4-BE49-F238E27FC236}">
                <a16:creationId xmlns:a16="http://schemas.microsoft.com/office/drawing/2014/main" id="{EE5C51CD-EC04-CE40-89DC-F8B02C57AC0F}"/>
              </a:ext>
            </a:extLst>
          </p:cNvPr>
          <p:cNvSpPr>
            <a:spLocks noChangeShapeType="1"/>
          </p:cNvSpPr>
          <p:nvPr/>
        </p:nvSpPr>
        <p:spPr bwMode="auto">
          <a:xfrm rot="6694230">
            <a:off x="5143501" y="4595812"/>
            <a:ext cx="127000" cy="168275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4630" name="Line 134">
            <a:extLst>
              <a:ext uri="{FF2B5EF4-FFF2-40B4-BE49-F238E27FC236}">
                <a16:creationId xmlns:a16="http://schemas.microsoft.com/office/drawing/2014/main" id="{963B9B02-E1E2-2844-9254-FE0B944AE0DB}"/>
              </a:ext>
            </a:extLst>
          </p:cNvPr>
          <p:cNvSpPr>
            <a:spLocks noChangeShapeType="1"/>
          </p:cNvSpPr>
          <p:nvPr/>
        </p:nvSpPr>
        <p:spPr bwMode="auto">
          <a:xfrm rot="6694230">
            <a:off x="5160169" y="4639469"/>
            <a:ext cx="103188" cy="1397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4631" name="Line 135">
            <a:extLst>
              <a:ext uri="{FF2B5EF4-FFF2-40B4-BE49-F238E27FC236}">
                <a16:creationId xmlns:a16="http://schemas.microsoft.com/office/drawing/2014/main" id="{2E7368D0-2E2A-1848-9ACD-465F1975D266}"/>
              </a:ext>
            </a:extLst>
          </p:cNvPr>
          <p:cNvSpPr>
            <a:spLocks noChangeShapeType="1"/>
          </p:cNvSpPr>
          <p:nvPr/>
        </p:nvSpPr>
        <p:spPr bwMode="auto">
          <a:xfrm rot="6694230">
            <a:off x="5219700" y="4699000"/>
            <a:ext cx="41275" cy="60325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4632" name="Freeform 136">
            <a:extLst>
              <a:ext uri="{FF2B5EF4-FFF2-40B4-BE49-F238E27FC236}">
                <a16:creationId xmlns:a16="http://schemas.microsoft.com/office/drawing/2014/main" id="{E86B7376-2BF0-9648-8C53-34BC5C163698}"/>
              </a:ext>
            </a:extLst>
          </p:cNvPr>
          <p:cNvSpPr>
            <a:spLocks/>
          </p:cNvSpPr>
          <p:nvPr/>
        </p:nvSpPr>
        <p:spPr bwMode="auto">
          <a:xfrm rot="19221998" flipV="1">
            <a:off x="5167313" y="4265613"/>
            <a:ext cx="1697037" cy="190500"/>
          </a:xfrm>
          <a:custGeom>
            <a:avLst/>
            <a:gdLst>
              <a:gd name="T0" fmla="*/ 0 w 1147"/>
              <a:gd name="T1" fmla="*/ 190500 h 302"/>
              <a:gd name="T2" fmla="*/ 170148 w 1147"/>
              <a:gd name="T3" fmla="*/ 163376 h 302"/>
              <a:gd name="T4" fmla="*/ 347693 w 1147"/>
              <a:gd name="T5" fmla="*/ 157068 h 302"/>
              <a:gd name="T6" fmla="*/ 553349 w 1147"/>
              <a:gd name="T7" fmla="*/ 166530 h 302"/>
              <a:gd name="T8" fmla="*/ 773802 w 1147"/>
              <a:gd name="T9" fmla="*/ 172207 h 302"/>
              <a:gd name="T10" fmla="*/ 1001651 w 1147"/>
              <a:gd name="T11" fmla="*/ 160222 h 302"/>
              <a:gd name="T12" fmla="*/ 1143687 w 1147"/>
              <a:gd name="T13" fmla="*/ 129944 h 302"/>
              <a:gd name="T14" fmla="*/ 1399648 w 1147"/>
              <a:gd name="T15" fmla="*/ 69387 h 302"/>
              <a:gd name="T16" fmla="*/ 1526890 w 1147"/>
              <a:gd name="T17" fmla="*/ 30278 h 302"/>
              <a:gd name="T18" fmla="*/ 1697037 w 1147"/>
              <a:gd name="T19" fmla="*/ 0 h 30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147"/>
              <a:gd name="T31" fmla="*/ 0 h 302"/>
              <a:gd name="T32" fmla="*/ 1147 w 1147"/>
              <a:gd name="T33" fmla="*/ 302 h 30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147" h="302">
                <a:moveTo>
                  <a:pt x="0" y="302"/>
                </a:moveTo>
                <a:lnTo>
                  <a:pt x="115" y="259"/>
                </a:lnTo>
                <a:lnTo>
                  <a:pt x="235" y="249"/>
                </a:lnTo>
                <a:lnTo>
                  <a:pt x="374" y="264"/>
                </a:lnTo>
                <a:lnTo>
                  <a:pt x="523" y="273"/>
                </a:lnTo>
                <a:lnTo>
                  <a:pt x="677" y="254"/>
                </a:lnTo>
                <a:lnTo>
                  <a:pt x="773" y="206"/>
                </a:lnTo>
                <a:lnTo>
                  <a:pt x="946" y="110"/>
                </a:lnTo>
                <a:lnTo>
                  <a:pt x="1032" y="48"/>
                </a:lnTo>
                <a:lnTo>
                  <a:pt x="1147" y="0"/>
                </a:lnTo>
              </a:path>
            </a:pathLst>
          </a:custGeom>
          <a:noFill/>
          <a:ln w="19050">
            <a:solidFill>
              <a:srgbClr val="FF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CH" altLang="it-IT" sz="2400">
              <a:latin typeface="Times New Roman" panose="02020603050405020304" pitchFamily="18" charset="0"/>
            </a:endParaRPr>
          </a:p>
        </p:txBody>
      </p:sp>
      <p:sp>
        <p:nvSpPr>
          <p:cNvPr id="24633" name="Freeform 137">
            <a:extLst>
              <a:ext uri="{FF2B5EF4-FFF2-40B4-BE49-F238E27FC236}">
                <a16:creationId xmlns:a16="http://schemas.microsoft.com/office/drawing/2014/main" id="{61F3B583-C52C-D345-8BE5-87A3B3AB1011}"/>
              </a:ext>
            </a:extLst>
          </p:cNvPr>
          <p:cNvSpPr>
            <a:spLocks/>
          </p:cNvSpPr>
          <p:nvPr/>
        </p:nvSpPr>
        <p:spPr bwMode="auto">
          <a:xfrm rot="19221998" flipV="1">
            <a:off x="5167313" y="4265613"/>
            <a:ext cx="1697037" cy="190500"/>
          </a:xfrm>
          <a:custGeom>
            <a:avLst/>
            <a:gdLst>
              <a:gd name="T0" fmla="*/ 0 w 1147"/>
              <a:gd name="T1" fmla="*/ 190500 h 302"/>
              <a:gd name="T2" fmla="*/ 170148 w 1147"/>
              <a:gd name="T3" fmla="*/ 163376 h 302"/>
              <a:gd name="T4" fmla="*/ 347693 w 1147"/>
              <a:gd name="T5" fmla="*/ 157068 h 302"/>
              <a:gd name="T6" fmla="*/ 553349 w 1147"/>
              <a:gd name="T7" fmla="*/ 166530 h 302"/>
              <a:gd name="T8" fmla="*/ 773802 w 1147"/>
              <a:gd name="T9" fmla="*/ 172207 h 302"/>
              <a:gd name="T10" fmla="*/ 1001651 w 1147"/>
              <a:gd name="T11" fmla="*/ 160222 h 302"/>
              <a:gd name="T12" fmla="*/ 1143687 w 1147"/>
              <a:gd name="T13" fmla="*/ 129944 h 302"/>
              <a:gd name="T14" fmla="*/ 1399648 w 1147"/>
              <a:gd name="T15" fmla="*/ 69387 h 302"/>
              <a:gd name="T16" fmla="*/ 1526890 w 1147"/>
              <a:gd name="T17" fmla="*/ 30278 h 302"/>
              <a:gd name="T18" fmla="*/ 1697037 w 1147"/>
              <a:gd name="T19" fmla="*/ 0 h 30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147"/>
              <a:gd name="T31" fmla="*/ 0 h 302"/>
              <a:gd name="T32" fmla="*/ 1147 w 1147"/>
              <a:gd name="T33" fmla="*/ 302 h 30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147" h="302">
                <a:moveTo>
                  <a:pt x="0" y="302"/>
                </a:moveTo>
                <a:lnTo>
                  <a:pt x="115" y="259"/>
                </a:lnTo>
                <a:lnTo>
                  <a:pt x="235" y="249"/>
                </a:lnTo>
                <a:lnTo>
                  <a:pt x="374" y="264"/>
                </a:lnTo>
                <a:lnTo>
                  <a:pt x="523" y="273"/>
                </a:lnTo>
                <a:lnTo>
                  <a:pt x="677" y="254"/>
                </a:lnTo>
                <a:lnTo>
                  <a:pt x="773" y="206"/>
                </a:lnTo>
                <a:lnTo>
                  <a:pt x="946" y="110"/>
                </a:lnTo>
                <a:lnTo>
                  <a:pt x="1032" y="48"/>
                </a:lnTo>
                <a:lnTo>
                  <a:pt x="1147" y="0"/>
                </a:lnTo>
              </a:path>
            </a:pathLst>
          </a:custGeom>
          <a:noFill/>
          <a:ln w="19050">
            <a:solidFill>
              <a:srgbClr val="0000CC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CH" altLang="it-IT" sz="2400">
              <a:latin typeface="Times New Roman" panose="02020603050405020304" pitchFamily="18" charset="0"/>
            </a:endParaRPr>
          </a:p>
        </p:txBody>
      </p:sp>
      <p:sp>
        <p:nvSpPr>
          <p:cNvPr id="24634" name="Freeform 138">
            <a:extLst>
              <a:ext uri="{FF2B5EF4-FFF2-40B4-BE49-F238E27FC236}">
                <a16:creationId xmlns:a16="http://schemas.microsoft.com/office/drawing/2014/main" id="{9EF2711D-A8BD-C342-A40A-C965A50B1901}"/>
              </a:ext>
            </a:extLst>
          </p:cNvPr>
          <p:cNvSpPr>
            <a:spLocks/>
          </p:cNvSpPr>
          <p:nvPr/>
        </p:nvSpPr>
        <p:spPr bwMode="auto">
          <a:xfrm rot="-2203186">
            <a:off x="6361113" y="4724400"/>
            <a:ext cx="457200" cy="122238"/>
          </a:xfrm>
          <a:custGeom>
            <a:avLst/>
            <a:gdLst>
              <a:gd name="T0" fmla="*/ 0 w 288"/>
              <a:gd name="T1" fmla="*/ 122238 h 77"/>
              <a:gd name="T2" fmla="*/ 266700 w 288"/>
              <a:gd name="T3" fmla="*/ 68263 h 77"/>
              <a:gd name="T4" fmla="*/ 457200 w 288"/>
              <a:gd name="T5" fmla="*/ 0 h 77"/>
              <a:gd name="T6" fmla="*/ 0 60000 65536"/>
              <a:gd name="T7" fmla="*/ 0 60000 65536"/>
              <a:gd name="T8" fmla="*/ 0 60000 65536"/>
              <a:gd name="T9" fmla="*/ 0 w 288"/>
              <a:gd name="T10" fmla="*/ 0 h 77"/>
              <a:gd name="T11" fmla="*/ 288 w 288"/>
              <a:gd name="T12" fmla="*/ 77 h 7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77">
                <a:moveTo>
                  <a:pt x="0" y="77"/>
                </a:moveTo>
                <a:lnTo>
                  <a:pt x="168" y="43"/>
                </a:lnTo>
                <a:lnTo>
                  <a:pt x="288" y="0"/>
                </a:lnTo>
              </a:path>
            </a:pathLst>
          </a:custGeom>
          <a:noFill/>
          <a:ln w="762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CH" altLang="it-IT" sz="2400">
              <a:latin typeface="Times New Roman" panose="02020603050405020304" pitchFamily="18" charset="0"/>
            </a:endParaRPr>
          </a:p>
        </p:txBody>
      </p:sp>
      <p:sp>
        <p:nvSpPr>
          <p:cNvPr id="24635" name="Line 139">
            <a:extLst>
              <a:ext uri="{FF2B5EF4-FFF2-40B4-BE49-F238E27FC236}">
                <a16:creationId xmlns:a16="http://schemas.microsoft.com/office/drawing/2014/main" id="{9D481D9B-F07C-8C4D-87BA-7B163A41DEAB}"/>
              </a:ext>
            </a:extLst>
          </p:cNvPr>
          <p:cNvSpPr>
            <a:spLocks noChangeShapeType="1"/>
          </p:cNvSpPr>
          <p:nvPr/>
        </p:nvSpPr>
        <p:spPr bwMode="auto">
          <a:xfrm rot="19396814" flipV="1">
            <a:off x="6772275" y="4341813"/>
            <a:ext cx="187325" cy="90487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4636" name="Text Box 140">
            <a:extLst>
              <a:ext uri="{FF2B5EF4-FFF2-40B4-BE49-F238E27FC236}">
                <a16:creationId xmlns:a16="http://schemas.microsoft.com/office/drawing/2014/main" id="{D1770A3A-49BA-4E4F-A072-0F3915A761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635000"/>
            <a:ext cx="2338388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s-MX" altLang="it-IT" sz="1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Epithelial cell injury and activation</a:t>
            </a:r>
            <a:endParaRPr lang="es-ES" altLang="it-IT" sz="16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637" name="Text Box 141">
            <a:extLst>
              <a:ext uri="{FF2B5EF4-FFF2-40B4-BE49-F238E27FC236}">
                <a16:creationId xmlns:a16="http://schemas.microsoft.com/office/drawing/2014/main" id="{E1711B23-6751-6347-AF58-E980C86DC5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0063" y="1949450"/>
            <a:ext cx="9572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MX" altLang="it-IT" sz="1600" b="1" dirty="0">
                <a:solidFill>
                  <a:srgbClr val="DE2A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INJURY</a:t>
            </a:r>
            <a:endParaRPr lang="es-ES" altLang="it-IT" sz="1600" b="1" dirty="0">
              <a:solidFill>
                <a:srgbClr val="DE2A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638" name="Freeform 142">
            <a:extLst>
              <a:ext uri="{FF2B5EF4-FFF2-40B4-BE49-F238E27FC236}">
                <a16:creationId xmlns:a16="http://schemas.microsoft.com/office/drawing/2014/main" id="{0649BEF2-B24E-C34F-BBEA-244C10BD2AAF}"/>
              </a:ext>
            </a:extLst>
          </p:cNvPr>
          <p:cNvSpPr>
            <a:spLocks/>
          </p:cNvSpPr>
          <p:nvPr/>
        </p:nvSpPr>
        <p:spPr bwMode="auto">
          <a:xfrm rot="8371265">
            <a:off x="2794000" y="1304925"/>
            <a:ext cx="169863" cy="700088"/>
          </a:xfrm>
          <a:custGeom>
            <a:avLst/>
            <a:gdLst>
              <a:gd name="T0" fmla="*/ 145956 w 135"/>
              <a:gd name="T1" fmla="*/ 0 h 672"/>
              <a:gd name="T2" fmla="*/ 0 w 135"/>
              <a:gd name="T3" fmla="*/ 189607 h 672"/>
              <a:gd name="T4" fmla="*/ 145956 w 135"/>
              <a:gd name="T5" fmla="*/ 189607 h 672"/>
              <a:gd name="T6" fmla="*/ 0 w 135"/>
              <a:gd name="T7" fmla="*/ 419844 h 672"/>
              <a:gd name="T8" fmla="*/ 169863 w 135"/>
              <a:gd name="T9" fmla="*/ 419844 h 672"/>
              <a:gd name="T10" fmla="*/ 0 w 135"/>
              <a:gd name="T11" fmla="*/ 700088 h 67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35"/>
              <a:gd name="T19" fmla="*/ 0 h 672"/>
              <a:gd name="T20" fmla="*/ 135 w 135"/>
              <a:gd name="T21" fmla="*/ 672 h 67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35" h="672">
                <a:moveTo>
                  <a:pt x="116" y="0"/>
                </a:moveTo>
                <a:lnTo>
                  <a:pt x="0" y="182"/>
                </a:lnTo>
                <a:lnTo>
                  <a:pt x="116" y="182"/>
                </a:lnTo>
                <a:lnTo>
                  <a:pt x="0" y="403"/>
                </a:lnTo>
                <a:lnTo>
                  <a:pt x="135" y="403"/>
                </a:lnTo>
                <a:lnTo>
                  <a:pt x="0" y="672"/>
                </a:lnTo>
              </a:path>
            </a:pathLst>
          </a:custGeom>
          <a:noFill/>
          <a:ln w="38100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CH" altLang="it-IT" sz="2400">
              <a:latin typeface="Times New Roman" panose="02020603050405020304" pitchFamily="18" charset="0"/>
            </a:endParaRPr>
          </a:p>
        </p:txBody>
      </p:sp>
      <p:sp>
        <p:nvSpPr>
          <p:cNvPr id="24639" name="Freeform 143">
            <a:extLst>
              <a:ext uri="{FF2B5EF4-FFF2-40B4-BE49-F238E27FC236}">
                <a16:creationId xmlns:a16="http://schemas.microsoft.com/office/drawing/2014/main" id="{1CD8A658-BA82-8E40-BEF7-4B2AE7625243}"/>
              </a:ext>
            </a:extLst>
          </p:cNvPr>
          <p:cNvSpPr>
            <a:spLocks/>
          </p:cNvSpPr>
          <p:nvPr/>
        </p:nvSpPr>
        <p:spPr bwMode="auto">
          <a:xfrm rot="6338759">
            <a:off x="2657475" y="1639888"/>
            <a:ext cx="168275" cy="698500"/>
          </a:xfrm>
          <a:custGeom>
            <a:avLst/>
            <a:gdLst>
              <a:gd name="T0" fmla="*/ 144592 w 135"/>
              <a:gd name="T1" fmla="*/ 0 h 672"/>
              <a:gd name="T2" fmla="*/ 0 w 135"/>
              <a:gd name="T3" fmla="*/ 189177 h 672"/>
              <a:gd name="T4" fmla="*/ 144592 w 135"/>
              <a:gd name="T5" fmla="*/ 189177 h 672"/>
              <a:gd name="T6" fmla="*/ 0 w 135"/>
              <a:gd name="T7" fmla="*/ 418892 h 672"/>
              <a:gd name="T8" fmla="*/ 168275 w 135"/>
              <a:gd name="T9" fmla="*/ 418892 h 672"/>
              <a:gd name="T10" fmla="*/ 0 w 135"/>
              <a:gd name="T11" fmla="*/ 698500 h 67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35"/>
              <a:gd name="T19" fmla="*/ 0 h 672"/>
              <a:gd name="T20" fmla="*/ 135 w 135"/>
              <a:gd name="T21" fmla="*/ 672 h 67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35" h="672">
                <a:moveTo>
                  <a:pt x="116" y="0"/>
                </a:moveTo>
                <a:lnTo>
                  <a:pt x="0" y="182"/>
                </a:lnTo>
                <a:lnTo>
                  <a:pt x="116" y="182"/>
                </a:lnTo>
                <a:lnTo>
                  <a:pt x="0" y="403"/>
                </a:lnTo>
                <a:lnTo>
                  <a:pt x="135" y="403"/>
                </a:lnTo>
                <a:lnTo>
                  <a:pt x="0" y="672"/>
                </a:lnTo>
              </a:path>
            </a:pathLst>
          </a:custGeom>
          <a:noFill/>
          <a:ln w="38100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CH" altLang="it-IT" sz="2400">
              <a:latin typeface="Times New Roman" panose="02020603050405020304" pitchFamily="18" charset="0"/>
            </a:endParaRPr>
          </a:p>
        </p:txBody>
      </p:sp>
      <p:sp>
        <p:nvSpPr>
          <p:cNvPr id="24640" name="Freeform 144">
            <a:extLst>
              <a:ext uri="{FF2B5EF4-FFF2-40B4-BE49-F238E27FC236}">
                <a16:creationId xmlns:a16="http://schemas.microsoft.com/office/drawing/2014/main" id="{601757E6-B16F-5F4F-93CE-DA6A0C56D60D}"/>
              </a:ext>
            </a:extLst>
          </p:cNvPr>
          <p:cNvSpPr>
            <a:spLocks/>
          </p:cNvSpPr>
          <p:nvPr/>
        </p:nvSpPr>
        <p:spPr bwMode="auto">
          <a:xfrm rot="4365483">
            <a:off x="2551906" y="1923257"/>
            <a:ext cx="168275" cy="700088"/>
          </a:xfrm>
          <a:custGeom>
            <a:avLst/>
            <a:gdLst>
              <a:gd name="T0" fmla="*/ 144592 w 135"/>
              <a:gd name="T1" fmla="*/ 0 h 672"/>
              <a:gd name="T2" fmla="*/ 0 w 135"/>
              <a:gd name="T3" fmla="*/ 189607 h 672"/>
              <a:gd name="T4" fmla="*/ 144592 w 135"/>
              <a:gd name="T5" fmla="*/ 189607 h 672"/>
              <a:gd name="T6" fmla="*/ 0 w 135"/>
              <a:gd name="T7" fmla="*/ 419844 h 672"/>
              <a:gd name="T8" fmla="*/ 168275 w 135"/>
              <a:gd name="T9" fmla="*/ 419844 h 672"/>
              <a:gd name="T10" fmla="*/ 0 w 135"/>
              <a:gd name="T11" fmla="*/ 700088 h 67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35"/>
              <a:gd name="T19" fmla="*/ 0 h 672"/>
              <a:gd name="T20" fmla="*/ 135 w 135"/>
              <a:gd name="T21" fmla="*/ 672 h 67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35" h="672">
                <a:moveTo>
                  <a:pt x="116" y="0"/>
                </a:moveTo>
                <a:lnTo>
                  <a:pt x="0" y="182"/>
                </a:lnTo>
                <a:lnTo>
                  <a:pt x="116" y="182"/>
                </a:lnTo>
                <a:lnTo>
                  <a:pt x="0" y="403"/>
                </a:lnTo>
                <a:lnTo>
                  <a:pt x="135" y="403"/>
                </a:lnTo>
                <a:lnTo>
                  <a:pt x="0" y="672"/>
                </a:lnTo>
              </a:path>
            </a:pathLst>
          </a:custGeom>
          <a:noFill/>
          <a:ln w="38100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CH" altLang="it-IT" sz="2400">
              <a:latin typeface="Times New Roman" panose="02020603050405020304" pitchFamily="18" charset="0"/>
            </a:endParaRPr>
          </a:p>
        </p:txBody>
      </p:sp>
      <p:sp>
        <p:nvSpPr>
          <p:cNvPr id="24641" name="Freeform 145">
            <a:extLst>
              <a:ext uri="{FF2B5EF4-FFF2-40B4-BE49-F238E27FC236}">
                <a16:creationId xmlns:a16="http://schemas.microsoft.com/office/drawing/2014/main" id="{DCCCBF22-52F5-8C4D-92C9-2E58E244CFE4}"/>
              </a:ext>
            </a:extLst>
          </p:cNvPr>
          <p:cNvSpPr>
            <a:spLocks/>
          </p:cNvSpPr>
          <p:nvPr/>
        </p:nvSpPr>
        <p:spPr bwMode="auto">
          <a:xfrm>
            <a:off x="2239963" y="4763"/>
            <a:ext cx="3398837" cy="390525"/>
          </a:xfrm>
          <a:custGeom>
            <a:avLst/>
            <a:gdLst>
              <a:gd name="T0" fmla="*/ 976312 w 2141"/>
              <a:gd name="T1" fmla="*/ 390525 h 246"/>
              <a:gd name="T2" fmla="*/ 1036637 w 2141"/>
              <a:gd name="T3" fmla="*/ 265113 h 246"/>
              <a:gd name="T4" fmla="*/ 976312 w 2141"/>
              <a:gd name="T5" fmla="*/ 171450 h 246"/>
              <a:gd name="T6" fmla="*/ 762000 w 2141"/>
              <a:gd name="T7" fmla="*/ 92075 h 246"/>
              <a:gd name="T8" fmla="*/ 366712 w 2141"/>
              <a:gd name="T9" fmla="*/ 46038 h 246"/>
              <a:gd name="T10" fmla="*/ 0 w 2141"/>
              <a:gd name="T11" fmla="*/ 0 h 246"/>
              <a:gd name="T12" fmla="*/ 3398837 w 2141"/>
              <a:gd name="T13" fmla="*/ 0 h 246"/>
              <a:gd name="T14" fmla="*/ 3230561 w 2141"/>
              <a:gd name="T15" fmla="*/ 30163 h 246"/>
              <a:gd name="T16" fmla="*/ 3076574 w 2141"/>
              <a:gd name="T17" fmla="*/ 61913 h 246"/>
              <a:gd name="T18" fmla="*/ 2998786 w 2141"/>
              <a:gd name="T19" fmla="*/ 150813 h 246"/>
              <a:gd name="T20" fmla="*/ 1646237 w 2141"/>
              <a:gd name="T21" fmla="*/ 139700 h 246"/>
              <a:gd name="T22" fmla="*/ 1204912 w 2141"/>
              <a:gd name="T23" fmla="*/ 265113 h 246"/>
              <a:gd name="T24" fmla="*/ 976312 w 2141"/>
              <a:gd name="T25" fmla="*/ 390525 h 24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141"/>
              <a:gd name="T40" fmla="*/ 0 h 246"/>
              <a:gd name="T41" fmla="*/ 2141 w 2141"/>
              <a:gd name="T42" fmla="*/ 246 h 24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141" h="246">
                <a:moveTo>
                  <a:pt x="615" y="246"/>
                </a:moveTo>
                <a:lnTo>
                  <a:pt x="653" y="167"/>
                </a:lnTo>
                <a:lnTo>
                  <a:pt x="615" y="108"/>
                </a:lnTo>
                <a:lnTo>
                  <a:pt x="480" y="58"/>
                </a:lnTo>
                <a:lnTo>
                  <a:pt x="231" y="29"/>
                </a:lnTo>
                <a:lnTo>
                  <a:pt x="0" y="0"/>
                </a:lnTo>
                <a:lnTo>
                  <a:pt x="2141" y="0"/>
                </a:lnTo>
                <a:lnTo>
                  <a:pt x="2035" y="19"/>
                </a:lnTo>
                <a:lnTo>
                  <a:pt x="1938" y="39"/>
                </a:lnTo>
                <a:lnTo>
                  <a:pt x="1889" y="95"/>
                </a:lnTo>
                <a:lnTo>
                  <a:pt x="1037" y="88"/>
                </a:lnTo>
                <a:lnTo>
                  <a:pt x="759" y="167"/>
                </a:lnTo>
                <a:lnTo>
                  <a:pt x="615" y="246"/>
                </a:lnTo>
                <a:close/>
              </a:path>
            </a:pathLst>
          </a:custGeom>
          <a:solidFill>
            <a:srgbClr val="FFF0E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CH" altLang="it-IT" sz="2400">
              <a:latin typeface="Times New Roman" panose="02020603050405020304" pitchFamily="18" charset="0"/>
            </a:endParaRPr>
          </a:p>
        </p:txBody>
      </p:sp>
      <p:sp>
        <p:nvSpPr>
          <p:cNvPr id="24642" name="Freeform 146">
            <a:extLst>
              <a:ext uri="{FF2B5EF4-FFF2-40B4-BE49-F238E27FC236}">
                <a16:creationId xmlns:a16="http://schemas.microsoft.com/office/drawing/2014/main" id="{436585B3-CEF1-F746-9886-9BC9C010144B}"/>
              </a:ext>
            </a:extLst>
          </p:cNvPr>
          <p:cNvSpPr>
            <a:spLocks/>
          </p:cNvSpPr>
          <p:nvPr/>
        </p:nvSpPr>
        <p:spPr bwMode="auto">
          <a:xfrm>
            <a:off x="4541838" y="0"/>
            <a:ext cx="3175" cy="6888163"/>
          </a:xfrm>
          <a:custGeom>
            <a:avLst/>
            <a:gdLst>
              <a:gd name="T0" fmla="*/ 0 w 1"/>
              <a:gd name="T1" fmla="*/ 0 h 4339"/>
              <a:gd name="T2" fmla="*/ 3175 w 1"/>
              <a:gd name="T3" fmla="*/ 6888163 h 4339"/>
              <a:gd name="T4" fmla="*/ 0 60000 65536"/>
              <a:gd name="T5" fmla="*/ 0 60000 65536"/>
              <a:gd name="T6" fmla="*/ 0 w 1"/>
              <a:gd name="T7" fmla="*/ 0 h 4339"/>
              <a:gd name="T8" fmla="*/ 1 w 1"/>
              <a:gd name="T9" fmla="*/ 4339 h 433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4339">
                <a:moveTo>
                  <a:pt x="0" y="0"/>
                </a:moveTo>
                <a:lnTo>
                  <a:pt x="1" y="4339"/>
                </a:lnTo>
              </a:path>
            </a:pathLst>
          </a:cu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CH" altLang="it-IT" sz="2400">
              <a:latin typeface="Times New Roman" panose="02020603050405020304" pitchFamily="18" charset="0"/>
            </a:endParaRPr>
          </a:p>
        </p:txBody>
      </p:sp>
      <p:sp>
        <p:nvSpPr>
          <p:cNvPr id="24643" name="Freeform 147">
            <a:extLst>
              <a:ext uri="{FF2B5EF4-FFF2-40B4-BE49-F238E27FC236}">
                <a16:creationId xmlns:a16="http://schemas.microsoft.com/office/drawing/2014/main" id="{CDEBE7BA-77CD-C14E-83B4-ACBEACA36A8E}"/>
              </a:ext>
            </a:extLst>
          </p:cNvPr>
          <p:cNvSpPr>
            <a:spLocks/>
          </p:cNvSpPr>
          <p:nvPr/>
        </p:nvSpPr>
        <p:spPr bwMode="auto">
          <a:xfrm>
            <a:off x="1908175" y="-7938"/>
            <a:ext cx="1392238" cy="3235326"/>
          </a:xfrm>
          <a:custGeom>
            <a:avLst/>
            <a:gdLst>
              <a:gd name="T0" fmla="*/ 31786 w 876"/>
              <a:gd name="T1" fmla="*/ 3235326 h 2038"/>
              <a:gd name="T2" fmla="*/ 12715 w 876"/>
              <a:gd name="T3" fmla="*/ 3078163 h 2038"/>
              <a:gd name="T4" fmla="*/ 0 w 876"/>
              <a:gd name="T5" fmla="*/ 2868613 h 2038"/>
              <a:gd name="T6" fmla="*/ 4768 w 876"/>
              <a:gd name="T7" fmla="*/ 2595563 h 2038"/>
              <a:gd name="T8" fmla="*/ 27018 w 876"/>
              <a:gd name="T9" fmla="*/ 2366963 h 2038"/>
              <a:gd name="T10" fmla="*/ 82644 w 876"/>
              <a:gd name="T11" fmla="*/ 2165351 h 2038"/>
              <a:gd name="T12" fmla="*/ 166878 w 876"/>
              <a:gd name="T13" fmla="*/ 2098676 h 2038"/>
              <a:gd name="T14" fmla="*/ 216147 w 876"/>
              <a:gd name="T15" fmla="*/ 1952626 h 2038"/>
              <a:gd name="T16" fmla="*/ 228861 w 876"/>
              <a:gd name="T17" fmla="*/ 1816101 h 2038"/>
              <a:gd name="T18" fmla="*/ 230450 w 876"/>
              <a:gd name="T19" fmla="*/ 1755776 h 2038"/>
              <a:gd name="T20" fmla="*/ 262237 w 876"/>
              <a:gd name="T21" fmla="*/ 1635126 h 2038"/>
              <a:gd name="T22" fmla="*/ 343292 w 876"/>
              <a:gd name="T23" fmla="*/ 1471613 h 2038"/>
              <a:gd name="T24" fmla="*/ 468847 w 876"/>
              <a:gd name="T25" fmla="*/ 1265238 h 2038"/>
              <a:gd name="T26" fmla="*/ 670690 w 876"/>
              <a:gd name="T27" fmla="*/ 985838 h 2038"/>
              <a:gd name="T28" fmla="*/ 773995 w 876"/>
              <a:gd name="T29" fmla="*/ 854075 h 2038"/>
              <a:gd name="T30" fmla="*/ 858229 w 876"/>
              <a:gd name="T31" fmla="*/ 771525 h 2038"/>
              <a:gd name="T32" fmla="*/ 1004446 w 876"/>
              <a:gd name="T33" fmla="*/ 628650 h 2038"/>
              <a:gd name="T34" fmla="*/ 1160198 w 876"/>
              <a:gd name="T35" fmla="*/ 500063 h 2038"/>
              <a:gd name="T36" fmla="*/ 1271450 w 876"/>
              <a:gd name="T37" fmla="*/ 427038 h 2038"/>
              <a:gd name="T38" fmla="*/ 1363630 w 876"/>
              <a:gd name="T39" fmla="*/ 339725 h 2038"/>
              <a:gd name="T40" fmla="*/ 1392238 w 876"/>
              <a:gd name="T41" fmla="*/ 276225 h 2038"/>
              <a:gd name="T42" fmla="*/ 1368398 w 876"/>
              <a:gd name="T43" fmla="*/ 219075 h 2038"/>
              <a:gd name="T44" fmla="*/ 1339791 w 876"/>
              <a:gd name="T45" fmla="*/ 176213 h 2038"/>
              <a:gd name="T46" fmla="*/ 1273040 w 876"/>
              <a:gd name="T47" fmla="*/ 150813 h 2038"/>
              <a:gd name="T48" fmla="*/ 1161788 w 876"/>
              <a:gd name="T49" fmla="*/ 119063 h 2038"/>
              <a:gd name="T50" fmla="*/ 1029875 w 876"/>
              <a:gd name="T51" fmla="*/ 88900 h 2038"/>
              <a:gd name="T52" fmla="*/ 877301 w 876"/>
              <a:gd name="T53" fmla="*/ 58738 h 2038"/>
              <a:gd name="T54" fmla="*/ 704066 w 876"/>
              <a:gd name="T55" fmla="*/ 58738 h 2038"/>
              <a:gd name="T56" fmla="*/ 349649 w 876"/>
              <a:gd name="T57" fmla="*/ 0 h 2038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876"/>
              <a:gd name="T88" fmla="*/ 0 h 2038"/>
              <a:gd name="T89" fmla="*/ 876 w 876"/>
              <a:gd name="T90" fmla="*/ 2038 h 2038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876" h="2038">
                <a:moveTo>
                  <a:pt x="20" y="2038"/>
                </a:moveTo>
                <a:lnTo>
                  <a:pt x="8" y="1939"/>
                </a:lnTo>
                <a:lnTo>
                  <a:pt x="0" y="1807"/>
                </a:lnTo>
                <a:lnTo>
                  <a:pt x="3" y="1635"/>
                </a:lnTo>
                <a:lnTo>
                  <a:pt x="17" y="1491"/>
                </a:lnTo>
                <a:lnTo>
                  <a:pt x="52" y="1364"/>
                </a:lnTo>
                <a:lnTo>
                  <a:pt x="105" y="1322"/>
                </a:lnTo>
                <a:lnTo>
                  <a:pt x="136" y="1230"/>
                </a:lnTo>
                <a:lnTo>
                  <a:pt x="144" y="1144"/>
                </a:lnTo>
                <a:lnTo>
                  <a:pt x="145" y="1106"/>
                </a:lnTo>
                <a:lnTo>
                  <a:pt x="165" y="1030"/>
                </a:lnTo>
                <a:lnTo>
                  <a:pt x="216" y="927"/>
                </a:lnTo>
                <a:lnTo>
                  <a:pt x="295" y="797"/>
                </a:lnTo>
                <a:lnTo>
                  <a:pt x="422" y="621"/>
                </a:lnTo>
                <a:lnTo>
                  <a:pt x="487" y="538"/>
                </a:lnTo>
                <a:lnTo>
                  <a:pt x="540" y="486"/>
                </a:lnTo>
                <a:lnTo>
                  <a:pt x="632" y="396"/>
                </a:lnTo>
                <a:lnTo>
                  <a:pt x="730" y="315"/>
                </a:lnTo>
                <a:lnTo>
                  <a:pt x="800" y="269"/>
                </a:lnTo>
                <a:lnTo>
                  <a:pt x="858" y="214"/>
                </a:lnTo>
                <a:lnTo>
                  <a:pt x="876" y="174"/>
                </a:lnTo>
                <a:lnTo>
                  <a:pt x="861" y="138"/>
                </a:lnTo>
                <a:lnTo>
                  <a:pt x="843" y="111"/>
                </a:lnTo>
                <a:lnTo>
                  <a:pt x="801" y="95"/>
                </a:lnTo>
                <a:lnTo>
                  <a:pt x="731" y="75"/>
                </a:lnTo>
                <a:lnTo>
                  <a:pt x="648" y="56"/>
                </a:lnTo>
                <a:lnTo>
                  <a:pt x="552" y="37"/>
                </a:lnTo>
                <a:lnTo>
                  <a:pt x="443" y="37"/>
                </a:lnTo>
                <a:lnTo>
                  <a:pt x="220" y="0"/>
                </a:lnTo>
              </a:path>
            </a:pathLst>
          </a:custGeom>
          <a:noFill/>
          <a:ln w="762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CH" altLang="it-IT" sz="2400">
              <a:latin typeface="Times New Roman" panose="02020603050405020304" pitchFamily="18" charset="0"/>
            </a:endParaRPr>
          </a:p>
        </p:txBody>
      </p:sp>
      <p:sp>
        <p:nvSpPr>
          <p:cNvPr id="24644" name="Freeform 148">
            <a:extLst>
              <a:ext uri="{FF2B5EF4-FFF2-40B4-BE49-F238E27FC236}">
                <a16:creationId xmlns:a16="http://schemas.microsoft.com/office/drawing/2014/main" id="{8DDE98AB-9D98-A74E-B87D-BF0202690901}"/>
              </a:ext>
            </a:extLst>
          </p:cNvPr>
          <p:cNvSpPr>
            <a:spLocks/>
          </p:cNvSpPr>
          <p:nvPr/>
        </p:nvSpPr>
        <p:spPr bwMode="auto">
          <a:xfrm>
            <a:off x="2489200" y="0"/>
            <a:ext cx="995363" cy="630238"/>
          </a:xfrm>
          <a:custGeom>
            <a:avLst/>
            <a:gdLst>
              <a:gd name="T0" fmla="*/ 520700 w 627"/>
              <a:gd name="T1" fmla="*/ 588963 h 397"/>
              <a:gd name="T2" fmla="*/ 512763 w 627"/>
              <a:gd name="T3" fmla="*/ 611188 h 397"/>
              <a:gd name="T4" fmla="*/ 538163 w 627"/>
              <a:gd name="T5" fmla="*/ 625475 h 397"/>
              <a:gd name="T6" fmla="*/ 574675 w 627"/>
              <a:gd name="T7" fmla="*/ 630238 h 397"/>
              <a:gd name="T8" fmla="*/ 615950 w 627"/>
              <a:gd name="T9" fmla="*/ 620713 h 397"/>
              <a:gd name="T10" fmla="*/ 647700 w 627"/>
              <a:gd name="T11" fmla="*/ 598488 h 397"/>
              <a:gd name="T12" fmla="*/ 701675 w 627"/>
              <a:gd name="T13" fmla="*/ 541338 h 397"/>
              <a:gd name="T14" fmla="*/ 793750 w 627"/>
              <a:gd name="T15" fmla="*/ 479425 h 397"/>
              <a:gd name="T16" fmla="*/ 892175 w 627"/>
              <a:gd name="T17" fmla="*/ 446088 h 397"/>
              <a:gd name="T18" fmla="*/ 974725 w 627"/>
              <a:gd name="T19" fmla="*/ 376238 h 397"/>
              <a:gd name="T20" fmla="*/ 995363 w 627"/>
              <a:gd name="T21" fmla="*/ 284163 h 397"/>
              <a:gd name="T22" fmla="*/ 985838 w 627"/>
              <a:gd name="T23" fmla="*/ 173038 h 397"/>
              <a:gd name="T24" fmla="*/ 873125 w 627"/>
              <a:gd name="T25" fmla="*/ 92075 h 397"/>
              <a:gd name="T26" fmla="*/ 674688 w 627"/>
              <a:gd name="T27" fmla="*/ 1588 h 397"/>
              <a:gd name="T28" fmla="*/ 0 w 627"/>
              <a:gd name="T29" fmla="*/ 0 h 397"/>
              <a:gd name="T30" fmla="*/ 166688 w 627"/>
              <a:gd name="T31" fmla="*/ 22225 h 397"/>
              <a:gd name="T32" fmla="*/ 301625 w 627"/>
              <a:gd name="T33" fmla="*/ 25400 h 397"/>
              <a:gd name="T34" fmla="*/ 390525 w 627"/>
              <a:gd name="T35" fmla="*/ 30163 h 397"/>
              <a:gd name="T36" fmla="*/ 517525 w 627"/>
              <a:gd name="T37" fmla="*/ 66675 h 397"/>
              <a:gd name="T38" fmla="*/ 631825 w 627"/>
              <a:gd name="T39" fmla="*/ 88900 h 397"/>
              <a:gd name="T40" fmla="*/ 709613 w 627"/>
              <a:gd name="T41" fmla="*/ 117475 h 397"/>
              <a:gd name="T42" fmla="*/ 792163 w 627"/>
              <a:gd name="T43" fmla="*/ 161925 h 397"/>
              <a:gd name="T44" fmla="*/ 842963 w 627"/>
              <a:gd name="T45" fmla="*/ 244475 h 397"/>
              <a:gd name="T46" fmla="*/ 815975 w 627"/>
              <a:gd name="T47" fmla="*/ 358775 h 397"/>
              <a:gd name="T48" fmla="*/ 717550 w 627"/>
              <a:gd name="T49" fmla="*/ 422275 h 397"/>
              <a:gd name="T50" fmla="*/ 603250 w 627"/>
              <a:gd name="T51" fmla="*/ 506413 h 397"/>
              <a:gd name="T52" fmla="*/ 552450 w 627"/>
              <a:gd name="T53" fmla="*/ 549275 h 397"/>
              <a:gd name="T54" fmla="*/ 520700 w 627"/>
              <a:gd name="T55" fmla="*/ 588963 h 397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627"/>
              <a:gd name="T85" fmla="*/ 0 h 397"/>
              <a:gd name="T86" fmla="*/ 627 w 627"/>
              <a:gd name="T87" fmla="*/ 397 h 397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627" h="397">
                <a:moveTo>
                  <a:pt x="328" y="371"/>
                </a:moveTo>
                <a:lnTo>
                  <a:pt x="323" y="385"/>
                </a:lnTo>
                <a:lnTo>
                  <a:pt x="339" y="394"/>
                </a:lnTo>
                <a:lnTo>
                  <a:pt x="362" y="397"/>
                </a:lnTo>
                <a:lnTo>
                  <a:pt x="388" y="391"/>
                </a:lnTo>
                <a:lnTo>
                  <a:pt x="408" y="377"/>
                </a:lnTo>
                <a:lnTo>
                  <a:pt x="442" y="341"/>
                </a:lnTo>
                <a:lnTo>
                  <a:pt x="500" y="302"/>
                </a:lnTo>
                <a:lnTo>
                  <a:pt x="562" y="281"/>
                </a:lnTo>
                <a:lnTo>
                  <a:pt x="614" y="237"/>
                </a:lnTo>
                <a:lnTo>
                  <a:pt x="627" y="179"/>
                </a:lnTo>
                <a:lnTo>
                  <a:pt x="621" y="109"/>
                </a:lnTo>
                <a:lnTo>
                  <a:pt x="550" y="58"/>
                </a:lnTo>
                <a:lnTo>
                  <a:pt x="425" y="1"/>
                </a:lnTo>
                <a:lnTo>
                  <a:pt x="0" y="0"/>
                </a:lnTo>
                <a:lnTo>
                  <a:pt x="105" y="14"/>
                </a:lnTo>
                <a:lnTo>
                  <a:pt x="190" y="16"/>
                </a:lnTo>
                <a:lnTo>
                  <a:pt x="246" y="19"/>
                </a:lnTo>
                <a:lnTo>
                  <a:pt x="326" y="42"/>
                </a:lnTo>
                <a:lnTo>
                  <a:pt x="398" y="56"/>
                </a:lnTo>
                <a:lnTo>
                  <a:pt x="447" y="74"/>
                </a:lnTo>
                <a:lnTo>
                  <a:pt x="499" y="102"/>
                </a:lnTo>
                <a:lnTo>
                  <a:pt x="531" y="154"/>
                </a:lnTo>
                <a:lnTo>
                  <a:pt x="514" y="226"/>
                </a:lnTo>
                <a:lnTo>
                  <a:pt x="452" y="266"/>
                </a:lnTo>
                <a:lnTo>
                  <a:pt x="380" y="319"/>
                </a:lnTo>
                <a:lnTo>
                  <a:pt x="348" y="346"/>
                </a:lnTo>
                <a:lnTo>
                  <a:pt x="328" y="371"/>
                </a:lnTo>
                <a:close/>
              </a:path>
            </a:pathLst>
          </a:custGeom>
          <a:gradFill rotWithShape="0">
            <a:gsLst>
              <a:gs pos="0">
                <a:srgbClr val="DCC28E"/>
              </a:gs>
              <a:gs pos="50000">
                <a:srgbClr val="FFE1A5"/>
              </a:gs>
              <a:gs pos="100000">
                <a:srgbClr val="DCC28E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CH" altLang="it-IT" sz="2400">
              <a:latin typeface="Times New Roman" panose="02020603050405020304" pitchFamily="18" charset="0"/>
            </a:endParaRPr>
          </a:p>
        </p:txBody>
      </p:sp>
      <p:sp>
        <p:nvSpPr>
          <p:cNvPr id="24645" name="Freeform 149">
            <a:extLst>
              <a:ext uri="{FF2B5EF4-FFF2-40B4-BE49-F238E27FC236}">
                <a16:creationId xmlns:a16="http://schemas.microsoft.com/office/drawing/2014/main" id="{05F86D4D-7729-F644-82E2-F213B45B1944}"/>
              </a:ext>
            </a:extLst>
          </p:cNvPr>
          <p:cNvSpPr>
            <a:spLocks/>
          </p:cNvSpPr>
          <p:nvPr/>
        </p:nvSpPr>
        <p:spPr bwMode="auto">
          <a:xfrm>
            <a:off x="1984375" y="841375"/>
            <a:ext cx="796925" cy="1589088"/>
          </a:xfrm>
          <a:custGeom>
            <a:avLst/>
            <a:gdLst>
              <a:gd name="T0" fmla="*/ 698500 w 502"/>
              <a:gd name="T1" fmla="*/ 33338 h 1001"/>
              <a:gd name="T2" fmla="*/ 595313 w 502"/>
              <a:gd name="T3" fmla="*/ 147638 h 1001"/>
              <a:gd name="T4" fmla="*/ 515938 w 502"/>
              <a:gd name="T5" fmla="*/ 242888 h 1001"/>
              <a:gd name="T6" fmla="*/ 425450 w 502"/>
              <a:gd name="T7" fmla="*/ 365125 h 1001"/>
              <a:gd name="T8" fmla="*/ 344488 w 502"/>
              <a:gd name="T9" fmla="*/ 514350 h 1001"/>
              <a:gd name="T10" fmla="*/ 249238 w 502"/>
              <a:gd name="T11" fmla="*/ 679450 h 1001"/>
              <a:gd name="T12" fmla="*/ 171450 w 502"/>
              <a:gd name="T13" fmla="*/ 877888 h 1001"/>
              <a:gd name="T14" fmla="*/ 176213 w 502"/>
              <a:gd name="T15" fmla="*/ 979488 h 1001"/>
              <a:gd name="T16" fmla="*/ 166688 w 502"/>
              <a:gd name="T17" fmla="*/ 1104900 h 1001"/>
              <a:gd name="T18" fmla="*/ 150813 w 502"/>
              <a:gd name="T19" fmla="*/ 1189038 h 1001"/>
              <a:gd name="T20" fmla="*/ 107950 w 502"/>
              <a:gd name="T21" fmla="*/ 1284288 h 1001"/>
              <a:gd name="T22" fmla="*/ 41275 w 502"/>
              <a:gd name="T23" fmla="*/ 1331913 h 1001"/>
              <a:gd name="T24" fmla="*/ 14288 w 502"/>
              <a:gd name="T25" fmla="*/ 1416050 h 1001"/>
              <a:gd name="T26" fmla="*/ 0 w 502"/>
              <a:gd name="T27" fmla="*/ 1512888 h 1001"/>
              <a:gd name="T28" fmla="*/ 3175 w 502"/>
              <a:gd name="T29" fmla="*/ 1576388 h 1001"/>
              <a:gd name="T30" fmla="*/ 25400 w 502"/>
              <a:gd name="T31" fmla="*/ 1589088 h 1001"/>
              <a:gd name="T32" fmla="*/ 55563 w 502"/>
              <a:gd name="T33" fmla="*/ 1554163 h 1001"/>
              <a:gd name="T34" fmla="*/ 103188 w 502"/>
              <a:gd name="T35" fmla="*/ 1431925 h 1001"/>
              <a:gd name="T36" fmla="*/ 161925 w 502"/>
              <a:gd name="T37" fmla="*/ 1317625 h 1001"/>
              <a:gd name="T38" fmla="*/ 220663 w 502"/>
              <a:gd name="T39" fmla="*/ 1195388 h 1001"/>
              <a:gd name="T40" fmla="*/ 252413 w 502"/>
              <a:gd name="T41" fmla="*/ 1073150 h 1001"/>
              <a:gd name="T42" fmla="*/ 255588 w 502"/>
              <a:gd name="T43" fmla="*/ 990600 h 1001"/>
              <a:gd name="T44" fmla="*/ 260350 w 502"/>
              <a:gd name="T45" fmla="*/ 893763 h 1001"/>
              <a:gd name="T46" fmla="*/ 311150 w 502"/>
              <a:gd name="T47" fmla="*/ 771525 h 1001"/>
              <a:gd name="T48" fmla="*/ 342900 w 502"/>
              <a:gd name="T49" fmla="*/ 715963 h 1001"/>
              <a:gd name="T50" fmla="*/ 415925 w 502"/>
              <a:gd name="T51" fmla="*/ 668338 h 1001"/>
              <a:gd name="T52" fmla="*/ 487363 w 502"/>
              <a:gd name="T53" fmla="*/ 619125 h 1001"/>
              <a:gd name="T54" fmla="*/ 546100 w 502"/>
              <a:gd name="T55" fmla="*/ 555625 h 1001"/>
              <a:gd name="T56" fmla="*/ 590550 w 502"/>
              <a:gd name="T57" fmla="*/ 506413 h 1001"/>
              <a:gd name="T58" fmla="*/ 620713 w 502"/>
              <a:gd name="T59" fmla="*/ 414338 h 1001"/>
              <a:gd name="T60" fmla="*/ 631825 w 502"/>
              <a:gd name="T61" fmla="*/ 300038 h 1001"/>
              <a:gd name="T62" fmla="*/ 649288 w 502"/>
              <a:gd name="T63" fmla="*/ 220663 h 1001"/>
              <a:gd name="T64" fmla="*/ 696913 w 502"/>
              <a:gd name="T65" fmla="*/ 147638 h 1001"/>
              <a:gd name="T66" fmla="*/ 762000 w 502"/>
              <a:gd name="T67" fmla="*/ 95250 h 1001"/>
              <a:gd name="T68" fmla="*/ 796925 w 502"/>
              <a:gd name="T69" fmla="*/ 47625 h 1001"/>
              <a:gd name="T70" fmla="*/ 787400 w 502"/>
              <a:gd name="T71" fmla="*/ 7938 h 1001"/>
              <a:gd name="T72" fmla="*/ 760413 w 502"/>
              <a:gd name="T73" fmla="*/ 0 h 1001"/>
              <a:gd name="T74" fmla="*/ 698500 w 502"/>
              <a:gd name="T75" fmla="*/ 33338 h 1001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502"/>
              <a:gd name="T115" fmla="*/ 0 h 1001"/>
              <a:gd name="T116" fmla="*/ 502 w 502"/>
              <a:gd name="T117" fmla="*/ 1001 h 1001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502" h="1001">
                <a:moveTo>
                  <a:pt x="440" y="21"/>
                </a:moveTo>
                <a:lnTo>
                  <a:pt x="375" y="93"/>
                </a:lnTo>
                <a:lnTo>
                  <a:pt x="325" y="153"/>
                </a:lnTo>
                <a:lnTo>
                  <a:pt x="268" y="230"/>
                </a:lnTo>
                <a:lnTo>
                  <a:pt x="217" y="324"/>
                </a:lnTo>
                <a:lnTo>
                  <a:pt x="157" y="428"/>
                </a:lnTo>
                <a:lnTo>
                  <a:pt x="108" y="553"/>
                </a:lnTo>
                <a:lnTo>
                  <a:pt x="111" y="617"/>
                </a:lnTo>
                <a:lnTo>
                  <a:pt x="105" y="696"/>
                </a:lnTo>
                <a:lnTo>
                  <a:pt x="95" y="749"/>
                </a:lnTo>
                <a:lnTo>
                  <a:pt x="68" y="809"/>
                </a:lnTo>
                <a:lnTo>
                  <a:pt x="26" y="839"/>
                </a:lnTo>
                <a:lnTo>
                  <a:pt x="9" y="892"/>
                </a:lnTo>
                <a:lnTo>
                  <a:pt x="0" y="953"/>
                </a:lnTo>
                <a:lnTo>
                  <a:pt x="2" y="993"/>
                </a:lnTo>
                <a:lnTo>
                  <a:pt x="16" y="1001"/>
                </a:lnTo>
                <a:lnTo>
                  <a:pt x="35" y="979"/>
                </a:lnTo>
                <a:lnTo>
                  <a:pt x="65" y="902"/>
                </a:lnTo>
                <a:lnTo>
                  <a:pt x="102" y="830"/>
                </a:lnTo>
                <a:lnTo>
                  <a:pt x="139" y="753"/>
                </a:lnTo>
                <a:lnTo>
                  <a:pt x="159" y="676"/>
                </a:lnTo>
                <a:lnTo>
                  <a:pt x="161" y="624"/>
                </a:lnTo>
                <a:lnTo>
                  <a:pt x="164" y="563"/>
                </a:lnTo>
                <a:lnTo>
                  <a:pt x="196" y="486"/>
                </a:lnTo>
                <a:lnTo>
                  <a:pt x="216" y="451"/>
                </a:lnTo>
                <a:lnTo>
                  <a:pt x="262" y="421"/>
                </a:lnTo>
                <a:lnTo>
                  <a:pt x="307" y="390"/>
                </a:lnTo>
                <a:lnTo>
                  <a:pt x="344" y="350"/>
                </a:lnTo>
                <a:lnTo>
                  <a:pt x="372" y="319"/>
                </a:lnTo>
                <a:lnTo>
                  <a:pt x="391" y="261"/>
                </a:lnTo>
                <a:lnTo>
                  <a:pt x="398" y="189"/>
                </a:lnTo>
                <a:lnTo>
                  <a:pt x="409" y="139"/>
                </a:lnTo>
                <a:lnTo>
                  <a:pt x="439" y="93"/>
                </a:lnTo>
                <a:lnTo>
                  <a:pt x="480" y="60"/>
                </a:lnTo>
                <a:lnTo>
                  <a:pt x="502" y="30"/>
                </a:lnTo>
                <a:lnTo>
                  <a:pt x="496" y="5"/>
                </a:lnTo>
                <a:lnTo>
                  <a:pt x="479" y="0"/>
                </a:lnTo>
                <a:lnTo>
                  <a:pt x="440" y="21"/>
                </a:lnTo>
                <a:close/>
              </a:path>
            </a:pathLst>
          </a:custGeom>
          <a:gradFill rotWithShape="0">
            <a:gsLst>
              <a:gs pos="0">
                <a:srgbClr val="DCC28E"/>
              </a:gs>
              <a:gs pos="50000">
                <a:srgbClr val="FFE1A5"/>
              </a:gs>
              <a:gs pos="100000">
                <a:srgbClr val="DCC28E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CH" altLang="it-IT" sz="2400">
              <a:latin typeface="Times New Roman" panose="02020603050405020304" pitchFamily="18" charset="0"/>
            </a:endParaRPr>
          </a:p>
        </p:txBody>
      </p:sp>
      <p:sp>
        <p:nvSpPr>
          <p:cNvPr id="24646" name="Freeform 150">
            <a:extLst>
              <a:ext uri="{FF2B5EF4-FFF2-40B4-BE49-F238E27FC236}">
                <a16:creationId xmlns:a16="http://schemas.microsoft.com/office/drawing/2014/main" id="{CA079131-AA01-DB4E-AF23-00AC9904593F}"/>
              </a:ext>
            </a:extLst>
          </p:cNvPr>
          <p:cNvSpPr>
            <a:spLocks/>
          </p:cNvSpPr>
          <p:nvPr/>
        </p:nvSpPr>
        <p:spPr bwMode="auto">
          <a:xfrm rot="-206989">
            <a:off x="2755900" y="600075"/>
            <a:ext cx="563563" cy="528638"/>
          </a:xfrm>
          <a:custGeom>
            <a:avLst/>
            <a:gdLst>
              <a:gd name="T0" fmla="*/ 0 w 309"/>
              <a:gd name="T1" fmla="*/ 185487 h 285"/>
              <a:gd name="T2" fmla="*/ 9119 w 309"/>
              <a:gd name="T3" fmla="*/ 231859 h 285"/>
              <a:gd name="T4" fmla="*/ 69305 w 309"/>
              <a:gd name="T5" fmla="*/ 306054 h 285"/>
              <a:gd name="T6" fmla="*/ 125844 w 309"/>
              <a:gd name="T7" fmla="*/ 359845 h 285"/>
              <a:gd name="T8" fmla="*/ 180559 w 309"/>
              <a:gd name="T9" fmla="*/ 430330 h 285"/>
              <a:gd name="T10" fmla="*/ 251688 w 309"/>
              <a:gd name="T11" fmla="*/ 487831 h 285"/>
              <a:gd name="T12" fmla="*/ 291813 w 309"/>
              <a:gd name="T13" fmla="*/ 528638 h 285"/>
              <a:gd name="T14" fmla="*/ 310051 w 309"/>
              <a:gd name="T15" fmla="*/ 511944 h 285"/>
              <a:gd name="T16" fmla="*/ 300932 w 309"/>
              <a:gd name="T17" fmla="*/ 482266 h 285"/>
              <a:gd name="T18" fmla="*/ 320994 w 309"/>
              <a:gd name="T19" fmla="*/ 460008 h 285"/>
              <a:gd name="T20" fmla="*/ 350175 w 309"/>
              <a:gd name="T21" fmla="*/ 487831 h 285"/>
              <a:gd name="T22" fmla="*/ 379356 w 309"/>
              <a:gd name="T23" fmla="*/ 487831 h 285"/>
              <a:gd name="T24" fmla="*/ 379356 w 309"/>
              <a:gd name="T25" fmla="*/ 467427 h 285"/>
              <a:gd name="T26" fmla="*/ 364766 w 309"/>
              <a:gd name="T27" fmla="*/ 439604 h 285"/>
              <a:gd name="T28" fmla="*/ 399418 w 309"/>
              <a:gd name="T29" fmla="*/ 439604 h 285"/>
              <a:gd name="T30" fmla="*/ 428600 w 309"/>
              <a:gd name="T31" fmla="*/ 454443 h 285"/>
              <a:gd name="T32" fmla="*/ 437719 w 309"/>
              <a:gd name="T33" fmla="*/ 439604 h 285"/>
              <a:gd name="T34" fmla="*/ 426776 w 309"/>
              <a:gd name="T35" fmla="*/ 409926 h 285"/>
              <a:gd name="T36" fmla="*/ 443190 w 309"/>
              <a:gd name="T37" fmla="*/ 398797 h 285"/>
              <a:gd name="T38" fmla="*/ 477843 w 309"/>
              <a:gd name="T39" fmla="*/ 419201 h 285"/>
              <a:gd name="T40" fmla="*/ 486962 w 309"/>
              <a:gd name="T41" fmla="*/ 395087 h 285"/>
              <a:gd name="T42" fmla="*/ 477843 w 309"/>
              <a:gd name="T43" fmla="*/ 369119 h 285"/>
              <a:gd name="T44" fmla="*/ 521615 w 309"/>
              <a:gd name="T45" fmla="*/ 374684 h 285"/>
              <a:gd name="T46" fmla="*/ 530734 w 309"/>
              <a:gd name="T47" fmla="*/ 354280 h 285"/>
              <a:gd name="T48" fmla="*/ 496081 w 309"/>
              <a:gd name="T49" fmla="*/ 326457 h 285"/>
              <a:gd name="T50" fmla="*/ 514320 w 309"/>
              <a:gd name="T51" fmla="*/ 306054 h 285"/>
              <a:gd name="T52" fmla="*/ 554444 w 309"/>
              <a:gd name="T53" fmla="*/ 326457 h 285"/>
              <a:gd name="T54" fmla="*/ 563563 w 309"/>
              <a:gd name="T55" fmla="*/ 309763 h 285"/>
              <a:gd name="T56" fmla="*/ 525263 w 309"/>
              <a:gd name="T57" fmla="*/ 252262 h 285"/>
              <a:gd name="T58" fmla="*/ 481491 w 309"/>
              <a:gd name="T59" fmla="*/ 191052 h 285"/>
              <a:gd name="T60" fmla="*/ 428600 w 309"/>
              <a:gd name="T61" fmla="*/ 133551 h 285"/>
              <a:gd name="T62" fmla="*/ 326465 w 309"/>
              <a:gd name="T63" fmla="*/ 53791 h 285"/>
              <a:gd name="T64" fmla="*/ 282693 w 309"/>
              <a:gd name="T65" fmla="*/ 22258 h 285"/>
              <a:gd name="T66" fmla="*/ 233450 w 309"/>
              <a:gd name="T67" fmla="*/ 0 h 285"/>
              <a:gd name="T68" fmla="*/ 186030 w 309"/>
              <a:gd name="T69" fmla="*/ 27823 h 285"/>
              <a:gd name="T70" fmla="*/ 109430 w 309"/>
              <a:gd name="T71" fmla="*/ 79759 h 285"/>
              <a:gd name="T72" fmla="*/ 43772 w 309"/>
              <a:gd name="T73" fmla="*/ 133551 h 285"/>
              <a:gd name="T74" fmla="*/ 0 w 309"/>
              <a:gd name="T75" fmla="*/ 185487 h 285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309"/>
              <a:gd name="T115" fmla="*/ 0 h 285"/>
              <a:gd name="T116" fmla="*/ 309 w 309"/>
              <a:gd name="T117" fmla="*/ 285 h 285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309" h="285">
                <a:moveTo>
                  <a:pt x="0" y="100"/>
                </a:moveTo>
                <a:lnTo>
                  <a:pt x="5" y="125"/>
                </a:lnTo>
                <a:lnTo>
                  <a:pt x="38" y="165"/>
                </a:lnTo>
                <a:lnTo>
                  <a:pt x="69" y="194"/>
                </a:lnTo>
                <a:lnTo>
                  <a:pt x="99" y="232"/>
                </a:lnTo>
                <a:lnTo>
                  <a:pt x="138" y="263"/>
                </a:lnTo>
                <a:lnTo>
                  <a:pt x="160" y="285"/>
                </a:lnTo>
                <a:lnTo>
                  <a:pt x="170" y="276"/>
                </a:lnTo>
                <a:lnTo>
                  <a:pt x="165" y="260"/>
                </a:lnTo>
                <a:lnTo>
                  <a:pt x="176" y="248"/>
                </a:lnTo>
                <a:lnTo>
                  <a:pt x="192" y="263"/>
                </a:lnTo>
                <a:lnTo>
                  <a:pt x="208" y="263"/>
                </a:lnTo>
                <a:lnTo>
                  <a:pt x="208" y="252"/>
                </a:lnTo>
                <a:lnTo>
                  <a:pt x="200" y="237"/>
                </a:lnTo>
                <a:lnTo>
                  <a:pt x="219" y="237"/>
                </a:lnTo>
                <a:lnTo>
                  <a:pt x="235" y="245"/>
                </a:lnTo>
                <a:lnTo>
                  <a:pt x="240" y="237"/>
                </a:lnTo>
                <a:lnTo>
                  <a:pt x="234" y="221"/>
                </a:lnTo>
                <a:lnTo>
                  <a:pt x="243" y="215"/>
                </a:lnTo>
                <a:lnTo>
                  <a:pt x="262" y="226"/>
                </a:lnTo>
                <a:lnTo>
                  <a:pt x="267" y="213"/>
                </a:lnTo>
                <a:lnTo>
                  <a:pt x="262" y="199"/>
                </a:lnTo>
                <a:lnTo>
                  <a:pt x="286" y="202"/>
                </a:lnTo>
                <a:lnTo>
                  <a:pt x="291" y="191"/>
                </a:lnTo>
                <a:lnTo>
                  <a:pt x="272" y="176"/>
                </a:lnTo>
                <a:lnTo>
                  <a:pt x="282" y="165"/>
                </a:lnTo>
                <a:lnTo>
                  <a:pt x="304" y="176"/>
                </a:lnTo>
                <a:lnTo>
                  <a:pt x="309" y="167"/>
                </a:lnTo>
                <a:lnTo>
                  <a:pt x="288" y="136"/>
                </a:lnTo>
                <a:lnTo>
                  <a:pt x="264" y="103"/>
                </a:lnTo>
                <a:lnTo>
                  <a:pt x="235" y="72"/>
                </a:lnTo>
                <a:lnTo>
                  <a:pt x="179" y="29"/>
                </a:lnTo>
                <a:lnTo>
                  <a:pt x="155" y="12"/>
                </a:lnTo>
                <a:lnTo>
                  <a:pt x="128" y="0"/>
                </a:lnTo>
                <a:lnTo>
                  <a:pt x="102" y="15"/>
                </a:lnTo>
                <a:lnTo>
                  <a:pt x="60" y="43"/>
                </a:lnTo>
                <a:cubicBezTo>
                  <a:pt x="47" y="51"/>
                  <a:pt x="35" y="62"/>
                  <a:pt x="24" y="72"/>
                </a:cubicBezTo>
                <a:cubicBezTo>
                  <a:pt x="15" y="80"/>
                  <a:pt x="11" y="89"/>
                  <a:pt x="0" y="100"/>
                </a:cubicBezTo>
                <a:close/>
              </a:path>
            </a:pathLst>
          </a:custGeom>
          <a:gradFill rotWithShape="0">
            <a:gsLst>
              <a:gs pos="0">
                <a:srgbClr val="DCC28E"/>
              </a:gs>
              <a:gs pos="50000">
                <a:srgbClr val="FFE1A5"/>
              </a:gs>
              <a:gs pos="100000">
                <a:srgbClr val="DCC28E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CH" altLang="it-IT" sz="2400">
              <a:latin typeface="Times New Roman" panose="02020603050405020304" pitchFamily="18" charset="0"/>
            </a:endParaRPr>
          </a:p>
        </p:txBody>
      </p:sp>
      <p:sp>
        <p:nvSpPr>
          <p:cNvPr id="24647" name="Freeform 151">
            <a:extLst>
              <a:ext uri="{FF2B5EF4-FFF2-40B4-BE49-F238E27FC236}">
                <a16:creationId xmlns:a16="http://schemas.microsoft.com/office/drawing/2014/main" id="{C0167BF5-3172-474C-898B-3D33E3639DA0}"/>
              </a:ext>
            </a:extLst>
          </p:cNvPr>
          <p:cNvSpPr>
            <a:spLocks/>
          </p:cNvSpPr>
          <p:nvPr/>
        </p:nvSpPr>
        <p:spPr bwMode="auto">
          <a:xfrm rot="-206989">
            <a:off x="2860675" y="719138"/>
            <a:ext cx="131763" cy="136525"/>
          </a:xfrm>
          <a:custGeom>
            <a:avLst/>
            <a:gdLst>
              <a:gd name="T0" fmla="*/ 86012 w 72"/>
              <a:gd name="T1" fmla="*/ 5611 h 73"/>
              <a:gd name="T2" fmla="*/ 53071 w 72"/>
              <a:gd name="T3" fmla="*/ 0 h 73"/>
              <a:gd name="T4" fmla="*/ 21960 w 72"/>
              <a:gd name="T5" fmla="*/ 16832 h 73"/>
              <a:gd name="T6" fmla="*/ 9150 w 72"/>
              <a:gd name="T7" fmla="*/ 56106 h 73"/>
              <a:gd name="T8" fmla="*/ 0 w 72"/>
              <a:gd name="T9" fmla="*/ 89770 h 73"/>
              <a:gd name="T10" fmla="*/ 12810 w 72"/>
              <a:gd name="T11" fmla="*/ 125304 h 73"/>
              <a:gd name="T12" fmla="*/ 47581 w 72"/>
              <a:gd name="T13" fmla="*/ 136525 h 73"/>
              <a:gd name="T14" fmla="*/ 71372 w 72"/>
              <a:gd name="T15" fmla="*/ 129044 h 73"/>
              <a:gd name="T16" fmla="*/ 91502 w 72"/>
              <a:gd name="T17" fmla="*/ 114083 h 73"/>
              <a:gd name="T18" fmla="*/ 126273 w 72"/>
              <a:gd name="T19" fmla="*/ 91640 h 73"/>
              <a:gd name="T20" fmla="*/ 129933 w 72"/>
              <a:gd name="T21" fmla="*/ 56106 h 73"/>
              <a:gd name="T22" fmla="*/ 131763 w 72"/>
              <a:gd name="T23" fmla="*/ 31793 h 73"/>
              <a:gd name="T24" fmla="*/ 120783 w 72"/>
              <a:gd name="T25" fmla="*/ 11221 h 73"/>
              <a:gd name="T26" fmla="*/ 86012 w 72"/>
              <a:gd name="T27" fmla="*/ 5611 h 7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72"/>
              <a:gd name="T43" fmla="*/ 0 h 73"/>
              <a:gd name="T44" fmla="*/ 72 w 72"/>
              <a:gd name="T45" fmla="*/ 73 h 73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72" h="73">
                <a:moveTo>
                  <a:pt x="47" y="3"/>
                </a:moveTo>
                <a:lnTo>
                  <a:pt x="29" y="0"/>
                </a:lnTo>
                <a:lnTo>
                  <a:pt x="12" y="9"/>
                </a:lnTo>
                <a:lnTo>
                  <a:pt x="5" y="30"/>
                </a:lnTo>
                <a:lnTo>
                  <a:pt x="0" y="48"/>
                </a:lnTo>
                <a:lnTo>
                  <a:pt x="7" y="67"/>
                </a:lnTo>
                <a:lnTo>
                  <a:pt x="26" y="73"/>
                </a:lnTo>
                <a:lnTo>
                  <a:pt x="39" y="69"/>
                </a:lnTo>
                <a:lnTo>
                  <a:pt x="50" y="61"/>
                </a:lnTo>
                <a:lnTo>
                  <a:pt x="69" y="49"/>
                </a:lnTo>
                <a:lnTo>
                  <a:pt x="71" y="30"/>
                </a:lnTo>
                <a:lnTo>
                  <a:pt x="72" y="17"/>
                </a:lnTo>
                <a:lnTo>
                  <a:pt x="66" y="6"/>
                </a:lnTo>
                <a:lnTo>
                  <a:pt x="47" y="3"/>
                </a:lnTo>
                <a:close/>
              </a:path>
            </a:pathLst>
          </a:custGeom>
          <a:solidFill>
            <a:schemeClr val="tx1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CH" altLang="it-IT" sz="2400">
              <a:latin typeface="Times New Roman" panose="02020603050405020304" pitchFamily="18" charset="0"/>
            </a:endParaRPr>
          </a:p>
        </p:txBody>
      </p:sp>
      <p:sp>
        <p:nvSpPr>
          <p:cNvPr id="24648" name="Freeform 152">
            <a:extLst>
              <a:ext uri="{FF2B5EF4-FFF2-40B4-BE49-F238E27FC236}">
                <a16:creationId xmlns:a16="http://schemas.microsoft.com/office/drawing/2014/main" id="{D029F642-86DF-0D47-9950-C5C527245D20}"/>
              </a:ext>
            </a:extLst>
          </p:cNvPr>
          <p:cNvSpPr>
            <a:spLocks/>
          </p:cNvSpPr>
          <p:nvPr/>
        </p:nvSpPr>
        <p:spPr bwMode="auto">
          <a:xfrm rot="-725850">
            <a:off x="2327275" y="1219200"/>
            <a:ext cx="223838" cy="219075"/>
          </a:xfrm>
          <a:custGeom>
            <a:avLst/>
            <a:gdLst>
              <a:gd name="T0" fmla="*/ 211099 w 123"/>
              <a:gd name="T1" fmla="*/ 0 h 118"/>
              <a:gd name="T2" fmla="*/ 149225 w 123"/>
              <a:gd name="T3" fmla="*/ 31562 h 118"/>
              <a:gd name="T4" fmla="*/ 70973 w 123"/>
              <a:gd name="T5" fmla="*/ 107681 h 118"/>
              <a:gd name="T6" fmla="*/ 18198 w 123"/>
              <a:gd name="T7" fmla="*/ 159665 h 118"/>
              <a:gd name="T8" fmla="*/ 0 w 123"/>
              <a:gd name="T9" fmla="*/ 198653 h 118"/>
              <a:gd name="T10" fmla="*/ 10919 w 123"/>
              <a:gd name="T11" fmla="*/ 219075 h 118"/>
              <a:gd name="T12" fmla="*/ 45496 w 123"/>
              <a:gd name="T13" fmla="*/ 209792 h 118"/>
              <a:gd name="T14" fmla="*/ 80072 w 123"/>
              <a:gd name="T15" fmla="*/ 165235 h 118"/>
              <a:gd name="T16" fmla="*/ 112829 w 123"/>
              <a:gd name="T17" fmla="*/ 146669 h 118"/>
              <a:gd name="T18" fmla="*/ 154685 w 123"/>
              <a:gd name="T19" fmla="*/ 120677 h 118"/>
              <a:gd name="T20" fmla="*/ 207460 w 123"/>
              <a:gd name="T21" fmla="*/ 66836 h 118"/>
              <a:gd name="T22" fmla="*/ 223838 w 123"/>
              <a:gd name="T23" fmla="*/ 35275 h 118"/>
              <a:gd name="T24" fmla="*/ 211099 w 123"/>
              <a:gd name="T25" fmla="*/ 0 h 11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3"/>
              <a:gd name="T40" fmla="*/ 0 h 118"/>
              <a:gd name="T41" fmla="*/ 123 w 123"/>
              <a:gd name="T42" fmla="*/ 118 h 11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3" h="118">
                <a:moveTo>
                  <a:pt x="116" y="0"/>
                </a:moveTo>
                <a:lnTo>
                  <a:pt x="82" y="17"/>
                </a:lnTo>
                <a:lnTo>
                  <a:pt x="39" y="58"/>
                </a:lnTo>
                <a:lnTo>
                  <a:pt x="10" y="86"/>
                </a:lnTo>
                <a:lnTo>
                  <a:pt x="0" y="107"/>
                </a:lnTo>
                <a:lnTo>
                  <a:pt x="6" y="118"/>
                </a:lnTo>
                <a:lnTo>
                  <a:pt x="25" y="113"/>
                </a:lnTo>
                <a:lnTo>
                  <a:pt x="44" y="89"/>
                </a:lnTo>
                <a:lnTo>
                  <a:pt x="62" y="79"/>
                </a:lnTo>
                <a:lnTo>
                  <a:pt x="85" y="65"/>
                </a:lnTo>
                <a:lnTo>
                  <a:pt x="114" y="36"/>
                </a:lnTo>
                <a:lnTo>
                  <a:pt x="123" y="19"/>
                </a:lnTo>
                <a:lnTo>
                  <a:pt x="116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CH" altLang="it-IT" sz="2400">
              <a:latin typeface="Times New Roman" panose="02020603050405020304" pitchFamily="18" charset="0"/>
            </a:endParaRPr>
          </a:p>
        </p:txBody>
      </p:sp>
      <p:sp>
        <p:nvSpPr>
          <p:cNvPr id="24649" name="Freeform 153">
            <a:extLst>
              <a:ext uri="{FF2B5EF4-FFF2-40B4-BE49-F238E27FC236}">
                <a16:creationId xmlns:a16="http://schemas.microsoft.com/office/drawing/2014/main" id="{F83652DD-6B76-5F47-994D-94AD6CAB0EBF}"/>
              </a:ext>
            </a:extLst>
          </p:cNvPr>
          <p:cNvSpPr>
            <a:spLocks/>
          </p:cNvSpPr>
          <p:nvPr/>
        </p:nvSpPr>
        <p:spPr bwMode="auto">
          <a:xfrm>
            <a:off x="1936750" y="2438400"/>
            <a:ext cx="263525" cy="788988"/>
          </a:xfrm>
          <a:custGeom>
            <a:avLst/>
            <a:gdLst>
              <a:gd name="T0" fmla="*/ 57496 w 165"/>
              <a:gd name="T1" fmla="*/ 0 h 497"/>
              <a:gd name="T2" fmla="*/ 25554 w 165"/>
              <a:gd name="T3" fmla="*/ 19050 h 497"/>
              <a:gd name="T4" fmla="*/ 19165 w 165"/>
              <a:gd name="T5" fmla="*/ 76200 h 497"/>
              <a:gd name="T6" fmla="*/ 14374 w 165"/>
              <a:gd name="T7" fmla="*/ 141288 h 497"/>
              <a:gd name="T8" fmla="*/ 6388 w 165"/>
              <a:gd name="T9" fmla="*/ 193675 h 497"/>
              <a:gd name="T10" fmla="*/ 0 w 165"/>
              <a:gd name="T11" fmla="*/ 255588 h 497"/>
              <a:gd name="T12" fmla="*/ 6388 w 165"/>
              <a:gd name="T13" fmla="*/ 342900 h 497"/>
              <a:gd name="T14" fmla="*/ 3194 w 165"/>
              <a:gd name="T15" fmla="*/ 441325 h 497"/>
              <a:gd name="T16" fmla="*/ 3194 w 165"/>
              <a:gd name="T17" fmla="*/ 549275 h 497"/>
              <a:gd name="T18" fmla="*/ 6388 w 165"/>
              <a:gd name="T19" fmla="*/ 628650 h 497"/>
              <a:gd name="T20" fmla="*/ 14374 w 165"/>
              <a:gd name="T21" fmla="*/ 688975 h 497"/>
              <a:gd name="T22" fmla="*/ 25554 w 165"/>
              <a:gd name="T23" fmla="*/ 762000 h 497"/>
              <a:gd name="T24" fmla="*/ 30345 w 165"/>
              <a:gd name="T25" fmla="*/ 788988 h 497"/>
              <a:gd name="T26" fmla="*/ 263525 w 165"/>
              <a:gd name="T27" fmla="*/ 735013 h 497"/>
              <a:gd name="T28" fmla="*/ 249151 w 165"/>
              <a:gd name="T29" fmla="*/ 693738 h 497"/>
              <a:gd name="T30" fmla="*/ 210820 w 165"/>
              <a:gd name="T31" fmla="*/ 650875 h 497"/>
              <a:gd name="T32" fmla="*/ 129367 w 165"/>
              <a:gd name="T33" fmla="*/ 552450 h 497"/>
              <a:gd name="T34" fmla="*/ 91036 w 165"/>
              <a:gd name="T35" fmla="*/ 460375 h 497"/>
              <a:gd name="T36" fmla="*/ 102216 w 165"/>
              <a:gd name="T37" fmla="*/ 339725 h 497"/>
              <a:gd name="T38" fmla="*/ 114993 w 165"/>
              <a:gd name="T39" fmla="*/ 263525 h 497"/>
              <a:gd name="T40" fmla="*/ 110201 w 165"/>
              <a:gd name="T41" fmla="*/ 144463 h 497"/>
              <a:gd name="T42" fmla="*/ 114993 w 165"/>
              <a:gd name="T43" fmla="*/ 68263 h 497"/>
              <a:gd name="T44" fmla="*/ 99022 w 165"/>
              <a:gd name="T45" fmla="*/ 7938 h 497"/>
              <a:gd name="T46" fmla="*/ 57496 w 165"/>
              <a:gd name="T47" fmla="*/ 0 h 497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165"/>
              <a:gd name="T73" fmla="*/ 0 h 497"/>
              <a:gd name="T74" fmla="*/ 165 w 165"/>
              <a:gd name="T75" fmla="*/ 497 h 497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165" h="497">
                <a:moveTo>
                  <a:pt x="36" y="0"/>
                </a:moveTo>
                <a:lnTo>
                  <a:pt x="16" y="12"/>
                </a:lnTo>
                <a:lnTo>
                  <a:pt x="12" y="48"/>
                </a:lnTo>
                <a:lnTo>
                  <a:pt x="9" y="89"/>
                </a:lnTo>
                <a:lnTo>
                  <a:pt x="4" y="122"/>
                </a:lnTo>
                <a:lnTo>
                  <a:pt x="0" y="161"/>
                </a:lnTo>
                <a:lnTo>
                  <a:pt x="4" y="216"/>
                </a:lnTo>
                <a:lnTo>
                  <a:pt x="2" y="278"/>
                </a:lnTo>
                <a:lnTo>
                  <a:pt x="2" y="346"/>
                </a:lnTo>
                <a:lnTo>
                  <a:pt x="4" y="396"/>
                </a:lnTo>
                <a:lnTo>
                  <a:pt x="9" y="434"/>
                </a:lnTo>
                <a:lnTo>
                  <a:pt x="16" y="480"/>
                </a:lnTo>
                <a:lnTo>
                  <a:pt x="19" y="497"/>
                </a:lnTo>
                <a:lnTo>
                  <a:pt x="165" y="463"/>
                </a:lnTo>
                <a:lnTo>
                  <a:pt x="156" y="437"/>
                </a:lnTo>
                <a:lnTo>
                  <a:pt x="132" y="410"/>
                </a:lnTo>
                <a:lnTo>
                  <a:pt x="81" y="348"/>
                </a:lnTo>
                <a:lnTo>
                  <a:pt x="57" y="290"/>
                </a:lnTo>
                <a:lnTo>
                  <a:pt x="64" y="214"/>
                </a:lnTo>
                <a:lnTo>
                  <a:pt x="72" y="166"/>
                </a:lnTo>
                <a:lnTo>
                  <a:pt x="69" y="91"/>
                </a:lnTo>
                <a:lnTo>
                  <a:pt x="72" y="43"/>
                </a:lnTo>
                <a:lnTo>
                  <a:pt x="62" y="5"/>
                </a:lnTo>
                <a:lnTo>
                  <a:pt x="36" y="0"/>
                </a:lnTo>
                <a:close/>
              </a:path>
            </a:pathLst>
          </a:custGeom>
          <a:gradFill rotWithShape="0">
            <a:gsLst>
              <a:gs pos="0">
                <a:srgbClr val="DCC28E"/>
              </a:gs>
              <a:gs pos="50000">
                <a:srgbClr val="FFE1A5"/>
              </a:gs>
              <a:gs pos="100000">
                <a:srgbClr val="DCC28E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CH" altLang="it-IT" sz="2400">
              <a:latin typeface="Times New Roman" panose="02020603050405020304" pitchFamily="18" charset="0"/>
            </a:endParaRPr>
          </a:p>
        </p:txBody>
      </p:sp>
      <p:sp>
        <p:nvSpPr>
          <p:cNvPr id="24650" name="Freeform 154">
            <a:extLst>
              <a:ext uri="{FF2B5EF4-FFF2-40B4-BE49-F238E27FC236}">
                <a16:creationId xmlns:a16="http://schemas.microsoft.com/office/drawing/2014/main" id="{18F4FFB2-A147-374B-8CEE-0CF6BEF5B370}"/>
              </a:ext>
            </a:extLst>
          </p:cNvPr>
          <p:cNvSpPr>
            <a:spLocks/>
          </p:cNvSpPr>
          <p:nvPr/>
        </p:nvSpPr>
        <p:spPr bwMode="auto">
          <a:xfrm>
            <a:off x="2011363" y="3135313"/>
            <a:ext cx="112712" cy="80962"/>
          </a:xfrm>
          <a:custGeom>
            <a:avLst/>
            <a:gdLst>
              <a:gd name="T0" fmla="*/ 0 w 70"/>
              <a:gd name="T1" fmla="*/ 80962 h 51"/>
              <a:gd name="T2" fmla="*/ 112712 w 70"/>
              <a:gd name="T3" fmla="*/ 53975 h 51"/>
              <a:gd name="T4" fmla="*/ 85339 w 70"/>
              <a:gd name="T5" fmla="*/ 19050 h 51"/>
              <a:gd name="T6" fmla="*/ 54746 w 70"/>
              <a:gd name="T7" fmla="*/ 0 h 51"/>
              <a:gd name="T8" fmla="*/ 19322 w 70"/>
              <a:gd name="T9" fmla="*/ 11112 h 51"/>
              <a:gd name="T10" fmla="*/ 11271 w 70"/>
              <a:gd name="T11" fmla="*/ 42862 h 51"/>
              <a:gd name="T12" fmla="*/ 0 w 70"/>
              <a:gd name="T13" fmla="*/ 80962 h 5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0"/>
              <a:gd name="T22" fmla="*/ 0 h 51"/>
              <a:gd name="T23" fmla="*/ 70 w 70"/>
              <a:gd name="T24" fmla="*/ 51 h 5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0" h="51">
                <a:moveTo>
                  <a:pt x="0" y="51"/>
                </a:moveTo>
                <a:lnTo>
                  <a:pt x="70" y="34"/>
                </a:lnTo>
                <a:lnTo>
                  <a:pt x="53" y="12"/>
                </a:lnTo>
                <a:lnTo>
                  <a:pt x="34" y="0"/>
                </a:lnTo>
                <a:lnTo>
                  <a:pt x="12" y="7"/>
                </a:lnTo>
                <a:lnTo>
                  <a:pt x="7" y="27"/>
                </a:lnTo>
                <a:lnTo>
                  <a:pt x="0" y="51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CH" altLang="it-IT" sz="2400">
              <a:latin typeface="Times New Roman" panose="02020603050405020304" pitchFamily="18" charset="0"/>
            </a:endParaRPr>
          </a:p>
        </p:txBody>
      </p:sp>
      <p:sp>
        <p:nvSpPr>
          <p:cNvPr id="24651" name="Freeform 155">
            <a:extLst>
              <a:ext uri="{FF2B5EF4-FFF2-40B4-BE49-F238E27FC236}">
                <a16:creationId xmlns:a16="http://schemas.microsoft.com/office/drawing/2014/main" id="{128F125A-A876-B14E-B559-7302AF9EA1F1}"/>
              </a:ext>
            </a:extLst>
          </p:cNvPr>
          <p:cNvSpPr>
            <a:spLocks/>
          </p:cNvSpPr>
          <p:nvPr/>
        </p:nvSpPr>
        <p:spPr bwMode="auto">
          <a:xfrm>
            <a:off x="61913" y="2657475"/>
            <a:ext cx="4478337" cy="1060450"/>
          </a:xfrm>
          <a:custGeom>
            <a:avLst/>
            <a:gdLst>
              <a:gd name="T0" fmla="*/ 4478337 w 2822"/>
              <a:gd name="T1" fmla="*/ 0 h 668"/>
              <a:gd name="T2" fmla="*/ 0 w 2822"/>
              <a:gd name="T3" fmla="*/ 1060450 h 668"/>
              <a:gd name="T4" fmla="*/ 0 60000 65536"/>
              <a:gd name="T5" fmla="*/ 0 60000 65536"/>
              <a:gd name="T6" fmla="*/ 0 w 2822"/>
              <a:gd name="T7" fmla="*/ 0 h 668"/>
              <a:gd name="T8" fmla="*/ 2822 w 2822"/>
              <a:gd name="T9" fmla="*/ 668 h 66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822" h="668">
                <a:moveTo>
                  <a:pt x="2822" y="0"/>
                </a:moveTo>
                <a:lnTo>
                  <a:pt x="0" y="668"/>
                </a:lnTo>
              </a:path>
            </a:pathLst>
          </a:cu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CH" altLang="it-IT" sz="2400">
              <a:latin typeface="Times New Roman" panose="02020603050405020304" pitchFamily="18" charset="0"/>
            </a:endParaRPr>
          </a:p>
        </p:txBody>
      </p:sp>
      <p:sp>
        <p:nvSpPr>
          <p:cNvPr id="24652" name="Freeform 156">
            <a:extLst>
              <a:ext uri="{FF2B5EF4-FFF2-40B4-BE49-F238E27FC236}">
                <a16:creationId xmlns:a16="http://schemas.microsoft.com/office/drawing/2014/main" id="{71EC7B74-DBFD-D74C-B495-7860B258D398}"/>
              </a:ext>
            </a:extLst>
          </p:cNvPr>
          <p:cNvSpPr>
            <a:spLocks/>
          </p:cNvSpPr>
          <p:nvPr/>
        </p:nvSpPr>
        <p:spPr bwMode="auto">
          <a:xfrm>
            <a:off x="3573463" y="3760788"/>
            <a:ext cx="479425" cy="636587"/>
          </a:xfrm>
          <a:custGeom>
            <a:avLst/>
            <a:gdLst>
              <a:gd name="T0" fmla="*/ 311150 w 302"/>
              <a:gd name="T1" fmla="*/ 0 h 401"/>
              <a:gd name="T2" fmla="*/ 427038 w 302"/>
              <a:gd name="T3" fmla="*/ 312737 h 401"/>
              <a:gd name="T4" fmla="*/ 0 w 302"/>
              <a:gd name="T5" fmla="*/ 636587 h 401"/>
              <a:gd name="T6" fmla="*/ 0 60000 65536"/>
              <a:gd name="T7" fmla="*/ 0 60000 65536"/>
              <a:gd name="T8" fmla="*/ 0 60000 65536"/>
              <a:gd name="T9" fmla="*/ 0 w 302"/>
              <a:gd name="T10" fmla="*/ 0 h 401"/>
              <a:gd name="T11" fmla="*/ 302 w 302"/>
              <a:gd name="T12" fmla="*/ 401 h 40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2" h="401">
                <a:moveTo>
                  <a:pt x="196" y="0"/>
                </a:moveTo>
                <a:cubicBezTo>
                  <a:pt x="208" y="33"/>
                  <a:pt x="302" y="130"/>
                  <a:pt x="269" y="197"/>
                </a:cubicBezTo>
                <a:cubicBezTo>
                  <a:pt x="236" y="264"/>
                  <a:pt x="56" y="359"/>
                  <a:pt x="0" y="401"/>
                </a:cubicBez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CH" altLang="it-IT" sz="2400">
              <a:latin typeface="Times New Roman" panose="02020603050405020304" pitchFamily="18" charset="0"/>
            </a:endParaRPr>
          </a:p>
        </p:txBody>
      </p:sp>
      <p:sp>
        <p:nvSpPr>
          <p:cNvPr id="24653" name="Freeform 157">
            <a:extLst>
              <a:ext uri="{FF2B5EF4-FFF2-40B4-BE49-F238E27FC236}">
                <a16:creationId xmlns:a16="http://schemas.microsoft.com/office/drawing/2014/main" id="{3446D836-F63F-DE42-94E0-E9668FE92572}"/>
              </a:ext>
            </a:extLst>
          </p:cNvPr>
          <p:cNvSpPr>
            <a:spLocks/>
          </p:cNvSpPr>
          <p:nvPr/>
        </p:nvSpPr>
        <p:spPr bwMode="auto">
          <a:xfrm rot="-206989">
            <a:off x="1636713" y="1481138"/>
            <a:ext cx="477837" cy="681037"/>
          </a:xfrm>
          <a:custGeom>
            <a:avLst/>
            <a:gdLst>
              <a:gd name="T0" fmla="*/ 111862 w 739"/>
              <a:gd name="T1" fmla="*/ 80840 h 893"/>
              <a:gd name="T2" fmla="*/ 78885 w 739"/>
              <a:gd name="T3" fmla="*/ 124310 h 893"/>
              <a:gd name="T4" fmla="*/ 53668 w 739"/>
              <a:gd name="T5" fmla="*/ 170831 h 893"/>
              <a:gd name="T6" fmla="*/ 37503 w 739"/>
              <a:gd name="T7" fmla="*/ 231842 h 893"/>
              <a:gd name="T8" fmla="*/ 34916 w 739"/>
              <a:gd name="T9" fmla="*/ 327172 h 893"/>
              <a:gd name="T10" fmla="*/ 0 w 739"/>
              <a:gd name="T11" fmla="*/ 400386 h 893"/>
              <a:gd name="T12" fmla="*/ 0 w 739"/>
              <a:gd name="T13" fmla="*/ 500292 h 893"/>
              <a:gd name="T14" fmla="*/ 39443 w 739"/>
              <a:gd name="T15" fmla="*/ 612399 h 893"/>
              <a:gd name="T16" fmla="*/ 101516 w 739"/>
              <a:gd name="T17" fmla="*/ 658920 h 893"/>
              <a:gd name="T18" fmla="*/ 186221 w 739"/>
              <a:gd name="T19" fmla="*/ 681037 h 893"/>
              <a:gd name="T20" fmla="*/ 289677 w 739"/>
              <a:gd name="T21" fmla="*/ 681037 h 893"/>
              <a:gd name="T22" fmla="*/ 353690 w 739"/>
              <a:gd name="T23" fmla="*/ 658920 h 893"/>
              <a:gd name="T24" fmla="*/ 417703 w 739"/>
              <a:gd name="T25" fmla="*/ 595621 h 893"/>
              <a:gd name="T26" fmla="*/ 451326 w 739"/>
              <a:gd name="T27" fmla="*/ 520120 h 893"/>
              <a:gd name="T28" fmla="*/ 461672 w 739"/>
              <a:gd name="T29" fmla="*/ 463685 h 893"/>
              <a:gd name="T30" fmla="*/ 475897 w 739"/>
              <a:gd name="T31" fmla="*/ 398098 h 893"/>
              <a:gd name="T32" fmla="*/ 477837 w 739"/>
              <a:gd name="T33" fmla="*/ 321834 h 893"/>
              <a:gd name="T34" fmla="*/ 467491 w 739"/>
              <a:gd name="T35" fmla="*/ 231842 h 893"/>
              <a:gd name="T36" fmla="*/ 442921 w 739"/>
              <a:gd name="T37" fmla="*/ 163205 h 893"/>
              <a:gd name="T38" fmla="*/ 407358 w 739"/>
              <a:gd name="T39" fmla="*/ 122022 h 893"/>
              <a:gd name="T40" fmla="*/ 374381 w 739"/>
              <a:gd name="T41" fmla="*/ 70925 h 893"/>
              <a:gd name="T42" fmla="*/ 308428 w 739"/>
              <a:gd name="T43" fmla="*/ 9914 h 893"/>
              <a:gd name="T44" fmla="*/ 270925 w 739"/>
              <a:gd name="T45" fmla="*/ 0 h 893"/>
              <a:gd name="T46" fmla="*/ 225663 w 739"/>
              <a:gd name="T47" fmla="*/ 2288 h 893"/>
              <a:gd name="T48" fmla="*/ 186221 w 739"/>
              <a:gd name="T49" fmla="*/ 16778 h 893"/>
              <a:gd name="T50" fmla="*/ 151304 w 739"/>
              <a:gd name="T51" fmla="*/ 41183 h 893"/>
              <a:gd name="T52" fmla="*/ 111862 w 739"/>
              <a:gd name="T53" fmla="*/ 80840 h 89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739"/>
              <a:gd name="T82" fmla="*/ 0 h 893"/>
              <a:gd name="T83" fmla="*/ 739 w 739"/>
              <a:gd name="T84" fmla="*/ 893 h 893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739" h="893">
                <a:moveTo>
                  <a:pt x="173" y="106"/>
                </a:moveTo>
                <a:lnTo>
                  <a:pt x="122" y="163"/>
                </a:lnTo>
                <a:lnTo>
                  <a:pt x="83" y="224"/>
                </a:lnTo>
                <a:lnTo>
                  <a:pt x="58" y="304"/>
                </a:lnTo>
                <a:lnTo>
                  <a:pt x="54" y="429"/>
                </a:lnTo>
                <a:lnTo>
                  <a:pt x="0" y="525"/>
                </a:lnTo>
                <a:lnTo>
                  <a:pt x="0" y="656"/>
                </a:lnTo>
                <a:lnTo>
                  <a:pt x="61" y="803"/>
                </a:lnTo>
                <a:lnTo>
                  <a:pt x="157" y="864"/>
                </a:lnTo>
                <a:lnTo>
                  <a:pt x="288" y="893"/>
                </a:lnTo>
                <a:lnTo>
                  <a:pt x="448" y="893"/>
                </a:lnTo>
                <a:lnTo>
                  <a:pt x="547" y="864"/>
                </a:lnTo>
                <a:lnTo>
                  <a:pt x="646" y="781"/>
                </a:lnTo>
                <a:lnTo>
                  <a:pt x="698" y="682"/>
                </a:lnTo>
                <a:lnTo>
                  <a:pt x="714" y="608"/>
                </a:lnTo>
                <a:lnTo>
                  <a:pt x="736" y="522"/>
                </a:lnTo>
                <a:lnTo>
                  <a:pt x="739" y="422"/>
                </a:lnTo>
                <a:lnTo>
                  <a:pt x="723" y="304"/>
                </a:lnTo>
                <a:lnTo>
                  <a:pt x="685" y="214"/>
                </a:lnTo>
                <a:lnTo>
                  <a:pt x="630" y="160"/>
                </a:lnTo>
                <a:lnTo>
                  <a:pt x="579" y="93"/>
                </a:lnTo>
                <a:lnTo>
                  <a:pt x="477" y="13"/>
                </a:lnTo>
                <a:lnTo>
                  <a:pt x="419" y="0"/>
                </a:lnTo>
                <a:lnTo>
                  <a:pt x="349" y="3"/>
                </a:lnTo>
                <a:lnTo>
                  <a:pt x="288" y="22"/>
                </a:lnTo>
                <a:lnTo>
                  <a:pt x="234" y="54"/>
                </a:lnTo>
                <a:lnTo>
                  <a:pt x="173" y="106"/>
                </a:lnTo>
                <a:close/>
              </a:path>
            </a:pathLst>
          </a:custGeom>
          <a:gradFill rotWithShape="0">
            <a:gsLst>
              <a:gs pos="0">
                <a:srgbClr val="763535"/>
              </a:gs>
              <a:gs pos="50000">
                <a:srgbClr val="FF7373"/>
              </a:gs>
              <a:gs pos="100000">
                <a:srgbClr val="763535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CH" altLang="it-IT" sz="2400">
              <a:latin typeface="Times New Roman" panose="02020603050405020304" pitchFamily="18" charset="0"/>
            </a:endParaRPr>
          </a:p>
        </p:txBody>
      </p:sp>
      <p:sp>
        <p:nvSpPr>
          <p:cNvPr id="24654" name="Freeform 158">
            <a:extLst>
              <a:ext uri="{FF2B5EF4-FFF2-40B4-BE49-F238E27FC236}">
                <a16:creationId xmlns:a16="http://schemas.microsoft.com/office/drawing/2014/main" id="{341CBBAF-AE68-9D46-A2AF-9C08D34AF3C3}"/>
              </a:ext>
            </a:extLst>
          </p:cNvPr>
          <p:cNvSpPr>
            <a:spLocks/>
          </p:cNvSpPr>
          <p:nvPr/>
        </p:nvSpPr>
        <p:spPr bwMode="auto">
          <a:xfrm rot="-206989">
            <a:off x="1654175" y="1616075"/>
            <a:ext cx="446088" cy="522288"/>
          </a:xfrm>
          <a:custGeom>
            <a:avLst/>
            <a:gdLst>
              <a:gd name="T0" fmla="*/ 72304 w 691"/>
              <a:gd name="T1" fmla="*/ 29867 h 682"/>
              <a:gd name="T2" fmla="*/ 43253 w 691"/>
              <a:gd name="T3" fmla="*/ 75816 h 682"/>
              <a:gd name="T4" fmla="*/ 39380 w 691"/>
              <a:gd name="T5" fmla="*/ 124828 h 682"/>
              <a:gd name="T6" fmla="*/ 37443 w 691"/>
              <a:gd name="T7" fmla="*/ 196049 h 682"/>
              <a:gd name="T8" fmla="*/ 16785 w 691"/>
              <a:gd name="T9" fmla="*/ 228214 h 682"/>
              <a:gd name="T10" fmla="*/ 4519 w 691"/>
              <a:gd name="T11" fmla="*/ 271865 h 682"/>
              <a:gd name="T12" fmla="*/ 0 w 691"/>
              <a:gd name="T13" fmla="*/ 326239 h 682"/>
              <a:gd name="T14" fmla="*/ 18721 w 691"/>
              <a:gd name="T15" fmla="*/ 406649 h 682"/>
              <a:gd name="T16" fmla="*/ 45835 w 691"/>
              <a:gd name="T17" fmla="*/ 461023 h 682"/>
              <a:gd name="T18" fmla="*/ 89088 w 691"/>
              <a:gd name="T19" fmla="*/ 495484 h 682"/>
              <a:gd name="T20" fmla="*/ 132342 w 691"/>
              <a:gd name="T21" fmla="*/ 507737 h 682"/>
              <a:gd name="T22" fmla="*/ 211101 w 691"/>
              <a:gd name="T23" fmla="*/ 522288 h 682"/>
              <a:gd name="T24" fmla="*/ 287278 w 691"/>
              <a:gd name="T25" fmla="*/ 512332 h 682"/>
              <a:gd name="T26" fmla="*/ 342797 w 691"/>
              <a:gd name="T27" fmla="*/ 487826 h 682"/>
              <a:gd name="T28" fmla="*/ 402835 w 691"/>
              <a:gd name="T29" fmla="*/ 428858 h 682"/>
              <a:gd name="T30" fmla="*/ 425430 w 691"/>
              <a:gd name="T31" fmla="*/ 350745 h 682"/>
              <a:gd name="T32" fmla="*/ 438341 w 691"/>
              <a:gd name="T33" fmla="*/ 289479 h 682"/>
              <a:gd name="T34" fmla="*/ 446088 w 691"/>
              <a:gd name="T35" fmla="*/ 203708 h 682"/>
              <a:gd name="T36" fmla="*/ 440278 w 691"/>
              <a:gd name="T37" fmla="*/ 140145 h 682"/>
              <a:gd name="T38" fmla="*/ 428012 w 691"/>
              <a:gd name="T39" fmla="*/ 85772 h 682"/>
              <a:gd name="T40" fmla="*/ 409291 w 691"/>
              <a:gd name="T41" fmla="*/ 51310 h 682"/>
              <a:gd name="T42" fmla="*/ 366038 w 691"/>
              <a:gd name="T43" fmla="*/ 29867 h 682"/>
              <a:gd name="T44" fmla="*/ 322139 w 691"/>
              <a:gd name="T45" fmla="*/ 5361 h 682"/>
              <a:gd name="T46" fmla="*/ 227240 w 691"/>
              <a:gd name="T47" fmla="*/ 0 h 682"/>
              <a:gd name="T48" fmla="*/ 169785 w 691"/>
              <a:gd name="T49" fmla="*/ 0 h 682"/>
              <a:gd name="T50" fmla="*/ 120076 w 691"/>
              <a:gd name="T51" fmla="*/ 5361 h 682"/>
              <a:gd name="T52" fmla="*/ 72304 w 691"/>
              <a:gd name="T53" fmla="*/ 29867 h 682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691"/>
              <a:gd name="T82" fmla="*/ 0 h 682"/>
              <a:gd name="T83" fmla="*/ 691 w 691"/>
              <a:gd name="T84" fmla="*/ 682 h 682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691" h="682">
                <a:moveTo>
                  <a:pt x="112" y="39"/>
                </a:moveTo>
                <a:lnTo>
                  <a:pt x="67" y="99"/>
                </a:lnTo>
                <a:lnTo>
                  <a:pt x="61" y="163"/>
                </a:lnTo>
                <a:lnTo>
                  <a:pt x="58" y="256"/>
                </a:lnTo>
                <a:lnTo>
                  <a:pt x="26" y="298"/>
                </a:lnTo>
                <a:lnTo>
                  <a:pt x="7" y="355"/>
                </a:lnTo>
                <a:lnTo>
                  <a:pt x="0" y="426"/>
                </a:lnTo>
                <a:lnTo>
                  <a:pt x="29" y="531"/>
                </a:lnTo>
                <a:lnTo>
                  <a:pt x="71" y="602"/>
                </a:lnTo>
                <a:lnTo>
                  <a:pt x="138" y="647"/>
                </a:lnTo>
                <a:lnTo>
                  <a:pt x="205" y="663"/>
                </a:lnTo>
                <a:lnTo>
                  <a:pt x="327" y="682"/>
                </a:lnTo>
                <a:lnTo>
                  <a:pt x="445" y="669"/>
                </a:lnTo>
                <a:lnTo>
                  <a:pt x="531" y="637"/>
                </a:lnTo>
                <a:lnTo>
                  <a:pt x="624" y="560"/>
                </a:lnTo>
                <a:lnTo>
                  <a:pt x="659" y="458"/>
                </a:lnTo>
                <a:lnTo>
                  <a:pt x="679" y="378"/>
                </a:lnTo>
                <a:lnTo>
                  <a:pt x="691" y="266"/>
                </a:lnTo>
                <a:lnTo>
                  <a:pt x="682" y="183"/>
                </a:lnTo>
                <a:lnTo>
                  <a:pt x="663" y="112"/>
                </a:lnTo>
                <a:lnTo>
                  <a:pt x="634" y="67"/>
                </a:lnTo>
                <a:lnTo>
                  <a:pt x="567" y="39"/>
                </a:lnTo>
                <a:lnTo>
                  <a:pt x="499" y="7"/>
                </a:lnTo>
                <a:lnTo>
                  <a:pt x="352" y="0"/>
                </a:lnTo>
                <a:lnTo>
                  <a:pt x="263" y="0"/>
                </a:lnTo>
                <a:lnTo>
                  <a:pt x="186" y="7"/>
                </a:lnTo>
                <a:lnTo>
                  <a:pt x="112" y="39"/>
                </a:lnTo>
                <a:close/>
              </a:path>
            </a:pathLst>
          </a:custGeom>
          <a:gradFill rotWithShape="0">
            <a:gsLst>
              <a:gs pos="0">
                <a:srgbClr val="FFFF99"/>
              </a:gs>
              <a:gs pos="50000">
                <a:srgbClr val="FFFFDD"/>
              </a:gs>
              <a:gs pos="100000">
                <a:srgbClr val="FFFF99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CH" altLang="it-IT" sz="2400">
              <a:latin typeface="Times New Roman" panose="02020603050405020304" pitchFamily="18" charset="0"/>
            </a:endParaRPr>
          </a:p>
        </p:txBody>
      </p:sp>
      <p:grpSp>
        <p:nvGrpSpPr>
          <p:cNvPr id="24655" name="Group 159">
            <a:extLst>
              <a:ext uri="{FF2B5EF4-FFF2-40B4-BE49-F238E27FC236}">
                <a16:creationId xmlns:a16="http://schemas.microsoft.com/office/drawing/2014/main" id="{0B78BE23-84F4-CD4D-8CA2-C6C79FEE4F2B}"/>
              </a:ext>
            </a:extLst>
          </p:cNvPr>
          <p:cNvGrpSpPr>
            <a:grpSpLocks/>
          </p:cNvGrpSpPr>
          <p:nvPr/>
        </p:nvGrpSpPr>
        <p:grpSpPr bwMode="auto">
          <a:xfrm rot="-206989">
            <a:off x="1738313" y="1706563"/>
            <a:ext cx="225425" cy="388937"/>
            <a:chOff x="1396" y="2084"/>
            <a:chExt cx="141" cy="243"/>
          </a:xfrm>
        </p:grpSpPr>
        <p:sp>
          <p:nvSpPr>
            <p:cNvPr id="24668" name="Freeform 160">
              <a:extLst>
                <a:ext uri="{FF2B5EF4-FFF2-40B4-BE49-F238E27FC236}">
                  <a16:creationId xmlns:a16="http://schemas.microsoft.com/office/drawing/2014/main" id="{93B8E02A-C8D3-6C4A-B971-1E7FDC35EE66}"/>
                </a:ext>
              </a:extLst>
            </p:cNvPr>
            <p:cNvSpPr>
              <a:spLocks/>
            </p:cNvSpPr>
            <p:nvPr/>
          </p:nvSpPr>
          <p:spPr bwMode="auto">
            <a:xfrm rot="2657419">
              <a:off x="1396" y="2084"/>
              <a:ext cx="141" cy="243"/>
            </a:xfrm>
            <a:custGeom>
              <a:avLst/>
              <a:gdLst>
                <a:gd name="T0" fmla="*/ 59 w 425"/>
                <a:gd name="T1" fmla="*/ 3 h 553"/>
                <a:gd name="T2" fmla="*/ 31 w 425"/>
                <a:gd name="T3" fmla="*/ 15 h 553"/>
                <a:gd name="T4" fmla="*/ 18 w 425"/>
                <a:gd name="T5" fmla="*/ 31 h 553"/>
                <a:gd name="T6" fmla="*/ 3 w 425"/>
                <a:gd name="T7" fmla="*/ 77 h 553"/>
                <a:gd name="T8" fmla="*/ 0 w 425"/>
                <a:gd name="T9" fmla="*/ 112 h 553"/>
                <a:gd name="T10" fmla="*/ 4 w 425"/>
                <a:gd name="T11" fmla="*/ 148 h 553"/>
                <a:gd name="T12" fmla="*/ 14 w 425"/>
                <a:gd name="T13" fmla="*/ 190 h 553"/>
                <a:gd name="T14" fmla="*/ 29 w 425"/>
                <a:gd name="T15" fmla="*/ 222 h 553"/>
                <a:gd name="T16" fmla="*/ 54 w 425"/>
                <a:gd name="T17" fmla="*/ 237 h 553"/>
                <a:gd name="T18" fmla="*/ 73 w 425"/>
                <a:gd name="T19" fmla="*/ 243 h 553"/>
                <a:gd name="T20" fmla="*/ 95 w 425"/>
                <a:gd name="T21" fmla="*/ 243 h 553"/>
                <a:gd name="T22" fmla="*/ 121 w 425"/>
                <a:gd name="T23" fmla="*/ 228 h 553"/>
                <a:gd name="T24" fmla="*/ 138 w 425"/>
                <a:gd name="T25" fmla="*/ 194 h 553"/>
                <a:gd name="T26" fmla="*/ 141 w 425"/>
                <a:gd name="T27" fmla="*/ 164 h 553"/>
                <a:gd name="T28" fmla="*/ 134 w 425"/>
                <a:gd name="T29" fmla="*/ 123 h 553"/>
                <a:gd name="T30" fmla="*/ 128 w 425"/>
                <a:gd name="T31" fmla="*/ 84 h 553"/>
                <a:gd name="T32" fmla="*/ 123 w 425"/>
                <a:gd name="T33" fmla="*/ 58 h 553"/>
                <a:gd name="T34" fmla="*/ 116 w 425"/>
                <a:gd name="T35" fmla="*/ 29 h 553"/>
                <a:gd name="T36" fmla="*/ 98 w 425"/>
                <a:gd name="T37" fmla="*/ 4 h 553"/>
                <a:gd name="T38" fmla="*/ 77 w 425"/>
                <a:gd name="T39" fmla="*/ 0 h 553"/>
                <a:gd name="T40" fmla="*/ 59 w 425"/>
                <a:gd name="T41" fmla="*/ 3 h 55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25"/>
                <a:gd name="T64" fmla="*/ 0 h 553"/>
                <a:gd name="T65" fmla="*/ 425 w 425"/>
                <a:gd name="T66" fmla="*/ 553 h 55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25" h="553">
                  <a:moveTo>
                    <a:pt x="179" y="6"/>
                  </a:moveTo>
                  <a:lnTo>
                    <a:pt x="93" y="35"/>
                  </a:lnTo>
                  <a:lnTo>
                    <a:pt x="54" y="70"/>
                  </a:lnTo>
                  <a:lnTo>
                    <a:pt x="9" y="176"/>
                  </a:lnTo>
                  <a:lnTo>
                    <a:pt x="0" y="256"/>
                  </a:lnTo>
                  <a:lnTo>
                    <a:pt x="13" y="336"/>
                  </a:lnTo>
                  <a:lnTo>
                    <a:pt x="41" y="432"/>
                  </a:lnTo>
                  <a:lnTo>
                    <a:pt x="86" y="505"/>
                  </a:lnTo>
                  <a:lnTo>
                    <a:pt x="163" y="540"/>
                  </a:lnTo>
                  <a:lnTo>
                    <a:pt x="221" y="553"/>
                  </a:lnTo>
                  <a:lnTo>
                    <a:pt x="285" y="553"/>
                  </a:lnTo>
                  <a:lnTo>
                    <a:pt x="365" y="518"/>
                  </a:lnTo>
                  <a:lnTo>
                    <a:pt x="416" y="441"/>
                  </a:lnTo>
                  <a:lnTo>
                    <a:pt x="425" y="374"/>
                  </a:lnTo>
                  <a:lnTo>
                    <a:pt x="403" y="281"/>
                  </a:lnTo>
                  <a:lnTo>
                    <a:pt x="387" y="192"/>
                  </a:lnTo>
                  <a:lnTo>
                    <a:pt x="371" y="131"/>
                  </a:lnTo>
                  <a:lnTo>
                    <a:pt x="349" y="67"/>
                  </a:lnTo>
                  <a:lnTo>
                    <a:pt x="294" y="9"/>
                  </a:lnTo>
                  <a:lnTo>
                    <a:pt x="233" y="0"/>
                  </a:lnTo>
                  <a:lnTo>
                    <a:pt x="179" y="6"/>
                  </a:lnTo>
                  <a:close/>
                </a:path>
              </a:pathLst>
            </a:custGeom>
            <a:gradFill rotWithShape="0">
              <a:gsLst>
                <a:gs pos="0">
                  <a:srgbClr val="761800"/>
                </a:gs>
                <a:gs pos="50000">
                  <a:srgbClr val="FF3300"/>
                </a:gs>
                <a:gs pos="100000">
                  <a:srgbClr val="761800"/>
                </a:gs>
              </a:gsLst>
              <a:lin ang="189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CH" altLang="it-IT" sz="2400">
                <a:latin typeface="Times New Roman" panose="02020603050405020304" pitchFamily="18" charset="0"/>
              </a:endParaRPr>
            </a:p>
          </p:txBody>
        </p:sp>
        <p:sp>
          <p:nvSpPr>
            <p:cNvPr id="24669" name="Freeform 161">
              <a:extLst>
                <a:ext uri="{FF2B5EF4-FFF2-40B4-BE49-F238E27FC236}">
                  <a16:creationId xmlns:a16="http://schemas.microsoft.com/office/drawing/2014/main" id="{0E17A965-D874-9849-9477-00A2C7D0367E}"/>
                </a:ext>
              </a:extLst>
            </p:cNvPr>
            <p:cNvSpPr>
              <a:spLocks/>
            </p:cNvSpPr>
            <p:nvPr/>
          </p:nvSpPr>
          <p:spPr bwMode="auto">
            <a:xfrm rot="2657419">
              <a:off x="1449" y="2119"/>
              <a:ext cx="62" cy="190"/>
            </a:xfrm>
            <a:custGeom>
              <a:avLst/>
              <a:gdLst>
                <a:gd name="T0" fmla="*/ 28 w 157"/>
                <a:gd name="T1" fmla="*/ 1 h 384"/>
                <a:gd name="T2" fmla="*/ 9 w 157"/>
                <a:gd name="T3" fmla="*/ 0 h 384"/>
                <a:gd name="T4" fmla="*/ 4 w 157"/>
                <a:gd name="T5" fmla="*/ 9 h 384"/>
                <a:gd name="T6" fmla="*/ 2 w 157"/>
                <a:gd name="T7" fmla="*/ 25 h 384"/>
                <a:gd name="T8" fmla="*/ 0 w 157"/>
                <a:gd name="T9" fmla="*/ 54 h 384"/>
                <a:gd name="T10" fmla="*/ 3 w 157"/>
                <a:gd name="T11" fmla="*/ 89 h 384"/>
                <a:gd name="T12" fmla="*/ 9 w 157"/>
                <a:gd name="T13" fmla="*/ 127 h 384"/>
                <a:gd name="T14" fmla="*/ 19 w 157"/>
                <a:gd name="T15" fmla="*/ 152 h 384"/>
                <a:gd name="T16" fmla="*/ 37 w 157"/>
                <a:gd name="T17" fmla="*/ 174 h 384"/>
                <a:gd name="T18" fmla="*/ 52 w 157"/>
                <a:gd name="T19" fmla="*/ 190 h 384"/>
                <a:gd name="T20" fmla="*/ 62 w 157"/>
                <a:gd name="T21" fmla="*/ 162 h 384"/>
                <a:gd name="T22" fmla="*/ 56 w 157"/>
                <a:gd name="T23" fmla="*/ 127 h 384"/>
                <a:gd name="T24" fmla="*/ 46 w 157"/>
                <a:gd name="T25" fmla="*/ 87 h 384"/>
                <a:gd name="T26" fmla="*/ 39 w 157"/>
                <a:gd name="T27" fmla="*/ 55 h 384"/>
                <a:gd name="T28" fmla="*/ 37 w 157"/>
                <a:gd name="T29" fmla="*/ 24 h 384"/>
                <a:gd name="T30" fmla="*/ 28 w 157"/>
                <a:gd name="T31" fmla="*/ 1 h 3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57"/>
                <a:gd name="T49" fmla="*/ 0 h 384"/>
                <a:gd name="T50" fmla="*/ 157 w 157"/>
                <a:gd name="T51" fmla="*/ 384 h 3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57" h="384">
                  <a:moveTo>
                    <a:pt x="71" y="3"/>
                  </a:moveTo>
                  <a:lnTo>
                    <a:pt x="23" y="0"/>
                  </a:lnTo>
                  <a:lnTo>
                    <a:pt x="10" y="19"/>
                  </a:lnTo>
                  <a:lnTo>
                    <a:pt x="4" y="51"/>
                  </a:lnTo>
                  <a:lnTo>
                    <a:pt x="0" y="109"/>
                  </a:lnTo>
                  <a:lnTo>
                    <a:pt x="7" y="179"/>
                  </a:lnTo>
                  <a:lnTo>
                    <a:pt x="23" y="256"/>
                  </a:lnTo>
                  <a:lnTo>
                    <a:pt x="48" y="307"/>
                  </a:lnTo>
                  <a:lnTo>
                    <a:pt x="93" y="352"/>
                  </a:lnTo>
                  <a:lnTo>
                    <a:pt x="132" y="384"/>
                  </a:lnTo>
                  <a:lnTo>
                    <a:pt x="157" y="327"/>
                  </a:lnTo>
                  <a:lnTo>
                    <a:pt x="141" y="256"/>
                  </a:lnTo>
                  <a:lnTo>
                    <a:pt x="116" y="176"/>
                  </a:lnTo>
                  <a:lnTo>
                    <a:pt x="100" y="112"/>
                  </a:lnTo>
                  <a:lnTo>
                    <a:pt x="93" y="48"/>
                  </a:lnTo>
                  <a:lnTo>
                    <a:pt x="71" y="3"/>
                  </a:lnTo>
                  <a:close/>
                </a:path>
              </a:pathLst>
            </a:custGeom>
            <a:gradFill rotWithShape="0">
              <a:gsLst>
                <a:gs pos="0">
                  <a:srgbClr val="FFCEC2"/>
                </a:gs>
                <a:gs pos="100000">
                  <a:srgbClr val="FF33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CH" altLang="it-IT" sz="2400">
                <a:latin typeface="Times New Roman" panose="02020603050405020304" pitchFamily="18" charset="0"/>
              </a:endParaRPr>
            </a:p>
          </p:txBody>
        </p:sp>
        <p:sp>
          <p:nvSpPr>
            <p:cNvPr id="24670" name="Freeform 162">
              <a:extLst>
                <a:ext uri="{FF2B5EF4-FFF2-40B4-BE49-F238E27FC236}">
                  <a16:creationId xmlns:a16="http://schemas.microsoft.com/office/drawing/2014/main" id="{1AD1B044-0BC9-584C-84FF-A44AF0573BEE}"/>
                </a:ext>
              </a:extLst>
            </p:cNvPr>
            <p:cNvSpPr>
              <a:spLocks/>
            </p:cNvSpPr>
            <p:nvPr/>
          </p:nvSpPr>
          <p:spPr bwMode="auto">
            <a:xfrm rot="2657419">
              <a:off x="1454" y="2123"/>
              <a:ext cx="57" cy="176"/>
            </a:xfrm>
            <a:custGeom>
              <a:avLst/>
              <a:gdLst>
                <a:gd name="T0" fmla="*/ 28 w 144"/>
                <a:gd name="T1" fmla="*/ 6 h 355"/>
                <a:gd name="T2" fmla="*/ 21 w 144"/>
                <a:gd name="T3" fmla="*/ 0 h 355"/>
                <a:gd name="T4" fmla="*/ 5 w 144"/>
                <a:gd name="T5" fmla="*/ 6 h 355"/>
                <a:gd name="T6" fmla="*/ 0 w 144"/>
                <a:gd name="T7" fmla="*/ 24 h 355"/>
                <a:gd name="T8" fmla="*/ 2 w 144"/>
                <a:gd name="T9" fmla="*/ 44 h 355"/>
                <a:gd name="T10" fmla="*/ 4 w 144"/>
                <a:gd name="T11" fmla="*/ 61 h 355"/>
                <a:gd name="T12" fmla="*/ 8 w 144"/>
                <a:gd name="T13" fmla="*/ 82 h 355"/>
                <a:gd name="T14" fmla="*/ 8 w 144"/>
                <a:gd name="T15" fmla="*/ 114 h 355"/>
                <a:gd name="T16" fmla="*/ 10 w 144"/>
                <a:gd name="T17" fmla="*/ 143 h 355"/>
                <a:gd name="T18" fmla="*/ 27 w 144"/>
                <a:gd name="T19" fmla="*/ 167 h 355"/>
                <a:gd name="T20" fmla="*/ 43 w 144"/>
                <a:gd name="T21" fmla="*/ 176 h 355"/>
                <a:gd name="T22" fmla="*/ 54 w 144"/>
                <a:gd name="T23" fmla="*/ 173 h 355"/>
                <a:gd name="T24" fmla="*/ 57 w 144"/>
                <a:gd name="T25" fmla="*/ 151 h 35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44"/>
                <a:gd name="T40" fmla="*/ 0 h 355"/>
                <a:gd name="T41" fmla="*/ 144 w 144"/>
                <a:gd name="T42" fmla="*/ 355 h 35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44" h="355">
                  <a:moveTo>
                    <a:pt x="70" y="12"/>
                  </a:moveTo>
                  <a:lnTo>
                    <a:pt x="54" y="0"/>
                  </a:lnTo>
                  <a:lnTo>
                    <a:pt x="13" y="12"/>
                  </a:lnTo>
                  <a:lnTo>
                    <a:pt x="0" y="48"/>
                  </a:lnTo>
                  <a:lnTo>
                    <a:pt x="6" y="89"/>
                  </a:lnTo>
                  <a:lnTo>
                    <a:pt x="9" y="124"/>
                  </a:lnTo>
                  <a:lnTo>
                    <a:pt x="19" y="166"/>
                  </a:lnTo>
                  <a:lnTo>
                    <a:pt x="19" y="230"/>
                  </a:lnTo>
                  <a:lnTo>
                    <a:pt x="25" y="288"/>
                  </a:lnTo>
                  <a:lnTo>
                    <a:pt x="67" y="336"/>
                  </a:lnTo>
                  <a:lnTo>
                    <a:pt x="109" y="355"/>
                  </a:lnTo>
                  <a:lnTo>
                    <a:pt x="137" y="348"/>
                  </a:lnTo>
                  <a:lnTo>
                    <a:pt x="144" y="30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CH" altLang="it-IT" sz="2400">
                <a:latin typeface="Times New Roman" panose="02020603050405020304" pitchFamily="18" charset="0"/>
              </a:endParaRPr>
            </a:p>
          </p:txBody>
        </p:sp>
      </p:grpSp>
      <p:sp>
        <p:nvSpPr>
          <p:cNvPr id="24656" name="Freeform 163">
            <a:extLst>
              <a:ext uri="{FF2B5EF4-FFF2-40B4-BE49-F238E27FC236}">
                <a16:creationId xmlns:a16="http://schemas.microsoft.com/office/drawing/2014/main" id="{664BF901-16EE-2F41-B3F9-529DE8E497E6}"/>
              </a:ext>
            </a:extLst>
          </p:cNvPr>
          <p:cNvSpPr>
            <a:spLocks/>
          </p:cNvSpPr>
          <p:nvPr/>
        </p:nvSpPr>
        <p:spPr bwMode="auto">
          <a:xfrm rot="-206989">
            <a:off x="1751013" y="1512888"/>
            <a:ext cx="217487" cy="90487"/>
          </a:xfrm>
          <a:custGeom>
            <a:avLst/>
            <a:gdLst>
              <a:gd name="T0" fmla="*/ 0 w 339"/>
              <a:gd name="T1" fmla="*/ 56554 h 120"/>
              <a:gd name="T2" fmla="*/ 14114 w 339"/>
              <a:gd name="T3" fmla="*/ 39965 h 120"/>
              <a:gd name="T4" fmla="*/ 39135 w 339"/>
              <a:gd name="T5" fmla="*/ 19606 h 120"/>
              <a:gd name="T6" fmla="*/ 73137 w 339"/>
              <a:gd name="T7" fmla="*/ 11311 h 120"/>
              <a:gd name="T8" fmla="*/ 110347 w 339"/>
              <a:gd name="T9" fmla="*/ 0 h 120"/>
              <a:gd name="T10" fmla="*/ 148841 w 339"/>
              <a:gd name="T11" fmla="*/ 7541 h 120"/>
              <a:gd name="T12" fmla="*/ 180277 w 339"/>
              <a:gd name="T13" fmla="*/ 15835 h 120"/>
              <a:gd name="T14" fmla="*/ 207222 w 339"/>
              <a:gd name="T15" fmla="*/ 36195 h 120"/>
              <a:gd name="T16" fmla="*/ 217487 w 339"/>
              <a:gd name="T17" fmla="*/ 67111 h 120"/>
              <a:gd name="T18" fmla="*/ 207222 w 339"/>
              <a:gd name="T19" fmla="*/ 84455 h 120"/>
              <a:gd name="T20" fmla="*/ 182202 w 339"/>
              <a:gd name="T21" fmla="*/ 90487 h 120"/>
              <a:gd name="T22" fmla="*/ 130877 w 339"/>
              <a:gd name="T23" fmla="*/ 86717 h 120"/>
              <a:gd name="T24" fmla="*/ 64797 w 339"/>
              <a:gd name="T25" fmla="*/ 76914 h 120"/>
              <a:gd name="T26" fmla="*/ 18605 w 339"/>
              <a:gd name="T27" fmla="*/ 85209 h 120"/>
              <a:gd name="T28" fmla="*/ 5774 w 339"/>
              <a:gd name="T29" fmla="*/ 82192 h 120"/>
              <a:gd name="T30" fmla="*/ 0 w 339"/>
              <a:gd name="T31" fmla="*/ 56554 h 12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339"/>
              <a:gd name="T49" fmla="*/ 0 h 120"/>
              <a:gd name="T50" fmla="*/ 339 w 339"/>
              <a:gd name="T51" fmla="*/ 120 h 120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339" h="120">
                <a:moveTo>
                  <a:pt x="0" y="75"/>
                </a:moveTo>
                <a:lnTo>
                  <a:pt x="22" y="53"/>
                </a:lnTo>
                <a:lnTo>
                  <a:pt x="61" y="26"/>
                </a:lnTo>
                <a:lnTo>
                  <a:pt x="114" y="15"/>
                </a:lnTo>
                <a:lnTo>
                  <a:pt x="172" y="0"/>
                </a:lnTo>
                <a:lnTo>
                  <a:pt x="232" y="10"/>
                </a:lnTo>
                <a:lnTo>
                  <a:pt x="281" y="21"/>
                </a:lnTo>
                <a:lnTo>
                  <a:pt x="323" y="48"/>
                </a:lnTo>
                <a:lnTo>
                  <a:pt x="339" y="89"/>
                </a:lnTo>
                <a:lnTo>
                  <a:pt x="323" y="112"/>
                </a:lnTo>
                <a:lnTo>
                  <a:pt x="284" y="120"/>
                </a:lnTo>
                <a:lnTo>
                  <a:pt x="204" y="115"/>
                </a:lnTo>
                <a:lnTo>
                  <a:pt x="101" y="102"/>
                </a:lnTo>
                <a:lnTo>
                  <a:pt x="29" y="113"/>
                </a:lnTo>
                <a:lnTo>
                  <a:pt x="9" y="109"/>
                </a:lnTo>
                <a:lnTo>
                  <a:pt x="0" y="75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CH" altLang="it-IT" sz="2400">
              <a:latin typeface="Times New Roman" panose="02020603050405020304" pitchFamily="18" charset="0"/>
            </a:endParaRPr>
          </a:p>
        </p:txBody>
      </p:sp>
      <p:sp>
        <p:nvSpPr>
          <p:cNvPr id="24657" name="Freeform 164">
            <a:extLst>
              <a:ext uri="{FF2B5EF4-FFF2-40B4-BE49-F238E27FC236}">
                <a16:creationId xmlns:a16="http://schemas.microsoft.com/office/drawing/2014/main" id="{7EB900B2-0F09-8D4F-A1F6-4D38CDB0989B}"/>
              </a:ext>
            </a:extLst>
          </p:cNvPr>
          <p:cNvSpPr>
            <a:spLocks/>
          </p:cNvSpPr>
          <p:nvPr/>
        </p:nvSpPr>
        <p:spPr bwMode="auto">
          <a:xfrm>
            <a:off x="4557713" y="5616575"/>
            <a:ext cx="822325" cy="117475"/>
          </a:xfrm>
          <a:custGeom>
            <a:avLst/>
            <a:gdLst>
              <a:gd name="T0" fmla="*/ 0 w 519"/>
              <a:gd name="T1" fmla="*/ 117475 h 74"/>
              <a:gd name="T2" fmla="*/ 175873 w 519"/>
              <a:gd name="T3" fmla="*/ 111125 h 74"/>
              <a:gd name="T4" fmla="*/ 323226 w 519"/>
              <a:gd name="T5" fmla="*/ 103188 h 74"/>
              <a:gd name="T6" fmla="*/ 434137 w 519"/>
              <a:gd name="T7" fmla="*/ 88900 h 74"/>
              <a:gd name="T8" fmla="*/ 548217 w 519"/>
              <a:gd name="T9" fmla="*/ 65087 h 74"/>
              <a:gd name="T10" fmla="*/ 670219 w 519"/>
              <a:gd name="T11" fmla="*/ 38100 h 74"/>
              <a:gd name="T12" fmla="*/ 822325 w 519"/>
              <a:gd name="T13" fmla="*/ 0 h 7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19"/>
              <a:gd name="T22" fmla="*/ 0 h 74"/>
              <a:gd name="T23" fmla="*/ 519 w 519"/>
              <a:gd name="T24" fmla="*/ 74 h 7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19" h="74">
                <a:moveTo>
                  <a:pt x="0" y="74"/>
                </a:moveTo>
                <a:lnTo>
                  <a:pt x="111" y="70"/>
                </a:lnTo>
                <a:lnTo>
                  <a:pt x="204" y="65"/>
                </a:lnTo>
                <a:lnTo>
                  <a:pt x="274" y="56"/>
                </a:lnTo>
                <a:lnTo>
                  <a:pt x="346" y="41"/>
                </a:lnTo>
                <a:lnTo>
                  <a:pt x="423" y="24"/>
                </a:lnTo>
                <a:lnTo>
                  <a:pt x="519" y="0"/>
                </a:lnTo>
              </a:path>
            </a:pathLst>
          </a:custGeom>
          <a:noFill/>
          <a:ln w="762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CH" altLang="it-IT" sz="2400">
              <a:latin typeface="Times New Roman" panose="02020603050405020304" pitchFamily="18" charset="0"/>
            </a:endParaRPr>
          </a:p>
        </p:txBody>
      </p:sp>
      <p:sp>
        <p:nvSpPr>
          <p:cNvPr id="24658" name="Freeform 165">
            <a:extLst>
              <a:ext uri="{FF2B5EF4-FFF2-40B4-BE49-F238E27FC236}">
                <a16:creationId xmlns:a16="http://schemas.microsoft.com/office/drawing/2014/main" id="{A722A285-7CD1-FC41-9C23-8B3EC8B294D3}"/>
              </a:ext>
            </a:extLst>
          </p:cNvPr>
          <p:cNvSpPr>
            <a:spLocks/>
          </p:cNvSpPr>
          <p:nvPr/>
        </p:nvSpPr>
        <p:spPr bwMode="auto">
          <a:xfrm rot="-666593">
            <a:off x="3411538" y="3935413"/>
            <a:ext cx="652462" cy="1128712"/>
          </a:xfrm>
          <a:custGeom>
            <a:avLst/>
            <a:gdLst>
              <a:gd name="T0" fmla="*/ 111449 w 603"/>
              <a:gd name="T1" fmla="*/ 197173 h 1683"/>
              <a:gd name="T2" fmla="*/ 138499 w 603"/>
              <a:gd name="T3" fmla="*/ 373555 h 1683"/>
              <a:gd name="T4" fmla="*/ 152566 w 603"/>
              <a:gd name="T5" fmla="*/ 519087 h 1683"/>
              <a:gd name="T6" fmla="*/ 160140 w 603"/>
              <a:gd name="T7" fmla="*/ 631086 h 1683"/>
              <a:gd name="T8" fmla="*/ 339756 w 603"/>
              <a:gd name="T9" fmla="*/ 540548 h 1683"/>
              <a:gd name="T10" fmla="*/ 146074 w 603"/>
              <a:gd name="T11" fmla="*/ 291735 h 1683"/>
              <a:gd name="T12" fmla="*/ 117941 w 603"/>
              <a:gd name="T13" fmla="*/ 171688 h 1683"/>
              <a:gd name="T14" fmla="*/ 215323 w 603"/>
              <a:gd name="T15" fmla="*/ 128766 h 1683"/>
              <a:gd name="T16" fmla="*/ 249948 w 603"/>
              <a:gd name="T17" fmla="*/ 197173 h 1683"/>
              <a:gd name="T18" fmla="*/ 160140 w 603"/>
              <a:gd name="T19" fmla="*/ 617673 h 1683"/>
              <a:gd name="T20" fmla="*/ 138499 w 603"/>
              <a:gd name="T21" fmla="*/ 515063 h 1683"/>
              <a:gd name="T22" fmla="*/ 34625 w 603"/>
              <a:gd name="T23" fmla="*/ 180406 h 1683"/>
              <a:gd name="T24" fmla="*/ 34625 w 603"/>
              <a:gd name="T25" fmla="*/ 352094 h 1683"/>
              <a:gd name="T26" fmla="*/ 276999 w 603"/>
              <a:gd name="T27" fmla="*/ 506344 h 1683"/>
              <a:gd name="T28" fmla="*/ 242374 w 603"/>
              <a:gd name="T29" fmla="*/ 257531 h 1683"/>
              <a:gd name="T30" fmla="*/ 201257 w 603"/>
              <a:gd name="T31" fmla="*/ 128766 h 1683"/>
              <a:gd name="T32" fmla="*/ 249948 w 603"/>
              <a:gd name="T33" fmla="*/ 98586 h 1683"/>
              <a:gd name="T34" fmla="*/ 457697 w 603"/>
              <a:gd name="T35" fmla="*/ 261555 h 1683"/>
              <a:gd name="T36" fmla="*/ 380873 w 603"/>
              <a:gd name="T37" fmla="*/ 352094 h 1683"/>
              <a:gd name="T38" fmla="*/ 305131 w 603"/>
              <a:gd name="T39" fmla="*/ 274298 h 1683"/>
              <a:gd name="T40" fmla="*/ 284573 w 603"/>
              <a:gd name="T41" fmla="*/ 488907 h 1683"/>
              <a:gd name="T42" fmla="*/ 394940 w 603"/>
              <a:gd name="T43" fmla="*/ 785337 h 1683"/>
              <a:gd name="T44" fmla="*/ 409006 w 603"/>
              <a:gd name="T45" fmla="*/ 617673 h 1683"/>
              <a:gd name="T46" fmla="*/ 374381 w 603"/>
              <a:gd name="T47" fmla="*/ 540548 h 1683"/>
              <a:gd name="T48" fmla="*/ 215323 w 603"/>
              <a:gd name="T49" fmla="*/ 767900 h 1683"/>
              <a:gd name="T50" fmla="*/ 242374 w 603"/>
              <a:gd name="T51" fmla="*/ 678032 h 1683"/>
              <a:gd name="T52" fmla="*/ 457697 w 603"/>
              <a:gd name="T53" fmla="*/ 523781 h 1683"/>
              <a:gd name="T54" fmla="*/ 484748 w 603"/>
              <a:gd name="T55" fmla="*/ 669313 h 1683"/>
              <a:gd name="T56" fmla="*/ 402514 w 603"/>
              <a:gd name="T57" fmla="*/ 849720 h 1683"/>
              <a:gd name="T58" fmla="*/ 374381 w 603"/>
              <a:gd name="T59" fmla="*/ 802774 h 1683"/>
              <a:gd name="T60" fmla="*/ 215323 w 603"/>
              <a:gd name="T61" fmla="*/ 806798 h 1683"/>
              <a:gd name="T62" fmla="*/ 298639 w 603"/>
              <a:gd name="T63" fmla="*/ 944282 h 1683"/>
              <a:gd name="T64" fmla="*/ 339756 w 603"/>
              <a:gd name="T65" fmla="*/ 905384 h 1683"/>
              <a:gd name="T66" fmla="*/ 207749 w 603"/>
              <a:gd name="T67" fmla="*/ 1128712 h 168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603"/>
              <a:gd name="T103" fmla="*/ 0 h 1683"/>
              <a:gd name="T104" fmla="*/ 603 w 603"/>
              <a:gd name="T105" fmla="*/ 1683 h 1683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603" h="1683">
                <a:moveTo>
                  <a:pt x="116" y="333"/>
                </a:moveTo>
                <a:cubicBezTo>
                  <a:pt x="112" y="320"/>
                  <a:pt x="114" y="286"/>
                  <a:pt x="103" y="294"/>
                </a:cubicBezTo>
                <a:cubicBezTo>
                  <a:pt x="87" y="306"/>
                  <a:pt x="90" y="332"/>
                  <a:pt x="90" y="352"/>
                </a:cubicBezTo>
                <a:cubicBezTo>
                  <a:pt x="90" y="494"/>
                  <a:pt x="86" y="470"/>
                  <a:pt x="128" y="557"/>
                </a:cubicBezTo>
                <a:cubicBezTo>
                  <a:pt x="130" y="582"/>
                  <a:pt x="133" y="608"/>
                  <a:pt x="135" y="633"/>
                </a:cubicBezTo>
                <a:cubicBezTo>
                  <a:pt x="138" y="680"/>
                  <a:pt x="138" y="727"/>
                  <a:pt x="141" y="774"/>
                </a:cubicBezTo>
                <a:cubicBezTo>
                  <a:pt x="144" y="812"/>
                  <a:pt x="154" y="889"/>
                  <a:pt x="154" y="889"/>
                </a:cubicBezTo>
                <a:cubicBezTo>
                  <a:pt x="152" y="906"/>
                  <a:pt x="131" y="943"/>
                  <a:pt x="148" y="941"/>
                </a:cubicBezTo>
                <a:cubicBezTo>
                  <a:pt x="177" y="938"/>
                  <a:pt x="190" y="901"/>
                  <a:pt x="212" y="883"/>
                </a:cubicBezTo>
                <a:cubicBezTo>
                  <a:pt x="245" y="856"/>
                  <a:pt x="280" y="832"/>
                  <a:pt x="314" y="806"/>
                </a:cubicBezTo>
                <a:cubicBezTo>
                  <a:pt x="320" y="727"/>
                  <a:pt x="337" y="618"/>
                  <a:pt x="244" y="589"/>
                </a:cubicBezTo>
                <a:cubicBezTo>
                  <a:pt x="129" y="474"/>
                  <a:pt x="147" y="534"/>
                  <a:pt x="135" y="435"/>
                </a:cubicBezTo>
                <a:cubicBezTo>
                  <a:pt x="133" y="384"/>
                  <a:pt x="135" y="332"/>
                  <a:pt x="128" y="281"/>
                </a:cubicBezTo>
                <a:cubicBezTo>
                  <a:pt x="126" y="271"/>
                  <a:pt x="109" y="266"/>
                  <a:pt x="109" y="256"/>
                </a:cubicBezTo>
                <a:cubicBezTo>
                  <a:pt x="104" y="128"/>
                  <a:pt x="88" y="145"/>
                  <a:pt x="148" y="115"/>
                </a:cubicBezTo>
                <a:cubicBezTo>
                  <a:pt x="165" y="141"/>
                  <a:pt x="181" y="167"/>
                  <a:pt x="199" y="192"/>
                </a:cubicBezTo>
                <a:cubicBezTo>
                  <a:pt x="211" y="209"/>
                  <a:pt x="231" y="223"/>
                  <a:pt x="237" y="243"/>
                </a:cubicBezTo>
                <a:cubicBezTo>
                  <a:pt x="242" y="259"/>
                  <a:pt x="233" y="277"/>
                  <a:pt x="231" y="294"/>
                </a:cubicBezTo>
                <a:cubicBezTo>
                  <a:pt x="223" y="355"/>
                  <a:pt x="214" y="414"/>
                  <a:pt x="199" y="473"/>
                </a:cubicBezTo>
                <a:cubicBezTo>
                  <a:pt x="182" y="622"/>
                  <a:pt x="171" y="773"/>
                  <a:pt x="148" y="921"/>
                </a:cubicBezTo>
                <a:cubicBezTo>
                  <a:pt x="146" y="934"/>
                  <a:pt x="137" y="896"/>
                  <a:pt x="135" y="883"/>
                </a:cubicBezTo>
                <a:cubicBezTo>
                  <a:pt x="130" y="845"/>
                  <a:pt x="130" y="806"/>
                  <a:pt x="128" y="768"/>
                </a:cubicBezTo>
                <a:cubicBezTo>
                  <a:pt x="120" y="613"/>
                  <a:pt x="120" y="423"/>
                  <a:pt x="84" y="281"/>
                </a:cubicBezTo>
                <a:cubicBezTo>
                  <a:pt x="80" y="264"/>
                  <a:pt x="49" y="273"/>
                  <a:pt x="32" y="269"/>
                </a:cubicBezTo>
                <a:cubicBezTo>
                  <a:pt x="23" y="210"/>
                  <a:pt x="30" y="0"/>
                  <a:pt x="0" y="205"/>
                </a:cubicBezTo>
                <a:cubicBezTo>
                  <a:pt x="9" y="279"/>
                  <a:pt x="6" y="465"/>
                  <a:pt x="32" y="525"/>
                </a:cubicBezTo>
                <a:cubicBezTo>
                  <a:pt x="65" y="601"/>
                  <a:pt x="148" y="638"/>
                  <a:pt x="212" y="678"/>
                </a:cubicBezTo>
                <a:cubicBezTo>
                  <a:pt x="218" y="697"/>
                  <a:pt x="238" y="768"/>
                  <a:pt x="256" y="755"/>
                </a:cubicBezTo>
                <a:cubicBezTo>
                  <a:pt x="281" y="738"/>
                  <a:pt x="261" y="695"/>
                  <a:pt x="263" y="665"/>
                </a:cubicBezTo>
                <a:cubicBezTo>
                  <a:pt x="250" y="571"/>
                  <a:pt x="249" y="475"/>
                  <a:pt x="224" y="384"/>
                </a:cubicBezTo>
                <a:cubicBezTo>
                  <a:pt x="218" y="361"/>
                  <a:pt x="180" y="356"/>
                  <a:pt x="173" y="333"/>
                </a:cubicBezTo>
                <a:cubicBezTo>
                  <a:pt x="170" y="325"/>
                  <a:pt x="183" y="217"/>
                  <a:pt x="186" y="192"/>
                </a:cubicBezTo>
                <a:cubicBezTo>
                  <a:pt x="188" y="179"/>
                  <a:pt x="183" y="162"/>
                  <a:pt x="192" y="153"/>
                </a:cubicBezTo>
                <a:cubicBezTo>
                  <a:pt x="201" y="144"/>
                  <a:pt x="218" y="149"/>
                  <a:pt x="231" y="147"/>
                </a:cubicBezTo>
                <a:cubicBezTo>
                  <a:pt x="269" y="177"/>
                  <a:pt x="314" y="200"/>
                  <a:pt x="346" y="237"/>
                </a:cubicBezTo>
                <a:cubicBezTo>
                  <a:pt x="383" y="280"/>
                  <a:pt x="393" y="341"/>
                  <a:pt x="423" y="390"/>
                </a:cubicBezTo>
                <a:cubicBezTo>
                  <a:pt x="427" y="454"/>
                  <a:pt x="447" y="626"/>
                  <a:pt x="391" y="659"/>
                </a:cubicBezTo>
                <a:cubicBezTo>
                  <a:pt x="351" y="682"/>
                  <a:pt x="372" y="567"/>
                  <a:pt x="352" y="525"/>
                </a:cubicBezTo>
                <a:cubicBezTo>
                  <a:pt x="337" y="495"/>
                  <a:pt x="309" y="474"/>
                  <a:pt x="288" y="448"/>
                </a:cubicBezTo>
                <a:cubicBezTo>
                  <a:pt x="286" y="435"/>
                  <a:pt x="295" y="406"/>
                  <a:pt x="282" y="409"/>
                </a:cubicBezTo>
                <a:cubicBezTo>
                  <a:pt x="232" y="422"/>
                  <a:pt x="164" y="437"/>
                  <a:pt x="148" y="486"/>
                </a:cubicBezTo>
                <a:cubicBezTo>
                  <a:pt x="112" y="598"/>
                  <a:pt x="202" y="668"/>
                  <a:pt x="263" y="729"/>
                </a:cubicBezTo>
                <a:cubicBezTo>
                  <a:pt x="299" y="904"/>
                  <a:pt x="259" y="1061"/>
                  <a:pt x="320" y="1235"/>
                </a:cubicBezTo>
                <a:cubicBezTo>
                  <a:pt x="335" y="1214"/>
                  <a:pt x="360" y="1197"/>
                  <a:pt x="365" y="1171"/>
                </a:cubicBezTo>
                <a:cubicBezTo>
                  <a:pt x="378" y="1095"/>
                  <a:pt x="368" y="1018"/>
                  <a:pt x="372" y="941"/>
                </a:cubicBezTo>
                <a:cubicBezTo>
                  <a:pt x="372" y="934"/>
                  <a:pt x="376" y="928"/>
                  <a:pt x="378" y="921"/>
                </a:cubicBezTo>
                <a:cubicBezTo>
                  <a:pt x="372" y="900"/>
                  <a:pt x="365" y="878"/>
                  <a:pt x="359" y="857"/>
                </a:cubicBezTo>
                <a:cubicBezTo>
                  <a:pt x="354" y="840"/>
                  <a:pt x="363" y="812"/>
                  <a:pt x="346" y="806"/>
                </a:cubicBezTo>
                <a:cubicBezTo>
                  <a:pt x="313" y="795"/>
                  <a:pt x="278" y="815"/>
                  <a:pt x="244" y="819"/>
                </a:cubicBezTo>
                <a:cubicBezTo>
                  <a:pt x="210" y="927"/>
                  <a:pt x="231" y="1038"/>
                  <a:pt x="199" y="1145"/>
                </a:cubicBezTo>
                <a:cubicBezTo>
                  <a:pt x="182" y="1143"/>
                  <a:pt x="159" y="1152"/>
                  <a:pt x="148" y="1139"/>
                </a:cubicBezTo>
                <a:cubicBezTo>
                  <a:pt x="96" y="1076"/>
                  <a:pt x="179" y="1024"/>
                  <a:pt x="224" y="1011"/>
                </a:cubicBezTo>
                <a:cubicBezTo>
                  <a:pt x="252" y="1012"/>
                  <a:pt x="492" y="1038"/>
                  <a:pt x="525" y="979"/>
                </a:cubicBezTo>
                <a:cubicBezTo>
                  <a:pt x="603" y="841"/>
                  <a:pt x="503" y="796"/>
                  <a:pt x="423" y="781"/>
                </a:cubicBezTo>
                <a:cubicBezTo>
                  <a:pt x="413" y="725"/>
                  <a:pt x="430" y="529"/>
                  <a:pt x="397" y="691"/>
                </a:cubicBezTo>
                <a:cubicBezTo>
                  <a:pt x="390" y="802"/>
                  <a:pt x="365" y="915"/>
                  <a:pt x="448" y="998"/>
                </a:cubicBezTo>
                <a:cubicBezTo>
                  <a:pt x="447" y="1019"/>
                  <a:pt x="415" y="1217"/>
                  <a:pt x="461" y="1248"/>
                </a:cubicBezTo>
                <a:cubicBezTo>
                  <a:pt x="456" y="1249"/>
                  <a:pt x="380" y="1254"/>
                  <a:pt x="372" y="1267"/>
                </a:cubicBezTo>
                <a:cubicBezTo>
                  <a:pt x="341" y="1320"/>
                  <a:pt x="394" y="1392"/>
                  <a:pt x="327" y="1427"/>
                </a:cubicBezTo>
                <a:cubicBezTo>
                  <a:pt x="318" y="1347"/>
                  <a:pt x="326" y="1274"/>
                  <a:pt x="346" y="1197"/>
                </a:cubicBezTo>
                <a:cubicBezTo>
                  <a:pt x="361" y="1032"/>
                  <a:pt x="364" y="1103"/>
                  <a:pt x="352" y="985"/>
                </a:cubicBezTo>
                <a:cubicBezTo>
                  <a:pt x="307" y="1076"/>
                  <a:pt x="269" y="1133"/>
                  <a:pt x="199" y="1203"/>
                </a:cubicBezTo>
                <a:cubicBezTo>
                  <a:pt x="182" y="1253"/>
                  <a:pt x="163" y="1339"/>
                  <a:pt x="186" y="1389"/>
                </a:cubicBezTo>
                <a:cubicBezTo>
                  <a:pt x="190" y="1399"/>
                  <a:pt x="254" y="1405"/>
                  <a:pt x="276" y="1408"/>
                </a:cubicBezTo>
                <a:cubicBezTo>
                  <a:pt x="293" y="1406"/>
                  <a:pt x="318" y="1415"/>
                  <a:pt x="327" y="1401"/>
                </a:cubicBezTo>
                <a:cubicBezTo>
                  <a:pt x="337" y="1386"/>
                  <a:pt x="330" y="1358"/>
                  <a:pt x="314" y="1350"/>
                </a:cubicBezTo>
                <a:cubicBezTo>
                  <a:pt x="293" y="1339"/>
                  <a:pt x="244" y="1357"/>
                  <a:pt x="244" y="1357"/>
                </a:cubicBezTo>
                <a:lnTo>
                  <a:pt x="192" y="1683"/>
                </a:lnTo>
              </a:path>
            </a:pathLst>
          </a:custGeom>
          <a:noFill/>
          <a:ln w="9525">
            <a:solidFill>
              <a:srgbClr val="B2B2B2"/>
            </a:solidFill>
            <a:prstDash val="lgDashDot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CH" altLang="it-IT" sz="2400">
              <a:latin typeface="Times New Roman" panose="02020603050405020304" pitchFamily="18" charset="0"/>
            </a:endParaRPr>
          </a:p>
        </p:txBody>
      </p:sp>
      <p:sp>
        <p:nvSpPr>
          <p:cNvPr id="24659" name="Freeform 166">
            <a:extLst>
              <a:ext uri="{FF2B5EF4-FFF2-40B4-BE49-F238E27FC236}">
                <a16:creationId xmlns:a16="http://schemas.microsoft.com/office/drawing/2014/main" id="{EDF685CA-8CE7-E141-B453-B6CCB66328E3}"/>
              </a:ext>
            </a:extLst>
          </p:cNvPr>
          <p:cNvSpPr>
            <a:spLocks/>
          </p:cNvSpPr>
          <p:nvPr/>
        </p:nvSpPr>
        <p:spPr bwMode="auto">
          <a:xfrm>
            <a:off x="4375150" y="5608638"/>
            <a:ext cx="474663" cy="473075"/>
          </a:xfrm>
          <a:custGeom>
            <a:avLst/>
            <a:gdLst>
              <a:gd name="T0" fmla="*/ 474663 w 336"/>
              <a:gd name="T1" fmla="*/ 0 h 298"/>
              <a:gd name="T2" fmla="*/ 244395 w 336"/>
              <a:gd name="T3" fmla="*/ 427038 h 298"/>
              <a:gd name="T4" fmla="*/ 0 w 336"/>
              <a:gd name="T5" fmla="*/ 274637 h 298"/>
              <a:gd name="T6" fmla="*/ 0 60000 65536"/>
              <a:gd name="T7" fmla="*/ 0 60000 65536"/>
              <a:gd name="T8" fmla="*/ 0 60000 65536"/>
              <a:gd name="T9" fmla="*/ 0 w 336"/>
              <a:gd name="T10" fmla="*/ 0 h 298"/>
              <a:gd name="T11" fmla="*/ 336 w 336"/>
              <a:gd name="T12" fmla="*/ 298 h 2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6" h="298">
                <a:moveTo>
                  <a:pt x="336" y="0"/>
                </a:moveTo>
                <a:cubicBezTo>
                  <a:pt x="311" y="45"/>
                  <a:pt x="229" y="240"/>
                  <a:pt x="173" y="269"/>
                </a:cubicBezTo>
                <a:cubicBezTo>
                  <a:pt x="117" y="298"/>
                  <a:pt x="36" y="193"/>
                  <a:pt x="0" y="173"/>
                </a:cubicBez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CH" altLang="it-IT" sz="2400">
              <a:latin typeface="Times New Roman" panose="02020603050405020304" pitchFamily="18" charset="0"/>
            </a:endParaRPr>
          </a:p>
        </p:txBody>
      </p:sp>
      <p:sp>
        <p:nvSpPr>
          <p:cNvPr id="24660" name="Freeform 167">
            <a:extLst>
              <a:ext uri="{FF2B5EF4-FFF2-40B4-BE49-F238E27FC236}">
                <a16:creationId xmlns:a16="http://schemas.microsoft.com/office/drawing/2014/main" id="{E54E9854-DD49-3B44-A3E2-C8012D5ABE11}"/>
              </a:ext>
            </a:extLst>
          </p:cNvPr>
          <p:cNvSpPr>
            <a:spLocks/>
          </p:cNvSpPr>
          <p:nvPr/>
        </p:nvSpPr>
        <p:spPr bwMode="auto">
          <a:xfrm rot="8193285" flipH="1">
            <a:off x="4481513" y="5189538"/>
            <a:ext cx="573087" cy="520700"/>
          </a:xfrm>
          <a:custGeom>
            <a:avLst/>
            <a:gdLst>
              <a:gd name="T0" fmla="*/ 0 w 309"/>
              <a:gd name="T1" fmla="*/ 182702 h 285"/>
              <a:gd name="T2" fmla="*/ 9273 w 309"/>
              <a:gd name="T3" fmla="*/ 228377 h 285"/>
              <a:gd name="T4" fmla="*/ 70477 w 309"/>
              <a:gd name="T5" fmla="*/ 301458 h 285"/>
              <a:gd name="T6" fmla="*/ 127971 w 309"/>
              <a:gd name="T7" fmla="*/ 354441 h 285"/>
              <a:gd name="T8" fmla="*/ 183610 w 309"/>
              <a:gd name="T9" fmla="*/ 423868 h 285"/>
              <a:gd name="T10" fmla="*/ 255942 w 309"/>
              <a:gd name="T11" fmla="*/ 480506 h 285"/>
              <a:gd name="T12" fmla="*/ 296744 w 309"/>
              <a:gd name="T13" fmla="*/ 520700 h 285"/>
              <a:gd name="T14" fmla="*/ 315291 w 309"/>
              <a:gd name="T15" fmla="*/ 504257 h 285"/>
              <a:gd name="T16" fmla="*/ 306017 w 309"/>
              <a:gd name="T17" fmla="*/ 475025 h 285"/>
              <a:gd name="T18" fmla="*/ 326418 w 309"/>
              <a:gd name="T19" fmla="*/ 453100 h 285"/>
              <a:gd name="T20" fmla="*/ 356093 w 309"/>
              <a:gd name="T21" fmla="*/ 480506 h 285"/>
              <a:gd name="T22" fmla="*/ 385767 w 309"/>
              <a:gd name="T23" fmla="*/ 480506 h 285"/>
              <a:gd name="T24" fmla="*/ 385767 w 309"/>
              <a:gd name="T25" fmla="*/ 460408 h 285"/>
              <a:gd name="T26" fmla="*/ 370930 w 309"/>
              <a:gd name="T27" fmla="*/ 433003 h 285"/>
              <a:gd name="T28" fmla="*/ 406168 w 309"/>
              <a:gd name="T29" fmla="*/ 433003 h 285"/>
              <a:gd name="T30" fmla="*/ 435843 w 309"/>
              <a:gd name="T31" fmla="*/ 447619 h 285"/>
              <a:gd name="T32" fmla="*/ 445116 w 309"/>
              <a:gd name="T33" fmla="*/ 433003 h 285"/>
              <a:gd name="T34" fmla="*/ 433988 w 309"/>
              <a:gd name="T35" fmla="*/ 403771 h 285"/>
              <a:gd name="T36" fmla="*/ 450680 w 309"/>
              <a:gd name="T37" fmla="*/ 392809 h 285"/>
              <a:gd name="T38" fmla="*/ 485918 w 309"/>
              <a:gd name="T39" fmla="*/ 412906 h 285"/>
              <a:gd name="T40" fmla="*/ 495192 w 309"/>
              <a:gd name="T41" fmla="*/ 389155 h 285"/>
              <a:gd name="T42" fmla="*/ 485918 w 309"/>
              <a:gd name="T43" fmla="*/ 363576 h 285"/>
              <a:gd name="T44" fmla="*/ 530430 w 309"/>
              <a:gd name="T45" fmla="*/ 369057 h 285"/>
              <a:gd name="T46" fmla="*/ 539703 w 309"/>
              <a:gd name="T47" fmla="*/ 348960 h 285"/>
              <a:gd name="T48" fmla="*/ 504465 w 309"/>
              <a:gd name="T49" fmla="*/ 321555 h 285"/>
              <a:gd name="T50" fmla="*/ 523011 w 309"/>
              <a:gd name="T51" fmla="*/ 301458 h 285"/>
              <a:gd name="T52" fmla="*/ 563814 w 309"/>
              <a:gd name="T53" fmla="*/ 321555 h 285"/>
              <a:gd name="T54" fmla="*/ 573087 w 309"/>
              <a:gd name="T55" fmla="*/ 305112 h 285"/>
              <a:gd name="T56" fmla="*/ 534139 w 309"/>
              <a:gd name="T57" fmla="*/ 248474 h 285"/>
              <a:gd name="T58" fmla="*/ 489628 w 309"/>
              <a:gd name="T59" fmla="*/ 188183 h 285"/>
              <a:gd name="T60" fmla="*/ 435843 w 309"/>
              <a:gd name="T61" fmla="*/ 131545 h 285"/>
              <a:gd name="T62" fmla="*/ 331982 w 309"/>
              <a:gd name="T63" fmla="*/ 52984 h 285"/>
              <a:gd name="T64" fmla="*/ 287471 w 309"/>
              <a:gd name="T65" fmla="*/ 21924 h 285"/>
              <a:gd name="T66" fmla="*/ 237395 w 309"/>
              <a:gd name="T67" fmla="*/ 0 h 285"/>
              <a:gd name="T68" fmla="*/ 189174 w 309"/>
              <a:gd name="T69" fmla="*/ 27405 h 285"/>
              <a:gd name="T70" fmla="*/ 111279 w 309"/>
              <a:gd name="T71" fmla="*/ 78562 h 285"/>
              <a:gd name="T72" fmla="*/ 44512 w 309"/>
              <a:gd name="T73" fmla="*/ 131545 h 285"/>
              <a:gd name="T74" fmla="*/ 0 w 309"/>
              <a:gd name="T75" fmla="*/ 182702 h 285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309"/>
              <a:gd name="T115" fmla="*/ 0 h 285"/>
              <a:gd name="T116" fmla="*/ 309 w 309"/>
              <a:gd name="T117" fmla="*/ 285 h 285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309" h="285">
                <a:moveTo>
                  <a:pt x="0" y="100"/>
                </a:moveTo>
                <a:lnTo>
                  <a:pt x="5" y="125"/>
                </a:lnTo>
                <a:lnTo>
                  <a:pt x="38" y="165"/>
                </a:lnTo>
                <a:lnTo>
                  <a:pt x="69" y="194"/>
                </a:lnTo>
                <a:lnTo>
                  <a:pt x="99" y="232"/>
                </a:lnTo>
                <a:lnTo>
                  <a:pt x="138" y="263"/>
                </a:lnTo>
                <a:lnTo>
                  <a:pt x="160" y="285"/>
                </a:lnTo>
                <a:lnTo>
                  <a:pt x="170" y="276"/>
                </a:lnTo>
                <a:lnTo>
                  <a:pt x="165" y="260"/>
                </a:lnTo>
                <a:lnTo>
                  <a:pt x="176" y="248"/>
                </a:lnTo>
                <a:lnTo>
                  <a:pt x="192" y="263"/>
                </a:lnTo>
                <a:lnTo>
                  <a:pt x="208" y="263"/>
                </a:lnTo>
                <a:lnTo>
                  <a:pt x="208" y="252"/>
                </a:lnTo>
                <a:lnTo>
                  <a:pt x="200" y="237"/>
                </a:lnTo>
                <a:lnTo>
                  <a:pt x="219" y="237"/>
                </a:lnTo>
                <a:lnTo>
                  <a:pt x="235" y="245"/>
                </a:lnTo>
                <a:lnTo>
                  <a:pt x="240" y="237"/>
                </a:lnTo>
                <a:lnTo>
                  <a:pt x="234" y="221"/>
                </a:lnTo>
                <a:lnTo>
                  <a:pt x="243" y="215"/>
                </a:lnTo>
                <a:lnTo>
                  <a:pt x="262" y="226"/>
                </a:lnTo>
                <a:lnTo>
                  <a:pt x="267" y="213"/>
                </a:lnTo>
                <a:lnTo>
                  <a:pt x="262" y="199"/>
                </a:lnTo>
                <a:lnTo>
                  <a:pt x="286" y="202"/>
                </a:lnTo>
                <a:lnTo>
                  <a:pt x="291" y="191"/>
                </a:lnTo>
                <a:lnTo>
                  <a:pt x="272" y="176"/>
                </a:lnTo>
                <a:lnTo>
                  <a:pt x="282" y="165"/>
                </a:lnTo>
                <a:lnTo>
                  <a:pt x="304" y="176"/>
                </a:lnTo>
                <a:lnTo>
                  <a:pt x="309" y="167"/>
                </a:lnTo>
                <a:lnTo>
                  <a:pt x="288" y="136"/>
                </a:lnTo>
                <a:lnTo>
                  <a:pt x="264" y="103"/>
                </a:lnTo>
                <a:lnTo>
                  <a:pt x="235" y="72"/>
                </a:lnTo>
                <a:lnTo>
                  <a:pt x="179" y="29"/>
                </a:lnTo>
                <a:lnTo>
                  <a:pt x="155" y="12"/>
                </a:lnTo>
                <a:lnTo>
                  <a:pt x="128" y="0"/>
                </a:lnTo>
                <a:lnTo>
                  <a:pt x="102" y="15"/>
                </a:lnTo>
                <a:lnTo>
                  <a:pt x="60" y="43"/>
                </a:lnTo>
                <a:cubicBezTo>
                  <a:pt x="47" y="51"/>
                  <a:pt x="35" y="62"/>
                  <a:pt x="24" y="72"/>
                </a:cubicBezTo>
                <a:cubicBezTo>
                  <a:pt x="15" y="80"/>
                  <a:pt x="11" y="89"/>
                  <a:pt x="0" y="100"/>
                </a:cubicBezTo>
                <a:close/>
              </a:path>
            </a:pathLst>
          </a:custGeom>
          <a:gradFill rotWithShape="0">
            <a:gsLst>
              <a:gs pos="0">
                <a:srgbClr val="DCC28E"/>
              </a:gs>
              <a:gs pos="50000">
                <a:srgbClr val="FFE1A5"/>
              </a:gs>
              <a:gs pos="100000">
                <a:srgbClr val="DCC28E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CH" altLang="it-IT" sz="2400">
              <a:latin typeface="Times New Roman" panose="02020603050405020304" pitchFamily="18" charset="0"/>
            </a:endParaRPr>
          </a:p>
        </p:txBody>
      </p:sp>
      <p:sp>
        <p:nvSpPr>
          <p:cNvPr id="24661" name="Freeform 168">
            <a:extLst>
              <a:ext uri="{FF2B5EF4-FFF2-40B4-BE49-F238E27FC236}">
                <a16:creationId xmlns:a16="http://schemas.microsoft.com/office/drawing/2014/main" id="{ED7897E6-8A1F-F145-9C06-084ECF62E3C1}"/>
              </a:ext>
            </a:extLst>
          </p:cNvPr>
          <p:cNvSpPr>
            <a:spLocks/>
          </p:cNvSpPr>
          <p:nvPr/>
        </p:nvSpPr>
        <p:spPr bwMode="auto">
          <a:xfrm rot="8193285" flipH="1">
            <a:off x="4678363" y="5516563"/>
            <a:ext cx="133350" cy="133350"/>
          </a:xfrm>
          <a:custGeom>
            <a:avLst/>
            <a:gdLst>
              <a:gd name="T0" fmla="*/ 87048 w 72"/>
              <a:gd name="T1" fmla="*/ 5480 h 73"/>
              <a:gd name="T2" fmla="*/ 53710 w 72"/>
              <a:gd name="T3" fmla="*/ 0 h 73"/>
              <a:gd name="T4" fmla="*/ 22225 w 72"/>
              <a:gd name="T5" fmla="*/ 16440 h 73"/>
              <a:gd name="T6" fmla="*/ 9260 w 72"/>
              <a:gd name="T7" fmla="*/ 54801 h 73"/>
              <a:gd name="T8" fmla="*/ 0 w 72"/>
              <a:gd name="T9" fmla="*/ 87682 h 73"/>
              <a:gd name="T10" fmla="*/ 12965 w 72"/>
              <a:gd name="T11" fmla="*/ 122390 h 73"/>
              <a:gd name="T12" fmla="*/ 48154 w 72"/>
              <a:gd name="T13" fmla="*/ 133350 h 73"/>
              <a:gd name="T14" fmla="*/ 72231 w 72"/>
              <a:gd name="T15" fmla="*/ 126043 h 73"/>
              <a:gd name="T16" fmla="*/ 92604 w 72"/>
              <a:gd name="T17" fmla="*/ 111429 h 73"/>
              <a:gd name="T18" fmla="*/ 127794 w 72"/>
              <a:gd name="T19" fmla="*/ 89509 h 73"/>
              <a:gd name="T20" fmla="*/ 131498 w 72"/>
              <a:gd name="T21" fmla="*/ 54801 h 73"/>
              <a:gd name="T22" fmla="*/ 133350 w 72"/>
              <a:gd name="T23" fmla="*/ 31054 h 73"/>
              <a:gd name="T24" fmla="*/ 122238 w 72"/>
              <a:gd name="T25" fmla="*/ 10960 h 73"/>
              <a:gd name="T26" fmla="*/ 87048 w 72"/>
              <a:gd name="T27" fmla="*/ 5480 h 7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72"/>
              <a:gd name="T43" fmla="*/ 0 h 73"/>
              <a:gd name="T44" fmla="*/ 72 w 72"/>
              <a:gd name="T45" fmla="*/ 73 h 73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72" h="73">
                <a:moveTo>
                  <a:pt x="47" y="3"/>
                </a:moveTo>
                <a:lnTo>
                  <a:pt x="29" y="0"/>
                </a:lnTo>
                <a:lnTo>
                  <a:pt x="12" y="9"/>
                </a:lnTo>
                <a:lnTo>
                  <a:pt x="5" y="30"/>
                </a:lnTo>
                <a:lnTo>
                  <a:pt x="0" y="48"/>
                </a:lnTo>
                <a:lnTo>
                  <a:pt x="7" y="67"/>
                </a:lnTo>
                <a:lnTo>
                  <a:pt x="26" y="73"/>
                </a:lnTo>
                <a:lnTo>
                  <a:pt x="39" y="69"/>
                </a:lnTo>
                <a:lnTo>
                  <a:pt x="50" y="61"/>
                </a:lnTo>
                <a:lnTo>
                  <a:pt x="69" y="49"/>
                </a:lnTo>
                <a:lnTo>
                  <a:pt x="71" y="30"/>
                </a:lnTo>
                <a:lnTo>
                  <a:pt x="72" y="17"/>
                </a:lnTo>
                <a:lnTo>
                  <a:pt x="66" y="6"/>
                </a:lnTo>
                <a:lnTo>
                  <a:pt x="47" y="3"/>
                </a:lnTo>
                <a:close/>
              </a:path>
            </a:pathLst>
          </a:custGeom>
          <a:solidFill>
            <a:schemeClr val="tx1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CH" altLang="it-IT" sz="2400">
              <a:latin typeface="Times New Roman" panose="02020603050405020304" pitchFamily="18" charset="0"/>
            </a:endParaRPr>
          </a:p>
        </p:txBody>
      </p:sp>
      <p:sp>
        <p:nvSpPr>
          <p:cNvPr id="24662" name="Freeform 169">
            <a:extLst>
              <a:ext uri="{FF2B5EF4-FFF2-40B4-BE49-F238E27FC236}">
                <a16:creationId xmlns:a16="http://schemas.microsoft.com/office/drawing/2014/main" id="{FDE8036C-D652-9E43-A6DC-C0E0454AE641}"/>
              </a:ext>
            </a:extLst>
          </p:cNvPr>
          <p:cNvSpPr>
            <a:spLocks/>
          </p:cNvSpPr>
          <p:nvPr/>
        </p:nvSpPr>
        <p:spPr bwMode="auto">
          <a:xfrm rot="-9184005">
            <a:off x="4791075" y="5143500"/>
            <a:ext cx="571500" cy="520700"/>
          </a:xfrm>
          <a:custGeom>
            <a:avLst/>
            <a:gdLst>
              <a:gd name="T0" fmla="*/ 0 w 309"/>
              <a:gd name="T1" fmla="*/ 182702 h 285"/>
              <a:gd name="T2" fmla="*/ 9248 w 309"/>
              <a:gd name="T3" fmla="*/ 228377 h 285"/>
              <a:gd name="T4" fmla="*/ 70282 w 309"/>
              <a:gd name="T5" fmla="*/ 301458 h 285"/>
              <a:gd name="T6" fmla="*/ 127617 w 309"/>
              <a:gd name="T7" fmla="*/ 354441 h 285"/>
              <a:gd name="T8" fmla="*/ 183102 w 309"/>
              <a:gd name="T9" fmla="*/ 423868 h 285"/>
              <a:gd name="T10" fmla="*/ 255233 w 309"/>
              <a:gd name="T11" fmla="*/ 480506 h 285"/>
              <a:gd name="T12" fmla="*/ 295922 w 309"/>
              <a:gd name="T13" fmla="*/ 520700 h 285"/>
              <a:gd name="T14" fmla="*/ 314417 w 309"/>
              <a:gd name="T15" fmla="*/ 504257 h 285"/>
              <a:gd name="T16" fmla="*/ 305170 w 309"/>
              <a:gd name="T17" fmla="*/ 475025 h 285"/>
              <a:gd name="T18" fmla="*/ 325515 w 309"/>
              <a:gd name="T19" fmla="*/ 453100 h 285"/>
              <a:gd name="T20" fmla="*/ 355107 w 309"/>
              <a:gd name="T21" fmla="*/ 480506 h 285"/>
              <a:gd name="T22" fmla="*/ 384699 w 309"/>
              <a:gd name="T23" fmla="*/ 480506 h 285"/>
              <a:gd name="T24" fmla="*/ 384699 w 309"/>
              <a:gd name="T25" fmla="*/ 460408 h 285"/>
              <a:gd name="T26" fmla="*/ 369903 w 309"/>
              <a:gd name="T27" fmla="*/ 433003 h 285"/>
              <a:gd name="T28" fmla="*/ 405044 w 309"/>
              <a:gd name="T29" fmla="*/ 433003 h 285"/>
              <a:gd name="T30" fmla="*/ 434636 w 309"/>
              <a:gd name="T31" fmla="*/ 447619 h 285"/>
              <a:gd name="T32" fmla="*/ 443883 w 309"/>
              <a:gd name="T33" fmla="*/ 433003 h 285"/>
              <a:gd name="T34" fmla="*/ 432786 w 309"/>
              <a:gd name="T35" fmla="*/ 403771 h 285"/>
              <a:gd name="T36" fmla="*/ 449432 w 309"/>
              <a:gd name="T37" fmla="*/ 392809 h 285"/>
              <a:gd name="T38" fmla="*/ 484573 w 309"/>
              <a:gd name="T39" fmla="*/ 412906 h 285"/>
              <a:gd name="T40" fmla="*/ 493820 w 309"/>
              <a:gd name="T41" fmla="*/ 389155 h 285"/>
              <a:gd name="T42" fmla="*/ 484573 w 309"/>
              <a:gd name="T43" fmla="*/ 363576 h 285"/>
              <a:gd name="T44" fmla="*/ 528961 w 309"/>
              <a:gd name="T45" fmla="*/ 369057 h 285"/>
              <a:gd name="T46" fmla="*/ 538209 w 309"/>
              <a:gd name="T47" fmla="*/ 348960 h 285"/>
              <a:gd name="T48" fmla="*/ 503068 w 309"/>
              <a:gd name="T49" fmla="*/ 321555 h 285"/>
              <a:gd name="T50" fmla="*/ 521563 w 309"/>
              <a:gd name="T51" fmla="*/ 301458 h 285"/>
              <a:gd name="T52" fmla="*/ 562252 w 309"/>
              <a:gd name="T53" fmla="*/ 321555 h 285"/>
              <a:gd name="T54" fmla="*/ 571500 w 309"/>
              <a:gd name="T55" fmla="*/ 305112 h 285"/>
              <a:gd name="T56" fmla="*/ 532660 w 309"/>
              <a:gd name="T57" fmla="*/ 248474 h 285"/>
              <a:gd name="T58" fmla="*/ 488272 w 309"/>
              <a:gd name="T59" fmla="*/ 188183 h 285"/>
              <a:gd name="T60" fmla="*/ 434636 w 309"/>
              <a:gd name="T61" fmla="*/ 131545 h 285"/>
              <a:gd name="T62" fmla="*/ 331063 w 309"/>
              <a:gd name="T63" fmla="*/ 52984 h 285"/>
              <a:gd name="T64" fmla="*/ 286675 w 309"/>
              <a:gd name="T65" fmla="*/ 21924 h 285"/>
              <a:gd name="T66" fmla="*/ 236738 w 309"/>
              <a:gd name="T67" fmla="*/ 0 h 285"/>
              <a:gd name="T68" fmla="*/ 188650 w 309"/>
              <a:gd name="T69" fmla="*/ 27405 h 285"/>
              <a:gd name="T70" fmla="*/ 110971 w 309"/>
              <a:gd name="T71" fmla="*/ 78562 h 285"/>
              <a:gd name="T72" fmla="*/ 44388 w 309"/>
              <a:gd name="T73" fmla="*/ 131545 h 285"/>
              <a:gd name="T74" fmla="*/ 0 w 309"/>
              <a:gd name="T75" fmla="*/ 182702 h 285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309"/>
              <a:gd name="T115" fmla="*/ 0 h 285"/>
              <a:gd name="T116" fmla="*/ 309 w 309"/>
              <a:gd name="T117" fmla="*/ 285 h 285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309" h="285">
                <a:moveTo>
                  <a:pt x="0" y="100"/>
                </a:moveTo>
                <a:lnTo>
                  <a:pt x="5" y="125"/>
                </a:lnTo>
                <a:lnTo>
                  <a:pt x="38" y="165"/>
                </a:lnTo>
                <a:lnTo>
                  <a:pt x="69" y="194"/>
                </a:lnTo>
                <a:lnTo>
                  <a:pt x="99" y="232"/>
                </a:lnTo>
                <a:lnTo>
                  <a:pt x="138" y="263"/>
                </a:lnTo>
                <a:lnTo>
                  <a:pt x="160" y="285"/>
                </a:lnTo>
                <a:lnTo>
                  <a:pt x="170" y="276"/>
                </a:lnTo>
                <a:lnTo>
                  <a:pt x="165" y="260"/>
                </a:lnTo>
                <a:lnTo>
                  <a:pt x="176" y="248"/>
                </a:lnTo>
                <a:lnTo>
                  <a:pt x="192" y="263"/>
                </a:lnTo>
                <a:lnTo>
                  <a:pt x="208" y="263"/>
                </a:lnTo>
                <a:lnTo>
                  <a:pt x="208" y="252"/>
                </a:lnTo>
                <a:lnTo>
                  <a:pt x="200" y="237"/>
                </a:lnTo>
                <a:lnTo>
                  <a:pt x="219" y="237"/>
                </a:lnTo>
                <a:lnTo>
                  <a:pt x="235" y="245"/>
                </a:lnTo>
                <a:lnTo>
                  <a:pt x="240" y="237"/>
                </a:lnTo>
                <a:lnTo>
                  <a:pt x="234" y="221"/>
                </a:lnTo>
                <a:lnTo>
                  <a:pt x="243" y="215"/>
                </a:lnTo>
                <a:lnTo>
                  <a:pt x="262" y="226"/>
                </a:lnTo>
                <a:lnTo>
                  <a:pt x="267" y="213"/>
                </a:lnTo>
                <a:lnTo>
                  <a:pt x="262" y="199"/>
                </a:lnTo>
                <a:lnTo>
                  <a:pt x="286" y="202"/>
                </a:lnTo>
                <a:lnTo>
                  <a:pt x="291" y="191"/>
                </a:lnTo>
                <a:lnTo>
                  <a:pt x="272" y="176"/>
                </a:lnTo>
                <a:lnTo>
                  <a:pt x="282" y="165"/>
                </a:lnTo>
                <a:lnTo>
                  <a:pt x="304" y="176"/>
                </a:lnTo>
                <a:lnTo>
                  <a:pt x="309" y="167"/>
                </a:lnTo>
                <a:lnTo>
                  <a:pt x="288" y="136"/>
                </a:lnTo>
                <a:lnTo>
                  <a:pt x="264" y="103"/>
                </a:lnTo>
                <a:lnTo>
                  <a:pt x="235" y="72"/>
                </a:lnTo>
                <a:lnTo>
                  <a:pt x="179" y="29"/>
                </a:lnTo>
                <a:lnTo>
                  <a:pt x="155" y="12"/>
                </a:lnTo>
                <a:lnTo>
                  <a:pt x="128" y="0"/>
                </a:lnTo>
                <a:lnTo>
                  <a:pt x="102" y="15"/>
                </a:lnTo>
                <a:lnTo>
                  <a:pt x="60" y="43"/>
                </a:lnTo>
                <a:cubicBezTo>
                  <a:pt x="47" y="51"/>
                  <a:pt x="35" y="62"/>
                  <a:pt x="24" y="72"/>
                </a:cubicBezTo>
                <a:cubicBezTo>
                  <a:pt x="15" y="80"/>
                  <a:pt x="11" y="89"/>
                  <a:pt x="0" y="100"/>
                </a:cubicBezTo>
                <a:close/>
              </a:path>
            </a:pathLst>
          </a:custGeom>
          <a:gradFill rotWithShape="0">
            <a:gsLst>
              <a:gs pos="0">
                <a:srgbClr val="DCC28E"/>
              </a:gs>
              <a:gs pos="50000">
                <a:srgbClr val="FFE1A5"/>
              </a:gs>
              <a:gs pos="100000">
                <a:srgbClr val="DCC28E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CH" altLang="it-IT" sz="2400">
              <a:latin typeface="Times New Roman" panose="02020603050405020304" pitchFamily="18" charset="0"/>
            </a:endParaRPr>
          </a:p>
        </p:txBody>
      </p:sp>
      <p:sp>
        <p:nvSpPr>
          <p:cNvPr id="24663" name="Freeform 170">
            <a:extLst>
              <a:ext uri="{FF2B5EF4-FFF2-40B4-BE49-F238E27FC236}">
                <a16:creationId xmlns:a16="http://schemas.microsoft.com/office/drawing/2014/main" id="{FD8C3EB1-ACD7-5640-A6A6-365051A96C96}"/>
              </a:ext>
            </a:extLst>
          </p:cNvPr>
          <p:cNvSpPr>
            <a:spLocks/>
          </p:cNvSpPr>
          <p:nvPr/>
        </p:nvSpPr>
        <p:spPr bwMode="auto">
          <a:xfrm rot="-9184005">
            <a:off x="5070475" y="5459413"/>
            <a:ext cx="131763" cy="133350"/>
          </a:xfrm>
          <a:custGeom>
            <a:avLst/>
            <a:gdLst>
              <a:gd name="T0" fmla="*/ 86012 w 72"/>
              <a:gd name="T1" fmla="*/ 5480 h 73"/>
              <a:gd name="T2" fmla="*/ 53071 w 72"/>
              <a:gd name="T3" fmla="*/ 0 h 73"/>
              <a:gd name="T4" fmla="*/ 21960 w 72"/>
              <a:gd name="T5" fmla="*/ 16440 h 73"/>
              <a:gd name="T6" fmla="*/ 9150 w 72"/>
              <a:gd name="T7" fmla="*/ 54801 h 73"/>
              <a:gd name="T8" fmla="*/ 0 w 72"/>
              <a:gd name="T9" fmla="*/ 87682 h 73"/>
              <a:gd name="T10" fmla="*/ 12810 w 72"/>
              <a:gd name="T11" fmla="*/ 122390 h 73"/>
              <a:gd name="T12" fmla="*/ 47581 w 72"/>
              <a:gd name="T13" fmla="*/ 133350 h 73"/>
              <a:gd name="T14" fmla="*/ 71372 w 72"/>
              <a:gd name="T15" fmla="*/ 126043 h 73"/>
              <a:gd name="T16" fmla="*/ 91502 w 72"/>
              <a:gd name="T17" fmla="*/ 111429 h 73"/>
              <a:gd name="T18" fmla="*/ 126273 w 72"/>
              <a:gd name="T19" fmla="*/ 89509 h 73"/>
              <a:gd name="T20" fmla="*/ 129933 w 72"/>
              <a:gd name="T21" fmla="*/ 54801 h 73"/>
              <a:gd name="T22" fmla="*/ 131763 w 72"/>
              <a:gd name="T23" fmla="*/ 31054 h 73"/>
              <a:gd name="T24" fmla="*/ 120783 w 72"/>
              <a:gd name="T25" fmla="*/ 10960 h 73"/>
              <a:gd name="T26" fmla="*/ 86012 w 72"/>
              <a:gd name="T27" fmla="*/ 5480 h 7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72"/>
              <a:gd name="T43" fmla="*/ 0 h 73"/>
              <a:gd name="T44" fmla="*/ 72 w 72"/>
              <a:gd name="T45" fmla="*/ 73 h 73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72" h="73">
                <a:moveTo>
                  <a:pt x="47" y="3"/>
                </a:moveTo>
                <a:lnTo>
                  <a:pt x="29" y="0"/>
                </a:lnTo>
                <a:lnTo>
                  <a:pt x="12" y="9"/>
                </a:lnTo>
                <a:lnTo>
                  <a:pt x="5" y="30"/>
                </a:lnTo>
                <a:lnTo>
                  <a:pt x="0" y="48"/>
                </a:lnTo>
                <a:lnTo>
                  <a:pt x="7" y="67"/>
                </a:lnTo>
                <a:lnTo>
                  <a:pt x="26" y="73"/>
                </a:lnTo>
                <a:lnTo>
                  <a:pt x="39" y="69"/>
                </a:lnTo>
                <a:lnTo>
                  <a:pt x="50" y="61"/>
                </a:lnTo>
                <a:lnTo>
                  <a:pt x="69" y="49"/>
                </a:lnTo>
                <a:lnTo>
                  <a:pt x="71" y="30"/>
                </a:lnTo>
                <a:lnTo>
                  <a:pt x="72" y="17"/>
                </a:lnTo>
                <a:lnTo>
                  <a:pt x="66" y="6"/>
                </a:lnTo>
                <a:lnTo>
                  <a:pt x="47" y="3"/>
                </a:lnTo>
                <a:close/>
              </a:path>
            </a:pathLst>
          </a:custGeom>
          <a:solidFill>
            <a:schemeClr val="tx1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CH" altLang="it-IT" sz="2400">
              <a:latin typeface="Times New Roman" panose="02020603050405020304" pitchFamily="18" charset="0"/>
            </a:endParaRPr>
          </a:p>
        </p:txBody>
      </p:sp>
      <p:sp>
        <p:nvSpPr>
          <p:cNvPr id="24664" name="Rectangle 171">
            <a:extLst>
              <a:ext uri="{FF2B5EF4-FFF2-40B4-BE49-F238E27FC236}">
                <a16:creationId xmlns:a16="http://schemas.microsoft.com/office/drawing/2014/main" id="{2A21B8B5-02BB-4142-B7A2-B515EC7A03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4506913"/>
            <a:ext cx="13144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MX" altLang="it-IT" sz="1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Wound clot</a:t>
            </a:r>
            <a:endParaRPr lang="es-ES" altLang="it-IT" sz="12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665" name="Text Box 173">
            <a:extLst>
              <a:ext uri="{FF2B5EF4-FFF2-40B4-BE49-F238E27FC236}">
                <a16:creationId xmlns:a16="http://schemas.microsoft.com/office/drawing/2014/main" id="{CDF70813-41D0-9544-938C-1B7D530D5B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715000"/>
            <a:ext cx="21844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s-MX" altLang="it-IT" sz="1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Fibroblast Migration and Proliferation</a:t>
            </a:r>
            <a:endParaRPr lang="es-ES" altLang="it-IT" sz="14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666" name="Rectangle 174">
            <a:extLst>
              <a:ext uri="{FF2B5EF4-FFF2-40B4-BE49-F238E27FC236}">
                <a16:creationId xmlns:a16="http://schemas.microsoft.com/office/drawing/2014/main" id="{0779CD48-6503-6645-B1ED-9ECA1839B1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6032500"/>
            <a:ext cx="20685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MX" altLang="it-IT" sz="1600" b="1" dirty="0">
                <a:latin typeface="Calibri" panose="020F0502020204030204" pitchFamily="34" charset="0"/>
                <a:cs typeface="Calibri" panose="020F0502020204030204" pitchFamily="34" charset="0"/>
              </a:rPr>
              <a:t>Basement Membrane Disruption</a:t>
            </a:r>
            <a:endParaRPr lang="en-US" altLang="it-IT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5" name="Rectangle 27">
            <a:extLst>
              <a:ext uri="{FF2B5EF4-FFF2-40B4-BE49-F238E27FC236}">
                <a16:creationId xmlns:a16="http://schemas.microsoft.com/office/drawing/2014/main" id="{73C5C781-BA4E-6347-AB66-FF1A696371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6825" y="6381750"/>
            <a:ext cx="323959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it-IT" sz="1400" b="1" dirty="0">
                <a:latin typeface="Calibri" panose="020F0502020204030204" pitchFamily="34" charset="0"/>
                <a:cs typeface="Calibri" panose="020F0502020204030204" pitchFamily="34" charset="0"/>
              </a:rPr>
              <a:t>Selman M, et al Ann </a:t>
            </a:r>
            <a:r>
              <a:rPr lang="en-US" altLang="it-IT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Int</a:t>
            </a:r>
            <a:r>
              <a:rPr lang="en-US" altLang="it-IT" sz="1400" b="1" dirty="0">
                <a:latin typeface="Calibri" panose="020F0502020204030204" pitchFamily="34" charset="0"/>
                <a:cs typeface="Calibri" panose="020F0502020204030204" pitchFamily="34" charset="0"/>
              </a:rPr>
              <a:t> Med 2002</a:t>
            </a:r>
          </a:p>
        </p:txBody>
      </p:sp>
    </p:spTree>
    <p:extLst>
      <p:ext uri="{BB962C8B-B14F-4D97-AF65-F5344CB8AC3E}">
        <p14:creationId xmlns:p14="http://schemas.microsoft.com/office/powerpoint/2010/main" val="1357406486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Oval 2">
            <a:extLst>
              <a:ext uri="{FF2B5EF4-FFF2-40B4-BE49-F238E27FC236}">
                <a16:creationId xmlns:a16="http://schemas.microsoft.com/office/drawing/2014/main" id="{138E924A-3FA8-7F4F-86A7-8A0F131800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0"/>
            <a:ext cx="5373688" cy="5726113"/>
          </a:xfrm>
          <a:prstGeom prst="ellipse">
            <a:avLst/>
          </a:prstGeom>
          <a:gradFill rotWithShape="0">
            <a:gsLst>
              <a:gs pos="0">
                <a:srgbClr val="FFD4C1"/>
              </a:gs>
              <a:gs pos="100000">
                <a:srgbClr val="FFF2EC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prstDash val="lgDash"/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s-ES_tradnl" altLang="it-IT" sz="2400">
              <a:latin typeface="Times New Roman" panose="02020603050405020304" pitchFamily="18" charset="0"/>
            </a:endParaRPr>
          </a:p>
        </p:txBody>
      </p:sp>
      <p:sp>
        <p:nvSpPr>
          <p:cNvPr id="25603" name="Freeform 3">
            <a:extLst>
              <a:ext uri="{FF2B5EF4-FFF2-40B4-BE49-F238E27FC236}">
                <a16:creationId xmlns:a16="http://schemas.microsoft.com/office/drawing/2014/main" id="{C847BC1C-FCE1-8D41-90CD-E9071E7B7FB6}"/>
              </a:ext>
            </a:extLst>
          </p:cNvPr>
          <p:cNvSpPr>
            <a:spLocks/>
          </p:cNvSpPr>
          <p:nvPr/>
        </p:nvSpPr>
        <p:spPr bwMode="auto">
          <a:xfrm rot="-2617110">
            <a:off x="5365750" y="3716338"/>
            <a:ext cx="623888" cy="1593850"/>
          </a:xfrm>
          <a:custGeom>
            <a:avLst/>
            <a:gdLst>
              <a:gd name="T0" fmla="*/ 74794 w 342"/>
              <a:gd name="T1" fmla="*/ 219201 h 858"/>
              <a:gd name="T2" fmla="*/ 127696 w 342"/>
              <a:gd name="T3" fmla="*/ 267499 h 858"/>
              <a:gd name="T4" fmla="*/ 186072 w 342"/>
              <a:gd name="T5" fmla="*/ 445832 h 858"/>
              <a:gd name="T6" fmla="*/ 262690 w 342"/>
              <a:gd name="T7" fmla="*/ 689182 h 858"/>
              <a:gd name="T8" fmla="*/ 315592 w 342"/>
              <a:gd name="T9" fmla="*/ 897237 h 858"/>
              <a:gd name="T10" fmla="*/ 379441 w 342"/>
              <a:gd name="T11" fmla="*/ 1045848 h 858"/>
              <a:gd name="T12" fmla="*/ 496192 w 342"/>
              <a:gd name="T13" fmla="*/ 1218608 h 858"/>
              <a:gd name="T14" fmla="*/ 549094 w 342"/>
              <a:gd name="T15" fmla="*/ 1356073 h 858"/>
              <a:gd name="T16" fmla="*/ 560040 w 342"/>
              <a:gd name="T17" fmla="*/ 1539979 h 858"/>
              <a:gd name="T18" fmla="*/ 554567 w 342"/>
              <a:gd name="T19" fmla="*/ 1593850 h 858"/>
              <a:gd name="T20" fmla="*/ 570985 w 342"/>
              <a:gd name="T21" fmla="*/ 1432236 h 858"/>
              <a:gd name="T22" fmla="*/ 612943 w 342"/>
              <a:gd name="T23" fmla="*/ 1491680 h 858"/>
              <a:gd name="T24" fmla="*/ 583755 w 342"/>
              <a:gd name="T25" fmla="*/ 1378365 h 858"/>
              <a:gd name="T26" fmla="*/ 623888 w 342"/>
              <a:gd name="T27" fmla="*/ 1391368 h 858"/>
              <a:gd name="T28" fmla="*/ 530852 w 342"/>
              <a:gd name="T29" fmla="*/ 1218608 h 858"/>
              <a:gd name="T30" fmla="*/ 519907 w 342"/>
              <a:gd name="T31" fmla="*/ 1094147 h 858"/>
              <a:gd name="T32" fmla="*/ 490719 w 342"/>
              <a:gd name="T33" fmla="*/ 945536 h 858"/>
              <a:gd name="T34" fmla="*/ 448761 w 342"/>
              <a:gd name="T35" fmla="*/ 791352 h 858"/>
              <a:gd name="T36" fmla="*/ 337483 w 342"/>
              <a:gd name="T37" fmla="*/ 570294 h 858"/>
              <a:gd name="T38" fmla="*/ 233502 w 342"/>
              <a:gd name="T39" fmla="*/ 362239 h 858"/>
              <a:gd name="T40" fmla="*/ 169654 w 342"/>
              <a:gd name="T41" fmla="*/ 159757 h 858"/>
              <a:gd name="T42" fmla="*/ 151411 w 342"/>
              <a:gd name="T43" fmla="*/ 0 h 858"/>
              <a:gd name="T44" fmla="*/ 151411 w 342"/>
              <a:gd name="T45" fmla="*/ 208055 h 858"/>
              <a:gd name="T46" fmla="*/ 103981 w 342"/>
              <a:gd name="T47" fmla="*/ 178333 h 858"/>
              <a:gd name="T48" fmla="*/ 169654 w 342"/>
              <a:gd name="T49" fmla="*/ 273072 h 858"/>
              <a:gd name="T50" fmla="*/ 0 w 342"/>
              <a:gd name="T51" fmla="*/ 154184 h 858"/>
              <a:gd name="T52" fmla="*/ 74794 w 342"/>
              <a:gd name="T53" fmla="*/ 219201 h 858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342"/>
              <a:gd name="T82" fmla="*/ 0 h 858"/>
              <a:gd name="T83" fmla="*/ 342 w 342"/>
              <a:gd name="T84" fmla="*/ 858 h 858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342" h="858">
                <a:moveTo>
                  <a:pt x="41" y="118"/>
                </a:moveTo>
                <a:lnTo>
                  <a:pt x="70" y="144"/>
                </a:lnTo>
                <a:lnTo>
                  <a:pt x="102" y="240"/>
                </a:lnTo>
                <a:lnTo>
                  <a:pt x="144" y="371"/>
                </a:lnTo>
                <a:lnTo>
                  <a:pt x="173" y="483"/>
                </a:lnTo>
                <a:lnTo>
                  <a:pt x="208" y="563"/>
                </a:lnTo>
                <a:lnTo>
                  <a:pt x="272" y="656"/>
                </a:lnTo>
                <a:lnTo>
                  <a:pt x="301" y="730"/>
                </a:lnTo>
                <a:lnTo>
                  <a:pt x="307" y="829"/>
                </a:lnTo>
                <a:lnTo>
                  <a:pt x="304" y="858"/>
                </a:lnTo>
                <a:lnTo>
                  <a:pt x="313" y="771"/>
                </a:lnTo>
                <a:lnTo>
                  <a:pt x="336" y="803"/>
                </a:lnTo>
                <a:lnTo>
                  <a:pt x="320" y="742"/>
                </a:lnTo>
                <a:lnTo>
                  <a:pt x="342" y="749"/>
                </a:lnTo>
                <a:lnTo>
                  <a:pt x="291" y="656"/>
                </a:lnTo>
                <a:lnTo>
                  <a:pt x="285" y="589"/>
                </a:lnTo>
                <a:lnTo>
                  <a:pt x="269" y="509"/>
                </a:lnTo>
                <a:lnTo>
                  <a:pt x="246" y="426"/>
                </a:lnTo>
                <a:lnTo>
                  <a:pt x="185" y="307"/>
                </a:lnTo>
                <a:lnTo>
                  <a:pt x="128" y="195"/>
                </a:lnTo>
                <a:lnTo>
                  <a:pt x="93" y="86"/>
                </a:lnTo>
                <a:lnTo>
                  <a:pt x="83" y="0"/>
                </a:lnTo>
                <a:lnTo>
                  <a:pt x="83" y="112"/>
                </a:lnTo>
                <a:lnTo>
                  <a:pt x="57" y="96"/>
                </a:lnTo>
                <a:lnTo>
                  <a:pt x="93" y="147"/>
                </a:lnTo>
                <a:lnTo>
                  <a:pt x="0" y="83"/>
                </a:lnTo>
                <a:lnTo>
                  <a:pt x="41" y="118"/>
                </a:lnTo>
                <a:close/>
              </a:path>
            </a:pathLst>
          </a:custGeom>
          <a:solidFill>
            <a:srgbClr val="008000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CH" altLang="it-IT" sz="2400">
              <a:latin typeface="Times New Roman" panose="02020603050405020304" pitchFamily="18" charset="0"/>
            </a:endParaRPr>
          </a:p>
        </p:txBody>
      </p:sp>
      <p:sp>
        <p:nvSpPr>
          <p:cNvPr id="25604" name="Freeform 4">
            <a:extLst>
              <a:ext uri="{FF2B5EF4-FFF2-40B4-BE49-F238E27FC236}">
                <a16:creationId xmlns:a16="http://schemas.microsoft.com/office/drawing/2014/main" id="{E929B0C1-3E80-5C4C-B6A1-3995F091DDF5}"/>
              </a:ext>
            </a:extLst>
          </p:cNvPr>
          <p:cNvSpPr>
            <a:spLocks/>
          </p:cNvSpPr>
          <p:nvPr/>
        </p:nvSpPr>
        <p:spPr bwMode="auto">
          <a:xfrm rot="-2203186">
            <a:off x="5680075" y="4402138"/>
            <a:ext cx="122238" cy="173037"/>
          </a:xfrm>
          <a:custGeom>
            <a:avLst/>
            <a:gdLst>
              <a:gd name="T0" fmla="*/ 10947 w 67"/>
              <a:gd name="T1" fmla="*/ 0 h 93"/>
              <a:gd name="T2" fmla="*/ 0 w 67"/>
              <a:gd name="T3" fmla="*/ 53958 h 93"/>
              <a:gd name="T4" fmla="*/ 34665 w 67"/>
              <a:gd name="T5" fmla="*/ 102334 h 93"/>
              <a:gd name="T6" fmla="*/ 63856 w 67"/>
              <a:gd name="T7" fmla="*/ 156291 h 93"/>
              <a:gd name="T8" fmla="*/ 109467 w 67"/>
              <a:gd name="T9" fmla="*/ 173037 h 93"/>
              <a:gd name="T10" fmla="*/ 122238 w 67"/>
              <a:gd name="T11" fmla="*/ 132104 h 93"/>
              <a:gd name="T12" fmla="*/ 93047 w 67"/>
              <a:gd name="T13" fmla="*/ 78146 h 93"/>
              <a:gd name="T14" fmla="*/ 69329 w 67"/>
              <a:gd name="T15" fmla="*/ 0 h 93"/>
              <a:gd name="T16" fmla="*/ 10947 w 67"/>
              <a:gd name="T17" fmla="*/ 0 h 9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67"/>
              <a:gd name="T28" fmla="*/ 0 h 93"/>
              <a:gd name="T29" fmla="*/ 67 w 67"/>
              <a:gd name="T30" fmla="*/ 93 h 9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7" h="93">
                <a:moveTo>
                  <a:pt x="6" y="0"/>
                </a:moveTo>
                <a:lnTo>
                  <a:pt x="0" y="29"/>
                </a:lnTo>
                <a:lnTo>
                  <a:pt x="19" y="55"/>
                </a:lnTo>
                <a:lnTo>
                  <a:pt x="35" y="84"/>
                </a:lnTo>
                <a:lnTo>
                  <a:pt x="60" y="93"/>
                </a:lnTo>
                <a:lnTo>
                  <a:pt x="67" y="71"/>
                </a:lnTo>
                <a:lnTo>
                  <a:pt x="51" y="42"/>
                </a:lnTo>
                <a:lnTo>
                  <a:pt x="38" y="0"/>
                </a:lnTo>
                <a:lnTo>
                  <a:pt x="6" y="0"/>
                </a:lnTo>
                <a:close/>
              </a:path>
            </a:pathLst>
          </a:custGeom>
          <a:solidFill>
            <a:schemeClr val="tx1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CH" altLang="it-IT" sz="2400">
              <a:latin typeface="Times New Roman" panose="02020603050405020304" pitchFamily="18" charset="0"/>
            </a:endParaRPr>
          </a:p>
        </p:txBody>
      </p:sp>
      <p:sp>
        <p:nvSpPr>
          <p:cNvPr id="25605" name="Freeform 5">
            <a:extLst>
              <a:ext uri="{FF2B5EF4-FFF2-40B4-BE49-F238E27FC236}">
                <a16:creationId xmlns:a16="http://schemas.microsoft.com/office/drawing/2014/main" id="{80947FC0-3EC4-784B-8EF9-F7E3051D8530}"/>
              </a:ext>
            </a:extLst>
          </p:cNvPr>
          <p:cNvSpPr>
            <a:spLocks/>
          </p:cNvSpPr>
          <p:nvPr/>
        </p:nvSpPr>
        <p:spPr bwMode="auto">
          <a:xfrm rot="-2203186">
            <a:off x="4437063" y="3529013"/>
            <a:ext cx="2713037" cy="1660525"/>
          </a:xfrm>
          <a:custGeom>
            <a:avLst/>
            <a:gdLst>
              <a:gd name="T0" fmla="*/ 211137 w 1709"/>
              <a:gd name="T1" fmla="*/ 1262062 h 1046"/>
              <a:gd name="T2" fmla="*/ 198437 w 1709"/>
              <a:gd name="T3" fmla="*/ 1490662 h 1046"/>
              <a:gd name="T4" fmla="*/ 342900 w 1709"/>
              <a:gd name="T5" fmla="*/ 1544637 h 1046"/>
              <a:gd name="T6" fmla="*/ 579437 w 1709"/>
              <a:gd name="T7" fmla="*/ 1616075 h 1046"/>
              <a:gd name="T8" fmla="*/ 685800 w 1709"/>
              <a:gd name="T9" fmla="*/ 1554162 h 1046"/>
              <a:gd name="T10" fmla="*/ 625475 w 1709"/>
              <a:gd name="T11" fmla="*/ 1393825 h 1046"/>
              <a:gd name="T12" fmla="*/ 784225 w 1709"/>
              <a:gd name="T13" fmla="*/ 1311275 h 1046"/>
              <a:gd name="T14" fmla="*/ 944562 w 1709"/>
              <a:gd name="T15" fmla="*/ 1401762 h 1046"/>
              <a:gd name="T16" fmla="*/ 842962 w 1709"/>
              <a:gd name="T17" fmla="*/ 1525587 h 1046"/>
              <a:gd name="T18" fmla="*/ 952500 w 1709"/>
              <a:gd name="T19" fmla="*/ 1630363 h 1046"/>
              <a:gd name="T20" fmla="*/ 1203325 w 1709"/>
              <a:gd name="T21" fmla="*/ 1577975 h 1046"/>
              <a:gd name="T22" fmla="*/ 1417637 w 1709"/>
              <a:gd name="T23" fmla="*/ 1660525 h 1046"/>
              <a:gd name="T24" fmla="*/ 1874837 w 1709"/>
              <a:gd name="T25" fmla="*/ 1554162 h 1046"/>
              <a:gd name="T26" fmla="*/ 1820862 w 1709"/>
              <a:gd name="T27" fmla="*/ 1387475 h 1046"/>
              <a:gd name="T28" fmla="*/ 1844675 w 1709"/>
              <a:gd name="T29" fmla="*/ 1303337 h 1046"/>
              <a:gd name="T30" fmla="*/ 1920875 w 1709"/>
              <a:gd name="T31" fmla="*/ 1295400 h 1046"/>
              <a:gd name="T32" fmla="*/ 2011362 w 1709"/>
              <a:gd name="T33" fmla="*/ 1425575 h 1046"/>
              <a:gd name="T34" fmla="*/ 2163762 w 1709"/>
              <a:gd name="T35" fmla="*/ 1401762 h 1046"/>
              <a:gd name="T36" fmla="*/ 2209800 w 1709"/>
              <a:gd name="T37" fmla="*/ 1311275 h 1046"/>
              <a:gd name="T38" fmla="*/ 2255837 w 1709"/>
              <a:gd name="T39" fmla="*/ 1241425 h 1046"/>
              <a:gd name="T40" fmla="*/ 2392362 w 1709"/>
              <a:gd name="T41" fmla="*/ 1249362 h 1046"/>
              <a:gd name="T42" fmla="*/ 2468562 w 1709"/>
              <a:gd name="T43" fmla="*/ 1165225 h 1046"/>
              <a:gd name="T44" fmla="*/ 2476500 w 1709"/>
              <a:gd name="T45" fmla="*/ 1066800 h 1046"/>
              <a:gd name="T46" fmla="*/ 2552700 w 1709"/>
              <a:gd name="T47" fmla="*/ 960437 h 1046"/>
              <a:gd name="T48" fmla="*/ 2674937 w 1709"/>
              <a:gd name="T49" fmla="*/ 815975 h 1046"/>
              <a:gd name="T50" fmla="*/ 2713037 w 1709"/>
              <a:gd name="T51" fmla="*/ 731837 h 1046"/>
              <a:gd name="T52" fmla="*/ 2636837 w 1709"/>
              <a:gd name="T53" fmla="*/ 677862 h 1046"/>
              <a:gd name="T54" fmla="*/ 2400300 w 1709"/>
              <a:gd name="T55" fmla="*/ 723900 h 1046"/>
              <a:gd name="T56" fmla="*/ 2133600 w 1709"/>
              <a:gd name="T57" fmla="*/ 701675 h 1046"/>
              <a:gd name="T58" fmla="*/ 1973262 w 1709"/>
              <a:gd name="T59" fmla="*/ 473075 h 1046"/>
              <a:gd name="T60" fmla="*/ 1741487 w 1709"/>
              <a:gd name="T61" fmla="*/ 460375 h 1046"/>
              <a:gd name="T62" fmla="*/ 1684337 w 1709"/>
              <a:gd name="T63" fmla="*/ 274637 h 1046"/>
              <a:gd name="T64" fmla="*/ 1554162 w 1709"/>
              <a:gd name="T65" fmla="*/ 174625 h 1046"/>
              <a:gd name="T66" fmla="*/ 1317625 w 1709"/>
              <a:gd name="T67" fmla="*/ 250825 h 1046"/>
              <a:gd name="T68" fmla="*/ 1081087 w 1709"/>
              <a:gd name="T69" fmla="*/ 261937 h 1046"/>
              <a:gd name="T70" fmla="*/ 1112837 w 1709"/>
              <a:gd name="T71" fmla="*/ 122237 h 1046"/>
              <a:gd name="T72" fmla="*/ 1036637 w 1709"/>
              <a:gd name="T73" fmla="*/ 15875 h 1046"/>
              <a:gd name="T74" fmla="*/ 944562 w 1709"/>
              <a:gd name="T75" fmla="*/ 0 h 1046"/>
              <a:gd name="T76" fmla="*/ 830262 w 1709"/>
              <a:gd name="T77" fmla="*/ 60325 h 1046"/>
              <a:gd name="T78" fmla="*/ 769937 w 1709"/>
              <a:gd name="T79" fmla="*/ 160337 h 1046"/>
              <a:gd name="T80" fmla="*/ 642937 w 1709"/>
              <a:gd name="T81" fmla="*/ 460375 h 1046"/>
              <a:gd name="T82" fmla="*/ 555625 w 1709"/>
              <a:gd name="T83" fmla="*/ 381000 h 1046"/>
              <a:gd name="T84" fmla="*/ 609600 w 1709"/>
              <a:gd name="T85" fmla="*/ 274637 h 1046"/>
              <a:gd name="T86" fmla="*/ 525462 w 1709"/>
              <a:gd name="T87" fmla="*/ 220662 h 1046"/>
              <a:gd name="T88" fmla="*/ 388937 w 1709"/>
              <a:gd name="T89" fmla="*/ 296862 h 1046"/>
              <a:gd name="T90" fmla="*/ 258762 w 1709"/>
              <a:gd name="T91" fmla="*/ 396875 h 1046"/>
              <a:gd name="T92" fmla="*/ 236537 w 1709"/>
              <a:gd name="T93" fmla="*/ 288925 h 1046"/>
              <a:gd name="T94" fmla="*/ 130175 w 1709"/>
              <a:gd name="T95" fmla="*/ 282575 h 1046"/>
              <a:gd name="T96" fmla="*/ 76200 w 1709"/>
              <a:gd name="T97" fmla="*/ 388937 h 1046"/>
              <a:gd name="T98" fmla="*/ 0 w 1709"/>
              <a:gd name="T99" fmla="*/ 541337 h 1046"/>
              <a:gd name="T100" fmla="*/ 76200 w 1709"/>
              <a:gd name="T101" fmla="*/ 663575 h 1046"/>
              <a:gd name="T102" fmla="*/ 274637 w 1709"/>
              <a:gd name="T103" fmla="*/ 784225 h 1046"/>
              <a:gd name="T104" fmla="*/ 292100 w 1709"/>
              <a:gd name="T105" fmla="*/ 977900 h 1046"/>
              <a:gd name="T106" fmla="*/ 85725 w 1709"/>
              <a:gd name="T107" fmla="*/ 1179512 h 1046"/>
              <a:gd name="T108" fmla="*/ 211137 w 1709"/>
              <a:gd name="T109" fmla="*/ 1262062 h 104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709"/>
              <a:gd name="T166" fmla="*/ 0 h 1046"/>
              <a:gd name="T167" fmla="*/ 1709 w 1709"/>
              <a:gd name="T168" fmla="*/ 1046 h 104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709" h="1046">
                <a:moveTo>
                  <a:pt x="133" y="795"/>
                </a:moveTo>
                <a:lnTo>
                  <a:pt x="125" y="939"/>
                </a:lnTo>
                <a:lnTo>
                  <a:pt x="216" y="973"/>
                </a:lnTo>
                <a:lnTo>
                  <a:pt x="365" y="1018"/>
                </a:lnTo>
                <a:lnTo>
                  <a:pt x="432" y="979"/>
                </a:lnTo>
                <a:lnTo>
                  <a:pt x="394" y="878"/>
                </a:lnTo>
                <a:lnTo>
                  <a:pt x="494" y="826"/>
                </a:lnTo>
                <a:lnTo>
                  <a:pt x="595" y="883"/>
                </a:lnTo>
                <a:lnTo>
                  <a:pt x="531" y="961"/>
                </a:lnTo>
                <a:lnTo>
                  <a:pt x="600" y="1027"/>
                </a:lnTo>
                <a:lnTo>
                  <a:pt x="758" y="994"/>
                </a:lnTo>
                <a:lnTo>
                  <a:pt x="893" y="1046"/>
                </a:lnTo>
                <a:lnTo>
                  <a:pt x="1181" y="979"/>
                </a:lnTo>
                <a:lnTo>
                  <a:pt x="1147" y="874"/>
                </a:lnTo>
                <a:lnTo>
                  <a:pt x="1162" y="821"/>
                </a:lnTo>
                <a:lnTo>
                  <a:pt x="1210" y="816"/>
                </a:lnTo>
                <a:lnTo>
                  <a:pt x="1267" y="898"/>
                </a:lnTo>
                <a:lnTo>
                  <a:pt x="1363" y="883"/>
                </a:lnTo>
                <a:lnTo>
                  <a:pt x="1392" y="826"/>
                </a:lnTo>
                <a:lnTo>
                  <a:pt x="1421" y="782"/>
                </a:lnTo>
                <a:lnTo>
                  <a:pt x="1507" y="787"/>
                </a:lnTo>
                <a:lnTo>
                  <a:pt x="1555" y="734"/>
                </a:lnTo>
                <a:lnTo>
                  <a:pt x="1560" y="672"/>
                </a:lnTo>
                <a:lnTo>
                  <a:pt x="1608" y="605"/>
                </a:lnTo>
                <a:lnTo>
                  <a:pt x="1685" y="514"/>
                </a:lnTo>
                <a:lnTo>
                  <a:pt x="1709" y="461"/>
                </a:lnTo>
                <a:lnTo>
                  <a:pt x="1661" y="427"/>
                </a:lnTo>
                <a:lnTo>
                  <a:pt x="1512" y="456"/>
                </a:lnTo>
                <a:lnTo>
                  <a:pt x="1344" y="442"/>
                </a:lnTo>
                <a:lnTo>
                  <a:pt x="1243" y="298"/>
                </a:lnTo>
                <a:lnTo>
                  <a:pt x="1097" y="290"/>
                </a:lnTo>
                <a:lnTo>
                  <a:pt x="1061" y="173"/>
                </a:lnTo>
                <a:lnTo>
                  <a:pt x="979" y="110"/>
                </a:lnTo>
                <a:lnTo>
                  <a:pt x="830" y="158"/>
                </a:lnTo>
                <a:lnTo>
                  <a:pt x="681" y="165"/>
                </a:lnTo>
                <a:lnTo>
                  <a:pt x="701" y="77"/>
                </a:lnTo>
                <a:lnTo>
                  <a:pt x="653" y="10"/>
                </a:lnTo>
                <a:lnTo>
                  <a:pt x="595" y="0"/>
                </a:lnTo>
                <a:lnTo>
                  <a:pt x="523" y="38"/>
                </a:lnTo>
                <a:lnTo>
                  <a:pt x="485" y="101"/>
                </a:lnTo>
                <a:lnTo>
                  <a:pt x="405" y="290"/>
                </a:lnTo>
                <a:lnTo>
                  <a:pt x="350" y="240"/>
                </a:lnTo>
                <a:lnTo>
                  <a:pt x="384" y="173"/>
                </a:lnTo>
                <a:lnTo>
                  <a:pt x="331" y="139"/>
                </a:lnTo>
                <a:lnTo>
                  <a:pt x="245" y="187"/>
                </a:lnTo>
                <a:lnTo>
                  <a:pt x="163" y="250"/>
                </a:lnTo>
                <a:lnTo>
                  <a:pt x="149" y="182"/>
                </a:lnTo>
                <a:lnTo>
                  <a:pt x="82" y="178"/>
                </a:lnTo>
                <a:lnTo>
                  <a:pt x="48" y="245"/>
                </a:lnTo>
                <a:lnTo>
                  <a:pt x="0" y="341"/>
                </a:lnTo>
                <a:lnTo>
                  <a:pt x="48" y="418"/>
                </a:lnTo>
                <a:lnTo>
                  <a:pt x="173" y="494"/>
                </a:lnTo>
                <a:lnTo>
                  <a:pt x="184" y="616"/>
                </a:lnTo>
                <a:lnTo>
                  <a:pt x="54" y="743"/>
                </a:lnTo>
                <a:lnTo>
                  <a:pt x="133" y="795"/>
                </a:lnTo>
                <a:close/>
              </a:path>
            </a:pathLst>
          </a:cu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CH" altLang="it-IT" sz="2400">
              <a:latin typeface="Times New Roman" panose="02020603050405020304" pitchFamily="18" charset="0"/>
            </a:endParaRPr>
          </a:p>
        </p:txBody>
      </p:sp>
      <p:sp>
        <p:nvSpPr>
          <p:cNvPr id="25606" name="Freeform 6">
            <a:extLst>
              <a:ext uri="{FF2B5EF4-FFF2-40B4-BE49-F238E27FC236}">
                <a16:creationId xmlns:a16="http://schemas.microsoft.com/office/drawing/2014/main" id="{F6278066-50C3-5141-81AB-166A9F232B8F}"/>
              </a:ext>
            </a:extLst>
          </p:cNvPr>
          <p:cNvSpPr>
            <a:spLocks/>
          </p:cNvSpPr>
          <p:nvPr/>
        </p:nvSpPr>
        <p:spPr bwMode="auto">
          <a:xfrm rot="-1704219">
            <a:off x="2540000" y="3829050"/>
            <a:ext cx="1655763" cy="1936750"/>
          </a:xfrm>
          <a:custGeom>
            <a:avLst/>
            <a:gdLst>
              <a:gd name="T0" fmla="*/ 125823 w 908"/>
              <a:gd name="T1" fmla="*/ 1078861 h 1043"/>
              <a:gd name="T2" fmla="*/ 539764 w 908"/>
              <a:gd name="T3" fmla="*/ 1013869 h 1043"/>
              <a:gd name="T4" fmla="*/ 849764 w 908"/>
              <a:gd name="T5" fmla="*/ 1062149 h 1043"/>
              <a:gd name="T6" fmla="*/ 756764 w 908"/>
              <a:gd name="T7" fmla="*/ 1342541 h 1043"/>
              <a:gd name="T8" fmla="*/ 826058 w 908"/>
              <a:gd name="T9" fmla="*/ 1591366 h 1043"/>
              <a:gd name="T10" fmla="*/ 1013881 w 908"/>
              <a:gd name="T11" fmla="*/ 1710207 h 1043"/>
              <a:gd name="T12" fmla="*/ 1106881 w 908"/>
              <a:gd name="T13" fmla="*/ 1936750 h 1043"/>
              <a:gd name="T14" fmla="*/ 1212646 w 908"/>
              <a:gd name="T15" fmla="*/ 1888470 h 1043"/>
              <a:gd name="T16" fmla="*/ 1247293 w 908"/>
              <a:gd name="T17" fmla="*/ 1650787 h 1043"/>
              <a:gd name="T18" fmla="*/ 1491646 w 908"/>
              <a:gd name="T19" fmla="*/ 1712064 h 1043"/>
              <a:gd name="T20" fmla="*/ 1568234 w 908"/>
              <a:gd name="T21" fmla="*/ 1524517 h 1043"/>
              <a:gd name="T22" fmla="*/ 1473410 w 908"/>
              <a:gd name="T23" fmla="*/ 1180990 h 1043"/>
              <a:gd name="T24" fmla="*/ 1655763 w 908"/>
              <a:gd name="T25" fmla="*/ 997157 h 1043"/>
              <a:gd name="T26" fmla="*/ 1655763 w 908"/>
              <a:gd name="T27" fmla="*/ 564499 h 1043"/>
              <a:gd name="T28" fmla="*/ 1655763 w 908"/>
              <a:gd name="T29" fmla="*/ 278535 h 1043"/>
              <a:gd name="T30" fmla="*/ 1363999 w 908"/>
              <a:gd name="T31" fmla="*/ 224685 h 1043"/>
              <a:gd name="T32" fmla="*/ 1154293 w 908"/>
              <a:gd name="T33" fmla="*/ 0 h 1043"/>
              <a:gd name="T34" fmla="*/ 995646 w 908"/>
              <a:gd name="T35" fmla="*/ 79847 h 1043"/>
              <a:gd name="T36" fmla="*/ 789587 w 908"/>
              <a:gd name="T37" fmla="*/ 514362 h 1043"/>
              <a:gd name="T38" fmla="*/ 557999 w 908"/>
              <a:gd name="T39" fmla="*/ 278535 h 1043"/>
              <a:gd name="T40" fmla="*/ 249823 w 908"/>
              <a:gd name="T41" fmla="*/ 347241 h 1043"/>
              <a:gd name="T42" fmla="*/ 249823 w 908"/>
              <a:gd name="T43" fmla="*/ 531074 h 1043"/>
              <a:gd name="T44" fmla="*/ 206059 w 908"/>
              <a:gd name="T45" fmla="*/ 794754 h 1043"/>
              <a:gd name="T46" fmla="*/ 0 w 908"/>
              <a:gd name="T47" fmla="*/ 997157 h 1043"/>
              <a:gd name="T48" fmla="*/ 125823 w 908"/>
              <a:gd name="T49" fmla="*/ 1078861 h 1043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908"/>
              <a:gd name="T76" fmla="*/ 0 h 1043"/>
              <a:gd name="T77" fmla="*/ 908 w 908"/>
              <a:gd name="T78" fmla="*/ 1043 h 1043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908" h="1043">
                <a:moveTo>
                  <a:pt x="69" y="581"/>
                </a:moveTo>
                <a:lnTo>
                  <a:pt x="296" y="546"/>
                </a:lnTo>
                <a:lnTo>
                  <a:pt x="466" y="572"/>
                </a:lnTo>
                <a:lnTo>
                  <a:pt x="415" y="723"/>
                </a:lnTo>
                <a:lnTo>
                  <a:pt x="453" y="857"/>
                </a:lnTo>
                <a:lnTo>
                  <a:pt x="556" y="921"/>
                </a:lnTo>
                <a:lnTo>
                  <a:pt x="607" y="1043"/>
                </a:lnTo>
                <a:lnTo>
                  <a:pt x="665" y="1017"/>
                </a:lnTo>
                <a:lnTo>
                  <a:pt x="684" y="889"/>
                </a:lnTo>
                <a:lnTo>
                  <a:pt x="818" y="922"/>
                </a:lnTo>
                <a:lnTo>
                  <a:pt x="860" y="821"/>
                </a:lnTo>
                <a:lnTo>
                  <a:pt x="808" y="636"/>
                </a:lnTo>
                <a:lnTo>
                  <a:pt x="908" y="537"/>
                </a:lnTo>
                <a:lnTo>
                  <a:pt x="908" y="304"/>
                </a:lnTo>
                <a:lnTo>
                  <a:pt x="908" y="150"/>
                </a:lnTo>
                <a:lnTo>
                  <a:pt x="748" y="121"/>
                </a:lnTo>
                <a:lnTo>
                  <a:pt x="633" y="0"/>
                </a:lnTo>
                <a:lnTo>
                  <a:pt x="546" y="43"/>
                </a:lnTo>
                <a:lnTo>
                  <a:pt x="433" y="277"/>
                </a:lnTo>
                <a:lnTo>
                  <a:pt x="306" y="150"/>
                </a:lnTo>
                <a:lnTo>
                  <a:pt x="137" y="187"/>
                </a:lnTo>
                <a:lnTo>
                  <a:pt x="137" y="286"/>
                </a:lnTo>
                <a:lnTo>
                  <a:pt x="113" y="428"/>
                </a:lnTo>
                <a:lnTo>
                  <a:pt x="0" y="537"/>
                </a:lnTo>
                <a:lnTo>
                  <a:pt x="69" y="581"/>
                </a:lnTo>
                <a:close/>
              </a:path>
            </a:pathLst>
          </a:cu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CH" altLang="it-IT" sz="2400">
              <a:latin typeface="Times New Roman" panose="02020603050405020304" pitchFamily="18" charset="0"/>
            </a:endParaRPr>
          </a:p>
        </p:txBody>
      </p:sp>
      <p:sp>
        <p:nvSpPr>
          <p:cNvPr id="25607" name="Freeform 7">
            <a:extLst>
              <a:ext uri="{FF2B5EF4-FFF2-40B4-BE49-F238E27FC236}">
                <a16:creationId xmlns:a16="http://schemas.microsoft.com/office/drawing/2014/main" id="{2AD4CD3C-21EB-7648-836D-3AF195694771}"/>
              </a:ext>
            </a:extLst>
          </p:cNvPr>
          <p:cNvSpPr>
            <a:spLocks/>
          </p:cNvSpPr>
          <p:nvPr/>
        </p:nvSpPr>
        <p:spPr bwMode="auto">
          <a:xfrm rot="3695781">
            <a:off x="2951163" y="4059238"/>
            <a:ext cx="652462" cy="1128712"/>
          </a:xfrm>
          <a:custGeom>
            <a:avLst/>
            <a:gdLst>
              <a:gd name="T0" fmla="*/ 111449 w 603"/>
              <a:gd name="T1" fmla="*/ 197173 h 1683"/>
              <a:gd name="T2" fmla="*/ 138499 w 603"/>
              <a:gd name="T3" fmla="*/ 373555 h 1683"/>
              <a:gd name="T4" fmla="*/ 152566 w 603"/>
              <a:gd name="T5" fmla="*/ 519087 h 1683"/>
              <a:gd name="T6" fmla="*/ 160140 w 603"/>
              <a:gd name="T7" fmla="*/ 631086 h 1683"/>
              <a:gd name="T8" fmla="*/ 339756 w 603"/>
              <a:gd name="T9" fmla="*/ 540548 h 1683"/>
              <a:gd name="T10" fmla="*/ 146074 w 603"/>
              <a:gd name="T11" fmla="*/ 291735 h 1683"/>
              <a:gd name="T12" fmla="*/ 117941 w 603"/>
              <a:gd name="T13" fmla="*/ 171688 h 1683"/>
              <a:gd name="T14" fmla="*/ 215323 w 603"/>
              <a:gd name="T15" fmla="*/ 128766 h 1683"/>
              <a:gd name="T16" fmla="*/ 249948 w 603"/>
              <a:gd name="T17" fmla="*/ 197173 h 1683"/>
              <a:gd name="T18" fmla="*/ 160140 w 603"/>
              <a:gd name="T19" fmla="*/ 617673 h 1683"/>
              <a:gd name="T20" fmla="*/ 138499 w 603"/>
              <a:gd name="T21" fmla="*/ 515063 h 1683"/>
              <a:gd name="T22" fmla="*/ 34625 w 603"/>
              <a:gd name="T23" fmla="*/ 180406 h 1683"/>
              <a:gd name="T24" fmla="*/ 34625 w 603"/>
              <a:gd name="T25" fmla="*/ 352094 h 1683"/>
              <a:gd name="T26" fmla="*/ 276999 w 603"/>
              <a:gd name="T27" fmla="*/ 506344 h 1683"/>
              <a:gd name="T28" fmla="*/ 242374 w 603"/>
              <a:gd name="T29" fmla="*/ 257531 h 1683"/>
              <a:gd name="T30" fmla="*/ 201257 w 603"/>
              <a:gd name="T31" fmla="*/ 128766 h 1683"/>
              <a:gd name="T32" fmla="*/ 249948 w 603"/>
              <a:gd name="T33" fmla="*/ 98586 h 1683"/>
              <a:gd name="T34" fmla="*/ 457697 w 603"/>
              <a:gd name="T35" fmla="*/ 261555 h 1683"/>
              <a:gd name="T36" fmla="*/ 380873 w 603"/>
              <a:gd name="T37" fmla="*/ 352094 h 1683"/>
              <a:gd name="T38" fmla="*/ 305131 w 603"/>
              <a:gd name="T39" fmla="*/ 274298 h 1683"/>
              <a:gd name="T40" fmla="*/ 284573 w 603"/>
              <a:gd name="T41" fmla="*/ 488907 h 1683"/>
              <a:gd name="T42" fmla="*/ 394940 w 603"/>
              <a:gd name="T43" fmla="*/ 785337 h 1683"/>
              <a:gd name="T44" fmla="*/ 409006 w 603"/>
              <a:gd name="T45" fmla="*/ 617673 h 1683"/>
              <a:gd name="T46" fmla="*/ 374381 w 603"/>
              <a:gd name="T47" fmla="*/ 540548 h 1683"/>
              <a:gd name="T48" fmla="*/ 215323 w 603"/>
              <a:gd name="T49" fmla="*/ 767900 h 1683"/>
              <a:gd name="T50" fmla="*/ 242374 w 603"/>
              <a:gd name="T51" fmla="*/ 678032 h 1683"/>
              <a:gd name="T52" fmla="*/ 457697 w 603"/>
              <a:gd name="T53" fmla="*/ 523781 h 1683"/>
              <a:gd name="T54" fmla="*/ 484748 w 603"/>
              <a:gd name="T55" fmla="*/ 669313 h 1683"/>
              <a:gd name="T56" fmla="*/ 402514 w 603"/>
              <a:gd name="T57" fmla="*/ 849720 h 1683"/>
              <a:gd name="T58" fmla="*/ 374381 w 603"/>
              <a:gd name="T59" fmla="*/ 802774 h 1683"/>
              <a:gd name="T60" fmla="*/ 215323 w 603"/>
              <a:gd name="T61" fmla="*/ 806798 h 1683"/>
              <a:gd name="T62" fmla="*/ 298639 w 603"/>
              <a:gd name="T63" fmla="*/ 944282 h 1683"/>
              <a:gd name="T64" fmla="*/ 339756 w 603"/>
              <a:gd name="T65" fmla="*/ 905384 h 1683"/>
              <a:gd name="T66" fmla="*/ 207749 w 603"/>
              <a:gd name="T67" fmla="*/ 1128712 h 168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603"/>
              <a:gd name="T103" fmla="*/ 0 h 1683"/>
              <a:gd name="T104" fmla="*/ 603 w 603"/>
              <a:gd name="T105" fmla="*/ 1683 h 1683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603" h="1683">
                <a:moveTo>
                  <a:pt x="116" y="333"/>
                </a:moveTo>
                <a:cubicBezTo>
                  <a:pt x="112" y="320"/>
                  <a:pt x="114" y="286"/>
                  <a:pt x="103" y="294"/>
                </a:cubicBezTo>
                <a:cubicBezTo>
                  <a:pt x="87" y="306"/>
                  <a:pt x="90" y="332"/>
                  <a:pt x="90" y="352"/>
                </a:cubicBezTo>
                <a:cubicBezTo>
                  <a:pt x="90" y="494"/>
                  <a:pt x="86" y="470"/>
                  <a:pt x="128" y="557"/>
                </a:cubicBezTo>
                <a:cubicBezTo>
                  <a:pt x="130" y="582"/>
                  <a:pt x="133" y="608"/>
                  <a:pt x="135" y="633"/>
                </a:cubicBezTo>
                <a:cubicBezTo>
                  <a:pt x="138" y="680"/>
                  <a:pt x="138" y="727"/>
                  <a:pt x="141" y="774"/>
                </a:cubicBezTo>
                <a:cubicBezTo>
                  <a:pt x="144" y="812"/>
                  <a:pt x="154" y="889"/>
                  <a:pt x="154" y="889"/>
                </a:cubicBezTo>
                <a:cubicBezTo>
                  <a:pt x="152" y="906"/>
                  <a:pt x="131" y="943"/>
                  <a:pt x="148" y="941"/>
                </a:cubicBezTo>
                <a:cubicBezTo>
                  <a:pt x="177" y="938"/>
                  <a:pt x="190" y="901"/>
                  <a:pt x="212" y="883"/>
                </a:cubicBezTo>
                <a:cubicBezTo>
                  <a:pt x="245" y="856"/>
                  <a:pt x="280" y="832"/>
                  <a:pt x="314" y="806"/>
                </a:cubicBezTo>
                <a:cubicBezTo>
                  <a:pt x="320" y="727"/>
                  <a:pt x="337" y="618"/>
                  <a:pt x="244" y="589"/>
                </a:cubicBezTo>
                <a:cubicBezTo>
                  <a:pt x="129" y="474"/>
                  <a:pt x="147" y="534"/>
                  <a:pt x="135" y="435"/>
                </a:cubicBezTo>
                <a:cubicBezTo>
                  <a:pt x="133" y="384"/>
                  <a:pt x="135" y="332"/>
                  <a:pt x="128" y="281"/>
                </a:cubicBezTo>
                <a:cubicBezTo>
                  <a:pt x="126" y="271"/>
                  <a:pt x="109" y="266"/>
                  <a:pt x="109" y="256"/>
                </a:cubicBezTo>
                <a:cubicBezTo>
                  <a:pt x="104" y="128"/>
                  <a:pt x="88" y="145"/>
                  <a:pt x="148" y="115"/>
                </a:cubicBezTo>
                <a:cubicBezTo>
                  <a:pt x="165" y="141"/>
                  <a:pt x="181" y="167"/>
                  <a:pt x="199" y="192"/>
                </a:cubicBezTo>
                <a:cubicBezTo>
                  <a:pt x="211" y="209"/>
                  <a:pt x="231" y="223"/>
                  <a:pt x="237" y="243"/>
                </a:cubicBezTo>
                <a:cubicBezTo>
                  <a:pt x="242" y="259"/>
                  <a:pt x="233" y="277"/>
                  <a:pt x="231" y="294"/>
                </a:cubicBezTo>
                <a:cubicBezTo>
                  <a:pt x="223" y="355"/>
                  <a:pt x="214" y="414"/>
                  <a:pt x="199" y="473"/>
                </a:cubicBezTo>
                <a:cubicBezTo>
                  <a:pt x="182" y="622"/>
                  <a:pt x="171" y="773"/>
                  <a:pt x="148" y="921"/>
                </a:cubicBezTo>
                <a:cubicBezTo>
                  <a:pt x="146" y="934"/>
                  <a:pt x="137" y="896"/>
                  <a:pt x="135" y="883"/>
                </a:cubicBezTo>
                <a:cubicBezTo>
                  <a:pt x="130" y="845"/>
                  <a:pt x="130" y="806"/>
                  <a:pt x="128" y="768"/>
                </a:cubicBezTo>
                <a:cubicBezTo>
                  <a:pt x="120" y="613"/>
                  <a:pt x="120" y="423"/>
                  <a:pt x="84" y="281"/>
                </a:cubicBezTo>
                <a:cubicBezTo>
                  <a:pt x="80" y="264"/>
                  <a:pt x="49" y="273"/>
                  <a:pt x="32" y="269"/>
                </a:cubicBezTo>
                <a:cubicBezTo>
                  <a:pt x="23" y="210"/>
                  <a:pt x="30" y="0"/>
                  <a:pt x="0" y="205"/>
                </a:cubicBezTo>
                <a:cubicBezTo>
                  <a:pt x="9" y="279"/>
                  <a:pt x="6" y="465"/>
                  <a:pt x="32" y="525"/>
                </a:cubicBezTo>
                <a:cubicBezTo>
                  <a:pt x="65" y="601"/>
                  <a:pt x="148" y="638"/>
                  <a:pt x="212" y="678"/>
                </a:cubicBezTo>
                <a:cubicBezTo>
                  <a:pt x="218" y="697"/>
                  <a:pt x="238" y="768"/>
                  <a:pt x="256" y="755"/>
                </a:cubicBezTo>
                <a:cubicBezTo>
                  <a:pt x="281" y="738"/>
                  <a:pt x="261" y="695"/>
                  <a:pt x="263" y="665"/>
                </a:cubicBezTo>
                <a:cubicBezTo>
                  <a:pt x="250" y="571"/>
                  <a:pt x="249" y="475"/>
                  <a:pt x="224" y="384"/>
                </a:cubicBezTo>
                <a:cubicBezTo>
                  <a:pt x="218" y="361"/>
                  <a:pt x="180" y="356"/>
                  <a:pt x="173" y="333"/>
                </a:cubicBezTo>
                <a:cubicBezTo>
                  <a:pt x="170" y="325"/>
                  <a:pt x="183" y="217"/>
                  <a:pt x="186" y="192"/>
                </a:cubicBezTo>
                <a:cubicBezTo>
                  <a:pt x="188" y="179"/>
                  <a:pt x="183" y="162"/>
                  <a:pt x="192" y="153"/>
                </a:cubicBezTo>
                <a:cubicBezTo>
                  <a:pt x="201" y="144"/>
                  <a:pt x="218" y="149"/>
                  <a:pt x="231" y="147"/>
                </a:cubicBezTo>
                <a:cubicBezTo>
                  <a:pt x="269" y="177"/>
                  <a:pt x="314" y="200"/>
                  <a:pt x="346" y="237"/>
                </a:cubicBezTo>
                <a:cubicBezTo>
                  <a:pt x="383" y="280"/>
                  <a:pt x="393" y="341"/>
                  <a:pt x="423" y="390"/>
                </a:cubicBezTo>
                <a:cubicBezTo>
                  <a:pt x="427" y="454"/>
                  <a:pt x="447" y="626"/>
                  <a:pt x="391" y="659"/>
                </a:cubicBezTo>
                <a:cubicBezTo>
                  <a:pt x="351" y="682"/>
                  <a:pt x="372" y="567"/>
                  <a:pt x="352" y="525"/>
                </a:cubicBezTo>
                <a:cubicBezTo>
                  <a:pt x="337" y="495"/>
                  <a:pt x="309" y="474"/>
                  <a:pt x="288" y="448"/>
                </a:cubicBezTo>
                <a:cubicBezTo>
                  <a:pt x="286" y="435"/>
                  <a:pt x="295" y="406"/>
                  <a:pt x="282" y="409"/>
                </a:cubicBezTo>
                <a:cubicBezTo>
                  <a:pt x="232" y="422"/>
                  <a:pt x="164" y="437"/>
                  <a:pt x="148" y="486"/>
                </a:cubicBezTo>
                <a:cubicBezTo>
                  <a:pt x="112" y="598"/>
                  <a:pt x="202" y="668"/>
                  <a:pt x="263" y="729"/>
                </a:cubicBezTo>
                <a:cubicBezTo>
                  <a:pt x="299" y="904"/>
                  <a:pt x="259" y="1061"/>
                  <a:pt x="320" y="1235"/>
                </a:cubicBezTo>
                <a:cubicBezTo>
                  <a:pt x="335" y="1214"/>
                  <a:pt x="360" y="1197"/>
                  <a:pt x="365" y="1171"/>
                </a:cubicBezTo>
                <a:cubicBezTo>
                  <a:pt x="378" y="1095"/>
                  <a:pt x="368" y="1018"/>
                  <a:pt x="372" y="941"/>
                </a:cubicBezTo>
                <a:cubicBezTo>
                  <a:pt x="372" y="934"/>
                  <a:pt x="376" y="928"/>
                  <a:pt x="378" y="921"/>
                </a:cubicBezTo>
                <a:cubicBezTo>
                  <a:pt x="372" y="900"/>
                  <a:pt x="365" y="878"/>
                  <a:pt x="359" y="857"/>
                </a:cubicBezTo>
                <a:cubicBezTo>
                  <a:pt x="354" y="840"/>
                  <a:pt x="363" y="812"/>
                  <a:pt x="346" y="806"/>
                </a:cubicBezTo>
                <a:cubicBezTo>
                  <a:pt x="313" y="795"/>
                  <a:pt x="278" y="815"/>
                  <a:pt x="244" y="819"/>
                </a:cubicBezTo>
                <a:cubicBezTo>
                  <a:pt x="210" y="927"/>
                  <a:pt x="231" y="1038"/>
                  <a:pt x="199" y="1145"/>
                </a:cubicBezTo>
                <a:cubicBezTo>
                  <a:pt x="182" y="1143"/>
                  <a:pt x="159" y="1152"/>
                  <a:pt x="148" y="1139"/>
                </a:cubicBezTo>
                <a:cubicBezTo>
                  <a:pt x="96" y="1076"/>
                  <a:pt x="179" y="1024"/>
                  <a:pt x="224" y="1011"/>
                </a:cubicBezTo>
                <a:cubicBezTo>
                  <a:pt x="252" y="1012"/>
                  <a:pt x="492" y="1038"/>
                  <a:pt x="525" y="979"/>
                </a:cubicBezTo>
                <a:cubicBezTo>
                  <a:pt x="603" y="841"/>
                  <a:pt x="503" y="796"/>
                  <a:pt x="423" y="781"/>
                </a:cubicBezTo>
                <a:cubicBezTo>
                  <a:pt x="413" y="725"/>
                  <a:pt x="430" y="529"/>
                  <a:pt x="397" y="691"/>
                </a:cubicBezTo>
                <a:cubicBezTo>
                  <a:pt x="390" y="802"/>
                  <a:pt x="365" y="915"/>
                  <a:pt x="448" y="998"/>
                </a:cubicBezTo>
                <a:cubicBezTo>
                  <a:pt x="447" y="1019"/>
                  <a:pt x="415" y="1217"/>
                  <a:pt x="461" y="1248"/>
                </a:cubicBezTo>
                <a:cubicBezTo>
                  <a:pt x="456" y="1249"/>
                  <a:pt x="380" y="1254"/>
                  <a:pt x="372" y="1267"/>
                </a:cubicBezTo>
                <a:cubicBezTo>
                  <a:pt x="341" y="1320"/>
                  <a:pt x="394" y="1392"/>
                  <a:pt x="327" y="1427"/>
                </a:cubicBezTo>
                <a:cubicBezTo>
                  <a:pt x="318" y="1347"/>
                  <a:pt x="326" y="1274"/>
                  <a:pt x="346" y="1197"/>
                </a:cubicBezTo>
                <a:cubicBezTo>
                  <a:pt x="361" y="1032"/>
                  <a:pt x="364" y="1103"/>
                  <a:pt x="352" y="985"/>
                </a:cubicBezTo>
                <a:cubicBezTo>
                  <a:pt x="307" y="1076"/>
                  <a:pt x="269" y="1133"/>
                  <a:pt x="199" y="1203"/>
                </a:cubicBezTo>
                <a:cubicBezTo>
                  <a:pt x="182" y="1253"/>
                  <a:pt x="163" y="1339"/>
                  <a:pt x="186" y="1389"/>
                </a:cubicBezTo>
                <a:cubicBezTo>
                  <a:pt x="190" y="1399"/>
                  <a:pt x="254" y="1405"/>
                  <a:pt x="276" y="1408"/>
                </a:cubicBezTo>
                <a:cubicBezTo>
                  <a:pt x="293" y="1406"/>
                  <a:pt x="318" y="1415"/>
                  <a:pt x="327" y="1401"/>
                </a:cubicBezTo>
                <a:cubicBezTo>
                  <a:pt x="337" y="1386"/>
                  <a:pt x="330" y="1358"/>
                  <a:pt x="314" y="1350"/>
                </a:cubicBezTo>
                <a:cubicBezTo>
                  <a:pt x="293" y="1339"/>
                  <a:pt x="244" y="1357"/>
                  <a:pt x="244" y="1357"/>
                </a:cubicBezTo>
                <a:lnTo>
                  <a:pt x="192" y="1683"/>
                </a:lnTo>
              </a:path>
            </a:pathLst>
          </a:custGeom>
          <a:noFill/>
          <a:ln w="9525">
            <a:solidFill>
              <a:srgbClr val="B2B2B2"/>
            </a:solidFill>
            <a:prstDash val="lgDashDot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CH" altLang="it-IT" sz="2400">
              <a:latin typeface="Times New Roman" panose="02020603050405020304" pitchFamily="18" charset="0"/>
            </a:endParaRPr>
          </a:p>
        </p:txBody>
      </p:sp>
      <p:grpSp>
        <p:nvGrpSpPr>
          <p:cNvPr id="25608" name="Group 8">
            <a:extLst>
              <a:ext uri="{FF2B5EF4-FFF2-40B4-BE49-F238E27FC236}">
                <a16:creationId xmlns:a16="http://schemas.microsoft.com/office/drawing/2014/main" id="{C74C7895-6733-BB4F-AF32-CF79F2FBCCFD}"/>
              </a:ext>
            </a:extLst>
          </p:cNvPr>
          <p:cNvGrpSpPr>
            <a:grpSpLocks/>
          </p:cNvGrpSpPr>
          <p:nvPr/>
        </p:nvGrpSpPr>
        <p:grpSpPr bwMode="auto">
          <a:xfrm rot="-1704219">
            <a:off x="2220913" y="4752975"/>
            <a:ext cx="476250" cy="681038"/>
            <a:chOff x="1343" y="1997"/>
            <a:chExt cx="262" cy="367"/>
          </a:xfrm>
        </p:grpSpPr>
        <p:sp>
          <p:nvSpPr>
            <p:cNvPr id="25770" name="Freeform 9">
              <a:extLst>
                <a:ext uri="{FF2B5EF4-FFF2-40B4-BE49-F238E27FC236}">
                  <a16:creationId xmlns:a16="http://schemas.microsoft.com/office/drawing/2014/main" id="{7D5E00B5-92BE-EB46-93EB-3B75B35A3D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3" y="1997"/>
              <a:ext cx="262" cy="367"/>
            </a:xfrm>
            <a:custGeom>
              <a:avLst/>
              <a:gdLst>
                <a:gd name="T0" fmla="*/ 61 w 739"/>
                <a:gd name="T1" fmla="*/ 44 h 893"/>
                <a:gd name="T2" fmla="*/ 43 w 739"/>
                <a:gd name="T3" fmla="*/ 67 h 893"/>
                <a:gd name="T4" fmla="*/ 29 w 739"/>
                <a:gd name="T5" fmla="*/ 92 h 893"/>
                <a:gd name="T6" fmla="*/ 21 w 739"/>
                <a:gd name="T7" fmla="*/ 125 h 893"/>
                <a:gd name="T8" fmla="*/ 19 w 739"/>
                <a:gd name="T9" fmla="*/ 176 h 893"/>
                <a:gd name="T10" fmla="*/ 0 w 739"/>
                <a:gd name="T11" fmla="*/ 216 h 893"/>
                <a:gd name="T12" fmla="*/ 0 w 739"/>
                <a:gd name="T13" fmla="*/ 270 h 893"/>
                <a:gd name="T14" fmla="*/ 22 w 739"/>
                <a:gd name="T15" fmla="*/ 330 h 893"/>
                <a:gd name="T16" fmla="*/ 56 w 739"/>
                <a:gd name="T17" fmla="*/ 355 h 893"/>
                <a:gd name="T18" fmla="*/ 102 w 739"/>
                <a:gd name="T19" fmla="*/ 367 h 893"/>
                <a:gd name="T20" fmla="*/ 159 w 739"/>
                <a:gd name="T21" fmla="*/ 367 h 893"/>
                <a:gd name="T22" fmla="*/ 194 w 739"/>
                <a:gd name="T23" fmla="*/ 355 h 893"/>
                <a:gd name="T24" fmla="*/ 229 w 739"/>
                <a:gd name="T25" fmla="*/ 321 h 893"/>
                <a:gd name="T26" fmla="*/ 247 w 739"/>
                <a:gd name="T27" fmla="*/ 280 h 893"/>
                <a:gd name="T28" fmla="*/ 253 w 739"/>
                <a:gd name="T29" fmla="*/ 250 h 893"/>
                <a:gd name="T30" fmla="*/ 261 w 739"/>
                <a:gd name="T31" fmla="*/ 215 h 893"/>
                <a:gd name="T32" fmla="*/ 262 w 739"/>
                <a:gd name="T33" fmla="*/ 173 h 893"/>
                <a:gd name="T34" fmla="*/ 256 w 739"/>
                <a:gd name="T35" fmla="*/ 125 h 893"/>
                <a:gd name="T36" fmla="*/ 243 w 739"/>
                <a:gd name="T37" fmla="*/ 88 h 893"/>
                <a:gd name="T38" fmla="*/ 223 w 739"/>
                <a:gd name="T39" fmla="*/ 66 h 893"/>
                <a:gd name="T40" fmla="*/ 205 w 739"/>
                <a:gd name="T41" fmla="*/ 38 h 893"/>
                <a:gd name="T42" fmla="*/ 169 w 739"/>
                <a:gd name="T43" fmla="*/ 5 h 893"/>
                <a:gd name="T44" fmla="*/ 149 w 739"/>
                <a:gd name="T45" fmla="*/ 0 h 893"/>
                <a:gd name="T46" fmla="*/ 124 w 739"/>
                <a:gd name="T47" fmla="*/ 1 h 893"/>
                <a:gd name="T48" fmla="*/ 102 w 739"/>
                <a:gd name="T49" fmla="*/ 9 h 893"/>
                <a:gd name="T50" fmla="*/ 83 w 739"/>
                <a:gd name="T51" fmla="*/ 22 h 893"/>
                <a:gd name="T52" fmla="*/ 61 w 739"/>
                <a:gd name="T53" fmla="*/ 44 h 89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739"/>
                <a:gd name="T82" fmla="*/ 0 h 893"/>
                <a:gd name="T83" fmla="*/ 739 w 739"/>
                <a:gd name="T84" fmla="*/ 893 h 893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739" h="893">
                  <a:moveTo>
                    <a:pt x="173" y="106"/>
                  </a:moveTo>
                  <a:lnTo>
                    <a:pt x="122" y="163"/>
                  </a:lnTo>
                  <a:lnTo>
                    <a:pt x="83" y="224"/>
                  </a:lnTo>
                  <a:lnTo>
                    <a:pt x="58" y="304"/>
                  </a:lnTo>
                  <a:lnTo>
                    <a:pt x="54" y="429"/>
                  </a:lnTo>
                  <a:lnTo>
                    <a:pt x="0" y="525"/>
                  </a:lnTo>
                  <a:lnTo>
                    <a:pt x="0" y="656"/>
                  </a:lnTo>
                  <a:lnTo>
                    <a:pt x="61" y="803"/>
                  </a:lnTo>
                  <a:lnTo>
                    <a:pt x="157" y="864"/>
                  </a:lnTo>
                  <a:lnTo>
                    <a:pt x="288" y="893"/>
                  </a:lnTo>
                  <a:lnTo>
                    <a:pt x="448" y="893"/>
                  </a:lnTo>
                  <a:lnTo>
                    <a:pt x="547" y="864"/>
                  </a:lnTo>
                  <a:lnTo>
                    <a:pt x="646" y="781"/>
                  </a:lnTo>
                  <a:lnTo>
                    <a:pt x="698" y="682"/>
                  </a:lnTo>
                  <a:lnTo>
                    <a:pt x="714" y="608"/>
                  </a:lnTo>
                  <a:lnTo>
                    <a:pt x="736" y="522"/>
                  </a:lnTo>
                  <a:lnTo>
                    <a:pt x="739" y="422"/>
                  </a:lnTo>
                  <a:lnTo>
                    <a:pt x="723" y="304"/>
                  </a:lnTo>
                  <a:lnTo>
                    <a:pt x="685" y="214"/>
                  </a:lnTo>
                  <a:lnTo>
                    <a:pt x="630" y="160"/>
                  </a:lnTo>
                  <a:lnTo>
                    <a:pt x="579" y="93"/>
                  </a:lnTo>
                  <a:lnTo>
                    <a:pt x="477" y="13"/>
                  </a:lnTo>
                  <a:lnTo>
                    <a:pt x="419" y="0"/>
                  </a:lnTo>
                  <a:lnTo>
                    <a:pt x="349" y="3"/>
                  </a:lnTo>
                  <a:lnTo>
                    <a:pt x="288" y="22"/>
                  </a:lnTo>
                  <a:lnTo>
                    <a:pt x="234" y="54"/>
                  </a:lnTo>
                  <a:lnTo>
                    <a:pt x="173" y="106"/>
                  </a:lnTo>
                  <a:close/>
                </a:path>
              </a:pathLst>
            </a:custGeom>
            <a:gradFill rotWithShape="0">
              <a:gsLst>
                <a:gs pos="0">
                  <a:srgbClr val="763535"/>
                </a:gs>
                <a:gs pos="50000">
                  <a:srgbClr val="FF7373"/>
                </a:gs>
                <a:gs pos="100000">
                  <a:srgbClr val="763535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CH" altLang="it-IT" sz="2400">
                <a:latin typeface="Times New Roman" panose="02020603050405020304" pitchFamily="18" charset="0"/>
              </a:endParaRPr>
            </a:p>
          </p:txBody>
        </p:sp>
        <p:sp>
          <p:nvSpPr>
            <p:cNvPr id="25771" name="Freeform 10">
              <a:extLst>
                <a:ext uri="{FF2B5EF4-FFF2-40B4-BE49-F238E27FC236}">
                  <a16:creationId xmlns:a16="http://schemas.microsoft.com/office/drawing/2014/main" id="{2D6C7313-7845-6F43-A666-D1B8A1977F0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" y="2070"/>
              <a:ext cx="245" cy="281"/>
            </a:xfrm>
            <a:custGeom>
              <a:avLst/>
              <a:gdLst>
                <a:gd name="T0" fmla="*/ 40 w 691"/>
                <a:gd name="T1" fmla="*/ 16 h 682"/>
                <a:gd name="T2" fmla="*/ 24 w 691"/>
                <a:gd name="T3" fmla="*/ 41 h 682"/>
                <a:gd name="T4" fmla="*/ 22 w 691"/>
                <a:gd name="T5" fmla="*/ 67 h 682"/>
                <a:gd name="T6" fmla="*/ 21 w 691"/>
                <a:gd name="T7" fmla="*/ 105 h 682"/>
                <a:gd name="T8" fmla="*/ 9 w 691"/>
                <a:gd name="T9" fmla="*/ 123 h 682"/>
                <a:gd name="T10" fmla="*/ 2 w 691"/>
                <a:gd name="T11" fmla="*/ 146 h 682"/>
                <a:gd name="T12" fmla="*/ 0 w 691"/>
                <a:gd name="T13" fmla="*/ 176 h 682"/>
                <a:gd name="T14" fmla="*/ 10 w 691"/>
                <a:gd name="T15" fmla="*/ 219 h 682"/>
                <a:gd name="T16" fmla="*/ 25 w 691"/>
                <a:gd name="T17" fmla="*/ 248 h 682"/>
                <a:gd name="T18" fmla="*/ 49 w 691"/>
                <a:gd name="T19" fmla="*/ 267 h 682"/>
                <a:gd name="T20" fmla="*/ 73 w 691"/>
                <a:gd name="T21" fmla="*/ 273 h 682"/>
                <a:gd name="T22" fmla="*/ 116 w 691"/>
                <a:gd name="T23" fmla="*/ 281 h 682"/>
                <a:gd name="T24" fmla="*/ 158 w 691"/>
                <a:gd name="T25" fmla="*/ 276 h 682"/>
                <a:gd name="T26" fmla="*/ 188 w 691"/>
                <a:gd name="T27" fmla="*/ 262 h 682"/>
                <a:gd name="T28" fmla="*/ 221 w 691"/>
                <a:gd name="T29" fmla="*/ 231 h 682"/>
                <a:gd name="T30" fmla="*/ 234 w 691"/>
                <a:gd name="T31" fmla="*/ 189 h 682"/>
                <a:gd name="T32" fmla="*/ 241 w 691"/>
                <a:gd name="T33" fmla="*/ 156 h 682"/>
                <a:gd name="T34" fmla="*/ 245 w 691"/>
                <a:gd name="T35" fmla="*/ 110 h 682"/>
                <a:gd name="T36" fmla="*/ 242 w 691"/>
                <a:gd name="T37" fmla="*/ 75 h 682"/>
                <a:gd name="T38" fmla="*/ 235 w 691"/>
                <a:gd name="T39" fmla="*/ 46 h 682"/>
                <a:gd name="T40" fmla="*/ 225 w 691"/>
                <a:gd name="T41" fmla="*/ 28 h 682"/>
                <a:gd name="T42" fmla="*/ 201 w 691"/>
                <a:gd name="T43" fmla="*/ 16 h 682"/>
                <a:gd name="T44" fmla="*/ 177 w 691"/>
                <a:gd name="T45" fmla="*/ 3 h 682"/>
                <a:gd name="T46" fmla="*/ 125 w 691"/>
                <a:gd name="T47" fmla="*/ 0 h 682"/>
                <a:gd name="T48" fmla="*/ 93 w 691"/>
                <a:gd name="T49" fmla="*/ 0 h 682"/>
                <a:gd name="T50" fmla="*/ 66 w 691"/>
                <a:gd name="T51" fmla="*/ 3 h 682"/>
                <a:gd name="T52" fmla="*/ 40 w 691"/>
                <a:gd name="T53" fmla="*/ 16 h 68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91"/>
                <a:gd name="T82" fmla="*/ 0 h 682"/>
                <a:gd name="T83" fmla="*/ 691 w 691"/>
                <a:gd name="T84" fmla="*/ 682 h 68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91" h="682">
                  <a:moveTo>
                    <a:pt x="112" y="39"/>
                  </a:moveTo>
                  <a:lnTo>
                    <a:pt x="67" y="99"/>
                  </a:lnTo>
                  <a:lnTo>
                    <a:pt x="61" y="163"/>
                  </a:lnTo>
                  <a:lnTo>
                    <a:pt x="58" y="256"/>
                  </a:lnTo>
                  <a:lnTo>
                    <a:pt x="26" y="298"/>
                  </a:lnTo>
                  <a:lnTo>
                    <a:pt x="7" y="355"/>
                  </a:lnTo>
                  <a:lnTo>
                    <a:pt x="0" y="426"/>
                  </a:lnTo>
                  <a:lnTo>
                    <a:pt x="29" y="531"/>
                  </a:lnTo>
                  <a:lnTo>
                    <a:pt x="71" y="602"/>
                  </a:lnTo>
                  <a:lnTo>
                    <a:pt x="138" y="647"/>
                  </a:lnTo>
                  <a:lnTo>
                    <a:pt x="205" y="663"/>
                  </a:lnTo>
                  <a:lnTo>
                    <a:pt x="327" y="682"/>
                  </a:lnTo>
                  <a:lnTo>
                    <a:pt x="445" y="669"/>
                  </a:lnTo>
                  <a:lnTo>
                    <a:pt x="531" y="637"/>
                  </a:lnTo>
                  <a:lnTo>
                    <a:pt x="624" y="560"/>
                  </a:lnTo>
                  <a:lnTo>
                    <a:pt x="659" y="458"/>
                  </a:lnTo>
                  <a:lnTo>
                    <a:pt x="679" y="378"/>
                  </a:lnTo>
                  <a:lnTo>
                    <a:pt x="691" y="266"/>
                  </a:lnTo>
                  <a:lnTo>
                    <a:pt x="682" y="183"/>
                  </a:lnTo>
                  <a:lnTo>
                    <a:pt x="663" y="112"/>
                  </a:lnTo>
                  <a:lnTo>
                    <a:pt x="634" y="67"/>
                  </a:lnTo>
                  <a:lnTo>
                    <a:pt x="567" y="39"/>
                  </a:lnTo>
                  <a:lnTo>
                    <a:pt x="499" y="7"/>
                  </a:lnTo>
                  <a:lnTo>
                    <a:pt x="352" y="0"/>
                  </a:lnTo>
                  <a:lnTo>
                    <a:pt x="263" y="0"/>
                  </a:lnTo>
                  <a:lnTo>
                    <a:pt x="186" y="7"/>
                  </a:lnTo>
                  <a:lnTo>
                    <a:pt x="112" y="39"/>
                  </a:lnTo>
                  <a:close/>
                </a:path>
              </a:pathLst>
            </a:custGeom>
            <a:gradFill rotWithShape="0">
              <a:gsLst>
                <a:gs pos="0">
                  <a:srgbClr val="FFFF99"/>
                </a:gs>
                <a:gs pos="50000">
                  <a:srgbClr val="FFFFDD"/>
                </a:gs>
                <a:gs pos="100000">
                  <a:srgbClr val="FFFF99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CH" altLang="it-IT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25772" name="Group 11">
              <a:extLst>
                <a:ext uri="{FF2B5EF4-FFF2-40B4-BE49-F238E27FC236}">
                  <a16:creationId xmlns:a16="http://schemas.microsoft.com/office/drawing/2014/main" id="{06141625-7228-0747-A250-5E07676FDFB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6" y="2118"/>
              <a:ext cx="124" cy="209"/>
              <a:chOff x="1396" y="2084"/>
              <a:chExt cx="141" cy="243"/>
            </a:xfrm>
          </p:grpSpPr>
          <p:sp>
            <p:nvSpPr>
              <p:cNvPr id="25774" name="Freeform 12">
                <a:extLst>
                  <a:ext uri="{FF2B5EF4-FFF2-40B4-BE49-F238E27FC236}">
                    <a16:creationId xmlns:a16="http://schemas.microsoft.com/office/drawing/2014/main" id="{104293A5-BC14-F040-94D4-6ED030BE5BE2}"/>
                  </a:ext>
                </a:extLst>
              </p:cNvPr>
              <p:cNvSpPr>
                <a:spLocks/>
              </p:cNvSpPr>
              <p:nvPr/>
            </p:nvSpPr>
            <p:spPr bwMode="auto">
              <a:xfrm rot="2657419">
                <a:off x="1396" y="2084"/>
                <a:ext cx="141" cy="243"/>
              </a:xfrm>
              <a:custGeom>
                <a:avLst/>
                <a:gdLst>
                  <a:gd name="T0" fmla="*/ 59 w 425"/>
                  <a:gd name="T1" fmla="*/ 3 h 553"/>
                  <a:gd name="T2" fmla="*/ 31 w 425"/>
                  <a:gd name="T3" fmla="*/ 15 h 553"/>
                  <a:gd name="T4" fmla="*/ 18 w 425"/>
                  <a:gd name="T5" fmla="*/ 31 h 553"/>
                  <a:gd name="T6" fmla="*/ 3 w 425"/>
                  <a:gd name="T7" fmla="*/ 77 h 553"/>
                  <a:gd name="T8" fmla="*/ 0 w 425"/>
                  <a:gd name="T9" fmla="*/ 112 h 553"/>
                  <a:gd name="T10" fmla="*/ 4 w 425"/>
                  <a:gd name="T11" fmla="*/ 148 h 553"/>
                  <a:gd name="T12" fmla="*/ 14 w 425"/>
                  <a:gd name="T13" fmla="*/ 190 h 553"/>
                  <a:gd name="T14" fmla="*/ 29 w 425"/>
                  <a:gd name="T15" fmla="*/ 222 h 553"/>
                  <a:gd name="T16" fmla="*/ 54 w 425"/>
                  <a:gd name="T17" fmla="*/ 237 h 553"/>
                  <a:gd name="T18" fmla="*/ 73 w 425"/>
                  <a:gd name="T19" fmla="*/ 243 h 553"/>
                  <a:gd name="T20" fmla="*/ 95 w 425"/>
                  <a:gd name="T21" fmla="*/ 243 h 553"/>
                  <a:gd name="T22" fmla="*/ 121 w 425"/>
                  <a:gd name="T23" fmla="*/ 228 h 553"/>
                  <a:gd name="T24" fmla="*/ 138 w 425"/>
                  <a:gd name="T25" fmla="*/ 194 h 553"/>
                  <a:gd name="T26" fmla="*/ 141 w 425"/>
                  <a:gd name="T27" fmla="*/ 164 h 553"/>
                  <a:gd name="T28" fmla="*/ 134 w 425"/>
                  <a:gd name="T29" fmla="*/ 123 h 553"/>
                  <a:gd name="T30" fmla="*/ 128 w 425"/>
                  <a:gd name="T31" fmla="*/ 84 h 553"/>
                  <a:gd name="T32" fmla="*/ 123 w 425"/>
                  <a:gd name="T33" fmla="*/ 58 h 553"/>
                  <a:gd name="T34" fmla="*/ 116 w 425"/>
                  <a:gd name="T35" fmla="*/ 29 h 553"/>
                  <a:gd name="T36" fmla="*/ 98 w 425"/>
                  <a:gd name="T37" fmla="*/ 4 h 553"/>
                  <a:gd name="T38" fmla="*/ 77 w 425"/>
                  <a:gd name="T39" fmla="*/ 0 h 553"/>
                  <a:gd name="T40" fmla="*/ 59 w 425"/>
                  <a:gd name="T41" fmla="*/ 3 h 55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25"/>
                  <a:gd name="T64" fmla="*/ 0 h 553"/>
                  <a:gd name="T65" fmla="*/ 425 w 425"/>
                  <a:gd name="T66" fmla="*/ 553 h 55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25" h="553">
                    <a:moveTo>
                      <a:pt x="179" y="6"/>
                    </a:moveTo>
                    <a:lnTo>
                      <a:pt x="93" y="35"/>
                    </a:lnTo>
                    <a:lnTo>
                      <a:pt x="54" y="70"/>
                    </a:lnTo>
                    <a:lnTo>
                      <a:pt x="9" y="176"/>
                    </a:lnTo>
                    <a:lnTo>
                      <a:pt x="0" y="256"/>
                    </a:lnTo>
                    <a:lnTo>
                      <a:pt x="13" y="336"/>
                    </a:lnTo>
                    <a:lnTo>
                      <a:pt x="41" y="432"/>
                    </a:lnTo>
                    <a:lnTo>
                      <a:pt x="86" y="505"/>
                    </a:lnTo>
                    <a:lnTo>
                      <a:pt x="163" y="540"/>
                    </a:lnTo>
                    <a:lnTo>
                      <a:pt x="221" y="553"/>
                    </a:lnTo>
                    <a:lnTo>
                      <a:pt x="285" y="553"/>
                    </a:lnTo>
                    <a:lnTo>
                      <a:pt x="365" y="518"/>
                    </a:lnTo>
                    <a:lnTo>
                      <a:pt x="416" y="441"/>
                    </a:lnTo>
                    <a:lnTo>
                      <a:pt x="425" y="374"/>
                    </a:lnTo>
                    <a:lnTo>
                      <a:pt x="403" y="281"/>
                    </a:lnTo>
                    <a:lnTo>
                      <a:pt x="387" y="192"/>
                    </a:lnTo>
                    <a:lnTo>
                      <a:pt x="371" y="131"/>
                    </a:lnTo>
                    <a:lnTo>
                      <a:pt x="349" y="67"/>
                    </a:lnTo>
                    <a:lnTo>
                      <a:pt x="294" y="9"/>
                    </a:lnTo>
                    <a:lnTo>
                      <a:pt x="233" y="0"/>
                    </a:lnTo>
                    <a:lnTo>
                      <a:pt x="179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761800"/>
                  </a:gs>
                  <a:gs pos="50000">
                    <a:srgbClr val="FF3300"/>
                  </a:gs>
                  <a:gs pos="100000">
                    <a:srgbClr val="761800"/>
                  </a:gs>
                </a:gsLst>
                <a:lin ang="189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CH" altLang="it-IT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775" name="Freeform 13">
                <a:extLst>
                  <a:ext uri="{FF2B5EF4-FFF2-40B4-BE49-F238E27FC236}">
                    <a16:creationId xmlns:a16="http://schemas.microsoft.com/office/drawing/2014/main" id="{B246C7AE-5D7E-B04F-BF38-5AEFC8E1C6A4}"/>
                  </a:ext>
                </a:extLst>
              </p:cNvPr>
              <p:cNvSpPr>
                <a:spLocks/>
              </p:cNvSpPr>
              <p:nvPr/>
            </p:nvSpPr>
            <p:spPr bwMode="auto">
              <a:xfrm rot="2657419">
                <a:off x="1449" y="2119"/>
                <a:ext cx="62" cy="190"/>
              </a:xfrm>
              <a:custGeom>
                <a:avLst/>
                <a:gdLst>
                  <a:gd name="T0" fmla="*/ 28 w 157"/>
                  <a:gd name="T1" fmla="*/ 1 h 384"/>
                  <a:gd name="T2" fmla="*/ 9 w 157"/>
                  <a:gd name="T3" fmla="*/ 0 h 384"/>
                  <a:gd name="T4" fmla="*/ 4 w 157"/>
                  <a:gd name="T5" fmla="*/ 9 h 384"/>
                  <a:gd name="T6" fmla="*/ 2 w 157"/>
                  <a:gd name="T7" fmla="*/ 25 h 384"/>
                  <a:gd name="T8" fmla="*/ 0 w 157"/>
                  <a:gd name="T9" fmla="*/ 54 h 384"/>
                  <a:gd name="T10" fmla="*/ 3 w 157"/>
                  <a:gd name="T11" fmla="*/ 89 h 384"/>
                  <a:gd name="T12" fmla="*/ 9 w 157"/>
                  <a:gd name="T13" fmla="*/ 127 h 384"/>
                  <a:gd name="T14" fmla="*/ 19 w 157"/>
                  <a:gd name="T15" fmla="*/ 152 h 384"/>
                  <a:gd name="T16" fmla="*/ 37 w 157"/>
                  <a:gd name="T17" fmla="*/ 174 h 384"/>
                  <a:gd name="T18" fmla="*/ 52 w 157"/>
                  <a:gd name="T19" fmla="*/ 190 h 384"/>
                  <a:gd name="T20" fmla="*/ 62 w 157"/>
                  <a:gd name="T21" fmla="*/ 162 h 384"/>
                  <a:gd name="T22" fmla="*/ 56 w 157"/>
                  <a:gd name="T23" fmla="*/ 127 h 384"/>
                  <a:gd name="T24" fmla="*/ 46 w 157"/>
                  <a:gd name="T25" fmla="*/ 87 h 384"/>
                  <a:gd name="T26" fmla="*/ 39 w 157"/>
                  <a:gd name="T27" fmla="*/ 55 h 384"/>
                  <a:gd name="T28" fmla="*/ 37 w 157"/>
                  <a:gd name="T29" fmla="*/ 24 h 384"/>
                  <a:gd name="T30" fmla="*/ 28 w 157"/>
                  <a:gd name="T31" fmla="*/ 1 h 38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57"/>
                  <a:gd name="T49" fmla="*/ 0 h 384"/>
                  <a:gd name="T50" fmla="*/ 157 w 157"/>
                  <a:gd name="T51" fmla="*/ 384 h 38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57" h="384">
                    <a:moveTo>
                      <a:pt x="71" y="3"/>
                    </a:moveTo>
                    <a:lnTo>
                      <a:pt x="23" y="0"/>
                    </a:lnTo>
                    <a:lnTo>
                      <a:pt x="10" y="19"/>
                    </a:lnTo>
                    <a:lnTo>
                      <a:pt x="4" y="51"/>
                    </a:lnTo>
                    <a:lnTo>
                      <a:pt x="0" y="109"/>
                    </a:lnTo>
                    <a:lnTo>
                      <a:pt x="7" y="179"/>
                    </a:lnTo>
                    <a:lnTo>
                      <a:pt x="23" y="256"/>
                    </a:lnTo>
                    <a:lnTo>
                      <a:pt x="48" y="307"/>
                    </a:lnTo>
                    <a:lnTo>
                      <a:pt x="93" y="352"/>
                    </a:lnTo>
                    <a:lnTo>
                      <a:pt x="132" y="384"/>
                    </a:lnTo>
                    <a:lnTo>
                      <a:pt x="157" y="327"/>
                    </a:lnTo>
                    <a:lnTo>
                      <a:pt x="141" y="256"/>
                    </a:lnTo>
                    <a:lnTo>
                      <a:pt x="116" y="176"/>
                    </a:lnTo>
                    <a:lnTo>
                      <a:pt x="100" y="112"/>
                    </a:lnTo>
                    <a:lnTo>
                      <a:pt x="93" y="48"/>
                    </a:lnTo>
                    <a:lnTo>
                      <a:pt x="71" y="3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CEC2"/>
                  </a:gs>
                  <a:gs pos="100000">
                    <a:srgbClr val="FF3300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CH" altLang="it-IT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776" name="Freeform 14">
                <a:extLst>
                  <a:ext uri="{FF2B5EF4-FFF2-40B4-BE49-F238E27FC236}">
                    <a16:creationId xmlns:a16="http://schemas.microsoft.com/office/drawing/2014/main" id="{98242B22-5DDA-234F-8F19-A595B4CC15B3}"/>
                  </a:ext>
                </a:extLst>
              </p:cNvPr>
              <p:cNvSpPr>
                <a:spLocks/>
              </p:cNvSpPr>
              <p:nvPr/>
            </p:nvSpPr>
            <p:spPr bwMode="auto">
              <a:xfrm rot="2657419">
                <a:off x="1454" y="2123"/>
                <a:ext cx="57" cy="176"/>
              </a:xfrm>
              <a:custGeom>
                <a:avLst/>
                <a:gdLst>
                  <a:gd name="T0" fmla="*/ 28 w 144"/>
                  <a:gd name="T1" fmla="*/ 6 h 355"/>
                  <a:gd name="T2" fmla="*/ 21 w 144"/>
                  <a:gd name="T3" fmla="*/ 0 h 355"/>
                  <a:gd name="T4" fmla="*/ 5 w 144"/>
                  <a:gd name="T5" fmla="*/ 6 h 355"/>
                  <a:gd name="T6" fmla="*/ 0 w 144"/>
                  <a:gd name="T7" fmla="*/ 24 h 355"/>
                  <a:gd name="T8" fmla="*/ 2 w 144"/>
                  <a:gd name="T9" fmla="*/ 44 h 355"/>
                  <a:gd name="T10" fmla="*/ 4 w 144"/>
                  <a:gd name="T11" fmla="*/ 61 h 355"/>
                  <a:gd name="T12" fmla="*/ 8 w 144"/>
                  <a:gd name="T13" fmla="*/ 82 h 355"/>
                  <a:gd name="T14" fmla="*/ 8 w 144"/>
                  <a:gd name="T15" fmla="*/ 114 h 355"/>
                  <a:gd name="T16" fmla="*/ 10 w 144"/>
                  <a:gd name="T17" fmla="*/ 143 h 355"/>
                  <a:gd name="T18" fmla="*/ 27 w 144"/>
                  <a:gd name="T19" fmla="*/ 167 h 355"/>
                  <a:gd name="T20" fmla="*/ 43 w 144"/>
                  <a:gd name="T21" fmla="*/ 176 h 355"/>
                  <a:gd name="T22" fmla="*/ 54 w 144"/>
                  <a:gd name="T23" fmla="*/ 173 h 355"/>
                  <a:gd name="T24" fmla="*/ 57 w 144"/>
                  <a:gd name="T25" fmla="*/ 151 h 35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44"/>
                  <a:gd name="T40" fmla="*/ 0 h 355"/>
                  <a:gd name="T41" fmla="*/ 144 w 144"/>
                  <a:gd name="T42" fmla="*/ 355 h 35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44" h="355">
                    <a:moveTo>
                      <a:pt x="70" y="12"/>
                    </a:moveTo>
                    <a:lnTo>
                      <a:pt x="54" y="0"/>
                    </a:lnTo>
                    <a:lnTo>
                      <a:pt x="13" y="12"/>
                    </a:lnTo>
                    <a:lnTo>
                      <a:pt x="0" y="48"/>
                    </a:lnTo>
                    <a:lnTo>
                      <a:pt x="6" y="89"/>
                    </a:lnTo>
                    <a:lnTo>
                      <a:pt x="9" y="124"/>
                    </a:lnTo>
                    <a:lnTo>
                      <a:pt x="19" y="166"/>
                    </a:lnTo>
                    <a:lnTo>
                      <a:pt x="19" y="230"/>
                    </a:lnTo>
                    <a:lnTo>
                      <a:pt x="25" y="288"/>
                    </a:lnTo>
                    <a:lnTo>
                      <a:pt x="67" y="336"/>
                    </a:lnTo>
                    <a:lnTo>
                      <a:pt x="109" y="355"/>
                    </a:lnTo>
                    <a:lnTo>
                      <a:pt x="137" y="348"/>
                    </a:lnTo>
                    <a:lnTo>
                      <a:pt x="144" y="304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CH" altLang="it-IT" sz="240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25773" name="Freeform 15">
              <a:extLst>
                <a:ext uri="{FF2B5EF4-FFF2-40B4-BE49-F238E27FC236}">
                  <a16:creationId xmlns:a16="http://schemas.microsoft.com/office/drawing/2014/main" id="{D30D2B9E-6320-1147-AB8D-A60EF92EB6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4" y="2014"/>
              <a:ext cx="120" cy="49"/>
            </a:xfrm>
            <a:custGeom>
              <a:avLst/>
              <a:gdLst>
                <a:gd name="T0" fmla="*/ 0 w 339"/>
                <a:gd name="T1" fmla="*/ 31 h 120"/>
                <a:gd name="T2" fmla="*/ 8 w 339"/>
                <a:gd name="T3" fmla="*/ 22 h 120"/>
                <a:gd name="T4" fmla="*/ 22 w 339"/>
                <a:gd name="T5" fmla="*/ 11 h 120"/>
                <a:gd name="T6" fmla="*/ 40 w 339"/>
                <a:gd name="T7" fmla="*/ 6 h 120"/>
                <a:gd name="T8" fmla="*/ 61 w 339"/>
                <a:gd name="T9" fmla="*/ 0 h 120"/>
                <a:gd name="T10" fmla="*/ 82 w 339"/>
                <a:gd name="T11" fmla="*/ 4 h 120"/>
                <a:gd name="T12" fmla="*/ 99 w 339"/>
                <a:gd name="T13" fmla="*/ 9 h 120"/>
                <a:gd name="T14" fmla="*/ 114 w 339"/>
                <a:gd name="T15" fmla="*/ 20 h 120"/>
                <a:gd name="T16" fmla="*/ 120 w 339"/>
                <a:gd name="T17" fmla="*/ 36 h 120"/>
                <a:gd name="T18" fmla="*/ 114 w 339"/>
                <a:gd name="T19" fmla="*/ 46 h 120"/>
                <a:gd name="T20" fmla="*/ 101 w 339"/>
                <a:gd name="T21" fmla="*/ 49 h 120"/>
                <a:gd name="T22" fmla="*/ 72 w 339"/>
                <a:gd name="T23" fmla="*/ 47 h 120"/>
                <a:gd name="T24" fmla="*/ 36 w 339"/>
                <a:gd name="T25" fmla="*/ 42 h 120"/>
                <a:gd name="T26" fmla="*/ 10 w 339"/>
                <a:gd name="T27" fmla="*/ 46 h 120"/>
                <a:gd name="T28" fmla="*/ 3 w 339"/>
                <a:gd name="T29" fmla="*/ 45 h 120"/>
                <a:gd name="T30" fmla="*/ 0 w 339"/>
                <a:gd name="T31" fmla="*/ 31 h 12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39"/>
                <a:gd name="T49" fmla="*/ 0 h 120"/>
                <a:gd name="T50" fmla="*/ 339 w 339"/>
                <a:gd name="T51" fmla="*/ 120 h 12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39" h="120">
                  <a:moveTo>
                    <a:pt x="0" y="75"/>
                  </a:moveTo>
                  <a:lnTo>
                    <a:pt x="22" y="53"/>
                  </a:lnTo>
                  <a:lnTo>
                    <a:pt x="61" y="26"/>
                  </a:lnTo>
                  <a:lnTo>
                    <a:pt x="114" y="15"/>
                  </a:lnTo>
                  <a:lnTo>
                    <a:pt x="172" y="0"/>
                  </a:lnTo>
                  <a:lnTo>
                    <a:pt x="232" y="10"/>
                  </a:lnTo>
                  <a:lnTo>
                    <a:pt x="281" y="21"/>
                  </a:lnTo>
                  <a:lnTo>
                    <a:pt x="323" y="48"/>
                  </a:lnTo>
                  <a:lnTo>
                    <a:pt x="339" y="89"/>
                  </a:lnTo>
                  <a:lnTo>
                    <a:pt x="323" y="112"/>
                  </a:lnTo>
                  <a:lnTo>
                    <a:pt x="284" y="120"/>
                  </a:lnTo>
                  <a:lnTo>
                    <a:pt x="204" y="115"/>
                  </a:lnTo>
                  <a:lnTo>
                    <a:pt x="101" y="102"/>
                  </a:lnTo>
                  <a:lnTo>
                    <a:pt x="29" y="113"/>
                  </a:lnTo>
                  <a:lnTo>
                    <a:pt x="9" y="109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CH" altLang="it-IT" sz="2400">
                <a:latin typeface="Times New Roman" panose="02020603050405020304" pitchFamily="18" charset="0"/>
              </a:endParaRPr>
            </a:p>
          </p:txBody>
        </p:sp>
      </p:grpSp>
      <p:sp>
        <p:nvSpPr>
          <p:cNvPr id="25609" name="Freeform 16">
            <a:extLst>
              <a:ext uri="{FF2B5EF4-FFF2-40B4-BE49-F238E27FC236}">
                <a16:creationId xmlns:a16="http://schemas.microsoft.com/office/drawing/2014/main" id="{F086A790-2F3C-424A-B817-BCD473CB6ACC}"/>
              </a:ext>
            </a:extLst>
          </p:cNvPr>
          <p:cNvSpPr>
            <a:spLocks/>
          </p:cNvSpPr>
          <p:nvPr/>
        </p:nvSpPr>
        <p:spPr bwMode="auto">
          <a:xfrm rot="-1704219">
            <a:off x="1173163" y="4083050"/>
            <a:ext cx="1181100" cy="330200"/>
          </a:xfrm>
          <a:custGeom>
            <a:avLst/>
            <a:gdLst>
              <a:gd name="T0" fmla="*/ 1181100 w 646"/>
              <a:gd name="T1" fmla="*/ 330200 h 178"/>
              <a:gd name="T2" fmla="*/ 479022 w 646"/>
              <a:gd name="T3" fmla="*/ 22261 h 178"/>
              <a:gd name="T4" fmla="*/ 0 w 646"/>
              <a:gd name="T5" fmla="*/ 200346 h 178"/>
              <a:gd name="T6" fmla="*/ 0 60000 65536"/>
              <a:gd name="T7" fmla="*/ 0 60000 65536"/>
              <a:gd name="T8" fmla="*/ 0 60000 65536"/>
              <a:gd name="T9" fmla="*/ 0 w 646"/>
              <a:gd name="T10" fmla="*/ 0 h 178"/>
              <a:gd name="T11" fmla="*/ 646 w 646"/>
              <a:gd name="T12" fmla="*/ 178 h 17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46" h="178">
                <a:moveTo>
                  <a:pt x="646" y="178"/>
                </a:moveTo>
                <a:cubicBezTo>
                  <a:pt x="582" y="150"/>
                  <a:pt x="370" y="24"/>
                  <a:pt x="262" y="12"/>
                </a:cubicBezTo>
                <a:cubicBezTo>
                  <a:pt x="154" y="0"/>
                  <a:pt x="55" y="88"/>
                  <a:pt x="0" y="108"/>
                </a:cubicBez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CH" altLang="it-IT" sz="2400">
              <a:latin typeface="Times New Roman" panose="02020603050405020304" pitchFamily="18" charset="0"/>
            </a:endParaRPr>
          </a:p>
        </p:txBody>
      </p:sp>
      <p:sp>
        <p:nvSpPr>
          <p:cNvPr id="25610" name="Freeform 17">
            <a:extLst>
              <a:ext uri="{FF2B5EF4-FFF2-40B4-BE49-F238E27FC236}">
                <a16:creationId xmlns:a16="http://schemas.microsoft.com/office/drawing/2014/main" id="{46544BFB-A69D-4647-8082-BC0598E2AAC5}"/>
              </a:ext>
            </a:extLst>
          </p:cNvPr>
          <p:cNvSpPr>
            <a:spLocks/>
          </p:cNvSpPr>
          <p:nvPr/>
        </p:nvSpPr>
        <p:spPr bwMode="auto">
          <a:xfrm rot="-2531109">
            <a:off x="1295400" y="4876800"/>
            <a:ext cx="222250" cy="879475"/>
          </a:xfrm>
          <a:custGeom>
            <a:avLst/>
            <a:gdLst>
              <a:gd name="T0" fmla="*/ 61435 w 123"/>
              <a:gd name="T1" fmla="*/ 0 h 474"/>
              <a:gd name="T2" fmla="*/ 27104 w 123"/>
              <a:gd name="T3" fmla="*/ 487979 h 474"/>
              <a:gd name="T4" fmla="*/ 222250 w 123"/>
              <a:gd name="T5" fmla="*/ 879475 h 474"/>
              <a:gd name="T6" fmla="*/ 0 60000 65536"/>
              <a:gd name="T7" fmla="*/ 0 60000 65536"/>
              <a:gd name="T8" fmla="*/ 0 60000 65536"/>
              <a:gd name="T9" fmla="*/ 0 w 123"/>
              <a:gd name="T10" fmla="*/ 0 h 474"/>
              <a:gd name="T11" fmla="*/ 123 w 123"/>
              <a:gd name="T12" fmla="*/ 474 h 47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3" h="474">
                <a:moveTo>
                  <a:pt x="34" y="0"/>
                </a:moveTo>
                <a:cubicBezTo>
                  <a:pt x="17" y="92"/>
                  <a:pt x="0" y="184"/>
                  <a:pt x="15" y="263"/>
                </a:cubicBezTo>
                <a:cubicBezTo>
                  <a:pt x="30" y="342"/>
                  <a:pt x="76" y="408"/>
                  <a:pt x="123" y="474"/>
                </a:cubicBezTo>
              </a:path>
            </a:pathLst>
          </a:cu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CH" altLang="it-IT" sz="2400">
              <a:latin typeface="Times New Roman" panose="02020603050405020304" pitchFamily="18" charset="0"/>
            </a:endParaRPr>
          </a:p>
        </p:txBody>
      </p:sp>
      <p:sp>
        <p:nvSpPr>
          <p:cNvPr id="25611" name="Freeform 18">
            <a:extLst>
              <a:ext uri="{FF2B5EF4-FFF2-40B4-BE49-F238E27FC236}">
                <a16:creationId xmlns:a16="http://schemas.microsoft.com/office/drawing/2014/main" id="{9782B0C2-5D18-AB45-BD62-AFF2332D2F88}"/>
              </a:ext>
            </a:extLst>
          </p:cNvPr>
          <p:cNvSpPr>
            <a:spLocks/>
          </p:cNvSpPr>
          <p:nvPr/>
        </p:nvSpPr>
        <p:spPr bwMode="auto">
          <a:xfrm rot="-1704219">
            <a:off x="2235200" y="3695700"/>
            <a:ext cx="46038" cy="1047750"/>
          </a:xfrm>
          <a:custGeom>
            <a:avLst/>
            <a:gdLst>
              <a:gd name="T0" fmla="*/ 46038 w 25"/>
              <a:gd name="T1" fmla="*/ 0 h 564"/>
              <a:gd name="T2" fmla="*/ 5525 w 25"/>
              <a:gd name="T3" fmla="*/ 304665 h 564"/>
              <a:gd name="T4" fmla="*/ 0 w 25"/>
              <a:gd name="T5" fmla="*/ 527590 h 564"/>
              <a:gd name="T6" fmla="*/ 7366 w 25"/>
              <a:gd name="T7" fmla="*/ 770951 h 564"/>
              <a:gd name="T8" fmla="*/ 40513 w 25"/>
              <a:gd name="T9" fmla="*/ 1047750 h 5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"/>
              <a:gd name="T16" fmla="*/ 0 h 564"/>
              <a:gd name="T17" fmla="*/ 25 w 25"/>
              <a:gd name="T18" fmla="*/ 564 h 5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" h="564">
                <a:moveTo>
                  <a:pt x="25" y="0"/>
                </a:moveTo>
                <a:lnTo>
                  <a:pt x="3" y="164"/>
                </a:lnTo>
                <a:lnTo>
                  <a:pt x="0" y="284"/>
                </a:lnTo>
                <a:lnTo>
                  <a:pt x="4" y="415"/>
                </a:lnTo>
                <a:lnTo>
                  <a:pt x="22" y="564"/>
                </a:lnTo>
              </a:path>
            </a:pathLst>
          </a:custGeom>
          <a:noFill/>
          <a:ln w="762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CH" altLang="it-IT" sz="2400">
              <a:latin typeface="Times New Roman" panose="02020603050405020304" pitchFamily="18" charset="0"/>
            </a:endParaRPr>
          </a:p>
        </p:txBody>
      </p:sp>
      <p:sp>
        <p:nvSpPr>
          <p:cNvPr id="25612" name="Freeform 19">
            <a:extLst>
              <a:ext uri="{FF2B5EF4-FFF2-40B4-BE49-F238E27FC236}">
                <a16:creationId xmlns:a16="http://schemas.microsoft.com/office/drawing/2014/main" id="{12791449-FED5-B44A-B25D-15EB84D06EA3}"/>
              </a:ext>
            </a:extLst>
          </p:cNvPr>
          <p:cNvSpPr>
            <a:spLocks/>
          </p:cNvSpPr>
          <p:nvPr/>
        </p:nvSpPr>
        <p:spPr bwMode="auto">
          <a:xfrm rot="-1704219">
            <a:off x="2990850" y="5038725"/>
            <a:ext cx="123825" cy="276225"/>
          </a:xfrm>
          <a:custGeom>
            <a:avLst/>
            <a:gdLst>
              <a:gd name="T0" fmla="*/ 0 w 67"/>
              <a:gd name="T1" fmla="*/ 0 h 149"/>
              <a:gd name="T2" fmla="*/ 40659 w 67"/>
              <a:gd name="T3" fmla="*/ 103816 h 149"/>
              <a:gd name="T4" fmla="*/ 105344 w 67"/>
              <a:gd name="T5" fmla="*/ 237294 h 149"/>
              <a:gd name="T6" fmla="*/ 123825 w 67"/>
              <a:gd name="T7" fmla="*/ 276225 h 149"/>
              <a:gd name="T8" fmla="*/ 0 60000 65536"/>
              <a:gd name="T9" fmla="*/ 0 60000 65536"/>
              <a:gd name="T10" fmla="*/ 0 60000 65536"/>
              <a:gd name="T11" fmla="*/ 0 60000 65536"/>
              <a:gd name="T12" fmla="*/ 0 w 67"/>
              <a:gd name="T13" fmla="*/ 0 h 149"/>
              <a:gd name="T14" fmla="*/ 67 w 67"/>
              <a:gd name="T15" fmla="*/ 149 h 14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7" h="149">
                <a:moveTo>
                  <a:pt x="0" y="0"/>
                </a:moveTo>
                <a:lnTo>
                  <a:pt x="22" y="56"/>
                </a:lnTo>
                <a:lnTo>
                  <a:pt x="57" y="128"/>
                </a:lnTo>
                <a:lnTo>
                  <a:pt x="67" y="149"/>
                </a:lnTo>
              </a:path>
            </a:pathLst>
          </a:custGeom>
          <a:noFill/>
          <a:ln w="762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CH" altLang="it-IT" sz="2400">
              <a:latin typeface="Times New Roman" panose="02020603050405020304" pitchFamily="18" charset="0"/>
            </a:endParaRPr>
          </a:p>
        </p:txBody>
      </p:sp>
      <p:sp>
        <p:nvSpPr>
          <p:cNvPr id="25613" name="Line 20">
            <a:extLst>
              <a:ext uri="{FF2B5EF4-FFF2-40B4-BE49-F238E27FC236}">
                <a16:creationId xmlns:a16="http://schemas.microsoft.com/office/drawing/2014/main" id="{6BBB6B81-E463-F14C-9509-064EA0DD7150}"/>
              </a:ext>
            </a:extLst>
          </p:cNvPr>
          <p:cNvSpPr>
            <a:spLocks noChangeShapeType="1"/>
          </p:cNvSpPr>
          <p:nvPr/>
        </p:nvSpPr>
        <p:spPr bwMode="auto">
          <a:xfrm rot="-1704219">
            <a:off x="3254375" y="5299075"/>
            <a:ext cx="52388" cy="8890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5614" name="Freeform 21">
            <a:extLst>
              <a:ext uri="{FF2B5EF4-FFF2-40B4-BE49-F238E27FC236}">
                <a16:creationId xmlns:a16="http://schemas.microsoft.com/office/drawing/2014/main" id="{C9C06F30-19E0-6240-8D7D-6F8CDE45DA1D}"/>
              </a:ext>
            </a:extLst>
          </p:cNvPr>
          <p:cNvSpPr>
            <a:spLocks/>
          </p:cNvSpPr>
          <p:nvPr/>
        </p:nvSpPr>
        <p:spPr bwMode="auto">
          <a:xfrm rot="-1704219">
            <a:off x="3505200" y="5368925"/>
            <a:ext cx="227013" cy="295275"/>
          </a:xfrm>
          <a:custGeom>
            <a:avLst/>
            <a:gdLst>
              <a:gd name="T0" fmla="*/ 0 w 124"/>
              <a:gd name="T1" fmla="*/ 0 h 159"/>
              <a:gd name="T2" fmla="*/ 67738 w 124"/>
              <a:gd name="T3" fmla="*/ 94711 h 159"/>
              <a:gd name="T4" fmla="*/ 190398 w 124"/>
              <a:gd name="T5" fmla="*/ 256276 h 159"/>
              <a:gd name="T6" fmla="*/ 227013 w 124"/>
              <a:gd name="T7" fmla="*/ 295275 h 159"/>
              <a:gd name="T8" fmla="*/ 0 60000 65536"/>
              <a:gd name="T9" fmla="*/ 0 60000 65536"/>
              <a:gd name="T10" fmla="*/ 0 60000 65536"/>
              <a:gd name="T11" fmla="*/ 0 60000 65536"/>
              <a:gd name="T12" fmla="*/ 0 w 124"/>
              <a:gd name="T13" fmla="*/ 0 h 159"/>
              <a:gd name="T14" fmla="*/ 124 w 124"/>
              <a:gd name="T15" fmla="*/ 159 h 15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4" h="159">
                <a:moveTo>
                  <a:pt x="0" y="0"/>
                </a:moveTo>
                <a:lnTo>
                  <a:pt x="37" y="51"/>
                </a:lnTo>
                <a:lnTo>
                  <a:pt x="104" y="138"/>
                </a:lnTo>
                <a:lnTo>
                  <a:pt x="124" y="159"/>
                </a:lnTo>
              </a:path>
            </a:pathLst>
          </a:custGeom>
          <a:noFill/>
          <a:ln w="762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CH" altLang="it-IT" sz="2400">
              <a:latin typeface="Times New Roman" panose="02020603050405020304" pitchFamily="18" charset="0"/>
            </a:endParaRPr>
          </a:p>
        </p:txBody>
      </p:sp>
      <p:sp>
        <p:nvSpPr>
          <p:cNvPr id="25615" name="Freeform 22">
            <a:extLst>
              <a:ext uri="{FF2B5EF4-FFF2-40B4-BE49-F238E27FC236}">
                <a16:creationId xmlns:a16="http://schemas.microsoft.com/office/drawing/2014/main" id="{D48909FD-C613-C140-A7EB-467E18C2B721}"/>
              </a:ext>
            </a:extLst>
          </p:cNvPr>
          <p:cNvSpPr>
            <a:spLocks/>
          </p:cNvSpPr>
          <p:nvPr/>
        </p:nvSpPr>
        <p:spPr bwMode="auto">
          <a:xfrm rot="-1704219">
            <a:off x="3994150" y="5581650"/>
            <a:ext cx="209550" cy="188913"/>
          </a:xfrm>
          <a:custGeom>
            <a:avLst/>
            <a:gdLst>
              <a:gd name="T0" fmla="*/ 0 w 115"/>
              <a:gd name="T1" fmla="*/ 0 h 102"/>
              <a:gd name="T2" fmla="*/ 89287 w 115"/>
              <a:gd name="T3" fmla="*/ 88900 h 102"/>
              <a:gd name="T4" fmla="*/ 209550 w 115"/>
              <a:gd name="T5" fmla="*/ 188913 h 102"/>
              <a:gd name="T6" fmla="*/ 0 60000 65536"/>
              <a:gd name="T7" fmla="*/ 0 60000 65536"/>
              <a:gd name="T8" fmla="*/ 0 60000 65536"/>
              <a:gd name="T9" fmla="*/ 0 w 115"/>
              <a:gd name="T10" fmla="*/ 0 h 102"/>
              <a:gd name="T11" fmla="*/ 115 w 115"/>
              <a:gd name="T12" fmla="*/ 102 h 10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5" h="102">
                <a:moveTo>
                  <a:pt x="0" y="0"/>
                </a:moveTo>
                <a:lnTo>
                  <a:pt x="49" y="48"/>
                </a:lnTo>
                <a:lnTo>
                  <a:pt x="115" y="102"/>
                </a:lnTo>
              </a:path>
            </a:pathLst>
          </a:custGeom>
          <a:noFill/>
          <a:ln w="762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CH" altLang="it-IT" sz="2400">
              <a:latin typeface="Times New Roman" panose="02020603050405020304" pitchFamily="18" charset="0"/>
            </a:endParaRPr>
          </a:p>
        </p:txBody>
      </p:sp>
      <p:sp>
        <p:nvSpPr>
          <p:cNvPr id="25616" name="Line 23">
            <a:extLst>
              <a:ext uri="{FF2B5EF4-FFF2-40B4-BE49-F238E27FC236}">
                <a16:creationId xmlns:a16="http://schemas.microsoft.com/office/drawing/2014/main" id="{A249ED69-4C42-7F4C-9C01-BAD96FFEE4EE}"/>
              </a:ext>
            </a:extLst>
          </p:cNvPr>
          <p:cNvSpPr>
            <a:spLocks noChangeShapeType="1"/>
          </p:cNvSpPr>
          <p:nvPr/>
        </p:nvSpPr>
        <p:spPr bwMode="auto">
          <a:xfrm rot="-1704219">
            <a:off x="4337050" y="5697538"/>
            <a:ext cx="52388" cy="4445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5617" name="Freeform 24">
            <a:extLst>
              <a:ext uri="{FF2B5EF4-FFF2-40B4-BE49-F238E27FC236}">
                <a16:creationId xmlns:a16="http://schemas.microsoft.com/office/drawing/2014/main" id="{899ACC5A-7500-4641-9B20-10A1CC1E0AA7}"/>
              </a:ext>
            </a:extLst>
          </p:cNvPr>
          <p:cNvSpPr>
            <a:spLocks/>
          </p:cNvSpPr>
          <p:nvPr/>
        </p:nvSpPr>
        <p:spPr bwMode="auto">
          <a:xfrm rot="-4651483">
            <a:off x="2199481" y="3864769"/>
            <a:ext cx="573088" cy="520700"/>
          </a:xfrm>
          <a:custGeom>
            <a:avLst/>
            <a:gdLst>
              <a:gd name="T0" fmla="*/ 0 w 309"/>
              <a:gd name="T1" fmla="*/ 182702 h 285"/>
              <a:gd name="T2" fmla="*/ 9273 w 309"/>
              <a:gd name="T3" fmla="*/ 228377 h 285"/>
              <a:gd name="T4" fmla="*/ 70477 w 309"/>
              <a:gd name="T5" fmla="*/ 301458 h 285"/>
              <a:gd name="T6" fmla="*/ 127971 w 309"/>
              <a:gd name="T7" fmla="*/ 354441 h 285"/>
              <a:gd name="T8" fmla="*/ 183611 w 309"/>
              <a:gd name="T9" fmla="*/ 423868 h 285"/>
              <a:gd name="T10" fmla="*/ 255942 w 309"/>
              <a:gd name="T11" fmla="*/ 480506 h 285"/>
              <a:gd name="T12" fmla="*/ 296745 w 309"/>
              <a:gd name="T13" fmla="*/ 520700 h 285"/>
              <a:gd name="T14" fmla="*/ 315291 w 309"/>
              <a:gd name="T15" fmla="*/ 504257 h 285"/>
              <a:gd name="T16" fmla="*/ 306018 w 309"/>
              <a:gd name="T17" fmla="*/ 475025 h 285"/>
              <a:gd name="T18" fmla="*/ 326419 w 309"/>
              <a:gd name="T19" fmla="*/ 453100 h 285"/>
              <a:gd name="T20" fmla="*/ 356093 w 309"/>
              <a:gd name="T21" fmla="*/ 480506 h 285"/>
              <a:gd name="T22" fmla="*/ 385768 w 309"/>
              <a:gd name="T23" fmla="*/ 480506 h 285"/>
              <a:gd name="T24" fmla="*/ 385768 w 309"/>
              <a:gd name="T25" fmla="*/ 460408 h 285"/>
              <a:gd name="T26" fmla="*/ 370931 w 309"/>
              <a:gd name="T27" fmla="*/ 433003 h 285"/>
              <a:gd name="T28" fmla="*/ 406169 w 309"/>
              <a:gd name="T29" fmla="*/ 433003 h 285"/>
              <a:gd name="T30" fmla="*/ 435844 w 309"/>
              <a:gd name="T31" fmla="*/ 447619 h 285"/>
              <a:gd name="T32" fmla="*/ 445117 w 309"/>
              <a:gd name="T33" fmla="*/ 433003 h 285"/>
              <a:gd name="T34" fmla="*/ 433989 w 309"/>
              <a:gd name="T35" fmla="*/ 403771 h 285"/>
              <a:gd name="T36" fmla="*/ 450681 w 309"/>
              <a:gd name="T37" fmla="*/ 392809 h 285"/>
              <a:gd name="T38" fmla="*/ 485919 w 309"/>
              <a:gd name="T39" fmla="*/ 412906 h 285"/>
              <a:gd name="T40" fmla="*/ 495193 w 309"/>
              <a:gd name="T41" fmla="*/ 389155 h 285"/>
              <a:gd name="T42" fmla="*/ 485919 w 309"/>
              <a:gd name="T43" fmla="*/ 363576 h 285"/>
              <a:gd name="T44" fmla="*/ 530431 w 309"/>
              <a:gd name="T45" fmla="*/ 369057 h 285"/>
              <a:gd name="T46" fmla="*/ 539704 w 309"/>
              <a:gd name="T47" fmla="*/ 348960 h 285"/>
              <a:gd name="T48" fmla="*/ 504466 w 309"/>
              <a:gd name="T49" fmla="*/ 321555 h 285"/>
              <a:gd name="T50" fmla="*/ 523012 w 309"/>
              <a:gd name="T51" fmla="*/ 301458 h 285"/>
              <a:gd name="T52" fmla="*/ 563815 w 309"/>
              <a:gd name="T53" fmla="*/ 321555 h 285"/>
              <a:gd name="T54" fmla="*/ 573088 w 309"/>
              <a:gd name="T55" fmla="*/ 305112 h 285"/>
              <a:gd name="T56" fmla="*/ 534140 w 309"/>
              <a:gd name="T57" fmla="*/ 248474 h 285"/>
              <a:gd name="T58" fmla="*/ 489629 w 309"/>
              <a:gd name="T59" fmla="*/ 188183 h 285"/>
              <a:gd name="T60" fmla="*/ 435844 w 309"/>
              <a:gd name="T61" fmla="*/ 131545 h 285"/>
              <a:gd name="T62" fmla="*/ 331983 w 309"/>
              <a:gd name="T63" fmla="*/ 52984 h 285"/>
              <a:gd name="T64" fmla="*/ 287471 w 309"/>
              <a:gd name="T65" fmla="*/ 21924 h 285"/>
              <a:gd name="T66" fmla="*/ 237396 w 309"/>
              <a:gd name="T67" fmla="*/ 0 h 285"/>
              <a:gd name="T68" fmla="*/ 189175 w 309"/>
              <a:gd name="T69" fmla="*/ 27405 h 285"/>
              <a:gd name="T70" fmla="*/ 111279 w 309"/>
              <a:gd name="T71" fmla="*/ 78562 h 285"/>
              <a:gd name="T72" fmla="*/ 44512 w 309"/>
              <a:gd name="T73" fmla="*/ 131545 h 285"/>
              <a:gd name="T74" fmla="*/ 0 w 309"/>
              <a:gd name="T75" fmla="*/ 182702 h 285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309"/>
              <a:gd name="T115" fmla="*/ 0 h 285"/>
              <a:gd name="T116" fmla="*/ 309 w 309"/>
              <a:gd name="T117" fmla="*/ 285 h 285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309" h="285">
                <a:moveTo>
                  <a:pt x="0" y="100"/>
                </a:moveTo>
                <a:lnTo>
                  <a:pt x="5" y="125"/>
                </a:lnTo>
                <a:lnTo>
                  <a:pt x="38" y="165"/>
                </a:lnTo>
                <a:lnTo>
                  <a:pt x="69" y="194"/>
                </a:lnTo>
                <a:lnTo>
                  <a:pt x="99" y="232"/>
                </a:lnTo>
                <a:lnTo>
                  <a:pt x="138" y="263"/>
                </a:lnTo>
                <a:lnTo>
                  <a:pt x="160" y="285"/>
                </a:lnTo>
                <a:lnTo>
                  <a:pt x="170" y="276"/>
                </a:lnTo>
                <a:lnTo>
                  <a:pt x="165" y="260"/>
                </a:lnTo>
                <a:lnTo>
                  <a:pt x="176" y="248"/>
                </a:lnTo>
                <a:lnTo>
                  <a:pt x="192" y="263"/>
                </a:lnTo>
                <a:lnTo>
                  <a:pt x="208" y="263"/>
                </a:lnTo>
                <a:lnTo>
                  <a:pt x="208" y="252"/>
                </a:lnTo>
                <a:lnTo>
                  <a:pt x="200" y="237"/>
                </a:lnTo>
                <a:lnTo>
                  <a:pt x="219" y="237"/>
                </a:lnTo>
                <a:lnTo>
                  <a:pt x="235" y="245"/>
                </a:lnTo>
                <a:lnTo>
                  <a:pt x="240" y="237"/>
                </a:lnTo>
                <a:lnTo>
                  <a:pt x="234" y="221"/>
                </a:lnTo>
                <a:lnTo>
                  <a:pt x="243" y="215"/>
                </a:lnTo>
                <a:lnTo>
                  <a:pt x="262" y="226"/>
                </a:lnTo>
                <a:lnTo>
                  <a:pt x="267" y="213"/>
                </a:lnTo>
                <a:lnTo>
                  <a:pt x="262" y="199"/>
                </a:lnTo>
                <a:lnTo>
                  <a:pt x="286" y="202"/>
                </a:lnTo>
                <a:lnTo>
                  <a:pt x="291" y="191"/>
                </a:lnTo>
                <a:lnTo>
                  <a:pt x="272" y="176"/>
                </a:lnTo>
                <a:lnTo>
                  <a:pt x="282" y="165"/>
                </a:lnTo>
                <a:lnTo>
                  <a:pt x="304" y="176"/>
                </a:lnTo>
                <a:lnTo>
                  <a:pt x="309" y="167"/>
                </a:lnTo>
                <a:lnTo>
                  <a:pt x="288" y="136"/>
                </a:lnTo>
                <a:lnTo>
                  <a:pt x="264" y="103"/>
                </a:lnTo>
                <a:lnTo>
                  <a:pt x="235" y="72"/>
                </a:lnTo>
                <a:lnTo>
                  <a:pt x="179" y="29"/>
                </a:lnTo>
                <a:lnTo>
                  <a:pt x="155" y="12"/>
                </a:lnTo>
                <a:lnTo>
                  <a:pt x="128" y="0"/>
                </a:lnTo>
                <a:lnTo>
                  <a:pt x="102" y="15"/>
                </a:lnTo>
                <a:lnTo>
                  <a:pt x="60" y="43"/>
                </a:lnTo>
                <a:cubicBezTo>
                  <a:pt x="47" y="51"/>
                  <a:pt x="35" y="62"/>
                  <a:pt x="24" y="72"/>
                </a:cubicBezTo>
                <a:cubicBezTo>
                  <a:pt x="15" y="80"/>
                  <a:pt x="11" y="89"/>
                  <a:pt x="0" y="100"/>
                </a:cubicBezTo>
                <a:close/>
              </a:path>
            </a:pathLst>
          </a:custGeom>
          <a:gradFill rotWithShape="0">
            <a:gsLst>
              <a:gs pos="0">
                <a:srgbClr val="DCC28E"/>
              </a:gs>
              <a:gs pos="50000">
                <a:srgbClr val="FFE1A5"/>
              </a:gs>
              <a:gs pos="100000">
                <a:srgbClr val="DCC28E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CH" altLang="it-IT" sz="2400">
              <a:latin typeface="Times New Roman" panose="02020603050405020304" pitchFamily="18" charset="0"/>
            </a:endParaRPr>
          </a:p>
        </p:txBody>
      </p:sp>
      <p:sp>
        <p:nvSpPr>
          <p:cNvPr id="25618" name="Freeform 25">
            <a:extLst>
              <a:ext uri="{FF2B5EF4-FFF2-40B4-BE49-F238E27FC236}">
                <a16:creationId xmlns:a16="http://schemas.microsoft.com/office/drawing/2014/main" id="{5B5C9B9D-F803-5744-B70D-DB1BE84A42DB}"/>
              </a:ext>
            </a:extLst>
          </p:cNvPr>
          <p:cNvSpPr>
            <a:spLocks/>
          </p:cNvSpPr>
          <p:nvPr/>
        </p:nvSpPr>
        <p:spPr bwMode="auto">
          <a:xfrm rot="-4651483">
            <a:off x="2334419" y="4147344"/>
            <a:ext cx="133350" cy="131762"/>
          </a:xfrm>
          <a:custGeom>
            <a:avLst/>
            <a:gdLst>
              <a:gd name="T0" fmla="*/ 87048 w 72"/>
              <a:gd name="T1" fmla="*/ 5415 h 73"/>
              <a:gd name="T2" fmla="*/ 53710 w 72"/>
              <a:gd name="T3" fmla="*/ 0 h 73"/>
              <a:gd name="T4" fmla="*/ 22225 w 72"/>
              <a:gd name="T5" fmla="*/ 16245 h 73"/>
              <a:gd name="T6" fmla="*/ 9260 w 72"/>
              <a:gd name="T7" fmla="*/ 54149 h 73"/>
              <a:gd name="T8" fmla="*/ 0 w 72"/>
              <a:gd name="T9" fmla="*/ 86638 h 73"/>
              <a:gd name="T10" fmla="*/ 12965 w 72"/>
              <a:gd name="T11" fmla="*/ 120932 h 73"/>
              <a:gd name="T12" fmla="*/ 48154 w 72"/>
              <a:gd name="T13" fmla="*/ 131762 h 73"/>
              <a:gd name="T14" fmla="*/ 72231 w 72"/>
              <a:gd name="T15" fmla="*/ 124542 h 73"/>
              <a:gd name="T16" fmla="*/ 92604 w 72"/>
              <a:gd name="T17" fmla="*/ 110102 h 73"/>
              <a:gd name="T18" fmla="*/ 127794 w 72"/>
              <a:gd name="T19" fmla="*/ 88443 h 73"/>
              <a:gd name="T20" fmla="*/ 131498 w 72"/>
              <a:gd name="T21" fmla="*/ 54149 h 73"/>
              <a:gd name="T22" fmla="*/ 133350 w 72"/>
              <a:gd name="T23" fmla="*/ 30684 h 73"/>
              <a:gd name="T24" fmla="*/ 122238 w 72"/>
              <a:gd name="T25" fmla="*/ 10830 h 73"/>
              <a:gd name="T26" fmla="*/ 87048 w 72"/>
              <a:gd name="T27" fmla="*/ 5415 h 7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72"/>
              <a:gd name="T43" fmla="*/ 0 h 73"/>
              <a:gd name="T44" fmla="*/ 72 w 72"/>
              <a:gd name="T45" fmla="*/ 73 h 73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72" h="73">
                <a:moveTo>
                  <a:pt x="47" y="3"/>
                </a:moveTo>
                <a:lnTo>
                  <a:pt x="29" y="0"/>
                </a:lnTo>
                <a:lnTo>
                  <a:pt x="12" y="9"/>
                </a:lnTo>
                <a:lnTo>
                  <a:pt x="5" y="30"/>
                </a:lnTo>
                <a:lnTo>
                  <a:pt x="0" y="48"/>
                </a:lnTo>
                <a:lnTo>
                  <a:pt x="7" y="67"/>
                </a:lnTo>
                <a:lnTo>
                  <a:pt x="26" y="73"/>
                </a:lnTo>
                <a:lnTo>
                  <a:pt x="39" y="69"/>
                </a:lnTo>
                <a:lnTo>
                  <a:pt x="50" y="61"/>
                </a:lnTo>
                <a:lnTo>
                  <a:pt x="69" y="49"/>
                </a:lnTo>
                <a:lnTo>
                  <a:pt x="71" y="30"/>
                </a:lnTo>
                <a:lnTo>
                  <a:pt x="72" y="17"/>
                </a:lnTo>
                <a:lnTo>
                  <a:pt x="66" y="6"/>
                </a:lnTo>
                <a:lnTo>
                  <a:pt x="47" y="3"/>
                </a:lnTo>
                <a:close/>
              </a:path>
            </a:pathLst>
          </a:custGeom>
          <a:solidFill>
            <a:schemeClr val="tx1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CH" altLang="it-IT" sz="2400">
              <a:latin typeface="Times New Roman" panose="02020603050405020304" pitchFamily="18" charset="0"/>
            </a:endParaRPr>
          </a:p>
        </p:txBody>
      </p:sp>
      <p:sp>
        <p:nvSpPr>
          <p:cNvPr id="25619" name="Freeform 26">
            <a:extLst>
              <a:ext uri="{FF2B5EF4-FFF2-40B4-BE49-F238E27FC236}">
                <a16:creationId xmlns:a16="http://schemas.microsoft.com/office/drawing/2014/main" id="{029BBABA-A470-4345-8736-02C72A4B2D53}"/>
              </a:ext>
            </a:extLst>
          </p:cNvPr>
          <p:cNvSpPr>
            <a:spLocks/>
          </p:cNvSpPr>
          <p:nvPr/>
        </p:nvSpPr>
        <p:spPr bwMode="auto">
          <a:xfrm rot="-4494597">
            <a:off x="2066132" y="3569494"/>
            <a:ext cx="573087" cy="517525"/>
          </a:xfrm>
          <a:custGeom>
            <a:avLst/>
            <a:gdLst>
              <a:gd name="T0" fmla="*/ 0 w 309"/>
              <a:gd name="T1" fmla="*/ 181588 h 285"/>
              <a:gd name="T2" fmla="*/ 9273 w 309"/>
              <a:gd name="T3" fmla="*/ 226985 h 285"/>
              <a:gd name="T4" fmla="*/ 70477 w 309"/>
              <a:gd name="T5" fmla="*/ 299620 h 285"/>
              <a:gd name="T6" fmla="*/ 127971 w 309"/>
              <a:gd name="T7" fmla="*/ 352280 h 285"/>
              <a:gd name="T8" fmla="*/ 183610 w 309"/>
              <a:gd name="T9" fmla="*/ 421283 h 285"/>
              <a:gd name="T10" fmla="*/ 255942 w 309"/>
              <a:gd name="T11" fmla="*/ 477576 h 285"/>
              <a:gd name="T12" fmla="*/ 296744 w 309"/>
              <a:gd name="T13" fmla="*/ 517525 h 285"/>
              <a:gd name="T14" fmla="*/ 315291 w 309"/>
              <a:gd name="T15" fmla="*/ 501182 h 285"/>
              <a:gd name="T16" fmla="*/ 306017 w 309"/>
              <a:gd name="T17" fmla="*/ 472128 h 285"/>
              <a:gd name="T18" fmla="*/ 326418 w 309"/>
              <a:gd name="T19" fmla="*/ 450337 h 285"/>
              <a:gd name="T20" fmla="*/ 356093 w 309"/>
              <a:gd name="T21" fmla="*/ 477576 h 285"/>
              <a:gd name="T22" fmla="*/ 385767 w 309"/>
              <a:gd name="T23" fmla="*/ 477576 h 285"/>
              <a:gd name="T24" fmla="*/ 385767 w 309"/>
              <a:gd name="T25" fmla="*/ 457601 h 285"/>
              <a:gd name="T26" fmla="*/ 370930 w 309"/>
              <a:gd name="T27" fmla="*/ 430363 h 285"/>
              <a:gd name="T28" fmla="*/ 406168 w 309"/>
              <a:gd name="T29" fmla="*/ 430363 h 285"/>
              <a:gd name="T30" fmla="*/ 435843 w 309"/>
              <a:gd name="T31" fmla="*/ 444890 h 285"/>
              <a:gd name="T32" fmla="*/ 445116 w 309"/>
              <a:gd name="T33" fmla="*/ 430363 h 285"/>
              <a:gd name="T34" fmla="*/ 433988 w 309"/>
              <a:gd name="T35" fmla="*/ 401309 h 285"/>
              <a:gd name="T36" fmla="*/ 450680 w 309"/>
              <a:gd name="T37" fmla="*/ 390414 h 285"/>
              <a:gd name="T38" fmla="*/ 485918 w 309"/>
              <a:gd name="T39" fmla="*/ 410388 h 285"/>
              <a:gd name="T40" fmla="*/ 495192 w 309"/>
              <a:gd name="T41" fmla="*/ 386782 h 285"/>
              <a:gd name="T42" fmla="*/ 485918 w 309"/>
              <a:gd name="T43" fmla="*/ 361360 h 285"/>
              <a:gd name="T44" fmla="*/ 530430 w 309"/>
              <a:gd name="T45" fmla="*/ 366807 h 285"/>
              <a:gd name="T46" fmla="*/ 539703 w 309"/>
              <a:gd name="T47" fmla="*/ 346833 h 285"/>
              <a:gd name="T48" fmla="*/ 504465 w 309"/>
              <a:gd name="T49" fmla="*/ 319594 h 285"/>
              <a:gd name="T50" fmla="*/ 523011 w 309"/>
              <a:gd name="T51" fmla="*/ 299620 h 285"/>
              <a:gd name="T52" fmla="*/ 563814 w 309"/>
              <a:gd name="T53" fmla="*/ 319594 h 285"/>
              <a:gd name="T54" fmla="*/ 573087 w 309"/>
              <a:gd name="T55" fmla="*/ 303251 h 285"/>
              <a:gd name="T56" fmla="*/ 534139 w 309"/>
              <a:gd name="T57" fmla="*/ 246959 h 285"/>
              <a:gd name="T58" fmla="*/ 489628 w 309"/>
              <a:gd name="T59" fmla="*/ 187035 h 285"/>
              <a:gd name="T60" fmla="*/ 435843 w 309"/>
              <a:gd name="T61" fmla="*/ 130743 h 285"/>
              <a:gd name="T62" fmla="*/ 331982 w 309"/>
              <a:gd name="T63" fmla="*/ 52660 h 285"/>
              <a:gd name="T64" fmla="*/ 287471 w 309"/>
              <a:gd name="T65" fmla="*/ 21791 h 285"/>
              <a:gd name="T66" fmla="*/ 237395 w 309"/>
              <a:gd name="T67" fmla="*/ 0 h 285"/>
              <a:gd name="T68" fmla="*/ 189174 w 309"/>
              <a:gd name="T69" fmla="*/ 27238 h 285"/>
              <a:gd name="T70" fmla="*/ 111279 w 309"/>
              <a:gd name="T71" fmla="*/ 78083 h 285"/>
              <a:gd name="T72" fmla="*/ 44512 w 309"/>
              <a:gd name="T73" fmla="*/ 130743 h 285"/>
              <a:gd name="T74" fmla="*/ 0 w 309"/>
              <a:gd name="T75" fmla="*/ 181588 h 285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309"/>
              <a:gd name="T115" fmla="*/ 0 h 285"/>
              <a:gd name="T116" fmla="*/ 309 w 309"/>
              <a:gd name="T117" fmla="*/ 285 h 285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309" h="285">
                <a:moveTo>
                  <a:pt x="0" y="100"/>
                </a:moveTo>
                <a:lnTo>
                  <a:pt x="5" y="125"/>
                </a:lnTo>
                <a:lnTo>
                  <a:pt x="38" y="165"/>
                </a:lnTo>
                <a:lnTo>
                  <a:pt x="69" y="194"/>
                </a:lnTo>
                <a:lnTo>
                  <a:pt x="99" y="232"/>
                </a:lnTo>
                <a:lnTo>
                  <a:pt x="138" y="263"/>
                </a:lnTo>
                <a:lnTo>
                  <a:pt x="160" y="285"/>
                </a:lnTo>
                <a:lnTo>
                  <a:pt x="170" y="276"/>
                </a:lnTo>
                <a:lnTo>
                  <a:pt x="165" y="260"/>
                </a:lnTo>
                <a:lnTo>
                  <a:pt x="176" y="248"/>
                </a:lnTo>
                <a:lnTo>
                  <a:pt x="192" y="263"/>
                </a:lnTo>
                <a:lnTo>
                  <a:pt x="208" y="263"/>
                </a:lnTo>
                <a:lnTo>
                  <a:pt x="208" y="252"/>
                </a:lnTo>
                <a:lnTo>
                  <a:pt x="200" y="237"/>
                </a:lnTo>
                <a:lnTo>
                  <a:pt x="219" y="237"/>
                </a:lnTo>
                <a:lnTo>
                  <a:pt x="235" y="245"/>
                </a:lnTo>
                <a:lnTo>
                  <a:pt x="240" y="237"/>
                </a:lnTo>
                <a:lnTo>
                  <a:pt x="234" y="221"/>
                </a:lnTo>
                <a:lnTo>
                  <a:pt x="243" y="215"/>
                </a:lnTo>
                <a:lnTo>
                  <a:pt x="262" y="226"/>
                </a:lnTo>
                <a:lnTo>
                  <a:pt x="267" y="213"/>
                </a:lnTo>
                <a:lnTo>
                  <a:pt x="262" y="199"/>
                </a:lnTo>
                <a:lnTo>
                  <a:pt x="286" y="202"/>
                </a:lnTo>
                <a:lnTo>
                  <a:pt x="291" y="191"/>
                </a:lnTo>
                <a:lnTo>
                  <a:pt x="272" y="176"/>
                </a:lnTo>
                <a:lnTo>
                  <a:pt x="282" y="165"/>
                </a:lnTo>
                <a:lnTo>
                  <a:pt x="304" y="176"/>
                </a:lnTo>
                <a:lnTo>
                  <a:pt x="309" y="167"/>
                </a:lnTo>
                <a:lnTo>
                  <a:pt x="288" y="136"/>
                </a:lnTo>
                <a:lnTo>
                  <a:pt x="264" y="103"/>
                </a:lnTo>
                <a:lnTo>
                  <a:pt x="235" y="72"/>
                </a:lnTo>
                <a:lnTo>
                  <a:pt x="179" y="29"/>
                </a:lnTo>
                <a:lnTo>
                  <a:pt x="155" y="12"/>
                </a:lnTo>
                <a:lnTo>
                  <a:pt x="128" y="0"/>
                </a:lnTo>
                <a:lnTo>
                  <a:pt x="102" y="15"/>
                </a:lnTo>
                <a:lnTo>
                  <a:pt x="60" y="43"/>
                </a:lnTo>
                <a:cubicBezTo>
                  <a:pt x="47" y="51"/>
                  <a:pt x="35" y="62"/>
                  <a:pt x="24" y="72"/>
                </a:cubicBezTo>
                <a:cubicBezTo>
                  <a:pt x="15" y="80"/>
                  <a:pt x="11" y="89"/>
                  <a:pt x="0" y="100"/>
                </a:cubicBezTo>
                <a:close/>
              </a:path>
            </a:pathLst>
          </a:custGeom>
          <a:gradFill rotWithShape="0">
            <a:gsLst>
              <a:gs pos="0">
                <a:srgbClr val="DCC28E"/>
              </a:gs>
              <a:gs pos="50000">
                <a:srgbClr val="FFE1A5"/>
              </a:gs>
              <a:gs pos="100000">
                <a:srgbClr val="DCC28E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CH" altLang="it-IT" sz="2400">
              <a:latin typeface="Times New Roman" panose="02020603050405020304" pitchFamily="18" charset="0"/>
            </a:endParaRPr>
          </a:p>
        </p:txBody>
      </p:sp>
      <p:sp>
        <p:nvSpPr>
          <p:cNvPr id="25620" name="Freeform 27">
            <a:extLst>
              <a:ext uri="{FF2B5EF4-FFF2-40B4-BE49-F238E27FC236}">
                <a16:creationId xmlns:a16="http://schemas.microsoft.com/office/drawing/2014/main" id="{6BA06679-4101-6C49-B97C-6FB6405354DB}"/>
              </a:ext>
            </a:extLst>
          </p:cNvPr>
          <p:cNvSpPr>
            <a:spLocks/>
          </p:cNvSpPr>
          <p:nvPr/>
        </p:nvSpPr>
        <p:spPr bwMode="auto">
          <a:xfrm rot="-4494597">
            <a:off x="2186782" y="3847306"/>
            <a:ext cx="133350" cy="131763"/>
          </a:xfrm>
          <a:custGeom>
            <a:avLst/>
            <a:gdLst>
              <a:gd name="T0" fmla="*/ 87048 w 72"/>
              <a:gd name="T1" fmla="*/ 5415 h 73"/>
              <a:gd name="T2" fmla="*/ 53710 w 72"/>
              <a:gd name="T3" fmla="*/ 0 h 73"/>
              <a:gd name="T4" fmla="*/ 22225 w 72"/>
              <a:gd name="T5" fmla="*/ 16245 h 73"/>
              <a:gd name="T6" fmla="*/ 9260 w 72"/>
              <a:gd name="T7" fmla="*/ 54149 h 73"/>
              <a:gd name="T8" fmla="*/ 0 w 72"/>
              <a:gd name="T9" fmla="*/ 86639 h 73"/>
              <a:gd name="T10" fmla="*/ 12965 w 72"/>
              <a:gd name="T11" fmla="*/ 120933 h 73"/>
              <a:gd name="T12" fmla="*/ 48154 w 72"/>
              <a:gd name="T13" fmla="*/ 131763 h 73"/>
              <a:gd name="T14" fmla="*/ 72231 w 72"/>
              <a:gd name="T15" fmla="*/ 124543 h 73"/>
              <a:gd name="T16" fmla="*/ 92604 w 72"/>
              <a:gd name="T17" fmla="*/ 110103 h 73"/>
              <a:gd name="T18" fmla="*/ 127794 w 72"/>
              <a:gd name="T19" fmla="*/ 88444 h 73"/>
              <a:gd name="T20" fmla="*/ 131498 w 72"/>
              <a:gd name="T21" fmla="*/ 54149 h 73"/>
              <a:gd name="T22" fmla="*/ 133350 w 72"/>
              <a:gd name="T23" fmla="*/ 30685 h 73"/>
              <a:gd name="T24" fmla="*/ 122238 w 72"/>
              <a:gd name="T25" fmla="*/ 10830 h 73"/>
              <a:gd name="T26" fmla="*/ 87048 w 72"/>
              <a:gd name="T27" fmla="*/ 5415 h 7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72"/>
              <a:gd name="T43" fmla="*/ 0 h 73"/>
              <a:gd name="T44" fmla="*/ 72 w 72"/>
              <a:gd name="T45" fmla="*/ 73 h 73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72" h="73">
                <a:moveTo>
                  <a:pt x="47" y="3"/>
                </a:moveTo>
                <a:lnTo>
                  <a:pt x="29" y="0"/>
                </a:lnTo>
                <a:lnTo>
                  <a:pt x="12" y="9"/>
                </a:lnTo>
                <a:lnTo>
                  <a:pt x="5" y="30"/>
                </a:lnTo>
                <a:lnTo>
                  <a:pt x="0" y="48"/>
                </a:lnTo>
                <a:lnTo>
                  <a:pt x="7" y="67"/>
                </a:lnTo>
                <a:lnTo>
                  <a:pt x="26" y="73"/>
                </a:lnTo>
                <a:lnTo>
                  <a:pt x="39" y="69"/>
                </a:lnTo>
                <a:lnTo>
                  <a:pt x="50" y="61"/>
                </a:lnTo>
                <a:lnTo>
                  <a:pt x="69" y="49"/>
                </a:lnTo>
                <a:lnTo>
                  <a:pt x="71" y="30"/>
                </a:lnTo>
                <a:lnTo>
                  <a:pt x="72" y="17"/>
                </a:lnTo>
                <a:lnTo>
                  <a:pt x="66" y="6"/>
                </a:lnTo>
                <a:lnTo>
                  <a:pt x="47" y="3"/>
                </a:lnTo>
                <a:close/>
              </a:path>
            </a:pathLst>
          </a:custGeom>
          <a:solidFill>
            <a:schemeClr val="tx1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CH" altLang="it-IT" sz="2400">
              <a:latin typeface="Times New Roman" panose="02020603050405020304" pitchFamily="18" charset="0"/>
            </a:endParaRPr>
          </a:p>
        </p:txBody>
      </p:sp>
      <p:grpSp>
        <p:nvGrpSpPr>
          <p:cNvPr id="25621" name="Group 28">
            <a:extLst>
              <a:ext uri="{FF2B5EF4-FFF2-40B4-BE49-F238E27FC236}">
                <a16:creationId xmlns:a16="http://schemas.microsoft.com/office/drawing/2014/main" id="{4B3153B9-AD6A-B34C-AF6B-89373A42FF1C}"/>
              </a:ext>
            </a:extLst>
          </p:cNvPr>
          <p:cNvGrpSpPr>
            <a:grpSpLocks/>
          </p:cNvGrpSpPr>
          <p:nvPr/>
        </p:nvGrpSpPr>
        <p:grpSpPr bwMode="auto">
          <a:xfrm rot="7832969">
            <a:off x="1114425" y="3783013"/>
            <a:ext cx="301625" cy="2041525"/>
            <a:chOff x="600" y="2178"/>
            <a:chExt cx="190" cy="1287"/>
          </a:xfrm>
        </p:grpSpPr>
        <p:sp>
          <p:nvSpPr>
            <p:cNvPr id="25768" name="Freeform 29">
              <a:extLst>
                <a:ext uri="{FF2B5EF4-FFF2-40B4-BE49-F238E27FC236}">
                  <a16:creationId xmlns:a16="http://schemas.microsoft.com/office/drawing/2014/main" id="{1F4EDAF6-3C1A-BD41-8755-A52B06A6011F}"/>
                </a:ext>
              </a:extLst>
            </p:cNvPr>
            <p:cNvSpPr>
              <a:spLocks/>
            </p:cNvSpPr>
            <p:nvPr/>
          </p:nvSpPr>
          <p:spPr bwMode="auto">
            <a:xfrm rot="-557381" flipH="1" flipV="1">
              <a:off x="600" y="2178"/>
              <a:ext cx="190" cy="1287"/>
            </a:xfrm>
            <a:custGeom>
              <a:avLst/>
              <a:gdLst>
                <a:gd name="T0" fmla="*/ 87 w 166"/>
                <a:gd name="T1" fmla="*/ 187 h 1100"/>
                <a:gd name="T2" fmla="*/ 110 w 166"/>
                <a:gd name="T3" fmla="*/ 291 h 1100"/>
                <a:gd name="T4" fmla="*/ 87 w 166"/>
                <a:gd name="T5" fmla="*/ 388 h 1100"/>
                <a:gd name="T6" fmla="*/ 58 w 166"/>
                <a:gd name="T7" fmla="*/ 599 h 1100"/>
                <a:gd name="T8" fmla="*/ 87 w 166"/>
                <a:gd name="T9" fmla="*/ 786 h 1100"/>
                <a:gd name="T10" fmla="*/ 95 w 166"/>
                <a:gd name="T11" fmla="*/ 987 h 1100"/>
                <a:gd name="T12" fmla="*/ 50 w 166"/>
                <a:gd name="T13" fmla="*/ 1086 h 1100"/>
                <a:gd name="T14" fmla="*/ 0 w 166"/>
                <a:gd name="T15" fmla="*/ 1175 h 1100"/>
                <a:gd name="T16" fmla="*/ 73 w 166"/>
                <a:gd name="T17" fmla="*/ 1093 h 1100"/>
                <a:gd name="T18" fmla="*/ 73 w 166"/>
                <a:gd name="T19" fmla="*/ 1161 h 1100"/>
                <a:gd name="T20" fmla="*/ 102 w 166"/>
                <a:gd name="T21" fmla="*/ 1033 h 1100"/>
                <a:gd name="T22" fmla="*/ 175 w 166"/>
                <a:gd name="T23" fmla="*/ 1287 h 1100"/>
                <a:gd name="T24" fmla="*/ 138 w 166"/>
                <a:gd name="T25" fmla="*/ 1033 h 1100"/>
                <a:gd name="T26" fmla="*/ 117 w 166"/>
                <a:gd name="T27" fmla="*/ 899 h 1100"/>
                <a:gd name="T28" fmla="*/ 138 w 166"/>
                <a:gd name="T29" fmla="*/ 808 h 1100"/>
                <a:gd name="T30" fmla="*/ 138 w 166"/>
                <a:gd name="T31" fmla="*/ 666 h 1100"/>
                <a:gd name="T32" fmla="*/ 160 w 166"/>
                <a:gd name="T33" fmla="*/ 419 h 1100"/>
                <a:gd name="T34" fmla="*/ 138 w 166"/>
                <a:gd name="T35" fmla="*/ 262 h 1100"/>
                <a:gd name="T36" fmla="*/ 147 w 166"/>
                <a:gd name="T37" fmla="*/ 112 h 1100"/>
                <a:gd name="T38" fmla="*/ 190 w 166"/>
                <a:gd name="T39" fmla="*/ 0 h 1100"/>
                <a:gd name="T40" fmla="*/ 132 w 166"/>
                <a:gd name="T41" fmla="*/ 119 h 1100"/>
                <a:gd name="T42" fmla="*/ 110 w 166"/>
                <a:gd name="T43" fmla="*/ 37 h 1100"/>
                <a:gd name="T44" fmla="*/ 124 w 166"/>
                <a:gd name="T45" fmla="*/ 209 h 1100"/>
                <a:gd name="T46" fmla="*/ 73 w 166"/>
                <a:gd name="T47" fmla="*/ 142 h 1100"/>
                <a:gd name="T48" fmla="*/ 87 w 166"/>
                <a:gd name="T49" fmla="*/ 187 h 110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66"/>
                <a:gd name="T76" fmla="*/ 0 h 1100"/>
                <a:gd name="T77" fmla="*/ 166 w 166"/>
                <a:gd name="T78" fmla="*/ 1100 h 110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66" h="1100">
                  <a:moveTo>
                    <a:pt x="76" y="160"/>
                  </a:moveTo>
                  <a:lnTo>
                    <a:pt x="96" y="249"/>
                  </a:lnTo>
                  <a:lnTo>
                    <a:pt x="76" y="332"/>
                  </a:lnTo>
                  <a:lnTo>
                    <a:pt x="51" y="512"/>
                  </a:lnTo>
                  <a:lnTo>
                    <a:pt x="76" y="672"/>
                  </a:lnTo>
                  <a:lnTo>
                    <a:pt x="83" y="844"/>
                  </a:lnTo>
                  <a:lnTo>
                    <a:pt x="44" y="928"/>
                  </a:lnTo>
                  <a:lnTo>
                    <a:pt x="0" y="1004"/>
                  </a:lnTo>
                  <a:lnTo>
                    <a:pt x="64" y="934"/>
                  </a:lnTo>
                  <a:lnTo>
                    <a:pt x="64" y="992"/>
                  </a:lnTo>
                  <a:lnTo>
                    <a:pt x="89" y="883"/>
                  </a:lnTo>
                  <a:lnTo>
                    <a:pt x="153" y="1100"/>
                  </a:lnTo>
                  <a:lnTo>
                    <a:pt x="121" y="883"/>
                  </a:lnTo>
                  <a:lnTo>
                    <a:pt x="102" y="768"/>
                  </a:lnTo>
                  <a:lnTo>
                    <a:pt x="121" y="691"/>
                  </a:lnTo>
                  <a:lnTo>
                    <a:pt x="121" y="569"/>
                  </a:lnTo>
                  <a:lnTo>
                    <a:pt x="140" y="358"/>
                  </a:lnTo>
                  <a:lnTo>
                    <a:pt x="121" y="224"/>
                  </a:lnTo>
                  <a:lnTo>
                    <a:pt x="128" y="96"/>
                  </a:lnTo>
                  <a:lnTo>
                    <a:pt x="166" y="0"/>
                  </a:lnTo>
                  <a:lnTo>
                    <a:pt x="115" y="102"/>
                  </a:lnTo>
                  <a:lnTo>
                    <a:pt x="96" y="32"/>
                  </a:lnTo>
                  <a:lnTo>
                    <a:pt x="108" y="179"/>
                  </a:lnTo>
                  <a:lnTo>
                    <a:pt x="64" y="121"/>
                  </a:lnTo>
                  <a:lnTo>
                    <a:pt x="76" y="160"/>
                  </a:lnTo>
                  <a:close/>
                </a:path>
              </a:pathLst>
            </a:custGeom>
            <a:solidFill>
              <a:srgbClr val="0080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CH" altLang="it-IT" sz="2400">
                <a:latin typeface="Times New Roman" panose="02020603050405020304" pitchFamily="18" charset="0"/>
              </a:endParaRPr>
            </a:p>
          </p:txBody>
        </p:sp>
        <p:sp>
          <p:nvSpPr>
            <p:cNvPr id="25769" name="Freeform 30">
              <a:extLst>
                <a:ext uri="{FF2B5EF4-FFF2-40B4-BE49-F238E27FC236}">
                  <a16:creationId xmlns:a16="http://schemas.microsoft.com/office/drawing/2014/main" id="{0FDC91BE-9CC7-E74A-B8AD-02C715550F4A}"/>
                </a:ext>
              </a:extLst>
            </p:cNvPr>
            <p:cNvSpPr>
              <a:spLocks/>
            </p:cNvSpPr>
            <p:nvPr/>
          </p:nvSpPr>
          <p:spPr bwMode="auto">
            <a:xfrm rot="-1704219">
              <a:off x="663" y="2800"/>
              <a:ext cx="58" cy="120"/>
            </a:xfrm>
            <a:custGeom>
              <a:avLst/>
              <a:gdLst>
                <a:gd name="T0" fmla="*/ 32 w 51"/>
                <a:gd name="T1" fmla="*/ 0 h 103"/>
                <a:gd name="T2" fmla="*/ 25 w 51"/>
                <a:gd name="T3" fmla="*/ 41 h 103"/>
                <a:gd name="T4" fmla="*/ 0 w 51"/>
                <a:gd name="T5" fmla="*/ 75 h 103"/>
                <a:gd name="T6" fmla="*/ 0 w 51"/>
                <a:gd name="T7" fmla="*/ 108 h 103"/>
                <a:gd name="T8" fmla="*/ 25 w 51"/>
                <a:gd name="T9" fmla="*/ 120 h 103"/>
                <a:gd name="T10" fmla="*/ 40 w 51"/>
                <a:gd name="T11" fmla="*/ 93 h 103"/>
                <a:gd name="T12" fmla="*/ 43 w 51"/>
                <a:gd name="T13" fmla="*/ 59 h 103"/>
                <a:gd name="T14" fmla="*/ 58 w 51"/>
                <a:gd name="T15" fmla="*/ 34 h 103"/>
                <a:gd name="T16" fmla="*/ 58 w 51"/>
                <a:gd name="T17" fmla="*/ 0 h 103"/>
                <a:gd name="T18" fmla="*/ 32 w 51"/>
                <a:gd name="T19" fmla="*/ 0 h 10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1"/>
                <a:gd name="T31" fmla="*/ 0 h 103"/>
                <a:gd name="T32" fmla="*/ 51 w 51"/>
                <a:gd name="T33" fmla="*/ 103 h 10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1" h="103">
                  <a:moveTo>
                    <a:pt x="28" y="0"/>
                  </a:moveTo>
                  <a:lnTo>
                    <a:pt x="22" y="35"/>
                  </a:lnTo>
                  <a:lnTo>
                    <a:pt x="0" y="64"/>
                  </a:lnTo>
                  <a:lnTo>
                    <a:pt x="0" y="93"/>
                  </a:lnTo>
                  <a:lnTo>
                    <a:pt x="22" y="103"/>
                  </a:lnTo>
                  <a:lnTo>
                    <a:pt x="35" y="80"/>
                  </a:lnTo>
                  <a:lnTo>
                    <a:pt x="38" y="51"/>
                  </a:lnTo>
                  <a:lnTo>
                    <a:pt x="51" y="29"/>
                  </a:lnTo>
                  <a:lnTo>
                    <a:pt x="51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CH" altLang="it-IT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25622" name="Group 31">
            <a:extLst>
              <a:ext uri="{FF2B5EF4-FFF2-40B4-BE49-F238E27FC236}">
                <a16:creationId xmlns:a16="http://schemas.microsoft.com/office/drawing/2014/main" id="{90E2A999-816B-CD4F-BBE4-97B1B113E207}"/>
              </a:ext>
            </a:extLst>
          </p:cNvPr>
          <p:cNvGrpSpPr>
            <a:grpSpLocks/>
          </p:cNvGrpSpPr>
          <p:nvPr/>
        </p:nvGrpSpPr>
        <p:grpSpPr bwMode="auto">
          <a:xfrm rot="-1704219">
            <a:off x="2697163" y="5132388"/>
            <a:ext cx="1395412" cy="481012"/>
            <a:chOff x="1375" y="2252"/>
            <a:chExt cx="765" cy="259"/>
          </a:xfrm>
        </p:grpSpPr>
        <p:sp>
          <p:nvSpPr>
            <p:cNvPr id="25766" name="Freeform 32">
              <a:extLst>
                <a:ext uri="{FF2B5EF4-FFF2-40B4-BE49-F238E27FC236}">
                  <a16:creationId xmlns:a16="http://schemas.microsoft.com/office/drawing/2014/main" id="{29421B46-718C-0F49-B57D-50EE3D4482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5" y="2252"/>
              <a:ext cx="765" cy="259"/>
            </a:xfrm>
            <a:custGeom>
              <a:avLst/>
              <a:gdLst>
                <a:gd name="T0" fmla="*/ 146 w 765"/>
                <a:gd name="T1" fmla="*/ 84 h 259"/>
                <a:gd name="T2" fmla="*/ 219 w 765"/>
                <a:gd name="T3" fmla="*/ 121 h 259"/>
                <a:gd name="T4" fmla="*/ 353 w 765"/>
                <a:gd name="T5" fmla="*/ 144 h 259"/>
                <a:gd name="T6" fmla="*/ 415 w 765"/>
                <a:gd name="T7" fmla="*/ 165 h 259"/>
                <a:gd name="T8" fmla="*/ 439 w 765"/>
                <a:gd name="T9" fmla="*/ 157 h 259"/>
                <a:gd name="T10" fmla="*/ 518 w 765"/>
                <a:gd name="T11" fmla="*/ 194 h 259"/>
                <a:gd name="T12" fmla="*/ 641 w 765"/>
                <a:gd name="T13" fmla="*/ 172 h 259"/>
                <a:gd name="T14" fmla="*/ 765 w 765"/>
                <a:gd name="T15" fmla="*/ 70 h 259"/>
                <a:gd name="T16" fmla="*/ 707 w 765"/>
                <a:gd name="T17" fmla="*/ 150 h 259"/>
                <a:gd name="T18" fmla="*/ 765 w 765"/>
                <a:gd name="T19" fmla="*/ 143 h 259"/>
                <a:gd name="T20" fmla="*/ 693 w 765"/>
                <a:gd name="T21" fmla="*/ 172 h 259"/>
                <a:gd name="T22" fmla="*/ 620 w 765"/>
                <a:gd name="T23" fmla="*/ 216 h 259"/>
                <a:gd name="T24" fmla="*/ 547 w 765"/>
                <a:gd name="T25" fmla="*/ 245 h 259"/>
                <a:gd name="T26" fmla="*/ 467 w 765"/>
                <a:gd name="T27" fmla="*/ 259 h 259"/>
                <a:gd name="T28" fmla="*/ 407 w 765"/>
                <a:gd name="T29" fmla="*/ 240 h 259"/>
                <a:gd name="T30" fmla="*/ 330 w 765"/>
                <a:gd name="T31" fmla="*/ 224 h 259"/>
                <a:gd name="T32" fmla="*/ 248 w 765"/>
                <a:gd name="T33" fmla="*/ 187 h 259"/>
                <a:gd name="T34" fmla="*/ 182 w 765"/>
                <a:gd name="T35" fmla="*/ 143 h 259"/>
                <a:gd name="T36" fmla="*/ 87 w 765"/>
                <a:gd name="T37" fmla="*/ 128 h 259"/>
                <a:gd name="T38" fmla="*/ 0 w 765"/>
                <a:gd name="T39" fmla="*/ 128 h 259"/>
                <a:gd name="T40" fmla="*/ 117 w 765"/>
                <a:gd name="T41" fmla="*/ 121 h 259"/>
                <a:gd name="T42" fmla="*/ 73 w 765"/>
                <a:gd name="T43" fmla="*/ 84 h 259"/>
                <a:gd name="T44" fmla="*/ 116 w 765"/>
                <a:gd name="T45" fmla="*/ 93 h 259"/>
                <a:gd name="T46" fmla="*/ 49 w 765"/>
                <a:gd name="T47" fmla="*/ 0 h 259"/>
                <a:gd name="T48" fmla="*/ 146 w 765"/>
                <a:gd name="T49" fmla="*/ 84 h 25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765"/>
                <a:gd name="T76" fmla="*/ 0 h 259"/>
                <a:gd name="T77" fmla="*/ 765 w 765"/>
                <a:gd name="T78" fmla="*/ 259 h 25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765" h="259">
                  <a:moveTo>
                    <a:pt x="146" y="84"/>
                  </a:moveTo>
                  <a:lnTo>
                    <a:pt x="219" y="121"/>
                  </a:lnTo>
                  <a:lnTo>
                    <a:pt x="353" y="144"/>
                  </a:lnTo>
                  <a:lnTo>
                    <a:pt x="415" y="165"/>
                  </a:lnTo>
                  <a:lnTo>
                    <a:pt x="439" y="157"/>
                  </a:lnTo>
                  <a:lnTo>
                    <a:pt x="518" y="194"/>
                  </a:lnTo>
                  <a:lnTo>
                    <a:pt x="641" y="172"/>
                  </a:lnTo>
                  <a:lnTo>
                    <a:pt x="765" y="70"/>
                  </a:lnTo>
                  <a:lnTo>
                    <a:pt x="707" y="150"/>
                  </a:lnTo>
                  <a:lnTo>
                    <a:pt x="765" y="143"/>
                  </a:lnTo>
                  <a:lnTo>
                    <a:pt x="693" y="172"/>
                  </a:lnTo>
                  <a:lnTo>
                    <a:pt x="620" y="216"/>
                  </a:lnTo>
                  <a:lnTo>
                    <a:pt x="547" y="245"/>
                  </a:lnTo>
                  <a:lnTo>
                    <a:pt x="467" y="259"/>
                  </a:lnTo>
                  <a:lnTo>
                    <a:pt x="407" y="240"/>
                  </a:lnTo>
                  <a:lnTo>
                    <a:pt x="330" y="224"/>
                  </a:lnTo>
                  <a:lnTo>
                    <a:pt x="248" y="187"/>
                  </a:lnTo>
                  <a:lnTo>
                    <a:pt x="182" y="143"/>
                  </a:lnTo>
                  <a:lnTo>
                    <a:pt x="87" y="128"/>
                  </a:lnTo>
                  <a:lnTo>
                    <a:pt x="0" y="128"/>
                  </a:lnTo>
                  <a:lnTo>
                    <a:pt x="117" y="121"/>
                  </a:lnTo>
                  <a:lnTo>
                    <a:pt x="73" y="84"/>
                  </a:lnTo>
                  <a:lnTo>
                    <a:pt x="116" y="93"/>
                  </a:lnTo>
                  <a:lnTo>
                    <a:pt x="49" y="0"/>
                  </a:lnTo>
                  <a:lnTo>
                    <a:pt x="146" y="84"/>
                  </a:lnTo>
                  <a:close/>
                </a:path>
              </a:pathLst>
            </a:custGeom>
            <a:solidFill>
              <a:srgbClr val="0080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CH" altLang="it-IT" sz="2400">
                <a:latin typeface="Times New Roman" panose="02020603050405020304" pitchFamily="18" charset="0"/>
              </a:endParaRPr>
            </a:p>
          </p:txBody>
        </p:sp>
        <p:sp>
          <p:nvSpPr>
            <p:cNvPr id="25767" name="Freeform 33">
              <a:extLst>
                <a:ext uri="{FF2B5EF4-FFF2-40B4-BE49-F238E27FC236}">
                  <a16:creationId xmlns:a16="http://schemas.microsoft.com/office/drawing/2014/main" id="{51D803D9-0A31-844D-B2C9-37D18B273ACD}"/>
                </a:ext>
              </a:extLst>
            </p:cNvPr>
            <p:cNvSpPr>
              <a:spLocks/>
            </p:cNvSpPr>
            <p:nvPr/>
          </p:nvSpPr>
          <p:spPr bwMode="auto">
            <a:xfrm rot="-2703082">
              <a:off x="1766" y="2416"/>
              <a:ext cx="67" cy="93"/>
            </a:xfrm>
            <a:custGeom>
              <a:avLst/>
              <a:gdLst>
                <a:gd name="T0" fmla="*/ 6 w 67"/>
                <a:gd name="T1" fmla="*/ 0 h 93"/>
                <a:gd name="T2" fmla="*/ 0 w 67"/>
                <a:gd name="T3" fmla="*/ 29 h 93"/>
                <a:gd name="T4" fmla="*/ 19 w 67"/>
                <a:gd name="T5" fmla="*/ 55 h 93"/>
                <a:gd name="T6" fmla="*/ 35 w 67"/>
                <a:gd name="T7" fmla="*/ 84 h 93"/>
                <a:gd name="T8" fmla="*/ 60 w 67"/>
                <a:gd name="T9" fmla="*/ 93 h 93"/>
                <a:gd name="T10" fmla="*/ 67 w 67"/>
                <a:gd name="T11" fmla="*/ 71 h 93"/>
                <a:gd name="T12" fmla="*/ 51 w 67"/>
                <a:gd name="T13" fmla="*/ 42 h 93"/>
                <a:gd name="T14" fmla="*/ 38 w 67"/>
                <a:gd name="T15" fmla="*/ 0 h 93"/>
                <a:gd name="T16" fmla="*/ 6 w 67"/>
                <a:gd name="T17" fmla="*/ 0 h 9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7"/>
                <a:gd name="T28" fmla="*/ 0 h 93"/>
                <a:gd name="T29" fmla="*/ 67 w 67"/>
                <a:gd name="T30" fmla="*/ 93 h 9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7" h="93">
                  <a:moveTo>
                    <a:pt x="6" y="0"/>
                  </a:moveTo>
                  <a:lnTo>
                    <a:pt x="0" y="29"/>
                  </a:lnTo>
                  <a:lnTo>
                    <a:pt x="19" y="55"/>
                  </a:lnTo>
                  <a:lnTo>
                    <a:pt x="35" y="84"/>
                  </a:lnTo>
                  <a:lnTo>
                    <a:pt x="60" y="93"/>
                  </a:lnTo>
                  <a:lnTo>
                    <a:pt x="67" y="71"/>
                  </a:lnTo>
                  <a:lnTo>
                    <a:pt x="51" y="42"/>
                  </a:lnTo>
                  <a:lnTo>
                    <a:pt x="38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CH" altLang="it-IT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25623" name="Group 34">
            <a:extLst>
              <a:ext uri="{FF2B5EF4-FFF2-40B4-BE49-F238E27FC236}">
                <a16:creationId xmlns:a16="http://schemas.microsoft.com/office/drawing/2014/main" id="{59382B77-855C-8842-965B-F5E002EF32D3}"/>
              </a:ext>
            </a:extLst>
          </p:cNvPr>
          <p:cNvGrpSpPr>
            <a:grpSpLocks/>
          </p:cNvGrpSpPr>
          <p:nvPr/>
        </p:nvGrpSpPr>
        <p:grpSpPr bwMode="auto">
          <a:xfrm rot="1031133">
            <a:off x="1839913" y="5684838"/>
            <a:ext cx="2006600" cy="307975"/>
            <a:chOff x="648" y="3640"/>
            <a:chExt cx="1264" cy="194"/>
          </a:xfrm>
        </p:grpSpPr>
        <p:sp>
          <p:nvSpPr>
            <p:cNvPr id="25764" name="Freeform 35">
              <a:extLst>
                <a:ext uri="{FF2B5EF4-FFF2-40B4-BE49-F238E27FC236}">
                  <a16:creationId xmlns:a16="http://schemas.microsoft.com/office/drawing/2014/main" id="{64496690-C389-384F-896C-A43458962B0A}"/>
                </a:ext>
              </a:extLst>
            </p:cNvPr>
            <p:cNvSpPr>
              <a:spLocks/>
            </p:cNvSpPr>
            <p:nvPr/>
          </p:nvSpPr>
          <p:spPr bwMode="auto">
            <a:xfrm rot="-6409226" flipH="1" flipV="1">
              <a:off x="1183" y="3105"/>
              <a:ext cx="194" cy="1264"/>
            </a:xfrm>
            <a:custGeom>
              <a:avLst/>
              <a:gdLst>
                <a:gd name="T0" fmla="*/ 89 w 166"/>
                <a:gd name="T1" fmla="*/ 184 h 1100"/>
                <a:gd name="T2" fmla="*/ 112 w 166"/>
                <a:gd name="T3" fmla="*/ 286 h 1100"/>
                <a:gd name="T4" fmla="*/ 89 w 166"/>
                <a:gd name="T5" fmla="*/ 381 h 1100"/>
                <a:gd name="T6" fmla="*/ 60 w 166"/>
                <a:gd name="T7" fmla="*/ 588 h 1100"/>
                <a:gd name="T8" fmla="*/ 89 w 166"/>
                <a:gd name="T9" fmla="*/ 772 h 1100"/>
                <a:gd name="T10" fmla="*/ 97 w 166"/>
                <a:gd name="T11" fmla="*/ 970 h 1100"/>
                <a:gd name="T12" fmla="*/ 51 w 166"/>
                <a:gd name="T13" fmla="*/ 1066 h 1100"/>
                <a:gd name="T14" fmla="*/ 0 w 166"/>
                <a:gd name="T15" fmla="*/ 1154 h 1100"/>
                <a:gd name="T16" fmla="*/ 75 w 166"/>
                <a:gd name="T17" fmla="*/ 1073 h 1100"/>
                <a:gd name="T18" fmla="*/ 75 w 166"/>
                <a:gd name="T19" fmla="*/ 1140 h 1100"/>
                <a:gd name="T20" fmla="*/ 104 w 166"/>
                <a:gd name="T21" fmla="*/ 1015 h 1100"/>
                <a:gd name="T22" fmla="*/ 179 w 166"/>
                <a:gd name="T23" fmla="*/ 1264 h 1100"/>
                <a:gd name="T24" fmla="*/ 141 w 166"/>
                <a:gd name="T25" fmla="*/ 1015 h 1100"/>
                <a:gd name="T26" fmla="*/ 119 w 166"/>
                <a:gd name="T27" fmla="*/ 883 h 1100"/>
                <a:gd name="T28" fmla="*/ 141 w 166"/>
                <a:gd name="T29" fmla="*/ 794 h 1100"/>
                <a:gd name="T30" fmla="*/ 141 w 166"/>
                <a:gd name="T31" fmla="*/ 654 h 1100"/>
                <a:gd name="T32" fmla="*/ 164 w 166"/>
                <a:gd name="T33" fmla="*/ 411 h 1100"/>
                <a:gd name="T34" fmla="*/ 141 w 166"/>
                <a:gd name="T35" fmla="*/ 257 h 1100"/>
                <a:gd name="T36" fmla="*/ 150 w 166"/>
                <a:gd name="T37" fmla="*/ 110 h 1100"/>
                <a:gd name="T38" fmla="*/ 194 w 166"/>
                <a:gd name="T39" fmla="*/ 0 h 1100"/>
                <a:gd name="T40" fmla="*/ 134 w 166"/>
                <a:gd name="T41" fmla="*/ 117 h 1100"/>
                <a:gd name="T42" fmla="*/ 112 w 166"/>
                <a:gd name="T43" fmla="*/ 37 h 1100"/>
                <a:gd name="T44" fmla="*/ 126 w 166"/>
                <a:gd name="T45" fmla="*/ 206 h 1100"/>
                <a:gd name="T46" fmla="*/ 75 w 166"/>
                <a:gd name="T47" fmla="*/ 139 h 1100"/>
                <a:gd name="T48" fmla="*/ 89 w 166"/>
                <a:gd name="T49" fmla="*/ 184 h 110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66"/>
                <a:gd name="T76" fmla="*/ 0 h 1100"/>
                <a:gd name="T77" fmla="*/ 166 w 166"/>
                <a:gd name="T78" fmla="*/ 1100 h 110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66" h="1100">
                  <a:moveTo>
                    <a:pt x="76" y="160"/>
                  </a:moveTo>
                  <a:lnTo>
                    <a:pt x="96" y="249"/>
                  </a:lnTo>
                  <a:lnTo>
                    <a:pt x="76" y="332"/>
                  </a:lnTo>
                  <a:lnTo>
                    <a:pt x="51" y="512"/>
                  </a:lnTo>
                  <a:lnTo>
                    <a:pt x="76" y="672"/>
                  </a:lnTo>
                  <a:lnTo>
                    <a:pt x="83" y="844"/>
                  </a:lnTo>
                  <a:lnTo>
                    <a:pt x="44" y="928"/>
                  </a:lnTo>
                  <a:lnTo>
                    <a:pt x="0" y="1004"/>
                  </a:lnTo>
                  <a:lnTo>
                    <a:pt x="64" y="934"/>
                  </a:lnTo>
                  <a:lnTo>
                    <a:pt x="64" y="992"/>
                  </a:lnTo>
                  <a:lnTo>
                    <a:pt x="89" y="883"/>
                  </a:lnTo>
                  <a:lnTo>
                    <a:pt x="153" y="1100"/>
                  </a:lnTo>
                  <a:lnTo>
                    <a:pt x="121" y="883"/>
                  </a:lnTo>
                  <a:lnTo>
                    <a:pt x="102" y="768"/>
                  </a:lnTo>
                  <a:lnTo>
                    <a:pt x="121" y="691"/>
                  </a:lnTo>
                  <a:lnTo>
                    <a:pt x="121" y="569"/>
                  </a:lnTo>
                  <a:lnTo>
                    <a:pt x="140" y="358"/>
                  </a:lnTo>
                  <a:lnTo>
                    <a:pt x="121" y="224"/>
                  </a:lnTo>
                  <a:lnTo>
                    <a:pt x="128" y="96"/>
                  </a:lnTo>
                  <a:lnTo>
                    <a:pt x="166" y="0"/>
                  </a:lnTo>
                  <a:lnTo>
                    <a:pt x="115" y="102"/>
                  </a:lnTo>
                  <a:lnTo>
                    <a:pt x="96" y="32"/>
                  </a:lnTo>
                  <a:lnTo>
                    <a:pt x="108" y="179"/>
                  </a:lnTo>
                  <a:lnTo>
                    <a:pt x="64" y="121"/>
                  </a:lnTo>
                  <a:lnTo>
                    <a:pt x="76" y="160"/>
                  </a:lnTo>
                  <a:close/>
                </a:path>
              </a:pathLst>
            </a:custGeom>
            <a:solidFill>
              <a:srgbClr val="0080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CH" altLang="it-IT" sz="2400">
                <a:latin typeface="Times New Roman" panose="02020603050405020304" pitchFamily="18" charset="0"/>
              </a:endParaRPr>
            </a:p>
          </p:txBody>
        </p:sp>
        <p:sp>
          <p:nvSpPr>
            <p:cNvPr id="25765" name="Freeform 36">
              <a:extLst>
                <a:ext uri="{FF2B5EF4-FFF2-40B4-BE49-F238E27FC236}">
                  <a16:creationId xmlns:a16="http://schemas.microsoft.com/office/drawing/2014/main" id="{34A05608-0A89-CF4C-9F59-7E38E90E7E72}"/>
                </a:ext>
              </a:extLst>
            </p:cNvPr>
            <p:cNvSpPr>
              <a:spLocks/>
            </p:cNvSpPr>
            <p:nvPr/>
          </p:nvSpPr>
          <p:spPr bwMode="auto">
            <a:xfrm rot="-1704219">
              <a:off x="1325" y="3701"/>
              <a:ext cx="89" cy="53"/>
            </a:xfrm>
            <a:custGeom>
              <a:avLst/>
              <a:gdLst>
                <a:gd name="T0" fmla="*/ 3 w 77"/>
                <a:gd name="T1" fmla="*/ 0 h 45"/>
                <a:gd name="T2" fmla="*/ 0 w 77"/>
                <a:gd name="T3" fmla="*/ 24 h 45"/>
                <a:gd name="T4" fmla="*/ 22 w 77"/>
                <a:gd name="T5" fmla="*/ 38 h 45"/>
                <a:gd name="T6" fmla="*/ 59 w 77"/>
                <a:gd name="T7" fmla="*/ 49 h 45"/>
                <a:gd name="T8" fmla="*/ 89 w 77"/>
                <a:gd name="T9" fmla="*/ 53 h 45"/>
                <a:gd name="T10" fmla="*/ 89 w 77"/>
                <a:gd name="T11" fmla="*/ 27 h 45"/>
                <a:gd name="T12" fmla="*/ 66 w 77"/>
                <a:gd name="T13" fmla="*/ 8 h 45"/>
                <a:gd name="T14" fmla="*/ 3 w 77"/>
                <a:gd name="T15" fmla="*/ 0 h 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7"/>
                <a:gd name="T25" fmla="*/ 0 h 45"/>
                <a:gd name="T26" fmla="*/ 77 w 77"/>
                <a:gd name="T27" fmla="*/ 45 h 4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7" h="45">
                  <a:moveTo>
                    <a:pt x="3" y="0"/>
                  </a:moveTo>
                  <a:lnTo>
                    <a:pt x="0" y="20"/>
                  </a:lnTo>
                  <a:lnTo>
                    <a:pt x="19" y="32"/>
                  </a:lnTo>
                  <a:lnTo>
                    <a:pt x="51" y="42"/>
                  </a:lnTo>
                  <a:lnTo>
                    <a:pt x="77" y="45"/>
                  </a:lnTo>
                  <a:lnTo>
                    <a:pt x="77" y="23"/>
                  </a:lnTo>
                  <a:lnTo>
                    <a:pt x="57" y="7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CH" altLang="it-IT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25624" name="Group 37">
            <a:extLst>
              <a:ext uri="{FF2B5EF4-FFF2-40B4-BE49-F238E27FC236}">
                <a16:creationId xmlns:a16="http://schemas.microsoft.com/office/drawing/2014/main" id="{24119556-2B77-1F42-B88B-3C2DD8EBECB9}"/>
              </a:ext>
            </a:extLst>
          </p:cNvPr>
          <p:cNvGrpSpPr>
            <a:grpSpLocks/>
          </p:cNvGrpSpPr>
          <p:nvPr/>
        </p:nvGrpSpPr>
        <p:grpSpPr bwMode="auto">
          <a:xfrm rot="-1704219">
            <a:off x="2260600" y="5089525"/>
            <a:ext cx="625475" cy="1593850"/>
            <a:chOff x="990" y="2254"/>
            <a:chExt cx="342" cy="858"/>
          </a:xfrm>
        </p:grpSpPr>
        <p:sp>
          <p:nvSpPr>
            <p:cNvPr id="25762" name="Freeform 38">
              <a:extLst>
                <a:ext uri="{FF2B5EF4-FFF2-40B4-BE49-F238E27FC236}">
                  <a16:creationId xmlns:a16="http://schemas.microsoft.com/office/drawing/2014/main" id="{EFC8773B-B116-F747-B84D-0336DF1B3B0B}"/>
                </a:ext>
              </a:extLst>
            </p:cNvPr>
            <p:cNvSpPr>
              <a:spLocks/>
            </p:cNvSpPr>
            <p:nvPr/>
          </p:nvSpPr>
          <p:spPr bwMode="auto">
            <a:xfrm rot="-413924">
              <a:off x="990" y="2254"/>
              <a:ext cx="342" cy="858"/>
            </a:xfrm>
            <a:custGeom>
              <a:avLst/>
              <a:gdLst>
                <a:gd name="T0" fmla="*/ 41 w 342"/>
                <a:gd name="T1" fmla="*/ 118 h 858"/>
                <a:gd name="T2" fmla="*/ 70 w 342"/>
                <a:gd name="T3" fmla="*/ 144 h 858"/>
                <a:gd name="T4" fmla="*/ 102 w 342"/>
                <a:gd name="T5" fmla="*/ 240 h 858"/>
                <a:gd name="T6" fmla="*/ 144 w 342"/>
                <a:gd name="T7" fmla="*/ 371 h 858"/>
                <a:gd name="T8" fmla="*/ 173 w 342"/>
                <a:gd name="T9" fmla="*/ 483 h 858"/>
                <a:gd name="T10" fmla="*/ 208 w 342"/>
                <a:gd name="T11" fmla="*/ 563 h 858"/>
                <a:gd name="T12" fmla="*/ 272 w 342"/>
                <a:gd name="T13" fmla="*/ 656 h 858"/>
                <a:gd name="T14" fmla="*/ 301 w 342"/>
                <a:gd name="T15" fmla="*/ 730 h 858"/>
                <a:gd name="T16" fmla="*/ 307 w 342"/>
                <a:gd name="T17" fmla="*/ 829 h 858"/>
                <a:gd name="T18" fmla="*/ 304 w 342"/>
                <a:gd name="T19" fmla="*/ 858 h 858"/>
                <a:gd name="T20" fmla="*/ 313 w 342"/>
                <a:gd name="T21" fmla="*/ 771 h 858"/>
                <a:gd name="T22" fmla="*/ 336 w 342"/>
                <a:gd name="T23" fmla="*/ 803 h 858"/>
                <a:gd name="T24" fmla="*/ 320 w 342"/>
                <a:gd name="T25" fmla="*/ 742 h 858"/>
                <a:gd name="T26" fmla="*/ 342 w 342"/>
                <a:gd name="T27" fmla="*/ 749 h 858"/>
                <a:gd name="T28" fmla="*/ 291 w 342"/>
                <a:gd name="T29" fmla="*/ 656 h 858"/>
                <a:gd name="T30" fmla="*/ 285 w 342"/>
                <a:gd name="T31" fmla="*/ 589 h 858"/>
                <a:gd name="T32" fmla="*/ 269 w 342"/>
                <a:gd name="T33" fmla="*/ 509 h 858"/>
                <a:gd name="T34" fmla="*/ 246 w 342"/>
                <a:gd name="T35" fmla="*/ 426 h 858"/>
                <a:gd name="T36" fmla="*/ 185 w 342"/>
                <a:gd name="T37" fmla="*/ 307 h 858"/>
                <a:gd name="T38" fmla="*/ 128 w 342"/>
                <a:gd name="T39" fmla="*/ 195 h 858"/>
                <a:gd name="T40" fmla="*/ 93 w 342"/>
                <a:gd name="T41" fmla="*/ 86 h 858"/>
                <a:gd name="T42" fmla="*/ 83 w 342"/>
                <a:gd name="T43" fmla="*/ 0 h 858"/>
                <a:gd name="T44" fmla="*/ 83 w 342"/>
                <a:gd name="T45" fmla="*/ 112 h 858"/>
                <a:gd name="T46" fmla="*/ 57 w 342"/>
                <a:gd name="T47" fmla="*/ 96 h 858"/>
                <a:gd name="T48" fmla="*/ 93 w 342"/>
                <a:gd name="T49" fmla="*/ 147 h 858"/>
                <a:gd name="T50" fmla="*/ 0 w 342"/>
                <a:gd name="T51" fmla="*/ 83 h 858"/>
                <a:gd name="T52" fmla="*/ 41 w 342"/>
                <a:gd name="T53" fmla="*/ 118 h 85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42"/>
                <a:gd name="T82" fmla="*/ 0 h 858"/>
                <a:gd name="T83" fmla="*/ 342 w 342"/>
                <a:gd name="T84" fmla="*/ 858 h 858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42" h="858">
                  <a:moveTo>
                    <a:pt x="41" y="118"/>
                  </a:moveTo>
                  <a:lnTo>
                    <a:pt x="70" y="144"/>
                  </a:lnTo>
                  <a:lnTo>
                    <a:pt x="102" y="240"/>
                  </a:lnTo>
                  <a:lnTo>
                    <a:pt x="144" y="371"/>
                  </a:lnTo>
                  <a:lnTo>
                    <a:pt x="173" y="483"/>
                  </a:lnTo>
                  <a:lnTo>
                    <a:pt x="208" y="563"/>
                  </a:lnTo>
                  <a:lnTo>
                    <a:pt x="272" y="656"/>
                  </a:lnTo>
                  <a:lnTo>
                    <a:pt x="301" y="730"/>
                  </a:lnTo>
                  <a:lnTo>
                    <a:pt x="307" y="829"/>
                  </a:lnTo>
                  <a:lnTo>
                    <a:pt x="304" y="858"/>
                  </a:lnTo>
                  <a:lnTo>
                    <a:pt x="313" y="771"/>
                  </a:lnTo>
                  <a:lnTo>
                    <a:pt x="336" y="803"/>
                  </a:lnTo>
                  <a:lnTo>
                    <a:pt x="320" y="742"/>
                  </a:lnTo>
                  <a:lnTo>
                    <a:pt x="342" y="749"/>
                  </a:lnTo>
                  <a:lnTo>
                    <a:pt x="291" y="656"/>
                  </a:lnTo>
                  <a:lnTo>
                    <a:pt x="285" y="589"/>
                  </a:lnTo>
                  <a:lnTo>
                    <a:pt x="269" y="509"/>
                  </a:lnTo>
                  <a:lnTo>
                    <a:pt x="246" y="426"/>
                  </a:lnTo>
                  <a:lnTo>
                    <a:pt x="185" y="307"/>
                  </a:lnTo>
                  <a:lnTo>
                    <a:pt x="128" y="195"/>
                  </a:lnTo>
                  <a:lnTo>
                    <a:pt x="93" y="86"/>
                  </a:lnTo>
                  <a:lnTo>
                    <a:pt x="83" y="0"/>
                  </a:lnTo>
                  <a:lnTo>
                    <a:pt x="83" y="112"/>
                  </a:lnTo>
                  <a:lnTo>
                    <a:pt x="57" y="96"/>
                  </a:lnTo>
                  <a:lnTo>
                    <a:pt x="93" y="147"/>
                  </a:lnTo>
                  <a:lnTo>
                    <a:pt x="0" y="83"/>
                  </a:lnTo>
                  <a:lnTo>
                    <a:pt x="41" y="118"/>
                  </a:lnTo>
                  <a:close/>
                </a:path>
              </a:pathLst>
            </a:custGeom>
            <a:solidFill>
              <a:srgbClr val="0080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CH" altLang="it-IT" sz="2400">
                <a:latin typeface="Times New Roman" panose="02020603050405020304" pitchFamily="18" charset="0"/>
              </a:endParaRPr>
            </a:p>
          </p:txBody>
        </p:sp>
        <p:sp>
          <p:nvSpPr>
            <p:cNvPr id="25763" name="Freeform 39">
              <a:extLst>
                <a:ext uri="{FF2B5EF4-FFF2-40B4-BE49-F238E27FC236}">
                  <a16:creationId xmlns:a16="http://schemas.microsoft.com/office/drawing/2014/main" id="{1F933B6B-DDC1-1F4F-9E92-CAFEDADBE3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2" y="2646"/>
              <a:ext cx="67" cy="93"/>
            </a:xfrm>
            <a:custGeom>
              <a:avLst/>
              <a:gdLst>
                <a:gd name="T0" fmla="*/ 6 w 67"/>
                <a:gd name="T1" fmla="*/ 0 h 93"/>
                <a:gd name="T2" fmla="*/ 0 w 67"/>
                <a:gd name="T3" fmla="*/ 29 h 93"/>
                <a:gd name="T4" fmla="*/ 19 w 67"/>
                <a:gd name="T5" fmla="*/ 55 h 93"/>
                <a:gd name="T6" fmla="*/ 35 w 67"/>
                <a:gd name="T7" fmla="*/ 84 h 93"/>
                <a:gd name="T8" fmla="*/ 60 w 67"/>
                <a:gd name="T9" fmla="*/ 93 h 93"/>
                <a:gd name="T10" fmla="*/ 67 w 67"/>
                <a:gd name="T11" fmla="*/ 71 h 93"/>
                <a:gd name="T12" fmla="*/ 51 w 67"/>
                <a:gd name="T13" fmla="*/ 42 h 93"/>
                <a:gd name="T14" fmla="*/ 38 w 67"/>
                <a:gd name="T15" fmla="*/ 0 h 93"/>
                <a:gd name="T16" fmla="*/ 6 w 67"/>
                <a:gd name="T17" fmla="*/ 0 h 9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7"/>
                <a:gd name="T28" fmla="*/ 0 h 93"/>
                <a:gd name="T29" fmla="*/ 67 w 67"/>
                <a:gd name="T30" fmla="*/ 93 h 9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7" h="93">
                  <a:moveTo>
                    <a:pt x="6" y="0"/>
                  </a:moveTo>
                  <a:lnTo>
                    <a:pt x="0" y="29"/>
                  </a:lnTo>
                  <a:lnTo>
                    <a:pt x="19" y="55"/>
                  </a:lnTo>
                  <a:lnTo>
                    <a:pt x="35" y="84"/>
                  </a:lnTo>
                  <a:lnTo>
                    <a:pt x="60" y="93"/>
                  </a:lnTo>
                  <a:lnTo>
                    <a:pt x="67" y="71"/>
                  </a:lnTo>
                  <a:lnTo>
                    <a:pt x="51" y="42"/>
                  </a:lnTo>
                  <a:lnTo>
                    <a:pt x="38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CH" altLang="it-IT" sz="2400">
                <a:latin typeface="Times New Roman" panose="02020603050405020304" pitchFamily="18" charset="0"/>
              </a:endParaRPr>
            </a:p>
          </p:txBody>
        </p:sp>
      </p:grpSp>
      <p:sp>
        <p:nvSpPr>
          <p:cNvPr id="25625" name="Freeform 40">
            <a:extLst>
              <a:ext uri="{FF2B5EF4-FFF2-40B4-BE49-F238E27FC236}">
                <a16:creationId xmlns:a16="http://schemas.microsoft.com/office/drawing/2014/main" id="{B4222E75-38A0-C343-A0DC-21AAA3928E54}"/>
              </a:ext>
            </a:extLst>
          </p:cNvPr>
          <p:cNvSpPr>
            <a:spLocks/>
          </p:cNvSpPr>
          <p:nvPr/>
        </p:nvSpPr>
        <p:spPr bwMode="auto">
          <a:xfrm>
            <a:off x="2459038" y="3138488"/>
            <a:ext cx="1065212" cy="542925"/>
          </a:xfrm>
          <a:custGeom>
            <a:avLst/>
            <a:gdLst>
              <a:gd name="T0" fmla="*/ 0 w 671"/>
              <a:gd name="T1" fmla="*/ 542925 h 342"/>
              <a:gd name="T2" fmla="*/ 822325 w 671"/>
              <a:gd name="T3" fmla="*/ 55563 h 342"/>
              <a:gd name="T4" fmla="*/ 1065212 w 671"/>
              <a:gd name="T5" fmla="*/ 206375 h 342"/>
              <a:gd name="T6" fmla="*/ 0 60000 65536"/>
              <a:gd name="T7" fmla="*/ 0 60000 65536"/>
              <a:gd name="T8" fmla="*/ 0 60000 65536"/>
              <a:gd name="T9" fmla="*/ 0 w 671"/>
              <a:gd name="T10" fmla="*/ 0 h 342"/>
              <a:gd name="T11" fmla="*/ 671 w 671"/>
              <a:gd name="T12" fmla="*/ 342 h 3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71" h="342">
                <a:moveTo>
                  <a:pt x="0" y="342"/>
                </a:moveTo>
                <a:cubicBezTo>
                  <a:pt x="86" y="289"/>
                  <a:pt x="406" y="70"/>
                  <a:pt x="518" y="35"/>
                </a:cubicBezTo>
                <a:cubicBezTo>
                  <a:pt x="630" y="0"/>
                  <a:pt x="639" y="110"/>
                  <a:pt x="671" y="130"/>
                </a:cubicBez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CH" altLang="it-IT" sz="2400">
              <a:latin typeface="Times New Roman" panose="02020603050405020304" pitchFamily="18" charset="0"/>
            </a:endParaRPr>
          </a:p>
        </p:txBody>
      </p:sp>
      <p:sp>
        <p:nvSpPr>
          <p:cNvPr id="25626" name="Text Box 41">
            <a:extLst>
              <a:ext uri="{FF2B5EF4-FFF2-40B4-BE49-F238E27FC236}">
                <a16:creationId xmlns:a16="http://schemas.microsoft.com/office/drawing/2014/main" id="{004F0ED6-DA92-824C-8358-D8FCE26121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5715000"/>
            <a:ext cx="1881188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MX" altLang="it-IT" sz="1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Myofibroblast</a:t>
            </a:r>
          </a:p>
          <a:p>
            <a:pPr algn="ctr">
              <a:lnSpc>
                <a:spcPct val="85000"/>
              </a:lnSpc>
            </a:pPr>
            <a:r>
              <a:rPr lang="es-MX" altLang="it-IT" sz="1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Accumulation</a:t>
            </a:r>
            <a:endParaRPr lang="es-ES" altLang="it-IT" sz="14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627" name="Freeform 42">
            <a:extLst>
              <a:ext uri="{FF2B5EF4-FFF2-40B4-BE49-F238E27FC236}">
                <a16:creationId xmlns:a16="http://schemas.microsoft.com/office/drawing/2014/main" id="{B5100F1B-B273-564C-AE7F-475F75A91991}"/>
              </a:ext>
            </a:extLst>
          </p:cNvPr>
          <p:cNvSpPr>
            <a:spLocks/>
          </p:cNvSpPr>
          <p:nvPr/>
        </p:nvSpPr>
        <p:spPr bwMode="auto">
          <a:xfrm>
            <a:off x="7104063" y="3562350"/>
            <a:ext cx="87312" cy="293688"/>
          </a:xfrm>
          <a:custGeom>
            <a:avLst/>
            <a:gdLst>
              <a:gd name="T0" fmla="*/ 0 w 54"/>
              <a:gd name="T1" fmla="*/ 293688 h 185"/>
              <a:gd name="T2" fmla="*/ 87312 w 54"/>
              <a:gd name="T3" fmla="*/ 0 h 185"/>
              <a:gd name="T4" fmla="*/ 0 60000 65536"/>
              <a:gd name="T5" fmla="*/ 0 60000 65536"/>
              <a:gd name="T6" fmla="*/ 0 w 54"/>
              <a:gd name="T7" fmla="*/ 0 h 185"/>
              <a:gd name="T8" fmla="*/ 54 w 54"/>
              <a:gd name="T9" fmla="*/ 185 h 18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4" h="185">
                <a:moveTo>
                  <a:pt x="0" y="185"/>
                </a:moveTo>
                <a:lnTo>
                  <a:pt x="54" y="0"/>
                </a:lnTo>
              </a:path>
            </a:pathLst>
          </a:custGeom>
          <a:noFill/>
          <a:ln w="762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CH" altLang="it-IT" sz="2400">
              <a:latin typeface="Times New Roman" panose="02020603050405020304" pitchFamily="18" charset="0"/>
            </a:endParaRPr>
          </a:p>
        </p:txBody>
      </p:sp>
      <p:grpSp>
        <p:nvGrpSpPr>
          <p:cNvPr id="25628" name="Group 43">
            <a:extLst>
              <a:ext uri="{FF2B5EF4-FFF2-40B4-BE49-F238E27FC236}">
                <a16:creationId xmlns:a16="http://schemas.microsoft.com/office/drawing/2014/main" id="{9B633FBA-7638-344C-8724-691935141EA9}"/>
              </a:ext>
            </a:extLst>
          </p:cNvPr>
          <p:cNvGrpSpPr>
            <a:grpSpLocks/>
          </p:cNvGrpSpPr>
          <p:nvPr/>
        </p:nvGrpSpPr>
        <p:grpSpPr bwMode="auto">
          <a:xfrm rot="4431353">
            <a:off x="8068469" y="4401344"/>
            <a:ext cx="344487" cy="542925"/>
            <a:chOff x="1520" y="2464"/>
            <a:chExt cx="739" cy="893"/>
          </a:xfrm>
        </p:grpSpPr>
        <p:sp>
          <p:nvSpPr>
            <p:cNvPr id="25755" name="Freeform 44">
              <a:extLst>
                <a:ext uri="{FF2B5EF4-FFF2-40B4-BE49-F238E27FC236}">
                  <a16:creationId xmlns:a16="http://schemas.microsoft.com/office/drawing/2014/main" id="{72E4F7CA-F7B9-5D48-83C1-CAFA1420BF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0" y="2464"/>
              <a:ext cx="739" cy="893"/>
            </a:xfrm>
            <a:custGeom>
              <a:avLst/>
              <a:gdLst>
                <a:gd name="T0" fmla="*/ 173 w 739"/>
                <a:gd name="T1" fmla="*/ 106 h 893"/>
                <a:gd name="T2" fmla="*/ 122 w 739"/>
                <a:gd name="T3" fmla="*/ 163 h 893"/>
                <a:gd name="T4" fmla="*/ 83 w 739"/>
                <a:gd name="T5" fmla="*/ 224 h 893"/>
                <a:gd name="T6" fmla="*/ 58 w 739"/>
                <a:gd name="T7" fmla="*/ 304 h 893"/>
                <a:gd name="T8" fmla="*/ 54 w 739"/>
                <a:gd name="T9" fmla="*/ 429 h 893"/>
                <a:gd name="T10" fmla="*/ 0 w 739"/>
                <a:gd name="T11" fmla="*/ 525 h 893"/>
                <a:gd name="T12" fmla="*/ 0 w 739"/>
                <a:gd name="T13" fmla="*/ 656 h 893"/>
                <a:gd name="T14" fmla="*/ 61 w 739"/>
                <a:gd name="T15" fmla="*/ 803 h 893"/>
                <a:gd name="T16" fmla="*/ 157 w 739"/>
                <a:gd name="T17" fmla="*/ 864 h 893"/>
                <a:gd name="T18" fmla="*/ 288 w 739"/>
                <a:gd name="T19" fmla="*/ 893 h 893"/>
                <a:gd name="T20" fmla="*/ 448 w 739"/>
                <a:gd name="T21" fmla="*/ 893 h 893"/>
                <a:gd name="T22" fmla="*/ 547 w 739"/>
                <a:gd name="T23" fmla="*/ 864 h 893"/>
                <a:gd name="T24" fmla="*/ 646 w 739"/>
                <a:gd name="T25" fmla="*/ 781 h 893"/>
                <a:gd name="T26" fmla="*/ 698 w 739"/>
                <a:gd name="T27" fmla="*/ 682 h 893"/>
                <a:gd name="T28" fmla="*/ 714 w 739"/>
                <a:gd name="T29" fmla="*/ 608 h 893"/>
                <a:gd name="T30" fmla="*/ 736 w 739"/>
                <a:gd name="T31" fmla="*/ 522 h 893"/>
                <a:gd name="T32" fmla="*/ 739 w 739"/>
                <a:gd name="T33" fmla="*/ 422 h 893"/>
                <a:gd name="T34" fmla="*/ 723 w 739"/>
                <a:gd name="T35" fmla="*/ 304 h 893"/>
                <a:gd name="T36" fmla="*/ 685 w 739"/>
                <a:gd name="T37" fmla="*/ 214 h 893"/>
                <a:gd name="T38" fmla="*/ 630 w 739"/>
                <a:gd name="T39" fmla="*/ 160 h 893"/>
                <a:gd name="T40" fmla="*/ 579 w 739"/>
                <a:gd name="T41" fmla="*/ 93 h 893"/>
                <a:gd name="T42" fmla="*/ 477 w 739"/>
                <a:gd name="T43" fmla="*/ 13 h 893"/>
                <a:gd name="T44" fmla="*/ 419 w 739"/>
                <a:gd name="T45" fmla="*/ 0 h 893"/>
                <a:gd name="T46" fmla="*/ 349 w 739"/>
                <a:gd name="T47" fmla="*/ 3 h 893"/>
                <a:gd name="T48" fmla="*/ 288 w 739"/>
                <a:gd name="T49" fmla="*/ 22 h 893"/>
                <a:gd name="T50" fmla="*/ 234 w 739"/>
                <a:gd name="T51" fmla="*/ 54 h 893"/>
                <a:gd name="T52" fmla="*/ 173 w 739"/>
                <a:gd name="T53" fmla="*/ 106 h 89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739"/>
                <a:gd name="T82" fmla="*/ 0 h 893"/>
                <a:gd name="T83" fmla="*/ 739 w 739"/>
                <a:gd name="T84" fmla="*/ 893 h 893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739" h="893">
                  <a:moveTo>
                    <a:pt x="173" y="106"/>
                  </a:moveTo>
                  <a:lnTo>
                    <a:pt x="122" y="163"/>
                  </a:lnTo>
                  <a:lnTo>
                    <a:pt x="83" y="224"/>
                  </a:lnTo>
                  <a:lnTo>
                    <a:pt x="58" y="304"/>
                  </a:lnTo>
                  <a:lnTo>
                    <a:pt x="54" y="429"/>
                  </a:lnTo>
                  <a:lnTo>
                    <a:pt x="0" y="525"/>
                  </a:lnTo>
                  <a:lnTo>
                    <a:pt x="0" y="656"/>
                  </a:lnTo>
                  <a:lnTo>
                    <a:pt x="61" y="803"/>
                  </a:lnTo>
                  <a:lnTo>
                    <a:pt x="157" y="864"/>
                  </a:lnTo>
                  <a:lnTo>
                    <a:pt x="288" y="893"/>
                  </a:lnTo>
                  <a:lnTo>
                    <a:pt x="448" y="893"/>
                  </a:lnTo>
                  <a:lnTo>
                    <a:pt x="547" y="864"/>
                  </a:lnTo>
                  <a:lnTo>
                    <a:pt x="646" y="781"/>
                  </a:lnTo>
                  <a:lnTo>
                    <a:pt x="698" y="682"/>
                  </a:lnTo>
                  <a:lnTo>
                    <a:pt x="714" y="608"/>
                  </a:lnTo>
                  <a:lnTo>
                    <a:pt x="736" y="522"/>
                  </a:lnTo>
                  <a:lnTo>
                    <a:pt x="739" y="422"/>
                  </a:lnTo>
                  <a:lnTo>
                    <a:pt x="723" y="304"/>
                  </a:lnTo>
                  <a:lnTo>
                    <a:pt x="685" y="214"/>
                  </a:lnTo>
                  <a:lnTo>
                    <a:pt x="630" y="160"/>
                  </a:lnTo>
                  <a:lnTo>
                    <a:pt x="579" y="93"/>
                  </a:lnTo>
                  <a:lnTo>
                    <a:pt x="477" y="13"/>
                  </a:lnTo>
                  <a:lnTo>
                    <a:pt x="419" y="0"/>
                  </a:lnTo>
                  <a:lnTo>
                    <a:pt x="349" y="3"/>
                  </a:lnTo>
                  <a:lnTo>
                    <a:pt x="288" y="22"/>
                  </a:lnTo>
                  <a:lnTo>
                    <a:pt x="234" y="54"/>
                  </a:lnTo>
                  <a:lnTo>
                    <a:pt x="173" y="106"/>
                  </a:lnTo>
                  <a:close/>
                </a:path>
              </a:pathLst>
            </a:custGeom>
            <a:gradFill rotWithShape="0">
              <a:gsLst>
                <a:gs pos="0">
                  <a:srgbClr val="763535"/>
                </a:gs>
                <a:gs pos="50000">
                  <a:srgbClr val="FF7373"/>
                </a:gs>
                <a:gs pos="100000">
                  <a:srgbClr val="763535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CH" altLang="it-IT" sz="2400">
                <a:latin typeface="Times New Roman" panose="02020603050405020304" pitchFamily="18" charset="0"/>
              </a:endParaRPr>
            </a:p>
          </p:txBody>
        </p:sp>
        <p:sp>
          <p:nvSpPr>
            <p:cNvPr id="25756" name="Freeform 45">
              <a:extLst>
                <a:ext uri="{FF2B5EF4-FFF2-40B4-BE49-F238E27FC236}">
                  <a16:creationId xmlns:a16="http://schemas.microsoft.com/office/drawing/2014/main" id="{E33FDA92-31DB-124D-8BAF-0BC449858EE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9" y="2643"/>
              <a:ext cx="691" cy="682"/>
            </a:xfrm>
            <a:custGeom>
              <a:avLst/>
              <a:gdLst>
                <a:gd name="T0" fmla="*/ 112 w 691"/>
                <a:gd name="T1" fmla="*/ 39 h 682"/>
                <a:gd name="T2" fmla="*/ 67 w 691"/>
                <a:gd name="T3" fmla="*/ 99 h 682"/>
                <a:gd name="T4" fmla="*/ 61 w 691"/>
                <a:gd name="T5" fmla="*/ 163 h 682"/>
                <a:gd name="T6" fmla="*/ 58 w 691"/>
                <a:gd name="T7" fmla="*/ 256 h 682"/>
                <a:gd name="T8" fmla="*/ 26 w 691"/>
                <a:gd name="T9" fmla="*/ 298 h 682"/>
                <a:gd name="T10" fmla="*/ 7 w 691"/>
                <a:gd name="T11" fmla="*/ 355 h 682"/>
                <a:gd name="T12" fmla="*/ 0 w 691"/>
                <a:gd name="T13" fmla="*/ 426 h 682"/>
                <a:gd name="T14" fmla="*/ 29 w 691"/>
                <a:gd name="T15" fmla="*/ 531 h 682"/>
                <a:gd name="T16" fmla="*/ 71 w 691"/>
                <a:gd name="T17" fmla="*/ 602 h 682"/>
                <a:gd name="T18" fmla="*/ 138 w 691"/>
                <a:gd name="T19" fmla="*/ 647 h 682"/>
                <a:gd name="T20" fmla="*/ 205 w 691"/>
                <a:gd name="T21" fmla="*/ 663 h 682"/>
                <a:gd name="T22" fmla="*/ 327 w 691"/>
                <a:gd name="T23" fmla="*/ 682 h 682"/>
                <a:gd name="T24" fmla="*/ 445 w 691"/>
                <a:gd name="T25" fmla="*/ 669 h 682"/>
                <a:gd name="T26" fmla="*/ 531 w 691"/>
                <a:gd name="T27" fmla="*/ 637 h 682"/>
                <a:gd name="T28" fmla="*/ 624 w 691"/>
                <a:gd name="T29" fmla="*/ 560 h 682"/>
                <a:gd name="T30" fmla="*/ 659 w 691"/>
                <a:gd name="T31" fmla="*/ 458 h 682"/>
                <a:gd name="T32" fmla="*/ 679 w 691"/>
                <a:gd name="T33" fmla="*/ 378 h 682"/>
                <a:gd name="T34" fmla="*/ 691 w 691"/>
                <a:gd name="T35" fmla="*/ 266 h 682"/>
                <a:gd name="T36" fmla="*/ 682 w 691"/>
                <a:gd name="T37" fmla="*/ 183 h 682"/>
                <a:gd name="T38" fmla="*/ 663 w 691"/>
                <a:gd name="T39" fmla="*/ 112 h 682"/>
                <a:gd name="T40" fmla="*/ 634 w 691"/>
                <a:gd name="T41" fmla="*/ 67 h 682"/>
                <a:gd name="T42" fmla="*/ 567 w 691"/>
                <a:gd name="T43" fmla="*/ 39 h 682"/>
                <a:gd name="T44" fmla="*/ 499 w 691"/>
                <a:gd name="T45" fmla="*/ 7 h 682"/>
                <a:gd name="T46" fmla="*/ 352 w 691"/>
                <a:gd name="T47" fmla="*/ 0 h 682"/>
                <a:gd name="T48" fmla="*/ 263 w 691"/>
                <a:gd name="T49" fmla="*/ 0 h 682"/>
                <a:gd name="T50" fmla="*/ 186 w 691"/>
                <a:gd name="T51" fmla="*/ 7 h 682"/>
                <a:gd name="T52" fmla="*/ 112 w 691"/>
                <a:gd name="T53" fmla="*/ 39 h 68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91"/>
                <a:gd name="T82" fmla="*/ 0 h 682"/>
                <a:gd name="T83" fmla="*/ 691 w 691"/>
                <a:gd name="T84" fmla="*/ 682 h 68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91" h="682">
                  <a:moveTo>
                    <a:pt x="112" y="39"/>
                  </a:moveTo>
                  <a:lnTo>
                    <a:pt x="67" y="99"/>
                  </a:lnTo>
                  <a:lnTo>
                    <a:pt x="61" y="163"/>
                  </a:lnTo>
                  <a:lnTo>
                    <a:pt x="58" y="256"/>
                  </a:lnTo>
                  <a:lnTo>
                    <a:pt x="26" y="298"/>
                  </a:lnTo>
                  <a:lnTo>
                    <a:pt x="7" y="355"/>
                  </a:lnTo>
                  <a:lnTo>
                    <a:pt x="0" y="426"/>
                  </a:lnTo>
                  <a:lnTo>
                    <a:pt x="29" y="531"/>
                  </a:lnTo>
                  <a:lnTo>
                    <a:pt x="71" y="602"/>
                  </a:lnTo>
                  <a:lnTo>
                    <a:pt x="138" y="647"/>
                  </a:lnTo>
                  <a:lnTo>
                    <a:pt x="205" y="663"/>
                  </a:lnTo>
                  <a:lnTo>
                    <a:pt x="327" y="682"/>
                  </a:lnTo>
                  <a:lnTo>
                    <a:pt x="445" y="669"/>
                  </a:lnTo>
                  <a:lnTo>
                    <a:pt x="531" y="637"/>
                  </a:lnTo>
                  <a:lnTo>
                    <a:pt x="624" y="560"/>
                  </a:lnTo>
                  <a:lnTo>
                    <a:pt x="659" y="458"/>
                  </a:lnTo>
                  <a:lnTo>
                    <a:pt x="679" y="378"/>
                  </a:lnTo>
                  <a:lnTo>
                    <a:pt x="691" y="266"/>
                  </a:lnTo>
                  <a:lnTo>
                    <a:pt x="682" y="183"/>
                  </a:lnTo>
                  <a:lnTo>
                    <a:pt x="663" y="112"/>
                  </a:lnTo>
                  <a:lnTo>
                    <a:pt x="634" y="67"/>
                  </a:lnTo>
                  <a:lnTo>
                    <a:pt x="567" y="39"/>
                  </a:lnTo>
                  <a:lnTo>
                    <a:pt x="499" y="7"/>
                  </a:lnTo>
                  <a:lnTo>
                    <a:pt x="352" y="0"/>
                  </a:lnTo>
                  <a:lnTo>
                    <a:pt x="263" y="0"/>
                  </a:lnTo>
                  <a:lnTo>
                    <a:pt x="186" y="7"/>
                  </a:lnTo>
                  <a:lnTo>
                    <a:pt x="112" y="39"/>
                  </a:lnTo>
                  <a:close/>
                </a:path>
              </a:pathLst>
            </a:custGeom>
            <a:gradFill rotWithShape="0">
              <a:gsLst>
                <a:gs pos="0">
                  <a:srgbClr val="FFFF99"/>
                </a:gs>
                <a:gs pos="50000">
                  <a:srgbClr val="FFFFDD"/>
                </a:gs>
                <a:gs pos="100000">
                  <a:srgbClr val="FFFF99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CH" altLang="it-IT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25757" name="Group 46">
              <a:extLst>
                <a:ext uri="{FF2B5EF4-FFF2-40B4-BE49-F238E27FC236}">
                  <a16:creationId xmlns:a16="http://schemas.microsoft.com/office/drawing/2014/main" id="{CFB599BD-24FA-7140-B933-61E6321D43D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69" y="2676"/>
              <a:ext cx="396" cy="591"/>
              <a:chOff x="1645" y="2714"/>
              <a:chExt cx="351" cy="553"/>
            </a:xfrm>
          </p:grpSpPr>
          <p:sp>
            <p:nvSpPr>
              <p:cNvPr id="25759" name="Freeform 47">
                <a:extLst>
                  <a:ext uri="{FF2B5EF4-FFF2-40B4-BE49-F238E27FC236}">
                    <a16:creationId xmlns:a16="http://schemas.microsoft.com/office/drawing/2014/main" id="{EC2B4ECF-96F3-954B-B646-78A817D987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45" y="2714"/>
                <a:ext cx="351" cy="553"/>
              </a:xfrm>
              <a:custGeom>
                <a:avLst/>
                <a:gdLst>
                  <a:gd name="T0" fmla="*/ 148 w 425"/>
                  <a:gd name="T1" fmla="*/ 6 h 553"/>
                  <a:gd name="T2" fmla="*/ 77 w 425"/>
                  <a:gd name="T3" fmla="*/ 35 h 553"/>
                  <a:gd name="T4" fmla="*/ 45 w 425"/>
                  <a:gd name="T5" fmla="*/ 70 h 553"/>
                  <a:gd name="T6" fmla="*/ 7 w 425"/>
                  <a:gd name="T7" fmla="*/ 176 h 553"/>
                  <a:gd name="T8" fmla="*/ 0 w 425"/>
                  <a:gd name="T9" fmla="*/ 256 h 553"/>
                  <a:gd name="T10" fmla="*/ 11 w 425"/>
                  <a:gd name="T11" fmla="*/ 336 h 553"/>
                  <a:gd name="T12" fmla="*/ 34 w 425"/>
                  <a:gd name="T13" fmla="*/ 432 h 553"/>
                  <a:gd name="T14" fmla="*/ 71 w 425"/>
                  <a:gd name="T15" fmla="*/ 505 h 553"/>
                  <a:gd name="T16" fmla="*/ 135 w 425"/>
                  <a:gd name="T17" fmla="*/ 540 h 553"/>
                  <a:gd name="T18" fmla="*/ 183 w 425"/>
                  <a:gd name="T19" fmla="*/ 553 h 553"/>
                  <a:gd name="T20" fmla="*/ 235 w 425"/>
                  <a:gd name="T21" fmla="*/ 553 h 553"/>
                  <a:gd name="T22" fmla="*/ 301 w 425"/>
                  <a:gd name="T23" fmla="*/ 518 h 553"/>
                  <a:gd name="T24" fmla="*/ 344 w 425"/>
                  <a:gd name="T25" fmla="*/ 441 h 553"/>
                  <a:gd name="T26" fmla="*/ 351 w 425"/>
                  <a:gd name="T27" fmla="*/ 374 h 553"/>
                  <a:gd name="T28" fmla="*/ 333 w 425"/>
                  <a:gd name="T29" fmla="*/ 281 h 553"/>
                  <a:gd name="T30" fmla="*/ 320 w 425"/>
                  <a:gd name="T31" fmla="*/ 192 h 553"/>
                  <a:gd name="T32" fmla="*/ 306 w 425"/>
                  <a:gd name="T33" fmla="*/ 131 h 553"/>
                  <a:gd name="T34" fmla="*/ 288 w 425"/>
                  <a:gd name="T35" fmla="*/ 67 h 553"/>
                  <a:gd name="T36" fmla="*/ 243 w 425"/>
                  <a:gd name="T37" fmla="*/ 9 h 553"/>
                  <a:gd name="T38" fmla="*/ 192 w 425"/>
                  <a:gd name="T39" fmla="*/ 0 h 553"/>
                  <a:gd name="T40" fmla="*/ 148 w 425"/>
                  <a:gd name="T41" fmla="*/ 6 h 55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25"/>
                  <a:gd name="T64" fmla="*/ 0 h 553"/>
                  <a:gd name="T65" fmla="*/ 425 w 425"/>
                  <a:gd name="T66" fmla="*/ 553 h 55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25" h="553">
                    <a:moveTo>
                      <a:pt x="179" y="6"/>
                    </a:moveTo>
                    <a:lnTo>
                      <a:pt x="93" y="35"/>
                    </a:lnTo>
                    <a:lnTo>
                      <a:pt x="54" y="70"/>
                    </a:lnTo>
                    <a:lnTo>
                      <a:pt x="9" y="176"/>
                    </a:lnTo>
                    <a:lnTo>
                      <a:pt x="0" y="256"/>
                    </a:lnTo>
                    <a:lnTo>
                      <a:pt x="13" y="336"/>
                    </a:lnTo>
                    <a:lnTo>
                      <a:pt x="41" y="432"/>
                    </a:lnTo>
                    <a:lnTo>
                      <a:pt x="86" y="505"/>
                    </a:lnTo>
                    <a:lnTo>
                      <a:pt x="163" y="540"/>
                    </a:lnTo>
                    <a:lnTo>
                      <a:pt x="221" y="553"/>
                    </a:lnTo>
                    <a:lnTo>
                      <a:pt x="285" y="553"/>
                    </a:lnTo>
                    <a:lnTo>
                      <a:pt x="365" y="518"/>
                    </a:lnTo>
                    <a:lnTo>
                      <a:pt x="416" y="441"/>
                    </a:lnTo>
                    <a:lnTo>
                      <a:pt x="425" y="374"/>
                    </a:lnTo>
                    <a:lnTo>
                      <a:pt x="403" y="281"/>
                    </a:lnTo>
                    <a:lnTo>
                      <a:pt x="387" y="192"/>
                    </a:lnTo>
                    <a:lnTo>
                      <a:pt x="371" y="131"/>
                    </a:lnTo>
                    <a:lnTo>
                      <a:pt x="349" y="67"/>
                    </a:lnTo>
                    <a:lnTo>
                      <a:pt x="294" y="9"/>
                    </a:lnTo>
                    <a:lnTo>
                      <a:pt x="233" y="0"/>
                    </a:lnTo>
                    <a:lnTo>
                      <a:pt x="179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761800"/>
                  </a:gs>
                  <a:gs pos="50000">
                    <a:srgbClr val="FF3300"/>
                  </a:gs>
                  <a:gs pos="100000">
                    <a:srgbClr val="761800"/>
                  </a:gs>
                </a:gsLst>
                <a:lin ang="189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CH" altLang="it-IT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760" name="Freeform 48">
                <a:extLst>
                  <a:ext uri="{FF2B5EF4-FFF2-40B4-BE49-F238E27FC236}">
                    <a16:creationId xmlns:a16="http://schemas.microsoft.com/office/drawing/2014/main" id="{35F9F20F-6A77-AD4D-B9F5-1A5B38A78F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82" y="2766"/>
                <a:ext cx="157" cy="435"/>
              </a:xfrm>
              <a:custGeom>
                <a:avLst/>
                <a:gdLst>
                  <a:gd name="T0" fmla="*/ 71 w 157"/>
                  <a:gd name="T1" fmla="*/ 3 h 384"/>
                  <a:gd name="T2" fmla="*/ 23 w 157"/>
                  <a:gd name="T3" fmla="*/ 0 h 384"/>
                  <a:gd name="T4" fmla="*/ 10 w 157"/>
                  <a:gd name="T5" fmla="*/ 22 h 384"/>
                  <a:gd name="T6" fmla="*/ 4 w 157"/>
                  <a:gd name="T7" fmla="*/ 58 h 384"/>
                  <a:gd name="T8" fmla="*/ 0 w 157"/>
                  <a:gd name="T9" fmla="*/ 123 h 384"/>
                  <a:gd name="T10" fmla="*/ 7 w 157"/>
                  <a:gd name="T11" fmla="*/ 203 h 384"/>
                  <a:gd name="T12" fmla="*/ 23 w 157"/>
                  <a:gd name="T13" fmla="*/ 290 h 384"/>
                  <a:gd name="T14" fmla="*/ 48 w 157"/>
                  <a:gd name="T15" fmla="*/ 348 h 384"/>
                  <a:gd name="T16" fmla="*/ 93 w 157"/>
                  <a:gd name="T17" fmla="*/ 399 h 384"/>
                  <a:gd name="T18" fmla="*/ 132 w 157"/>
                  <a:gd name="T19" fmla="*/ 435 h 384"/>
                  <a:gd name="T20" fmla="*/ 157 w 157"/>
                  <a:gd name="T21" fmla="*/ 370 h 384"/>
                  <a:gd name="T22" fmla="*/ 141 w 157"/>
                  <a:gd name="T23" fmla="*/ 290 h 384"/>
                  <a:gd name="T24" fmla="*/ 116 w 157"/>
                  <a:gd name="T25" fmla="*/ 199 h 384"/>
                  <a:gd name="T26" fmla="*/ 100 w 157"/>
                  <a:gd name="T27" fmla="*/ 127 h 384"/>
                  <a:gd name="T28" fmla="*/ 93 w 157"/>
                  <a:gd name="T29" fmla="*/ 54 h 384"/>
                  <a:gd name="T30" fmla="*/ 71 w 157"/>
                  <a:gd name="T31" fmla="*/ 3 h 38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57"/>
                  <a:gd name="T49" fmla="*/ 0 h 384"/>
                  <a:gd name="T50" fmla="*/ 157 w 157"/>
                  <a:gd name="T51" fmla="*/ 384 h 38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57" h="384">
                    <a:moveTo>
                      <a:pt x="71" y="3"/>
                    </a:moveTo>
                    <a:lnTo>
                      <a:pt x="23" y="0"/>
                    </a:lnTo>
                    <a:lnTo>
                      <a:pt x="10" y="19"/>
                    </a:lnTo>
                    <a:lnTo>
                      <a:pt x="4" y="51"/>
                    </a:lnTo>
                    <a:lnTo>
                      <a:pt x="0" y="109"/>
                    </a:lnTo>
                    <a:lnTo>
                      <a:pt x="7" y="179"/>
                    </a:lnTo>
                    <a:lnTo>
                      <a:pt x="23" y="256"/>
                    </a:lnTo>
                    <a:lnTo>
                      <a:pt x="48" y="307"/>
                    </a:lnTo>
                    <a:lnTo>
                      <a:pt x="93" y="352"/>
                    </a:lnTo>
                    <a:lnTo>
                      <a:pt x="132" y="384"/>
                    </a:lnTo>
                    <a:lnTo>
                      <a:pt x="157" y="327"/>
                    </a:lnTo>
                    <a:lnTo>
                      <a:pt x="141" y="256"/>
                    </a:lnTo>
                    <a:lnTo>
                      <a:pt x="116" y="176"/>
                    </a:lnTo>
                    <a:lnTo>
                      <a:pt x="100" y="112"/>
                    </a:lnTo>
                    <a:lnTo>
                      <a:pt x="93" y="48"/>
                    </a:lnTo>
                    <a:lnTo>
                      <a:pt x="71" y="3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CEC2"/>
                  </a:gs>
                  <a:gs pos="100000">
                    <a:srgbClr val="FF3300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CH" altLang="it-IT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761" name="Freeform 49">
                <a:extLst>
                  <a:ext uri="{FF2B5EF4-FFF2-40B4-BE49-F238E27FC236}">
                    <a16:creationId xmlns:a16="http://schemas.microsoft.com/office/drawing/2014/main" id="{9D2A2407-D7B0-8844-AB33-723AEF13AA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89" y="2774"/>
                <a:ext cx="144" cy="402"/>
              </a:xfrm>
              <a:custGeom>
                <a:avLst/>
                <a:gdLst>
                  <a:gd name="T0" fmla="*/ 70 w 144"/>
                  <a:gd name="T1" fmla="*/ 14 h 355"/>
                  <a:gd name="T2" fmla="*/ 54 w 144"/>
                  <a:gd name="T3" fmla="*/ 0 h 355"/>
                  <a:gd name="T4" fmla="*/ 13 w 144"/>
                  <a:gd name="T5" fmla="*/ 14 h 355"/>
                  <a:gd name="T6" fmla="*/ 0 w 144"/>
                  <a:gd name="T7" fmla="*/ 54 h 355"/>
                  <a:gd name="T8" fmla="*/ 6 w 144"/>
                  <a:gd name="T9" fmla="*/ 101 h 355"/>
                  <a:gd name="T10" fmla="*/ 9 w 144"/>
                  <a:gd name="T11" fmla="*/ 140 h 355"/>
                  <a:gd name="T12" fmla="*/ 19 w 144"/>
                  <a:gd name="T13" fmla="*/ 188 h 355"/>
                  <a:gd name="T14" fmla="*/ 19 w 144"/>
                  <a:gd name="T15" fmla="*/ 260 h 355"/>
                  <a:gd name="T16" fmla="*/ 25 w 144"/>
                  <a:gd name="T17" fmla="*/ 326 h 355"/>
                  <a:gd name="T18" fmla="*/ 67 w 144"/>
                  <a:gd name="T19" fmla="*/ 380 h 355"/>
                  <a:gd name="T20" fmla="*/ 109 w 144"/>
                  <a:gd name="T21" fmla="*/ 402 h 355"/>
                  <a:gd name="T22" fmla="*/ 137 w 144"/>
                  <a:gd name="T23" fmla="*/ 394 h 355"/>
                  <a:gd name="T24" fmla="*/ 144 w 144"/>
                  <a:gd name="T25" fmla="*/ 344 h 35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44"/>
                  <a:gd name="T40" fmla="*/ 0 h 355"/>
                  <a:gd name="T41" fmla="*/ 144 w 144"/>
                  <a:gd name="T42" fmla="*/ 355 h 35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44" h="355">
                    <a:moveTo>
                      <a:pt x="70" y="12"/>
                    </a:moveTo>
                    <a:lnTo>
                      <a:pt x="54" y="0"/>
                    </a:lnTo>
                    <a:lnTo>
                      <a:pt x="13" y="12"/>
                    </a:lnTo>
                    <a:lnTo>
                      <a:pt x="0" y="48"/>
                    </a:lnTo>
                    <a:lnTo>
                      <a:pt x="6" y="89"/>
                    </a:lnTo>
                    <a:lnTo>
                      <a:pt x="9" y="124"/>
                    </a:lnTo>
                    <a:lnTo>
                      <a:pt x="19" y="166"/>
                    </a:lnTo>
                    <a:lnTo>
                      <a:pt x="19" y="230"/>
                    </a:lnTo>
                    <a:lnTo>
                      <a:pt x="25" y="288"/>
                    </a:lnTo>
                    <a:lnTo>
                      <a:pt x="67" y="336"/>
                    </a:lnTo>
                    <a:lnTo>
                      <a:pt x="109" y="355"/>
                    </a:lnTo>
                    <a:lnTo>
                      <a:pt x="137" y="348"/>
                    </a:lnTo>
                    <a:lnTo>
                      <a:pt x="144" y="304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CH" altLang="it-IT" sz="240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25758" name="Freeform 50">
              <a:extLst>
                <a:ext uri="{FF2B5EF4-FFF2-40B4-BE49-F238E27FC236}">
                  <a16:creationId xmlns:a16="http://schemas.microsoft.com/office/drawing/2014/main" id="{F7B724E4-870D-CA41-B4A6-1D97717120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9" y="2505"/>
              <a:ext cx="339" cy="120"/>
            </a:xfrm>
            <a:custGeom>
              <a:avLst/>
              <a:gdLst>
                <a:gd name="T0" fmla="*/ 0 w 339"/>
                <a:gd name="T1" fmla="*/ 75 h 120"/>
                <a:gd name="T2" fmla="*/ 22 w 339"/>
                <a:gd name="T3" fmla="*/ 53 h 120"/>
                <a:gd name="T4" fmla="*/ 61 w 339"/>
                <a:gd name="T5" fmla="*/ 26 h 120"/>
                <a:gd name="T6" fmla="*/ 114 w 339"/>
                <a:gd name="T7" fmla="*/ 15 h 120"/>
                <a:gd name="T8" fmla="*/ 172 w 339"/>
                <a:gd name="T9" fmla="*/ 0 h 120"/>
                <a:gd name="T10" fmla="*/ 232 w 339"/>
                <a:gd name="T11" fmla="*/ 10 h 120"/>
                <a:gd name="T12" fmla="*/ 281 w 339"/>
                <a:gd name="T13" fmla="*/ 21 h 120"/>
                <a:gd name="T14" fmla="*/ 323 w 339"/>
                <a:gd name="T15" fmla="*/ 48 h 120"/>
                <a:gd name="T16" fmla="*/ 339 w 339"/>
                <a:gd name="T17" fmla="*/ 89 h 120"/>
                <a:gd name="T18" fmla="*/ 323 w 339"/>
                <a:gd name="T19" fmla="*/ 112 h 120"/>
                <a:gd name="T20" fmla="*/ 284 w 339"/>
                <a:gd name="T21" fmla="*/ 120 h 120"/>
                <a:gd name="T22" fmla="*/ 204 w 339"/>
                <a:gd name="T23" fmla="*/ 115 h 120"/>
                <a:gd name="T24" fmla="*/ 101 w 339"/>
                <a:gd name="T25" fmla="*/ 102 h 120"/>
                <a:gd name="T26" fmla="*/ 29 w 339"/>
                <a:gd name="T27" fmla="*/ 113 h 120"/>
                <a:gd name="T28" fmla="*/ 9 w 339"/>
                <a:gd name="T29" fmla="*/ 109 h 120"/>
                <a:gd name="T30" fmla="*/ 0 w 339"/>
                <a:gd name="T31" fmla="*/ 75 h 12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39"/>
                <a:gd name="T49" fmla="*/ 0 h 120"/>
                <a:gd name="T50" fmla="*/ 339 w 339"/>
                <a:gd name="T51" fmla="*/ 120 h 12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39" h="120">
                  <a:moveTo>
                    <a:pt x="0" y="75"/>
                  </a:moveTo>
                  <a:lnTo>
                    <a:pt x="22" y="53"/>
                  </a:lnTo>
                  <a:lnTo>
                    <a:pt x="61" y="26"/>
                  </a:lnTo>
                  <a:lnTo>
                    <a:pt x="114" y="15"/>
                  </a:lnTo>
                  <a:lnTo>
                    <a:pt x="172" y="0"/>
                  </a:lnTo>
                  <a:lnTo>
                    <a:pt x="232" y="10"/>
                  </a:lnTo>
                  <a:lnTo>
                    <a:pt x="281" y="21"/>
                  </a:lnTo>
                  <a:lnTo>
                    <a:pt x="323" y="48"/>
                  </a:lnTo>
                  <a:lnTo>
                    <a:pt x="339" y="89"/>
                  </a:lnTo>
                  <a:lnTo>
                    <a:pt x="323" y="112"/>
                  </a:lnTo>
                  <a:lnTo>
                    <a:pt x="284" y="120"/>
                  </a:lnTo>
                  <a:lnTo>
                    <a:pt x="204" y="115"/>
                  </a:lnTo>
                  <a:lnTo>
                    <a:pt x="101" y="102"/>
                  </a:lnTo>
                  <a:lnTo>
                    <a:pt x="29" y="113"/>
                  </a:lnTo>
                  <a:lnTo>
                    <a:pt x="9" y="109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CH" altLang="it-IT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25629" name="Group 51">
            <a:extLst>
              <a:ext uri="{FF2B5EF4-FFF2-40B4-BE49-F238E27FC236}">
                <a16:creationId xmlns:a16="http://schemas.microsoft.com/office/drawing/2014/main" id="{C21B9449-5383-A543-91F6-CB8A2B3A405F}"/>
              </a:ext>
            </a:extLst>
          </p:cNvPr>
          <p:cNvGrpSpPr>
            <a:grpSpLocks/>
          </p:cNvGrpSpPr>
          <p:nvPr/>
        </p:nvGrpSpPr>
        <p:grpSpPr bwMode="auto">
          <a:xfrm>
            <a:off x="6172200" y="3733800"/>
            <a:ext cx="2006600" cy="2330450"/>
            <a:chOff x="4039" y="2390"/>
            <a:chExt cx="1264" cy="1468"/>
          </a:xfrm>
        </p:grpSpPr>
        <p:sp>
          <p:nvSpPr>
            <p:cNvPr id="25697" name="Freeform 52">
              <a:extLst>
                <a:ext uri="{FF2B5EF4-FFF2-40B4-BE49-F238E27FC236}">
                  <a16:creationId xmlns:a16="http://schemas.microsoft.com/office/drawing/2014/main" id="{08441771-BB9C-A64D-B33C-FA6324EC9046}"/>
                </a:ext>
              </a:extLst>
            </p:cNvPr>
            <p:cNvSpPr>
              <a:spLocks/>
            </p:cNvSpPr>
            <p:nvPr/>
          </p:nvSpPr>
          <p:spPr bwMode="auto">
            <a:xfrm rot="5679431">
              <a:off x="4517" y="2759"/>
              <a:ext cx="393" cy="1004"/>
            </a:xfrm>
            <a:custGeom>
              <a:avLst/>
              <a:gdLst>
                <a:gd name="T0" fmla="*/ 47 w 342"/>
                <a:gd name="T1" fmla="*/ 138 h 858"/>
                <a:gd name="T2" fmla="*/ 80 w 342"/>
                <a:gd name="T3" fmla="*/ 169 h 858"/>
                <a:gd name="T4" fmla="*/ 117 w 342"/>
                <a:gd name="T5" fmla="*/ 281 h 858"/>
                <a:gd name="T6" fmla="*/ 165 w 342"/>
                <a:gd name="T7" fmla="*/ 434 h 858"/>
                <a:gd name="T8" fmla="*/ 199 w 342"/>
                <a:gd name="T9" fmla="*/ 565 h 858"/>
                <a:gd name="T10" fmla="*/ 239 w 342"/>
                <a:gd name="T11" fmla="*/ 659 h 858"/>
                <a:gd name="T12" fmla="*/ 313 w 342"/>
                <a:gd name="T13" fmla="*/ 768 h 858"/>
                <a:gd name="T14" fmla="*/ 346 w 342"/>
                <a:gd name="T15" fmla="*/ 854 h 858"/>
                <a:gd name="T16" fmla="*/ 353 w 342"/>
                <a:gd name="T17" fmla="*/ 970 h 858"/>
                <a:gd name="T18" fmla="*/ 349 w 342"/>
                <a:gd name="T19" fmla="*/ 1004 h 858"/>
                <a:gd name="T20" fmla="*/ 360 w 342"/>
                <a:gd name="T21" fmla="*/ 902 h 858"/>
                <a:gd name="T22" fmla="*/ 386 w 342"/>
                <a:gd name="T23" fmla="*/ 940 h 858"/>
                <a:gd name="T24" fmla="*/ 368 w 342"/>
                <a:gd name="T25" fmla="*/ 868 h 858"/>
                <a:gd name="T26" fmla="*/ 393 w 342"/>
                <a:gd name="T27" fmla="*/ 876 h 858"/>
                <a:gd name="T28" fmla="*/ 334 w 342"/>
                <a:gd name="T29" fmla="*/ 768 h 858"/>
                <a:gd name="T30" fmla="*/ 328 w 342"/>
                <a:gd name="T31" fmla="*/ 689 h 858"/>
                <a:gd name="T32" fmla="*/ 309 w 342"/>
                <a:gd name="T33" fmla="*/ 596 h 858"/>
                <a:gd name="T34" fmla="*/ 283 w 342"/>
                <a:gd name="T35" fmla="*/ 498 h 858"/>
                <a:gd name="T36" fmla="*/ 213 w 342"/>
                <a:gd name="T37" fmla="*/ 359 h 858"/>
                <a:gd name="T38" fmla="*/ 147 w 342"/>
                <a:gd name="T39" fmla="*/ 228 h 858"/>
                <a:gd name="T40" fmla="*/ 107 w 342"/>
                <a:gd name="T41" fmla="*/ 101 h 858"/>
                <a:gd name="T42" fmla="*/ 95 w 342"/>
                <a:gd name="T43" fmla="*/ 0 h 858"/>
                <a:gd name="T44" fmla="*/ 95 w 342"/>
                <a:gd name="T45" fmla="*/ 131 h 858"/>
                <a:gd name="T46" fmla="*/ 65 w 342"/>
                <a:gd name="T47" fmla="*/ 112 h 858"/>
                <a:gd name="T48" fmla="*/ 107 w 342"/>
                <a:gd name="T49" fmla="*/ 172 h 858"/>
                <a:gd name="T50" fmla="*/ 0 w 342"/>
                <a:gd name="T51" fmla="*/ 97 h 858"/>
                <a:gd name="T52" fmla="*/ 47 w 342"/>
                <a:gd name="T53" fmla="*/ 138 h 85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42"/>
                <a:gd name="T82" fmla="*/ 0 h 858"/>
                <a:gd name="T83" fmla="*/ 342 w 342"/>
                <a:gd name="T84" fmla="*/ 858 h 858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42" h="858">
                  <a:moveTo>
                    <a:pt x="41" y="118"/>
                  </a:moveTo>
                  <a:lnTo>
                    <a:pt x="70" y="144"/>
                  </a:lnTo>
                  <a:lnTo>
                    <a:pt x="102" y="240"/>
                  </a:lnTo>
                  <a:lnTo>
                    <a:pt x="144" y="371"/>
                  </a:lnTo>
                  <a:lnTo>
                    <a:pt x="173" y="483"/>
                  </a:lnTo>
                  <a:lnTo>
                    <a:pt x="208" y="563"/>
                  </a:lnTo>
                  <a:lnTo>
                    <a:pt x="272" y="656"/>
                  </a:lnTo>
                  <a:lnTo>
                    <a:pt x="301" y="730"/>
                  </a:lnTo>
                  <a:lnTo>
                    <a:pt x="307" y="829"/>
                  </a:lnTo>
                  <a:lnTo>
                    <a:pt x="304" y="858"/>
                  </a:lnTo>
                  <a:lnTo>
                    <a:pt x="313" y="771"/>
                  </a:lnTo>
                  <a:lnTo>
                    <a:pt x="336" y="803"/>
                  </a:lnTo>
                  <a:lnTo>
                    <a:pt x="320" y="742"/>
                  </a:lnTo>
                  <a:lnTo>
                    <a:pt x="342" y="749"/>
                  </a:lnTo>
                  <a:lnTo>
                    <a:pt x="291" y="656"/>
                  </a:lnTo>
                  <a:lnTo>
                    <a:pt x="285" y="589"/>
                  </a:lnTo>
                  <a:lnTo>
                    <a:pt x="269" y="509"/>
                  </a:lnTo>
                  <a:lnTo>
                    <a:pt x="246" y="426"/>
                  </a:lnTo>
                  <a:lnTo>
                    <a:pt x="185" y="307"/>
                  </a:lnTo>
                  <a:lnTo>
                    <a:pt x="128" y="195"/>
                  </a:lnTo>
                  <a:lnTo>
                    <a:pt x="93" y="86"/>
                  </a:lnTo>
                  <a:lnTo>
                    <a:pt x="83" y="0"/>
                  </a:lnTo>
                  <a:lnTo>
                    <a:pt x="83" y="112"/>
                  </a:lnTo>
                  <a:lnTo>
                    <a:pt x="57" y="96"/>
                  </a:lnTo>
                  <a:lnTo>
                    <a:pt x="93" y="147"/>
                  </a:lnTo>
                  <a:lnTo>
                    <a:pt x="0" y="83"/>
                  </a:lnTo>
                  <a:lnTo>
                    <a:pt x="41" y="118"/>
                  </a:lnTo>
                  <a:close/>
                </a:path>
              </a:pathLst>
            </a:custGeom>
            <a:solidFill>
              <a:srgbClr val="0080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CH" altLang="it-IT" sz="2400">
                <a:latin typeface="Times New Roman" panose="02020603050405020304" pitchFamily="18" charset="0"/>
              </a:endParaRPr>
            </a:p>
          </p:txBody>
        </p:sp>
        <p:sp>
          <p:nvSpPr>
            <p:cNvPr id="25698" name="Freeform 53">
              <a:extLst>
                <a:ext uri="{FF2B5EF4-FFF2-40B4-BE49-F238E27FC236}">
                  <a16:creationId xmlns:a16="http://schemas.microsoft.com/office/drawing/2014/main" id="{878A5488-9F91-0F4C-867A-2B532E148023}"/>
                </a:ext>
              </a:extLst>
            </p:cNvPr>
            <p:cNvSpPr>
              <a:spLocks/>
            </p:cNvSpPr>
            <p:nvPr/>
          </p:nvSpPr>
          <p:spPr bwMode="auto">
            <a:xfrm rot="6093354">
              <a:off x="4655" y="3242"/>
              <a:ext cx="77" cy="109"/>
            </a:xfrm>
            <a:custGeom>
              <a:avLst/>
              <a:gdLst>
                <a:gd name="T0" fmla="*/ 7 w 67"/>
                <a:gd name="T1" fmla="*/ 0 h 93"/>
                <a:gd name="T2" fmla="*/ 0 w 67"/>
                <a:gd name="T3" fmla="*/ 34 h 93"/>
                <a:gd name="T4" fmla="*/ 22 w 67"/>
                <a:gd name="T5" fmla="*/ 64 h 93"/>
                <a:gd name="T6" fmla="*/ 40 w 67"/>
                <a:gd name="T7" fmla="*/ 98 h 93"/>
                <a:gd name="T8" fmla="*/ 69 w 67"/>
                <a:gd name="T9" fmla="*/ 109 h 93"/>
                <a:gd name="T10" fmla="*/ 77 w 67"/>
                <a:gd name="T11" fmla="*/ 83 h 93"/>
                <a:gd name="T12" fmla="*/ 59 w 67"/>
                <a:gd name="T13" fmla="*/ 49 h 93"/>
                <a:gd name="T14" fmla="*/ 44 w 67"/>
                <a:gd name="T15" fmla="*/ 0 h 93"/>
                <a:gd name="T16" fmla="*/ 7 w 67"/>
                <a:gd name="T17" fmla="*/ 0 h 9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7"/>
                <a:gd name="T28" fmla="*/ 0 h 93"/>
                <a:gd name="T29" fmla="*/ 67 w 67"/>
                <a:gd name="T30" fmla="*/ 93 h 9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7" h="93">
                  <a:moveTo>
                    <a:pt x="6" y="0"/>
                  </a:moveTo>
                  <a:lnTo>
                    <a:pt x="0" y="29"/>
                  </a:lnTo>
                  <a:lnTo>
                    <a:pt x="19" y="55"/>
                  </a:lnTo>
                  <a:lnTo>
                    <a:pt x="35" y="84"/>
                  </a:lnTo>
                  <a:lnTo>
                    <a:pt x="60" y="93"/>
                  </a:lnTo>
                  <a:lnTo>
                    <a:pt x="67" y="71"/>
                  </a:lnTo>
                  <a:lnTo>
                    <a:pt x="51" y="42"/>
                  </a:lnTo>
                  <a:lnTo>
                    <a:pt x="38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CH" altLang="it-IT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25699" name="Group 54">
              <a:extLst>
                <a:ext uri="{FF2B5EF4-FFF2-40B4-BE49-F238E27FC236}">
                  <a16:creationId xmlns:a16="http://schemas.microsoft.com/office/drawing/2014/main" id="{650AB7B7-34A0-474C-AA45-CCDF1CE631E6}"/>
                </a:ext>
              </a:extLst>
            </p:cNvPr>
            <p:cNvGrpSpPr>
              <a:grpSpLocks/>
            </p:cNvGrpSpPr>
            <p:nvPr/>
          </p:nvGrpSpPr>
          <p:grpSpPr bwMode="auto">
            <a:xfrm rot="-1562779">
              <a:off x="4534" y="3286"/>
              <a:ext cx="80" cy="114"/>
              <a:chOff x="3973" y="3606"/>
              <a:chExt cx="80" cy="114"/>
            </a:xfrm>
          </p:grpSpPr>
          <p:sp>
            <p:nvSpPr>
              <p:cNvPr id="25752" name="Line 55">
                <a:extLst>
                  <a:ext uri="{FF2B5EF4-FFF2-40B4-BE49-F238E27FC236}">
                    <a16:creationId xmlns:a16="http://schemas.microsoft.com/office/drawing/2014/main" id="{BCB508A3-AB11-1149-A5D2-6695F2E089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8500272" flipH="1" flipV="1">
                <a:off x="3973" y="3614"/>
                <a:ext cx="80" cy="106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5753" name="Line 56">
                <a:extLst>
                  <a:ext uri="{FF2B5EF4-FFF2-40B4-BE49-F238E27FC236}">
                    <a16:creationId xmlns:a16="http://schemas.microsoft.com/office/drawing/2014/main" id="{361C826C-7F5E-A343-8931-749DFA23E9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8500272" flipH="1" flipV="1">
                <a:off x="3985" y="3606"/>
                <a:ext cx="65" cy="88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5754" name="Line 57">
                <a:extLst>
                  <a:ext uri="{FF2B5EF4-FFF2-40B4-BE49-F238E27FC236}">
                    <a16:creationId xmlns:a16="http://schemas.microsoft.com/office/drawing/2014/main" id="{E5B229A3-C8A3-0949-B54D-869E39948A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8500272" flipH="1" flipV="1">
                <a:off x="3997" y="3611"/>
                <a:ext cx="26" cy="38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25700" name="Freeform 58">
              <a:extLst>
                <a:ext uri="{FF2B5EF4-FFF2-40B4-BE49-F238E27FC236}">
                  <a16:creationId xmlns:a16="http://schemas.microsoft.com/office/drawing/2014/main" id="{7A2BFEC6-85BD-724B-B3CD-8344A92310B7}"/>
                </a:ext>
              </a:extLst>
            </p:cNvPr>
            <p:cNvSpPr>
              <a:spLocks/>
            </p:cNvSpPr>
            <p:nvPr/>
          </p:nvSpPr>
          <p:spPr bwMode="auto">
            <a:xfrm rot="6093354" flipV="1">
              <a:off x="4046" y="3069"/>
              <a:ext cx="1147" cy="431"/>
            </a:xfrm>
            <a:custGeom>
              <a:avLst/>
              <a:gdLst>
                <a:gd name="T0" fmla="*/ 0 w 1147"/>
                <a:gd name="T1" fmla="*/ 431 h 302"/>
                <a:gd name="T2" fmla="*/ 115 w 1147"/>
                <a:gd name="T3" fmla="*/ 370 h 302"/>
                <a:gd name="T4" fmla="*/ 235 w 1147"/>
                <a:gd name="T5" fmla="*/ 355 h 302"/>
                <a:gd name="T6" fmla="*/ 374 w 1147"/>
                <a:gd name="T7" fmla="*/ 377 h 302"/>
                <a:gd name="T8" fmla="*/ 523 w 1147"/>
                <a:gd name="T9" fmla="*/ 390 h 302"/>
                <a:gd name="T10" fmla="*/ 677 w 1147"/>
                <a:gd name="T11" fmla="*/ 362 h 302"/>
                <a:gd name="T12" fmla="*/ 773 w 1147"/>
                <a:gd name="T13" fmla="*/ 294 h 302"/>
                <a:gd name="T14" fmla="*/ 946 w 1147"/>
                <a:gd name="T15" fmla="*/ 157 h 302"/>
                <a:gd name="T16" fmla="*/ 1032 w 1147"/>
                <a:gd name="T17" fmla="*/ 69 h 302"/>
                <a:gd name="T18" fmla="*/ 1147 w 1147"/>
                <a:gd name="T19" fmla="*/ 0 h 3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7"/>
                <a:gd name="T31" fmla="*/ 0 h 302"/>
                <a:gd name="T32" fmla="*/ 1147 w 1147"/>
                <a:gd name="T33" fmla="*/ 302 h 30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7" h="302">
                  <a:moveTo>
                    <a:pt x="0" y="302"/>
                  </a:moveTo>
                  <a:lnTo>
                    <a:pt x="115" y="259"/>
                  </a:lnTo>
                  <a:lnTo>
                    <a:pt x="235" y="249"/>
                  </a:lnTo>
                  <a:lnTo>
                    <a:pt x="374" y="264"/>
                  </a:lnTo>
                  <a:lnTo>
                    <a:pt x="523" y="273"/>
                  </a:lnTo>
                  <a:lnTo>
                    <a:pt x="677" y="254"/>
                  </a:lnTo>
                  <a:lnTo>
                    <a:pt x="773" y="206"/>
                  </a:lnTo>
                  <a:lnTo>
                    <a:pt x="946" y="110"/>
                  </a:lnTo>
                  <a:lnTo>
                    <a:pt x="1032" y="48"/>
                  </a:lnTo>
                  <a:lnTo>
                    <a:pt x="1147" y="0"/>
                  </a:lnTo>
                </a:path>
              </a:pathLst>
            </a:custGeom>
            <a:noFill/>
            <a:ln w="19050">
              <a:solidFill>
                <a:srgbClr val="FF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CH" altLang="it-IT" sz="2400">
                <a:latin typeface="Times New Roman" panose="02020603050405020304" pitchFamily="18" charset="0"/>
              </a:endParaRPr>
            </a:p>
          </p:txBody>
        </p:sp>
        <p:sp>
          <p:nvSpPr>
            <p:cNvPr id="25701" name="Freeform 59">
              <a:extLst>
                <a:ext uri="{FF2B5EF4-FFF2-40B4-BE49-F238E27FC236}">
                  <a16:creationId xmlns:a16="http://schemas.microsoft.com/office/drawing/2014/main" id="{DDC14724-F48D-BD4A-87D1-81F5D8162B58}"/>
                </a:ext>
              </a:extLst>
            </p:cNvPr>
            <p:cNvSpPr>
              <a:spLocks/>
            </p:cNvSpPr>
            <p:nvPr/>
          </p:nvSpPr>
          <p:spPr bwMode="auto">
            <a:xfrm rot="-1562779">
              <a:off x="4289" y="2773"/>
              <a:ext cx="507" cy="973"/>
            </a:xfrm>
            <a:custGeom>
              <a:avLst/>
              <a:gdLst>
                <a:gd name="T0" fmla="*/ 507 w 507"/>
                <a:gd name="T1" fmla="*/ 0 h 973"/>
                <a:gd name="T2" fmla="*/ 461 w 507"/>
                <a:gd name="T3" fmla="*/ 130 h 973"/>
                <a:gd name="T4" fmla="*/ 385 w 507"/>
                <a:gd name="T5" fmla="*/ 245 h 973"/>
                <a:gd name="T6" fmla="*/ 276 w 507"/>
                <a:gd name="T7" fmla="*/ 362 h 973"/>
                <a:gd name="T8" fmla="*/ 165 w 507"/>
                <a:gd name="T9" fmla="*/ 491 h 973"/>
                <a:gd name="T10" fmla="*/ 73 w 507"/>
                <a:gd name="T11" fmla="*/ 642 h 973"/>
                <a:gd name="T12" fmla="*/ 44 w 507"/>
                <a:gd name="T13" fmla="*/ 759 h 973"/>
                <a:gd name="T14" fmla="*/ 0 w 507"/>
                <a:gd name="T15" fmla="*/ 973 h 97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07"/>
                <a:gd name="T25" fmla="*/ 0 h 973"/>
                <a:gd name="T26" fmla="*/ 507 w 507"/>
                <a:gd name="T27" fmla="*/ 973 h 97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07" h="973">
                  <a:moveTo>
                    <a:pt x="507" y="0"/>
                  </a:moveTo>
                  <a:lnTo>
                    <a:pt x="461" y="130"/>
                  </a:lnTo>
                  <a:lnTo>
                    <a:pt x="385" y="245"/>
                  </a:lnTo>
                  <a:lnTo>
                    <a:pt x="276" y="362"/>
                  </a:lnTo>
                  <a:lnTo>
                    <a:pt x="165" y="491"/>
                  </a:lnTo>
                  <a:lnTo>
                    <a:pt x="73" y="642"/>
                  </a:lnTo>
                  <a:lnTo>
                    <a:pt x="44" y="759"/>
                  </a:lnTo>
                  <a:lnTo>
                    <a:pt x="0" y="973"/>
                  </a:lnTo>
                </a:path>
              </a:pathLst>
            </a:custGeom>
            <a:noFill/>
            <a:ln w="19050">
              <a:solidFill>
                <a:srgbClr val="FF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CH" altLang="it-IT" sz="2400">
                <a:latin typeface="Times New Roman" panose="02020603050405020304" pitchFamily="18" charset="0"/>
              </a:endParaRPr>
            </a:p>
          </p:txBody>
        </p:sp>
        <p:sp>
          <p:nvSpPr>
            <p:cNvPr id="25702" name="Freeform 60">
              <a:extLst>
                <a:ext uri="{FF2B5EF4-FFF2-40B4-BE49-F238E27FC236}">
                  <a16:creationId xmlns:a16="http://schemas.microsoft.com/office/drawing/2014/main" id="{553DCE8A-A9C5-F941-A654-58AE538571FA}"/>
                </a:ext>
              </a:extLst>
            </p:cNvPr>
            <p:cNvSpPr>
              <a:spLocks/>
            </p:cNvSpPr>
            <p:nvPr/>
          </p:nvSpPr>
          <p:spPr bwMode="auto">
            <a:xfrm rot="-1562779">
              <a:off x="4289" y="2773"/>
              <a:ext cx="507" cy="973"/>
            </a:xfrm>
            <a:custGeom>
              <a:avLst/>
              <a:gdLst>
                <a:gd name="T0" fmla="*/ 507 w 507"/>
                <a:gd name="T1" fmla="*/ 0 h 973"/>
                <a:gd name="T2" fmla="*/ 461 w 507"/>
                <a:gd name="T3" fmla="*/ 130 h 973"/>
                <a:gd name="T4" fmla="*/ 385 w 507"/>
                <a:gd name="T5" fmla="*/ 245 h 973"/>
                <a:gd name="T6" fmla="*/ 276 w 507"/>
                <a:gd name="T7" fmla="*/ 362 h 973"/>
                <a:gd name="T8" fmla="*/ 165 w 507"/>
                <a:gd name="T9" fmla="*/ 491 h 973"/>
                <a:gd name="T10" fmla="*/ 73 w 507"/>
                <a:gd name="T11" fmla="*/ 642 h 973"/>
                <a:gd name="T12" fmla="*/ 44 w 507"/>
                <a:gd name="T13" fmla="*/ 759 h 973"/>
                <a:gd name="T14" fmla="*/ 0 w 507"/>
                <a:gd name="T15" fmla="*/ 973 h 97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07"/>
                <a:gd name="T25" fmla="*/ 0 h 973"/>
                <a:gd name="T26" fmla="*/ 507 w 507"/>
                <a:gd name="T27" fmla="*/ 973 h 97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07" h="973">
                  <a:moveTo>
                    <a:pt x="507" y="0"/>
                  </a:moveTo>
                  <a:lnTo>
                    <a:pt x="461" y="130"/>
                  </a:lnTo>
                  <a:lnTo>
                    <a:pt x="385" y="245"/>
                  </a:lnTo>
                  <a:lnTo>
                    <a:pt x="276" y="362"/>
                  </a:lnTo>
                  <a:lnTo>
                    <a:pt x="165" y="491"/>
                  </a:lnTo>
                  <a:lnTo>
                    <a:pt x="73" y="642"/>
                  </a:lnTo>
                  <a:lnTo>
                    <a:pt x="44" y="759"/>
                  </a:lnTo>
                  <a:lnTo>
                    <a:pt x="0" y="973"/>
                  </a:lnTo>
                </a:path>
              </a:pathLst>
            </a:custGeom>
            <a:noFill/>
            <a:ln w="19050">
              <a:solidFill>
                <a:srgbClr val="0000CC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CH" altLang="it-IT" sz="2400">
                <a:latin typeface="Times New Roman" panose="02020603050405020304" pitchFamily="18" charset="0"/>
              </a:endParaRPr>
            </a:p>
          </p:txBody>
        </p:sp>
        <p:sp>
          <p:nvSpPr>
            <p:cNvPr id="25703" name="Freeform 61">
              <a:extLst>
                <a:ext uri="{FF2B5EF4-FFF2-40B4-BE49-F238E27FC236}">
                  <a16:creationId xmlns:a16="http://schemas.microsoft.com/office/drawing/2014/main" id="{937F23A6-F6B8-AE4C-A648-4BC3DC34DE53}"/>
                </a:ext>
              </a:extLst>
            </p:cNvPr>
            <p:cNvSpPr>
              <a:spLocks/>
            </p:cNvSpPr>
            <p:nvPr/>
          </p:nvSpPr>
          <p:spPr bwMode="auto">
            <a:xfrm rot="8109758">
              <a:off x="4530" y="3171"/>
              <a:ext cx="89" cy="53"/>
            </a:xfrm>
            <a:custGeom>
              <a:avLst/>
              <a:gdLst>
                <a:gd name="T0" fmla="*/ 3 w 77"/>
                <a:gd name="T1" fmla="*/ 0 h 45"/>
                <a:gd name="T2" fmla="*/ 0 w 77"/>
                <a:gd name="T3" fmla="*/ 24 h 45"/>
                <a:gd name="T4" fmla="*/ 22 w 77"/>
                <a:gd name="T5" fmla="*/ 38 h 45"/>
                <a:gd name="T6" fmla="*/ 59 w 77"/>
                <a:gd name="T7" fmla="*/ 49 h 45"/>
                <a:gd name="T8" fmla="*/ 89 w 77"/>
                <a:gd name="T9" fmla="*/ 53 h 45"/>
                <a:gd name="T10" fmla="*/ 89 w 77"/>
                <a:gd name="T11" fmla="*/ 27 h 45"/>
                <a:gd name="T12" fmla="*/ 66 w 77"/>
                <a:gd name="T13" fmla="*/ 8 h 45"/>
                <a:gd name="T14" fmla="*/ 3 w 77"/>
                <a:gd name="T15" fmla="*/ 0 h 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7"/>
                <a:gd name="T25" fmla="*/ 0 h 45"/>
                <a:gd name="T26" fmla="*/ 77 w 77"/>
                <a:gd name="T27" fmla="*/ 45 h 4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7" h="45">
                  <a:moveTo>
                    <a:pt x="3" y="0"/>
                  </a:moveTo>
                  <a:lnTo>
                    <a:pt x="0" y="20"/>
                  </a:lnTo>
                  <a:lnTo>
                    <a:pt x="19" y="32"/>
                  </a:lnTo>
                  <a:lnTo>
                    <a:pt x="51" y="42"/>
                  </a:lnTo>
                  <a:lnTo>
                    <a:pt x="77" y="45"/>
                  </a:lnTo>
                  <a:lnTo>
                    <a:pt x="77" y="23"/>
                  </a:lnTo>
                  <a:lnTo>
                    <a:pt x="57" y="7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CH" altLang="it-IT" sz="2400">
                <a:latin typeface="Times New Roman" panose="02020603050405020304" pitchFamily="18" charset="0"/>
              </a:endParaRPr>
            </a:p>
          </p:txBody>
        </p:sp>
        <p:sp>
          <p:nvSpPr>
            <p:cNvPr id="25704" name="Line 62">
              <a:extLst>
                <a:ext uri="{FF2B5EF4-FFF2-40B4-BE49-F238E27FC236}">
                  <a16:creationId xmlns:a16="http://schemas.microsoft.com/office/drawing/2014/main" id="{97056FE1-9104-F346-AC86-FB83AB74F48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387645">
              <a:off x="4666" y="3037"/>
              <a:ext cx="85" cy="11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5705" name="Line 63">
              <a:extLst>
                <a:ext uri="{FF2B5EF4-FFF2-40B4-BE49-F238E27FC236}">
                  <a16:creationId xmlns:a16="http://schemas.microsoft.com/office/drawing/2014/main" id="{816EADDD-877E-F648-9401-C486802AA4D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387645">
              <a:off x="4649" y="3088"/>
              <a:ext cx="68" cy="89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5706" name="Line 64">
              <a:extLst>
                <a:ext uri="{FF2B5EF4-FFF2-40B4-BE49-F238E27FC236}">
                  <a16:creationId xmlns:a16="http://schemas.microsoft.com/office/drawing/2014/main" id="{6ABD3AF3-3407-8441-8357-B1D44F7BCB6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602995">
              <a:off x="4420" y="3209"/>
              <a:ext cx="80" cy="106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5707" name="Line 65">
              <a:extLst>
                <a:ext uri="{FF2B5EF4-FFF2-40B4-BE49-F238E27FC236}">
                  <a16:creationId xmlns:a16="http://schemas.microsoft.com/office/drawing/2014/main" id="{5965157F-1890-8A42-8F8F-899C7D95B6E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602995">
              <a:off x="4436" y="3235"/>
              <a:ext cx="65" cy="8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5708" name="Line 66">
              <a:extLst>
                <a:ext uri="{FF2B5EF4-FFF2-40B4-BE49-F238E27FC236}">
                  <a16:creationId xmlns:a16="http://schemas.microsoft.com/office/drawing/2014/main" id="{30BA34D5-E407-284A-8285-ABEFD597B5B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602995">
              <a:off x="4477" y="3266"/>
              <a:ext cx="26" cy="3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5709" name="Freeform 67">
              <a:extLst>
                <a:ext uri="{FF2B5EF4-FFF2-40B4-BE49-F238E27FC236}">
                  <a16:creationId xmlns:a16="http://schemas.microsoft.com/office/drawing/2014/main" id="{54BCAEE3-DACC-174D-B980-E4F2ED840D45}"/>
                </a:ext>
              </a:extLst>
            </p:cNvPr>
            <p:cNvSpPr>
              <a:spLocks/>
            </p:cNvSpPr>
            <p:nvPr/>
          </p:nvSpPr>
          <p:spPr bwMode="auto">
            <a:xfrm rot="6093354">
              <a:off x="4097" y="3047"/>
              <a:ext cx="1147" cy="302"/>
            </a:xfrm>
            <a:custGeom>
              <a:avLst/>
              <a:gdLst>
                <a:gd name="T0" fmla="*/ 0 w 1147"/>
                <a:gd name="T1" fmla="*/ 302 h 302"/>
                <a:gd name="T2" fmla="*/ 115 w 1147"/>
                <a:gd name="T3" fmla="*/ 259 h 302"/>
                <a:gd name="T4" fmla="*/ 235 w 1147"/>
                <a:gd name="T5" fmla="*/ 249 h 302"/>
                <a:gd name="T6" fmla="*/ 374 w 1147"/>
                <a:gd name="T7" fmla="*/ 264 h 302"/>
                <a:gd name="T8" fmla="*/ 523 w 1147"/>
                <a:gd name="T9" fmla="*/ 273 h 302"/>
                <a:gd name="T10" fmla="*/ 677 w 1147"/>
                <a:gd name="T11" fmla="*/ 254 h 302"/>
                <a:gd name="T12" fmla="*/ 773 w 1147"/>
                <a:gd name="T13" fmla="*/ 206 h 302"/>
                <a:gd name="T14" fmla="*/ 946 w 1147"/>
                <a:gd name="T15" fmla="*/ 110 h 302"/>
                <a:gd name="T16" fmla="*/ 1032 w 1147"/>
                <a:gd name="T17" fmla="*/ 48 h 302"/>
                <a:gd name="T18" fmla="*/ 1147 w 1147"/>
                <a:gd name="T19" fmla="*/ 0 h 3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7"/>
                <a:gd name="T31" fmla="*/ 0 h 302"/>
                <a:gd name="T32" fmla="*/ 1147 w 1147"/>
                <a:gd name="T33" fmla="*/ 302 h 30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7" h="302">
                  <a:moveTo>
                    <a:pt x="0" y="302"/>
                  </a:moveTo>
                  <a:lnTo>
                    <a:pt x="115" y="259"/>
                  </a:lnTo>
                  <a:lnTo>
                    <a:pt x="235" y="249"/>
                  </a:lnTo>
                  <a:lnTo>
                    <a:pt x="374" y="264"/>
                  </a:lnTo>
                  <a:lnTo>
                    <a:pt x="523" y="273"/>
                  </a:lnTo>
                  <a:lnTo>
                    <a:pt x="677" y="254"/>
                  </a:lnTo>
                  <a:lnTo>
                    <a:pt x="773" y="206"/>
                  </a:lnTo>
                  <a:lnTo>
                    <a:pt x="946" y="110"/>
                  </a:lnTo>
                  <a:lnTo>
                    <a:pt x="1032" y="48"/>
                  </a:lnTo>
                  <a:lnTo>
                    <a:pt x="1147" y="0"/>
                  </a:lnTo>
                </a:path>
              </a:pathLst>
            </a:custGeom>
            <a:noFill/>
            <a:ln w="19050">
              <a:solidFill>
                <a:srgbClr val="FF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CH" altLang="it-IT" sz="2400">
                <a:latin typeface="Times New Roman" panose="02020603050405020304" pitchFamily="18" charset="0"/>
              </a:endParaRPr>
            </a:p>
          </p:txBody>
        </p:sp>
        <p:sp>
          <p:nvSpPr>
            <p:cNvPr id="25710" name="Freeform 68">
              <a:extLst>
                <a:ext uri="{FF2B5EF4-FFF2-40B4-BE49-F238E27FC236}">
                  <a16:creationId xmlns:a16="http://schemas.microsoft.com/office/drawing/2014/main" id="{F6C19D80-5ADB-CB4F-90BB-4B9ADF08F90E}"/>
                </a:ext>
              </a:extLst>
            </p:cNvPr>
            <p:cNvSpPr>
              <a:spLocks/>
            </p:cNvSpPr>
            <p:nvPr/>
          </p:nvSpPr>
          <p:spPr bwMode="auto">
            <a:xfrm rot="6093354">
              <a:off x="4097" y="3047"/>
              <a:ext cx="1147" cy="302"/>
            </a:xfrm>
            <a:custGeom>
              <a:avLst/>
              <a:gdLst>
                <a:gd name="T0" fmla="*/ 0 w 1147"/>
                <a:gd name="T1" fmla="*/ 302 h 302"/>
                <a:gd name="T2" fmla="*/ 115 w 1147"/>
                <a:gd name="T3" fmla="*/ 259 h 302"/>
                <a:gd name="T4" fmla="*/ 235 w 1147"/>
                <a:gd name="T5" fmla="*/ 249 h 302"/>
                <a:gd name="T6" fmla="*/ 374 w 1147"/>
                <a:gd name="T7" fmla="*/ 264 h 302"/>
                <a:gd name="T8" fmla="*/ 523 w 1147"/>
                <a:gd name="T9" fmla="*/ 273 h 302"/>
                <a:gd name="T10" fmla="*/ 677 w 1147"/>
                <a:gd name="T11" fmla="*/ 254 h 302"/>
                <a:gd name="T12" fmla="*/ 773 w 1147"/>
                <a:gd name="T13" fmla="*/ 206 h 302"/>
                <a:gd name="T14" fmla="*/ 946 w 1147"/>
                <a:gd name="T15" fmla="*/ 110 h 302"/>
                <a:gd name="T16" fmla="*/ 1032 w 1147"/>
                <a:gd name="T17" fmla="*/ 48 h 302"/>
                <a:gd name="T18" fmla="*/ 1147 w 1147"/>
                <a:gd name="T19" fmla="*/ 0 h 3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7"/>
                <a:gd name="T31" fmla="*/ 0 h 302"/>
                <a:gd name="T32" fmla="*/ 1147 w 1147"/>
                <a:gd name="T33" fmla="*/ 302 h 30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7" h="302">
                  <a:moveTo>
                    <a:pt x="0" y="302"/>
                  </a:moveTo>
                  <a:lnTo>
                    <a:pt x="115" y="259"/>
                  </a:lnTo>
                  <a:lnTo>
                    <a:pt x="235" y="249"/>
                  </a:lnTo>
                  <a:lnTo>
                    <a:pt x="374" y="264"/>
                  </a:lnTo>
                  <a:lnTo>
                    <a:pt x="523" y="273"/>
                  </a:lnTo>
                  <a:lnTo>
                    <a:pt x="677" y="254"/>
                  </a:lnTo>
                  <a:lnTo>
                    <a:pt x="773" y="206"/>
                  </a:lnTo>
                  <a:lnTo>
                    <a:pt x="946" y="110"/>
                  </a:lnTo>
                  <a:lnTo>
                    <a:pt x="1032" y="48"/>
                  </a:lnTo>
                  <a:lnTo>
                    <a:pt x="1147" y="0"/>
                  </a:lnTo>
                </a:path>
              </a:pathLst>
            </a:custGeom>
            <a:noFill/>
            <a:ln w="19050">
              <a:solidFill>
                <a:srgbClr val="0000CC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CH" altLang="it-IT" sz="2400">
                <a:latin typeface="Times New Roman" panose="02020603050405020304" pitchFamily="18" charset="0"/>
              </a:endParaRPr>
            </a:p>
          </p:txBody>
        </p:sp>
        <p:sp>
          <p:nvSpPr>
            <p:cNvPr id="25711" name="Freeform 69">
              <a:extLst>
                <a:ext uri="{FF2B5EF4-FFF2-40B4-BE49-F238E27FC236}">
                  <a16:creationId xmlns:a16="http://schemas.microsoft.com/office/drawing/2014/main" id="{14EE2CE4-622C-EF4B-A17B-20D32C807427}"/>
                </a:ext>
              </a:extLst>
            </p:cNvPr>
            <p:cNvSpPr>
              <a:spLocks/>
            </p:cNvSpPr>
            <p:nvPr/>
          </p:nvSpPr>
          <p:spPr bwMode="auto">
            <a:xfrm rot="-9070878" flipH="1" flipV="1">
              <a:off x="4619" y="2541"/>
              <a:ext cx="194" cy="1264"/>
            </a:xfrm>
            <a:custGeom>
              <a:avLst/>
              <a:gdLst>
                <a:gd name="T0" fmla="*/ 89 w 166"/>
                <a:gd name="T1" fmla="*/ 184 h 1100"/>
                <a:gd name="T2" fmla="*/ 112 w 166"/>
                <a:gd name="T3" fmla="*/ 286 h 1100"/>
                <a:gd name="T4" fmla="*/ 89 w 166"/>
                <a:gd name="T5" fmla="*/ 381 h 1100"/>
                <a:gd name="T6" fmla="*/ 60 w 166"/>
                <a:gd name="T7" fmla="*/ 588 h 1100"/>
                <a:gd name="T8" fmla="*/ 89 w 166"/>
                <a:gd name="T9" fmla="*/ 772 h 1100"/>
                <a:gd name="T10" fmla="*/ 97 w 166"/>
                <a:gd name="T11" fmla="*/ 970 h 1100"/>
                <a:gd name="T12" fmla="*/ 51 w 166"/>
                <a:gd name="T13" fmla="*/ 1066 h 1100"/>
                <a:gd name="T14" fmla="*/ 0 w 166"/>
                <a:gd name="T15" fmla="*/ 1154 h 1100"/>
                <a:gd name="T16" fmla="*/ 75 w 166"/>
                <a:gd name="T17" fmla="*/ 1073 h 1100"/>
                <a:gd name="T18" fmla="*/ 75 w 166"/>
                <a:gd name="T19" fmla="*/ 1140 h 1100"/>
                <a:gd name="T20" fmla="*/ 104 w 166"/>
                <a:gd name="T21" fmla="*/ 1015 h 1100"/>
                <a:gd name="T22" fmla="*/ 179 w 166"/>
                <a:gd name="T23" fmla="*/ 1264 h 1100"/>
                <a:gd name="T24" fmla="*/ 141 w 166"/>
                <a:gd name="T25" fmla="*/ 1015 h 1100"/>
                <a:gd name="T26" fmla="*/ 119 w 166"/>
                <a:gd name="T27" fmla="*/ 883 h 1100"/>
                <a:gd name="T28" fmla="*/ 141 w 166"/>
                <a:gd name="T29" fmla="*/ 794 h 1100"/>
                <a:gd name="T30" fmla="*/ 141 w 166"/>
                <a:gd name="T31" fmla="*/ 654 h 1100"/>
                <a:gd name="T32" fmla="*/ 164 w 166"/>
                <a:gd name="T33" fmla="*/ 411 h 1100"/>
                <a:gd name="T34" fmla="*/ 141 w 166"/>
                <a:gd name="T35" fmla="*/ 257 h 1100"/>
                <a:gd name="T36" fmla="*/ 150 w 166"/>
                <a:gd name="T37" fmla="*/ 110 h 1100"/>
                <a:gd name="T38" fmla="*/ 194 w 166"/>
                <a:gd name="T39" fmla="*/ 0 h 1100"/>
                <a:gd name="T40" fmla="*/ 134 w 166"/>
                <a:gd name="T41" fmla="*/ 117 h 1100"/>
                <a:gd name="T42" fmla="*/ 112 w 166"/>
                <a:gd name="T43" fmla="*/ 37 h 1100"/>
                <a:gd name="T44" fmla="*/ 126 w 166"/>
                <a:gd name="T45" fmla="*/ 206 h 1100"/>
                <a:gd name="T46" fmla="*/ 75 w 166"/>
                <a:gd name="T47" fmla="*/ 139 h 1100"/>
                <a:gd name="T48" fmla="*/ 89 w 166"/>
                <a:gd name="T49" fmla="*/ 184 h 110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66"/>
                <a:gd name="T76" fmla="*/ 0 h 1100"/>
                <a:gd name="T77" fmla="*/ 166 w 166"/>
                <a:gd name="T78" fmla="*/ 1100 h 110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66" h="1100">
                  <a:moveTo>
                    <a:pt x="76" y="160"/>
                  </a:moveTo>
                  <a:lnTo>
                    <a:pt x="96" y="249"/>
                  </a:lnTo>
                  <a:lnTo>
                    <a:pt x="76" y="332"/>
                  </a:lnTo>
                  <a:lnTo>
                    <a:pt x="51" y="512"/>
                  </a:lnTo>
                  <a:lnTo>
                    <a:pt x="76" y="672"/>
                  </a:lnTo>
                  <a:lnTo>
                    <a:pt x="83" y="844"/>
                  </a:lnTo>
                  <a:lnTo>
                    <a:pt x="44" y="928"/>
                  </a:lnTo>
                  <a:lnTo>
                    <a:pt x="0" y="1004"/>
                  </a:lnTo>
                  <a:lnTo>
                    <a:pt x="64" y="934"/>
                  </a:lnTo>
                  <a:lnTo>
                    <a:pt x="64" y="992"/>
                  </a:lnTo>
                  <a:lnTo>
                    <a:pt x="89" y="883"/>
                  </a:lnTo>
                  <a:lnTo>
                    <a:pt x="153" y="1100"/>
                  </a:lnTo>
                  <a:lnTo>
                    <a:pt x="121" y="883"/>
                  </a:lnTo>
                  <a:lnTo>
                    <a:pt x="102" y="768"/>
                  </a:lnTo>
                  <a:lnTo>
                    <a:pt x="121" y="691"/>
                  </a:lnTo>
                  <a:lnTo>
                    <a:pt x="121" y="569"/>
                  </a:lnTo>
                  <a:lnTo>
                    <a:pt x="140" y="358"/>
                  </a:lnTo>
                  <a:lnTo>
                    <a:pt x="121" y="224"/>
                  </a:lnTo>
                  <a:lnTo>
                    <a:pt x="128" y="96"/>
                  </a:lnTo>
                  <a:lnTo>
                    <a:pt x="166" y="0"/>
                  </a:lnTo>
                  <a:lnTo>
                    <a:pt x="115" y="102"/>
                  </a:lnTo>
                  <a:lnTo>
                    <a:pt x="96" y="32"/>
                  </a:lnTo>
                  <a:lnTo>
                    <a:pt x="108" y="179"/>
                  </a:lnTo>
                  <a:lnTo>
                    <a:pt x="64" y="121"/>
                  </a:lnTo>
                  <a:lnTo>
                    <a:pt x="76" y="160"/>
                  </a:lnTo>
                  <a:close/>
                </a:path>
              </a:pathLst>
            </a:custGeom>
            <a:solidFill>
              <a:srgbClr val="0080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CH" altLang="it-IT" sz="2400">
                <a:latin typeface="Times New Roman" panose="02020603050405020304" pitchFamily="18" charset="0"/>
              </a:endParaRPr>
            </a:p>
          </p:txBody>
        </p:sp>
        <p:sp>
          <p:nvSpPr>
            <p:cNvPr id="25712" name="Freeform 70">
              <a:extLst>
                <a:ext uri="{FF2B5EF4-FFF2-40B4-BE49-F238E27FC236}">
                  <a16:creationId xmlns:a16="http://schemas.microsoft.com/office/drawing/2014/main" id="{138927AF-323B-8447-B15A-9DD489414C3B}"/>
                </a:ext>
              </a:extLst>
            </p:cNvPr>
            <p:cNvSpPr>
              <a:spLocks/>
            </p:cNvSpPr>
            <p:nvPr/>
          </p:nvSpPr>
          <p:spPr bwMode="auto">
            <a:xfrm rot="-4102467">
              <a:off x="4739" y="3063"/>
              <a:ext cx="89" cy="53"/>
            </a:xfrm>
            <a:custGeom>
              <a:avLst/>
              <a:gdLst>
                <a:gd name="T0" fmla="*/ 3 w 77"/>
                <a:gd name="T1" fmla="*/ 0 h 45"/>
                <a:gd name="T2" fmla="*/ 0 w 77"/>
                <a:gd name="T3" fmla="*/ 24 h 45"/>
                <a:gd name="T4" fmla="*/ 22 w 77"/>
                <a:gd name="T5" fmla="*/ 38 h 45"/>
                <a:gd name="T6" fmla="*/ 59 w 77"/>
                <a:gd name="T7" fmla="*/ 49 h 45"/>
                <a:gd name="T8" fmla="*/ 89 w 77"/>
                <a:gd name="T9" fmla="*/ 53 h 45"/>
                <a:gd name="T10" fmla="*/ 89 w 77"/>
                <a:gd name="T11" fmla="*/ 27 h 45"/>
                <a:gd name="T12" fmla="*/ 66 w 77"/>
                <a:gd name="T13" fmla="*/ 8 h 45"/>
                <a:gd name="T14" fmla="*/ 3 w 77"/>
                <a:gd name="T15" fmla="*/ 0 h 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7"/>
                <a:gd name="T25" fmla="*/ 0 h 45"/>
                <a:gd name="T26" fmla="*/ 77 w 77"/>
                <a:gd name="T27" fmla="*/ 45 h 4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7" h="45">
                  <a:moveTo>
                    <a:pt x="3" y="0"/>
                  </a:moveTo>
                  <a:lnTo>
                    <a:pt x="0" y="20"/>
                  </a:lnTo>
                  <a:lnTo>
                    <a:pt x="19" y="32"/>
                  </a:lnTo>
                  <a:lnTo>
                    <a:pt x="51" y="42"/>
                  </a:lnTo>
                  <a:lnTo>
                    <a:pt x="77" y="45"/>
                  </a:lnTo>
                  <a:lnTo>
                    <a:pt x="77" y="23"/>
                  </a:lnTo>
                  <a:lnTo>
                    <a:pt x="57" y="7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CH" altLang="it-IT" sz="2400">
                <a:latin typeface="Times New Roman" panose="02020603050405020304" pitchFamily="18" charset="0"/>
              </a:endParaRPr>
            </a:p>
          </p:txBody>
        </p:sp>
        <p:sp>
          <p:nvSpPr>
            <p:cNvPr id="25713" name="Line 71">
              <a:extLst>
                <a:ext uri="{FF2B5EF4-FFF2-40B4-BE49-F238E27FC236}">
                  <a16:creationId xmlns:a16="http://schemas.microsoft.com/office/drawing/2014/main" id="{2646DEA2-09AD-2244-919A-1D45720D4A6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6824580">
              <a:off x="4660" y="3184"/>
              <a:ext cx="85" cy="11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5714" name="Line 72">
              <a:extLst>
                <a:ext uri="{FF2B5EF4-FFF2-40B4-BE49-F238E27FC236}">
                  <a16:creationId xmlns:a16="http://schemas.microsoft.com/office/drawing/2014/main" id="{A89883A0-5648-3C40-8F6E-6068D0F390B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6824580">
              <a:off x="4676" y="3147"/>
              <a:ext cx="68" cy="8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5715" name="Line 73">
              <a:extLst>
                <a:ext uri="{FF2B5EF4-FFF2-40B4-BE49-F238E27FC236}">
                  <a16:creationId xmlns:a16="http://schemas.microsoft.com/office/drawing/2014/main" id="{89803EC4-8E12-534A-986F-D8FB0F30136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6609229">
              <a:off x="4823" y="2932"/>
              <a:ext cx="80" cy="106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5716" name="Line 74">
              <a:extLst>
                <a:ext uri="{FF2B5EF4-FFF2-40B4-BE49-F238E27FC236}">
                  <a16:creationId xmlns:a16="http://schemas.microsoft.com/office/drawing/2014/main" id="{8758FEE9-45A4-6B4E-BCFC-7CCE3E6C8AF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6609229">
              <a:off x="4815" y="2929"/>
              <a:ext cx="65" cy="8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5717" name="Line 75">
              <a:extLst>
                <a:ext uri="{FF2B5EF4-FFF2-40B4-BE49-F238E27FC236}">
                  <a16:creationId xmlns:a16="http://schemas.microsoft.com/office/drawing/2014/main" id="{4C8D351A-5F08-7F47-B3C2-AC73CF3B4EB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6609229">
              <a:off x="4814" y="2956"/>
              <a:ext cx="26" cy="3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5718" name="Freeform 76">
              <a:extLst>
                <a:ext uri="{FF2B5EF4-FFF2-40B4-BE49-F238E27FC236}">
                  <a16:creationId xmlns:a16="http://schemas.microsoft.com/office/drawing/2014/main" id="{AEB198E7-5980-7F49-BFF4-62CF05F7D60D}"/>
                </a:ext>
              </a:extLst>
            </p:cNvPr>
            <p:cNvSpPr>
              <a:spLocks/>
            </p:cNvSpPr>
            <p:nvPr/>
          </p:nvSpPr>
          <p:spPr bwMode="auto">
            <a:xfrm rot="-1562779">
              <a:off x="4320" y="3056"/>
              <a:ext cx="631" cy="734"/>
            </a:xfrm>
            <a:custGeom>
              <a:avLst/>
              <a:gdLst>
                <a:gd name="T0" fmla="*/ 631 w 631"/>
                <a:gd name="T1" fmla="*/ 0 h 734"/>
                <a:gd name="T2" fmla="*/ 556 w 631"/>
                <a:gd name="T3" fmla="*/ 78 h 734"/>
                <a:gd name="T4" fmla="*/ 489 w 631"/>
                <a:gd name="T5" fmla="*/ 168 h 734"/>
                <a:gd name="T6" fmla="*/ 420 w 631"/>
                <a:gd name="T7" fmla="*/ 278 h 734"/>
                <a:gd name="T8" fmla="*/ 344 w 631"/>
                <a:gd name="T9" fmla="*/ 394 h 734"/>
                <a:gd name="T10" fmla="*/ 256 w 631"/>
                <a:gd name="T11" fmla="*/ 509 h 734"/>
                <a:gd name="T12" fmla="*/ 190 w 631"/>
                <a:gd name="T13" fmla="*/ 571 h 734"/>
                <a:gd name="T14" fmla="*/ 67 w 631"/>
                <a:gd name="T15" fmla="*/ 682 h 734"/>
                <a:gd name="T16" fmla="*/ 0 w 631"/>
                <a:gd name="T17" fmla="*/ 734 h 73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31"/>
                <a:gd name="T28" fmla="*/ 0 h 734"/>
                <a:gd name="T29" fmla="*/ 631 w 631"/>
                <a:gd name="T30" fmla="*/ 734 h 73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31" h="734">
                  <a:moveTo>
                    <a:pt x="631" y="0"/>
                  </a:moveTo>
                  <a:lnTo>
                    <a:pt x="556" y="78"/>
                  </a:lnTo>
                  <a:lnTo>
                    <a:pt x="489" y="168"/>
                  </a:lnTo>
                  <a:lnTo>
                    <a:pt x="420" y="278"/>
                  </a:lnTo>
                  <a:lnTo>
                    <a:pt x="344" y="394"/>
                  </a:lnTo>
                  <a:lnTo>
                    <a:pt x="256" y="509"/>
                  </a:lnTo>
                  <a:lnTo>
                    <a:pt x="190" y="571"/>
                  </a:lnTo>
                  <a:lnTo>
                    <a:pt x="67" y="682"/>
                  </a:lnTo>
                  <a:lnTo>
                    <a:pt x="0" y="734"/>
                  </a:lnTo>
                </a:path>
              </a:pathLst>
            </a:custGeom>
            <a:noFill/>
            <a:ln w="19050">
              <a:solidFill>
                <a:srgbClr val="FF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CH" altLang="it-IT" sz="2400">
                <a:latin typeface="Times New Roman" panose="02020603050405020304" pitchFamily="18" charset="0"/>
              </a:endParaRPr>
            </a:p>
          </p:txBody>
        </p:sp>
        <p:sp>
          <p:nvSpPr>
            <p:cNvPr id="25719" name="Freeform 77">
              <a:extLst>
                <a:ext uri="{FF2B5EF4-FFF2-40B4-BE49-F238E27FC236}">
                  <a16:creationId xmlns:a16="http://schemas.microsoft.com/office/drawing/2014/main" id="{41CE62ED-56BE-B642-AFA9-8C918637C918}"/>
                </a:ext>
              </a:extLst>
            </p:cNvPr>
            <p:cNvSpPr>
              <a:spLocks/>
            </p:cNvSpPr>
            <p:nvPr/>
          </p:nvSpPr>
          <p:spPr bwMode="auto">
            <a:xfrm rot="-1562779">
              <a:off x="4320" y="3056"/>
              <a:ext cx="631" cy="734"/>
            </a:xfrm>
            <a:custGeom>
              <a:avLst/>
              <a:gdLst>
                <a:gd name="T0" fmla="*/ 631 w 631"/>
                <a:gd name="T1" fmla="*/ 0 h 734"/>
                <a:gd name="T2" fmla="*/ 556 w 631"/>
                <a:gd name="T3" fmla="*/ 78 h 734"/>
                <a:gd name="T4" fmla="*/ 489 w 631"/>
                <a:gd name="T5" fmla="*/ 168 h 734"/>
                <a:gd name="T6" fmla="*/ 420 w 631"/>
                <a:gd name="T7" fmla="*/ 278 h 734"/>
                <a:gd name="T8" fmla="*/ 344 w 631"/>
                <a:gd name="T9" fmla="*/ 394 h 734"/>
                <a:gd name="T10" fmla="*/ 256 w 631"/>
                <a:gd name="T11" fmla="*/ 509 h 734"/>
                <a:gd name="T12" fmla="*/ 190 w 631"/>
                <a:gd name="T13" fmla="*/ 571 h 734"/>
                <a:gd name="T14" fmla="*/ 67 w 631"/>
                <a:gd name="T15" fmla="*/ 682 h 734"/>
                <a:gd name="T16" fmla="*/ 0 w 631"/>
                <a:gd name="T17" fmla="*/ 734 h 73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31"/>
                <a:gd name="T28" fmla="*/ 0 h 734"/>
                <a:gd name="T29" fmla="*/ 631 w 631"/>
                <a:gd name="T30" fmla="*/ 734 h 73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31" h="734">
                  <a:moveTo>
                    <a:pt x="631" y="0"/>
                  </a:moveTo>
                  <a:lnTo>
                    <a:pt x="556" y="78"/>
                  </a:lnTo>
                  <a:lnTo>
                    <a:pt x="489" y="168"/>
                  </a:lnTo>
                  <a:lnTo>
                    <a:pt x="420" y="278"/>
                  </a:lnTo>
                  <a:lnTo>
                    <a:pt x="344" y="394"/>
                  </a:lnTo>
                  <a:lnTo>
                    <a:pt x="256" y="509"/>
                  </a:lnTo>
                  <a:lnTo>
                    <a:pt x="190" y="571"/>
                  </a:lnTo>
                  <a:lnTo>
                    <a:pt x="67" y="682"/>
                  </a:lnTo>
                  <a:lnTo>
                    <a:pt x="0" y="734"/>
                  </a:lnTo>
                </a:path>
              </a:pathLst>
            </a:custGeom>
            <a:noFill/>
            <a:ln w="19050">
              <a:solidFill>
                <a:srgbClr val="0000CC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CH" altLang="it-IT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25720" name="Group 78">
              <a:extLst>
                <a:ext uri="{FF2B5EF4-FFF2-40B4-BE49-F238E27FC236}">
                  <a16:creationId xmlns:a16="http://schemas.microsoft.com/office/drawing/2014/main" id="{0C85543E-8E09-E344-A77C-2160CC3366DC}"/>
                </a:ext>
              </a:extLst>
            </p:cNvPr>
            <p:cNvGrpSpPr>
              <a:grpSpLocks/>
            </p:cNvGrpSpPr>
            <p:nvPr/>
          </p:nvGrpSpPr>
          <p:grpSpPr bwMode="auto">
            <a:xfrm rot="-1562779">
              <a:off x="4655" y="2390"/>
              <a:ext cx="217" cy="342"/>
              <a:chOff x="1520" y="2464"/>
              <a:chExt cx="739" cy="893"/>
            </a:xfrm>
          </p:grpSpPr>
          <p:sp>
            <p:nvSpPr>
              <p:cNvPr id="25745" name="Freeform 79">
                <a:extLst>
                  <a:ext uri="{FF2B5EF4-FFF2-40B4-BE49-F238E27FC236}">
                    <a16:creationId xmlns:a16="http://schemas.microsoft.com/office/drawing/2014/main" id="{F03D27D4-B466-1E45-9547-29C64DF33B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0" y="2464"/>
                <a:ext cx="739" cy="893"/>
              </a:xfrm>
              <a:custGeom>
                <a:avLst/>
                <a:gdLst>
                  <a:gd name="T0" fmla="*/ 173 w 739"/>
                  <a:gd name="T1" fmla="*/ 106 h 893"/>
                  <a:gd name="T2" fmla="*/ 122 w 739"/>
                  <a:gd name="T3" fmla="*/ 163 h 893"/>
                  <a:gd name="T4" fmla="*/ 83 w 739"/>
                  <a:gd name="T5" fmla="*/ 224 h 893"/>
                  <a:gd name="T6" fmla="*/ 58 w 739"/>
                  <a:gd name="T7" fmla="*/ 304 h 893"/>
                  <a:gd name="T8" fmla="*/ 54 w 739"/>
                  <a:gd name="T9" fmla="*/ 429 h 893"/>
                  <a:gd name="T10" fmla="*/ 0 w 739"/>
                  <a:gd name="T11" fmla="*/ 525 h 893"/>
                  <a:gd name="T12" fmla="*/ 0 w 739"/>
                  <a:gd name="T13" fmla="*/ 656 h 893"/>
                  <a:gd name="T14" fmla="*/ 61 w 739"/>
                  <a:gd name="T15" fmla="*/ 803 h 893"/>
                  <a:gd name="T16" fmla="*/ 157 w 739"/>
                  <a:gd name="T17" fmla="*/ 864 h 893"/>
                  <a:gd name="T18" fmla="*/ 288 w 739"/>
                  <a:gd name="T19" fmla="*/ 893 h 893"/>
                  <a:gd name="T20" fmla="*/ 448 w 739"/>
                  <a:gd name="T21" fmla="*/ 893 h 893"/>
                  <a:gd name="T22" fmla="*/ 547 w 739"/>
                  <a:gd name="T23" fmla="*/ 864 h 893"/>
                  <a:gd name="T24" fmla="*/ 646 w 739"/>
                  <a:gd name="T25" fmla="*/ 781 h 893"/>
                  <a:gd name="T26" fmla="*/ 698 w 739"/>
                  <a:gd name="T27" fmla="*/ 682 h 893"/>
                  <a:gd name="T28" fmla="*/ 714 w 739"/>
                  <a:gd name="T29" fmla="*/ 608 h 893"/>
                  <a:gd name="T30" fmla="*/ 736 w 739"/>
                  <a:gd name="T31" fmla="*/ 522 h 893"/>
                  <a:gd name="T32" fmla="*/ 739 w 739"/>
                  <a:gd name="T33" fmla="*/ 422 h 893"/>
                  <a:gd name="T34" fmla="*/ 723 w 739"/>
                  <a:gd name="T35" fmla="*/ 304 h 893"/>
                  <a:gd name="T36" fmla="*/ 685 w 739"/>
                  <a:gd name="T37" fmla="*/ 214 h 893"/>
                  <a:gd name="T38" fmla="*/ 630 w 739"/>
                  <a:gd name="T39" fmla="*/ 160 h 893"/>
                  <a:gd name="T40" fmla="*/ 579 w 739"/>
                  <a:gd name="T41" fmla="*/ 93 h 893"/>
                  <a:gd name="T42" fmla="*/ 477 w 739"/>
                  <a:gd name="T43" fmla="*/ 13 h 893"/>
                  <a:gd name="T44" fmla="*/ 419 w 739"/>
                  <a:gd name="T45" fmla="*/ 0 h 893"/>
                  <a:gd name="T46" fmla="*/ 349 w 739"/>
                  <a:gd name="T47" fmla="*/ 3 h 893"/>
                  <a:gd name="T48" fmla="*/ 288 w 739"/>
                  <a:gd name="T49" fmla="*/ 22 h 893"/>
                  <a:gd name="T50" fmla="*/ 234 w 739"/>
                  <a:gd name="T51" fmla="*/ 54 h 893"/>
                  <a:gd name="T52" fmla="*/ 173 w 739"/>
                  <a:gd name="T53" fmla="*/ 106 h 89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739"/>
                  <a:gd name="T82" fmla="*/ 0 h 893"/>
                  <a:gd name="T83" fmla="*/ 739 w 739"/>
                  <a:gd name="T84" fmla="*/ 893 h 893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739" h="893">
                    <a:moveTo>
                      <a:pt x="173" y="106"/>
                    </a:moveTo>
                    <a:lnTo>
                      <a:pt x="122" y="163"/>
                    </a:lnTo>
                    <a:lnTo>
                      <a:pt x="83" y="224"/>
                    </a:lnTo>
                    <a:lnTo>
                      <a:pt x="58" y="304"/>
                    </a:lnTo>
                    <a:lnTo>
                      <a:pt x="54" y="429"/>
                    </a:lnTo>
                    <a:lnTo>
                      <a:pt x="0" y="525"/>
                    </a:lnTo>
                    <a:lnTo>
                      <a:pt x="0" y="656"/>
                    </a:lnTo>
                    <a:lnTo>
                      <a:pt x="61" y="803"/>
                    </a:lnTo>
                    <a:lnTo>
                      <a:pt x="157" y="864"/>
                    </a:lnTo>
                    <a:lnTo>
                      <a:pt x="288" y="893"/>
                    </a:lnTo>
                    <a:lnTo>
                      <a:pt x="448" y="893"/>
                    </a:lnTo>
                    <a:lnTo>
                      <a:pt x="547" y="864"/>
                    </a:lnTo>
                    <a:lnTo>
                      <a:pt x="646" y="781"/>
                    </a:lnTo>
                    <a:lnTo>
                      <a:pt x="698" y="682"/>
                    </a:lnTo>
                    <a:lnTo>
                      <a:pt x="714" y="608"/>
                    </a:lnTo>
                    <a:lnTo>
                      <a:pt x="736" y="522"/>
                    </a:lnTo>
                    <a:lnTo>
                      <a:pt x="739" y="422"/>
                    </a:lnTo>
                    <a:lnTo>
                      <a:pt x="723" y="304"/>
                    </a:lnTo>
                    <a:lnTo>
                      <a:pt x="685" y="214"/>
                    </a:lnTo>
                    <a:lnTo>
                      <a:pt x="630" y="160"/>
                    </a:lnTo>
                    <a:lnTo>
                      <a:pt x="579" y="93"/>
                    </a:lnTo>
                    <a:lnTo>
                      <a:pt x="477" y="13"/>
                    </a:lnTo>
                    <a:lnTo>
                      <a:pt x="419" y="0"/>
                    </a:lnTo>
                    <a:lnTo>
                      <a:pt x="349" y="3"/>
                    </a:lnTo>
                    <a:lnTo>
                      <a:pt x="288" y="22"/>
                    </a:lnTo>
                    <a:lnTo>
                      <a:pt x="234" y="54"/>
                    </a:lnTo>
                    <a:lnTo>
                      <a:pt x="173" y="10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763535"/>
                  </a:gs>
                  <a:gs pos="50000">
                    <a:srgbClr val="FF7373"/>
                  </a:gs>
                  <a:gs pos="100000">
                    <a:srgbClr val="763535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CH" altLang="it-IT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746" name="Freeform 80">
                <a:extLst>
                  <a:ext uri="{FF2B5EF4-FFF2-40B4-BE49-F238E27FC236}">
                    <a16:creationId xmlns:a16="http://schemas.microsoft.com/office/drawing/2014/main" id="{D09F95F0-6285-8445-A778-C2C6A852C4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9" y="2643"/>
                <a:ext cx="691" cy="682"/>
              </a:xfrm>
              <a:custGeom>
                <a:avLst/>
                <a:gdLst>
                  <a:gd name="T0" fmla="*/ 112 w 691"/>
                  <a:gd name="T1" fmla="*/ 39 h 682"/>
                  <a:gd name="T2" fmla="*/ 67 w 691"/>
                  <a:gd name="T3" fmla="*/ 99 h 682"/>
                  <a:gd name="T4" fmla="*/ 61 w 691"/>
                  <a:gd name="T5" fmla="*/ 163 h 682"/>
                  <a:gd name="T6" fmla="*/ 58 w 691"/>
                  <a:gd name="T7" fmla="*/ 256 h 682"/>
                  <a:gd name="T8" fmla="*/ 26 w 691"/>
                  <a:gd name="T9" fmla="*/ 298 h 682"/>
                  <a:gd name="T10" fmla="*/ 7 w 691"/>
                  <a:gd name="T11" fmla="*/ 355 h 682"/>
                  <a:gd name="T12" fmla="*/ 0 w 691"/>
                  <a:gd name="T13" fmla="*/ 426 h 682"/>
                  <a:gd name="T14" fmla="*/ 29 w 691"/>
                  <a:gd name="T15" fmla="*/ 531 h 682"/>
                  <a:gd name="T16" fmla="*/ 71 w 691"/>
                  <a:gd name="T17" fmla="*/ 602 h 682"/>
                  <a:gd name="T18" fmla="*/ 138 w 691"/>
                  <a:gd name="T19" fmla="*/ 647 h 682"/>
                  <a:gd name="T20" fmla="*/ 205 w 691"/>
                  <a:gd name="T21" fmla="*/ 663 h 682"/>
                  <a:gd name="T22" fmla="*/ 327 w 691"/>
                  <a:gd name="T23" fmla="*/ 682 h 682"/>
                  <a:gd name="T24" fmla="*/ 445 w 691"/>
                  <a:gd name="T25" fmla="*/ 669 h 682"/>
                  <a:gd name="T26" fmla="*/ 531 w 691"/>
                  <a:gd name="T27" fmla="*/ 637 h 682"/>
                  <a:gd name="T28" fmla="*/ 624 w 691"/>
                  <a:gd name="T29" fmla="*/ 560 h 682"/>
                  <a:gd name="T30" fmla="*/ 659 w 691"/>
                  <a:gd name="T31" fmla="*/ 458 h 682"/>
                  <a:gd name="T32" fmla="*/ 679 w 691"/>
                  <a:gd name="T33" fmla="*/ 378 h 682"/>
                  <a:gd name="T34" fmla="*/ 691 w 691"/>
                  <a:gd name="T35" fmla="*/ 266 h 682"/>
                  <a:gd name="T36" fmla="*/ 682 w 691"/>
                  <a:gd name="T37" fmla="*/ 183 h 682"/>
                  <a:gd name="T38" fmla="*/ 663 w 691"/>
                  <a:gd name="T39" fmla="*/ 112 h 682"/>
                  <a:gd name="T40" fmla="*/ 634 w 691"/>
                  <a:gd name="T41" fmla="*/ 67 h 682"/>
                  <a:gd name="T42" fmla="*/ 567 w 691"/>
                  <a:gd name="T43" fmla="*/ 39 h 682"/>
                  <a:gd name="T44" fmla="*/ 499 w 691"/>
                  <a:gd name="T45" fmla="*/ 7 h 682"/>
                  <a:gd name="T46" fmla="*/ 352 w 691"/>
                  <a:gd name="T47" fmla="*/ 0 h 682"/>
                  <a:gd name="T48" fmla="*/ 263 w 691"/>
                  <a:gd name="T49" fmla="*/ 0 h 682"/>
                  <a:gd name="T50" fmla="*/ 186 w 691"/>
                  <a:gd name="T51" fmla="*/ 7 h 682"/>
                  <a:gd name="T52" fmla="*/ 112 w 691"/>
                  <a:gd name="T53" fmla="*/ 39 h 68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691"/>
                  <a:gd name="T82" fmla="*/ 0 h 682"/>
                  <a:gd name="T83" fmla="*/ 691 w 691"/>
                  <a:gd name="T84" fmla="*/ 682 h 682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691" h="682">
                    <a:moveTo>
                      <a:pt x="112" y="39"/>
                    </a:moveTo>
                    <a:lnTo>
                      <a:pt x="67" y="99"/>
                    </a:lnTo>
                    <a:lnTo>
                      <a:pt x="61" y="163"/>
                    </a:lnTo>
                    <a:lnTo>
                      <a:pt x="58" y="256"/>
                    </a:lnTo>
                    <a:lnTo>
                      <a:pt x="26" y="298"/>
                    </a:lnTo>
                    <a:lnTo>
                      <a:pt x="7" y="355"/>
                    </a:lnTo>
                    <a:lnTo>
                      <a:pt x="0" y="426"/>
                    </a:lnTo>
                    <a:lnTo>
                      <a:pt x="29" y="531"/>
                    </a:lnTo>
                    <a:lnTo>
                      <a:pt x="71" y="602"/>
                    </a:lnTo>
                    <a:lnTo>
                      <a:pt x="138" y="647"/>
                    </a:lnTo>
                    <a:lnTo>
                      <a:pt x="205" y="663"/>
                    </a:lnTo>
                    <a:lnTo>
                      <a:pt x="327" y="682"/>
                    </a:lnTo>
                    <a:lnTo>
                      <a:pt x="445" y="669"/>
                    </a:lnTo>
                    <a:lnTo>
                      <a:pt x="531" y="637"/>
                    </a:lnTo>
                    <a:lnTo>
                      <a:pt x="624" y="560"/>
                    </a:lnTo>
                    <a:lnTo>
                      <a:pt x="659" y="458"/>
                    </a:lnTo>
                    <a:lnTo>
                      <a:pt x="679" y="378"/>
                    </a:lnTo>
                    <a:lnTo>
                      <a:pt x="691" y="266"/>
                    </a:lnTo>
                    <a:lnTo>
                      <a:pt x="682" y="183"/>
                    </a:lnTo>
                    <a:lnTo>
                      <a:pt x="663" y="112"/>
                    </a:lnTo>
                    <a:lnTo>
                      <a:pt x="634" y="67"/>
                    </a:lnTo>
                    <a:lnTo>
                      <a:pt x="567" y="39"/>
                    </a:lnTo>
                    <a:lnTo>
                      <a:pt x="499" y="7"/>
                    </a:lnTo>
                    <a:lnTo>
                      <a:pt x="352" y="0"/>
                    </a:lnTo>
                    <a:lnTo>
                      <a:pt x="263" y="0"/>
                    </a:lnTo>
                    <a:lnTo>
                      <a:pt x="186" y="7"/>
                    </a:lnTo>
                    <a:lnTo>
                      <a:pt x="112" y="3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FF99"/>
                  </a:gs>
                  <a:gs pos="50000">
                    <a:srgbClr val="FFFFDD"/>
                  </a:gs>
                  <a:gs pos="100000">
                    <a:srgbClr val="FFFF99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CH" altLang="it-IT" sz="2400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25747" name="Group 81">
                <a:extLst>
                  <a:ext uri="{FF2B5EF4-FFF2-40B4-BE49-F238E27FC236}">
                    <a16:creationId xmlns:a16="http://schemas.microsoft.com/office/drawing/2014/main" id="{770A9383-1155-6B4F-9C73-742D5BE92E0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669" y="2676"/>
                <a:ext cx="396" cy="591"/>
                <a:chOff x="1645" y="2714"/>
                <a:chExt cx="351" cy="553"/>
              </a:xfrm>
            </p:grpSpPr>
            <p:sp>
              <p:nvSpPr>
                <p:cNvPr id="25749" name="Freeform 82">
                  <a:extLst>
                    <a:ext uri="{FF2B5EF4-FFF2-40B4-BE49-F238E27FC236}">
                      <a16:creationId xmlns:a16="http://schemas.microsoft.com/office/drawing/2014/main" id="{78072866-D459-8A46-921E-7299DB472B2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45" y="2714"/>
                  <a:ext cx="351" cy="553"/>
                </a:xfrm>
                <a:custGeom>
                  <a:avLst/>
                  <a:gdLst>
                    <a:gd name="T0" fmla="*/ 148 w 425"/>
                    <a:gd name="T1" fmla="*/ 6 h 553"/>
                    <a:gd name="T2" fmla="*/ 77 w 425"/>
                    <a:gd name="T3" fmla="*/ 35 h 553"/>
                    <a:gd name="T4" fmla="*/ 45 w 425"/>
                    <a:gd name="T5" fmla="*/ 70 h 553"/>
                    <a:gd name="T6" fmla="*/ 7 w 425"/>
                    <a:gd name="T7" fmla="*/ 176 h 553"/>
                    <a:gd name="T8" fmla="*/ 0 w 425"/>
                    <a:gd name="T9" fmla="*/ 256 h 553"/>
                    <a:gd name="T10" fmla="*/ 11 w 425"/>
                    <a:gd name="T11" fmla="*/ 336 h 553"/>
                    <a:gd name="T12" fmla="*/ 34 w 425"/>
                    <a:gd name="T13" fmla="*/ 432 h 553"/>
                    <a:gd name="T14" fmla="*/ 71 w 425"/>
                    <a:gd name="T15" fmla="*/ 505 h 553"/>
                    <a:gd name="T16" fmla="*/ 135 w 425"/>
                    <a:gd name="T17" fmla="*/ 540 h 553"/>
                    <a:gd name="T18" fmla="*/ 183 w 425"/>
                    <a:gd name="T19" fmla="*/ 553 h 553"/>
                    <a:gd name="T20" fmla="*/ 235 w 425"/>
                    <a:gd name="T21" fmla="*/ 553 h 553"/>
                    <a:gd name="T22" fmla="*/ 301 w 425"/>
                    <a:gd name="T23" fmla="*/ 518 h 553"/>
                    <a:gd name="T24" fmla="*/ 344 w 425"/>
                    <a:gd name="T25" fmla="*/ 441 h 553"/>
                    <a:gd name="T26" fmla="*/ 351 w 425"/>
                    <a:gd name="T27" fmla="*/ 374 h 553"/>
                    <a:gd name="T28" fmla="*/ 333 w 425"/>
                    <a:gd name="T29" fmla="*/ 281 h 553"/>
                    <a:gd name="T30" fmla="*/ 320 w 425"/>
                    <a:gd name="T31" fmla="*/ 192 h 553"/>
                    <a:gd name="T32" fmla="*/ 306 w 425"/>
                    <a:gd name="T33" fmla="*/ 131 h 553"/>
                    <a:gd name="T34" fmla="*/ 288 w 425"/>
                    <a:gd name="T35" fmla="*/ 67 h 553"/>
                    <a:gd name="T36" fmla="*/ 243 w 425"/>
                    <a:gd name="T37" fmla="*/ 9 h 553"/>
                    <a:gd name="T38" fmla="*/ 192 w 425"/>
                    <a:gd name="T39" fmla="*/ 0 h 553"/>
                    <a:gd name="T40" fmla="*/ 148 w 425"/>
                    <a:gd name="T41" fmla="*/ 6 h 553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425"/>
                    <a:gd name="T64" fmla="*/ 0 h 553"/>
                    <a:gd name="T65" fmla="*/ 425 w 425"/>
                    <a:gd name="T66" fmla="*/ 553 h 553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425" h="553">
                      <a:moveTo>
                        <a:pt x="179" y="6"/>
                      </a:moveTo>
                      <a:lnTo>
                        <a:pt x="93" y="35"/>
                      </a:lnTo>
                      <a:lnTo>
                        <a:pt x="54" y="70"/>
                      </a:lnTo>
                      <a:lnTo>
                        <a:pt x="9" y="176"/>
                      </a:lnTo>
                      <a:lnTo>
                        <a:pt x="0" y="256"/>
                      </a:lnTo>
                      <a:lnTo>
                        <a:pt x="13" y="336"/>
                      </a:lnTo>
                      <a:lnTo>
                        <a:pt x="41" y="432"/>
                      </a:lnTo>
                      <a:lnTo>
                        <a:pt x="86" y="505"/>
                      </a:lnTo>
                      <a:lnTo>
                        <a:pt x="163" y="540"/>
                      </a:lnTo>
                      <a:lnTo>
                        <a:pt x="221" y="553"/>
                      </a:lnTo>
                      <a:lnTo>
                        <a:pt x="285" y="553"/>
                      </a:lnTo>
                      <a:lnTo>
                        <a:pt x="365" y="518"/>
                      </a:lnTo>
                      <a:lnTo>
                        <a:pt x="416" y="441"/>
                      </a:lnTo>
                      <a:lnTo>
                        <a:pt x="425" y="374"/>
                      </a:lnTo>
                      <a:lnTo>
                        <a:pt x="403" y="281"/>
                      </a:lnTo>
                      <a:lnTo>
                        <a:pt x="387" y="192"/>
                      </a:lnTo>
                      <a:lnTo>
                        <a:pt x="371" y="131"/>
                      </a:lnTo>
                      <a:lnTo>
                        <a:pt x="349" y="67"/>
                      </a:lnTo>
                      <a:lnTo>
                        <a:pt x="294" y="9"/>
                      </a:lnTo>
                      <a:lnTo>
                        <a:pt x="233" y="0"/>
                      </a:lnTo>
                      <a:lnTo>
                        <a:pt x="179" y="6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761800"/>
                    </a:gs>
                    <a:gs pos="50000">
                      <a:srgbClr val="FF3300"/>
                    </a:gs>
                    <a:gs pos="100000">
                      <a:srgbClr val="761800"/>
                    </a:gs>
                  </a:gsLst>
                  <a:lin ang="189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de-CH" altLang="it-IT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5750" name="Freeform 83">
                  <a:extLst>
                    <a:ext uri="{FF2B5EF4-FFF2-40B4-BE49-F238E27FC236}">
                      <a16:creationId xmlns:a16="http://schemas.microsoft.com/office/drawing/2014/main" id="{89B7A147-CBBF-DB4A-9C30-69F02F65FEB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82" y="2766"/>
                  <a:ext cx="157" cy="435"/>
                </a:xfrm>
                <a:custGeom>
                  <a:avLst/>
                  <a:gdLst>
                    <a:gd name="T0" fmla="*/ 71 w 157"/>
                    <a:gd name="T1" fmla="*/ 3 h 384"/>
                    <a:gd name="T2" fmla="*/ 23 w 157"/>
                    <a:gd name="T3" fmla="*/ 0 h 384"/>
                    <a:gd name="T4" fmla="*/ 10 w 157"/>
                    <a:gd name="T5" fmla="*/ 22 h 384"/>
                    <a:gd name="T6" fmla="*/ 4 w 157"/>
                    <a:gd name="T7" fmla="*/ 58 h 384"/>
                    <a:gd name="T8" fmla="*/ 0 w 157"/>
                    <a:gd name="T9" fmla="*/ 123 h 384"/>
                    <a:gd name="T10" fmla="*/ 7 w 157"/>
                    <a:gd name="T11" fmla="*/ 203 h 384"/>
                    <a:gd name="T12" fmla="*/ 23 w 157"/>
                    <a:gd name="T13" fmla="*/ 290 h 384"/>
                    <a:gd name="T14" fmla="*/ 48 w 157"/>
                    <a:gd name="T15" fmla="*/ 348 h 384"/>
                    <a:gd name="T16" fmla="*/ 93 w 157"/>
                    <a:gd name="T17" fmla="*/ 399 h 384"/>
                    <a:gd name="T18" fmla="*/ 132 w 157"/>
                    <a:gd name="T19" fmla="*/ 435 h 384"/>
                    <a:gd name="T20" fmla="*/ 157 w 157"/>
                    <a:gd name="T21" fmla="*/ 370 h 384"/>
                    <a:gd name="T22" fmla="*/ 141 w 157"/>
                    <a:gd name="T23" fmla="*/ 290 h 384"/>
                    <a:gd name="T24" fmla="*/ 116 w 157"/>
                    <a:gd name="T25" fmla="*/ 199 h 384"/>
                    <a:gd name="T26" fmla="*/ 100 w 157"/>
                    <a:gd name="T27" fmla="*/ 127 h 384"/>
                    <a:gd name="T28" fmla="*/ 93 w 157"/>
                    <a:gd name="T29" fmla="*/ 54 h 384"/>
                    <a:gd name="T30" fmla="*/ 71 w 157"/>
                    <a:gd name="T31" fmla="*/ 3 h 384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57"/>
                    <a:gd name="T49" fmla="*/ 0 h 384"/>
                    <a:gd name="T50" fmla="*/ 157 w 157"/>
                    <a:gd name="T51" fmla="*/ 384 h 384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57" h="384">
                      <a:moveTo>
                        <a:pt x="71" y="3"/>
                      </a:moveTo>
                      <a:lnTo>
                        <a:pt x="23" y="0"/>
                      </a:lnTo>
                      <a:lnTo>
                        <a:pt x="10" y="19"/>
                      </a:lnTo>
                      <a:lnTo>
                        <a:pt x="4" y="51"/>
                      </a:lnTo>
                      <a:lnTo>
                        <a:pt x="0" y="109"/>
                      </a:lnTo>
                      <a:lnTo>
                        <a:pt x="7" y="179"/>
                      </a:lnTo>
                      <a:lnTo>
                        <a:pt x="23" y="256"/>
                      </a:lnTo>
                      <a:lnTo>
                        <a:pt x="48" y="307"/>
                      </a:lnTo>
                      <a:lnTo>
                        <a:pt x="93" y="352"/>
                      </a:lnTo>
                      <a:lnTo>
                        <a:pt x="132" y="384"/>
                      </a:lnTo>
                      <a:lnTo>
                        <a:pt x="157" y="327"/>
                      </a:lnTo>
                      <a:lnTo>
                        <a:pt x="141" y="256"/>
                      </a:lnTo>
                      <a:lnTo>
                        <a:pt x="116" y="176"/>
                      </a:lnTo>
                      <a:lnTo>
                        <a:pt x="100" y="112"/>
                      </a:lnTo>
                      <a:lnTo>
                        <a:pt x="93" y="48"/>
                      </a:lnTo>
                      <a:lnTo>
                        <a:pt x="71" y="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FFCEC2"/>
                    </a:gs>
                    <a:gs pos="100000">
                      <a:srgbClr val="FF3300"/>
                    </a:gs>
                  </a:gsLst>
                  <a:path path="rect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de-CH" altLang="it-IT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5751" name="Freeform 84">
                  <a:extLst>
                    <a:ext uri="{FF2B5EF4-FFF2-40B4-BE49-F238E27FC236}">
                      <a16:creationId xmlns:a16="http://schemas.microsoft.com/office/drawing/2014/main" id="{64066E14-7688-BD42-B779-5B4579FA22B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89" y="2774"/>
                  <a:ext cx="144" cy="402"/>
                </a:xfrm>
                <a:custGeom>
                  <a:avLst/>
                  <a:gdLst>
                    <a:gd name="T0" fmla="*/ 70 w 144"/>
                    <a:gd name="T1" fmla="*/ 14 h 355"/>
                    <a:gd name="T2" fmla="*/ 54 w 144"/>
                    <a:gd name="T3" fmla="*/ 0 h 355"/>
                    <a:gd name="T4" fmla="*/ 13 w 144"/>
                    <a:gd name="T5" fmla="*/ 14 h 355"/>
                    <a:gd name="T6" fmla="*/ 0 w 144"/>
                    <a:gd name="T7" fmla="*/ 54 h 355"/>
                    <a:gd name="T8" fmla="*/ 6 w 144"/>
                    <a:gd name="T9" fmla="*/ 101 h 355"/>
                    <a:gd name="T10" fmla="*/ 9 w 144"/>
                    <a:gd name="T11" fmla="*/ 140 h 355"/>
                    <a:gd name="T12" fmla="*/ 19 w 144"/>
                    <a:gd name="T13" fmla="*/ 188 h 355"/>
                    <a:gd name="T14" fmla="*/ 19 w 144"/>
                    <a:gd name="T15" fmla="*/ 260 h 355"/>
                    <a:gd name="T16" fmla="*/ 25 w 144"/>
                    <a:gd name="T17" fmla="*/ 326 h 355"/>
                    <a:gd name="T18" fmla="*/ 67 w 144"/>
                    <a:gd name="T19" fmla="*/ 380 h 355"/>
                    <a:gd name="T20" fmla="*/ 109 w 144"/>
                    <a:gd name="T21" fmla="*/ 402 h 355"/>
                    <a:gd name="T22" fmla="*/ 137 w 144"/>
                    <a:gd name="T23" fmla="*/ 394 h 355"/>
                    <a:gd name="T24" fmla="*/ 144 w 144"/>
                    <a:gd name="T25" fmla="*/ 344 h 355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44"/>
                    <a:gd name="T40" fmla="*/ 0 h 355"/>
                    <a:gd name="T41" fmla="*/ 144 w 144"/>
                    <a:gd name="T42" fmla="*/ 355 h 355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44" h="355">
                      <a:moveTo>
                        <a:pt x="70" y="12"/>
                      </a:moveTo>
                      <a:lnTo>
                        <a:pt x="54" y="0"/>
                      </a:lnTo>
                      <a:lnTo>
                        <a:pt x="13" y="12"/>
                      </a:lnTo>
                      <a:lnTo>
                        <a:pt x="0" y="48"/>
                      </a:lnTo>
                      <a:lnTo>
                        <a:pt x="6" y="89"/>
                      </a:lnTo>
                      <a:lnTo>
                        <a:pt x="9" y="124"/>
                      </a:lnTo>
                      <a:lnTo>
                        <a:pt x="19" y="166"/>
                      </a:lnTo>
                      <a:lnTo>
                        <a:pt x="19" y="230"/>
                      </a:lnTo>
                      <a:lnTo>
                        <a:pt x="25" y="288"/>
                      </a:lnTo>
                      <a:lnTo>
                        <a:pt x="67" y="336"/>
                      </a:lnTo>
                      <a:lnTo>
                        <a:pt x="109" y="355"/>
                      </a:lnTo>
                      <a:lnTo>
                        <a:pt x="137" y="348"/>
                      </a:lnTo>
                      <a:lnTo>
                        <a:pt x="144" y="304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de-CH" altLang="it-IT" sz="2400">
                    <a:latin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25748" name="Freeform 85">
                <a:extLst>
                  <a:ext uri="{FF2B5EF4-FFF2-40B4-BE49-F238E27FC236}">
                    <a16:creationId xmlns:a16="http://schemas.microsoft.com/office/drawing/2014/main" id="{696740BD-ABCF-9B41-974C-F3477EC55F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9" y="2505"/>
                <a:ext cx="339" cy="120"/>
              </a:xfrm>
              <a:custGeom>
                <a:avLst/>
                <a:gdLst>
                  <a:gd name="T0" fmla="*/ 0 w 339"/>
                  <a:gd name="T1" fmla="*/ 75 h 120"/>
                  <a:gd name="T2" fmla="*/ 22 w 339"/>
                  <a:gd name="T3" fmla="*/ 53 h 120"/>
                  <a:gd name="T4" fmla="*/ 61 w 339"/>
                  <a:gd name="T5" fmla="*/ 26 h 120"/>
                  <a:gd name="T6" fmla="*/ 114 w 339"/>
                  <a:gd name="T7" fmla="*/ 15 h 120"/>
                  <a:gd name="T8" fmla="*/ 172 w 339"/>
                  <a:gd name="T9" fmla="*/ 0 h 120"/>
                  <a:gd name="T10" fmla="*/ 232 w 339"/>
                  <a:gd name="T11" fmla="*/ 10 h 120"/>
                  <a:gd name="T12" fmla="*/ 281 w 339"/>
                  <a:gd name="T13" fmla="*/ 21 h 120"/>
                  <a:gd name="T14" fmla="*/ 323 w 339"/>
                  <a:gd name="T15" fmla="*/ 48 h 120"/>
                  <a:gd name="T16" fmla="*/ 339 w 339"/>
                  <a:gd name="T17" fmla="*/ 89 h 120"/>
                  <a:gd name="T18" fmla="*/ 323 w 339"/>
                  <a:gd name="T19" fmla="*/ 112 h 120"/>
                  <a:gd name="T20" fmla="*/ 284 w 339"/>
                  <a:gd name="T21" fmla="*/ 120 h 120"/>
                  <a:gd name="T22" fmla="*/ 204 w 339"/>
                  <a:gd name="T23" fmla="*/ 115 h 120"/>
                  <a:gd name="T24" fmla="*/ 101 w 339"/>
                  <a:gd name="T25" fmla="*/ 102 h 120"/>
                  <a:gd name="T26" fmla="*/ 29 w 339"/>
                  <a:gd name="T27" fmla="*/ 113 h 120"/>
                  <a:gd name="T28" fmla="*/ 9 w 339"/>
                  <a:gd name="T29" fmla="*/ 109 h 120"/>
                  <a:gd name="T30" fmla="*/ 0 w 339"/>
                  <a:gd name="T31" fmla="*/ 75 h 12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39"/>
                  <a:gd name="T49" fmla="*/ 0 h 120"/>
                  <a:gd name="T50" fmla="*/ 339 w 339"/>
                  <a:gd name="T51" fmla="*/ 120 h 120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39" h="120">
                    <a:moveTo>
                      <a:pt x="0" y="75"/>
                    </a:moveTo>
                    <a:lnTo>
                      <a:pt x="22" y="53"/>
                    </a:lnTo>
                    <a:lnTo>
                      <a:pt x="61" y="26"/>
                    </a:lnTo>
                    <a:lnTo>
                      <a:pt x="114" y="15"/>
                    </a:lnTo>
                    <a:lnTo>
                      <a:pt x="172" y="0"/>
                    </a:lnTo>
                    <a:lnTo>
                      <a:pt x="232" y="10"/>
                    </a:lnTo>
                    <a:lnTo>
                      <a:pt x="281" y="21"/>
                    </a:lnTo>
                    <a:lnTo>
                      <a:pt x="323" y="48"/>
                    </a:lnTo>
                    <a:lnTo>
                      <a:pt x="339" y="89"/>
                    </a:lnTo>
                    <a:lnTo>
                      <a:pt x="323" y="112"/>
                    </a:lnTo>
                    <a:lnTo>
                      <a:pt x="284" y="120"/>
                    </a:lnTo>
                    <a:lnTo>
                      <a:pt x="204" y="115"/>
                    </a:lnTo>
                    <a:lnTo>
                      <a:pt x="101" y="102"/>
                    </a:lnTo>
                    <a:lnTo>
                      <a:pt x="29" y="113"/>
                    </a:lnTo>
                    <a:lnTo>
                      <a:pt x="9" y="109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CH" altLang="it-IT" sz="240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25721" name="Group 86">
              <a:extLst>
                <a:ext uri="{FF2B5EF4-FFF2-40B4-BE49-F238E27FC236}">
                  <a16:creationId xmlns:a16="http://schemas.microsoft.com/office/drawing/2014/main" id="{C0E5B309-8808-0745-B56F-F58203E504F6}"/>
                </a:ext>
              </a:extLst>
            </p:cNvPr>
            <p:cNvGrpSpPr>
              <a:grpSpLocks/>
            </p:cNvGrpSpPr>
            <p:nvPr/>
          </p:nvGrpSpPr>
          <p:grpSpPr bwMode="auto">
            <a:xfrm rot="-1562779">
              <a:off x="4775" y="3372"/>
              <a:ext cx="242" cy="327"/>
              <a:chOff x="1343" y="1997"/>
              <a:chExt cx="262" cy="367"/>
            </a:xfrm>
          </p:grpSpPr>
          <p:sp>
            <p:nvSpPr>
              <p:cNvPr id="25738" name="Freeform 87">
                <a:extLst>
                  <a:ext uri="{FF2B5EF4-FFF2-40B4-BE49-F238E27FC236}">
                    <a16:creationId xmlns:a16="http://schemas.microsoft.com/office/drawing/2014/main" id="{683E0E4C-3DD3-D948-BE1B-2956B7F288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3" y="1997"/>
                <a:ext cx="262" cy="367"/>
              </a:xfrm>
              <a:custGeom>
                <a:avLst/>
                <a:gdLst>
                  <a:gd name="T0" fmla="*/ 61 w 739"/>
                  <a:gd name="T1" fmla="*/ 44 h 893"/>
                  <a:gd name="T2" fmla="*/ 43 w 739"/>
                  <a:gd name="T3" fmla="*/ 67 h 893"/>
                  <a:gd name="T4" fmla="*/ 29 w 739"/>
                  <a:gd name="T5" fmla="*/ 92 h 893"/>
                  <a:gd name="T6" fmla="*/ 21 w 739"/>
                  <a:gd name="T7" fmla="*/ 125 h 893"/>
                  <a:gd name="T8" fmla="*/ 19 w 739"/>
                  <a:gd name="T9" fmla="*/ 176 h 893"/>
                  <a:gd name="T10" fmla="*/ 0 w 739"/>
                  <a:gd name="T11" fmla="*/ 216 h 893"/>
                  <a:gd name="T12" fmla="*/ 0 w 739"/>
                  <a:gd name="T13" fmla="*/ 270 h 893"/>
                  <a:gd name="T14" fmla="*/ 22 w 739"/>
                  <a:gd name="T15" fmla="*/ 330 h 893"/>
                  <a:gd name="T16" fmla="*/ 56 w 739"/>
                  <a:gd name="T17" fmla="*/ 355 h 893"/>
                  <a:gd name="T18" fmla="*/ 102 w 739"/>
                  <a:gd name="T19" fmla="*/ 367 h 893"/>
                  <a:gd name="T20" fmla="*/ 159 w 739"/>
                  <a:gd name="T21" fmla="*/ 367 h 893"/>
                  <a:gd name="T22" fmla="*/ 194 w 739"/>
                  <a:gd name="T23" fmla="*/ 355 h 893"/>
                  <a:gd name="T24" fmla="*/ 229 w 739"/>
                  <a:gd name="T25" fmla="*/ 321 h 893"/>
                  <a:gd name="T26" fmla="*/ 247 w 739"/>
                  <a:gd name="T27" fmla="*/ 280 h 893"/>
                  <a:gd name="T28" fmla="*/ 253 w 739"/>
                  <a:gd name="T29" fmla="*/ 250 h 893"/>
                  <a:gd name="T30" fmla="*/ 261 w 739"/>
                  <a:gd name="T31" fmla="*/ 215 h 893"/>
                  <a:gd name="T32" fmla="*/ 262 w 739"/>
                  <a:gd name="T33" fmla="*/ 173 h 893"/>
                  <a:gd name="T34" fmla="*/ 256 w 739"/>
                  <a:gd name="T35" fmla="*/ 125 h 893"/>
                  <a:gd name="T36" fmla="*/ 243 w 739"/>
                  <a:gd name="T37" fmla="*/ 88 h 893"/>
                  <a:gd name="T38" fmla="*/ 223 w 739"/>
                  <a:gd name="T39" fmla="*/ 66 h 893"/>
                  <a:gd name="T40" fmla="*/ 205 w 739"/>
                  <a:gd name="T41" fmla="*/ 38 h 893"/>
                  <a:gd name="T42" fmla="*/ 169 w 739"/>
                  <a:gd name="T43" fmla="*/ 5 h 893"/>
                  <a:gd name="T44" fmla="*/ 149 w 739"/>
                  <a:gd name="T45" fmla="*/ 0 h 893"/>
                  <a:gd name="T46" fmla="*/ 124 w 739"/>
                  <a:gd name="T47" fmla="*/ 1 h 893"/>
                  <a:gd name="T48" fmla="*/ 102 w 739"/>
                  <a:gd name="T49" fmla="*/ 9 h 893"/>
                  <a:gd name="T50" fmla="*/ 83 w 739"/>
                  <a:gd name="T51" fmla="*/ 22 h 893"/>
                  <a:gd name="T52" fmla="*/ 61 w 739"/>
                  <a:gd name="T53" fmla="*/ 44 h 89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739"/>
                  <a:gd name="T82" fmla="*/ 0 h 893"/>
                  <a:gd name="T83" fmla="*/ 739 w 739"/>
                  <a:gd name="T84" fmla="*/ 893 h 893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739" h="893">
                    <a:moveTo>
                      <a:pt x="173" y="106"/>
                    </a:moveTo>
                    <a:lnTo>
                      <a:pt x="122" y="163"/>
                    </a:lnTo>
                    <a:lnTo>
                      <a:pt x="83" y="224"/>
                    </a:lnTo>
                    <a:lnTo>
                      <a:pt x="58" y="304"/>
                    </a:lnTo>
                    <a:lnTo>
                      <a:pt x="54" y="429"/>
                    </a:lnTo>
                    <a:lnTo>
                      <a:pt x="0" y="525"/>
                    </a:lnTo>
                    <a:lnTo>
                      <a:pt x="0" y="656"/>
                    </a:lnTo>
                    <a:lnTo>
                      <a:pt x="61" y="803"/>
                    </a:lnTo>
                    <a:lnTo>
                      <a:pt x="157" y="864"/>
                    </a:lnTo>
                    <a:lnTo>
                      <a:pt x="288" y="893"/>
                    </a:lnTo>
                    <a:lnTo>
                      <a:pt x="448" y="893"/>
                    </a:lnTo>
                    <a:lnTo>
                      <a:pt x="547" y="864"/>
                    </a:lnTo>
                    <a:lnTo>
                      <a:pt x="646" y="781"/>
                    </a:lnTo>
                    <a:lnTo>
                      <a:pt x="698" y="682"/>
                    </a:lnTo>
                    <a:lnTo>
                      <a:pt x="714" y="608"/>
                    </a:lnTo>
                    <a:lnTo>
                      <a:pt x="736" y="522"/>
                    </a:lnTo>
                    <a:lnTo>
                      <a:pt x="739" y="422"/>
                    </a:lnTo>
                    <a:lnTo>
                      <a:pt x="723" y="304"/>
                    </a:lnTo>
                    <a:lnTo>
                      <a:pt x="685" y="214"/>
                    </a:lnTo>
                    <a:lnTo>
                      <a:pt x="630" y="160"/>
                    </a:lnTo>
                    <a:lnTo>
                      <a:pt x="579" y="93"/>
                    </a:lnTo>
                    <a:lnTo>
                      <a:pt x="477" y="13"/>
                    </a:lnTo>
                    <a:lnTo>
                      <a:pt x="419" y="0"/>
                    </a:lnTo>
                    <a:lnTo>
                      <a:pt x="349" y="3"/>
                    </a:lnTo>
                    <a:lnTo>
                      <a:pt x="288" y="22"/>
                    </a:lnTo>
                    <a:lnTo>
                      <a:pt x="234" y="54"/>
                    </a:lnTo>
                    <a:lnTo>
                      <a:pt x="173" y="10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763535"/>
                  </a:gs>
                  <a:gs pos="50000">
                    <a:srgbClr val="FF7373"/>
                  </a:gs>
                  <a:gs pos="100000">
                    <a:srgbClr val="763535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CH" altLang="it-IT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739" name="Freeform 88">
                <a:extLst>
                  <a:ext uri="{FF2B5EF4-FFF2-40B4-BE49-F238E27FC236}">
                    <a16:creationId xmlns:a16="http://schemas.microsoft.com/office/drawing/2014/main" id="{5E80C9D2-9699-EF41-BF10-3516DAEF61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0" y="2070"/>
                <a:ext cx="245" cy="281"/>
              </a:xfrm>
              <a:custGeom>
                <a:avLst/>
                <a:gdLst>
                  <a:gd name="T0" fmla="*/ 40 w 691"/>
                  <a:gd name="T1" fmla="*/ 16 h 682"/>
                  <a:gd name="T2" fmla="*/ 24 w 691"/>
                  <a:gd name="T3" fmla="*/ 41 h 682"/>
                  <a:gd name="T4" fmla="*/ 22 w 691"/>
                  <a:gd name="T5" fmla="*/ 67 h 682"/>
                  <a:gd name="T6" fmla="*/ 21 w 691"/>
                  <a:gd name="T7" fmla="*/ 105 h 682"/>
                  <a:gd name="T8" fmla="*/ 9 w 691"/>
                  <a:gd name="T9" fmla="*/ 123 h 682"/>
                  <a:gd name="T10" fmla="*/ 2 w 691"/>
                  <a:gd name="T11" fmla="*/ 146 h 682"/>
                  <a:gd name="T12" fmla="*/ 0 w 691"/>
                  <a:gd name="T13" fmla="*/ 176 h 682"/>
                  <a:gd name="T14" fmla="*/ 10 w 691"/>
                  <a:gd name="T15" fmla="*/ 219 h 682"/>
                  <a:gd name="T16" fmla="*/ 25 w 691"/>
                  <a:gd name="T17" fmla="*/ 248 h 682"/>
                  <a:gd name="T18" fmla="*/ 49 w 691"/>
                  <a:gd name="T19" fmla="*/ 267 h 682"/>
                  <a:gd name="T20" fmla="*/ 73 w 691"/>
                  <a:gd name="T21" fmla="*/ 273 h 682"/>
                  <a:gd name="T22" fmla="*/ 116 w 691"/>
                  <a:gd name="T23" fmla="*/ 281 h 682"/>
                  <a:gd name="T24" fmla="*/ 158 w 691"/>
                  <a:gd name="T25" fmla="*/ 276 h 682"/>
                  <a:gd name="T26" fmla="*/ 188 w 691"/>
                  <a:gd name="T27" fmla="*/ 262 h 682"/>
                  <a:gd name="T28" fmla="*/ 221 w 691"/>
                  <a:gd name="T29" fmla="*/ 231 h 682"/>
                  <a:gd name="T30" fmla="*/ 234 w 691"/>
                  <a:gd name="T31" fmla="*/ 189 h 682"/>
                  <a:gd name="T32" fmla="*/ 241 w 691"/>
                  <a:gd name="T33" fmla="*/ 156 h 682"/>
                  <a:gd name="T34" fmla="*/ 245 w 691"/>
                  <a:gd name="T35" fmla="*/ 110 h 682"/>
                  <a:gd name="T36" fmla="*/ 242 w 691"/>
                  <a:gd name="T37" fmla="*/ 75 h 682"/>
                  <a:gd name="T38" fmla="*/ 235 w 691"/>
                  <a:gd name="T39" fmla="*/ 46 h 682"/>
                  <a:gd name="T40" fmla="*/ 225 w 691"/>
                  <a:gd name="T41" fmla="*/ 28 h 682"/>
                  <a:gd name="T42" fmla="*/ 201 w 691"/>
                  <a:gd name="T43" fmla="*/ 16 h 682"/>
                  <a:gd name="T44" fmla="*/ 177 w 691"/>
                  <a:gd name="T45" fmla="*/ 3 h 682"/>
                  <a:gd name="T46" fmla="*/ 125 w 691"/>
                  <a:gd name="T47" fmla="*/ 0 h 682"/>
                  <a:gd name="T48" fmla="*/ 93 w 691"/>
                  <a:gd name="T49" fmla="*/ 0 h 682"/>
                  <a:gd name="T50" fmla="*/ 66 w 691"/>
                  <a:gd name="T51" fmla="*/ 3 h 682"/>
                  <a:gd name="T52" fmla="*/ 40 w 691"/>
                  <a:gd name="T53" fmla="*/ 16 h 68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691"/>
                  <a:gd name="T82" fmla="*/ 0 h 682"/>
                  <a:gd name="T83" fmla="*/ 691 w 691"/>
                  <a:gd name="T84" fmla="*/ 682 h 682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691" h="682">
                    <a:moveTo>
                      <a:pt x="112" y="39"/>
                    </a:moveTo>
                    <a:lnTo>
                      <a:pt x="67" y="99"/>
                    </a:lnTo>
                    <a:lnTo>
                      <a:pt x="61" y="163"/>
                    </a:lnTo>
                    <a:lnTo>
                      <a:pt x="58" y="256"/>
                    </a:lnTo>
                    <a:lnTo>
                      <a:pt x="26" y="298"/>
                    </a:lnTo>
                    <a:lnTo>
                      <a:pt x="7" y="355"/>
                    </a:lnTo>
                    <a:lnTo>
                      <a:pt x="0" y="426"/>
                    </a:lnTo>
                    <a:lnTo>
                      <a:pt x="29" y="531"/>
                    </a:lnTo>
                    <a:lnTo>
                      <a:pt x="71" y="602"/>
                    </a:lnTo>
                    <a:lnTo>
                      <a:pt x="138" y="647"/>
                    </a:lnTo>
                    <a:lnTo>
                      <a:pt x="205" y="663"/>
                    </a:lnTo>
                    <a:lnTo>
                      <a:pt x="327" y="682"/>
                    </a:lnTo>
                    <a:lnTo>
                      <a:pt x="445" y="669"/>
                    </a:lnTo>
                    <a:lnTo>
                      <a:pt x="531" y="637"/>
                    </a:lnTo>
                    <a:lnTo>
                      <a:pt x="624" y="560"/>
                    </a:lnTo>
                    <a:lnTo>
                      <a:pt x="659" y="458"/>
                    </a:lnTo>
                    <a:lnTo>
                      <a:pt x="679" y="378"/>
                    </a:lnTo>
                    <a:lnTo>
                      <a:pt x="691" y="266"/>
                    </a:lnTo>
                    <a:lnTo>
                      <a:pt x="682" y="183"/>
                    </a:lnTo>
                    <a:lnTo>
                      <a:pt x="663" y="112"/>
                    </a:lnTo>
                    <a:lnTo>
                      <a:pt x="634" y="67"/>
                    </a:lnTo>
                    <a:lnTo>
                      <a:pt x="567" y="39"/>
                    </a:lnTo>
                    <a:lnTo>
                      <a:pt x="499" y="7"/>
                    </a:lnTo>
                    <a:lnTo>
                      <a:pt x="352" y="0"/>
                    </a:lnTo>
                    <a:lnTo>
                      <a:pt x="263" y="0"/>
                    </a:lnTo>
                    <a:lnTo>
                      <a:pt x="186" y="7"/>
                    </a:lnTo>
                    <a:lnTo>
                      <a:pt x="112" y="3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FF99"/>
                  </a:gs>
                  <a:gs pos="50000">
                    <a:srgbClr val="FFFFDD"/>
                  </a:gs>
                  <a:gs pos="100000">
                    <a:srgbClr val="FFFF99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CH" altLang="it-IT" sz="2400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25740" name="Group 89">
                <a:extLst>
                  <a:ext uri="{FF2B5EF4-FFF2-40B4-BE49-F238E27FC236}">
                    <a16:creationId xmlns:a16="http://schemas.microsoft.com/office/drawing/2014/main" id="{CFF0B90C-F3A3-984E-8503-5AC349E3E8C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96" y="2118"/>
                <a:ext cx="124" cy="209"/>
                <a:chOff x="1396" y="2084"/>
                <a:chExt cx="141" cy="243"/>
              </a:xfrm>
            </p:grpSpPr>
            <p:sp>
              <p:nvSpPr>
                <p:cNvPr id="25742" name="Freeform 90">
                  <a:extLst>
                    <a:ext uri="{FF2B5EF4-FFF2-40B4-BE49-F238E27FC236}">
                      <a16:creationId xmlns:a16="http://schemas.microsoft.com/office/drawing/2014/main" id="{625ACBEE-C26C-4545-A885-96495A6327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2657419">
                  <a:off x="1396" y="2084"/>
                  <a:ext cx="141" cy="243"/>
                </a:xfrm>
                <a:custGeom>
                  <a:avLst/>
                  <a:gdLst>
                    <a:gd name="T0" fmla="*/ 59 w 425"/>
                    <a:gd name="T1" fmla="*/ 3 h 553"/>
                    <a:gd name="T2" fmla="*/ 31 w 425"/>
                    <a:gd name="T3" fmla="*/ 15 h 553"/>
                    <a:gd name="T4" fmla="*/ 18 w 425"/>
                    <a:gd name="T5" fmla="*/ 31 h 553"/>
                    <a:gd name="T6" fmla="*/ 3 w 425"/>
                    <a:gd name="T7" fmla="*/ 77 h 553"/>
                    <a:gd name="T8" fmla="*/ 0 w 425"/>
                    <a:gd name="T9" fmla="*/ 112 h 553"/>
                    <a:gd name="T10" fmla="*/ 4 w 425"/>
                    <a:gd name="T11" fmla="*/ 148 h 553"/>
                    <a:gd name="T12" fmla="*/ 14 w 425"/>
                    <a:gd name="T13" fmla="*/ 190 h 553"/>
                    <a:gd name="T14" fmla="*/ 29 w 425"/>
                    <a:gd name="T15" fmla="*/ 222 h 553"/>
                    <a:gd name="T16" fmla="*/ 54 w 425"/>
                    <a:gd name="T17" fmla="*/ 237 h 553"/>
                    <a:gd name="T18" fmla="*/ 73 w 425"/>
                    <a:gd name="T19" fmla="*/ 243 h 553"/>
                    <a:gd name="T20" fmla="*/ 95 w 425"/>
                    <a:gd name="T21" fmla="*/ 243 h 553"/>
                    <a:gd name="T22" fmla="*/ 121 w 425"/>
                    <a:gd name="T23" fmla="*/ 228 h 553"/>
                    <a:gd name="T24" fmla="*/ 138 w 425"/>
                    <a:gd name="T25" fmla="*/ 194 h 553"/>
                    <a:gd name="T26" fmla="*/ 141 w 425"/>
                    <a:gd name="T27" fmla="*/ 164 h 553"/>
                    <a:gd name="T28" fmla="*/ 134 w 425"/>
                    <a:gd name="T29" fmla="*/ 123 h 553"/>
                    <a:gd name="T30" fmla="*/ 128 w 425"/>
                    <a:gd name="T31" fmla="*/ 84 h 553"/>
                    <a:gd name="T32" fmla="*/ 123 w 425"/>
                    <a:gd name="T33" fmla="*/ 58 h 553"/>
                    <a:gd name="T34" fmla="*/ 116 w 425"/>
                    <a:gd name="T35" fmla="*/ 29 h 553"/>
                    <a:gd name="T36" fmla="*/ 98 w 425"/>
                    <a:gd name="T37" fmla="*/ 4 h 553"/>
                    <a:gd name="T38" fmla="*/ 77 w 425"/>
                    <a:gd name="T39" fmla="*/ 0 h 553"/>
                    <a:gd name="T40" fmla="*/ 59 w 425"/>
                    <a:gd name="T41" fmla="*/ 3 h 553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425"/>
                    <a:gd name="T64" fmla="*/ 0 h 553"/>
                    <a:gd name="T65" fmla="*/ 425 w 425"/>
                    <a:gd name="T66" fmla="*/ 553 h 553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425" h="553">
                      <a:moveTo>
                        <a:pt x="179" y="6"/>
                      </a:moveTo>
                      <a:lnTo>
                        <a:pt x="93" y="35"/>
                      </a:lnTo>
                      <a:lnTo>
                        <a:pt x="54" y="70"/>
                      </a:lnTo>
                      <a:lnTo>
                        <a:pt x="9" y="176"/>
                      </a:lnTo>
                      <a:lnTo>
                        <a:pt x="0" y="256"/>
                      </a:lnTo>
                      <a:lnTo>
                        <a:pt x="13" y="336"/>
                      </a:lnTo>
                      <a:lnTo>
                        <a:pt x="41" y="432"/>
                      </a:lnTo>
                      <a:lnTo>
                        <a:pt x="86" y="505"/>
                      </a:lnTo>
                      <a:lnTo>
                        <a:pt x="163" y="540"/>
                      </a:lnTo>
                      <a:lnTo>
                        <a:pt x="221" y="553"/>
                      </a:lnTo>
                      <a:lnTo>
                        <a:pt x="285" y="553"/>
                      </a:lnTo>
                      <a:lnTo>
                        <a:pt x="365" y="518"/>
                      </a:lnTo>
                      <a:lnTo>
                        <a:pt x="416" y="441"/>
                      </a:lnTo>
                      <a:lnTo>
                        <a:pt x="425" y="374"/>
                      </a:lnTo>
                      <a:lnTo>
                        <a:pt x="403" y="281"/>
                      </a:lnTo>
                      <a:lnTo>
                        <a:pt x="387" y="192"/>
                      </a:lnTo>
                      <a:lnTo>
                        <a:pt x="371" y="131"/>
                      </a:lnTo>
                      <a:lnTo>
                        <a:pt x="349" y="67"/>
                      </a:lnTo>
                      <a:lnTo>
                        <a:pt x="294" y="9"/>
                      </a:lnTo>
                      <a:lnTo>
                        <a:pt x="233" y="0"/>
                      </a:lnTo>
                      <a:lnTo>
                        <a:pt x="179" y="6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761800"/>
                    </a:gs>
                    <a:gs pos="50000">
                      <a:srgbClr val="FF3300"/>
                    </a:gs>
                    <a:gs pos="100000">
                      <a:srgbClr val="761800"/>
                    </a:gs>
                  </a:gsLst>
                  <a:lin ang="189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de-CH" altLang="it-IT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5743" name="Freeform 91">
                  <a:extLst>
                    <a:ext uri="{FF2B5EF4-FFF2-40B4-BE49-F238E27FC236}">
                      <a16:creationId xmlns:a16="http://schemas.microsoft.com/office/drawing/2014/main" id="{F07325FA-B0F8-4B43-9107-53EC9B7CC54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2657419">
                  <a:off x="1449" y="2119"/>
                  <a:ext cx="62" cy="190"/>
                </a:xfrm>
                <a:custGeom>
                  <a:avLst/>
                  <a:gdLst>
                    <a:gd name="T0" fmla="*/ 28 w 157"/>
                    <a:gd name="T1" fmla="*/ 1 h 384"/>
                    <a:gd name="T2" fmla="*/ 9 w 157"/>
                    <a:gd name="T3" fmla="*/ 0 h 384"/>
                    <a:gd name="T4" fmla="*/ 4 w 157"/>
                    <a:gd name="T5" fmla="*/ 9 h 384"/>
                    <a:gd name="T6" fmla="*/ 2 w 157"/>
                    <a:gd name="T7" fmla="*/ 25 h 384"/>
                    <a:gd name="T8" fmla="*/ 0 w 157"/>
                    <a:gd name="T9" fmla="*/ 54 h 384"/>
                    <a:gd name="T10" fmla="*/ 3 w 157"/>
                    <a:gd name="T11" fmla="*/ 89 h 384"/>
                    <a:gd name="T12" fmla="*/ 9 w 157"/>
                    <a:gd name="T13" fmla="*/ 127 h 384"/>
                    <a:gd name="T14" fmla="*/ 19 w 157"/>
                    <a:gd name="T15" fmla="*/ 152 h 384"/>
                    <a:gd name="T16" fmla="*/ 37 w 157"/>
                    <a:gd name="T17" fmla="*/ 174 h 384"/>
                    <a:gd name="T18" fmla="*/ 52 w 157"/>
                    <a:gd name="T19" fmla="*/ 190 h 384"/>
                    <a:gd name="T20" fmla="*/ 62 w 157"/>
                    <a:gd name="T21" fmla="*/ 162 h 384"/>
                    <a:gd name="T22" fmla="*/ 56 w 157"/>
                    <a:gd name="T23" fmla="*/ 127 h 384"/>
                    <a:gd name="T24" fmla="*/ 46 w 157"/>
                    <a:gd name="T25" fmla="*/ 87 h 384"/>
                    <a:gd name="T26" fmla="*/ 39 w 157"/>
                    <a:gd name="T27" fmla="*/ 55 h 384"/>
                    <a:gd name="T28" fmla="*/ 37 w 157"/>
                    <a:gd name="T29" fmla="*/ 24 h 384"/>
                    <a:gd name="T30" fmla="*/ 28 w 157"/>
                    <a:gd name="T31" fmla="*/ 1 h 384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57"/>
                    <a:gd name="T49" fmla="*/ 0 h 384"/>
                    <a:gd name="T50" fmla="*/ 157 w 157"/>
                    <a:gd name="T51" fmla="*/ 384 h 384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57" h="384">
                      <a:moveTo>
                        <a:pt x="71" y="3"/>
                      </a:moveTo>
                      <a:lnTo>
                        <a:pt x="23" y="0"/>
                      </a:lnTo>
                      <a:lnTo>
                        <a:pt x="10" y="19"/>
                      </a:lnTo>
                      <a:lnTo>
                        <a:pt x="4" y="51"/>
                      </a:lnTo>
                      <a:lnTo>
                        <a:pt x="0" y="109"/>
                      </a:lnTo>
                      <a:lnTo>
                        <a:pt x="7" y="179"/>
                      </a:lnTo>
                      <a:lnTo>
                        <a:pt x="23" y="256"/>
                      </a:lnTo>
                      <a:lnTo>
                        <a:pt x="48" y="307"/>
                      </a:lnTo>
                      <a:lnTo>
                        <a:pt x="93" y="352"/>
                      </a:lnTo>
                      <a:lnTo>
                        <a:pt x="132" y="384"/>
                      </a:lnTo>
                      <a:lnTo>
                        <a:pt x="157" y="327"/>
                      </a:lnTo>
                      <a:lnTo>
                        <a:pt x="141" y="256"/>
                      </a:lnTo>
                      <a:lnTo>
                        <a:pt x="116" y="176"/>
                      </a:lnTo>
                      <a:lnTo>
                        <a:pt x="100" y="112"/>
                      </a:lnTo>
                      <a:lnTo>
                        <a:pt x="93" y="48"/>
                      </a:lnTo>
                      <a:lnTo>
                        <a:pt x="71" y="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FFCEC2"/>
                    </a:gs>
                    <a:gs pos="100000">
                      <a:srgbClr val="FF3300"/>
                    </a:gs>
                  </a:gsLst>
                  <a:path path="rect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de-CH" altLang="it-IT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5744" name="Freeform 92">
                  <a:extLst>
                    <a:ext uri="{FF2B5EF4-FFF2-40B4-BE49-F238E27FC236}">
                      <a16:creationId xmlns:a16="http://schemas.microsoft.com/office/drawing/2014/main" id="{9E9E9490-A3FF-F14F-9F49-7130B6FECD5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2657419">
                  <a:off x="1454" y="2123"/>
                  <a:ext cx="57" cy="176"/>
                </a:xfrm>
                <a:custGeom>
                  <a:avLst/>
                  <a:gdLst>
                    <a:gd name="T0" fmla="*/ 28 w 144"/>
                    <a:gd name="T1" fmla="*/ 6 h 355"/>
                    <a:gd name="T2" fmla="*/ 21 w 144"/>
                    <a:gd name="T3" fmla="*/ 0 h 355"/>
                    <a:gd name="T4" fmla="*/ 5 w 144"/>
                    <a:gd name="T5" fmla="*/ 6 h 355"/>
                    <a:gd name="T6" fmla="*/ 0 w 144"/>
                    <a:gd name="T7" fmla="*/ 24 h 355"/>
                    <a:gd name="T8" fmla="*/ 2 w 144"/>
                    <a:gd name="T9" fmla="*/ 44 h 355"/>
                    <a:gd name="T10" fmla="*/ 4 w 144"/>
                    <a:gd name="T11" fmla="*/ 61 h 355"/>
                    <a:gd name="T12" fmla="*/ 8 w 144"/>
                    <a:gd name="T13" fmla="*/ 82 h 355"/>
                    <a:gd name="T14" fmla="*/ 8 w 144"/>
                    <a:gd name="T15" fmla="*/ 114 h 355"/>
                    <a:gd name="T16" fmla="*/ 10 w 144"/>
                    <a:gd name="T17" fmla="*/ 143 h 355"/>
                    <a:gd name="T18" fmla="*/ 27 w 144"/>
                    <a:gd name="T19" fmla="*/ 167 h 355"/>
                    <a:gd name="T20" fmla="*/ 43 w 144"/>
                    <a:gd name="T21" fmla="*/ 176 h 355"/>
                    <a:gd name="T22" fmla="*/ 54 w 144"/>
                    <a:gd name="T23" fmla="*/ 173 h 355"/>
                    <a:gd name="T24" fmla="*/ 57 w 144"/>
                    <a:gd name="T25" fmla="*/ 151 h 355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44"/>
                    <a:gd name="T40" fmla="*/ 0 h 355"/>
                    <a:gd name="T41" fmla="*/ 144 w 144"/>
                    <a:gd name="T42" fmla="*/ 355 h 355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44" h="355">
                      <a:moveTo>
                        <a:pt x="70" y="12"/>
                      </a:moveTo>
                      <a:lnTo>
                        <a:pt x="54" y="0"/>
                      </a:lnTo>
                      <a:lnTo>
                        <a:pt x="13" y="12"/>
                      </a:lnTo>
                      <a:lnTo>
                        <a:pt x="0" y="48"/>
                      </a:lnTo>
                      <a:lnTo>
                        <a:pt x="6" y="89"/>
                      </a:lnTo>
                      <a:lnTo>
                        <a:pt x="9" y="124"/>
                      </a:lnTo>
                      <a:lnTo>
                        <a:pt x="19" y="166"/>
                      </a:lnTo>
                      <a:lnTo>
                        <a:pt x="19" y="230"/>
                      </a:lnTo>
                      <a:lnTo>
                        <a:pt x="25" y="288"/>
                      </a:lnTo>
                      <a:lnTo>
                        <a:pt x="67" y="336"/>
                      </a:lnTo>
                      <a:lnTo>
                        <a:pt x="109" y="355"/>
                      </a:lnTo>
                      <a:lnTo>
                        <a:pt x="137" y="348"/>
                      </a:lnTo>
                      <a:lnTo>
                        <a:pt x="144" y="304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de-CH" altLang="it-IT" sz="2400">
                    <a:latin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25741" name="Freeform 93">
                <a:extLst>
                  <a:ext uri="{FF2B5EF4-FFF2-40B4-BE49-F238E27FC236}">
                    <a16:creationId xmlns:a16="http://schemas.microsoft.com/office/drawing/2014/main" id="{16BFBF83-306D-E546-AF54-5B0A24E3B8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4" y="2014"/>
                <a:ext cx="120" cy="49"/>
              </a:xfrm>
              <a:custGeom>
                <a:avLst/>
                <a:gdLst>
                  <a:gd name="T0" fmla="*/ 0 w 339"/>
                  <a:gd name="T1" fmla="*/ 31 h 120"/>
                  <a:gd name="T2" fmla="*/ 8 w 339"/>
                  <a:gd name="T3" fmla="*/ 22 h 120"/>
                  <a:gd name="T4" fmla="*/ 22 w 339"/>
                  <a:gd name="T5" fmla="*/ 11 h 120"/>
                  <a:gd name="T6" fmla="*/ 40 w 339"/>
                  <a:gd name="T7" fmla="*/ 6 h 120"/>
                  <a:gd name="T8" fmla="*/ 61 w 339"/>
                  <a:gd name="T9" fmla="*/ 0 h 120"/>
                  <a:gd name="T10" fmla="*/ 82 w 339"/>
                  <a:gd name="T11" fmla="*/ 4 h 120"/>
                  <a:gd name="T12" fmla="*/ 99 w 339"/>
                  <a:gd name="T13" fmla="*/ 9 h 120"/>
                  <a:gd name="T14" fmla="*/ 114 w 339"/>
                  <a:gd name="T15" fmla="*/ 20 h 120"/>
                  <a:gd name="T16" fmla="*/ 120 w 339"/>
                  <a:gd name="T17" fmla="*/ 36 h 120"/>
                  <a:gd name="T18" fmla="*/ 114 w 339"/>
                  <a:gd name="T19" fmla="*/ 46 h 120"/>
                  <a:gd name="T20" fmla="*/ 101 w 339"/>
                  <a:gd name="T21" fmla="*/ 49 h 120"/>
                  <a:gd name="T22" fmla="*/ 72 w 339"/>
                  <a:gd name="T23" fmla="*/ 47 h 120"/>
                  <a:gd name="T24" fmla="*/ 36 w 339"/>
                  <a:gd name="T25" fmla="*/ 42 h 120"/>
                  <a:gd name="T26" fmla="*/ 10 w 339"/>
                  <a:gd name="T27" fmla="*/ 46 h 120"/>
                  <a:gd name="T28" fmla="*/ 3 w 339"/>
                  <a:gd name="T29" fmla="*/ 45 h 120"/>
                  <a:gd name="T30" fmla="*/ 0 w 339"/>
                  <a:gd name="T31" fmla="*/ 31 h 12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39"/>
                  <a:gd name="T49" fmla="*/ 0 h 120"/>
                  <a:gd name="T50" fmla="*/ 339 w 339"/>
                  <a:gd name="T51" fmla="*/ 120 h 120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39" h="120">
                    <a:moveTo>
                      <a:pt x="0" y="75"/>
                    </a:moveTo>
                    <a:lnTo>
                      <a:pt x="22" y="53"/>
                    </a:lnTo>
                    <a:lnTo>
                      <a:pt x="61" y="26"/>
                    </a:lnTo>
                    <a:lnTo>
                      <a:pt x="114" y="15"/>
                    </a:lnTo>
                    <a:lnTo>
                      <a:pt x="172" y="0"/>
                    </a:lnTo>
                    <a:lnTo>
                      <a:pt x="232" y="10"/>
                    </a:lnTo>
                    <a:lnTo>
                      <a:pt x="281" y="21"/>
                    </a:lnTo>
                    <a:lnTo>
                      <a:pt x="323" y="48"/>
                    </a:lnTo>
                    <a:lnTo>
                      <a:pt x="339" y="89"/>
                    </a:lnTo>
                    <a:lnTo>
                      <a:pt x="323" y="112"/>
                    </a:lnTo>
                    <a:lnTo>
                      <a:pt x="284" y="120"/>
                    </a:lnTo>
                    <a:lnTo>
                      <a:pt x="204" y="115"/>
                    </a:lnTo>
                    <a:lnTo>
                      <a:pt x="101" y="102"/>
                    </a:lnTo>
                    <a:lnTo>
                      <a:pt x="29" y="113"/>
                    </a:lnTo>
                    <a:lnTo>
                      <a:pt x="9" y="109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CH" altLang="it-IT" sz="240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25722" name="Group 94">
              <a:extLst>
                <a:ext uri="{FF2B5EF4-FFF2-40B4-BE49-F238E27FC236}">
                  <a16:creationId xmlns:a16="http://schemas.microsoft.com/office/drawing/2014/main" id="{F5F26BA2-32D2-AC4E-8535-F491F9BC5516}"/>
                </a:ext>
              </a:extLst>
            </p:cNvPr>
            <p:cNvGrpSpPr>
              <a:grpSpLocks/>
            </p:cNvGrpSpPr>
            <p:nvPr/>
          </p:nvGrpSpPr>
          <p:grpSpPr bwMode="auto">
            <a:xfrm rot="-2131854">
              <a:off x="4787" y="3219"/>
              <a:ext cx="80" cy="114"/>
              <a:chOff x="3973" y="3606"/>
              <a:chExt cx="80" cy="114"/>
            </a:xfrm>
          </p:grpSpPr>
          <p:sp>
            <p:nvSpPr>
              <p:cNvPr id="25735" name="Line 95">
                <a:extLst>
                  <a:ext uri="{FF2B5EF4-FFF2-40B4-BE49-F238E27FC236}">
                    <a16:creationId xmlns:a16="http://schemas.microsoft.com/office/drawing/2014/main" id="{1206D5E6-A02C-D640-A307-2715BE4EF1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8500272" flipH="1" flipV="1">
                <a:off x="3973" y="3614"/>
                <a:ext cx="80" cy="106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5736" name="Line 96">
                <a:extLst>
                  <a:ext uri="{FF2B5EF4-FFF2-40B4-BE49-F238E27FC236}">
                    <a16:creationId xmlns:a16="http://schemas.microsoft.com/office/drawing/2014/main" id="{AD305A69-C956-FB4D-853C-F76A8C513C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8500272" flipH="1" flipV="1">
                <a:off x="3985" y="3606"/>
                <a:ext cx="65" cy="88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5737" name="Line 97">
                <a:extLst>
                  <a:ext uri="{FF2B5EF4-FFF2-40B4-BE49-F238E27FC236}">
                    <a16:creationId xmlns:a16="http://schemas.microsoft.com/office/drawing/2014/main" id="{3AFC76A9-8A40-E341-B22B-971062E57B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8500272" flipH="1" flipV="1">
                <a:off x="3997" y="3611"/>
                <a:ext cx="26" cy="38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25723" name="Freeform 98">
              <a:extLst>
                <a:ext uri="{FF2B5EF4-FFF2-40B4-BE49-F238E27FC236}">
                  <a16:creationId xmlns:a16="http://schemas.microsoft.com/office/drawing/2014/main" id="{21B97868-2FAB-0E42-B5E2-171F225BA8EA}"/>
                </a:ext>
              </a:extLst>
            </p:cNvPr>
            <p:cNvSpPr>
              <a:spLocks/>
            </p:cNvSpPr>
            <p:nvPr/>
          </p:nvSpPr>
          <p:spPr bwMode="auto">
            <a:xfrm rot="6093354" flipV="1">
              <a:off x="4046" y="3069"/>
              <a:ext cx="1147" cy="431"/>
            </a:xfrm>
            <a:custGeom>
              <a:avLst/>
              <a:gdLst>
                <a:gd name="T0" fmla="*/ 0 w 1147"/>
                <a:gd name="T1" fmla="*/ 431 h 302"/>
                <a:gd name="T2" fmla="*/ 115 w 1147"/>
                <a:gd name="T3" fmla="*/ 370 h 302"/>
                <a:gd name="T4" fmla="*/ 235 w 1147"/>
                <a:gd name="T5" fmla="*/ 355 h 302"/>
                <a:gd name="T6" fmla="*/ 374 w 1147"/>
                <a:gd name="T7" fmla="*/ 377 h 302"/>
                <a:gd name="T8" fmla="*/ 523 w 1147"/>
                <a:gd name="T9" fmla="*/ 390 h 302"/>
                <a:gd name="T10" fmla="*/ 677 w 1147"/>
                <a:gd name="T11" fmla="*/ 362 h 302"/>
                <a:gd name="T12" fmla="*/ 773 w 1147"/>
                <a:gd name="T13" fmla="*/ 294 h 302"/>
                <a:gd name="T14" fmla="*/ 946 w 1147"/>
                <a:gd name="T15" fmla="*/ 157 h 302"/>
                <a:gd name="T16" fmla="*/ 1032 w 1147"/>
                <a:gd name="T17" fmla="*/ 69 h 302"/>
                <a:gd name="T18" fmla="*/ 1147 w 1147"/>
                <a:gd name="T19" fmla="*/ 0 h 3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7"/>
                <a:gd name="T31" fmla="*/ 0 h 302"/>
                <a:gd name="T32" fmla="*/ 1147 w 1147"/>
                <a:gd name="T33" fmla="*/ 302 h 30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7" h="302">
                  <a:moveTo>
                    <a:pt x="0" y="302"/>
                  </a:moveTo>
                  <a:lnTo>
                    <a:pt x="115" y="259"/>
                  </a:lnTo>
                  <a:lnTo>
                    <a:pt x="235" y="249"/>
                  </a:lnTo>
                  <a:lnTo>
                    <a:pt x="374" y="264"/>
                  </a:lnTo>
                  <a:lnTo>
                    <a:pt x="523" y="273"/>
                  </a:lnTo>
                  <a:lnTo>
                    <a:pt x="677" y="254"/>
                  </a:lnTo>
                  <a:lnTo>
                    <a:pt x="773" y="206"/>
                  </a:lnTo>
                  <a:lnTo>
                    <a:pt x="946" y="110"/>
                  </a:lnTo>
                  <a:lnTo>
                    <a:pt x="1032" y="48"/>
                  </a:lnTo>
                  <a:lnTo>
                    <a:pt x="1147" y="0"/>
                  </a:lnTo>
                </a:path>
              </a:pathLst>
            </a:custGeom>
            <a:noFill/>
            <a:ln w="19050">
              <a:solidFill>
                <a:srgbClr val="0000CC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CH" altLang="it-IT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25724" name="Group 99">
              <a:extLst>
                <a:ext uri="{FF2B5EF4-FFF2-40B4-BE49-F238E27FC236}">
                  <a16:creationId xmlns:a16="http://schemas.microsoft.com/office/drawing/2014/main" id="{515D1C88-0EC7-B74C-9DC8-5A79B08A6F27}"/>
                </a:ext>
              </a:extLst>
            </p:cNvPr>
            <p:cNvGrpSpPr>
              <a:grpSpLocks/>
            </p:cNvGrpSpPr>
            <p:nvPr/>
          </p:nvGrpSpPr>
          <p:grpSpPr bwMode="auto">
            <a:xfrm rot="-1562779">
              <a:off x="4039" y="3052"/>
              <a:ext cx="1264" cy="194"/>
              <a:chOff x="3552" y="3435"/>
              <a:chExt cx="1264" cy="194"/>
            </a:xfrm>
          </p:grpSpPr>
          <p:sp>
            <p:nvSpPr>
              <p:cNvPr id="25725" name="Freeform 100">
                <a:extLst>
                  <a:ext uri="{FF2B5EF4-FFF2-40B4-BE49-F238E27FC236}">
                    <a16:creationId xmlns:a16="http://schemas.microsoft.com/office/drawing/2014/main" id="{87FD46D0-4BFA-F94F-9A61-1A71EBCB43EF}"/>
                  </a:ext>
                </a:extLst>
              </p:cNvPr>
              <p:cNvSpPr>
                <a:spLocks/>
              </p:cNvSpPr>
              <p:nvPr/>
            </p:nvSpPr>
            <p:spPr bwMode="auto">
              <a:xfrm rot="4704126" flipH="1" flipV="1">
                <a:off x="4087" y="2900"/>
                <a:ext cx="194" cy="1264"/>
              </a:xfrm>
              <a:custGeom>
                <a:avLst/>
                <a:gdLst>
                  <a:gd name="T0" fmla="*/ 89 w 166"/>
                  <a:gd name="T1" fmla="*/ 184 h 1100"/>
                  <a:gd name="T2" fmla="*/ 112 w 166"/>
                  <a:gd name="T3" fmla="*/ 286 h 1100"/>
                  <a:gd name="T4" fmla="*/ 89 w 166"/>
                  <a:gd name="T5" fmla="*/ 381 h 1100"/>
                  <a:gd name="T6" fmla="*/ 60 w 166"/>
                  <a:gd name="T7" fmla="*/ 588 h 1100"/>
                  <a:gd name="T8" fmla="*/ 89 w 166"/>
                  <a:gd name="T9" fmla="*/ 772 h 1100"/>
                  <a:gd name="T10" fmla="*/ 97 w 166"/>
                  <a:gd name="T11" fmla="*/ 970 h 1100"/>
                  <a:gd name="T12" fmla="*/ 51 w 166"/>
                  <a:gd name="T13" fmla="*/ 1066 h 1100"/>
                  <a:gd name="T14" fmla="*/ 0 w 166"/>
                  <a:gd name="T15" fmla="*/ 1154 h 1100"/>
                  <a:gd name="T16" fmla="*/ 75 w 166"/>
                  <a:gd name="T17" fmla="*/ 1073 h 1100"/>
                  <a:gd name="T18" fmla="*/ 75 w 166"/>
                  <a:gd name="T19" fmla="*/ 1140 h 1100"/>
                  <a:gd name="T20" fmla="*/ 104 w 166"/>
                  <a:gd name="T21" fmla="*/ 1015 h 1100"/>
                  <a:gd name="T22" fmla="*/ 179 w 166"/>
                  <a:gd name="T23" fmla="*/ 1264 h 1100"/>
                  <a:gd name="T24" fmla="*/ 141 w 166"/>
                  <a:gd name="T25" fmla="*/ 1015 h 1100"/>
                  <a:gd name="T26" fmla="*/ 119 w 166"/>
                  <a:gd name="T27" fmla="*/ 883 h 1100"/>
                  <a:gd name="T28" fmla="*/ 141 w 166"/>
                  <a:gd name="T29" fmla="*/ 794 h 1100"/>
                  <a:gd name="T30" fmla="*/ 141 w 166"/>
                  <a:gd name="T31" fmla="*/ 654 h 1100"/>
                  <a:gd name="T32" fmla="*/ 164 w 166"/>
                  <a:gd name="T33" fmla="*/ 411 h 1100"/>
                  <a:gd name="T34" fmla="*/ 141 w 166"/>
                  <a:gd name="T35" fmla="*/ 257 h 1100"/>
                  <a:gd name="T36" fmla="*/ 150 w 166"/>
                  <a:gd name="T37" fmla="*/ 110 h 1100"/>
                  <a:gd name="T38" fmla="*/ 194 w 166"/>
                  <a:gd name="T39" fmla="*/ 0 h 1100"/>
                  <a:gd name="T40" fmla="*/ 134 w 166"/>
                  <a:gd name="T41" fmla="*/ 117 h 1100"/>
                  <a:gd name="T42" fmla="*/ 112 w 166"/>
                  <a:gd name="T43" fmla="*/ 37 h 1100"/>
                  <a:gd name="T44" fmla="*/ 126 w 166"/>
                  <a:gd name="T45" fmla="*/ 206 h 1100"/>
                  <a:gd name="T46" fmla="*/ 75 w 166"/>
                  <a:gd name="T47" fmla="*/ 139 h 1100"/>
                  <a:gd name="T48" fmla="*/ 89 w 166"/>
                  <a:gd name="T49" fmla="*/ 184 h 11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66"/>
                  <a:gd name="T76" fmla="*/ 0 h 1100"/>
                  <a:gd name="T77" fmla="*/ 166 w 166"/>
                  <a:gd name="T78" fmla="*/ 1100 h 11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66" h="1100">
                    <a:moveTo>
                      <a:pt x="76" y="160"/>
                    </a:moveTo>
                    <a:lnTo>
                      <a:pt x="96" y="249"/>
                    </a:lnTo>
                    <a:lnTo>
                      <a:pt x="76" y="332"/>
                    </a:lnTo>
                    <a:lnTo>
                      <a:pt x="51" y="512"/>
                    </a:lnTo>
                    <a:lnTo>
                      <a:pt x="76" y="672"/>
                    </a:lnTo>
                    <a:lnTo>
                      <a:pt x="83" y="844"/>
                    </a:lnTo>
                    <a:lnTo>
                      <a:pt x="44" y="928"/>
                    </a:lnTo>
                    <a:lnTo>
                      <a:pt x="0" y="1004"/>
                    </a:lnTo>
                    <a:lnTo>
                      <a:pt x="64" y="934"/>
                    </a:lnTo>
                    <a:lnTo>
                      <a:pt x="64" y="992"/>
                    </a:lnTo>
                    <a:lnTo>
                      <a:pt x="89" y="883"/>
                    </a:lnTo>
                    <a:lnTo>
                      <a:pt x="153" y="1100"/>
                    </a:lnTo>
                    <a:lnTo>
                      <a:pt x="121" y="883"/>
                    </a:lnTo>
                    <a:lnTo>
                      <a:pt x="102" y="768"/>
                    </a:lnTo>
                    <a:lnTo>
                      <a:pt x="121" y="691"/>
                    </a:lnTo>
                    <a:lnTo>
                      <a:pt x="121" y="569"/>
                    </a:lnTo>
                    <a:lnTo>
                      <a:pt x="140" y="358"/>
                    </a:lnTo>
                    <a:lnTo>
                      <a:pt x="121" y="224"/>
                    </a:lnTo>
                    <a:lnTo>
                      <a:pt x="128" y="96"/>
                    </a:lnTo>
                    <a:lnTo>
                      <a:pt x="166" y="0"/>
                    </a:lnTo>
                    <a:lnTo>
                      <a:pt x="115" y="102"/>
                    </a:lnTo>
                    <a:lnTo>
                      <a:pt x="96" y="32"/>
                    </a:lnTo>
                    <a:lnTo>
                      <a:pt x="108" y="179"/>
                    </a:lnTo>
                    <a:lnTo>
                      <a:pt x="64" y="121"/>
                    </a:lnTo>
                    <a:lnTo>
                      <a:pt x="76" y="160"/>
                    </a:lnTo>
                    <a:close/>
                  </a:path>
                </a:pathLst>
              </a:custGeom>
              <a:solidFill>
                <a:srgbClr val="008000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CH" altLang="it-IT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726" name="Freeform 101">
                <a:extLst>
                  <a:ext uri="{FF2B5EF4-FFF2-40B4-BE49-F238E27FC236}">
                    <a16:creationId xmlns:a16="http://schemas.microsoft.com/office/drawing/2014/main" id="{B2EC64F0-40FB-4542-B0CC-F37E6EAE21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5" y="3518"/>
                <a:ext cx="147" cy="43"/>
              </a:xfrm>
              <a:custGeom>
                <a:avLst/>
                <a:gdLst>
                  <a:gd name="T0" fmla="*/ 118 w 147"/>
                  <a:gd name="T1" fmla="*/ 0 h 43"/>
                  <a:gd name="T2" fmla="*/ 82 w 147"/>
                  <a:gd name="T3" fmla="*/ 0 h 43"/>
                  <a:gd name="T4" fmla="*/ 29 w 147"/>
                  <a:gd name="T5" fmla="*/ 0 h 43"/>
                  <a:gd name="T6" fmla="*/ 5 w 147"/>
                  <a:gd name="T7" fmla="*/ 12 h 43"/>
                  <a:gd name="T8" fmla="*/ 7 w 147"/>
                  <a:gd name="T9" fmla="*/ 36 h 43"/>
                  <a:gd name="T10" fmla="*/ 15 w 147"/>
                  <a:gd name="T11" fmla="*/ 40 h 43"/>
                  <a:gd name="T12" fmla="*/ 53 w 147"/>
                  <a:gd name="T13" fmla="*/ 43 h 43"/>
                  <a:gd name="T14" fmla="*/ 91 w 147"/>
                  <a:gd name="T15" fmla="*/ 40 h 43"/>
                  <a:gd name="T16" fmla="*/ 147 w 147"/>
                  <a:gd name="T17" fmla="*/ 31 h 43"/>
                  <a:gd name="T18" fmla="*/ 142 w 147"/>
                  <a:gd name="T19" fmla="*/ 7 h 43"/>
                  <a:gd name="T20" fmla="*/ 118 w 147"/>
                  <a:gd name="T21" fmla="*/ 0 h 4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47"/>
                  <a:gd name="T34" fmla="*/ 0 h 43"/>
                  <a:gd name="T35" fmla="*/ 147 w 147"/>
                  <a:gd name="T36" fmla="*/ 43 h 4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47" h="43">
                    <a:moveTo>
                      <a:pt x="118" y="0"/>
                    </a:moveTo>
                    <a:lnTo>
                      <a:pt x="82" y="0"/>
                    </a:lnTo>
                    <a:lnTo>
                      <a:pt x="29" y="0"/>
                    </a:lnTo>
                    <a:lnTo>
                      <a:pt x="5" y="12"/>
                    </a:lnTo>
                    <a:cubicBezTo>
                      <a:pt x="2" y="21"/>
                      <a:pt x="0" y="24"/>
                      <a:pt x="7" y="36"/>
                    </a:cubicBezTo>
                    <a:cubicBezTo>
                      <a:pt x="8" y="39"/>
                      <a:pt x="15" y="40"/>
                      <a:pt x="15" y="40"/>
                    </a:cubicBezTo>
                    <a:lnTo>
                      <a:pt x="53" y="43"/>
                    </a:lnTo>
                    <a:lnTo>
                      <a:pt x="91" y="40"/>
                    </a:lnTo>
                    <a:lnTo>
                      <a:pt x="147" y="31"/>
                    </a:lnTo>
                    <a:lnTo>
                      <a:pt x="142" y="7"/>
                    </a:lnTo>
                    <a:lnTo>
                      <a:pt x="118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CH" altLang="it-IT" sz="2400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25727" name="Group 102">
                <a:extLst>
                  <a:ext uri="{FF2B5EF4-FFF2-40B4-BE49-F238E27FC236}">
                    <a16:creationId xmlns:a16="http://schemas.microsoft.com/office/drawing/2014/main" id="{F7D707CF-3BDE-1F4A-A7E5-876B227A54D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1969867">
                <a:off x="4210" y="3465"/>
                <a:ext cx="80" cy="114"/>
                <a:chOff x="3973" y="3606"/>
                <a:chExt cx="80" cy="114"/>
              </a:xfrm>
            </p:grpSpPr>
            <p:sp>
              <p:nvSpPr>
                <p:cNvPr id="25732" name="Line 103">
                  <a:extLst>
                    <a:ext uri="{FF2B5EF4-FFF2-40B4-BE49-F238E27FC236}">
                      <a16:creationId xmlns:a16="http://schemas.microsoft.com/office/drawing/2014/main" id="{9792B05B-FCCA-4F48-AC02-7DEA262613A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8500272" flipH="1" flipV="1">
                  <a:off x="3973" y="3614"/>
                  <a:ext cx="80" cy="10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5733" name="Line 104">
                  <a:extLst>
                    <a:ext uri="{FF2B5EF4-FFF2-40B4-BE49-F238E27FC236}">
                      <a16:creationId xmlns:a16="http://schemas.microsoft.com/office/drawing/2014/main" id="{C1DE445E-7277-C049-9096-762B4B8F192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8500272" flipH="1" flipV="1">
                  <a:off x="3985" y="3606"/>
                  <a:ext cx="65" cy="88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5734" name="Line 105">
                  <a:extLst>
                    <a:ext uri="{FF2B5EF4-FFF2-40B4-BE49-F238E27FC236}">
                      <a16:creationId xmlns:a16="http://schemas.microsoft.com/office/drawing/2014/main" id="{6B38AD82-F204-A04A-8B65-43F617744E3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8500272" flipH="1" flipV="1">
                  <a:off x="3997" y="3611"/>
                  <a:ext cx="26" cy="38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grpSp>
            <p:nvGrpSpPr>
              <p:cNvPr id="25728" name="Group 106">
                <a:extLst>
                  <a:ext uri="{FF2B5EF4-FFF2-40B4-BE49-F238E27FC236}">
                    <a16:creationId xmlns:a16="http://schemas.microsoft.com/office/drawing/2014/main" id="{B15DAE0E-C321-6841-89B5-DF9A883B376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762250" flipV="1">
                <a:off x="3921" y="3487"/>
                <a:ext cx="62" cy="114"/>
                <a:chOff x="3973" y="3606"/>
                <a:chExt cx="80" cy="114"/>
              </a:xfrm>
            </p:grpSpPr>
            <p:sp>
              <p:nvSpPr>
                <p:cNvPr id="25729" name="Line 107">
                  <a:extLst>
                    <a:ext uri="{FF2B5EF4-FFF2-40B4-BE49-F238E27FC236}">
                      <a16:creationId xmlns:a16="http://schemas.microsoft.com/office/drawing/2014/main" id="{5C4DD523-3B44-1340-8126-728A9E58609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8500272" flipH="1" flipV="1">
                  <a:off x="3973" y="3614"/>
                  <a:ext cx="80" cy="10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5730" name="Line 108">
                  <a:extLst>
                    <a:ext uri="{FF2B5EF4-FFF2-40B4-BE49-F238E27FC236}">
                      <a16:creationId xmlns:a16="http://schemas.microsoft.com/office/drawing/2014/main" id="{27522684-EF1B-ED41-B3D9-78E83F84EF5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8500272" flipH="1" flipV="1">
                  <a:off x="3985" y="3606"/>
                  <a:ext cx="65" cy="88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5731" name="Line 109">
                  <a:extLst>
                    <a:ext uri="{FF2B5EF4-FFF2-40B4-BE49-F238E27FC236}">
                      <a16:creationId xmlns:a16="http://schemas.microsoft.com/office/drawing/2014/main" id="{5727CF02-9E02-7447-AFB3-25DB6BD119E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8500272" flipH="1" flipV="1">
                  <a:off x="3997" y="3611"/>
                  <a:ext cx="26" cy="38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</p:grpSp>
        </p:grpSp>
      </p:grpSp>
      <p:sp>
        <p:nvSpPr>
          <p:cNvPr id="25630" name="Text Box 110">
            <a:extLst>
              <a:ext uri="{FF2B5EF4-FFF2-40B4-BE49-F238E27FC236}">
                <a16:creationId xmlns:a16="http://schemas.microsoft.com/office/drawing/2014/main" id="{7266A9D6-C28C-7F45-834B-D5D7CE6338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5029200"/>
            <a:ext cx="1524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MX" altLang="it-IT" sz="1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Angiogenesis</a:t>
            </a:r>
            <a:endParaRPr lang="es-ES" altLang="it-IT" sz="16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631" name="Freeform 111">
            <a:extLst>
              <a:ext uri="{FF2B5EF4-FFF2-40B4-BE49-F238E27FC236}">
                <a16:creationId xmlns:a16="http://schemas.microsoft.com/office/drawing/2014/main" id="{C27B2853-84A1-6F4D-AAD3-F57C617DCA4F}"/>
              </a:ext>
            </a:extLst>
          </p:cNvPr>
          <p:cNvSpPr>
            <a:spLocks/>
          </p:cNvSpPr>
          <p:nvPr/>
        </p:nvSpPr>
        <p:spPr bwMode="auto">
          <a:xfrm>
            <a:off x="4549775" y="2659063"/>
            <a:ext cx="4579938" cy="1074737"/>
          </a:xfrm>
          <a:custGeom>
            <a:avLst/>
            <a:gdLst>
              <a:gd name="T0" fmla="*/ 0 w 2885"/>
              <a:gd name="T1" fmla="*/ 0 h 677"/>
              <a:gd name="T2" fmla="*/ 4579938 w 2885"/>
              <a:gd name="T3" fmla="*/ 1074737 h 677"/>
              <a:gd name="T4" fmla="*/ 0 60000 65536"/>
              <a:gd name="T5" fmla="*/ 0 60000 65536"/>
              <a:gd name="T6" fmla="*/ 0 w 2885"/>
              <a:gd name="T7" fmla="*/ 0 h 677"/>
              <a:gd name="T8" fmla="*/ 2885 w 2885"/>
              <a:gd name="T9" fmla="*/ 677 h 67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885" h="677">
                <a:moveTo>
                  <a:pt x="0" y="0"/>
                </a:moveTo>
                <a:lnTo>
                  <a:pt x="2885" y="677"/>
                </a:lnTo>
              </a:path>
            </a:pathLst>
          </a:cu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CH" altLang="it-IT" sz="2400">
              <a:latin typeface="Times New Roman" panose="02020603050405020304" pitchFamily="18" charset="0"/>
            </a:endParaRPr>
          </a:p>
        </p:txBody>
      </p:sp>
      <p:sp>
        <p:nvSpPr>
          <p:cNvPr id="25632" name="Freeform 112">
            <a:extLst>
              <a:ext uri="{FF2B5EF4-FFF2-40B4-BE49-F238E27FC236}">
                <a16:creationId xmlns:a16="http://schemas.microsoft.com/office/drawing/2014/main" id="{734AAF02-5391-734E-8B46-5C0FAACE0655}"/>
              </a:ext>
            </a:extLst>
          </p:cNvPr>
          <p:cNvSpPr>
            <a:spLocks/>
          </p:cNvSpPr>
          <p:nvPr/>
        </p:nvSpPr>
        <p:spPr bwMode="auto">
          <a:xfrm rot="-1165560">
            <a:off x="5599113" y="3849688"/>
            <a:ext cx="652462" cy="1128712"/>
          </a:xfrm>
          <a:custGeom>
            <a:avLst/>
            <a:gdLst>
              <a:gd name="T0" fmla="*/ 111449 w 603"/>
              <a:gd name="T1" fmla="*/ 197173 h 1683"/>
              <a:gd name="T2" fmla="*/ 138499 w 603"/>
              <a:gd name="T3" fmla="*/ 373555 h 1683"/>
              <a:gd name="T4" fmla="*/ 152566 w 603"/>
              <a:gd name="T5" fmla="*/ 519087 h 1683"/>
              <a:gd name="T6" fmla="*/ 160140 w 603"/>
              <a:gd name="T7" fmla="*/ 631086 h 1683"/>
              <a:gd name="T8" fmla="*/ 339756 w 603"/>
              <a:gd name="T9" fmla="*/ 540548 h 1683"/>
              <a:gd name="T10" fmla="*/ 146074 w 603"/>
              <a:gd name="T11" fmla="*/ 291735 h 1683"/>
              <a:gd name="T12" fmla="*/ 117941 w 603"/>
              <a:gd name="T13" fmla="*/ 171688 h 1683"/>
              <a:gd name="T14" fmla="*/ 215323 w 603"/>
              <a:gd name="T15" fmla="*/ 128766 h 1683"/>
              <a:gd name="T16" fmla="*/ 249948 w 603"/>
              <a:gd name="T17" fmla="*/ 197173 h 1683"/>
              <a:gd name="T18" fmla="*/ 160140 w 603"/>
              <a:gd name="T19" fmla="*/ 617673 h 1683"/>
              <a:gd name="T20" fmla="*/ 138499 w 603"/>
              <a:gd name="T21" fmla="*/ 515063 h 1683"/>
              <a:gd name="T22" fmla="*/ 34625 w 603"/>
              <a:gd name="T23" fmla="*/ 180406 h 1683"/>
              <a:gd name="T24" fmla="*/ 34625 w 603"/>
              <a:gd name="T25" fmla="*/ 352094 h 1683"/>
              <a:gd name="T26" fmla="*/ 276999 w 603"/>
              <a:gd name="T27" fmla="*/ 506344 h 1683"/>
              <a:gd name="T28" fmla="*/ 242374 w 603"/>
              <a:gd name="T29" fmla="*/ 257531 h 1683"/>
              <a:gd name="T30" fmla="*/ 201257 w 603"/>
              <a:gd name="T31" fmla="*/ 128766 h 1683"/>
              <a:gd name="T32" fmla="*/ 249948 w 603"/>
              <a:gd name="T33" fmla="*/ 98586 h 1683"/>
              <a:gd name="T34" fmla="*/ 457697 w 603"/>
              <a:gd name="T35" fmla="*/ 261555 h 1683"/>
              <a:gd name="T36" fmla="*/ 380873 w 603"/>
              <a:gd name="T37" fmla="*/ 352094 h 1683"/>
              <a:gd name="T38" fmla="*/ 305131 w 603"/>
              <a:gd name="T39" fmla="*/ 274298 h 1683"/>
              <a:gd name="T40" fmla="*/ 284573 w 603"/>
              <a:gd name="T41" fmla="*/ 488907 h 1683"/>
              <a:gd name="T42" fmla="*/ 394940 w 603"/>
              <a:gd name="T43" fmla="*/ 785337 h 1683"/>
              <a:gd name="T44" fmla="*/ 409006 w 603"/>
              <a:gd name="T45" fmla="*/ 617673 h 1683"/>
              <a:gd name="T46" fmla="*/ 374381 w 603"/>
              <a:gd name="T47" fmla="*/ 540548 h 1683"/>
              <a:gd name="T48" fmla="*/ 215323 w 603"/>
              <a:gd name="T49" fmla="*/ 767900 h 1683"/>
              <a:gd name="T50" fmla="*/ 242374 w 603"/>
              <a:gd name="T51" fmla="*/ 678032 h 1683"/>
              <a:gd name="T52" fmla="*/ 457697 w 603"/>
              <a:gd name="T53" fmla="*/ 523781 h 1683"/>
              <a:gd name="T54" fmla="*/ 484748 w 603"/>
              <a:gd name="T55" fmla="*/ 669313 h 1683"/>
              <a:gd name="T56" fmla="*/ 402514 w 603"/>
              <a:gd name="T57" fmla="*/ 849720 h 1683"/>
              <a:gd name="T58" fmla="*/ 374381 w 603"/>
              <a:gd name="T59" fmla="*/ 802774 h 1683"/>
              <a:gd name="T60" fmla="*/ 215323 w 603"/>
              <a:gd name="T61" fmla="*/ 806798 h 1683"/>
              <a:gd name="T62" fmla="*/ 298639 w 603"/>
              <a:gd name="T63" fmla="*/ 944282 h 1683"/>
              <a:gd name="T64" fmla="*/ 339756 w 603"/>
              <a:gd name="T65" fmla="*/ 905384 h 1683"/>
              <a:gd name="T66" fmla="*/ 207749 w 603"/>
              <a:gd name="T67" fmla="*/ 1128712 h 168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603"/>
              <a:gd name="T103" fmla="*/ 0 h 1683"/>
              <a:gd name="T104" fmla="*/ 603 w 603"/>
              <a:gd name="T105" fmla="*/ 1683 h 1683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603" h="1683">
                <a:moveTo>
                  <a:pt x="116" y="333"/>
                </a:moveTo>
                <a:cubicBezTo>
                  <a:pt x="112" y="320"/>
                  <a:pt x="114" y="286"/>
                  <a:pt x="103" y="294"/>
                </a:cubicBezTo>
                <a:cubicBezTo>
                  <a:pt x="87" y="306"/>
                  <a:pt x="90" y="332"/>
                  <a:pt x="90" y="352"/>
                </a:cubicBezTo>
                <a:cubicBezTo>
                  <a:pt x="90" y="494"/>
                  <a:pt x="86" y="470"/>
                  <a:pt x="128" y="557"/>
                </a:cubicBezTo>
                <a:cubicBezTo>
                  <a:pt x="130" y="582"/>
                  <a:pt x="133" y="608"/>
                  <a:pt x="135" y="633"/>
                </a:cubicBezTo>
                <a:cubicBezTo>
                  <a:pt x="138" y="680"/>
                  <a:pt x="138" y="727"/>
                  <a:pt x="141" y="774"/>
                </a:cubicBezTo>
                <a:cubicBezTo>
                  <a:pt x="144" y="812"/>
                  <a:pt x="154" y="889"/>
                  <a:pt x="154" y="889"/>
                </a:cubicBezTo>
                <a:cubicBezTo>
                  <a:pt x="152" y="906"/>
                  <a:pt x="131" y="943"/>
                  <a:pt x="148" y="941"/>
                </a:cubicBezTo>
                <a:cubicBezTo>
                  <a:pt x="177" y="938"/>
                  <a:pt x="190" y="901"/>
                  <a:pt x="212" y="883"/>
                </a:cubicBezTo>
                <a:cubicBezTo>
                  <a:pt x="245" y="856"/>
                  <a:pt x="280" y="832"/>
                  <a:pt x="314" y="806"/>
                </a:cubicBezTo>
                <a:cubicBezTo>
                  <a:pt x="320" y="727"/>
                  <a:pt x="337" y="618"/>
                  <a:pt x="244" y="589"/>
                </a:cubicBezTo>
                <a:cubicBezTo>
                  <a:pt x="129" y="474"/>
                  <a:pt x="147" y="534"/>
                  <a:pt x="135" y="435"/>
                </a:cubicBezTo>
                <a:cubicBezTo>
                  <a:pt x="133" y="384"/>
                  <a:pt x="135" y="332"/>
                  <a:pt x="128" y="281"/>
                </a:cubicBezTo>
                <a:cubicBezTo>
                  <a:pt x="126" y="271"/>
                  <a:pt x="109" y="266"/>
                  <a:pt x="109" y="256"/>
                </a:cubicBezTo>
                <a:cubicBezTo>
                  <a:pt x="104" y="128"/>
                  <a:pt x="88" y="145"/>
                  <a:pt x="148" y="115"/>
                </a:cubicBezTo>
                <a:cubicBezTo>
                  <a:pt x="165" y="141"/>
                  <a:pt x="181" y="167"/>
                  <a:pt x="199" y="192"/>
                </a:cubicBezTo>
                <a:cubicBezTo>
                  <a:pt x="211" y="209"/>
                  <a:pt x="231" y="223"/>
                  <a:pt x="237" y="243"/>
                </a:cubicBezTo>
                <a:cubicBezTo>
                  <a:pt x="242" y="259"/>
                  <a:pt x="233" y="277"/>
                  <a:pt x="231" y="294"/>
                </a:cubicBezTo>
                <a:cubicBezTo>
                  <a:pt x="223" y="355"/>
                  <a:pt x="214" y="414"/>
                  <a:pt x="199" y="473"/>
                </a:cubicBezTo>
                <a:cubicBezTo>
                  <a:pt x="182" y="622"/>
                  <a:pt x="171" y="773"/>
                  <a:pt x="148" y="921"/>
                </a:cubicBezTo>
                <a:cubicBezTo>
                  <a:pt x="146" y="934"/>
                  <a:pt x="137" y="896"/>
                  <a:pt x="135" y="883"/>
                </a:cubicBezTo>
                <a:cubicBezTo>
                  <a:pt x="130" y="845"/>
                  <a:pt x="130" y="806"/>
                  <a:pt x="128" y="768"/>
                </a:cubicBezTo>
                <a:cubicBezTo>
                  <a:pt x="120" y="613"/>
                  <a:pt x="120" y="423"/>
                  <a:pt x="84" y="281"/>
                </a:cubicBezTo>
                <a:cubicBezTo>
                  <a:pt x="80" y="264"/>
                  <a:pt x="49" y="273"/>
                  <a:pt x="32" y="269"/>
                </a:cubicBezTo>
                <a:cubicBezTo>
                  <a:pt x="23" y="210"/>
                  <a:pt x="30" y="0"/>
                  <a:pt x="0" y="205"/>
                </a:cubicBezTo>
                <a:cubicBezTo>
                  <a:pt x="9" y="279"/>
                  <a:pt x="6" y="465"/>
                  <a:pt x="32" y="525"/>
                </a:cubicBezTo>
                <a:cubicBezTo>
                  <a:pt x="65" y="601"/>
                  <a:pt x="148" y="638"/>
                  <a:pt x="212" y="678"/>
                </a:cubicBezTo>
                <a:cubicBezTo>
                  <a:pt x="218" y="697"/>
                  <a:pt x="238" y="768"/>
                  <a:pt x="256" y="755"/>
                </a:cubicBezTo>
                <a:cubicBezTo>
                  <a:pt x="281" y="738"/>
                  <a:pt x="261" y="695"/>
                  <a:pt x="263" y="665"/>
                </a:cubicBezTo>
                <a:cubicBezTo>
                  <a:pt x="250" y="571"/>
                  <a:pt x="249" y="475"/>
                  <a:pt x="224" y="384"/>
                </a:cubicBezTo>
                <a:cubicBezTo>
                  <a:pt x="218" y="361"/>
                  <a:pt x="180" y="356"/>
                  <a:pt x="173" y="333"/>
                </a:cubicBezTo>
                <a:cubicBezTo>
                  <a:pt x="170" y="325"/>
                  <a:pt x="183" y="217"/>
                  <a:pt x="186" y="192"/>
                </a:cubicBezTo>
                <a:cubicBezTo>
                  <a:pt x="188" y="179"/>
                  <a:pt x="183" y="162"/>
                  <a:pt x="192" y="153"/>
                </a:cubicBezTo>
                <a:cubicBezTo>
                  <a:pt x="201" y="144"/>
                  <a:pt x="218" y="149"/>
                  <a:pt x="231" y="147"/>
                </a:cubicBezTo>
                <a:cubicBezTo>
                  <a:pt x="269" y="177"/>
                  <a:pt x="314" y="200"/>
                  <a:pt x="346" y="237"/>
                </a:cubicBezTo>
                <a:cubicBezTo>
                  <a:pt x="383" y="280"/>
                  <a:pt x="393" y="341"/>
                  <a:pt x="423" y="390"/>
                </a:cubicBezTo>
                <a:cubicBezTo>
                  <a:pt x="427" y="454"/>
                  <a:pt x="447" y="626"/>
                  <a:pt x="391" y="659"/>
                </a:cubicBezTo>
                <a:cubicBezTo>
                  <a:pt x="351" y="682"/>
                  <a:pt x="372" y="567"/>
                  <a:pt x="352" y="525"/>
                </a:cubicBezTo>
                <a:cubicBezTo>
                  <a:pt x="337" y="495"/>
                  <a:pt x="309" y="474"/>
                  <a:pt x="288" y="448"/>
                </a:cubicBezTo>
                <a:cubicBezTo>
                  <a:pt x="286" y="435"/>
                  <a:pt x="295" y="406"/>
                  <a:pt x="282" y="409"/>
                </a:cubicBezTo>
                <a:cubicBezTo>
                  <a:pt x="232" y="422"/>
                  <a:pt x="164" y="437"/>
                  <a:pt x="148" y="486"/>
                </a:cubicBezTo>
                <a:cubicBezTo>
                  <a:pt x="112" y="598"/>
                  <a:pt x="202" y="668"/>
                  <a:pt x="263" y="729"/>
                </a:cubicBezTo>
                <a:cubicBezTo>
                  <a:pt x="299" y="904"/>
                  <a:pt x="259" y="1061"/>
                  <a:pt x="320" y="1235"/>
                </a:cubicBezTo>
                <a:cubicBezTo>
                  <a:pt x="335" y="1214"/>
                  <a:pt x="360" y="1197"/>
                  <a:pt x="365" y="1171"/>
                </a:cubicBezTo>
                <a:cubicBezTo>
                  <a:pt x="378" y="1095"/>
                  <a:pt x="368" y="1018"/>
                  <a:pt x="372" y="941"/>
                </a:cubicBezTo>
                <a:cubicBezTo>
                  <a:pt x="372" y="934"/>
                  <a:pt x="376" y="928"/>
                  <a:pt x="378" y="921"/>
                </a:cubicBezTo>
                <a:cubicBezTo>
                  <a:pt x="372" y="900"/>
                  <a:pt x="365" y="878"/>
                  <a:pt x="359" y="857"/>
                </a:cubicBezTo>
                <a:cubicBezTo>
                  <a:pt x="354" y="840"/>
                  <a:pt x="363" y="812"/>
                  <a:pt x="346" y="806"/>
                </a:cubicBezTo>
                <a:cubicBezTo>
                  <a:pt x="313" y="795"/>
                  <a:pt x="278" y="815"/>
                  <a:pt x="244" y="819"/>
                </a:cubicBezTo>
                <a:cubicBezTo>
                  <a:pt x="210" y="927"/>
                  <a:pt x="231" y="1038"/>
                  <a:pt x="199" y="1145"/>
                </a:cubicBezTo>
                <a:cubicBezTo>
                  <a:pt x="182" y="1143"/>
                  <a:pt x="159" y="1152"/>
                  <a:pt x="148" y="1139"/>
                </a:cubicBezTo>
                <a:cubicBezTo>
                  <a:pt x="96" y="1076"/>
                  <a:pt x="179" y="1024"/>
                  <a:pt x="224" y="1011"/>
                </a:cubicBezTo>
                <a:cubicBezTo>
                  <a:pt x="252" y="1012"/>
                  <a:pt x="492" y="1038"/>
                  <a:pt x="525" y="979"/>
                </a:cubicBezTo>
                <a:cubicBezTo>
                  <a:pt x="603" y="841"/>
                  <a:pt x="503" y="796"/>
                  <a:pt x="423" y="781"/>
                </a:cubicBezTo>
                <a:cubicBezTo>
                  <a:pt x="413" y="725"/>
                  <a:pt x="430" y="529"/>
                  <a:pt x="397" y="691"/>
                </a:cubicBezTo>
                <a:cubicBezTo>
                  <a:pt x="390" y="802"/>
                  <a:pt x="365" y="915"/>
                  <a:pt x="448" y="998"/>
                </a:cubicBezTo>
                <a:cubicBezTo>
                  <a:pt x="447" y="1019"/>
                  <a:pt x="415" y="1217"/>
                  <a:pt x="461" y="1248"/>
                </a:cubicBezTo>
                <a:cubicBezTo>
                  <a:pt x="456" y="1249"/>
                  <a:pt x="380" y="1254"/>
                  <a:pt x="372" y="1267"/>
                </a:cubicBezTo>
                <a:cubicBezTo>
                  <a:pt x="341" y="1320"/>
                  <a:pt x="394" y="1392"/>
                  <a:pt x="327" y="1427"/>
                </a:cubicBezTo>
                <a:cubicBezTo>
                  <a:pt x="318" y="1347"/>
                  <a:pt x="326" y="1274"/>
                  <a:pt x="346" y="1197"/>
                </a:cubicBezTo>
                <a:cubicBezTo>
                  <a:pt x="361" y="1032"/>
                  <a:pt x="364" y="1103"/>
                  <a:pt x="352" y="985"/>
                </a:cubicBezTo>
                <a:cubicBezTo>
                  <a:pt x="307" y="1076"/>
                  <a:pt x="269" y="1133"/>
                  <a:pt x="199" y="1203"/>
                </a:cubicBezTo>
                <a:cubicBezTo>
                  <a:pt x="182" y="1253"/>
                  <a:pt x="163" y="1339"/>
                  <a:pt x="186" y="1389"/>
                </a:cubicBezTo>
                <a:cubicBezTo>
                  <a:pt x="190" y="1399"/>
                  <a:pt x="254" y="1405"/>
                  <a:pt x="276" y="1408"/>
                </a:cubicBezTo>
                <a:cubicBezTo>
                  <a:pt x="293" y="1406"/>
                  <a:pt x="318" y="1415"/>
                  <a:pt x="327" y="1401"/>
                </a:cubicBezTo>
                <a:cubicBezTo>
                  <a:pt x="337" y="1386"/>
                  <a:pt x="330" y="1358"/>
                  <a:pt x="314" y="1350"/>
                </a:cubicBezTo>
                <a:cubicBezTo>
                  <a:pt x="293" y="1339"/>
                  <a:pt x="244" y="1357"/>
                  <a:pt x="244" y="1357"/>
                </a:cubicBezTo>
                <a:lnTo>
                  <a:pt x="192" y="1683"/>
                </a:lnTo>
              </a:path>
            </a:pathLst>
          </a:custGeom>
          <a:noFill/>
          <a:ln w="9525">
            <a:solidFill>
              <a:srgbClr val="B2B2B2"/>
            </a:solidFill>
            <a:prstDash val="lgDashDot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CH" altLang="it-IT" sz="2400">
              <a:latin typeface="Times New Roman" panose="02020603050405020304" pitchFamily="18" charset="0"/>
            </a:endParaRPr>
          </a:p>
        </p:txBody>
      </p:sp>
      <p:sp>
        <p:nvSpPr>
          <p:cNvPr id="25633" name="Freeform 113">
            <a:extLst>
              <a:ext uri="{FF2B5EF4-FFF2-40B4-BE49-F238E27FC236}">
                <a16:creationId xmlns:a16="http://schemas.microsoft.com/office/drawing/2014/main" id="{1CD027F0-31A5-1A44-8B03-96CED54FC20E}"/>
              </a:ext>
            </a:extLst>
          </p:cNvPr>
          <p:cNvSpPr>
            <a:spLocks/>
          </p:cNvSpPr>
          <p:nvPr/>
        </p:nvSpPr>
        <p:spPr bwMode="auto">
          <a:xfrm rot="3196814">
            <a:off x="5160963" y="4040188"/>
            <a:ext cx="652462" cy="1128712"/>
          </a:xfrm>
          <a:custGeom>
            <a:avLst/>
            <a:gdLst>
              <a:gd name="T0" fmla="*/ 111449 w 603"/>
              <a:gd name="T1" fmla="*/ 197173 h 1683"/>
              <a:gd name="T2" fmla="*/ 138499 w 603"/>
              <a:gd name="T3" fmla="*/ 373555 h 1683"/>
              <a:gd name="T4" fmla="*/ 152566 w 603"/>
              <a:gd name="T5" fmla="*/ 519087 h 1683"/>
              <a:gd name="T6" fmla="*/ 160140 w 603"/>
              <a:gd name="T7" fmla="*/ 631086 h 1683"/>
              <a:gd name="T8" fmla="*/ 339756 w 603"/>
              <a:gd name="T9" fmla="*/ 540548 h 1683"/>
              <a:gd name="T10" fmla="*/ 146074 w 603"/>
              <a:gd name="T11" fmla="*/ 291735 h 1683"/>
              <a:gd name="T12" fmla="*/ 117941 w 603"/>
              <a:gd name="T13" fmla="*/ 171688 h 1683"/>
              <a:gd name="T14" fmla="*/ 215323 w 603"/>
              <a:gd name="T15" fmla="*/ 128766 h 1683"/>
              <a:gd name="T16" fmla="*/ 249948 w 603"/>
              <a:gd name="T17" fmla="*/ 197173 h 1683"/>
              <a:gd name="T18" fmla="*/ 160140 w 603"/>
              <a:gd name="T19" fmla="*/ 617673 h 1683"/>
              <a:gd name="T20" fmla="*/ 138499 w 603"/>
              <a:gd name="T21" fmla="*/ 515063 h 1683"/>
              <a:gd name="T22" fmla="*/ 34625 w 603"/>
              <a:gd name="T23" fmla="*/ 180406 h 1683"/>
              <a:gd name="T24" fmla="*/ 34625 w 603"/>
              <a:gd name="T25" fmla="*/ 352094 h 1683"/>
              <a:gd name="T26" fmla="*/ 276999 w 603"/>
              <a:gd name="T27" fmla="*/ 506344 h 1683"/>
              <a:gd name="T28" fmla="*/ 242374 w 603"/>
              <a:gd name="T29" fmla="*/ 257531 h 1683"/>
              <a:gd name="T30" fmla="*/ 201257 w 603"/>
              <a:gd name="T31" fmla="*/ 128766 h 1683"/>
              <a:gd name="T32" fmla="*/ 249948 w 603"/>
              <a:gd name="T33" fmla="*/ 98586 h 1683"/>
              <a:gd name="T34" fmla="*/ 457697 w 603"/>
              <a:gd name="T35" fmla="*/ 261555 h 1683"/>
              <a:gd name="T36" fmla="*/ 380873 w 603"/>
              <a:gd name="T37" fmla="*/ 352094 h 1683"/>
              <a:gd name="T38" fmla="*/ 305131 w 603"/>
              <a:gd name="T39" fmla="*/ 274298 h 1683"/>
              <a:gd name="T40" fmla="*/ 284573 w 603"/>
              <a:gd name="T41" fmla="*/ 488907 h 1683"/>
              <a:gd name="T42" fmla="*/ 394940 w 603"/>
              <a:gd name="T43" fmla="*/ 785337 h 1683"/>
              <a:gd name="T44" fmla="*/ 409006 w 603"/>
              <a:gd name="T45" fmla="*/ 617673 h 1683"/>
              <a:gd name="T46" fmla="*/ 374381 w 603"/>
              <a:gd name="T47" fmla="*/ 540548 h 1683"/>
              <a:gd name="T48" fmla="*/ 215323 w 603"/>
              <a:gd name="T49" fmla="*/ 767900 h 1683"/>
              <a:gd name="T50" fmla="*/ 242374 w 603"/>
              <a:gd name="T51" fmla="*/ 678032 h 1683"/>
              <a:gd name="T52" fmla="*/ 457697 w 603"/>
              <a:gd name="T53" fmla="*/ 523781 h 1683"/>
              <a:gd name="T54" fmla="*/ 484748 w 603"/>
              <a:gd name="T55" fmla="*/ 669313 h 1683"/>
              <a:gd name="T56" fmla="*/ 402514 w 603"/>
              <a:gd name="T57" fmla="*/ 849720 h 1683"/>
              <a:gd name="T58" fmla="*/ 374381 w 603"/>
              <a:gd name="T59" fmla="*/ 802774 h 1683"/>
              <a:gd name="T60" fmla="*/ 215323 w 603"/>
              <a:gd name="T61" fmla="*/ 806798 h 1683"/>
              <a:gd name="T62" fmla="*/ 298639 w 603"/>
              <a:gd name="T63" fmla="*/ 944282 h 1683"/>
              <a:gd name="T64" fmla="*/ 339756 w 603"/>
              <a:gd name="T65" fmla="*/ 905384 h 1683"/>
              <a:gd name="T66" fmla="*/ 207749 w 603"/>
              <a:gd name="T67" fmla="*/ 1128712 h 168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603"/>
              <a:gd name="T103" fmla="*/ 0 h 1683"/>
              <a:gd name="T104" fmla="*/ 603 w 603"/>
              <a:gd name="T105" fmla="*/ 1683 h 1683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603" h="1683">
                <a:moveTo>
                  <a:pt x="116" y="333"/>
                </a:moveTo>
                <a:cubicBezTo>
                  <a:pt x="112" y="320"/>
                  <a:pt x="114" y="286"/>
                  <a:pt x="103" y="294"/>
                </a:cubicBezTo>
                <a:cubicBezTo>
                  <a:pt x="87" y="306"/>
                  <a:pt x="90" y="332"/>
                  <a:pt x="90" y="352"/>
                </a:cubicBezTo>
                <a:cubicBezTo>
                  <a:pt x="90" y="494"/>
                  <a:pt x="86" y="470"/>
                  <a:pt x="128" y="557"/>
                </a:cubicBezTo>
                <a:cubicBezTo>
                  <a:pt x="130" y="582"/>
                  <a:pt x="133" y="608"/>
                  <a:pt x="135" y="633"/>
                </a:cubicBezTo>
                <a:cubicBezTo>
                  <a:pt x="138" y="680"/>
                  <a:pt x="138" y="727"/>
                  <a:pt x="141" y="774"/>
                </a:cubicBezTo>
                <a:cubicBezTo>
                  <a:pt x="144" y="812"/>
                  <a:pt x="154" y="889"/>
                  <a:pt x="154" y="889"/>
                </a:cubicBezTo>
                <a:cubicBezTo>
                  <a:pt x="152" y="906"/>
                  <a:pt x="131" y="943"/>
                  <a:pt x="148" y="941"/>
                </a:cubicBezTo>
                <a:cubicBezTo>
                  <a:pt x="177" y="938"/>
                  <a:pt x="190" y="901"/>
                  <a:pt x="212" y="883"/>
                </a:cubicBezTo>
                <a:cubicBezTo>
                  <a:pt x="245" y="856"/>
                  <a:pt x="280" y="832"/>
                  <a:pt x="314" y="806"/>
                </a:cubicBezTo>
                <a:cubicBezTo>
                  <a:pt x="320" y="727"/>
                  <a:pt x="337" y="618"/>
                  <a:pt x="244" y="589"/>
                </a:cubicBezTo>
                <a:cubicBezTo>
                  <a:pt x="129" y="474"/>
                  <a:pt x="147" y="534"/>
                  <a:pt x="135" y="435"/>
                </a:cubicBezTo>
                <a:cubicBezTo>
                  <a:pt x="133" y="384"/>
                  <a:pt x="135" y="332"/>
                  <a:pt x="128" y="281"/>
                </a:cubicBezTo>
                <a:cubicBezTo>
                  <a:pt x="126" y="271"/>
                  <a:pt x="109" y="266"/>
                  <a:pt x="109" y="256"/>
                </a:cubicBezTo>
                <a:cubicBezTo>
                  <a:pt x="104" y="128"/>
                  <a:pt x="88" y="145"/>
                  <a:pt x="148" y="115"/>
                </a:cubicBezTo>
                <a:cubicBezTo>
                  <a:pt x="165" y="141"/>
                  <a:pt x="181" y="167"/>
                  <a:pt x="199" y="192"/>
                </a:cubicBezTo>
                <a:cubicBezTo>
                  <a:pt x="211" y="209"/>
                  <a:pt x="231" y="223"/>
                  <a:pt x="237" y="243"/>
                </a:cubicBezTo>
                <a:cubicBezTo>
                  <a:pt x="242" y="259"/>
                  <a:pt x="233" y="277"/>
                  <a:pt x="231" y="294"/>
                </a:cubicBezTo>
                <a:cubicBezTo>
                  <a:pt x="223" y="355"/>
                  <a:pt x="214" y="414"/>
                  <a:pt x="199" y="473"/>
                </a:cubicBezTo>
                <a:cubicBezTo>
                  <a:pt x="182" y="622"/>
                  <a:pt x="171" y="773"/>
                  <a:pt x="148" y="921"/>
                </a:cubicBezTo>
                <a:cubicBezTo>
                  <a:pt x="146" y="934"/>
                  <a:pt x="137" y="896"/>
                  <a:pt x="135" y="883"/>
                </a:cubicBezTo>
                <a:cubicBezTo>
                  <a:pt x="130" y="845"/>
                  <a:pt x="130" y="806"/>
                  <a:pt x="128" y="768"/>
                </a:cubicBezTo>
                <a:cubicBezTo>
                  <a:pt x="120" y="613"/>
                  <a:pt x="120" y="423"/>
                  <a:pt x="84" y="281"/>
                </a:cubicBezTo>
                <a:cubicBezTo>
                  <a:pt x="80" y="264"/>
                  <a:pt x="49" y="273"/>
                  <a:pt x="32" y="269"/>
                </a:cubicBezTo>
                <a:cubicBezTo>
                  <a:pt x="23" y="210"/>
                  <a:pt x="30" y="0"/>
                  <a:pt x="0" y="205"/>
                </a:cubicBezTo>
                <a:cubicBezTo>
                  <a:pt x="9" y="279"/>
                  <a:pt x="6" y="465"/>
                  <a:pt x="32" y="525"/>
                </a:cubicBezTo>
                <a:cubicBezTo>
                  <a:pt x="65" y="601"/>
                  <a:pt x="148" y="638"/>
                  <a:pt x="212" y="678"/>
                </a:cubicBezTo>
                <a:cubicBezTo>
                  <a:pt x="218" y="697"/>
                  <a:pt x="238" y="768"/>
                  <a:pt x="256" y="755"/>
                </a:cubicBezTo>
                <a:cubicBezTo>
                  <a:pt x="281" y="738"/>
                  <a:pt x="261" y="695"/>
                  <a:pt x="263" y="665"/>
                </a:cubicBezTo>
                <a:cubicBezTo>
                  <a:pt x="250" y="571"/>
                  <a:pt x="249" y="475"/>
                  <a:pt x="224" y="384"/>
                </a:cubicBezTo>
                <a:cubicBezTo>
                  <a:pt x="218" y="361"/>
                  <a:pt x="180" y="356"/>
                  <a:pt x="173" y="333"/>
                </a:cubicBezTo>
                <a:cubicBezTo>
                  <a:pt x="170" y="325"/>
                  <a:pt x="183" y="217"/>
                  <a:pt x="186" y="192"/>
                </a:cubicBezTo>
                <a:cubicBezTo>
                  <a:pt x="188" y="179"/>
                  <a:pt x="183" y="162"/>
                  <a:pt x="192" y="153"/>
                </a:cubicBezTo>
                <a:cubicBezTo>
                  <a:pt x="201" y="144"/>
                  <a:pt x="218" y="149"/>
                  <a:pt x="231" y="147"/>
                </a:cubicBezTo>
                <a:cubicBezTo>
                  <a:pt x="269" y="177"/>
                  <a:pt x="314" y="200"/>
                  <a:pt x="346" y="237"/>
                </a:cubicBezTo>
                <a:cubicBezTo>
                  <a:pt x="383" y="280"/>
                  <a:pt x="393" y="341"/>
                  <a:pt x="423" y="390"/>
                </a:cubicBezTo>
                <a:cubicBezTo>
                  <a:pt x="427" y="454"/>
                  <a:pt x="447" y="626"/>
                  <a:pt x="391" y="659"/>
                </a:cubicBezTo>
                <a:cubicBezTo>
                  <a:pt x="351" y="682"/>
                  <a:pt x="372" y="567"/>
                  <a:pt x="352" y="525"/>
                </a:cubicBezTo>
                <a:cubicBezTo>
                  <a:pt x="337" y="495"/>
                  <a:pt x="309" y="474"/>
                  <a:pt x="288" y="448"/>
                </a:cubicBezTo>
                <a:cubicBezTo>
                  <a:pt x="286" y="435"/>
                  <a:pt x="295" y="406"/>
                  <a:pt x="282" y="409"/>
                </a:cubicBezTo>
                <a:cubicBezTo>
                  <a:pt x="232" y="422"/>
                  <a:pt x="164" y="437"/>
                  <a:pt x="148" y="486"/>
                </a:cubicBezTo>
                <a:cubicBezTo>
                  <a:pt x="112" y="598"/>
                  <a:pt x="202" y="668"/>
                  <a:pt x="263" y="729"/>
                </a:cubicBezTo>
                <a:cubicBezTo>
                  <a:pt x="299" y="904"/>
                  <a:pt x="259" y="1061"/>
                  <a:pt x="320" y="1235"/>
                </a:cubicBezTo>
                <a:cubicBezTo>
                  <a:pt x="335" y="1214"/>
                  <a:pt x="360" y="1197"/>
                  <a:pt x="365" y="1171"/>
                </a:cubicBezTo>
                <a:cubicBezTo>
                  <a:pt x="378" y="1095"/>
                  <a:pt x="368" y="1018"/>
                  <a:pt x="372" y="941"/>
                </a:cubicBezTo>
                <a:cubicBezTo>
                  <a:pt x="372" y="934"/>
                  <a:pt x="376" y="928"/>
                  <a:pt x="378" y="921"/>
                </a:cubicBezTo>
                <a:cubicBezTo>
                  <a:pt x="372" y="900"/>
                  <a:pt x="365" y="878"/>
                  <a:pt x="359" y="857"/>
                </a:cubicBezTo>
                <a:cubicBezTo>
                  <a:pt x="354" y="840"/>
                  <a:pt x="363" y="812"/>
                  <a:pt x="346" y="806"/>
                </a:cubicBezTo>
                <a:cubicBezTo>
                  <a:pt x="313" y="795"/>
                  <a:pt x="278" y="815"/>
                  <a:pt x="244" y="819"/>
                </a:cubicBezTo>
                <a:cubicBezTo>
                  <a:pt x="210" y="927"/>
                  <a:pt x="231" y="1038"/>
                  <a:pt x="199" y="1145"/>
                </a:cubicBezTo>
                <a:cubicBezTo>
                  <a:pt x="182" y="1143"/>
                  <a:pt x="159" y="1152"/>
                  <a:pt x="148" y="1139"/>
                </a:cubicBezTo>
                <a:cubicBezTo>
                  <a:pt x="96" y="1076"/>
                  <a:pt x="179" y="1024"/>
                  <a:pt x="224" y="1011"/>
                </a:cubicBezTo>
                <a:cubicBezTo>
                  <a:pt x="252" y="1012"/>
                  <a:pt x="492" y="1038"/>
                  <a:pt x="525" y="979"/>
                </a:cubicBezTo>
                <a:cubicBezTo>
                  <a:pt x="603" y="841"/>
                  <a:pt x="503" y="796"/>
                  <a:pt x="423" y="781"/>
                </a:cubicBezTo>
                <a:cubicBezTo>
                  <a:pt x="413" y="725"/>
                  <a:pt x="430" y="529"/>
                  <a:pt x="397" y="691"/>
                </a:cubicBezTo>
                <a:cubicBezTo>
                  <a:pt x="390" y="802"/>
                  <a:pt x="365" y="915"/>
                  <a:pt x="448" y="998"/>
                </a:cubicBezTo>
                <a:cubicBezTo>
                  <a:pt x="447" y="1019"/>
                  <a:pt x="415" y="1217"/>
                  <a:pt x="461" y="1248"/>
                </a:cubicBezTo>
                <a:cubicBezTo>
                  <a:pt x="456" y="1249"/>
                  <a:pt x="380" y="1254"/>
                  <a:pt x="372" y="1267"/>
                </a:cubicBezTo>
                <a:cubicBezTo>
                  <a:pt x="341" y="1320"/>
                  <a:pt x="394" y="1392"/>
                  <a:pt x="327" y="1427"/>
                </a:cubicBezTo>
                <a:cubicBezTo>
                  <a:pt x="318" y="1347"/>
                  <a:pt x="326" y="1274"/>
                  <a:pt x="346" y="1197"/>
                </a:cubicBezTo>
                <a:cubicBezTo>
                  <a:pt x="361" y="1032"/>
                  <a:pt x="364" y="1103"/>
                  <a:pt x="352" y="985"/>
                </a:cubicBezTo>
                <a:cubicBezTo>
                  <a:pt x="307" y="1076"/>
                  <a:pt x="269" y="1133"/>
                  <a:pt x="199" y="1203"/>
                </a:cubicBezTo>
                <a:cubicBezTo>
                  <a:pt x="182" y="1253"/>
                  <a:pt x="163" y="1339"/>
                  <a:pt x="186" y="1389"/>
                </a:cubicBezTo>
                <a:cubicBezTo>
                  <a:pt x="190" y="1399"/>
                  <a:pt x="254" y="1405"/>
                  <a:pt x="276" y="1408"/>
                </a:cubicBezTo>
                <a:cubicBezTo>
                  <a:pt x="293" y="1406"/>
                  <a:pt x="318" y="1415"/>
                  <a:pt x="327" y="1401"/>
                </a:cubicBezTo>
                <a:cubicBezTo>
                  <a:pt x="337" y="1386"/>
                  <a:pt x="330" y="1358"/>
                  <a:pt x="314" y="1350"/>
                </a:cubicBezTo>
                <a:cubicBezTo>
                  <a:pt x="293" y="1339"/>
                  <a:pt x="244" y="1357"/>
                  <a:pt x="244" y="1357"/>
                </a:cubicBezTo>
                <a:lnTo>
                  <a:pt x="192" y="1683"/>
                </a:lnTo>
              </a:path>
            </a:pathLst>
          </a:custGeom>
          <a:noFill/>
          <a:ln w="9525">
            <a:solidFill>
              <a:srgbClr val="B2B2B2"/>
            </a:solidFill>
            <a:prstDash val="lgDashDot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CH" altLang="it-IT" sz="2400">
              <a:latin typeface="Times New Roman" panose="02020603050405020304" pitchFamily="18" charset="0"/>
            </a:endParaRPr>
          </a:p>
        </p:txBody>
      </p:sp>
      <p:sp>
        <p:nvSpPr>
          <p:cNvPr id="25634" name="Line 114">
            <a:extLst>
              <a:ext uri="{FF2B5EF4-FFF2-40B4-BE49-F238E27FC236}">
                <a16:creationId xmlns:a16="http://schemas.microsoft.com/office/drawing/2014/main" id="{737D28E5-8C23-5A41-89D9-7F805062CBB5}"/>
              </a:ext>
            </a:extLst>
          </p:cNvPr>
          <p:cNvSpPr>
            <a:spLocks noChangeShapeType="1"/>
          </p:cNvSpPr>
          <p:nvPr/>
        </p:nvSpPr>
        <p:spPr bwMode="auto">
          <a:xfrm rot="-1359047" flipH="1" flipV="1">
            <a:off x="5865813" y="4470400"/>
            <a:ext cx="127000" cy="168275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5635" name="Line 115">
            <a:extLst>
              <a:ext uri="{FF2B5EF4-FFF2-40B4-BE49-F238E27FC236}">
                <a16:creationId xmlns:a16="http://schemas.microsoft.com/office/drawing/2014/main" id="{E27A986B-62D2-FD40-83EB-1D20F52AEAE5}"/>
              </a:ext>
            </a:extLst>
          </p:cNvPr>
          <p:cNvSpPr>
            <a:spLocks noChangeShapeType="1"/>
          </p:cNvSpPr>
          <p:nvPr/>
        </p:nvSpPr>
        <p:spPr bwMode="auto">
          <a:xfrm rot="-1359047" flipH="1" flipV="1">
            <a:off x="5861050" y="4508500"/>
            <a:ext cx="103188" cy="1397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5636" name="Line 116">
            <a:extLst>
              <a:ext uri="{FF2B5EF4-FFF2-40B4-BE49-F238E27FC236}">
                <a16:creationId xmlns:a16="http://schemas.microsoft.com/office/drawing/2014/main" id="{B6EEFBE5-2291-2243-8C61-D8774B4E1CAD}"/>
              </a:ext>
            </a:extLst>
          </p:cNvPr>
          <p:cNvSpPr>
            <a:spLocks noChangeShapeType="1"/>
          </p:cNvSpPr>
          <p:nvPr/>
        </p:nvSpPr>
        <p:spPr bwMode="auto">
          <a:xfrm rot="-1359047" flipH="1" flipV="1">
            <a:off x="5895975" y="4581525"/>
            <a:ext cx="41275" cy="60325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5637" name="Freeform 117">
            <a:extLst>
              <a:ext uri="{FF2B5EF4-FFF2-40B4-BE49-F238E27FC236}">
                <a16:creationId xmlns:a16="http://schemas.microsoft.com/office/drawing/2014/main" id="{78D80F28-7F78-354C-816B-C610CA600F7A}"/>
              </a:ext>
            </a:extLst>
          </p:cNvPr>
          <p:cNvSpPr>
            <a:spLocks/>
          </p:cNvSpPr>
          <p:nvPr/>
        </p:nvSpPr>
        <p:spPr bwMode="auto">
          <a:xfrm rot="19396814" flipV="1">
            <a:off x="4905375" y="4240213"/>
            <a:ext cx="1819275" cy="684212"/>
          </a:xfrm>
          <a:custGeom>
            <a:avLst/>
            <a:gdLst>
              <a:gd name="T0" fmla="*/ 0 w 1147"/>
              <a:gd name="T1" fmla="*/ 684212 h 302"/>
              <a:gd name="T2" fmla="*/ 182403 w 1147"/>
              <a:gd name="T3" fmla="*/ 586791 h 302"/>
              <a:gd name="T4" fmla="*/ 372737 w 1147"/>
              <a:gd name="T5" fmla="*/ 564135 h 302"/>
              <a:gd name="T6" fmla="*/ 593207 w 1147"/>
              <a:gd name="T7" fmla="*/ 598119 h 302"/>
              <a:gd name="T8" fmla="*/ 829539 w 1147"/>
              <a:gd name="T9" fmla="*/ 618510 h 302"/>
              <a:gd name="T10" fmla="*/ 1073800 w 1147"/>
              <a:gd name="T11" fmla="*/ 575463 h 302"/>
              <a:gd name="T12" fmla="*/ 1226067 w 1147"/>
              <a:gd name="T13" fmla="*/ 466714 h 302"/>
              <a:gd name="T14" fmla="*/ 1500465 w 1147"/>
              <a:gd name="T15" fmla="*/ 249216 h 302"/>
              <a:gd name="T16" fmla="*/ 1636872 w 1147"/>
              <a:gd name="T17" fmla="*/ 108749 h 302"/>
              <a:gd name="T18" fmla="*/ 1819275 w 1147"/>
              <a:gd name="T19" fmla="*/ 0 h 30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147"/>
              <a:gd name="T31" fmla="*/ 0 h 302"/>
              <a:gd name="T32" fmla="*/ 1147 w 1147"/>
              <a:gd name="T33" fmla="*/ 302 h 30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147" h="302">
                <a:moveTo>
                  <a:pt x="0" y="302"/>
                </a:moveTo>
                <a:lnTo>
                  <a:pt x="115" y="259"/>
                </a:lnTo>
                <a:lnTo>
                  <a:pt x="235" y="249"/>
                </a:lnTo>
                <a:lnTo>
                  <a:pt x="374" y="264"/>
                </a:lnTo>
                <a:lnTo>
                  <a:pt x="523" y="273"/>
                </a:lnTo>
                <a:lnTo>
                  <a:pt x="677" y="254"/>
                </a:lnTo>
                <a:lnTo>
                  <a:pt x="773" y="206"/>
                </a:lnTo>
                <a:lnTo>
                  <a:pt x="946" y="110"/>
                </a:lnTo>
                <a:lnTo>
                  <a:pt x="1032" y="48"/>
                </a:lnTo>
                <a:lnTo>
                  <a:pt x="1147" y="0"/>
                </a:lnTo>
              </a:path>
            </a:pathLst>
          </a:custGeom>
          <a:noFill/>
          <a:ln w="19050">
            <a:solidFill>
              <a:srgbClr val="FF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CH" altLang="it-IT" sz="2400">
              <a:latin typeface="Times New Roman" panose="02020603050405020304" pitchFamily="18" charset="0"/>
            </a:endParaRPr>
          </a:p>
        </p:txBody>
      </p:sp>
      <p:sp>
        <p:nvSpPr>
          <p:cNvPr id="25638" name="Freeform 118">
            <a:extLst>
              <a:ext uri="{FF2B5EF4-FFF2-40B4-BE49-F238E27FC236}">
                <a16:creationId xmlns:a16="http://schemas.microsoft.com/office/drawing/2014/main" id="{502F29A2-C463-B445-AF1C-C7301923BA06}"/>
              </a:ext>
            </a:extLst>
          </p:cNvPr>
          <p:cNvSpPr>
            <a:spLocks/>
          </p:cNvSpPr>
          <p:nvPr/>
        </p:nvSpPr>
        <p:spPr bwMode="auto">
          <a:xfrm rot="19396814" flipV="1">
            <a:off x="4905375" y="4240213"/>
            <a:ext cx="1819275" cy="684212"/>
          </a:xfrm>
          <a:custGeom>
            <a:avLst/>
            <a:gdLst>
              <a:gd name="T0" fmla="*/ 0 w 1147"/>
              <a:gd name="T1" fmla="*/ 684212 h 302"/>
              <a:gd name="T2" fmla="*/ 182403 w 1147"/>
              <a:gd name="T3" fmla="*/ 586791 h 302"/>
              <a:gd name="T4" fmla="*/ 372737 w 1147"/>
              <a:gd name="T5" fmla="*/ 564135 h 302"/>
              <a:gd name="T6" fmla="*/ 593207 w 1147"/>
              <a:gd name="T7" fmla="*/ 598119 h 302"/>
              <a:gd name="T8" fmla="*/ 829539 w 1147"/>
              <a:gd name="T9" fmla="*/ 618510 h 302"/>
              <a:gd name="T10" fmla="*/ 1073800 w 1147"/>
              <a:gd name="T11" fmla="*/ 575463 h 302"/>
              <a:gd name="T12" fmla="*/ 1226067 w 1147"/>
              <a:gd name="T13" fmla="*/ 466714 h 302"/>
              <a:gd name="T14" fmla="*/ 1500465 w 1147"/>
              <a:gd name="T15" fmla="*/ 249216 h 302"/>
              <a:gd name="T16" fmla="*/ 1636872 w 1147"/>
              <a:gd name="T17" fmla="*/ 108749 h 302"/>
              <a:gd name="T18" fmla="*/ 1819275 w 1147"/>
              <a:gd name="T19" fmla="*/ 0 h 30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147"/>
              <a:gd name="T31" fmla="*/ 0 h 302"/>
              <a:gd name="T32" fmla="*/ 1147 w 1147"/>
              <a:gd name="T33" fmla="*/ 302 h 30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147" h="302">
                <a:moveTo>
                  <a:pt x="0" y="302"/>
                </a:moveTo>
                <a:lnTo>
                  <a:pt x="115" y="259"/>
                </a:lnTo>
                <a:lnTo>
                  <a:pt x="235" y="249"/>
                </a:lnTo>
                <a:lnTo>
                  <a:pt x="374" y="264"/>
                </a:lnTo>
                <a:lnTo>
                  <a:pt x="523" y="273"/>
                </a:lnTo>
                <a:lnTo>
                  <a:pt x="677" y="254"/>
                </a:lnTo>
                <a:lnTo>
                  <a:pt x="773" y="206"/>
                </a:lnTo>
                <a:lnTo>
                  <a:pt x="946" y="110"/>
                </a:lnTo>
                <a:lnTo>
                  <a:pt x="1032" y="48"/>
                </a:lnTo>
                <a:lnTo>
                  <a:pt x="1147" y="0"/>
                </a:lnTo>
              </a:path>
            </a:pathLst>
          </a:custGeom>
          <a:noFill/>
          <a:ln w="19050">
            <a:solidFill>
              <a:srgbClr val="0000CC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CH" altLang="it-IT" sz="2400">
              <a:latin typeface="Times New Roman" panose="02020603050405020304" pitchFamily="18" charset="0"/>
            </a:endParaRPr>
          </a:p>
        </p:txBody>
      </p:sp>
      <p:sp>
        <p:nvSpPr>
          <p:cNvPr id="25639" name="Freeform 119">
            <a:extLst>
              <a:ext uri="{FF2B5EF4-FFF2-40B4-BE49-F238E27FC236}">
                <a16:creationId xmlns:a16="http://schemas.microsoft.com/office/drawing/2014/main" id="{1F8A1567-CD86-6F48-832B-F376E3AF4DC1}"/>
              </a:ext>
            </a:extLst>
          </p:cNvPr>
          <p:cNvSpPr>
            <a:spLocks/>
          </p:cNvSpPr>
          <p:nvPr/>
        </p:nvSpPr>
        <p:spPr bwMode="auto">
          <a:xfrm rot="-2203186">
            <a:off x="4933950" y="4276725"/>
            <a:ext cx="2079625" cy="479425"/>
          </a:xfrm>
          <a:custGeom>
            <a:avLst/>
            <a:gdLst>
              <a:gd name="T0" fmla="*/ 0 w 1147"/>
              <a:gd name="T1" fmla="*/ 479425 h 302"/>
              <a:gd name="T2" fmla="*/ 208506 w 1147"/>
              <a:gd name="T3" fmla="*/ 411163 h 302"/>
              <a:gd name="T4" fmla="*/ 426078 w 1147"/>
              <a:gd name="T5" fmla="*/ 395287 h 302"/>
              <a:gd name="T6" fmla="*/ 678099 w 1147"/>
              <a:gd name="T7" fmla="*/ 419100 h 302"/>
              <a:gd name="T8" fmla="*/ 948251 w 1147"/>
              <a:gd name="T9" fmla="*/ 433388 h 302"/>
              <a:gd name="T10" fmla="*/ 1227468 w 1147"/>
              <a:gd name="T11" fmla="*/ 403225 h 302"/>
              <a:gd name="T12" fmla="*/ 1401526 w 1147"/>
              <a:gd name="T13" fmla="*/ 327025 h 302"/>
              <a:gd name="T14" fmla="*/ 1715192 w 1147"/>
              <a:gd name="T15" fmla="*/ 174625 h 302"/>
              <a:gd name="T16" fmla="*/ 1871119 w 1147"/>
              <a:gd name="T17" fmla="*/ 76200 h 302"/>
              <a:gd name="T18" fmla="*/ 2079625 w 1147"/>
              <a:gd name="T19" fmla="*/ 0 h 30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147"/>
              <a:gd name="T31" fmla="*/ 0 h 302"/>
              <a:gd name="T32" fmla="*/ 1147 w 1147"/>
              <a:gd name="T33" fmla="*/ 302 h 30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147" h="302">
                <a:moveTo>
                  <a:pt x="0" y="302"/>
                </a:moveTo>
                <a:lnTo>
                  <a:pt x="115" y="259"/>
                </a:lnTo>
                <a:lnTo>
                  <a:pt x="235" y="249"/>
                </a:lnTo>
                <a:lnTo>
                  <a:pt x="374" y="264"/>
                </a:lnTo>
                <a:lnTo>
                  <a:pt x="523" y="273"/>
                </a:lnTo>
                <a:lnTo>
                  <a:pt x="677" y="254"/>
                </a:lnTo>
                <a:lnTo>
                  <a:pt x="773" y="206"/>
                </a:lnTo>
                <a:lnTo>
                  <a:pt x="946" y="110"/>
                </a:lnTo>
                <a:lnTo>
                  <a:pt x="1032" y="48"/>
                </a:lnTo>
                <a:lnTo>
                  <a:pt x="1147" y="0"/>
                </a:lnTo>
              </a:path>
            </a:pathLst>
          </a:custGeom>
          <a:noFill/>
          <a:ln w="19050">
            <a:solidFill>
              <a:srgbClr val="FF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CH" altLang="it-IT" sz="2400">
              <a:latin typeface="Times New Roman" panose="02020603050405020304" pitchFamily="18" charset="0"/>
            </a:endParaRPr>
          </a:p>
        </p:txBody>
      </p:sp>
      <p:sp>
        <p:nvSpPr>
          <p:cNvPr id="25640" name="Freeform 120">
            <a:extLst>
              <a:ext uri="{FF2B5EF4-FFF2-40B4-BE49-F238E27FC236}">
                <a16:creationId xmlns:a16="http://schemas.microsoft.com/office/drawing/2014/main" id="{2DC881B3-7770-2941-AECC-E0639AC2AFC9}"/>
              </a:ext>
            </a:extLst>
          </p:cNvPr>
          <p:cNvSpPr>
            <a:spLocks/>
          </p:cNvSpPr>
          <p:nvPr/>
        </p:nvSpPr>
        <p:spPr bwMode="auto">
          <a:xfrm rot="-2203186">
            <a:off x="4933950" y="4276725"/>
            <a:ext cx="2079625" cy="479425"/>
          </a:xfrm>
          <a:custGeom>
            <a:avLst/>
            <a:gdLst>
              <a:gd name="T0" fmla="*/ 0 w 1147"/>
              <a:gd name="T1" fmla="*/ 479425 h 302"/>
              <a:gd name="T2" fmla="*/ 208506 w 1147"/>
              <a:gd name="T3" fmla="*/ 411163 h 302"/>
              <a:gd name="T4" fmla="*/ 426078 w 1147"/>
              <a:gd name="T5" fmla="*/ 395287 h 302"/>
              <a:gd name="T6" fmla="*/ 678099 w 1147"/>
              <a:gd name="T7" fmla="*/ 419100 h 302"/>
              <a:gd name="T8" fmla="*/ 948251 w 1147"/>
              <a:gd name="T9" fmla="*/ 433388 h 302"/>
              <a:gd name="T10" fmla="*/ 1227468 w 1147"/>
              <a:gd name="T11" fmla="*/ 403225 h 302"/>
              <a:gd name="T12" fmla="*/ 1401526 w 1147"/>
              <a:gd name="T13" fmla="*/ 327025 h 302"/>
              <a:gd name="T14" fmla="*/ 1715192 w 1147"/>
              <a:gd name="T15" fmla="*/ 174625 h 302"/>
              <a:gd name="T16" fmla="*/ 1871119 w 1147"/>
              <a:gd name="T17" fmla="*/ 76200 h 302"/>
              <a:gd name="T18" fmla="*/ 2079625 w 1147"/>
              <a:gd name="T19" fmla="*/ 0 h 30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147"/>
              <a:gd name="T31" fmla="*/ 0 h 302"/>
              <a:gd name="T32" fmla="*/ 1147 w 1147"/>
              <a:gd name="T33" fmla="*/ 302 h 30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147" h="302">
                <a:moveTo>
                  <a:pt x="0" y="302"/>
                </a:moveTo>
                <a:lnTo>
                  <a:pt x="115" y="259"/>
                </a:lnTo>
                <a:lnTo>
                  <a:pt x="235" y="249"/>
                </a:lnTo>
                <a:lnTo>
                  <a:pt x="374" y="264"/>
                </a:lnTo>
                <a:lnTo>
                  <a:pt x="523" y="273"/>
                </a:lnTo>
                <a:lnTo>
                  <a:pt x="677" y="254"/>
                </a:lnTo>
                <a:lnTo>
                  <a:pt x="773" y="206"/>
                </a:lnTo>
                <a:lnTo>
                  <a:pt x="946" y="110"/>
                </a:lnTo>
                <a:lnTo>
                  <a:pt x="1032" y="48"/>
                </a:lnTo>
                <a:lnTo>
                  <a:pt x="1147" y="0"/>
                </a:lnTo>
              </a:path>
            </a:pathLst>
          </a:custGeom>
          <a:noFill/>
          <a:ln w="19050">
            <a:solidFill>
              <a:srgbClr val="0000CC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CH" altLang="it-IT" sz="2400">
              <a:latin typeface="Times New Roman" panose="02020603050405020304" pitchFamily="18" charset="0"/>
            </a:endParaRPr>
          </a:p>
        </p:txBody>
      </p:sp>
      <p:sp>
        <p:nvSpPr>
          <p:cNvPr id="25641" name="Freeform 121">
            <a:extLst>
              <a:ext uri="{FF2B5EF4-FFF2-40B4-BE49-F238E27FC236}">
                <a16:creationId xmlns:a16="http://schemas.microsoft.com/office/drawing/2014/main" id="{AD9E7B31-0EED-054D-820F-5740663EFB24}"/>
              </a:ext>
            </a:extLst>
          </p:cNvPr>
          <p:cNvSpPr>
            <a:spLocks/>
          </p:cNvSpPr>
          <p:nvPr/>
        </p:nvSpPr>
        <p:spPr bwMode="auto">
          <a:xfrm rot="-5155195" flipH="1" flipV="1">
            <a:off x="5453062" y="3686176"/>
            <a:ext cx="307975" cy="2006600"/>
          </a:xfrm>
          <a:custGeom>
            <a:avLst/>
            <a:gdLst>
              <a:gd name="T0" fmla="*/ 141001 w 166"/>
              <a:gd name="T1" fmla="*/ 291869 h 1100"/>
              <a:gd name="T2" fmla="*/ 178106 w 166"/>
              <a:gd name="T3" fmla="*/ 454221 h 1100"/>
              <a:gd name="T4" fmla="*/ 141001 w 166"/>
              <a:gd name="T5" fmla="*/ 605628 h 1100"/>
              <a:gd name="T6" fmla="*/ 94619 w 166"/>
              <a:gd name="T7" fmla="*/ 933981 h 1100"/>
              <a:gd name="T8" fmla="*/ 141001 w 166"/>
              <a:gd name="T9" fmla="*/ 1225850 h 1100"/>
              <a:gd name="T10" fmla="*/ 153988 w 166"/>
              <a:gd name="T11" fmla="*/ 1539609 h 1100"/>
              <a:gd name="T12" fmla="*/ 81632 w 166"/>
              <a:gd name="T13" fmla="*/ 1692840 h 1100"/>
              <a:gd name="T14" fmla="*/ 0 w 166"/>
              <a:gd name="T15" fmla="*/ 1831478 h 1100"/>
              <a:gd name="T16" fmla="*/ 118737 w 166"/>
              <a:gd name="T17" fmla="*/ 1703786 h 1100"/>
              <a:gd name="T18" fmla="*/ 118737 w 166"/>
              <a:gd name="T19" fmla="*/ 1809588 h 1100"/>
              <a:gd name="T20" fmla="*/ 165119 w 166"/>
              <a:gd name="T21" fmla="*/ 1610752 h 1100"/>
              <a:gd name="T22" fmla="*/ 283856 w 166"/>
              <a:gd name="T23" fmla="*/ 2006600 h 1100"/>
              <a:gd name="T24" fmla="*/ 224488 w 166"/>
              <a:gd name="T25" fmla="*/ 1610752 h 1100"/>
              <a:gd name="T26" fmla="*/ 189238 w 166"/>
              <a:gd name="T27" fmla="*/ 1400971 h 1100"/>
              <a:gd name="T28" fmla="*/ 224488 w 166"/>
              <a:gd name="T29" fmla="*/ 1260510 h 1100"/>
              <a:gd name="T30" fmla="*/ 224488 w 166"/>
              <a:gd name="T31" fmla="*/ 1037959 h 1100"/>
              <a:gd name="T32" fmla="*/ 259738 w 166"/>
              <a:gd name="T33" fmla="*/ 653057 h 1100"/>
              <a:gd name="T34" fmla="*/ 224488 w 166"/>
              <a:gd name="T35" fmla="*/ 408617 h 1100"/>
              <a:gd name="T36" fmla="*/ 237475 w 166"/>
              <a:gd name="T37" fmla="*/ 175121 h 1100"/>
              <a:gd name="T38" fmla="*/ 307975 w 166"/>
              <a:gd name="T39" fmla="*/ 0 h 1100"/>
              <a:gd name="T40" fmla="*/ 213356 w 166"/>
              <a:gd name="T41" fmla="*/ 186067 h 1100"/>
              <a:gd name="T42" fmla="*/ 178106 w 166"/>
              <a:gd name="T43" fmla="*/ 58374 h 1100"/>
              <a:gd name="T44" fmla="*/ 200369 w 166"/>
              <a:gd name="T45" fmla="*/ 326529 h 1100"/>
              <a:gd name="T46" fmla="*/ 118737 w 166"/>
              <a:gd name="T47" fmla="*/ 220726 h 1100"/>
              <a:gd name="T48" fmla="*/ 141001 w 166"/>
              <a:gd name="T49" fmla="*/ 291869 h 110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66"/>
              <a:gd name="T76" fmla="*/ 0 h 1100"/>
              <a:gd name="T77" fmla="*/ 166 w 166"/>
              <a:gd name="T78" fmla="*/ 1100 h 1100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66" h="1100">
                <a:moveTo>
                  <a:pt x="76" y="160"/>
                </a:moveTo>
                <a:lnTo>
                  <a:pt x="96" y="249"/>
                </a:lnTo>
                <a:lnTo>
                  <a:pt x="76" y="332"/>
                </a:lnTo>
                <a:lnTo>
                  <a:pt x="51" y="512"/>
                </a:lnTo>
                <a:lnTo>
                  <a:pt x="76" y="672"/>
                </a:lnTo>
                <a:lnTo>
                  <a:pt x="83" y="844"/>
                </a:lnTo>
                <a:lnTo>
                  <a:pt x="44" y="928"/>
                </a:lnTo>
                <a:lnTo>
                  <a:pt x="0" y="1004"/>
                </a:lnTo>
                <a:lnTo>
                  <a:pt x="64" y="934"/>
                </a:lnTo>
                <a:lnTo>
                  <a:pt x="64" y="992"/>
                </a:lnTo>
                <a:lnTo>
                  <a:pt x="89" y="883"/>
                </a:lnTo>
                <a:lnTo>
                  <a:pt x="153" y="1100"/>
                </a:lnTo>
                <a:lnTo>
                  <a:pt x="121" y="883"/>
                </a:lnTo>
                <a:lnTo>
                  <a:pt x="102" y="768"/>
                </a:lnTo>
                <a:lnTo>
                  <a:pt x="121" y="691"/>
                </a:lnTo>
                <a:lnTo>
                  <a:pt x="121" y="569"/>
                </a:lnTo>
                <a:lnTo>
                  <a:pt x="140" y="358"/>
                </a:lnTo>
                <a:lnTo>
                  <a:pt x="121" y="224"/>
                </a:lnTo>
                <a:lnTo>
                  <a:pt x="128" y="96"/>
                </a:lnTo>
                <a:lnTo>
                  <a:pt x="166" y="0"/>
                </a:lnTo>
                <a:lnTo>
                  <a:pt x="115" y="102"/>
                </a:lnTo>
                <a:lnTo>
                  <a:pt x="96" y="32"/>
                </a:lnTo>
                <a:lnTo>
                  <a:pt x="108" y="179"/>
                </a:lnTo>
                <a:lnTo>
                  <a:pt x="64" y="121"/>
                </a:lnTo>
                <a:lnTo>
                  <a:pt x="76" y="160"/>
                </a:lnTo>
                <a:close/>
              </a:path>
            </a:pathLst>
          </a:custGeom>
          <a:solidFill>
            <a:srgbClr val="008000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CH" altLang="it-IT" sz="2400">
              <a:latin typeface="Times New Roman" panose="02020603050405020304" pitchFamily="18" charset="0"/>
            </a:endParaRPr>
          </a:p>
        </p:txBody>
      </p:sp>
      <p:sp>
        <p:nvSpPr>
          <p:cNvPr id="25642" name="Freeform 122">
            <a:extLst>
              <a:ext uri="{FF2B5EF4-FFF2-40B4-BE49-F238E27FC236}">
                <a16:creationId xmlns:a16="http://schemas.microsoft.com/office/drawing/2014/main" id="{622AC79F-6961-4740-A090-26B1A87DB3E1}"/>
              </a:ext>
            </a:extLst>
          </p:cNvPr>
          <p:cNvSpPr>
            <a:spLocks/>
          </p:cNvSpPr>
          <p:nvPr/>
        </p:nvSpPr>
        <p:spPr bwMode="auto">
          <a:xfrm rot="-186783">
            <a:off x="5700713" y="4689475"/>
            <a:ext cx="139700" cy="84138"/>
          </a:xfrm>
          <a:custGeom>
            <a:avLst/>
            <a:gdLst>
              <a:gd name="T0" fmla="*/ 5443 w 77"/>
              <a:gd name="T1" fmla="*/ 0 h 45"/>
              <a:gd name="T2" fmla="*/ 0 w 77"/>
              <a:gd name="T3" fmla="*/ 37395 h 45"/>
              <a:gd name="T4" fmla="*/ 34471 w 77"/>
              <a:gd name="T5" fmla="*/ 59831 h 45"/>
              <a:gd name="T6" fmla="*/ 92529 w 77"/>
              <a:gd name="T7" fmla="*/ 78529 h 45"/>
              <a:gd name="T8" fmla="*/ 139700 w 77"/>
              <a:gd name="T9" fmla="*/ 84138 h 45"/>
              <a:gd name="T10" fmla="*/ 139700 w 77"/>
              <a:gd name="T11" fmla="*/ 43004 h 45"/>
              <a:gd name="T12" fmla="*/ 103414 w 77"/>
              <a:gd name="T13" fmla="*/ 13088 h 45"/>
              <a:gd name="T14" fmla="*/ 5443 w 77"/>
              <a:gd name="T15" fmla="*/ 0 h 4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7"/>
              <a:gd name="T25" fmla="*/ 0 h 45"/>
              <a:gd name="T26" fmla="*/ 77 w 77"/>
              <a:gd name="T27" fmla="*/ 45 h 4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7" h="45">
                <a:moveTo>
                  <a:pt x="3" y="0"/>
                </a:moveTo>
                <a:lnTo>
                  <a:pt x="0" y="20"/>
                </a:lnTo>
                <a:lnTo>
                  <a:pt x="19" y="32"/>
                </a:lnTo>
                <a:lnTo>
                  <a:pt x="51" y="42"/>
                </a:lnTo>
                <a:lnTo>
                  <a:pt x="77" y="45"/>
                </a:lnTo>
                <a:lnTo>
                  <a:pt x="77" y="23"/>
                </a:lnTo>
                <a:lnTo>
                  <a:pt x="57" y="7"/>
                </a:lnTo>
                <a:lnTo>
                  <a:pt x="3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CH" altLang="it-IT" sz="2400">
              <a:latin typeface="Times New Roman" panose="02020603050405020304" pitchFamily="18" charset="0"/>
            </a:endParaRPr>
          </a:p>
        </p:txBody>
      </p:sp>
      <p:sp>
        <p:nvSpPr>
          <p:cNvPr id="25643" name="Line 123">
            <a:extLst>
              <a:ext uri="{FF2B5EF4-FFF2-40B4-BE49-F238E27FC236}">
                <a16:creationId xmlns:a16="http://schemas.microsoft.com/office/drawing/2014/main" id="{0B6D4946-C1FE-9D41-9FFA-8ABD87D7FAF8}"/>
              </a:ext>
            </a:extLst>
          </p:cNvPr>
          <p:cNvSpPr>
            <a:spLocks noChangeShapeType="1"/>
          </p:cNvSpPr>
          <p:nvPr/>
        </p:nvSpPr>
        <p:spPr bwMode="auto">
          <a:xfrm rot="-2908896">
            <a:off x="5434806" y="4625182"/>
            <a:ext cx="134937" cy="1778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5644" name="Line 124">
            <a:extLst>
              <a:ext uri="{FF2B5EF4-FFF2-40B4-BE49-F238E27FC236}">
                <a16:creationId xmlns:a16="http://schemas.microsoft.com/office/drawing/2014/main" id="{3644294F-4D5D-B742-B950-CEC147A9BA6F}"/>
              </a:ext>
            </a:extLst>
          </p:cNvPr>
          <p:cNvSpPr>
            <a:spLocks noChangeShapeType="1"/>
          </p:cNvSpPr>
          <p:nvPr/>
        </p:nvSpPr>
        <p:spPr bwMode="auto">
          <a:xfrm rot="-2908896">
            <a:off x="5521325" y="4622800"/>
            <a:ext cx="107950" cy="1397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5645" name="Line 125">
            <a:extLst>
              <a:ext uri="{FF2B5EF4-FFF2-40B4-BE49-F238E27FC236}">
                <a16:creationId xmlns:a16="http://schemas.microsoft.com/office/drawing/2014/main" id="{5208661A-B4FF-0041-8EFE-9968DBED50AB}"/>
              </a:ext>
            </a:extLst>
          </p:cNvPr>
          <p:cNvSpPr>
            <a:spLocks noChangeShapeType="1"/>
          </p:cNvSpPr>
          <p:nvPr/>
        </p:nvSpPr>
        <p:spPr bwMode="auto">
          <a:xfrm rot="-2693546">
            <a:off x="5911850" y="4691063"/>
            <a:ext cx="127000" cy="168275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5646" name="Line 126">
            <a:extLst>
              <a:ext uri="{FF2B5EF4-FFF2-40B4-BE49-F238E27FC236}">
                <a16:creationId xmlns:a16="http://schemas.microsoft.com/office/drawing/2014/main" id="{FCEEB226-88F9-974A-9D8C-83C6AAA6C1AB}"/>
              </a:ext>
            </a:extLst>
          </p:cNvPr>
          <p:cNvSpPr>
            <a:spLocks noChangeShapeType="1"/>
          </p:cNvSpPr>
          <p:nvPr/>
        </p:nvSpPr>
        <p:spPr bwMode="auto">
          <a:xfrm rot="-2693546">
            <a:off x="5930900" y="4676775"/>
            <a:ext cx="104775" cy="1397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5647" name="Line 127">
            <a:extLst>
              <a:ext uri="{FF2B5EF4-FFF2-40B4-BE49-F238E27FC236}">
                <a16:creationId xmlns:a16="http://schemas.microsoft.com/office/drawing/2014/main" id="{C6672E53-FBE8-B948-A686-039887490A47}"/>
              </a:ext>
            </a:extLst>
          </p:cNvPr>
          <p:cNvSpPr>
            <a:spLocks noChangeShapeType="1"/>
          </p:cNvSpPr>
          <p:nvPr/>
        </p:nvSpPr>
        <p:spPr bwMode="auto">
          <a:xfrm rot="-2693546">
            <a:off x="5946775" y="4687888"/>
            <a:ext cx="39688" cy="60325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5648" name="Freeform 128">
            <a:extLst>
              <a:ext uri="{FF2B5EF4-FFF2-40B4-BE49-F238E27FC236}">
                <a16:creationId xmlns:a16="http://schemas.microsoft.com/office/drawing/2014/main" id="{2181B8A6-AB10-4E44-B66E-180A438C894D}"/>
              </a:ext>
            </a:extLst>
          </p:cNvPr>
          <p:cNvSpPr>
            <a:spLocks/>
          </p:cNvSpPr>
          <p:nvPr/>
        </p:nvSpPr>
        <p:spPr bwMode="auto">
          <a:xfrm rot="-2203186">
            <a:off x="4752975" y="4394200"/>
            <a:ext cx="1819275" cy="479425"/>
          </a:xfrm>
          <a:custGeom>
            <a:avLst/>
            <a:gdLst>
              <a:gd name="T0" fmla="*/ 0 w 1147"/>
              <a:gd name="T1" fmla="*/ 479425 h 302"/>
              <a:gd name="T2" fmla="*/ 182403 w 1147"/>
              <a:gd name="T3" fmla="*/ 411163 h 302"/>
              <a:gd name="T4" fmla="*/ 372737 w 1147"/>
              <a:gd name="T5" fmla="*/ 395287 h 302"/>
              <a:gd name="T6" fmla="*/ 593207 w 1147"/>
              <a:gd name="T7" fmla="*/ 419100 h 302"/>
              <a:gd name="T8" fmla="*/ 829539 w 1147"/>
              <a:gd name="T9" fmla="*/ 433388 h 302"/>
              <a:gd name="T10" fmla="*/ 1073800 w 1147"/>
              <a:gd name="T11" fmla="*/ 403225 h 302"/>
              <a:gd name="T12" fmla="*/ 1226067 w 1147"/>
              <a:gd name="T13" fmla="*/ 327025 h 302"/>
              <a:gd name="T14" fmla="*/ 1500465 w 1147"/>
              <a:gd name="T15" fmla="*/ 174625 h 302"/>
              <a:gd name="T16" fmla="*/ 1636872 w 1147"/>
              <a:gd name="T17" fmla="*/ 76200 h 302"/>
              <a:gd name="T18" fmla="*/ 1819275 w 1147"/>
              <a:gd name="T19" fmla="*/ 0 h 30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147"/>
              <a:gd name="T31" fmla="*/ 0 h 302"/>
              <a:gd name="T32" fmla="*/ 1147 w 1147"/>
              <a:gd name="T33" fmla="*/ 302 h 30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147" h="302">
                <a:moveTo>
                  <a:pt x="0" y="302"/>
                </a:moveTo>
                <a:lnTo>
                  <a:pt x="115" y="259"/>
                </a:lnTo>
                <a:lnTo>
                  <a:pt x="235" y="249"/>
                </a:lnTo>
                <a:lnTo>
                  <a:pt x="374" y="264"/>
                </a:lnTo>
                <a:lnTo>
                  <a:pt x="523" y="273"/>
                </a:lnTo>
                <a:lnTo>
                  <a:pt x="677" y="254"/>
                </a:lnTo>
                <a:lnTo>
                  <a:pt x="773" y="206"/>
                </a:lnTo>
                <a:lnTo>
                  <a:pt x="946" y="110"/>
                </a:lnTo>
                <a:lnTo>
                  <a:pt x="1032" y="48"/>
                </a:lnTo>
                <a:lnTo>
                  <a:pt x="1147" y="0"/>
                </a:lnTo>
              </a:path>
            </a:pathLst>
          </a:custGeom>
          <a:noFill/>
          <a:ln w="19050">
            <a:solidFill>
              <a:srgbClr val="FF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CH" altLang="it-IT" sz="2400">
              <a:latin typeface="Times New Roman" panose="02020603050405020304" pitchFamily="18" charset="0"/>
            </a:endParaRPr>
          </a:p>
        </p:txBody>
      </p:sp>
      <p:sp>
        <p:nvSpPr>
          <p:cNvPr id="25649" name="Freeform 129">
            <a:extLst>
              <a:ext uri="{FF2B5EF4-FFF2-40B4-BE49-F238E27FC236}">
                <a16:creationId xmlns:a16="http://schemas.microsoft.com/office/drawing/2014/main" id="{A622E397-E692-8348-AA73-8F7EC11CBFC6}"/>
              </a:ext>
            </a:extLst>
          </p:cNvPr>
          <p:cNvSpPr>
            <a:spLocks/>
          </p:cNvSpPr>
          <p:nvPr/>
        </p:nvSpPr>
        <p:spPr bwMode="auto">
          <a:xfrm rot="-2203186">
            <a:off x="4752975" y="4394200"/>
            <a:ext cx="1819275" cy="479425"/>
          </a:xfrm>
          <a:custGeom>
            <a:avLst/>
            <a:gdLst>
              <a:gd name="T0" fmla="*/ 0 w 1147"/>
              <a:gd name="T1" fmla="*/ 479425 h 302"/>
              <a:gd name="T2" fmla="*/ 182403 w 1147"/>
              <a:gd name="T3" fmla="*/ 411163 h 302"/>
              <a:gd name="T4" fmla="*/ 372737 w 1147"/>
              <a:gd name="T5" fmla="*/ 395287 h 302"/>
              <a:gd name="T6" fmla="*/ 593207 w 1147"/>
              <a:gd name="T7" fmla="*/ 419100 h 302"/>
              <a:gd name="T8" fmla="*/ 829539 w 1147"/>
              <a:gd name="T9" fmla="*/ 433388 h 302"/>
              <a:gd name="T10" fmla="*/ 1073800 w 1147"/>
              <a:gd name="T11" fmla="*/ 403225 h 302"/>
              <a:gd name="T12" fmla="*/ 1226067 w 1147"/>
              <a:gd name="T13" fmla="*/ 327025 h 302"/>
              <a:gd name="T14" fmla="*/ 1500465 w 1147"/>
              <a:gd name="T15" fmla="*/ 174625 h 302"/>
              <a:gd name="T16" fmla="*/ 1636872 w 1147"/>
              <a:gd name="T17" fmla="*/ 76200 h 302"/>
              <a:gd name="T18" fmla="*/ 1819275 w 1147"/>
              <a:gd name="T19" fmla="*/ 0 h 30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147"/>
              <a:gd name="T31" fmla="*/ 0 h 302"/>
              <a:gd name="T32" fmla="*/ 1147 w 1147"/>
              <a:gd name="T33" fmla="*/ 302 h 30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147" h="302">
                <a:moveTo>
                  <a:pt x="0" y="302"/>
                </a:moveTo>
                <a:lnTo>
                  <a:pt x="115" y="259"/>
                </a:lnTo>
                <a:lnTo>
                  <a:pt x="235" y="249"/>
                </a:lnTo>
                <a:lnTo>
                  <a:pt x="374" y="264"/>
                </a:lnTo>
                <a:lnTo>
                  <a:pt x="523" y="273"/>
                </a:lnTo>
                <a:lnTo>
                  <a:pt x="677" y="254"/>
                </a:lnTo>
                <a:lnTo>
                  <a:pt x="773" y="206"/>
                </a:lnTo>
                <a:lnTo>
                  <a:pt x="946" y="110"/>
                </a:lnTo>
                <a:lnTo>
                  <a:pt x="1032" y="48"/>
                </a:lnTo>
                <a:lnTo>
                  <a:pt x="1147" y="0"/>
                </a:lnTo>
              </a:path>
            </a:pathLst>
          </a:custGeom>
          <a:noFill/>
          <a:ln w="19050">
            <a:solidFill>
              <a:srgbClr val="0000CC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CH" altLang="it-IT" sz="2400">
              <a:latin typeface="Times New Roman" panose="02020603050405020304" pitchFamily="18" charset="0"/>
            </a:endParaRPr>
          </a:p>
        </p:txBody>
      </p:sp>
      <p:sp>
        <p:nvSpPr>
          <p:cNvPr id="25650" name="Freeform 130">
            <a:extLst>
              <a:ext uri="{FF2B5EF4-FFF2-40B4-BE49-F238E27FC236}">
                <a16:creationId xmlns:a16="http://schemas.microsoft.com/office/drawing/2014/main" id="{1076A638-D714-444D-B9C2-00683513F648}"/>
              </a:ext>
            </a:extLst>
          </p:cNvPr>
          <p:cNvSpPr>
            <a:spLocks/>
          </p:cNvSpPr>
          <p:nvPr/>
        </p:nvSpPr>
        <p:spPr bwMode="auto">
          <a:xfrm rot="4232582" flipH="1" flipV="1">
            <a:off x="5426075" y="3609976"/>
            <a:ext cx="307975" cy="2006600"/>
          </a:xfrm>
          <a:custGeom>
            <a:avLst/>
            <a:gdLst>
              <a:gd name="T0" fmla="*/ 141001 w 166"/>
              <a:gd name="T1" fmla="*/ 291869 h 1100"/>
              <a:gd name="T2" fmla="*/ 178106 w 166"/>
              <a:gd name="T3" fmla="*/ 454221 h 1100"/>
              <a:gd name="T4" fmla="*/ 141001 w 166"/>
              <a:gd name="T5" fmla="*/ 605628 h 1100"/>
              <a:gd name="T6" fmla="*/ 94619 w 166"/>
              <a:gd name="T7" fmla="*/ 933981 h 1100"/>
              <a:gd name="T8" fmla="*/ 141001 w 166"/>
              <a:gd name="T9" fmla="*/ 1225850 h 1100"/>
              <a:gd name="T10" fmla="*/ 153988 w 166"/>
              <a:gd name="T11" fmla="*/ 1539609 h 1100"/>
              <a:gd name="T12" fmla="*/ 81632 w 166"/>
              <a:gd name="T13" fmla="*/ 1692840 h 1100"/>
              <a:gd name="T14" fmla="*/ 0 w 166"/>
              <a:gd name="T15" fmla="*/ 1831478 h 1100"/>
              <a:gd name="T16" fmla="*/ 118737 w 166"/>
              <a:gd name="T17" fmla="*/ 1703786 h 1100"/>
              <a:gd name="T18" fmla="*/ 118737 w 166"/>
              <a:gd name="T19" fmla="*/ 1809588 h 1100"/>
              <a:gd name="T20" fmla="*/ 165119 w 166"/>
              <a:gd name="T21" fmla="*/ 1610752 h 1100"/>
              <a:gd name="T22" fmla="*/ 283856 w 166"/>
              <a:gd name="T23" fmla="*/ 2006600 h 1100"/>
              <a:gd name="T24" fmla="*/ 224488 w 166"/>
              <a:gd name="T25" fmla="*/ 1610752 h 1100"/>
              <a:gd name="T26" fmla="*/ 189238 w 166"/>
              <a:gd name="T27" fmla="*/ 1400971 h 1100"/>
              <a:gd name="T28" fmla="*/ 224488 w 166"/>
              <a:gd name="T29" fmla="*/ 1260510 h 1100"/>
              <a:gd name="T30" fmla="*/ 224488 w 166"/>
              <a:gd name="T31" fmla="*/ 1037959 h 1100"/>
              <a:gd name="T32" fmla="*/ 259738 w 166"/>
              <a:gd name="T33" fmla="*/ 653057 h 1100"/>
              <a:gd name="T34" fmla="*/ 224488 w 166"/>
              <a:gd name="T35" fmla="*/ 408617 h 1100"/>
              <a:gd name="T36" fmla="*/ 237475 w 166"/>
              <a:gd name="T37" fmla="*/ 175121 h 1100"/>
              <a:gd name="T38" fmla="*/ 307975 w 166"/>
              <a:gd name="T39" fmla="*/ 0 h 1100"/>
              <a:gd name="T40" fmla="*/ 213356 w 166"/>
              <a:gd name="T41" fmla="*/ 186067 h 1100"/>
              <a:gd name="T42" fmla="*/ 178106 w 166"/>
              <a:gd name="T43" fmla="*/ 58374 h 1100"/>
              <a:gd name="T44" fmla="*/ 200369 w 166"/>
              <a:gd name="T45" fmla="*/ 326529 h 1100"/>
              <a:gd name="T46" fmla="*/ 118737 w 166"/>
              <a:gd name="T47" fmla="*/ 220726 h 1100"/>
              <a:gd name="T48" fmla="*/ 141001 w 166"/>
              <a:gd name="T49" fmla="*/ 291869 h 110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66"/>
              <a:gd name="T76" fmla="*/ 0 h 1100"/>
              <a:gd name="T77" fmla="*/ 166 w 166"/>
              <a:gd name="T78" fmla="*/ 1100 h 1100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66" h="1100">
                <a:moveTo>
                  <a:pt x="76" y="160"/>
                </a:moveTo>
                <a:lnTo>
                  <a:pt x="96" y="249"/>
                </a:lnTo>
                <a:lnTo>
                  <a:pt x="76" y="332"/>
                </a:lnTo>
                <a:lnTo>
                  <a:pt x="51" y="512"/>
                </a:lnTo>
                <a:lnTo>
                  <a:pt x="76" y="672"/>
                </a:lnTo>
                <a:lnTo>
                  <a:pt x="83" y="844"/>
                </a:lnTo>
                <a:lnTo>
                  <a:pt x="44" y="928"/>
                </a:lnTo>
                <a:lnTo>
                  <a:pt x="0" y="1004"/>
                </a:lnTo>
                <a:lnTo>
                  <a:pt x="64" y="934"/>
                </a:lnTo>
                <a:lnTo>
                  <a:pt x="64" y="992"/>
                </a:lnTo>
                <a:lnTo>
                  <a:pt x="89" y="883"/>
                </a:lnTo>
                <a:lnTo>
                  <a:pt x="153" y="1100"/>
                </a:lnTo>
                <a:lnTo>
                  <a:pt x="121" y="883"/>
                </a:lnTo>
                <a:lnTo>
                  <a:pt x="102" y="768"/>
                </a:lnTo>
                <a:lnTo>
                  <a:pt x="121" y="691"/>
                </a:lnTo>
                <a:lnTo>
                  <a:pt x="121" y="569"/>
                </a:lnTo>
                <a:lnTo>
                  <a:pt x="140" y="358"/>
                </a:lnTo>
                <a:lnTo>
                  <a:pt x="121" y="224"/>
                </a:lnTo>
                <a:lnTo>
                  <a:pt x="128" y="96"/>
                </a:lnTo>
                <a:lnTo>
                  <a:pt x="166" y="0"/>
                </a:lnTo>
                <a:lnTo>
                  <a:pt x="115" y="102"/>
                </a:lnTo>
                <a:lnTo>
                  <a:pt x="96" y="32"/>
                </a:lnTo>
                <a:lnTo>
                  <a:pt x="108" y="179"/>
                </a:lnTo>
                <a:lnTo>
                  <a:pt x="64" y="121"/>
                </a:lnTo>
                <a:lnTo>
                  <a:pt x="76" y="160"/>
                </a:lnTo>
                <a:close/>
              </a:path>
            </a:pathLst>
          </a:custGeom>
          <a:solidFill>
            <a:srgbClr val="008000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CH" altLang="it-IT" sz="2400">
              <a:latin typeface="Times New Roman" panose="02020603050405020304" pitchFamily="18" charset="0"/>
            </a:endParaRPr>
          </a:p>
        </p:txBody>
      </p:sp>
      <p:sp>
        <p:nvSpPr>
          <p:cNvPr id="25651" name="Freeform 131">
            <a:extLst>
              <a:ext uri="{FF2B5EF4-FFF2-40B4-BE49-F238E27FC236}">
                <a16:creationId xmlns:a16="http://schemas.microsoft.com/office/drawing/2014/main" id="{5A8D0F61-101B-9A45-8F93-769599D960CC}"/>
              </a:ext>
            </a:extLst>
          </p:cNvPr>
          <p:cNvSpPr>
            <a:spLocks/>
          </p:cNvSpPr>
          <p:nvPr/>
        </p:nvSpPr>
        <p:spPr bwMode="auto">
          <a:xfrm rot="9200992">
            <a:off x="5341938" y="4595813"/>
            <a:ext cx="142875" cy="84137"/>
          </a:xfrm>
          <a:custGeom>
            <a:avLst/>
            <a:gdLst>
              <a:gd name="T0" fmla="*/ 5567 w 77"/>
              <a:gd name="T1" fmla="*/ 0 h 45"/>
              <a:gd name="T2" fmla="*/ 0 w 77"/>
              <a:gd name="T3" fmla="*/ 37394 h 45"/>
              <a:gd name="T4" fmla="*/ 35255 w 77"/>
              <a:gd name="T5" fmla="*/ 59831 h 45"/>
              <a:gd name="T6" fmla="*/ 94631 w 77"/>
              <a:gd name="T7" fmla="*/ 78528 h 45"/>
              <a:gd name="T8" fmla="*/ 142875 w 77"/>
              <a:gd name="T9" fmla="*/ 84137 h 45"/>
              <a:gd name="T10" fmla="*/ 142875 w 77"/>
              <a:gd name="T11" fmla="*/ 43003 h 45"/>
              <a:gd name="T12" fmla="*/ 105765 w 77"/>
              <a:gd name="T13" fmla="*/ 13088 h 45"/>
              <a:gd name="T14" fmla="*/ 5567 w 77"/>
              <a:gd name="T15" fmla="*/ 0 h 4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7"/>
              <a:gd name="T25" fmla="*/ 0 h 45"/>
              <a:gd name="T26" fmla="*/ 77 w 77"/>
              <a:gd name="T27" fmla="*/ 45 h 4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7" h="45">
                <a:moveTo>
                  <a:pt x="3" y="0"/>
                </a:moveTo>
                <a:lnTo>
                  <a:pt x="0" y="20"/>
                </a:lnTo>
                <a:lnTo>
                  <a:pt x="19" y="32"/>
                </a:lnTo>
                <a:lnTo>
                  <a:pt x="51" y="42"/>
                </a:lnTo>
                <a:lnTo>
                  <a:pt x="77" y="45"/>
                </a:lnTo>
                <a:lnTo>
                  <a:pt x="77" y="23"/>
                </a:lnTo>
                <a:lnTo>
                  <a:pt x="57" y="7"/>
                </a:lnTo>
                <a:lnTo>
                  <a:pt x="3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CH" altLang="it-IT" sz="2400">
              <a:latin typeface="Times New Roman" panose="02020603050405020304" pitchFamily="18" charset="0"/>
            </a:endParaRPr>
          </a:p>
        </p:txBody>
      </p:sp>
      <p:sp>
        <p:nvSpPr>
          <p:cNvPr id="25652" name="Line 132">
            <a:extLst>
              <a:ext uri="{FF2B5EF4-FFF2-40B4-BE49-F238E27FC236}">
                <a16:creationId xmlns:a16="http://schemas.microsoft.com/office/drawing/2014/main" id="{9B5F0090-D5F2-154A-BA79-737509B9CB4C}"/>
              </a:ext>
            </a:extLst>
          </p:cNvPr>
          <p:cNvSpPr>
            <a:spLocks noChangeShapeType="1"/>
          </p:cNvSpPr>
          <p:nvPr/>
        </p:nvSpPr>
        <p:spPr bwMode="auto">
          <a:xfrm rot="6478879">
            <a:off x="5598319" y="4458494"/>
            <a:ext cx="134937" cy="174625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5653" name="Line 133">
            <a:extLst>
              <a:ext uri="{FF2B5EF4-FFF2-40B4-BE49-F238E27FC236}">
                <a16:creationId xmlns:a16="http://schemas.microsoft.com/office/drawing/2014/main" id="{08991AC4-0D5B-4849-ACC1-AD51C414EC3B}"/>
              </a:ext>
            </a:extLst>
          </p:cNvPr>
          <p:cNvSpPr>
            <a:spLocks noChangeShapeType="1"/>
          </p:cNvSpPr>
          <p:nvPr/>
        </p:nvSpPr>
        <p:spPr bwMode="auto">
          <a:xfrm rot="6478879">
            <a:off x="5553075" y="4525963"/>
            <a:ext cx="107950" cy="1397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5654" name="Line 134">
            <a:extLst>
              <a:ext uri="{FF2B5EF4-FFF2-40B4-BE49-F238E27FC236}">
                <a16:creationId xmlns:a16="http://schemas.microsoft.com/office/drawing/2014/main" id="{74241141-ADA7-A443-9C2B-5E4F5573C04C}"/>
              </a:ext>
            </a:extLst>
          </p:cNvPr>
          <p:cNvSpPr>
            <a:spLocks noChangeShapeType="1"/>
          </p:cNvSpPr>
          <p:nvPr/>
        </p:nvSpPr>
        <p:spPr bwMode="auto">
          <a:xfrm rot="6694230">
            <a:off x="5143501" y="4595812"/>
            <a:ext cx="127000" cy="168275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5655" name="Line 135">
            <a:extLst>
              <a:ext uri="{FF2B5EF4-FFF2-40B4-BE49-F238E27FC236}">
                <a16:creationId xmlns:a16="http://schemas.microsoft.com/office/drawing/2014/main" id="{784B4DF1-8846-D647-B96B-C75B67514CF0}"/>
              </a:ext>
            </a:extLst>
          </p:cNvPr>
          <p:cNvSpPr>
            <a:spLocks noChangeShapeType="1"/>
          </p:cNvSpPr>
          <p:nvPr/>
        </p:nvSpPr>
        <p:spPr bwMode="auto">
          <a:xfrm rot="6694230">
            <a:off x="5160169" y="4639469"/>
            <a:ext cx="103188" cy="1397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5656" name="Line 136">
            <a:extLst>
              <a:ext uri="{FF2B5EF4-FFF2-40B4-BE49-F238E27FC236}">
                <a16:creationId xmlns:a16="http://schemas.microsoft.com/office/drawing/2014/main" id="{B623D17E-2B7A-D949-A503-8F4EC4BBE8A5}"/>
              </a:ext>
            </a:extLst>
          </p:cNvPr>
          <p:cNvSpPr>
            <a:spLocks noChangeShapeType="1"/>
          </p:cNvSpPr>
          <p:nvPr/>
        </p:nvSpPr>
        <p:spPr bwMode="auto">
          <a:xfrm rot="6694230">
            <a:off x="5219700" y="4699000"/>
            <a:ext cx="41275" cy="60325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5657" name="Freeform 137">
            <a:extLst>
              <a:ext uri="{FF2B5EF4-FFF2-40B4-BE49-F238E27FC236}">
                <a16:creationId xmlns:a16="http://schemas.microsoft.com/office/drawing/2014/main" id="{C343CAB2-9A84-3945-8BC4-1694B33103A2}"/>
              </a:ext>
            </a:extLst>
          </p:cNvPr>
          <p:cNvSpPr>
            <a:spLocks/>
          </p:cNvSpPr>
          <p:nvPr/>
        </p:nvSpPr>
        <p:spPr bwMode="auto">
          <a:xfrm rot="19221998" flipV="1">
            <a:off x="5167313" y="4265613"/>
            <a:ext cx="1697037" cy="190500"/>
          </a:xfrm>
          <a:custGeom>
            <a:avLst/>
            <a:gdLst>
              <a:gd name="T0" fmla="*/ 0 w 1147"/>
              <a:gd name="T1" fmla="*/ 190500 h 302"/>
              <a:gd name="T2" fmla="*/ 170148 w 1147"/>
              <a:gd name="T3" fmla="*/ 163376 h 302"/>
              <a:gd name="T4" fmla="*/ 347693 w 1147"/>
              <a:gd name="T5" fmla="*/ 157068 h 302"/>
              <a:gd name="T6" fmla="*/ 553349 w 1147"/>
              <a:gd name="T7" fmla="*/ 166530 h 302"/>
              <a:gd name="T8" fmla="*/ 773802 w 1147"/>
              <a:gd name="T9" fmla="*/ 172207 h 302"/>
              <a:gd name="T10" fmla="*/ 1001651 w 1147"/>
              <a:gd name="T11" fmla="*/ 160222 h 302"/>
              <a:gd name="T12" fmla="*/ 1143687 w 1147"/>
              <a:gd name="T13" fmla="*/ 129944 h 302"/>
              <a:gd name="T14" fmla="*/ 1399648 w 1147"/>
              <a:gd name="T15" fmla="*/ 69387 h 302"/>
              <a:gd name="T16" fmla="*/ 1526890 w 1147"/>
              <a:gd name="T17" fmla="*/ 30278 h 302"/>
              <a:gd name="T18" fmla="*/ 1697037 w 1147"/>
              <a:gd name="T19" fmla="*/ 0 h 30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147"/>
              <a:gd name="T31" fmla="*/ 0 h 302"/>
              <a:gd name="T32" fmla="*/ 1147 w 1147"/>
              <a:gd name="T33" fmla="*/ 302 h 30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147" h="302">
                <a:moveTo>
                  <a:pt x="0" y="302"/>
                </a:moveTo>
                <a:lnTo>
                  <a:pt x="115" y="259"/>
                </a:lnTo>
                <a:lnTo>
                  <a:pt x="235" y="249"/>
                </a:lnTo>
                <a:lnTo>
                  <a:pt x="374" y="264"/>
                </a:lnTo>
                <a:lnTo>
                  <a:pt x="523" y="273"/>
                </a:lnTo>
                <a:lnTo>
                  <a:pt x="677" y="254"/>
                </a:lnTo>
                <a:lnTo>
                  <a:pt x="773" y="206"/>
                </a:lnTo>
                <a:lnTo>
                  <a:pt x="946" y="110"/>
                </a:lnTo>
                <a:lnTo>
                  <a:pt x="1032" y="48"/>
                </a:lnTo>
                <a:lnTo>
                  <a:pt x="1147" y="0"/>
                </a:lnTo>
              </a:path>
            </a:pathLst>
          </a:custGeom>
          <a:noFill/>
          <a:ln w="19050">
            <a:solidFill>
              <a:srgbClr val="FF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CH" altLang="it-IT" sz="2400">
              <a:latin typeface="Times New Roman" panose="02020603050405020304" pitchFamily="18" charset="0"/>
            </a:endParaRPr>
          </a:p>
        </p:txBody>
      </p:sp>
      <p:sp>
        <p:nvSpPr>
          <p:cNvPr id="25658" name="Freeform 138">
            <a:extLst>
              <a:ext uri="{FF2B5EF4-FFF2-40B4-BE49-F238E27FC236}">
                <a16:creationId xmlns:a16="http://schemas.microsoft.com/office/drawing/2014/main" id="{16000861-3778-C345-94F9-B2B471D3BB26}"/>
              </a:ext>
            </a:extLst>
          </p:cNvPr>
          <p:cNvSpPr>
            <a:spLocks/>
          </p:cNvSpPr>
          <p:nvPr/>
        </p:nvSpPr>
        <p:spPr bwMode="auto">
          <a:xfrm rot="19221998" flipV="1">
            <a:off x="5167313" y="4265613"/>
            <a:ext cx="1697037" cy="190500"/>
          </a:xfrm>
          <a:custGeom>
            <a:avLst/>
            <a:gdLst>
              <a:gd name="T0" fmla="*/ 0 w 1147"/>
              <a:gd name="T1" fmla="*/ 190500 h 302"/>
              <a:gd name="T2" fmla="*/ 170148 w 1147"/>
              <a:gd name="T3" fmla="*/ 163376 h 302"/>
              <a:gd name="T4" fmla="*/ 347693 w 1147"/>
              <a:gd name="T5" fmla="*/ 157068 h 302"/>
              <a:gd name="T6" fmla="*/ 553349 w 1147"/>
              <a:gd name="T7" fmla="*/ 166530 h 302"/>
              <a:gd name="T8" fmla="*/ 773802 w 1147"/>
              <a:gd name="T9" fmla="*/ 172207 h 302"/>
              <a:gd name="T10" fmla="*/ 1001651 w 1147"/>
              <a:gd name="T11" fmla="*/ 160222 h 302"/>
              <a:gd name="T12" fmla="*/ 1143687 w 1147"/>
              <a:gd name="T13" fmla="*/ 129944 h 302"/>
              <a:gd name="T14" fmla="*/ 1399648 w 1147"/>
              <a:gd name="T15" fmla="*/ 69387 h 302"/>
              <a:gd name="T16" fmla="*/ 1526890 w 1147"/>
              <a:gd name="T17" fmla="*/ 30278 h 302"/>
              <a:gd name="T18" fmla="*/ 1697037 w 1147"/>
              <a:gd name="T19" fmla="*/ 0 h 30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147"/>
              <a:gd name="T31" fmla="*/ 0 h 302"/>
              <a:gd name="T32" fmla="*/ 1147 w 1147"/>
              <a:gd name="T33" fmla="*/ 302 h 30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147" h="302">
                <a:moveTo>
                  <a:pt x="0" y="302"/>
                </a:moveTo>
                <a:lnTo>
                  <a:pt x="115" y="259"/>
                </a:lnTo>
                <a:lnTo>
                  <a:pt x="235" y="249"/>
                </a:lnTo>
                <a:lnTo>
                  <a:pt x="374" y="264"/>
                </a:lnTo>
                <a:lnTo>
                  <a:pt x="523" y="273"/>
                </a:lnTo>
                <a:lnTo>
                  <a:pt x="677" y="254"/>
                </a:lnTo>
                <a:lnTo>
                  <a:pt x="773" y="206"/>
                </a:lnTo>
                <a:lnTo>
                  <a:pt x="946" y="110"/>
                </a:lnTo>
                <a:lnTo>
                  <a:pt x="1032" y="48"/>
                </a:lnTo>
                <a:lnTo>
                  <a:pt x="1147" y="0"/>
                </a:lnTo>
              </a:path>
            </a:pathLst>
          </a:custGeom>
          <a:noFill/>
          <a:ln w="19050">
            <a:solidFill>
              <a:srgbClr val="0000CC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CH" altLang="it-IT" sz="2400">
              <a:latin typeface="Times New Roman" panose="02020603050405020304" pitchFamily="18" charset="0"/>
            </a:endParaRPr>
          </a:p>
        </p:txBody>
      </p:sp>
      <p:sp>
        <p:nvSpPr>
          <p:cNvPr id="25659" name="Freeform 139">
            <a:extLst>
              <a:ext uri="{FF2B5EF4-FFF2-40B4-BE49-F238E27FC236}">
                <a16:creationId xmlns:a16="http://schemas.microsoft.com/office/drawing/2014/main" id="{3CD79F69-FEE4-BB4F-850D-DD2E1F50F165}"/>
              </a:ext>
            </a:extLst>
          </p:cNvPr>
          <p:cNvSpPr>
            <a:spLocks/>
          </p:cNvSpPr>
          <p:nvPr/>
        </p:nvSpPr>
        <p:spPr bwMode="auto">
          <a:xfrm rot="-2203186">
            <a:off x="6361113" y="4724400"/>
            <a:ext cx="457200" cy="122238"/>
          </a:xfrm>
          <a:custGeom>
            <a:avLst/>
            <a:gdLst>
              <a:gd name="T0" fmla="*/ 0 w 288"/>
              <a:gd name="T1" fmla="*/ 122238 h 77"/>
              <a:gd name="T2" fmla="*/ 266700 w 288"/>
              <a:gd name="T3" fmla="*/ 68263 h 77"/>
              <a:gd name="T4" fmla="*/ 457200 w 288"/>
              <a:gd name="T5" fmla="*/ 0 h 77"/>
              <a:gd name="T6" fmla="*/ 0 60000 65536"/>
              <a:gd name="T7" fmla="*/ 0 60000 65536"/>
              <a:gd name="T8" fmla="*/ 0 60000 65536"/>
              <a:gd name="T9" fmla="*/ 0 w 288"/>
              <a:gd name="T10" fmla="*/ 0 h 77"/>
              <a:gd name="T11" fmla="*/ 288 w 288"/>
              <a:gd name="T12" fmla="*/ 77 h 7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77">
                <a:moveTo>
                  <a:pt x="0" y="77"/>
                </a:moveTo>
                <a:lnTo>
                  <a:pt x="168" y="43"/>
                </a:lnTo>
                <a:lnTo>
                  <a:pt x="288" y="0"/>
                </a:lnTo>
              </a:path>
            </a:pathLst>
          </a:custGeom>
          <a:noFill/>
          <a:ln w="762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CH" altLang="it-IT" sz="2400">
              <a:latin typeface="Times New Roman" panose="02020603050405020304" pitchFamily="18" charset="0"/>
            </a:endParaRPr>
          </a:p>
        </p:txBody>
      </p:sp>
      <p:sp>
        <p:nvSpPr>
          <p:cNvPr id="25660" name="Line 140">
            <a:extLst>
              <a:ext uri="{FF2B5EF4-FFF2-40B4-BE49-F238E27FC236}">
                <a16:creationId xmlns:a16="http://schemas.microsoft.com/office/drawing/2014/main" id="{CF265851-B505-5447-B5E1-07C03117D6A4}"/>
              </a:ext>
            </a:extLst>
          </p:cNvPr>
          <p:cNvSpPr>
            <a:spLocks noChangeShapeType="1"/>
          </p:cNvSpPr>
          <p:nvPr/>
        </p:nvSpPr>
        <p:spPr bwMode="auto">
          <a:xfrm rot="19396814" flipV="1">
            <a:off x="6772275" y="4341813"/>
            <a:ext cx="187325" cy="90487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5661" name="Freeform 141">
            <a:extLst>
              <a:ext uri="{FF2B5EF4-FFF2-40B4-BE49-F238E27FC236}">
                <a16:creationId xmlns:a16="http://schemas.microsoft.com/office/drawing/2014/main" id="{6448B76D-3EDB-A349-A827-965104A0B847}"/>
              </a:ext>
            </a:extLst>
          </p:cNvPr>
          <p:cNvSpPr>
            <a:spLocks/>
          </p:cNvSpPr>
          <p:nvPr/>
        </p:nvSpPr>
        <p:spPr bwMode="auto">
          <a:xfrm>
            <a:off x="8321675" y="3819525"/>
            <a:ext cx="390525" cy="579438"/>
          </a:xfrm>
          <a:custGeom>
            <a:avLst/>
            <a:gdLst>
              <a:gd name="T0" fmla="*/ 0 w 246"/>
              <a:gd name="T1" fmla="*/ 23813 h 365"/>
              <a:gd name="T2" fmla="*/ 93663 w 246"/>
              <a:gd name="T3" fmla="*/ 23813 h 365"/>
              <a:gd name="T4" fmla="*/ 382588 w 246"/>
              <a:gd name="T5" fmla="*/ 161925 h 365"/>
              <a:gd name="T6" fmla="*/ 139700 w 246"/>
              <a:gd name="T7" fmla="*/ 579438 h 365"/>
              <a:gd name="T8" fmla="*/ 0 60000 65536"/>
              <a:gd name="T9" fmla="*/ 0 60000 65536"/>
              <a:gd name="T10" fmla="*/ 0 60000 65536"/>
              <a:gd name="T11" fmla="*/ 0 60000 65536"/>
              <a:gd name="T12" fmla="*/ 0 w 246"/>
              <a:gd name="T13" fmla="*/ 0 h 365"/>
              <a:gd name="T14" fmla="*/ 246 w 246"/>
              <a:gd name="T15" fmla="*/ 365 h 36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6" h="365">
                <a:moveTo>
                  <a:pt x="0" y="15"/>
                </a:moveTo>
                <a:cubicBezTo>
                  <a:pt x="9" y="7"/>
                  <a:pt x="19" y="0"/>
                  <a:pt x="59" y="15"/>
                </a:cubicBezTo>
                <a:cubicBezTo>
                  <a:pt x="99" y="30"/>
                  <a:pt x="236" y="44"/>
                  <a:pt x="241" y="102"/>
                </a:cubicBezTo>
                <a:cubicBezTo>
                  <a:pt x="246" y="160"/>
                  <a:pt x="167" y="262"/>
                  <a:pt x="88" y="365"/>
                </a:cubicBez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CH" altLang="it-IT" sz="2400">
              <a:latin typeface="Times New Roman" panose="02020603050405020304" pitchFamily="18" charset="0"/>
            </a:endParaRPr>
          </a:p>
        </p:txBody>
      </p:sp>
      <p:sp>
        <p:nvSpPr>
          <p:cNvPr id="25662" name="Text Box 142">
            <a:extLst>
              <a:ext uri="{FF2B5EF4-FFF2-40B4-BE49-F238E27FC236}">
                <a16:creationId xmlns:a16="http://schemas.microsoft.com/office/drawing/2014/main" id="{EF607CC7-43E4-B74C-9463-ABAD657F41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635000"/>
            <a:ext cx="2338388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s-MX" altLang="it-IT" sz="1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Epithelial cell injury and activation</a:t>
            </a:r>
            <a:endParaRPr lang="es-ES" altLang="it-IT" sz="16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663" name="Text Box 143">
            <a:extLst>
              <a:ext uri="{FF2B5EF4-FFF2-40B4-BE49-F238E27FC236}">
                <a16:creationId xmlns:a16="http://schemas.microsoft.com/office/drawing/2014/main" id="{718AFA52-4241-F246-B487-3200297864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0063" y="1949450"/>
            <a:ext cx="9572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MX" altLang="it-IT" sz="1600" b="1" dirty="0">
                <a:solidFill>
                  <a:srgbClr val="DE2A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INJURY</a:t>
            </a:r>
            <a:endParaRPr lang="es-ES" altLang="it-IT" sz="1600" b="1" dirty="0">
              <a:solidFill>
                <a:srgbClr val="DE2A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664" name="Freeform 144">
            <a:extLst>
              <a:ext uri="{FF2B5EF4-FFF2-40B4-BE49-F238E27FC236}">
                <a16:creationId xmlns:a16="http://schemas.microsoft.com/office/drawing/2014/main" id="{5BD49DE6-9092-DE41-9B2F-98D52F138DB7}"/>
              </a:ext>
            </a:extLst>
          </p:cNvPr>
          <p:cNvSpPr>
            <a:spLocks/>
          </p:cNvSpPr>
          <p:nvPr/>
        </p:nvSpPr>
        <p:spPr bwMode="auto">
          <a:xfrm rot="8371265">
            <a:off x="2794000" y="1304925"/>
            <a:ext cx="169863" cy="700088"/>
          </a:xfrm>
          <a:custGeom>
            <a:avLst/>
            <a:gdLst>
              <a:gd name="T0" fmla="*/ 145956 w 135"/>
              <a:gd name="T1" fmla="*/ 0 h 672"/>
              <a:gd name="T2" fmla="*/ 0 w 135"/>
              <a:gd name="T3" fmla="*/ 189607 h 672"/>
              <a:gd name="T4" fmla="*/ 145956 w 135"/>
              <a:gd name="T5" fmla="*/ 189607 h 672"/>
              <a:gd name="T6" fmla="*/ 0 w 135"/>
              <a:gd name="T7" fmla="*/ 419844 h 672"/>
              <a:gd name="T8" fmla="*/ 169863 w 135"/>
              <a:gd name="T9" fmla="*/ 419844 h 672"/>
              <a:gd name="T10" fmla="*/ 0 w 135"/>
              <a:gd name="T11" fmla="*/ 700088 h 67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35"/>
              <a:gd name="T19" fmla="*/ 0 h 672"/>
              <a:gd name="T20" fmla="*/ 135 w 135"/>
              <a:gd name="T21" fmla="*/ 672 h 67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35" h="672">
                <a:moveTo>
                  <a:pt x="116" y="0"/>
                </a:moveTo>
                <a:lnTo>
                  <a:pt x="0" y="182"/>
                </a:lnTo>
                <a:lnTo>
                  <a:pt x="116" y="182"/>
                </a:lnTo>
                <a:lnTo>
                  <a:pt x="0" y="403"/>
                </a:lnTo>
                <a:lnTo>
                  <a:pt x="135" y="403"/>
                </a:lnTo>
                <a:lnTo>
                  <a:pt x="0" y="672"/>
                </a:lnTo>
              </a:path>
            </a:pathLst>
          </a:custGeom>
          <a:noFill/>
          <a:ln w="38100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CH" altLang="it-IT" sz="2400">
              <a:latin typeface="Times New Roman" panose="02020603050405020304" pitchFamily="18" charset="0"/>
            </a:endParaRPr>
          </a:p>
        </p:txBody>
      </p:sp>
      <p:sp>
        <p:nvSpPr>
          <p:cNvPr id="25665" name="Freeform 145">
            <a:extLst>
              <a:ext uri="{FF2B5EF4-FFF2-40B4-BE49-F238E27FC236}">
                <a16:creationId xmlns:a16="http://schemas.microsoft.com/office/drawing/2014/main" id="{A163AAF2-3F52-0047-B5F9-22CE27FE5168}"/>
              </a:ext>
            </a:extLst>
          </p:cNvPr>
          <p:cNvSpPr>
            <a:spLocks/>
          </p:cNvSpPr>
          <p:nvPr/>
        </p:nvSpPr>
        <p:spPr bwMode="auto">
          <a:xfrm rot="6338759">
            <a:off x="2657475" y="1639888"/>
            <a:ext cx="168275" cy="698500"/>
          </a:xfrm>
          <a:custGeom>
            <a:avLst/>
            <a:gdLst>
              <a:gd name="T0" fmla="*/ 144592 w 135"/>
              <a:gd name="T1" fmla="*/ 0 h 672"/>
              <a:gd name="T2" fmla="*/ 0 w 135"/>
              <a:gd name="T3" fmla="*/ 189177 h 672"/>
              <a:gd name="T4" fmla="*/ 144592 w 135"/>
              <a:gd name="T5" fmla="*/ 189177 h 672"/>
              <a:gd name="T6" fmla="*/ 0 w 135"/>
              <a:gd name="T7" fmla="*/ 418892 h 672"/>
              <a:gd name="T8" fmla="*/ 168275 w 135"/>
              <a:gd name="T9" fmla="*/ 418892 h 672"/>
              <a:gd name="T10" fmla="*/ 0 w 135"/>
              <a:gd name="T11" fmla="*/ 698500 h 67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35"/>
              <a:gd name="T19" fmla="*/ 0 h 672"/>
              <a:gd name="T20" fmla="*/ 135 w 135"/>
              <a:gd name="T21" fmla="*/ 672 h 67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35" h="672">
                <a:moveTo>
                  <a:pt x="116" y="0"/>
                </a:moveTo>
                <a:lnTo>
                  <a:pt x="0" y="182"/>
                </a:lnTo>
                <a:lnTo>
                  <a:pt x="116" y="182"/>
                </a:lnTo>
                <a:lnTo>
                  <a:pt x="0" y="403"/>
                </a:lnTo>
                <a:lnTo>
                  <a:pt x="135" y="403"/>
                </a:lnTo>
                <a:lnTo>
                  <a:pt x="0" y="672"/>
                </a:lnTo>
              </a:path>
            </a:pathLst>
          </a:custGeom>
          <a:noFill/>
          <a:ln w="38100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CH" altLang="it-IT" sz="2400">
              <a:latin typeface="Times New Roman" panose="02020603050405020304" pitchFamily="18" charset="0"/>
            </a:endParaRPr>
          </a:p>
        </p:txBody>
      </p:sp>
      <p:sp>
        <p:nvSpPr>
          <p:cNvPr id="25666" name="Freeform 146">
            <a:extLst>
              <a:ext uri="{FF2B5EF4-FFF2-40B4-BE49-F238E27FC236}">
                <a16:creationId xmlns:a16="http://schemas.microsoft.com/office/drawing/2014/main" id="{A3027634-068C-1D4D-ADC8-0E24859581BE}"/>
              </a:ext>
            </a:extLst>
          </p:cNvPr>
          <p:cNvSpPr>
            <a:spLocks/>
          </p:cNvSpPr>
          <p:nvPr/>
        </p:nvSpPr>
        <p:spPr bwMode="auto">
          <a:xfrm rot="4365483">
            <a:off x="2551906" y="1923257"/>
            <a:ext cx="168275" cy="700088"/>
          </a:xfrm>
          <a:custGeom>
            <a:avLst/>
            <a:gdLst>
              <a:gd name="T0" fmla="*/ 144592 w 135"/>
              <a:gd name="T1" fmla="*/ 0 h 672"/>
              <a:gd name="T2" fmla="*/ 0 w 135"/>
              <a:gd name="T3" fmla="*/ 189607 h 672"/>
              <a:gd name="T4" fmla="*/ 144592 w 135"/>
              <a:gd name="T5" fmla="*/ 189607 h 672"/>
              <a:gd name="T6" fmla="*/ 0 w 135"/>
              <a:gd name="T7" fmla="*/ 419844 h 672"/>
              <a:gd name="T8" fmla="*/ 168275 w 135"/>
              <a:gd name="T9" fmla="*/ 419844 h 672"/>
              <a:gd name="T10" fmla="*/ 0 w 135"/>
              <a:gd name="T11" fmla="*/ 700088 h 67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35"/>
              <a:gd name="T19" fmla="*/ 0 h 672"/>
              <a:gd name="T20" fmla="*/ 135 w 135"/>
              <a:gd name="T21" fmla="*/ 672 h 67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35" h="672">
                <a:moveTo>
                  <a:pt x="116" y="0"/>
                </a:moveTo>
                <a:lnTo>
                  <a:pt x="0" y="182"/>
                </a:lnTo>
                <a:lnTo>
                  <a:pt x="116" y="182"/>
                </a:lnTo>
                <a:lnTo>
                  <a:pt x="0" y="403"/>
                </a:lnTo>
                <a:lnTo>
                  <a:pt x="135" y="403"/>
                </a:lnTo>
                <a:lnTo>
                  <a:pt x="0" y="672"/>
                </a:lnTo>
              </a:path>
            </a:pathLst>
          </a:custGeom>
          <a:noFill/>
          <a:ln w="38100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CH" altLang="it-IT" sz="2400">
              <a:latin typeface="Times New Roman" panose="02020603050405020304" pitchFamily="18" charset="0"/>
            </a:endParaRPr>
          </a:p>
        </p:txBody>
      </p:sp>
      <p:sp>
        <p:nvSpPr>
          <p:cNvPr id="25667" name="Freeform 147">
            <a:extLst>
              <a:ext uri="{FF2B5EF4-FFF2-40B4-BE49-F238E27FC236}">
                <a16:creationId xmlns:a16="http://schemas.microsoft.com/office/drawing/2014/main" id="{E7EA45B7-F34F-944E-834C-E8E0C8FF1BD1}"/>
              </a:ext>
            </a:extLst>
          </p:cNvPr>
          <p:cNvSpPr>
            <a:spLocks/>
          </p:cNvSpPr>
          <p:nvPr/>
        </p:nvSpPr>
        <p:spPr bwMode="auto">
          <a:xfrm>
            <a:off x="2239963" y="4763"/>
            <a:ext cx="3398837" cy="390525"/>
          </a:xfrm>
          <a:custGeom>
            <a:avLst/>
            <a:gdLst>
              <a:gd name="T0" fmla="*/ 976312 w 2141"/>
              <a:gd name="T1" fmla="*/ 390525 h 246"/>
              <a:gd name="T2" fmla="*/ 1036637 w 2141"/>
              <a:gd name="T3" fmla="*/ 265113 h 246"/>
              <a:gd name="T4" fmla="*/ 976312 w 2141"/>
              <a:gd name="T5" fmla="*/ 171450 h 246"/>
              <a:gd name="T6" fmla="*/ 762000 w 2141"/>
              <a:gd name="T7" fmla="*/ 92075 h 246"/>
              <a:gd name="T8" fmla="*/ 366712 w 2141"/>
              <a:gd name="T9" fmla="*/ 46038 h 246"/>
              <a:gd name="T10" fmla="*/ 0 w 2141"/>
              <a:gd name="T11" fmla="*/ 0 h 246"/>
              <a:gd name="T12" fmla="*/ 3398837 w 2141"/>
              <a:gd name="T13" fmla="*/ 0 h 246"/>
              <a:gd name="T14" fmla="*/ 3230561 w 2141"/>
              <a:gd name="T15" fmla="*/ 30163 h 246"/>
              <a:gd name="T16" fmla="*/ 3076574 w 2141"/>
              <a:gd name="T17" fmla="*/ 61913 h 246"/>
              <a:gd name="T18" fmla="*/ 2998786 w 2141"/>
              <a:gd name="T19" fmla="*/ 150813 h 246"/>
              <a:gd name="T20" fmla="*/ 1646237 w 2141"/>
              <a:gd name="T21" fmla="*/ 139700 h 246"/>
              <a:gd name="T22" fmla="*/ 1204912 w 2141"/>
              <a:gd name="T23" fmla="*/ 265113 h 246"/>
              <a:gd name="T24" fmla="*/ 976312 w 2141"/>
              <a:gd name="T25" fmla="*/ 390525 h 24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141"/>
              <a:gd name="T40" fmla="*/ 0 h 246"/>
              <a:gd name="T41" fmla="*/ 2141 w 2141"/>
              <a:gd name="T42" fmla="*/ 246 h 24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141" h="246">
                <a:moveTo>
                  <a:pt x="615" y="246"/>
                </a:moveTo>
                <a:lnTo>
                  <a:pt x="653" y="167"/>
                </a:lnTo>
                <a:lnTo>
                  <a:pt x="615" y="108"/>
                </a:lnTo>
                <a:lnTo>
                  <a:pt x="480" y="58"/>
                </a:lnTo>
                <a:lnTo>
                  <a:pt x="231" y="29"/>
                </a:lnTo>
                <a:lnTo>
                  <a:pt x="0" y="0"/>
                </a:lnTo>
                <a:lnTo>
                  <a:pt x="2141" y="0"/>
                </a:lnTo>
                <a:lnTo>
                  <a:pt x="2035" y="19"/>
                </a:lnTo>
                <a:lnTo>
                  <a:pt x="1938" y="39"/>
                </a:lnTo>
                <a:lnTo>
                  <a:pt x="1889" y="95"/>
                </a:lnTo>
                <a:lnTo>
                  <a:pt x="1037" y="88"/>
                </a:lnTo>
                <a:lnTo>
                  <a:pt x="759" y="167"/>
                </a:lnTo>
                <a:lnTo>
                  <a:pt x="615" y="246"/>
                </a:lnTo>
                <a:close/>
              </a:path>
            </a:pathLst>
          </a:custGeom>
          <a:solidFill>
            <a:srgbClr val="FFF0E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CH" altLang="it-IT" sz="2400">
              <a:latin typeface="Times New Roman" panose="02020603050405020304" pitchFamily="18" charset="0"/>
            </a:endParaRPr>
          </a:p>
        </p:txBody>
      </p:sp>
      <p:sp>
        <p:nvSpPr>
          <p:cNvPr id="25668" name="Freeform 148">
            <a:extLst>
              <a:ext uri="{FF2B5EF4-FFF2-40B4-BE49-F238E27FC236}">
                <a16:creationId xmlns:a16="http://schemas.microsoft.com/office/drawing/2014/main" id="{E2D38F0A-A037-CD4F-B9EC-74DBE452293A}"/>
              </a:ext>
            </a:extLst>
          </p:cNvPr>
          <p:cNvSpPr>
            <a:spLocks/>
          </p:cNvSpPr>
          <p:nvPr/>
        </p:nvSpPr>
        <p:spPr bwMode="auto">
          <a:xfrm>
            <a:off x="4541838" y="0"/>
            <a:ext cx="3175" cy="6888163"/>
          </a:xfrm>
          <a:custGeom>
            <a:avLst/>
            <a:gdLst>
              <a:gd name="T0" fmla="*/ 0 w 1"/>
              <a:gd name="T1" fmla="*/ 0 h 4339"/>
              <a:gd name="T2" fmla="*/ 3175 w 1"/>
              <a:gd name="T3" fmla="*/ 6888163 h 4339"/>
              <a:gd name="T4" fmla="*/ 0 60000 65536"/>
              <a:gd name="T5" fmla="*/ 0 60000 65536"/>
              <a:gd name="T6" fmla="*/ 0 w 1"/>
              <a:gd name="T7" fmla="*/ 0 h 4339"/>
              <a:gd name="T8" fmla="*/ 1 w 1"/>
              <a:gd name="T9" fmla="*/ 4339 h 433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4339">
                <a:moveTo>
                  <a:pt x="0" y="0"/>
                </a:moveTo>
                <a:lnTo>
                  <a:pt x="1" y="4339"/>
                </a:lnTo>
              </a:path>
            </a:pathLst>
          </a:cu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CH" altLang="it-IT" sz="2400">
              <a:latin typeface="Times New Roman" panose="02020603050405020304" pitchFamily="18" charset="0"/>
            </a:endParaRPr>
          </a:p>
        </p:txBody>
      </p:sp>
      <p:sp>
        <p:nvSpPr>
          <p:cNvPr id="25669" name="Freeform 149">
            <a:extLst>
              <a:ext uri="{FF2B5EF4-FFF2-40B4-BE49-F238E27FC236}">
                <a16:creationId xmlns:a16="http://schemas.microsoft.com/office/drawing/2014/main" id="{337AEDF9-CB4F-844C-942C-40F494D35E88}"/>
              </a:ext>
            </a:extLst>
          </p:cNvPr>
          <p:cNvSpPr>
            <a:spLocks/>
          </p:cNvSpPr>
          <p:nvPr/>
        </p:nvSpPr>
        <p:spPr bwMode="auto">
          <a:xfrm>
            <a:off x="1908175" y="-7938"/>
            <a:ext cx="1392238" cy="3235326"/>
          </a:xfrm>
          <a:custGeom>
            <a:avLst/>
            <a:gdLst>
              <a:gd name="T0" fmla="*/ 31786 w 876"/>
              <a:gd name="T1" fmla="*/ 3235326 h 2038"/>
              <a:gd name="T2" fmla="*/ 12715 w 876"/>
              <a:gd name="T3" fmla="*/ 3078163 h 2038"/>
              <a:gd name="T4" fmla="*/ 0 w 876"/>
              <a:gd name="T5" fmla="*/ 2868613 h 2038"/>
              <a:gd name="T6" fmla="*/ 4768 w 876"/>
              <a:gd name="T7" fmla="*/ 2595563 h 2038"/>
              <a:gd name="T8" fmla="*/ 27018 w 876"/>
              <a:gd name="T9" fmla="*/ 2366963 h 2038"/>
              <a:gd name="T10" fmla="*/ 82644 w 876"/>
              <a:gd name="T11" fmla="*/ 2165351 h 2038"/>
              <a:gd name="T12" fmla="*/ 166878 w 876"/>
              <a:gd name="T13" fmla="*/ 2098676 h 2038"/>
              <a:gd name="T14" fmla="*/ 216147 w 876"/>
              <a:gd name="T15" fmla="*/ 1952626 h 2038"/>
              <a:gd name="T16" fmla="*/ 228861 w 876"/>
              <a:gd name="T17" fmla="*/ 1816101 h 2038"/>
              <a:gd name="T18" fmla="*/ 230450 w 876"/>
              <a:gd name="T19" fmla="*/ 1755776 h 2038"/>
              <a:gd name="T20" fmla="*/ 262237 w 876"/>
              <a:gd name="T21" fmla="*/ 1635126 h 2038"/>
              <a:gd name="T22" fmla="*/ 343292 w 876"/>
              <a:gd name="T23" fmla="*/ 1471613 h 2038"/>
              <a:gd name="T24" fmla="*/ 468847 w 876"/>
              <a:gd name="T25" fmla="*/ 1265238 h 2038"/>
              <a:gd name="T26" fmla="*/ 670690 w 876"/>
              <a:gd name="T27" fmla="*/ 985838 h 2038"/>
              <a:gd name="T28" fmla="*/ 773995 w 876"/>
              <a:gd name="T29" fmla="*/ 854075 h 2038"/>
              <a:gd name="T30" fmla="*/ 858229 w 876"/>
              <a:gd name="T31" fmla="*/ 771525 h 2038"/>
              <a:gd name="T32" fmla="*/ 1004446 w 876"/>
              <a:gd name="T33" fmla="*/ 628650 h 2038"/>
              <a:gd name="T34" fmla="*/ 1160198 w 876"/>
              <a:gd name="T35" fmla="*/ 500063 h 2038"/>
              <a:gd name="T36" fmla="*/ 1271450 w 876"/>
              <a:gd name="T37" fmla="*/ 427038 h 2038"/>
              <a:gd name="T38" fmla="*/ 1363630 w 876"/>
              <a:gd name="T39" fmla="*/ 339725 h 2038"/>
              <a:gd name="T40" fmla="*/ 1392238 w 876"/>
              <a:gd name="T41" fmla="*/ 276225 h 2038"/>
              <a:gd name="T42" fmla="*/ 1368398 w 876"/>
              <a:gd name="T43" fmla="*/ 219075 h 2038"/>
              <a:gd name="T44" fmla="*/ 1339791 w 876"/>
              <a:gd name="T45" fmla="*/ 176213 h 2038"/>
              <a:gd name="T46" fmla="*/ 1273040 w 876"/>
              <a:gd name="T47" fmla="*/ 150813 h 2038"/>
              <a:gd name="T48" fmla="*/ 1161788 w 876"/>
              <a:gd name="T49" fmla="*/ 119063 h 2038"/>
              <a:gd name="T50" fmla="*/ 1029875 w 876"/>
              <a:gd name="T51" fmla="*/ 88900 h 2038"/>
              <a:gd name="T52" fmla="*/ 877301 w 876"/>
              <a:gd name="T53" fmla="*/ 58738 h 2038"/>
              <a:gd name="T54" fmla="*/ 704066 w 876"/>
              <a:gd name="T55" fmla="*/ 58738 h 2038"/>
              <a:gd name="T56" fmla="*/ 349649 w 876"/>
              <a:gd name="T57" fmla="*/ 0 h 2038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876"/>
              <a:gd name="T88" fmla="*/ 0 h 2038"/>
              <a:gd name="T89" fmla="*/ 876 w 876"/>
              <a:gd name="T90" fmla="*/ 2038 h 2038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876" h="2038">
                <a:moveTo>
                  <a:pt x="20" y="2038"/>
                </a:moveTo>
                <a:lnTo>
                  <a:pt x="8" y="1939"/>
                </a:lnTo>
                <a:lnTo>
                  <a:pt x="0" y="1807"/>
                </a:lnTo>
                <a:lnTo>
                  <a:pt x="3" y="1635"/>
                </a:lnTo>
                <a:lnTo>
                  <a:pt x="17" y="1491"/>
                </a:lnTo>
                <a:lnTo>
                  <a:pt x="52" y="1364"/>
                </a:lnTo>
                <a:lnTo>
                  <a:pt x="105" y="1322"/>
                </a:lnTo>
                <a:lnTo>
                  <a:pt x="136" y="1230"/>
                </a:lnTo>
                <a:lnTo>
                  <a:pt x="144" y="1144"/>
                </a:lnTo>
                <a:lnTo>
                  <a:pt x="145" y="1106"/>
                </a:lnTo>
                <a:lnTo>
                  <a:pt x="165" y="1030"/>
                </a:lnTo>
                <a:lnTo>
                  <a:pt x="216" y="927"/>
                </a:lnTo>
                <a:lnTo>
                  <a:pt x="295" y="797"/>
                </a:lnTo>
                <a:lnTo>
                  <a:pt x="422" y="621"/>
                </a:lnTo>
                <a:lnTo>
                  <a:pt x="487" y="538"/>
                </a:lnTo>
                <a:lnTo>
                  <a:pt x="540" y="486"/>
                </a:lnTo>
                <a:lnTo>
                  <a:pt x="632" y="396"/>
                </a:lnTo>
                <a:lnTo>
                  <a:pt x="730" y="315"/>
                </a:lnTo>
                <a:lnTo>
                  <a:pt x="800" y="269"/>
                </a:lnTo>
                <a:lnTo>
                  <a:pt x="858" y="214"/>
                </a:lnTo>
                <a:lnTo>
                  <a:pt x="876" y="174"/>
                </a:lnTo>
                <a:lnTo>
                  <a:pt x="861" y="138"/>
                </a:lnTo>
                <a:lnTo>
                  <a:pt x="843" y="111"/>
                </a:lnTo>
                <a:lnTo>
                  <a:pt x="801" y="95"/>
                </a:lnTo>
                <a:lnTo>
                  <a:pt x="731" y="75"/>
                </a:lnTo>
                <a:lnTo>
                  <a:pt x="648" y="56"/>
                </a:lnTo>
                <a:lnTo>
                  <a:pt x="552" y="37"/>
                </a:lnTo>
                <a:lnTo>
                  <a:pt x="443" y="37"/>
                </a:lnTo>
                <a:lnTo>
                  <a:pt x="220" y="0"/>
                </a:lnTo>
              </a:path>
            </a:pathLst>
          </a:custGeom>
          <a:noFill/>
          <a:ln w="762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CH" altLang="it-IT" sz="2400">
              <a:latin typeface="Times New Roman" panose="02020603050405020304" pitchFamily="18" charset="0"/>
            </a:endParaRPr>
          </a:p>
        </p:txBody>
      </p:sp>
      <p:sp>
        <p:nvSpPr>
          <p:cNvPr id="25670" name="Freeform 150">
            <a:extLst>
              <a:ext uri="{FF2B5EF4-FFF2-40B4-BE49-F238E27FC236}">
                <a16:creationId xmlns:a16="http://schemas.microsoft.com/office/drawing/2014/main" id="{04D9441B-26BB-164D-A640-D8525A446D93}"/>
              </a:ext>
            </a:extLst>
          </p:cNvPr>
          <p:cNvSpPr>
            <a:spLocks/>
          </p:cNvSpPr>
          <p:nvPr/>
        </p:nvSpPr>
        <p:spPr bwMode="auto">
          <a:xfrm>
            <a:off x="2489200" y="0"/>
            <a:ext cx="995363" cy="630238"/>
          </a:xfrm>
          <a:custGeom>
            <a:avLst/>
            <a:gdLst>
              <a:gd name="T0" fmla="*/ 520700 w 627"/>
              <a:gd name="T1" fmla="*/ 588963 h 397"/>
              <a:gd name="T2" fmla="*/ 512763 w 627"/>
              <a:gd name="T3" fmla="*/ 611188 h 397"/>
              <a:gd name="T4" fmla="*/ 538163 w 627"/>
              <a:gd name="T5" fmla="*/ 625475 h 397"/>
              <a:gd name="T6" fmla="*/ 574675 w 627"/>
              <a:gd name="T7" fmla="*/ 630238 h 397"/>
              <a:gd name="T8" fmla="*/ 615950 w 627"/>
              <a:gd name="T9" fmla="*/ 620713 h 397"/>
              <a:gd name="T10" fmla="*/ 647700 w 627"/>
              <a:gd name="T11" fmla="*/ 598488 h 397"/>
              <a:gd name="T12" fmla="*/ 701675 w 627"/>
              <a:gd name="T13" fmla="*/ 541338 h 397"/>
              <a:gd name="T14" fmla="*/ 793750 w 627"/>
              <a:gd name="T15" fmla="*/ 479425 h 397"/>
              <a:gd name="T16" fmla="*/ 892175 w 627"/>
              <a:gd name="T17" fmla="*/ 446088 h 397"/>
              <a:gd name="T18" fmla="*/ 974725 w 627"/>
              <a:gd name="T19" fmla="*/ 376238 h 397"/>
              <a:gd name="T20" fmla="*/ 995363 w 627"/>
              <a:gd name="T21" fmla="*/ 284163 h 397"/>
              <a:gd name="T22" fmla="*/ 985838 w 627"/>
              <a:gd name="T23" fmla="*/ 173038 h 397"/>
              <a:gd name="T24" fmla="*/ 873125 w 627"/>
              <a:gd name="T25" fmla="*/ 92075 h 397"/>
              <a:gd name="T26" fmla="*/ 674688 w 627"/>
              <a:gd name="T27" fmla="*/ 1588 h 397"/>
              <a:gd name="T28" fmla="*/ 0 w 627"/>
              <a:gd name="T29" fmla="*/ 0 h 397"/>
              <a:gd name="T30" fmla="*/ 166688 w 627"/>
              <a:gd name="T31" fmla="*/ 22225 h 397"/>
              <a:gd name="T32" fmla="*/ 301625 w 627"/>
              <a:gd name="T33" fmla="*/ 25400 h 397"/>
              <a:gd name="T34" fmla="*/ 390525 w 627"/>
              <a:gd name="T35" fmla="*/ 30163 h 397"/>
              <a:gd name="T36" fmla="*/ 517525 w 627"/>
              <a:gd name="T37" fmla="*/ 66675 h 397"/>
              <a:gd name="T38" fmla="*/ 631825 w 627"/>
              <a:gd name="T39" fmla="*/ 88900 h 397"/>
              <a:gd name="T40" fmla="*/ 709613 w 627"/>
              <a:gd name="T41" fmla="*/ 117475 h 397"/>
              <a:gd name="T42" fmla="*/ 792163 w 627"/>
              <a:gd name="T43" fmla="*/ 161925 h 397"/>
              <a:gd name="T44" fmla="*/ 842963 w 627"/>
              <a:gd name="T45" fmla="*/ 244475 h 397"/>
              <a:gd name="T46" fmla="*/ 815975 w 627"/>
              <a:gd name="T47" fmla="*/ 358775 h 397"/>
              <a:gd name="T48" fmla="*/ 717550 w 627"/>
              <a:gd name="T49" fmla="*/ 422275 h 397"/>
              <a:gd name="T50" fmla="*/ 603250 w 627"/>
              <a:gd name="T51" fmla="*/ 506413 h 397"/>
              <a:gd name="T52" fmla="*/ 552450 w 627"/>
              <a:gd name="T53" fmla="*/ 549275 h 397"/>
              <a:gd name="T54" fmla="*/ 520700 w 627"/>
              <a:gd name="T55" fmla="*/ 588963 h 397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627"/>
              <a:gd name="T85" fmla="*/ 0 h 397"/>
              <a:gd name="T86" fmla="*/ 627 w 627"/>
              <a:gd name="T87" fmla="*/ 397 h 397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627" h="397">
                <a:moveTo>
                  <a:pt x="328" y="371"/>
                </a:moveTo>
                <a:lnTo>
                  <a:pt x="323" y="385"/>
                </a:lnTo>
                <a:lnTo>
                  <a:pt x="339" y="394"/>
                </a:lnTo>
                <a:lnTo>
                  <a:pt x="362" y="397"/>
                </a:lnTo>
                <a:lnTo>
                  <a:pt x="388" y="391"/>
                </a:lnTo>
                <a:lnTo>
                  <a:pt x="408" y="377"/>
                </a:lnTo>
                <a:lnTo>
                  <a:pt x="442" y="341"/>
                </a:lnTo>
                <a:lnTo>
                  <a:pt x="500" y="302"/>
                </a:lnTo>
                <a:lnTo>
                  <a:pt x="562" y="281"/>
                </a:lnTo>
                <a:lnTo>
                  <a:pt x="614" y="237"/>
                </a:lnTo>
                <a:lnTo>
                  <a:pt x="627" y="179"/>
                </a:lnTo>
                <a:lnTo>
                  <a:pt x="621" y="109"/>
                </a:lnTo>
                <a:lnTo>
                  <a:pt x="550" y="58"/>
                </a:lnTo>
                <a:lnTo>
                  <a:pt x="425" y="1"/>
                </a:lnTo>
                <a:lnTo>
                  <a:pt x="0" y="0"/>
                </a:lnTo>
                <a:lnTo>
                  <a:pt x="105" y="14"/>
                </a:lnTo>
                <a:lnTo>
                  <a:pt x="190" y="16"/>
                </a:lnTo>
                <a:lnTo>
                  <a:pt x="246" y="19"/>
                </a:lnTo>
                <a:lnTo>
                  <a:pt x="326" y="42"/>
                </a:lnTo>
                <a:lnTo>
                  <a:pt x="398" y="56"/>
                </a:lnTo>
                <a:lnTo>
                  <a:pt x="447" y="74"/>
                </a:lnTo>
                <a:lnTo>
                  <a:pt x="499" y="102"/>
                </a:lnTo>
                <a:lnTo>
                  <a:pt x="531" y="154"/>
                </a:lnTo>
                <a:lnTo>
                  <a:pt x="514" y="226"/>
                </a:lnTo>
                <a:lnTo>
                  <a:pt x="452" y="266"/>
                </a:lnTo>
                <a:lnTo>
                  <a:pt x="380" y="319"/>
                </a:lnTo>
                <a:lnTo>
                  <a:pt x="348" y="346"/>
                </a:lnTo>
                <a:lnTo>
                  <a:pt x="328" y="371"/>
                </a:lnTo>
                <a:close/>
              </a:path>
            </a:pathLst>
          </a:custGeom>
          <a:gradFill rotWithShape="0">
            <a:gsLst>
              <a:gs pos="0">
                <a:srgbClr val="DCC28E"/>
              </a:gs>
              <a:gs pos="50000">
                <a:srgbClr val="FFE1A5"/>
              </a:gs>
              <a:gs pos="100000">
                <a:srgbClr val="DCC28E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CH" altLang="it-IT" sz="2400">
              <a:latin typeface="Times New Roman" panose="02020603050405020304" pitchFamily="18" charset="0"/>
            </a:endParaRPr>
          </a:p>
        </p:txBody>
      </p:sp>
      <p:sp>
        <p:nvSpPr>
          <p:cNvPr id="25671" name="Freeform 151">
            <a:extLst>
              <a:ext uri="{FF2B5EF4-FFF2-40B4-BE49-F238E27FC236}">
                <a16:creationId xmlns:a16="http://schemas.microsoft.com/office/drawing/2014/main" id="{8F3699C8-D3FA-1644-B785-E45AD555746B}"/>
              </a:ext>
            </a:extLst>
          </p:cNvPr>
          <p:cNvSpPr>
            <a:spLocks/>
          </p:cNvSpPr>
          <p:nvPr/>
        </p:nvSpPr>
        <p:spPr bwMode="auto">
          <a:xfrm>
            <a:off x="1984375" y="841375"/>
            <a:ext cx="796925" cy="1589088"/>
          </a:xfrm>
          <a:custGeom>
            <a:avLst/>
            <a:gdLst>
              <a:gd name="T0" fmla="*/ 698500 w 502"/>
              <a:gd name="T1" fmla="*/ 33338 h 1001"/>
              <a:gd name="T2" fmla="*/ 595313 w 502"/>
              <a:gd name="T3" fmla="*/ 147638 h 1001"/>
              <a:gd name="T4" fmla="*/ 515938 w 502"/>
              <a:gd name="T5" fmla="*/ 242888 h 1001"/>
              <a:gd name="T6" fmla="*/ 425450 w 502"/>
              <a:gd name="T7" fmla="*/ 365125 h 1001"/>
              <a:gd name="T8" fmla="*/ 344488 w 502"/>
              <a:gd name="T9" fmla="*/ 514350 h 1001"/>
              <a:gd name="T10" fmla="*/ 249238 w 502"/>
              <a:gd name="T11" fmla="*/ 679450 h 1001"/>
              <a:gd name="T12" fmla="*/ 171450 w 502"/>
              <a:gd name="T13" fmla="*/ 877888 h 1001"/>
              <a:gd name="T14" fmla="*/ 176213 w 502"/>
              <a:gd name="T15" fmla="*/ 979488 h 1001"/>
              <a:gd name="T16" fmla="*/ 166688 w 502"/>
              <a:gd name="T17" fmla="*/ 1104900 h 1001"/>
              <a:gd name="T18" fmla="*/ 150813 w 502"/>
              <a:gd name="T19" fmla="*/ 1189038 h 1001"/>
              <a:gd name="T20" fmla="*/ 107950 w 502"/>
              <a:gd name="T21" fmla="*/ 1284288 h 1001"/>
              <a:gd name="T22" fmla="*/ 41275 w 502"/>
              <a:gd name="T23" fmla="*/ 1331913 h 1001"/>
              <a:gd name="T24" fmla="*/ 14288 w 502"/>
              <a:gd name="T25" fmla="*/ 1416050 h 1001"/>
              <a:gd name="T26" fmla="*/ 0 w 502"/>
              <a:gd name="T27" fmla="*/ 1512888 h 1001"/>
              <a:gd name="T28" fmla="*/ 3175 w 502"/>
              <a:gd name="T29" fmla="*/ 1576388 h 1001"/>
              <a:gd name="T30" fmla="*/ 25400 w 502"/>
              <a:gd name="T31" fmla="*/ 1589088 h 1001"/>
              <a:gd name="T32" fmla="*/ 55563 w 502"/>
              <a:gd name="T33" fmla="*/ 1554163 h 1001"/>
              <a:gd name="T34" fmla="*/ 103188 w 502"/>
              <a:gd name="T35" fmla="*/ 1431925 h 1001"/>
              <a:gd name="T36" fmla="*/ 161925 w 502"/>
              <a:gd name="T37" fmla="*/ 1317625 h 1001"/>
              <a:gd name="T38" fmla="*/ 220663 w 502"/>
              <a:gd name="T39" fmla="*/ 1195388 h 1001"/>
              <a:gd name="T40" fmla="*/ 252413 w 502"/>
              <a:gd name="T41" fmla="*/ 1073150 h 1001"/>
              <a:gd name="T42" fmla="*/ 255588 w 502"/>
              <a:gd name="T43" fmla="*/ 990600 h 1001"/>
              <a:gd name="T44" fmla="*/ 260350 w 502"/>
              <a:gd name="T45" fmla="*/ 893763 h 1001"/>
              <a:gd name="T46" fmla="*/ 311150 w 502"/>
              <a:gd name="T47" fmla="*/ 771525 h 1001"/>
              <a:gd name="T48" fmla="*/ 342900 w 502"/>
              <a:gd name="T49" fmla="*/ 715963 h 1001"/>
              <a:gd name="T50" fmla="*/ 415925 w 502"/>
              <a:gd name="T51" fmla="*/ 668338 h 1001"/>
              <a:gd name="T52" fmla="*/ 487363 w 502"/>
              <a:gd name="T53" fmla="*/ 619125 h 1001"/>
              <a:gd name="T54" fmla="*/ 546100 w 502"/>
              <a:gd name="T55" fmla="*/ 555625 h 1001"/>
              <a:gd name="T56" fmla="*/ 590550 w 502"/>
              <a:gd name="T57" fmla="*/ 506413 h 1001"/>
              <a:gd name="T58" fmla="*/ 620713 w 502"/>
              <a:gd name="T59" fmla="*/ 414338 h 1001"/>
              <a:gd name="T60" fmla="*/ 631825 w 502"/>
              <a:gd name="T61" fmla="*/ 300038 h 1001"/>
              <a:gd name="T62" fmla="*/ 649288 w 502"/>
              <a:gd name="T63" fmla="*/ 220663 h 1001"/>
              <a:gd name="T64" fmla="*/ 696913 w 502"/>
              <a:gd name="T65" fmla="*/ 147638 h 1001"/>
              <a:gd name="T66" fmla="*/ 762000 w 502"/>
              <a:gd name="T67" fmla="*/ 95250 h 1001"/>
              <a:gd name="T68" fmla="*/ 796925 w 502"/>
              <a:gd name="T69" fmla="*/ 47625 h 1001"/>
              <a:gd name="T70" fmla="*/ 787400 w 502"/>
              <a:gd name="T71" fmla="*/ 7938 h 1001"/>
              <a:gd name="T72" fmla="*/ 760413 w 502"/>
              <a:gd name="T73" fmla="*/ 0 h 1001"/>
              <a:gd name="T74" fmla="*/ 698500 w 502"/>
              <a:gd name="T75" fmla="*/ 33338 h 1001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502"/>
              <a:gd name="T115" fmla="*/ 0 h 1001"/>
              <a:gd name="T116" fmla="*/ 502 w 502"/>
              <a:gd name="T117" fmla="*/ 1001 h 1001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502" h="1001">
                <a:moveTo>
                  <a:pt x="440" y="21"/>
                </a:moveTo>
                <a:lnTo>
                  <a:pt x="375" y="93"/>
                </a:lnTo>
                <a:lnTo>
                  <a:pt x="325" y="153"/>
                </a:lnTo>
                <a:lnTo>
                  <a:pt x="268" y="230"/>
                </a:lnTo>
                <a:lnTo>
                  <a:pt x="217" y="324"/>
                </a:lnTo>
                <a:lnTo>
                  <a:pt x="157" y="428"/>
                </a:lnTo>
                <a:lnTo>
                  <a:pt x="108" y="553"/>
                </a:lnTo>
                <a:lnTo>
                  <a:pt x="111" y="617"/>
                </a:lnTo>
                <a:lnTo>
                  <a:pt x="105" y="696"/>
                </a:lnTo>
                <a:lnTo>
                  <a:pt x="95" y="749"/>
                </a:lnTo>
                <a:lnTo>
                  <a:pt x="68" y="809"/>
                </a:lnTo>
                <a:lnTo>
                  <a:pt x="26" y="839"/>
                </a:lnTo>
                <a:lnTo>
                  <a:pt x="9" y="892"/>
                </a:lnTo>
                <a:lnTo>
                  <a:pt x="0" y="953"/>
                </a:lnTo>
                <a:lnTo>
                  <a:pt x="2" y="993"/>
                </a:lnTo>
                <a:lnTo>
                  <a:pt x="16" y="1001"/>
                </a:lnTo>
                <a:lnTo>
                  <a:pt x="35" y="979"/>
                </a:lnTo>
                <a:lnTo>
                  <a:pt x="65" y="902"/>
                </a:lnTo>
                <a:lnTo>
                  <a:pt x="102" y="830"/>
                </a:lnTo>
                <a:lnTo>
                  <a:pt x="139" y="753"/>
                </a:lnTo>
                <a:lnTo>
                  <a:pt x="159" y="676"/>
                </a:lnTo>
                <a:lnTo>
                  <a:pt x="161" y="624"/>
                </a:lnTo>
                <a:lnTo>
                  <a:pt x="164" y="563"/>
                </a:lnTo>
                <a:lnTo>
                  <a:pt x="196" y="486"/>
                </a:lnTo>
                <a:lnTo>
                  <a:pt x="216" y="451"/>
                </a:lnTo>
                <a:lnTo>
                  <a:pt x="262" y="421"/>
                </a:lnTo>
                <a:lnTo>
                  <a:pt x="307" y="390"/>
                </a:lnTo>
                <a:lnTo>
                  <a:pt x="344" y="350"/>
                </a:lnTo>
                <a:lnTo>
                  <a:pt x="372" y="319"/>
                </a:lnTo>
                <a:lnTo>
                  <a:pt x="391" y="261"/>
                </a:lnTo>
                <a:lnTo>
                  <a:pt x="398" y="189"/>
                </a:lnTo>
                <a:lnTo>
                  <a:pt x="409" y="139"/>
                </a:lnTo>
                <a:lnTo>
                  <a:pt x="439" y="93"/>
                </a:lnTo>
                <a:lnTo>
                  <a:pt x="480" y="60"/>
                </a:lnTo>
                <a:lnTo>
                  <a:pt x="502" y="30"/>
                </a:lnTo>
                <a:lnTo>
                  <a:pt x="496" y="5"/>
                </a:lnTo>
                <a:lnTo>
                  <a:pt x="479" y="0"/>
                </a:lnTo>
                <a:lnTo>
                  <a:pt x="440" y="21"/>
                </a:lnTo>
                <a:close/>
              </a:path>
            </a:pathLst>
          </a:custGeom>
          <a:gradFill rotWithShape="0">
            <a:gsLst>
              <a:gs pos="0">
                <a:srgbClr val="DCC28E"/>
              </a:gs>
              <a:gs pos="50000">
                <a:srgbClr val="FFE1A5"/>
              </a:gs>
              <a:gs pos="100000">
                <a:srgbClr val="DCC28E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CH" altLang="it-IT" sz="2400">
              <a:latin typeface="Times New Roman" panose="02020603050405020304" pitchFamily="18" charset="0"/>
            </a:endParaRPr>
          </a:p>
        </p:txBody>
      </p:sp>
      <p:sp>
        <p:nvSpPr>
          <p:cNvPr id="25672" name="Freeform 152">
            <a:extLst>
              <a:ext uri="{FF2B5EF4-FFF2-40B4-BE49-F238E27FC236}">
                <a16:creationId xmlns:a16="http://schemas.microsoft.com/office/drawing/2014/main" id="{97B4CC2E-33F0-404F-8E34-CE04E5C5F0A5}"/>
              </a:ext>
            </a:extLst>
          </p:cNvPr>
          <p:cNvSpPr>
            <a:spLocks/>
          </p:cNvSpPr>
          <p:nvPr/>
        </p:nvSpPr>
        <p:spPr bwMode="auto">
          <a:xfrm rot="-206989">
            <a:off x="2755900" y="600075"/>
            <a:ext cx="563563" cy="528638"/>
          </a:xfrm>
          <a:custGeom>
            <a:avLst/>
            <a:gdLst>
              <a:gd name="T0" fmla="*/ 0 w 309"/>
              <a:gd name="T1" fmla="*/ 185487 h 285"/>
              <a:gd name="T2" fmla="*/ 9119 w 309"/>
              <a:gd name="T3" fmla="*/ 231859 h 285"/>
              <a:gd name="T4" fmla="*/ 69305 w 309"/>
              <a:gd name="T5" fmla="*/ 306054 h 285"/>
              <a:gd name="T6" fmla="*/ 125844 w 309"/>
              <a:gd name="T7" fmla="*/ 359845 h 285"/>
              <a:gd name="T8" fmla="*/ 180559 w 309"/>
              <a:gd name="T9" fmla="*/ 430330 h 285"/>
              <a:gd name="T10" fmla="*/ 251688 w 309"/>
              <a:gd name="T11" fmla="*/ 487831 h 285"/>
              <a:gd name="T12" fmla="*/ 291813 w 309"/>
              <a:gd name="T13" fmla="*/ 528638 h 285"/>
              <a:gd name="T14" fmla="*/ 310051 w 309"/>
              <a:gd name="T15" fmla="*/ 511944 h 285"/>
              <a:gd name="T16" fmla="*/ 300932 w 309"/>
              <a:gd name="T17" fmla="*/ 482266 h 285"/>
              <a:gd name="T18" fmla="*/ 320994 w 309"/>
              <a:gd name="T19" fmla="*/ 460008 h 285"/>
              <a:gd name="T20" fmla="*/ 350175 w 309"/>
              <a:gd name="T21" fmla="*/ 487831 h 285"/>
              <a:gd name="T22" fmla="*/ 379356 w 309"/>
              <a:gd name="T23" fmla="*/ 487831 h 285"/>
              <a:gd name="T24" fmla="*/ 379356 w 309"/>
              <a:gd name="T25" fmla="*/ 467427 h 285"/>
              <a:gd name="T26" fmla="*/ 364766 w 309"/>
              <a:gd name="T27" fmla="*/ 439604 h 285"/>
              <a:gd name="T28" fmla="*/ 399418 w 309"/>
              <a:gd name="T29" fmla="*/ 439604 h 285"/>
              <a:gd name="T30" fmla="*/ 428600 w 309"/>
              <a:gd name="T31" fmla="*/ 454443 h 285"/>
              <a:gd name="T32" fmla="*/ 437719 w 309"/>
              <a:gd name="T33" fmla="*/ 439604 h 285"/>
              <a:gd name="T34" fmla="*/ 426776 w 309"/>
              <a:gd name="T35" fmla="*/ 409926 h 285"/>
              <a:gd name="T36" fmla="*/ 443190 w 309"/>
              <a:gd name="T37" fmla="*/ 398797 h 285"/>
              <a:gd name="T38" fmla="*/ 477843 w 309"/>
              <a:gd name="T39" fmla="*/ 419201 h 285"/>
              <a:gd name="T40" fmla="*/ 486962 w 309"/>
              <a:gd name="T41" fmla="*/ 395087 h 285"/>
              <a:gd name="T42" fmla="*/ 477843 w 309"/>
              <a:gd name="T43" fmla="*/ 369119 h 285"/>
              <a:gd name="T44" fmla="*/ 521615 w 309"/>
              <a:gd name="T45" fmla="*/ 374684 h 285"/>
              <a:gd name="T46" fmla="*/ 530734 w 309"/>
              <a:gd name="T47" fmla="*/ 354280 h 285"/>
              <a:gd name="T48" fmla="*/ 496081 w 309"/>
              <a:gd name="T49" fmla="*/ 326457 h 285"/>
              <a:gd name="T50" fmla="*/ 514320 w 309"/>
              <a:gd name="T51" fmla="*/ 306054 h 285"/>
              <a:gd name="T52" fmla="*/ 554444 w 309"/>
              <a:gd name="T53" fmla="*/ 326457 h 285"/>
              <a:gd name="T54" fmla="*/ 563563 w 309"/>
              <a:gd name="T55" fmla="*/ 309763 h 285"/>
              <a:gd name="T56" fmla="*/ 525263 w 309"/>
              <a:gd name="T57" fmla="*/ 252262 h 285"/>
              <a:gd name="T58" fmla="*/ 481491 w 309"/>
              <a:gd name="T59" fmla="*/ 191052 h 285"/>
              <a:gd name="T60" fmla="*/ 428600 w 309"/>
              <a:gd name="T61" fmla="*/ 133551 h 285"/>
              <a:gd name="T62" fmla="*/ 326465 w 309"/>
              <a:gd name="T63" fmla="*/ 53791 h 285"/>
              <a:gd name="T64" fmla="*/ 282693 w 309"/>
              <a:gd name="T65" fmla="*/ 22258 h 285"/>
              <a:gd name="T66" fmla="*/ 233450 w 309"/>
              <a:gd name="T67" fmla="*/ 0 h 285"/>
              <a:gd name="T68" fmla="*/ 186030 w 309"/>
              <a:gd name="T69" fmla="*/ 27823 h 285"/>
              <a:gd name="T70" fmla="*/ 109430 w 309"/>
              <a:gd name="T71" fmla="*/ 79759 h 285"/>
              <a:gd name="T72" fmla="*/ 43772 w 309"/>
              <a:gd name="T73" fmla="*/ 133551 h 285"/>
              <a:gd name="T74" fmla="*/ 0 w 309"/>
              <a:gd name="T75" fmla="*/ 185487 h 285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309"/>
              <a:gd name="T115" fmla="*/ 0 h 285"/>
              <a:gd name="T116" fmla="*/ 309 w 309"/>
              <a:gd name="T117" fmla="*/ 285 h 285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309" h="285">
                <a:moveTo>
                  <a:pt x="0" y="100"/>
                </a:moveTo>
                <a:lnTo>
                  <a:pt x="5" y="125"/>
                </a:lnTo>
                <a:lnTo>
                  <a:pt x="38" y="165"/>
                </a:lnTo>
                <a:lnTo>
                  <a:pt x="69" y="194"/>
                </a:lnTo>
                <a:lnTo>
                  <a:pt x="99" y="232"/>
                </a:lnTo>
                <a:lnTo>
                  <a:pt x="138" y="263"/>
                </a:lnTo>
                <a:lnTo>
                  <a:pt x="160" y="285"/>
                </a:lnTo>
                <a:lnTo>
                  <a:pt x="170" y="276"/>
                </a:lnTo>
                <a:lnTo>
                  <a:pt x="165" y="260"/>
                </a:lnTo>
                <a:lnTo>
                  <a:pt x="176" y="248"/>
                </a:lnTo>
                <a:lnTo>
                  <a:pt x="192" y="263"/>
                </a:lnTo>
                <a:lnTo>
                  <a:pt x="208" y="263"/>
                </a:lnTo>
                <a:lnTo>
                  <a:pt x="208" y="252"/>
                </a:lnTo>
                <a:lnTo>
                  <a:pt x="200" y="237"/>
                </a:lnTo>
                <a:lnTo>
                  <a:pt x="219" y="237"/>
                </a:lnTo>
                <a:lnTo>
                  <a:pt x="235" y="245"/>
                </a:lnTo>
                <a:lnTo>
                  <a:pt x="240" y="237"/>
                </a:lnTo>
                <a:lnTo>
                  <a:pt x="234" y="221"/>
                </a:lnTo>
                <a:lnTo>
                  <a:pt x="243" y="215"/>
                </a:lnTo>
                <a:lnTo>
                  <a:pt x="262" y="226"/>
                </a:lnTo>
                <a:lnTo>
                  <a:pt x="267" y="213"/>
                </a:lnTo>
                <a:lnTo>
                  <a:pt x="262" y="199"/>
                </a:lnTo>
                <a:lnTo>
                  <a:pt x="286" y="202"/>
                </a:lnTo>
                <a:lnTo>
                  <a:pt x="291" y="191"/>
                </a:lnTo>
                <a:lnTo>
                  <a:pt x="272" y="176"/>
                </a:lnTo>
                <a:lnTo>
                  <a:pt x="282" y="165"/>
                </a:lnTo>
                <a:lnTo>
                  <a:pt x="304" y="176"/>
                </a:lnTo>
                <a:lnTo>
                  <a:pt x="309" y="167"/>
                </a:lnTo>
                <a:lnTo>
                  <a:pt x="288" y="136"/>
                </a:lnTo>
                <a:lnTo>
                  <a:pt x="264" y="103"/>
                </a:lnTo>
                <a:lnTo>
                  <a:pt x="235" y="72"/>
                </a:lnTo>
                <a:lnTo>
                  <a:pt x="179" y="29"/>
                </a:lnTo>
                <a:lnTo>
                  <a:pt x="155" y="12"/>
                </a:lnTo>
                <a:lnTo>
                  <a:pt x="128" y="0"/>
                </a:lnTo>
                <a:lnTo>
                  <a:pt x="102" y="15"/>
                </a:lnTo>
                <a:lnTo>
                  <a:pt x="60" y="43"/>
                </a:lnTo>
                <a:cubicBezTo>
                  <a:pt x="47" y="51"/>
                  <a:pt x="35" y="62"/>
                  <a:pt x="24" y="72"/>
                </a:cubicBezTo>
                <a:cubicBezTo>
                  <a:pt x="15" y="80"/>
                  <a:pt x="11" y="89"/>
                  <a:pt x="0" y="100"/>
                </a:cubicBezTo>
                <a:close/>
              </a:path>
            </a:pathLst>
          </a:custGeom>
          <a:gradFill rotWithShape="0">
            <a:gsLst>
              <a:gs pos="0">
                <a:srgbClr val="DCC28E"/>
              </a:gs>
              <a:gs pos="50000">
                <a:srgbClr val="FFE1A5"/>
              </a:gs>
              <a:gs pos="100000">
                <a:srgbClr val="DCC28E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CH" altLang="it-IT" sz="2400">
              <a:latin typeface="Times New Roman" panose="02020603050405020304" pitchFamily="18" charset="0"/>
            </a:endParaRPr>
          </a:p>
        </p:txBody>
      </p:sp>
      <p:sp>
        <p:nvSpPr>
          <p:cNvPr id="25673" name="Freeform 153">
            <a:extLst>
              <a:ext uri="{FF2B5EF4-FFF2-40B4-BE49-F238E27FC236}">
                <a16:creationId xmlns:a16="http://schemas.microsoft.com/office/drawing/2014/main" id="{C8995E68-4D08-964C-9F31-570C5FA83C06}"/>
              </a:ext>
            </a:extLst>
          </p:cNvPr>
          <p:cNvSpPr>
            <a:spLocks/>
          </p:cNvSpPr>
          <p:nvPr/>
        </p:nvSpPr>
        <p:spPr bwMode="auto">
          <a:xfrm rot="-206989">
            <a:off x="2860675" y="719138"/>
            <a:ext cx="131763" cy="136525"/>
          </a:xfrm>
          <a:custGeom>
            <a:avLst/>
            <a:gdLst>
              <a:gd name="T0" fmla="*/ 86012 w 72"/>
              <a:gd name="T1" fmla="*/ 5611 h 73"/>
              <a:gd name="T2" fmla="*/ 53071 w 72"/>
              <a:gd name="T3" fmla="*/ 0 h 73"/>
              <a:gd name="T4" fmla="*/ 21960 w 72"/>
              <a:gd name="T5" fmla="*/ 16832 h 73"/>
              <a:gd name="T6" fmla="*/ 9150 w 72"/>
              <a:gd name="T7" fmla="*/ 56106 h 73"/>
              <a:gd name="T8" fmla="*/ 0 w 72"/>
              <a:gd name="T9" fmla="*/ 89770 h 73"/>
              <a:gd name="T10" fmla="*/ 12810 w 72"/>
              <a:gd name="T11" fmla="*/ 125304 h 73"/>
              <a:gd name="T12" fmla="*/ 47581 w 72"/>
              <a:gd name="T13" fmla="*/ 136525 h 73"/>
              <a:gd name="T14" fmla="*/ 71372 w 72"/>
              <a:gd name="T15" fmla="*/ 129044 h 73"/>
              <a:gd name="T16" fmla="*/ 91502 w 72"/>
              <a:gd name="T17" fmla="*/ 114083 h 73"/>
              <a:gd name="T18" fmla="*/ 126273 w 72"/>
              <a:gd name="T19" fmla="*/ 91640 h 73"/>
              <a:gd name="T20" fmla="*/ 129933 w 72"/>
              <a:gd name="T21" fmla="*/ 56106 h 73"/>
              <a:gd name="T22" fmla="*/ 131763 w 72"/>
              <a:gd name="T23" fmla="*/ 31793 h 73"/>
              <a:gd name="T24" fmla="*/ 120783 w 72"/>
              <a:gd name="T25" fmla="*/ 11221 h 73"/>
              <a:gd name="T26" fmla="*/ 86012 w 72"/>
              <a:gd name="T27" fmla="*/ 5611 h 7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72"/>
              <a:gd name="T43" fmla="*/ 0 h 73"/>
              <a:gd name="T44" fmla="*/ 72 w 72"/>
              <a:gd name="T45" fmla="*/ 73 h 73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72" h="73">
                <a:moveTo>
                  <a:pt x="47" y="3"/>
                </a:moveTo>
                <a:lnTo>
                  <a:pt x="29" y="0"/>
                </a:lnTo>
                <a:lnTo>
                  <a:pt x="12" y="9"/>
                </a:lnTo>
                <a:lnTo>
                  <a:pt x="5" y="30"/>
                </a:lnTo>
                <a:lnTo>
                  <a:pt x="0" y="48"/>
                </a:lnTo>
                <a:lnTo>
                  <a:pt x="7" y="67"/>
                </a:lnTo>
                <a:lnTo>
                  <a:pt x="26" y="73"/>
                </a:lnTo>
                <a:lnTo>
                  <a:pt x="39" y="69"/>
                </a:lnTo>
                <a:lnTo>
                  <a:pt x="50" y="61"/>
                </a:lnTo>
                <a:lnTo>
                  <a:pt x="69" y="49"/>
                </a:lnTo>
                <a:lnTo>
                  <a:pt x="71" y="30"/>
                </a:lnTo>
                <a:lnTo>
                  <a:pt x="72" y="17"/>
                </a:lnTo>
                <a:lnTo>
                  <a:pt x="66" y="6"/>
                </a:lnTo>
                <a:lnTo>
                  <a:pt x="47" y="3"/>
                </a:lnTo>
                <a:close/>
              </a:path>
            </a:pathLst>
          </a:custGeom>
          <a:solidFill>
            <a:schemeClr val="tx1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CH" altLang="it-IT" sz="2400">
              <a:latin typeface="Times New Roman" panose="02020603050405020304" pitchFamily="18" charset="0"/>
            </a:endParaRPr>
          </a:p>
        </p:txBody>
      </p:sp>
      <p:sp>
        <p:nvSpPr>
          <p:cNvPr id="25674" name="Freeform 154">
            <a:extLst>
              <a:ext uri="{FF2B5EF4-FFF2-40B4-BE49-F238E27FC236}">
                <a16:creationId xmlns:a16="http://schemas.microsoft.com/office/drawing/2014/main" id="{560E9127-A876-CE49-9C08-962E9092E50B}"/>
              </a:ext>
            </a:extLst>
          </p:cNvPr>
          <p:cNvSpPr>
            <a:spLocks/>
          </p:cNvSpPr>
          <p:nvPr/>
        </p:nvSpPr>
        <p:spPr bwMode="auto">
          <a:xfrm rot="-725850">
            <a:off x="2327275" y="1219200"/>
            <a:ext cx="223838" cy="219075"/>
          </a:xfrm>
          <a:custGeom>
            <a:avLst/>
            <a:gdLst>
              <a:gd name="T0" fmla="*/ 211099 w 123"/>
              <a:gd name="T1" fmla="*/ 0 h 118"/>
              <a:gd name="T2" fmla="*/ 149225 w 123"/>
              <a:gd name="T3" fmla="*/ 31562 h 118"/>
              <a:gd name="T4" fmla="*/ 70973 w 123"/>
              <a:gd name="T5" fmla="*/ 107681 h 118"/>
              <a:gd name="T6" fmla="*/ 18198 w 123"/>
              <a:gd name="T7" fmla="*/ 159665 h 118"/>
              <a:gd name="T8" fmla="*/ 0 w 123"/>
              <a:gd name="T9" fmla="*/ 198653 h 118"/>
              <a:gd name="T10" fmla="*/ 10919 w 123"/>
              <a:gd name="T11" fmla="*/ 219075 h 118"/>
              <a:gd name="T12" fmla="*/ 45496 w 123"/>
              <a:gd name="T13" fmla="*/ 209792 h 118"/>
              <a:gd name="T14" fmla="*/ 80072 w 123"/>
              <a:gd name="T15" fmla="*/ 165235 h 118"/>
              <a:gd name="T16" fmla="*/ 112829 w 123"/>
              <a:gd name="T17" fmla="*/ 146669 h 118"/>
              <a:gd name="T18" fmla="*/ 154685 w 123"/>
              <a:gd name="T19" fmla="*/ 120677 h 118"/>
              <a:gd name="T20" fmla="*/ 207460 w 123"/>
              <a:gd name="T21" fmla="*/ 66836 h 118"/>
              <a:gd name="T22" fmla="*/ 223838 w 123"/>
              <a:gd name="T23" fmla="*/ 35275 h 118"/>
              <a:gd name="T24" fmla="*/ 211099 w 123"/>
              <a:gd name="T25" fmla="*/ 0 h 11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3"/>
              <a:gd name="T40" fmla="*/ 0 h 118"/>
              <a:gd name="T41" fmla="*/ 123 w 123"/>
              <a:gd name="T42" fmla="*/ 118 h 11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3" h="118">
                <a:moveTo>
                  <a:pt x="116" y="0"/>
                </a:moveTo>
                <a:lnTo>
                  <a:pt x="82" y="17"/>
                </a:lnTo>
                <a:lnTo>
                  <a:pt x="39" y="58"/>
                </a:lnTo>
                <a:lnTo>
                  <a:pt x="10" y="86"/>
                </a:lnTo>
                <a:lnTo>
                  <a:pt x="0" y="107"/>
                </a:lnTo>
                <a:lnTo>
                  <a:pt x="6" y="118"/>
                </a:lnTo>
                <a:lnTo>
                  <a:pt x="25" y="113"/>
                </a:lnTo>
                <a:lnTo>
                  <a:pt x="44" y="89"/>
                </a:lnTo>
                <a:lnTo>
                  <a:pt x="62" y="79"/>
                </a:lnTo>
                <a:lnTo>
                  <a:pt x="85" y="65"/>
                </a:lnTo>
                <a:lnTo>
                  <a:pt x="114" y="36"/>
                </a:lnTo>
                <a:lnTo>
                  <a:pt x="123" y="19"/>
                </a:lnTo>
                <a:lnTo>
                  <a:pt x="116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CH" altLang="it-IT" sz="2400">
              <a:latin typeface="Times New Roman" panose="02020603050405020304" pitchFamily="18" charset="0"/>
            </a:endParaRPr>
          </a:p>
        </p:txBody>
      </p:sp>
      <p:sp>
        <p:nvSpPr>
          <p:cNvPr id="25675" name="Freeform 155">
            <a:extLst>
              <a:ext uri="{FF2B5EF4-FFF2-40B4-BE49-F238E27FC236}">
                <a16:creationId xmlns:a16="http://schemas.microsoft.com/office/drawing/2014/main" id="{F4D07E9B-8136-0046-92A3-EF60E45FA1CD}"/>
              </a:ext>
            </a:extLst>
          </p:cNvPr>
          <p:cNvSpPr>
            <a:spLocks/>
          </p:cNvSpPr>
          <p:nvPr/>
        </p:nvSpPr>
        <p:spPr bwMode="auto">
          <a:xfrm>
            <a:off x="1936750" y="2438400"/>
            <a:ext cx="263525" cy="788988"/>
          </a:xfrm>
          <a:custGeom>
            <a:avLst/>
            <a:gdLst>
              <a:gd name="T0" fmla="*/ 57496 w 165"/>
              <a:gd name="T1" fmla="*/ 0 h 497"/>
              <a:gd name="T2" fmla="*/ 25554 w 165"/>
              <a:gd name="T3" fmla="*/ 19050 h 497"/>
              <a:gd name="T4" fmla="*/ 19165 w 165"/>
              <a:gd name="T5" fmla="*/ 76200 h 497"/>
              <a:gd name="T6" fmla="*/ 14374 w 165"/>
              <a:gd name="T7" fmla="*/ 141288 h 497"/>
              <a:gd name="T8" fmla="*/ 6388 w 165"/>
              <a:gd name="T9" fmla="*/ 193675 h 497"/>
              <a:gd name="T10" fmla="*/ 0 w 165"/>
              <a:gd name="T11" fmla="*/ 255588 h 497"/>
              <a:gd name="T12" fmla="*/ 6388 w 165"/>
              <a:gd name="T13" fmla="*/ 342900 h 497"/>
              <a:gd name="T14" fmla="*/ 3194 w 165"/>
              <a:gd name="T15" fmla="*/ 441325 h 497"/>
              <a:gd name="T16" fmla="*/ 3194 w 165"/>
              <a:gd name="T17" fmla="*/ 549275 h 497"/>
              <a:gd name="T18" fmla="*/ 6388 w 165"/>
              <a:gd name="T19" fmla="*/ 628650 h 497"/>
              <a:gd name="T20" fmla="*/ 14374 w 165"/>
              <a:gd name="T21" fmla="*/ 688975 h 497"/>
              <a:gd name="T22" fmla="*/ 25554 w 165"/>
              <a:gd name="T23" fmla="*/ 762000 h 497"/>
              <a:gd name="T24" fmla="*/ 30345 w 165"/>
              <a:gd name="T25" fmla="*/ 788988 h 497"/>
              <a:gd name="T26" fmla="*/ 263525 w 165"/>
              <a:gd name="T27" fmla="*/ 735013 h 497"/>
              <a:gd name="T28" fmla="*/ 249151 w 165"/>
              <a:gd name="T29" fmla="*/ 693738 h 497"/>
              <a:gd name="T30" fmla="*/ 210820 w 165"/>
              <a:gd name="T31" fmla="*/ 650875 h 497"/>
              <a:gd name="T32" fmla="*/ 129367 w 165"/>
              <a:gd name="T33" fmla="*/ 552450 h 497"/>
              <a:gd name="T34" fmla="*/ 91036 w 165"/>
              <a:gd name="T35" fmla="*/ 460375 h 497"/>
              <a:gd name="T36" fmla="*/ 102216 w 165"/>
              <a:gd name="T37" fmla="*/ 339725 h 497"/>
              <a:gd name="T38" fmla="*/ 114993 w 165"/>
              <a:gd name="T39" fmla="*/ 263525 h 497"/>
              <a:gd name="T40" fmla="*/ 110201 w 165"/>
              <a:gd name="T41" fmla="*/ 144463 h 497"/>
              <a:gd name="T42" fmla="*/ 114993 w 165"/>
              <a:gd name="T43" fmla="*/ 68263 h 497"/>
              <a:gd name="T44" fmla="*/ 99022 w 165"/>
              <a:gd name="T45" fmla="*/ 7938 h 497"/>
              <a:gd name="T46" fmla="*/ 57496 w 165"/>
              <a:gd name="T47" fmla="*/ 0 h 497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165"/>
              <a:gd name="T73" fmla="*/ 0 h 497"/>
              <a:gd name="T74" fmla="*/ 165 w 165"/>
              <a:gd name="T75" fmla="*/ 497 h 497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165" h="497">
                <a:moveTo>
                  <a:pt x="36" y="0"/>
                </a:moveTo>
                <a:lnTo>
                  <a:pt x="16" y="12"/>
                </a:lnTo>
                <a:lnTo>
                  <a:pt x="12" y="48"/>
                </a:lnTo>
                <a:lnTo>
                  <a:pt x="9" y="89"/>
                </a:lnTo>
                <a:lnTo>
                  <a:pt x="4" y="122"/>
                </a:lnTo>
                <a:lnTo>
                  <a:pt x="0" y="161"/>
                </a:lnTo>
                <a:lnTo>
                  <a:pt x="4" y="216"/>
                </a:lnTo>
                <a:lnTo>
                  <a:pt x="2" y="278"/>
                </a:lnTo>
                <a:lnTo>
                  <a:pt x="2" y="346"/>
                </a:lnTo>
                <a:lnTo>
                  <a:pt x="4" y="396"/>
                </a:lnTo>
                <a:lnTo>
                  <a:pt x="9" y="434"/>
                </a:lnTo>
                <a:lnTo>
                  <a:pt x="16" y="480"/>
                </a:lnTo>
                <a:lnTo>
                  <a:pt x="19" y="497"/>
                </a:lnTo>
                <a:lnTo>
                  <a:pt x="165" y="463"/>
                </a:lnTo>
                <a:lnTo>
                  <a:pt x="156" y="437"/>
                </a:lnTo>
                <a:lnTo>
                  <a:pt x="132" y="410"/>
                </a:lnTo>
                <a:lnTo>
                  <a:pt x="81" y="348"/>
                </a:lnTo>
                <a:lnTo>
                  <a:pt x="57" y="290"/>
                </a:lnTo>
                <a:lnTo>
                  <a:pt x="64" y="214"/>
                </a:lnTo>
                <a:lnTo>
                  <a:pt x="72" y="166"/>
                </a:lnTo>
                <a:lnTo>
                  <a:pt x="69" y="91"/>
                </a:lnTo>
                <a:lnTo>
                  <a:pt x="72" y="43"/>
                </a:lnTo>
                <a:lnTo>
                  <a:pt x="62" y="5"/>
                </a:lnTo>
                <a:lnTo>
                  <a:pt x="36" y="0"/>
                </a:lnTo>
                <a:close/>
              </a:path>
            </a:pathLst>
          </a:custGeom>
          <a:gradFill rotWithShape="0">
            <a:gsLst>
              <a:gs pos="0">
                <a:srgbClr val="DCC28E"/>
              </a:gs>
              <a:gs pos="50000">
                <a:srgbClr val="FFE1A5"/>
              </a:gs>
              <a:gs pos="100000">
                <a:srgbClr val="DCC28E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CH" altLang="it-IT" sz="2400">
              <a:latin typeface="Times New Roman" panose="02020603050405020304" pitchFamily="18" charset="0"/>
            </a:endParaRPr>
          </a:p>
        </p:txBody>
      </p:sp>
      <p:sp>
        <p:nvSpPr>
          <p:cNvPr id="25676" name="Freeform 156">
            <a:extLst>
              <a:ext uri="{FF2B5EF4-FFF2-40B4-BE49-F238E27FC236}">
                <a16:creationId xmlns:a16="http://schemas.microsoft.com/office/drawing/2014/main" id="{43A43A25-361F-5446-A9A9-4285FC079839}"/>
              </a:ext>
            </a:extLst>
          </p:cNvPr>
          <p:cNvSpPr>
            <a:spLocks/>
          </p:cNvSpPr>
          <p:nvPr/>
        </p:nvSpPr>
        <p:spPr bwMode="auto">
          <a:xfrm>
            <a:off x="2011363" y="3135313"/>
            <a:ext cx="112712" cy="80962"/>
          </a:xfrm>
          <a:custGeom>
            <a:avLst/>
            <a:gdLst>
              <a:gd name="T0" fmla="*/ 0 w 70"/>
              <a:gd name="T1" fmla="*/ 80962 h 51"/>
              <a:gd name="T2" fmla="*/ 112712 w 70"/>
              <a:gd name="T3" fmla="*/ 53975 h 51"/>
              <a:gd name="T4" fmla="*/ 85339 w 70"/>
              <a:gd name="T5" fmla="*/ 19050 h 51"/>
              <a:gd name="T6" fmla="*/ 54746 w 70"/>
              <a:gd name="T7" fmla="*/ 0 h 51"/>
              <a:gd name="T8" fmla="*/ 19322 w 70"/>
              <a:gd name="T9" fmla="*/ 11112 h 51"/>
              <a:gd name="T10" fmla="*/ 11271 w 70"/>
              <a:gd name="T11" fmla="*/ 42862 h 51"/>
              <a:gd name="T12" fmla="*/ 0 w 70"/>
              <a:gd name="T13" fmla="*/ 80962 h 5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0"/>
              <a:gd name="T22" fmla="*/ 0 h 51"/>
              <a:gd name="T23" fmla="*/ 70 w 70"/>
              <a:gd name="T24" fmla="*/ 51 h 5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0" h="51">
                <a:moveTo>
                  <a:pt x="0" y="51"/>
                </a:moveTo>
                <a:lnTo>
                  <a:pt x="70" y="34"/>
                </a:lnTo>
                <a:lnTo>
                  <a:pt x="53" y="12"/>
                </a:lnTo>
                <a:lnTo>
                  <a:pt x="34" y="0"/>
                </a:lnTo>
                <a:lnTo>
                  <a:pt x="12" y="7"/>
                </a:lnTo>
                <a:lnTo>
                  <a:pt x="7" y="27"/>
                </a:lnTo>
                <a:lnTo>
                  <a:pt x="0" y="51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CH" altLang="it-IT" sz="2400">
              <a:latin typeface="Times New Roman" panose="02020603050405020304" pitchFamily="18" charset="0"/>
            </a:endParaRPr>
          </a:p>
        </p:txBody>
      </p:sp>
      <p:sp>
        <p:nvSpPr>
          <p:cNvPr id="25677" name="Freeform 157">
            <a:extLst>
              <a:ext uri="{FF2B5EF4-FFF2-40B4-BE49-F238E27FC236}">
                <a16:creationId xmlns:a16="http://schemas.microsoft.com/office/drawing/2014/main" id="{3A076973-739F-5E4C-BC26-A50F5D9E03D1}"/>
              </a:ext>
            </a:extLst>
          </p:cNvPr>
          <p:cNvSpPr>
            <a:spLocks/>
          </p:cNvSpPr>
          <p:nvPr/>
        </p:nvSpPr>
        <p:spPr bwMode="auto">
          <a:xfrm>
            <a:off x="61913" y="2657475"/>
            <a:ext cx="4478337" cy="1060450"/>
          </a:xfrm>
          <a:custGeom>
            <a:avLst/>
            <a:gdLst>
              <a:gd name="T0" fmla="*/ 4478337 w 2822"/>
              <a:gd name="T1" fmla="*/ 0 h 668"/>
              <a:gd name="T2" fmla="*/ 0 w 2822"/>
              <a:gd name="T3" fmla="*/ 1060450 h 668"/>
              <a:gd name="T4" fmla="*/ 0 60000 65536"/>
              <a:gd name="T5" fmla="*/ 0 60000 65536"/>
              <a:gd name="T6" fmla="*/ 0 w 2822"/>
              <a:gd name="T7" fmla="*/ 0 h 668"/>
              <a:gd name="T8" fmla="*/ 2822 w 2822"/>
              <a:gd name="T9" fmla="*/ 668 h 66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822" h="668">
                <a:moveTo>
                  <a:pt x="2822" y="0"/>
                </a:moveTo>
                <a:lnTo>
                  <a:pt x="0" y="668"/>
                </a:lnTo>
              </a:path>
            </a:pathLst>
          </a:cu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CH" altLang="it-IT" sz="2400">
              <a:latin typeface="Times New Roman" panose="02020603050405020304" pitchFamily="18" charset="0"/>
            </a:endParaRPr>
          </a:p>
        </p:txBody>
      </p:sp>
      <p:sp>
        <p:nvSpPr>
          <p:cNvPr id="25678" name="Freeform 158">
            <a:extLst>
              <a:ext uri="{FF2B5EF4-FFF2-40B4-BE49-F238E27FC236}">
                <a16:creationId xmlns:a16="http://schemas.microsoft.com/office/drawing/2014/main" id="{F290B335-D8E8-9E41-AFF0-A47C1261C7CD}"/>
              </a:ext>
            </a:extLst>
          </p:cNvPr>
          <p:cNvSpPr>
            <a:spLocks/>
          </p:cNvSpPr>
          <p:nvPr/>
        </p:nvSpPr>
        <p:spPr bwMode="auto">
          <a:xfrm>
            <a:off x="3573463" y="3760788"/>
            <a:ext cx="479425" cy="636587"/>
          </a:xfrm>
          <a:custGeom>
            <a:avLst/>
            <a:gdLst>
              <a:gd name="T0" fmla="*/ 311150 w 302"/>
              <a:gd name="T1" fmla="*/ 0 h 401"/>
              <a:gd name="T2" fmla="*/ 427038 w 302"/>
              <a:gd name="T3" fmla="*/ 312737 h 401"/>
              <a:gd name="T4" fmla="*/ 0 w 302"/>
              <a:gd name="T5" fmla="*/ 636587 h 401"/>
              <a:gd name="T6" fmla="*/ 0 60000 65536"/>
              <a:gd name="T7" fmla="*/ 0 60000 65536"/>
              <a:gd name="T8" fmla="*/ 0 60000 65536"/>
              <a:gd name="T9" fmla="*/ 0 w 302"/>
              <a:gd name="T10" fmla="*/ 0 h 401"/>
              <a:gd name="T11" fmla="*/ 302 w 302"/>
              <a:gd name="T12" fmla="*/ 401 h 40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2" h="401">
                <a:moveTo>
                  <a:pt x="196" y="0"/>
                </a:moveTo>
                <a:cubicBezTo>
                  <a:pt x="208" y="33"/>
                  <a:pt x="302" y="130"/>
                  <a:pt x="269" y="197"/>
                </a:cubicBezTo>
                <a:cubicBezTo>
                  <a:pt x="236" y="264"/>
                  <a:pt x="56" y="359"/>
                  <a:pt x="0" y="401"/>
                </a:cubicBez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CH" altLang="it-IT" sz="2400">
              <a:latin typeface="Times New Roman" panose="02020603050405020304" pitchFamily="18" charset="0"/>
            </a:endParaRPr>
          </a:p>
        </p:txBody>
      </p:sp>
      <p:sp>
        <p:nvSpPr>
          <p:cNvPr id="25679" name="Freeform 159">
            <a:extLst>
              <a:ext uri="{FF2B5EF4-FFF2-40B4-BE49-F238E27FC236}">
                <a16:creationId xmlns:a16="http://schemas.microsoft.com/office/drawing/2014/main" id="{D4736945-45A5-0F48-BB3B-59BF09890E4B}"/>
              </a:ext>
            </a:extLst>
          </p:cNvPr>
          <p:cNvSpPr>
            <a:spLocks/>
          </p:cNvSpPr>
          <p:nvPr/>
        </p:nvSpPr>
        <p:spPr bwMode="auto">
          <a:xfrm rot="-206989">
            <a:off x="1636713" y="1481138"/>
            <a:ext cx="477837" cy="681037"/>
          </a:xfrm>
          <a:custGeom>
            <a:avLst/>
            <a:gdLst>
              <a:gd name="T0" fmla="*/ 111862 w 739"/>
              <a:gd name="T1" fmla="*/ 80840 h 893"/>
              <a:gd name="T2" fmla="*/ 78885 w 739"/>
              <a:gd name="T3" fmla="*/ 124310 h 893"/>
              <a:gd name="T4" fmla="*/ 53668 w 739"/>
              <a:gd name="T5" fmla="*/ 170831 h 893"/>
              <a:gd name="T6" fmla="*/ 37503 w 739"/>
              <a:gd name="T7" fmla="*/ 231842 h 893"/>
              <a:gd name="T8" fmla="*/ 34916 w 739"/>
              <a:gd name="T9" fmla="*/ 327172 h 893"/>
              <a:gd name="T10" fmla="*/ 0 w 739"/>
              <a:gd name="T11" fmla="*/ 400386 h 893"/>
              <a:gd name="T12" fmla="*/ 0 w 739"/>
              <a:gd name="T13" fmla="*/ 500292 h 893"/>
              <a:gd name="T14" fmla="*/ 39443 w 739"/>
              <a:gd name="T15" fmla="*/ 612399 h 893"/>
              <a:gd name="T16" fmla="*/ 101516 w 739"/>
              <a:gd name="T17" fmla="*/ 658920 h 893"/>
              <a:gd name="T18" fmla="*/ 186221 w 739"/>
              <a:gd name="T19" fmla="*/ 681037 h 893"/>
              <a:gd name="T20" fmla="*/ 289677 w 739"/>
              <a:gd name="T21" fmla="*/ 681037 h 893"/>
              <a:gd name="T22" fmla="*/ 353690 w 739"/>
              <a:gd name="T23" fmla="*/ 658920 h 893"/>
              <a:gd name="T24" fmla="*/ 417703 w 739"/>
              <a:gd name="T25" fmla="*/ 595621 h 893"/>
              <a:gd name="T26" fmla="*/ 451326 w 739"/>
              <a:gd name="T27" fmla="*/ 520120 h 893"/>
              <a:gd name="T28" fmla="*/ 461672 w 739"/>
              <a:gd name="T29" fmla="*/ 463685 h 893"/>
              <a:gd name="T30" fmla="*/ 475897 w 739"/>
              <a:gd name="T31" fmla="*/ 398098 h 893"/>
              <a:gd name="T32" fmla="*/ 477837 w 739"/>
              <a:gd name="T33" fmla="*/ 321834 h 893"/>
              <a:gd name="T34" fmla="*/ 467491 w 739"/>
              <a:gd name="T35" fmla="*/ 231842 h 893"/>
              <a:gd name="T36" fmla="*/ 442921 w 739"/>
              <a:gd name="T37" fmla="*/ 163205 h 893"/>
              <a:gd name="T38" fmla="*/ 407358 w 739"/>
              <a:gd name="T39" fmla="*/ 122022 h 893"/>
              <a:gd name="T40" fmla="*/ 374381 w 739"/>
              <a:gd name="T41" fmla="*/ 70925 h 893"/>
              <a:gd name="T42" fmla="*/ 308428 w 739"/>
              <a:gd name="T43" fmla="*/ 9914 h 893"/>
              <a:gd name="T44" fmla="*/ 270925 w 739"/>
              <a:gd name="T45" fmla="*/ 0 h 893"/>
              <a:gd name="T46" fmla="*/ 225663 w 739"/>
              <a:gd name="T47" fmla="*/ 2288 h 893"/>
              <a:gd name="T48" fmla="*/ 186221 w 739"/>
              <a:gd name="T49" fmla="*/ 16778 h 893"/>
              <a:gd name="T50" fmla="*/ 151304 w 739"/>
              <a:gd name="T51" fmla="*/ 41183 h 893"/>
              <a:gd name="T52" fmla="*/ 111862 w 739"/>
              <a:gd name="T53" fmla="*/ 80840 h 89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739"/>
              <a:gd name="T82" fmla="*/ 0 h 893"/>
              <a:gd name="T83" fmla="*/ 739 w 739"/>
              <a:gd name="T84" fmla="*/ 893 h 893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739" h="893">
                <a:moveTo>
                  <a:pt x="173" y="106"/>
                </a:moveTo>
                <a:lnTo>
                  <a:pt x="122" y="163"/>
                </a:lnTo>
                <a:lnTo>
                  <a:pt x="83" y="224"/>
                </a:lnTo>
                <a:lnTo>
                  <a:pt x="58" y="304"/>
                </a:lnTo>
                <a:lnTo>
                  <a:pt x="54" y="429"/>
                </a:lnTo>
                <a:lnTo>
                  <a:pt x="0" y="525"/>
                </a:lnTo>
                <a:lnTo>
                  <a:pt x="0" y="656"/>
                </a:lnTo>
                <a:lnTo>
                  <a:pt x="61" y="803"/>
                </a:lnTo>
                <a:lnTo>
                  <a:pt x="157" y="864"/>
                </a:lnTo>
                <a:lnTo>
                  <a:pt x="288" y="893"/>
                </a:lnTo>
                <a:lnTo>
                  <a:pt x="448" y="893"/>
                </a:lnTo>
                <a:lnTo>
                  <a:pt x="547" y="864"/>
                </a:lnTo>
                <a:lnTo>
                  <a:pt x="646" y="781"/>
                </a:lnTo>
                <a:lnTo>
                  <a:pt x="698" y="682"/>
                </a:lnTo>
                <a:lnTo>
                  <a:pt x="714" y="608"/>
                </a:lnTo>
                <a:lnTo>
                  <a:pt x="736" y="522"/>
                </a:lnTo>
                <a:lnTo>
                  <a:pt x="739" y="422"/>
                </a:lnTo>
                <a:lnTo>
                  <a:pt x="723" y="304"/>
                </a:lnTo>
                <a:lnTo>
                  <a:pt x="685" y="214"/>
                </a:lnTo>
                <a:lnTo>
                  <a:pt x="630" y="160"/>
                </a:lnTo>
                <a:lnTo>
                  <a:pt x="579" y="93"/>
                </a:lnTo>
                <a:lnTo>
                  <a:pt x="477" y="13"/>
                </a:lnTo>
                <a:lnTo>
                  <a:pt x="419" y="0"/>
                </a:lnTo>
                <a:lnTo>
                  <a:pt x="349" y="3"/>
                </a:lnTo>
                <a:lnTo>
                  <a:pt x="288" y="22"/>
                </a:lnTo>
                <a:lnTo>
                  <a:pt x="234" y="54"/>
                </a:lnTo>
                <a:lnTo>
                  <a:pt x="173" y="106"/>
                </a:lnTo>
                <a:close/>
              </a:path>
            </a:pathLst>
          </a:custGeom>
          <a:gradFill rotWithShape="0">
            <a:gsLst>
              <a:gs pos="0">
                <a:srgbClr val="763535"/>
              </a:gs>
              <a:gs pos="50000">
                <a:srgbClr val="FF7373"/>
              </a:gs>
              <a:gs pos="100000">
                <a:srgbClr val="763535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CH" altLang="it-IT" sz="2400">
              <a:latin typeface="Times New Roman" panose="02020603050405020304" pitchFamily="18" charset="0"/>
            </a:endParaRPr>
          </a:p>
        </p:txBody>
      </p:sp>
      <p:sp>
        <p:nvSpPr>
          <p:cNvPr id="25680" name="Freeform 160">
            <a:extLst>
              <a:ext uri="{FF2B5EF4-FFF2-40B4-BE49-F238E27FC236}">
                <a16:creationId xmlns:a16="http://schemas.microsoft.com/office/drawing/2014/main" id="{1AF53DBD-B359-E34F-BD61-760432712B75}"/>
              </a:ext>
            </a:extLst>
          </p:cNvPr>
          <p:cNvSpPr>
            <a:spLocks/>
          </p:cNvSpPr>
          <p:nvPr/>
        </p:nvSpPr>
        <p:spPr bwMode="auto">
          <a:xfrm rot="-206989">
            <a:off x="1654175" y="1616075"/>
            <a:ext cx="446088" cy="522288"/>
          </a:xfrm>
          <a:custGeom>
            <a:avLst/>
            <a:gdLst>
              <a:gd name="T0" fmla="*/ 72304 w 691"/>
              <a:gd name="T1" fmla="*/ 29867 h 682"/>
              <a:gd name="T2" fmla="*/ 43253 w 691"/>
              <a:gd name="T3" fmla="*/ 75816 h 682"/>
              <a:gd name="T4" fmla="*/ 39380 w 691"/>
              <a:gd name="T5" fmla="*/ 124828 h 682"/>
              <a:gd name="T6" fmla="*/ 37443 w 691"/>
              <a:gd name="T7" fmla="*/ 196049 h 682"/>
              <a:gd name="T8" fmla="*/ 16785 w 691"/>
              <a:gd name="T9" fmla="*/ 228214 h 682"/>
              <a:gd name="T10" fmla="*/ 4519 w 691"/>
              <a:gd name="T11" fmla="*/ 271865 h 682"/>
              <a:gd name="T12" fmla="*/ 0 w 691"/>
              <a:gd name="T13" fmla="*/ 326239 h 682"/>
              <a:gd name="T14" fmla="*/ 18721 w 691"/>
              <a:gd name="T15" fmla="*/ 406649 h 682"/>
              <a:gd name="T16" fmla="*/ 45835 w 691"/>
              <a:gd name="T17" fmla="*/ 461023 h 682"/>
              <a:gd name="T18" fmla="*/ 89088 w 691"/>
              <a:gd name="T19" fmla="*/ 495484 h 682"/>
              <a:gd name="T20" fmla="*/ 132342 w 691"/>
              <a:gd name="T21" fmla="*/ 507737 h 682"/>
              <a:gd name="T22" fmla="*/ 211101 w 691"/>
              <a:gd name="T23" fmla="*/ 522288 h 682"/>
              <a:gd name="T24" fmla="*/ 287278 w 691"/>
              <a:gd name="T25" fmla="*/ 512332 h 682"/>
              <a:gd name="T26" fmla="*/ 342797 w 691"/>
              <a:gd name="T27" fmla="*/ 487826 h 682"/>
              <a:gd name="T28" fmla="*/ 402835 w 691"/>
              <a:gd name="T29" fmla="*/ 428858 h 682"/>
              <a:gd name="T30" fmla="*/ 425430 w 691"/>
              <a:gd name="T31" fmla="*/ 350745 h 682"/>
              <a:gd name="T32" fmla="*/ 438341 w 691"/>
              <a:gd name="T33" fmla="*/ 289479 h 682"/>
              <a:gd name="T34" fmla="*/ 446088 w 691"/>
              <a:gd name="T35" fmla="*/ 203708 h 682"/>
              <a:gd name="T36" fmla="*/ 440278 w 691"/>
              <a:gd name="T37" fmla="*/ 140145 h 682"/>
              <a:gd name="T38" fmla="*/ 428012 w 691"/>
              <a:gd name="T39" fmla="*/ 85772 h 682"/>
              <a:gd name="T40" fmla="*/ 409291 w 691"/>
              <a:gd name="T41" fmla="*/ 51310 h 682"/>
              <a:gd name="T42" fmla="*/ 366038 w 691"/>
              <a:gd name="T43" fmla="*/ 29867 h 682"/>
              <a:gd name="T44" fmla="*/ 322139 w 691"/>
              <a:gd name="T45" fmla="*/ 5361 h 682"/>
              <a:gd name="T46" fmla="*/ 227240 w 691"/>
              <a:gd name="T47" fmla="*/ 0 h 682"/>
              <a:gd name="T48" fmla="*/ 169785 w 691"/>
              <a:gd name="T49" fmla="*/ 0 h 682"/>
              <a:gd name="T50" fmla="*/ 120076 w 691"/>
              <a:gd name="T51" fmla="*/ 5361 h 682"/>
              <a:gd name="T52" fmla="*/ 72304 w 691"/>
              <a:gd name="T53" fmla="*/ 29867 h 682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691"/>
              <a:gd name="T82" fmla="*/ 0 h 682"/>
              <a:gd name="T83" fmla="*/ 691 w 691"/>
              <a:gd name="T84" fmla="*/ 682 h 682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691" h="682">
                <a:moveTo>
                  <a:pt x="112" y="39"/>
                </a:moveTo>
                <a:lnTo>
                  <a:pt x="67" y="99"/>
                </a:lnTo>
                <a:lnTo>
                  <a:pt x="61" y="163"/>
                </a:lnTo>
                <a:lnTo>
                  <a:pt x="58" y="256"/>
                </a:lnTo>
                <a:lnTo>
                  <a:pt x="26" y="298"/>
                </a:lnTo>
                <a:lnTo>
                  <a:pt x="7" y="355"/>
                </a:lnTo>
                <a:lnTo>
                  <a:pt x="0" y="426"/>
                </a:lnTo>
                <a:lnTo>
                  <a:pt x="29" y="531"/>
                </a:lnTo>
                <a:lnTo>
                  <a:pt x="71" y="602"/>
                </a:lnTo>
                <a:lnTo>
                  <a:pt x="138" y="647"/>
                </a:lnTo>
                <a:lnTo>
                  <a:pt x="205" y="663"/>
                </a:lnTo>
                <a:lnTo>
                  <a:pt x="327" y="682"/>
                </a:lnTo>
                <a:lnTo>
                  <a:pt x="445" y="669"/>
                </a:lnTo>
                <a:lnTo>
                  <a:pt x="531" y="637"/>
                </a:lnTo>
                <a:lnTo>
                  <a:pt x="624" y="560"/>
                </a:lnTo>
                <a:lnTo>
                  <a:pt x="659" y="458"/>
                </a:lnTo>
                <a:lnTo>
                  <a:pt x="679" y="378"/>
                </a:lnTo>
                <a:lnTo>
                  <a:pt x="691" y="266"/>
                </a:lnTo>
                <a:lnTo>
                  <a:pt x="682" y="183"/>
                </a:lnTo>
                <a:lnTo>
                  <a:pt x="663" y="112"/>
                </a:lnTo>
                <a:lnTo>
                  <a:pt x="634" y="67"/>
                </a:lnTo>
                <a:lnTo>
                  <a:pt x="567" y="39"/>
                </a:lnTo>
                <a:lnTo>
                  <a:pt x="499" y="7"/>
                </a:lnTo>
                <a:lnTo>
                  <a:pt x="352" y="0"/>
                </a:lnTo>
                <a:lnTo>
                  <a:pt x="263" y="0"/>
                </a:lnTo>
                <a:lnTo>
                  <a:pt x="186" y="7"/>
                </a:lnTo>
                <a:lnTo>
                  <a:pt x="112" y="39"/>
                </a:lnTo>
                <a:close/>
              </a:path>
            </a:pathLst>
          </a:custGeom>
          <a:gradFill rotWithShape="0">
            <a:gsLst>
              <a:gs pos="0">
                <a:srgbClr val="FFFF99"/>
              </a:gs>
              <a:gs pos="50000">
                <a:srgbClr val="FFFFDD"/>
              </a:gs>
              <a:gs pos="100000">
                <a:srgbClr val="FFFF99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CH" altLang="it-IT" sz="2400">
              <a:latin typeface="Times New Roman" panose="02020603050405020304" pitchFamily="18" charset="0"/>
            </a:endParaRPr>
          </a:p>
        </p:txBody>
      </p:sp>
      <p:grpSp>
        <p:nvGrpSpPr>
          <p:cNvPr id="25681" name="Group 161">
            <a:extLst>
              <a:ext uri="{FF2B5EF4-FFF2-40B4-BE49-F238E27FC236}">
                <a16:creationId xmlns:a16="http://schemas.microsoft.com/office/drawing/2014/main" id="{48703CE0-260D-7F43-BE2F-8E484AD8A7BA}"/>
              </a:ext>
            </a:extLst>
          </p:cNvPr>
          <p:cNvGrpSpPr>
            <a:grpSpLocks/>
          </p:cNvGrpSpPr>
          <p:nvPr/>
        </p:nvGrpSpPr>
        <p:grpSpPr bwMode="auto">
          <a:xfrm rot="-206989">
            <a:off x="1738313" y="1706563"/>
            <a:ext cx="225425" cy="388937"/>
            <a:chOff x="1396" y="2084"/>
            <a:chExt cx="141" cy="243"/>
          </a:xfrm>
        </p:grpSpPr>
        <p:sp>
          <p:nvSpPr>
            <p:cNvPr id="25694" name="Freeform 162">
              <a:extLst>
                <a:ext uri="{FF2B5EF4-FFF2-40B4-BE49-F238E27FC236}">
                  <a16:creationId xmlns:a16="http://schemas.microsoft.com/office/drawing/2014/main" id="{8F2AFD27-F41D-9146-97F8-FA6892FDC192}"/>
                </a:ext>
              </a:extLst>
            </p:cNvPr>
            <p:cNvSpPr>
              <a:spLocks/>
            </p:cNvSpPr>
            <p:nvPr/>
          </p:nvSpPr>
          <p:spPr bwMode="auto">
            <a:xfrm rot="2657419">
              <a:off x="1396" y="2084"/>
              <a:ext cx="141" cy="243"/>
            </a:xfrm>
            <a:custGeom>
              <a:avLst/>
              <a:gdLst>
                <a:gd name="T0" fmla="*/ 59 w 425"/>
                <a:gd name="T1" fmla="*/ 3 h 553"/>
                <a:gd name="T2" fmla="*/ 31 w 425"/>
                <a:gd name="T3" fmla="*/ 15 h 553"/>
                <a:gd name="T4" fmla="*/ 18 w 425"/>
                <a:gd name="T5" fmla="*/ 31 h 553"/>
                <a:gd name="T6" fmla="*/ 3 w 425"/>
                <a:gd name="T7" fmla="*/ 77 h 553"/>
                <a:gd name="T8" fmla="*/ 0 w 425"/>
                <a:gd name="T9" fmla="*/ 112 h 553"/>
                <a:gd name="T10" fmla="*/ 4 w 425"/>
                <a:gd name="T11" fmla="*/ 148 h 553"/>
                <a:gd name="T12" fmla="*/ 14 w 425"/>
                <a:gd name="T13" fmla="*/ 190 h 553"/>
                <a:gd name="T14" fmla="*/ 29 w 425"/>
                <a:gd name="T15" fmla="*/ 222 h 553"/>
                <a:gd name="T16" fmla="*/ 54 w 425"/>
                <a:gd name="T17" fmla="*/ 237 h 553"/>
                <a:gd name="T18" fmla="*/ 73 w 425"/>
                <a:gd name="T19" fmla="*/ 243 h 553"/>
                <a:gd name="T20" fmla="*/ 95 w 425"/>
                <a:gd name="T21" fmla="*/ 243 h 553"/>
                <a:gd name="T22" fmla="*/ 121 w 425"/>
                <a:gd name="T23" fmla="*/ 228 h 553"/>
                <a:gd name="T24" fmla="*/ 138 w 425"/>
                <a:gd name="T25" fmla="*/ 194 h 553"/>
                <a:gd name="T26" fmla="*/ 141 w 425"/>
                <a:gd name="T27" fmla="*/ 164 h 553"/>
                <a:gd name="T28" fmla="*/ 134 w 425"/>
                <a:gd name="T29" fmla="*/ 123 h 553"/>
                <a:gd name="T30" fmla="*/ 128 w 425"/>
                <a:gd name="T31" fmla="*/ 84 h 553"/>
                <a:gd name="T32" fmla="*/ 123 w 425"/>
                <a:gd name="T33" fmla="*/ 58 h 553"/>
                <a:gd name="T34" fmla="*/ 116 w 425"/>
                <a:gd name="T35" fmla="*/ 29 h 553"/>
                <a:gd name="T36" fmla="*/ 98 w 425"/>
                <a:gd name="T37" fmla="*/ 4 h 553"/>
                <a:gd name="T38" fmla="*/ 77 w 425"/>
                <a:gd name="T39" fmla="*/ 0 h 553"/>
                <a:gd name="T40" fmla="*/ 59 w 425"/>
                <a:gd name="T41" fmla="*/ 3 h 55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25"/>
                <a:gd name="T64" fmla="*/ 0 h 553"/>
                <a:gd name="T65" fmla="*/ 425 w 425"/>
                <a:gd name="T66" fmla="*/ 553 h 55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25" h="553">
                  <a:moveTo>
                    <a:pt x="179" y="6"/>
                  </a:moveTo>
                  <a:lnTo>
                    <a:pt x="93" y="35"/>
                  </a:lnTo>
                  <a:lnTo>
                    <a:pt x="54" y="70"/>
                  </a:lnTo>
                  <a:lnTo>
                    <a:pt x="9" y="176"/>
                  </a:lnTo>
                  <a:lnTo>
                    <a:pt x="0" y="256"/>
                  </a:lnTo>
                  <a:lnTo>
                    <a:pt x="13" y="336"/>
                  </a:lnTo>
                  <a:lnTo>
                    <a:pt x="41" y="432"/>
                  </a:lnTo>
                  <a:lnTo>
                    <a:pt x="86" y="505"/>
                  </a:lnTo>
                  <a:lnTo>
                    <a:pt x="163" y="540"/>
                  </a:lnTo>
                  <a:lnTo>
                    <a:pt x="221" y="553"/>
                  </a:lnTo>
                  <a:lnTo>
                    <a:pt x="285" y="553"/>
                  </a:lnTo>
                  <a:lnTo>
                    <a:pt x="365" y="518"/>
                  </a:lnTo>
                  <a:lnTo>
                    <a:pt x="416" y="441"/>
                  </a:lnTo>
                  <a:lnTo>
                    <a:pt x="425" y="374"/>
                  </a:lnTo>
                  <a:lnTo>
                    <a:pt x="403" y="281"/>
                  </a:lnTo>
                  <a:lnTo>
                    <a:pt x="387" y="192"/>
                  </a:lnTo>
                  <a:lnTo>
                    <a:pt x="371" y="131"/>
                  </a:lnTo>
                  <a:lnTo>
                    <a:pt x="349" y="67"/>
                  </a:lnTo>
                  <a:lnTo>
                    <a:pt x="294" y="9"/>
                  </a:lnTo>
                  <a:lnTo>
                    <a:pt x="233" y="0"/>
                  </a:lnTo>
                  <a:lnTo>
                    <a:pt x="179" y="6"/>
                  </a:lnTo>
                  <a:close/>
                </a:path>
              </a:pathLst>
            </a:custGeom>
            <a:gradFill rotWithShape="0">
              <a:gsLst>
                <a:gs pos="0">
                  <a:srgbClr val="761800"/>
                </a:gs>
                <a:gs pos="50000">
                  <a:srgbClr val="FF3300"/>
                </a:gs>
                <a:gs pos="100000">
                  <a:srgbClr val="761800"/>
                </a:gs>
              </a:gsLst>
              <a:lin ang="189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CH" altLang="it-IT" sz="2400">
                <a:latin typeface="Times New Roman" panose="02020603050405020304" pitchFamily="18" charset="0"/>
              </a:endParaRPr>
            </a:p>
          </p:txBody>
        </p:sp>
        <p:sp>
          <p:nvSpPr>
            <p:cNvPr id="25695" name="Freeform 163">
              <a:extLst>
                <a:ext uri="{FF2B5EF4-FFF2-40B4-BE49-F238E27FC236}">
                  <a16:creationId xmlns:a16="http://schemas.microsoft.com/office/drawing/2014/main" id="{2CE8B8EB-C0E8-DE46-96C6-9C74FB279E9A}"/>
                </a:ext>
              </a:extLst>
            </p:cNvPr>
            <p:cNvSpPr>
              <a:spLocks/>
            </p:cNvSpPr>
            <p:nvPr/>
          </p:nvSpPr>
          <p:spPr bwMode="auto">
            <a:xfrm rot="2657419">
              <a:off x="1449" y="2119"/>
              <a:ext cx="62" cy="190"/>
            </a:xfrm>
            <a:custGeom>
              <a:avLst/>
              <a:gdLst>
                <a:gd name="T0" fmla="*/ 28 w 157"/>
                <a:gd name="T1" fmla="*/ 1 h 384"/>
                <a:gd name="T2" fmla="*/ 9 w 157"/>
                <a:gd name="T3" fmla="*/ 0 h 384"/>
                <a:gd name="T4" fmla="*/ 4 w 157"/>
                <a:gd name="T5" fmla="*/ 9 h 384"/>
                <a:gd name="T6" fmla="*/ 2 w 157"/>
                <a:gd name="T7" fmla="*/ 25 h 384"/>
                <a:gd name="T8" fmla="*/ 0 w 157"/>
                <a:gd name="T9" fmla="*/ 54 h 384"/>
                <a:gd name="T10" fmla="*/ 3 w 157"/>
                <a:gd name="T11" fmla="*/ 89 h 384"/>
                <a:gd name="T12" fmla="*/ 9 w 157"/>
                <a:gd name="T13" fmla="*/ 127 h 384"/>
                <a:gd name="T14" fmla="*/ 19 w 157"/>
                <a:gd name="T15" fmla="*/ 152 h 384"/>
                <a:gd name="T16" fmla="*/ 37 w 157"/>
                <a:gd name="T17" fmla="*/ 174 h 384"/>
                <a:gd name="T18" fmla="*/ 52 w 157"/>
                <a:gd name="T19" fmla="*/ 190 h 384"/>
                <a:gd name="T20" fmla="*/ 62 w 157"/>
                <a:gd name="T21" fmla="*/ 162 h 384"/>
                <a:gd name="T22" fmla="*/ 56 w 157"/>
                <a:gd name="T23" fmla="*/ 127 h 384"/>
                <a:gd name="T24" fmla="*/ 46 w 157"/>
                <a:gd name="T25" fmla="*/ 87 h 384"/>
                <a:gd name="T26" fmla="*/ 39 w 157"/>
                <a:gd name="T27" fmla="*/ 55 h 384"/>
                <a:gd name="T28" fmla="*/ 37 w 157"/>
                <a:gd name="T29" fmla="*/ 24 h 384"/>
                <a:gd name="T30" fmla="*/ 28 w 157"/>
                <a:gd name="T31" fmla="*/ 1 h 3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57"/>
                <a:gd name="T49" fmla="*/ 0 h 384"/>
                <a:gd name="T50" fmla="*/ 157 w 157"/>
                <a:gd name="T51" fmla="*/ 384 h 3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57" h="384">
                  <a:moveTo>
                    <a:pt x="71" y="3"/>
                  </a:moveTo>
                  <a:lnTo>
                    <a:pt x="23" y="0"/>
                  </a:lnTo>
                  <a:lnTo>
                    <a:pt x="10" y="19"/>
                  </a:lnTo>
                  <a:lnTo>
                    <a:pt x="4" y="51"/>
                  </a:lnTo>
                  <a:lnTo>
                    <a:pt x="0" y="109"/>
                  </a:lnTo>
                  <a:lnTo>
                    <a:pt x="7" y="179"/>
                  </a:lnTo>
                  <a:lnTo>
                    <a:pt x="23" y="256"/>
                  </a:lnTo>
                  <a:lnTo>
                    <a:pt x="48" y="307"/>
                  </a:lnTo>
                  <a:lnTo>
                    <a:pt x="93" y="352"/>
                  </a:lnTo>
                  <a:lnTo>
                    <a:pt x="132" y="384"/>
                  </a:lnTo>
                  <a:lnTo>
                    <a:pt x="157" y="327"/>
                  </a:lnTo>
                  <a:lnTo>
                    <a:pt x="141" y="256"/>
                  </a:lnTo>
                  <a:lnTo>
                    <a:pt x="116" y="176"/>
                  </a:lnTo>
                  <a:lnTo>
                    <a:pt x="100" y="112"/>
                  </a:lnTo>
                  <a:lnTo>
                    <a:pt x="93" y="48"/>
                  </a:lnTo>
                  <a:lnTo>
                    <a:pt x="71" y="3"/>
                  </a:lnTo>
                  <a:close/>
                </a:path>
              </a:pathLst>
            </a:custGeom>
            <a:gradFill rotWithShape="0">
              <a:gsLst>
                <a:gs pos="0">
                  <a:srgbClr val="FFCEC2"/>
                </a:gs>
                <a:gs pos="100000">
                  <a:srgbClr val="FF33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CH" altLang="it-IT" sz="2400">
                <a:latin typeface="Times New Roman" panose="02020603050405020304" pitchFamily="18" charset="0"/>
              </a:endParaRPr>
            </a:p>
          </p:txBody>
        </p:sp>
        <p:sp>
          <p:nvSpPr>
            <p:cNvPr id="25696" name="Freeform 164">
              <a:extLst>
                <a:ext uri="{FF2B5EF4-FFF2-40B4-BE49-F238E27FC236}">
                  <a16:creationId xmlns:a16="http://schemas.microsoft.com/office/drawing/2014/main" id="{990B999D-67DD-A342-8238-CD5B4FAF593A}"/>
                </a:ext>
              </a:extLst>
            </p:cNvPr>
            <p:cNvSpPr>
              <a:spLocks/>
            </p:cNvSpPr>
            <p:nvPr/>
          </p:nvSpPr>
          <p:spPr bwMode="auto">
            <a:xfrm rot="2657419">
              <a:off x="1454" y="2123"/>
              <a:ext cx="57" cy="176"/>
            </a:xfrm>
            <a:custGeom>
              <a:avLst/>
              <a:gdLst>
                <a:gd name="T0" fmla="*/ 28 w 144"/>
                <a:gd name="T1" fmla="*/ 6 h 355"/>
                <a:gd name="T2" fmla="*/ 21 w 144"/>
                <a:gd name="T3" fmla="*/ 0 h 355"/>
                <a:gd name="T4" fmla="*/ 5 w 144"/>
                <a:gd name="T5" fmla="*/ 6 h 355"/>
                <a:gd name="T6" fmla="*/ 0 w 144"/>
                <a:gd name="T7" fmla="*/ 24 h 355"/>
                <a:gd name="T8" fmla="*/ 2 w 144"/>
                <a:gd name="T9" fmla="*/ 44 h 355"/>
                <a:gd name="T10" fmla="*/ 4 w 144"/>
                <a:gd name="T11" fmla="*/ 61 h 355"/>
                <a:gd name="T12" fmla="*/ 8 w 144"/>
                <a:gd name="T13" fmla="*/ 82 h 355"/>
                <a:gd name="T14" fmla="*/ 8 w 144"/>
                <a:gd name="T15" fmla="*/ 114 h 355"/>
                <a:gd name="T16" fmla="*/ 10 w 144"/>
                <a:gd name="T17" fmla="*/ 143 h 355"/>
                <a:gd name="T18" fmla="*/ 27 w 144"/>
                <a:gd name="T19" fmla="*/ 167 h 355"/>
                <a:gd name="T20" fmla="*/ 43 w 144"/>
                <a:gd name="T21" fmla="*/ 176 h 355"/>
                <a:gd name="T22" fmla="*/ 54 w 144"/>
                <a:gd name="T23" fmla="*/ 173 h 355"/>
                <a:gd name="T24" fmla="*/ 57 w 144"/>
                <a:gd name="T25" fmla="*/ 151 h 35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44"/>
                <a:gd name="T40" fmla="*/ 0 h 355"/>
                <a:gd name="T41" fmla="*/ 144 w 144"/>
                <a:gd name="T42" fmla="*/ 355 h 35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44" h="355">
                  <a:moveTo>
                    <a:pt x="70" y="12"/>
                  </a:moveTo>
                  <a:lnTo>
                    <a:pt x="54" y="0"/>
                  </a:lnTo>
                  <a:lnTo>
                    <a:pt x="13" y="12"/>
                  </a:lnTo>
                  <a:lnTo>
                    <a:pt x="0" y="48"/>
                  </a:lnTo>
                  <a:lnTo>
                    <a:pt x="6" y="89"/>
                  </a:lnTo>
                  <a:lnTo>
                    <a:pt x="9" y="124"/>
                  </a:lnTo>
                  <a:lnTo>
                    <a:pt x="19" y="166"/>
                  </a:lnTo>
                  <a:lnTo>
                    <a:pt x="19" y="230"/>
                  </a:lnTo>
                  <a:lnTo>
                    <a:pt x="25" y="288"/>
                  </a:lnTo>
                  <a:lnTo>
                    <a:pt x="67" y="336"/>
                  </a:lnTo>
                  <a:lnTo>
                    <a:pt x="109" y="355"/>
                  </a:lnTo>
                  <a:lnTo>
                    <a:pt x="137" y="348"/>
                  </a:lnTo>
                  <a:lnTo>
                    <a:pt x="144" y="30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CH" altLang="it-IT" sz="2400">
                <a:latin typeface="Times New Roman" panose="02020603050405020304" pitchFamily="18" charset="0"/>
              </a:endParaRPr>
            </a:p>
          </p:txBody>
        </p:sp>
      </p:grpSp>
      <p:sp>
        <p:nvSpPr>
          <p:cNvPr id="25682" name="Freeform 165">
            <a:extLst>
              <a:ext uri="{FF2B5EF4-FFF2-40B4-BE49-F238E27FC236}">
                <a16:creationId xmlns:a16="http://schemas.microsoft.com/office/drawing/2014/main" id="{3FFED155-118F-4F43-92F5-50D56564EB20}"/>
              </a:ext>
            </a:extLst>
          </p:cNvPr>
          <p:cNvSpPr>
            <a:spLocks/>
          </p:cNvSpPr>
          <p:nvPr/>
        </p:nvSpPr>
        <p:spPr bwMode="auto">
          <a:xfrm rot="-206989">
            <a:off x="1751013" y="1512888"/>
            <a:ext cx="217487" cy="90487"/>
          </a:xfrm>
          <a:custGeom>
            <a:avLst/>
            <a:gdLst>
              <a:gd name="T0" fmla="*/ 0 w 339"/>
              <a:gd name="T1" fmla="*/ 56554 h 120"/>
              <a:gd name="T2" fmla="*/ 14114 w 339"/>
              <a:gd name="T3" fmla="*/ 39965 h 120"/>
              <a:gd name="T4" fmla="*/ 39135 w 339"/>
              <a:gd name="T5" fmla="*/ 19606 h 120"/>
              <a:gd name="T6" fmla="*/ 73137 w 339"/>
              <a:gd name="T7" fmla="*/ 11311 h 120"/>
              <a:gd name="T8" fmla="*/ 110347 w 339"/>
              <a:gd name="T9" fmla="*/ 0 h 120"/>
              <a:gd name="T10" fmla="*/ 148841 w 339"/>
              <a:gd name="T11" fmla="*/ 7541 h 120"/>
              <a:gd name="T12" fmla="*/ 180277 w 339"/>
              <a:gd name="T13" fmla="*/ 15835 h 120"/>
              <a:gd name="T14" fmla="*/ 207222 w 339"/>
              <a:gd name="T15" fmla="*/ 36195 h 120"/>
              <a:gd name="T16" fmla="*/ 217487 w 339"/>
              <a:gd name="T17" fmla="*/ 67111 h 120"/>
              <a:gd name="T18" fmla="*/ 207222 w 339"/>
              <a:gd name="T19" fmla="*/ 84455 h 120"/>
              <a:gd name="T20" fmla="*/ 182202 w 339"/>
              <a:gd name="T21" fmla="*/ 90487 h 120"/>
              <a:gd name="T22" fmla="*/ 130877 w 339"/>
              <a:gd name="T23" fmla="*/ 86717 h 120"/>
              <a:gd name="T24" fmla="*/ 64797 w 339"/>
              <a:gd name="T25" fmla="*/ 76914 h 120"/>
              <a:gd name="T26" fmla="*/ 18605 w 339"/>
              <a:gd name="T27" fmla="*/ 85209 h 120"/>
              <a:gd name="T28" fmla="*/ 5774 w 339"/>
              <a:gd name="T29" fmla="*/ 82192 h 120"/>
              <a:gd name="T30" fmla="*/ 0 w 339"/>
              <a:gd name="T31" fmla="*/ 56554 h 12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339"/>
              <a:gd name="T49" fmla="*/ 0 h 120"/>
              <a:gd name="T50" fmla="*/ 339 w 339"/>
              <a:gd name="T51" fmla="*/ 120 h 120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339" h="120">
                <a:moveTo>
                  <a:pt x="0" y="75"/>
                </a:moveTo>
                <a:lnTo>
                  <a:pt x="22" y="53"/>
                </a:lnTo>
                <a:lnTo>
                  <a:pt x="61" y="26"/>
                </a:lnTo>
                <a:lnTo>
                  <a:pt x="114" y="15"/>
                </a:lnTo>
                <a:lnTo>
                  <a:pt x="172" y="0"/>
                </a:lnTo>
                <a:lnTo>
                  <a:pt x="232" y="10"/>
                </a:lnTo>
                <a:lnTo>
                  <a:pt x="281" y="21"/>
                </a:lnTo>
                <a:lnTo>
                  <a:pt x="323" y="48"/>
                </a:lnTo>
                <a:lnTo>
                  <a:pt x="339" y="89"/>
                </a:lnTo>
                <a:lnTo>
                  <a:pt x="323" y="112"/>
                </a:lnTo>
                <a:lnTo>
                  <a:pt x="284" y="120"/>
                </a:lnTo>
                <a:lnTo>
                  <a:pt x="204" y="115"/>
                </a:lnTo>
                <a:lnTo>
                  <a:pt x="101" y="102"/>
                </a:lnTo>
                <a:lnTo>
                  <a:pt x="29" y="113"/>
                </a:lnTo>
                <a:lnTo>
                  <a:pt x="9" y="109"/>
                </a:lnTo>
                <a:lnTo>
                  <a:pt x="0" y="75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CH" altLang="it-IT" sz="2400">
              <a:latin typeface="Times New Roman" panose="02020603050405020304" pitchFamily="18" charset="0"/>
            </a:endParaRPr>
          </a:p>
        </p:txBody>
      </p:sp>
      <p:sp>
        <p:nvSpPr>
          <p:cNvPr id="25683" name="Freeform 166">
            <a:extLst>
              <a:ext uri="{FF2B5EF4-FFF2-40B4-BE49-F238E27FC236}">
                <a16:creationId xmlns:a16="http://schemas.microsoft.com/office/drawing/2014/main" id="{1A41B942-D417-F741-A154-C6BC73B8F8B6}"/>
              </a:ext>
            </a:extLst>
          </p:cNvPr>
          <p:cNvSpPr>
            <a:spLocks/>
          </p:cNvSpPr>
          <p:nvPr/>
        </p:nvSpPr>
        <p:spPr bwMode="auto">
          <a:xfrm>
            <a:off x="4557713" y="5616575"/>
            <a:ext cx="822325" cy="117475"/>
          </a:xfrm>
          <a:custGeom>
            <a:avLst/>
            <a:gdLst>
              <a:gd name="T0" fmla="*/ 0 w 519"/>
              <a:gd name="T1" fmla="*/ 117475 h 74"/>
              <a:gd name="T2" fmla="*/ 175873 w 519"/>
              <a:gd name="T3" fmla="*/ 111125 h 74"/>
              <a:gd name="T4" fmla="*/ 323226 w 519"/>
              <a:gd name="T5" fmla="*/ 103188 h 74"/>
              <a:gd name="T6" fmla="*/ 434137 w 519"/>
              <a:gd name="T7" fmla="*/ 88900 h 74"/>
              <a:gd name="T8" fmla="*/ 548217 w 519"/>
              <a:gd name="T9" fmla="*/ 65087 h 74"/>
              <a:gd name="T10" fmla="*/ 670219 w 519"/>
              <a:gd name="T11" fmla="*/ 38100 h 74"/>
              <a:gd name="T12" fmla="*/ 822325 w 519"/>
              <a:gd name="T13" fmla="*/ 0 h 7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19"/>
              <a:gd name="T22" fmla="*/ 0 h 74"/>
              <a:gd name="T23" fmla="*/ 519 w 519"/>
              <a:gd name="T24" fmla="*/ 74 h 7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19" h="74">
                <a:moveTo>
                  <a:pt x="0" y="74"/>
                </a:moveTo>
                <a:lnTo>
                  <a:pt x="111" y="70"/>
                </a:lnTo>
                <a:lnTo>
                  <a:pt x="204" y="65"/>
                </a:lnTo>
                <a:lnTo>
                  <a:pt x="274" y="56"/>
                </a:lnTo>
                <a:lnTo>
                  <a:pt x="346" y="41"/>
                </a:lnTo>
                <a:lnTo>
                  <a:pt x="423" y="24"/>
                </a:lnTo>
                <a:lnTo>
                  <a:pt x="519" y="0"/>
                </a:lnTo>
              </a:path>
            </a:pathLst>
          </a:custGeom>
          <a:noFill/>
          <a:ln w="762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CH" altLang="it-IT" sz="2400">
              <a:latin typeface="Times New Roman" panose="02020603050405020304" pitchFamily="18" charset="0"/>
            </a:endParaRPr>
          </a:p>
        </p:txBody>
      </p:sp>
      <p:sp>
        <p:nvSpPr>
          <p:cNvPr id="25684" name="Freeform 167">
            <a:extLst>
              <a:ext uri="{FF2B5EF4-FFF2-40B4-BE49-F238E27FC236}">
                <a16:creationId xmlns:a16="http://schemas.microsoft.com/office/drawing/2014/main" id="{CFF646A5-7F9C-A648-8D8A-5FC09F71EB4E}"/>
              </a:ext>
            </a:extLst>
          </p:cNvPr>
          <p:cNvSpPr>
            <a:spLocks/>
          </p:cNvSpPr>
          <p:nvPr/>
        </p:nvSpPr>
        <p:spPr bwMode="auto">
          <a:xfrm rot="-666593">
            <a:off x="3411538" y="3935413"/>
            <a:ext cx="652462" cy="1128712"/>
          </a:xfrm>
          <a:custGeom>
            <a:avLst/>
            <a:gdLst>
              <a:gd name="T0" fmla="*/ 111449 w 603"/>
              <a:gd name="T1" fmla="*/ 197173 h 1683"/>
              <a:gd name="T2" fmla="*/ 138499 w 603"/>
              <a:gd name="T3" fmla="*/ 373555 h 1683"/>
              <a:gd name="T4" fmla="*/ 152566 w 603"/>
              <a:gd name="T5" fmla="*/ 519087 h 1683"/>
              <a:gd name="T6" fmla="*/ 160140 w 603"/>
              <a:gd name="T7" fmla="*/ 631086 h 1683"/>
              <a:gd name="T8" fmla="*/ 339756 w 603"/>
              <a:gd name="T9" fmla="*/ 540548 h 1683"/>
              <a:gd name="T10" fmla="*/ 146074 w 603"/>
              <a:gd name="T11" fmla="*/ 291735 h 1683"/>
              <a:gd name="T12" fmla="*/ 117941 w 603"/>
              <a:gd name="T13" fmla="*/ 171688 h 1683"/>
              <a:gd name="T14" fmla="*/ 215323 w 603"/>
              <a:gd name="T15" fmla="*/ 128766 h 1683"/>
              <a:gd name="T16" fmla="*/ 249948 w 603"/>
              <a:gd name="T17" fmla="*/ 197173 h 1683"/>
              <a:gd name="T18" fmla="*/ 160140 w 603"/>
              <a:gd name="T19" fmla="*/ 617673 h 1683"/>
              <a:gd name="T20" fmla="*/ 138499 w 603"/>
              <a:gd name="T21" fmla="*/ 515063 h 1683"/>
              <a:gd name="T22" fmla="*/ 34625 w 603"/>
              <a:gd name="T23" fmla="*/ 180406 h 1683"/>
              <a:gd name="T24" fmla="*/ 34625 w 603"/>
              <a:gd name="T25" fmla="*/ 352094 h 1683"/>
              <a:gd name="T26" fmla="*/ 276999 w 603"/>
              <a:gd name="T27" fmla="*/ 506344 h 1683"/>
              <a:gd name="T28" fmla="*/ 242374 w 603"/>
              <a:gd name="T29" fmla="*/ 257531 h 1683"/>
              <a:gd name="T30" fmla="*/ 201257 w 603"/>
              <a:gd name="T31" fmla="*/ 128766 h 1683"/>
              <a:gd name="T32" fmla="*/ 249948 w 603"/>
              <a:gd name="T33" fmla="*/ 98586 h 1683"/>
              <a:gd name="T34" fmla="*/ 457697 w 603"/>
              <a:gd name="T35" fmla="*/ 261555 h 1683"/>
              <a:gd name="T36" fmla="*/ 380873 w 603"/>
              <a:gd name="T37" fmla="*/ 352094 h 1683"/>
              <a:gd name="T38" fmla="*/ 305131 w 603"/>
              <a:gd name="T39" fmla="*/ 274298 h 1683"/>
              <a:gd name="T40" fmla="*/ 284573 w 603"/>
              <a:gd name="T41" fmla="*/ 488907 h 1683"/>
              <a:gd name="T42" fmla="*/ 394940 w 603"/>
              <a:gd name="T43" fmla="*/ 785337 h 1683"/>
              <a:gd name="T44" fmla="*/ 409006 w 603"/>
              <a:gd name="T45" fmla="*/ 617673 h 1683"/>
              <a:gd name="T46" fmla="*/ 374381 w 603"/>
              <a:gd name="T47" fmla="*/ 540548 h 1683"/>
              <a:gd name="T48" fmla="*/ 215323 w 603"/>
              <a:gd name="T49" fmla="*/ 767900 h 1683"/>
              <a:gd name="T50" fmla="*/ 242374 w 603"/>
              <a:gd name="T51" fmla="*/ 678032 h 1683"/>
              <a:gd name="T52" fmla="*/ 457697 w 603"/>
              <a:gd name="T53" fmla="*/ 523781 h 1683"/>
              <a:gd name="T54" fmla="*/ 484748 w 603"/>
              <a:gd name="T55" fmla="*/ 669313 h 1683"/>
              <a:gd name="T56" fmla="*/ 402514 w 603"/>
              <a:gd name="T57" fmla="*/ 849720 h 1683"/>
              <a:gd name="T58" fmla="*/ 374381 w 603"/>
              <a:gd name="T59" fmla="*/ 802774 h 1683"/>
              <a:gd name="T60" fmla="*/ 215323 w 603"/>
              <a:gd name="T61" fmla="*/ 806798 h 1683"/>
              <a:gd name="T62" fmla="*/ 298639 w 603"/>
              <a:gd name="T63" fmla="*/ 944282 h 1683"/>
              <a:gd name="T64" fmla="*/ 339756 w 603"/>
              <a:gd name="T65" fmla="*/ 905384 h 1683"/>
              <a:gd name="T66" fmla="*/ 207749 w 603"/>
              <a:gd name="T67" fmla="*/ 1128712 h 168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603"/>
              <a:gd name="T103" fmla="*/ 0 h 1683"/>
              <a:gd name="T104" fmla="*/ 603 w 603"/>
              <a:gd name="T105" fmla="*/ 1683 h 1683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603" h="1683">
                <a:moveTo>
                  <a:pt x="116" y="333"/>
                </a:moveTo>
                <a:cubicBezTo>
                  <a:pt x="112" y="320"/>
                  <a:pt x="114" y="286"/>
                  <a:pt x="103" y="294"/>
                </a:cubicBezTo>
                <a:cubicBezTo>
                  <a:pt x="87" y="306"/>
                  <a:pt x="90" y="332"/>
                  <a:pt x="90" y="352"/>
                </a:cubicBezTo>
                <a:cubicBezTo>
                  <a:pt x="90" y="494"/>
                  <a:pt x="86" y="470"/>
                  <a:pt x="128" y="557"/>
                </a:cubicBezTo>
                <a:cubicBezTo>
                  <a:pt x="130" y="582"/>
                  <a:pt x="133" y="608"/>
                  <a:pt x="135" y="633"/>
                </a:cubicBezTo>
                <a:cubicBezTo>
                  <a:pt x="138" y="680"/>
                  <a:pt x="138" y="727"/>
                  <a:pt x="141" y="774"/>
                </a:cubicBezTo>
                <a:cubicBezTo>
                  <a:pt x="144" y="812"/>
                  <a:pt x="154" y="889"/>
                  <a:pt x="154" y="889"/>
                </a:cubicBezTo>
                <a:cubicBezTo>
                  <a:pt x="152" y="906"/>
                  <a:pt x="131" y="943"/>
                  <a:pt x="148" y="941"/>
                </a:cubicBezTo>
                <a:cubicBezTo>
                  <a:pt x="177" y="938"/>
                  <a:pt x="190" y="901"/>
                  <a:pt x="212" y="883"/>
                </a:cubicBezTo>
                <a:cubicBezTo>
                  <a:pt x="245" y="856"/>
                  <a:pt x="280" y="832"/>
                  <a:pt x="314" y="806"/>
                </a:cubicBezTo>
                <a:cubicBezTo>
                  <a:pt x="320" y="727"/>
                  <a:pt x="337" y="618"/>
                  <a:pt x="244" y="589"/>
                </a:cubicBezTo>
                <a:cubicBezTo>
                  <a:pt x="129" y="474"/>
                  <a:pt x="147" y="534"/>
                  <a:pt x="135" y="435"/>
                </a:cubicBezTo>
                <a:cubicBezTo>
                  <a:pt x="133" y="384"/>
                  <a:pt x="135" y="332"/>
                  <a:pt x="128" y="281"/>
                </a:cubicBezTo>
                <a:cubicBezTo>
                  <a:pt x="126" y="271"/>
                  <a:pt x="109" y="266"/>
                  <a:pt x="109" y="256"/>
                </a:cubicBezTo>
                <a:cubicBezTo>
                  <a:pt x="104" y="128"/>
                  <a:pt x="88" y="145"/>
                  <a:pt x="148" y="115"/>
                </a:cubicBezTo>
                <a:cubicBezTo>
                  <a:pt x="165" y="141"/>
                  <a:pt x="181" y="167"/>
                  <a:pt x="199" y="192"/>
                </a:cubicBezTo>
                <a:cubicBezTo>
                  <a:pt x="211" y="209"/>
                  <a:pt x="231" y="223"/>
                  <a:pt x="237" y="243"/>
                </a:cubicBezTo>
                <a:cubicBezTo>
                  <a:pt x="242" y="259"/>
                  <a:pt x="233" y="277"/>
                  <a:pt x="231" y="294"/>
                </a:cubicBezTo>
                <a:cubicBezTo>
                  <a:pt x="223" y="355"/>
                  <a:pt x="214" y="414"/>
                  <a:pt x="199" y="473"/>
                </a:cubicBezTo>
                <a:cubicBezTo>
                  <a:pt x="182" y="622"/>
                  <a:pt x="171" y="773"/>
                  <a:pt x="148" y="921"/>
                </a:cubicBezTo>
                <a:cubicBezTo>
                  <a:pt x="146" y="934"/>
                  <a:pt x="137" y="896"/>
                  <a:pt x="135" y="883"/>
                </a:cubicBezTo>
                <a:cubicBezTo>
                  <a:pt x="130" y="845"/>
                  <a:pt x="130" y="806"/>
                  <a:pt x="128" y="768"/>
                </a:cubicBezTo>
                <a:cubicBezTo>
                  <a:pt x="120" y="613"/>
                  <a:pt x="120" y="423"/>
                  <a:pt x="84" y="281"/>
                </a:cubicBezTo>
                <a:cubicBezTo>
                  <a:pt x="80" y="264"/>
                  <a:pt x="49" y="273"/>
                  <a:pt x="32" y="269"/>
                </a:cubicBezTo>
                <a:cubicBezTo>
                  <a:pt x="23" y="210"/>
                  <a:pt x="30" y="0"/>
                  <a:pt x="0" y="205"/>
                </a:cubicBezTo>
                <a:cubicBezTo>
                  <a:pt x="9" y="279"/>
                  <a:pt x="6" y="465"/>
                  <a:pt x="32" y="525"/>
                </a:cubicBezTo>
                <a:cubicBezTo>
                  <a:pt x="65" y="601"/>
                  <a:pt x="148" y="638"/>
                  <a:pt x="212" y="678"/>
                </a:cubicBezTo>
                <a:cubicBezTo>
                  <a:pt x="218" y="697"/>
                  <a:pt x="238" y="768"/>
                  <a:pt x="256" y="755"/>
                </a:cubicBezTo>
                <a:cubicBezTo>
                  <a:pt x="281" y="738"/>
                  <a:pt x="261" y="695"/>
                  <a:pt x="263" y="665"/>
                </a:cubicBezTo>
                <a:cubicBezTo>
                  <a:pt x="250" y="571"/>
                  <a:pt x="249" y="475"/>
                  <a:pt x="224" y="384"/>
                </a:cubicBezTo>
                <a:cubicBezTo>
                  <a:pt x="218" y="361"/>
                  <a:pt x="180" y="356"/>
                  <a:pt x="173" y="333"/>
                </a:cubicBezTo>
                <a:cubicBezTo>
                  <a:pt x="170" y="325"/>
                  <a:pt x="183" y="217"/>
                  <a:pt x="186" y="192"/>
                </a:cubicBezTo>
                <a:cubicBezTo>
                  <a:pt x="188" y="179"/>
                  <a:pt x="183" y="162"/>
                  <a:pt x="192" y="153"/>
                </a:cubicBezTo>
                <a:cubicBezTo>
                  <a:pt x="201" y="144"/>
                  <a:pt x="218" y="149"/>
                  <a:pt x="231" y="147"/>
                </a:cubicBezTo>
                <a:cubicBezTo>
                  <a:pt x="269" y="177"/>
                  <a:pt x="314" y="200"/>
                  <a:pt x="346" y="237"/>
                </a:cubicBezTo>
                <a:cubicBezTo>
                  <a:pt x="383" y="280"/>
                  <a:pt x="393" y="341"/>
                  <a:pt x="423" y="390"/>
                </a:cubicBezTo>
                <a:cubicBezTo>
                  <a:pt x="427" y="454"/>
                  <a:pt x="447" y="626"/>
                  <a:pt x="391" y="659"/>
                </a:cubicBezTo>
                <a:cubicBezTo>
                  <a:pt x="351" y="682"/>
                  <a:pt x="372" y="567"/>
                  <a:pt x="352" y="525"/>
                </a:cubicBezTo>
                <a:cubicBezTo>
                  <a:pt x="337" y="495"/>
                  <a:pt x="309" y="474"/>
                  <a:pt x="288" y="448"/>
                </a:cubicBezTo>
                <a:cubicBezTo>
                  <a:pt x="286" y="435"/>
                  <a:pt x="295" y="406"/>
                  <a:pt x="282" y="409"/>
                </a:cubicBezTo>
                <a:cubicBezTo>
                  <a:pt x="232" y="422"/>
                  <a:pt x="164" y="437"/>
                  <a:pt x="148" y="486"/>
                </a:cubicBezTo>
                <a:cubicBezTo>
                  <a:pt x="112" y="598"/>
                  <a:pt x="202" y="668"/>
                  <a:pt x="263" y="729"/>
                </a:cubicBezTo>
                <a:cubicBezTo>
                  <a:pt x="299" y="904"/>
                  <a:pt x="259" y="1061"/>
                  <a:pt x="320" y="1235"/>
                </a:cubicBezTo>
                <a:cubicBezTo>
                  <a:pt x="335" y="1214"/>
                  <a:pt x="360" y="1197"/>
                  <a:pt x="365" y="1171"/>
                </a:cubicBezTo>
                <a:cubicBezTo>
                  <a:pt x="378" y="1095"/>
                  <a:pt x="368" y="1018"/>
                  <a:pt x="372" y="941"/>
                </a:cubicBezTo>
                <a:cubicBezTo>
                  <a:pt x="372" y="934"/>
                  <a:pt x="376" y="928"/>
                  <a:pt x="378" y="921"/>
                </a:cubicBezTo>
                <a:cubicBezTo>
                  <a:pt x="372" y="900"/>
                  <a:pt x="365" y="878"/>
                  <a:pt x="359" y="857"/>
                </a:cubicBezTo>
                <a:cubicBezTo>
                  <a:pt x="354" y="840"/>
                  <a:pt x="363" y="812"/>
                  <a:pt x="346" y="806"/>
                </a:cubicBezTo>
                <a:cubicBezTo>
                  <a:pt x="313" y="795"/>
                  <a:pt x="278" y="815"/>
                  <a:pt x="244" y="819"/>
                </a:cubicBezTo>
                <a:cubicBezTo>
                  <a:pt x="210" y="927"/>
                  <a:pt x="231" y="1038"/>
                  <a:pt x="199" y="1145"/>
                </a:cubicBezTo>
                <a:cubicBezTo>
                  <a:pt x="182" y="1143"/>
                  <a:pt x="159" y="1152"/>
                  <a:pt x="148" y="1139"/>
                </a:cubicBezTo>
                <a:cubicBezTo>
                  <a:pt x="96" y="1076"/>
                  <a:pt x="179" y="1024"/>
                  <a:pt x="224" y="1011"/>
                </a:cubicBezTo>
                <a:cubicBezTo>
                  <a:pt x="252" y="1012"/>
                  <a:pt x="492" y="1038"/>
                  <a:pt x="525" y="979"/>
                </a:cubicBezTo>
                <a:cubicBezTo>
                  <a:pt x="603" y="841"/>
                  <a:pt x="503" y="796"/>
                  <a:pt x="423" y="781"/>
                </a:cubicBezTo>
                <a:cubicBezTo>
                  <a:pt x="413" y="725"/>
                  <a:pt x="430" y="529"/>
                  <a:pt x="397" y="691"/>
                </a:cubicBezTo>
                <a:cubicBezTo>
                  <a:pt x="390" y="802"/>
                  <a:pt x="365" y="915"/>
                  <a:pt x="448" y="998"/>
                </a:cubicBezTo>
                <a:cubicBezTo>
                  <a:pt x="447" y="1019"/>
                  <a:pt x="415" y="1217"/>
                  <a:pt x="461" y="1248"/>
                </a:cubicBezTo>
                <a:cubicBezTo>
                  <a:pt x="456" y="1249"/>
                  <a:pt x="380" y="1254"/>
                  <a:pt x="372" y="1267"/>
                </a:cubicBezTo>
                <a:cubicBezTo>
                  <a:pt x="341" y="1320"/>
                  <a:pt x="394" y="1392"/>
                  <a:pt x="327" y="1427"/>
                </a:cubicBezTo>
                <a:cubicBezTo>
                  <a:pt x="318" y="1347"/>
                  <a:pt x="326" y="1274"/>
                  <a:pt x="346" y="1197"/>
                </a:cubicBezTo>
                <a:cubicBezTo>
                  <a:pt x="361" y="1032"/>
                  <a:pt x="364" y="1103"/>
                  <a:pt x="352" y="985"/>
                </a:cubicBezTo>
                <a:cubicBezTo>
                  <a:pt x="307" y="1076"/>
                  <a:pt x="269" y="1133"/>
                  <a:pt x="199" y="1203"/>
                </a:cubicBezTo>
                <a:cubicBezTo>
                  <a:pt x="182" y="1253"/>
                  <a:pt x="163" y="1339"/>
                  <a:pt x="186" y="1389"/>
                </a:cubicBezTo>
                <a:cubicBezTo>
                  <a:pt x="190" y="1399"/>
                  <a:pt x="254" y="1405"/>
                  <a:pt x="276" y="1408"/>
                </a:cubicBezTo>
                <a:cubicBezTo>
                  <a:pt x="293" y="1406"/>
                  <a:pt x="318" y="1415"/>
                  <a:pt x="327" y="1401"/>
                </a:cubicBezTo>
                <a:cubicBezTo>
                  <a:pt x="337" y="1386"/>
                  <a:pt x="330" y="1358"/>
                  <a:pt x="314" y="1350"/>
                </a:cubicBezTo>
                <a:cubicBezTo>
                  <a:pt x="293" y="1339"/>
                  <a:pt x="244" y="1357"/>
                  <a:pt x="244" y="1357"/>
                </a:cubicBezTo>
                <a:lnTo>
                  <a:pt x="192" y="1683"/>
                </a:lnTo>
              </a:path>
            </a:pathLst>
          </a:custGeom>
          <a:noFill/>
          <a:ln w="9525">
            <a:solidFill>
              <a:srgbClr val="B2B2B2"/>
            </a:solidFill>
            <a:prstDash val="lgDashDot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CH" altLang="it-IT" sz="2400">
              <a:latin typeface="Times New Roman" panose="02020603050405020304" pitchFamily="18" charset="0"/>
            </a:endParaRPr>
          </a:p>
        </p:txBody>
      </p:sp>
      <p:sp>
        <p:nvSpPr>
          <p:cNvPr id="25685" name="Freeform 168">
            <a:extLst>
              <a:ext uri="{FF2B5EF4-FFF2-40B4-BE49-F238E27FC236}">
                <a16:creationId xmlns:a16="http://schemas.microsoft.com/office/drawing/2014/main" id="{3D36C472-176B-2B41-B726-CC6DB83B6A50}"/>
              </a:ext>
            </a:extLst>
          </p:cNvPr>
          <p:cNvSpPr>
            <a:spLocks/>
          </p:cNvSpPr>
          <p:nvPr/>
        </p:nvSpPr>
        <p:spPr bwMode="auto">
          <a:xfrm>
            <a:off x="4375150" y="5608638"/>
            <a:ext cx="474663" cy="473075"/>
          </a:xfrm>
          <a:custGeom>
            <a:avLst/>
            <a:gdLst>
              <a:gd name="T0" fmla="*/ 474663 w 336"/>
              <a:gd name="T1" fmla="*/ 0 h 298"/>
              <a:gd name="T2" fmla="*/ 244395 w 336"/>
              <a:gd name="T3" fmla="*/ 427038 h 298"/>
              <a:gd name="T4" fmla="*/ 0 w 336"/>
              <a:gd name="T5" fmla="*/ 274637 h 298"/>
              <a:gd name="T6" fmla="*/ 0 60000 65536"/>
              <a:gd name="T7" fmla="*/ 0 60000 65536"/>
              <a:gd name="T8" fmla="*/ 0 60000 65536"/>
              <a:gd name="T9" fmla="*/ 0 w 336"/>
              <a:gd name="T10" fmla="*/ 0 h 298"/>
              <a:gd name="T11" fmla="*/ 336 w 336"/>
              <a:gd name="T12" fmla="*/ 298 h 2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6" h="298">
                <a:moveTo>
                  <a:pt x="336" y="0"/>
                </a:moveTo>
                <a:cubicBezTo>
                  <a:pt x="311" y="45"/>
                  <a:pt x="229" y="240"/>
                  <a:pt x="173" y="269"/>
                </a:cubicBezTo>
                <a:cubicBezTo>
                  <a:pt x="117" y="298"/>
                  <a:pt x="36" y="193"/>
                  <a:pt x="0" y="173"/>
                </a:cubicBez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CH" altLang="it-IT" sz="2400">
              <a:latin typeface="Times New Roman" panose="02020603050405020304" pitchFamily="18" charset="0"/>
            </a:endParaRPr>
          </a:p>
        </p:txBody>
      </p:sp>
      <p:sp>
        <p:nvSpPr>
          <p:cNvPr id="25686" name="Freeform 169">
            <a:extLst>
              <a:ext uri="{FF2B5EF4-FFF2-40B4-BE49-F238E27FC236}">
                <a16:creationId xmlns:a16="http://schemas.microsoft.com/office/drawing/2014/main" id="{AF31DB5C-8D31-944E-8BBA-674043E85A40}"/>
              </a:ext>
            </a:extLst>
          </p:cNvPr>
          <p:cNvSpPr>
            <a:spLocks/>
          </p:cNvSpPr>
          <p:nvPr/>
        </p:nvSpPr>
        <p:spPr bwMode="auto">
          <a:xfrm rot="8193285" flipH="1">
            <a:off x="4481513" y="5189538"/>
            <a:ext cx="573087" cy="520700"/>
          </a:xfrm>
          <a:custGeom>
            <a:avLst/>
            <a:gdLst>
              <a:gd name="T0" fmla="*/ 0 w 309"/>
              <a:gd name="T1" fmla="*/ 182702 h 285"/>
              <a:gd name="T2" fmla="*/ 9273 w 309"/>
              <a:gd name="T3" fmla="*/ 228377 h 285"/>
              <a:gd name="T4" fmla="*/ 70477 w 309"/>
              <a:gd name="T5" fmla="*/ 301458 h 285"/>
              <a:gd name="T6" fmla="*/ 127971 w 309"/>
              <a:gd name="T7" fmla="*/ 354441 h 285"/>
              <a:gd name="T8" fmla="*/ 183610 w 309"/>
              <a:gd name="T9" fmla="*/ 423868 h 285"/>
              <a:gd name="T10" fmla="*/ 255942 w 309"/>
              <a:gd name="T11" fmla="*/ 480506 h 285"/>
              <a:gd name="T12" fmla="*/ 296744 w 309"/>
              <a:gd name="T13" fmla="*/ 520700 h 285"/>
              <a:gd name="T14" fmla="*/ 315291 w 309"/>
              <a:gd name="T15" fmla="*/ 504257 h 285"/>
              <a:gd name="T16" fmla="*/ 306017 w 309"/>
              <a:gd name="T17" fmla="*/ 475025 h 285"/>
              <a:gd name="T18" fmla="*/ 326418 w 309"/>
              <a:gd name="T19" fmla="*/ 453100 h 285"/>
              <a:gd name="T20" fmla="*/ 356093 w 309"/>
              <a:gd name="T21" fmla="*/ 480506 h 285"/>
              <a:gd name="T22" fmla="*/ 385767 w 309"/>
              <a:gd name="T23" fmla="*/ 480506 h 285"/>
              <a:gd name="T24" fmla="*/ 385767 w 309"/>
              <a:gd name="T25" fmla="*/ 460408 h 285"/>
              <a:gd name="T26" fmla="*/ 370930 w 309"/>
              <a:gd name="T27" fmla="*/ 433003 h 285"/>
              <a:gd name="T28" fmla="*/ 406168 w 309"/>
              <a:gd name="T29" fmla="*/ 433003 h 285"/>
              <a:gd name="T30" fmla="*/ 435843 w 309"/>
              <a:gd name="T31" fmla="*/ 447619 h 285"/>
              <a:gd name="T32" fmla="*/ 445116 w 309"/>
              <a:gd name="T33" fmla="*/ 433003 h 285"/>
              <a:gd name="T34" fmla="*/ 433988 w 309"/>
              <a:gd name="T35" fmla="*/ 403771 h 285"/>
              <a:gd name="T36" fmla="*/ 450680 w 309"/>
              <a:gd name="T37" fmla="*/ 392809 h 285"/>
              <a:gd name="T38" fmla="*/ 485918 w 309"/>
              <a:gd name="T39" fmla="*/ 412906 h 285"/>
              <a:gd name="T40" fmla="*/ 495192 w 309"/>
              <a:gd name="T41" fmla="*/ 389155 h 285"/>
              <a:gd name="T42" fmla="*/ 485918 w 309"/>
              <a:gd name="T43" fmla="*/ 363576 h 285"/>
              <a:gd name="T44" fmla="*/ 530430 w 309"/>
              <a:gd name="T45" fmla="*/ 369057 h 285"/>
              <a:gd name="T46" fmla="*/ 539703 w 309"/>
              <a:gd name="T47" fmla="*/ 348960 h 285"/>
              <a:gd name="T48" fmla="*/ 504465 w 309"/>
              <a:gd name="T49" fmla="*/ 321555 h 285"/>
              <a:gd name="T50" fmla="*/ 523011 w 309"/>
              <a:gd name="T51" fmla="*/ 301458 h 285"/>
              <a:gd name="T52" fmla="*/ 563814 w 309"/>
              <a:gd name="T53" fmla="*/ 321555 h 285"/>
              <a:gd name="T54" fmla="*/ 573087 w 309"/>
              <a:gd name="T55" fmla="*/ 305112 h 285"/>
              <a:gd name="T56" fmla="*/ 534139 w 309"/>
              <a:gd name="T57" fmla="*/ 248474 h 285"/>
              <a:gd name="T58" fmla="*/ 489628 w 309"/>
              <a:gd name="T59" fmla="*/ 188183 h 285"/>
              <a:gd name="T60" fmla="*/ 435843 w 309"/>
              <a:gd name="T61" fmla="*/ 131545 h 285"/>
              <a:gd name="T62" fmla="*/ 331982 w 309"/>
              <a:gd name="T63" fmla="*/ 52984 h 285"/>
              <a:gd name="T64" fmla="*/ 287471 w 309"/>
              <a:gd name="T65" fmla="*/ 21924 h 285"/>
              <a:gd name="T66" fmla="*/ 237395 w 309"/>
              <a:gd name="T67" fmla="*/ 0 h 285"/>
              <a:gd name="T68" fmla="*/ 189174 w 309"/>
              <a:gd name="T69" fmla="*/ 27405 h 285"/>
              <a:gd name="T70" fmla="*/ 111279 w 309"/>
              <a:gd name="T71" fmla="*/ 78562 h 285"/>
              <a:gd name="T72" fmla="*/ 44512 w 309"/>
              <a:gd name="T73" fmla="*/ 131545 h 285"/>
              <a:gd name="T74" fmla="*/ 0 w 309"/>
              <a:gd name="T75" fmla="*/ 182702 h 285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309"/>
              <a:gd name="T115" fmla="*/ 0 h 285"/>
              <a:gd name="T116" fmla="*/ 309 w 309"/>
              <a:gd name="T117" fmla="*/ 285 h 285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309" h="285">
                <a:moveTo>
                  <a:pt x="0" y="100"/>
                </a:moveTo>
                <a:lnTo>
                  <a:pt x="5" y="125"/>
                </a:lnTo>
                <a:lnTo>
                  <a:pt x="38" y="165"/>
                </a:lnTo>
                <a:lnTo>
                  <a:pt x="69" y="194"/>
                </a:lnTo>
                <a:lnTo>
                  <a:pt x="99" y="232"/>
                </a:lnTo>
                <a:lnTo>
                  <a:pt x="138" y="263"/>
                </a:lnTo>
                <a:lnTo>
                  <a:pt x="160" y="285"/>
                </a:lnTo>
                <a:lnTo>
                  <a:pt x="170" y="276"/>
                </a:lnTo>
                <a:lnTo>
                  <a:pt x="165" y="260"/>
                </a:lnTo>
                <a:lnTo>
                  <a:pt x="176" y="248"/>
                </a:lnTo>
                <a:lnTo>
                  <a:pt x="192" y="263"/>
                </a:lnTo>
                <a:lnTo>
                  <a:pt x="208" y="263"/>
                </a:lnTo>
                <a:lnTo>
                  <a:pt x="208" y="252"/>
                </a:lnTo>
                <a:lnTo>
                  <a:pt x="200" y="237"/>
                </a:lnTo>
                <a:lnTo>
                  <a:pt x="219" y="237"/>
                </a:lnTo>
                <a:lnTo>
                  <a:pt x="235" y="245"/>
                </a:lnTo>
                <a:lnTo>
                  <a:pt x="240" y="237"/>
                </a:lnTo>
                <a:lnTo>
                  <a:pt x="234" y="221"/>
                </a:lnTo>
                <a:lnTo>
                  <a:pt x="243" y="215"/>
                </a:lnTo>
                <a:lnTo>
                  <a:pt x="262" y="226"/>
                </a:lnTo>
                <a:lnTo>
                  <a:pt x="267" y="213"/>
                </a:lnTo>
                <a:lnTo>
                  <a:pt x="262" y="199"/>
                </a:lnTo>
                <a:lnTo>
                  <a:pt x="286" y="202"/>
                </a:lnTo>
                <a:lnTo>
                  <a:pt x="291" y="191"/>
                </a:lnTo>
                <a:lnTo>
                  <a:pt x="272" y="176"/>
                </a:lnTo>
                <a:lnTo>
                  <a:pt x="282" y="165"/>
                </a:lnTo>
                <a:lnTo>
                  <a:pt x="304" y="176"/>
                </a:lnTo>
                <a:lnTo>
                  <a:pt x="309" y="167"/>
                </a:lnTo>
                <a:lnTo>
                  <a:pt x="288" y="136"/>
                </a:lnTo>
                <a:lnTo>
                  <a:pt x="264" y="103"/>
                </a:lnTo>
                <a:lnTo>
                  <a:pt x="235" y="72"/>
                </a:lnTo>
                <a:lnTo>
                  <a:pt x="179" y="29"/>
                </a:lnTo>
                <a:lnTo>
                  <a:pt x="155" y="12"/>
                </a:lnTo>
                <a:lnTo>
                  <a:pt x="128" y="0"/>
                </a:lnTo>
                <a:lnTo>
                  <a:pt x="102" y="15"/>
                </a:lnTo>
                <a:lnTo>
                  <a:pt x="60" y="43"/>
                </a:lnTo>
                <a:cubicBezTo>
                  <a:pt x="47" y="51"/>
                  <a:pt x="35" y="62"/>
                  <a:pt x="24" y="72"/>
                </a:cubicBezTo>
                <a:cubicBezTo>
                  <a:pt x="15" y="80"/>
                  <a:pt x="11" y="89"/>
                  <a:pt x="0" y="100"/>
                </a:cubicBezTo>
                <a:close/>
              </a:path>
            </a:pathLst>
          </a:custGeom>
          <a:gradFill rotWithShape="0">
            <a:gsLst>
              <a:gs pos="0">
                <a:srgbClr val="DCC28E"/>
              </a:gs>
              <a:gs pos="50000">
                <a:srgbClr val="FFE1A5"/>
              </a:gs>
              <a:gs pos="100000">
                <a:srgbClr val="DCC28E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CH" altLang="it-IT" sz="2400">
              <a:latin typeface="Times New Roman" panose="02020603050405020304" pitchFamily="18" charset="0"/>
            </a:endParaRPr>
          </a:p>
        </p:txBody>
      </p:sp>
      <p:sp>
        <p:nvSpPr>
          <p:cNvPr id="25687" name="Freeform 170">
            <a:extLst>
              <a:ext uri="{FF2B5EF4-FFF2-40B4-BE49-F238E27FC236}">
                <a16:creationId xmlns:a16="http://schemas.microsoft.com/office/drawing/2014/main" id="{C71C0A6A-CAA1-4C42-833B-B9FDC9EC1F9B}"/>
              </a:ext>
            </a:extLst>
          </p:cNvPr>
          <p:cNvSpPr>
            <a:spLocks/>
          </p:cNvSpPr>
          <p:nvPr/>
        </p:nvSpPr>
        <p:spPr bwMode="auto">
          <a:xfrm rot="8193285" flipH="1">
            <a:off x="4678363" y="5516563"/>
            <a:ext cx="133350" cy="133350"/>
          </a:xfrm>
          <a:custGeom>
            <a:avLst/>
            <a:gdLst>
              <a:gd name="T0" fmla="*/ 87048 w 72"/>
              <a:gd name="T1" fmla="*/ 5480 h 73"/>
              <a:gd name="T2" fmla="*/ 53710 w 72"/>
              <a:gd name="T3" fmla="*/ 0 h 73"/>
              <a:gd name="T4" fmla="*/ 22225 w 72"/>
              <a:gd name="T5" fmla="*/ 16440 h 73"/>
              <a:gd name="T6" fmla="*/ 9260 w 72"/>
              <a:gd name="T7" fmla="*/ 54801 h 73"/>
              <a:gd name="T8" fmla="*/ 0 w 72"/>
              <a:gd name="T9" fmla="*/ 87682 h 73"/>
              <a:gd name="T10" fmla="*/ 12965 w 72"/>
              <a:gd name="T11" fmla="*/ 122390 h 73"/>
              <a:gd name="T12" fmla="*/ 48154 w 72"/>
              <a:gd name="T13" fmla="*/ 133350 h 73"/>
              <a:gd name="T14" fmla="*/ 72231 w 72"/>
              <a:gd name="T15" fmla="*/ 126043 h 73"/>
              <a:gd name="T16" fmla="*/ 92604 w 72"/>
              <a:gd name="T17" fmla="*/ 111429 h 73"/>
              <a:gd name="T18" fmla="*/ 127794 w 72"/>
              <a:gd name="T19" fmla="*/ 89509 h 73"/>
              <a:gd name="T20" fmla="*/ 131498 w 72"/>
              <a:gd name="T21" fmla="*/ 54801 h 73"/>
              <a:gd name="T22" fmla="*/ 133350 w 72"/>
              <a:gd name="T23" fmla="*/ 31054 h 73"/>
              <a:gd name="T24" fmla="*/ 122238 w 72"/>
              <a:gd name="T25" fmla="*/ 10960 h 73"/>
              <a:gd name="T26" fmla="*/ 87048 w 72"/>
              <a:gd name="T27" fmla="*/ 5480 h 7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72"/>
              <a:gd name="T43" fmla="*/ 0 h 73"/>
              <a:gd name="T44" fmla="*/ 72 w 72"/>
              <a:gd name="T45" fmla="*/ 73 h 73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72" h="73">
                <a:moveTo>
                  <a:pt x="47" y="3"/>
                </a:moveTo>
                <a:lnTo>
                  <a:pt x="29" y="0"/>
                </a:lnTo>
                <a:lnTo>
                  <a:pt x="12" y="9"/>
                </a:lnTo>
                <a:lnTo>
                  <a:pt x="5" y="30"/>
                </a:lnTo>
                <a:lnTo>
                  <a:pt x="0" y="48"/>
                </a:lnTo>
                <a:lnTo>
                  <a:pt x="7" y="67"/>
                </a:lnTo>
                <a:lnTo>
                  <a:pt x="26" y="73"/>
                </a:lnTo>
                <a:lnTo>
                  <a:pt x="39" y="69"/>
                </a:lnTo>
                <a:lnTo>
                  <a:pt x="50" y="61"/>
                </a:lnTo>
                <a:lnTo>
                  <a:pt x="69" y="49"/>
                </a:lnTo>
                <a:lnTo>
                  <a:pt x="71" y="30"/>
                </a:lnTo>
                <a:lnTo>
                  <a:pt x="72" y="17"/>
                </a:lnTo>
                <a:lnTo>
                  <a:pt x="66" y="6"/>
                </a:lnTo>
                <a:lnTo>
                  <a:pt x="47" y="3"/>
                </a:lnTo>
                <a:close/>
              </a:path>
            </a:pathLst>
          </a:custGeom>
          <a:solidFill>
            <a:schemeClr val="tx1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CH" altLang="it-IT" sz="2400">
              <a:latin typeface="Times New Roman" panose="02020603050405020304" pitchFamily="18" charset="0"/>
            </a:endParaRPr>
          </a:p>
        </p:txBody>
      </p:sp>
      <p:sp>
        <p:nvSpPr>
          <p:cNvPr id="25688" name="Freeform 171">
            <a:extLst>
              <a:ext uri="{FF2B5EF4-FFF2-40B4-BE49-F238E27FC236}">
                <a16:creationId xmlns:a16="http://schemas.microsoft.com/office/drawing/2014/main" id="{0356DAB4-EDF3-1943-8603-27D8FFB31E9B}"/>
              </a:ext>
            </a:extLst>
          </p:cNvPr>
          <p:cNvSpPr>
            <a:spLocks/>
          </p:cNvSpPr>
          <p:nvPr/>
        </p:nvSpPr>
        <p:spPr bwMode="auto">
          <a:xfrm rot="-9184005">
            <a:off x="4791075" y="5143500"/>
            <a:ext cx="571500" cy="520700"/>
          </a:xfrm>
          <a:custGeom>
            <a:avLst/>
            <a:gdLst>
              <a:gd name="T0" fmla="*/ 0 w 309"/>
              <a:gd name="T1" fmla="*/ 182702 h 285"/>
              <a:gd name="T2" fmla="*/ 9248 w 309"/>
              <a:gd name="T3" fmla="*/ 228377 h 285"/>
              <a:gd name="T4" fmla="*/ 70282 w 309"/>
              <a:gd name="T5" fmla="*/ 301458 h 285"/>
              <a:gd name="T6" fmla="*/ 127617 w 309"/>
              <a:gd name="T7" fmla="*/ 354441 h 285"/>
              <a:gd name="T8" fmla="*/ 183102 w 309"/>
              <a:gd name="T9" fmla="*/ 423868 h 285"/>
              <a:gd name="T10" fmla="*/ 255233 w 309"/>
              <a:gd name="T11" fmla="*/ 480506 h 285"/>
              <a:gd name="T12" fmla="*/ 295922 w 309"/>
              <a:gd name="T13" fmla="*/ 520700 h 285"/>
              <a:gd name="T14" fmla="*/ 314417 w 309"/>
              <a:gd name="T15" fmla="*/ 504257 h 285"/>
              <a:gd name="T16" fmla="*/ 305170 w 309"/>
              <a:gd name="T17" fmla="*/ 475025 h 285"/>
              <a:gd name="T18" fmla="*/ 325515 w 309"/>
              <a:gd name="T19" fmla="*/ 453100 h 285"/>
              <a:gd name="T20" fmla="*/ 355107 w 309"/>
              <a:gd name="T21" fmla="*/ 480506 h 285"/>
              <a:gd name="T22" fmla="*/ 384699 w 309"/>
              <a:gd name="T23" fmla="*/ 480506 h 285"/>
              <a:gd name="T24" fmla="*/ 384699 w 309"/>
              <a:gd name="T25" fmla="*/ 460408 h 285"/>
              <a:gd name="T26" fmla="*/ 369903 w 309"/>
              <a:gd name="T27" fmla="*/ 433003 h 285"/>
              <a:gd name="T28" fmla="*/ 405044 w 309"/>
              <a:gd name="T29" fmla="*/ 433003 h 285"/>
              <a:gd name="T30" fmla="*/ 434636 w 309"/>
              <a:gd name="T31" fmla="*/ 447619 h 285"/>
              <a:gd name="T32" fmla="*/ 443883 w 309"/>
              <a:gd name="T33" fmla="*/ 433003 h 285"/>
              <a:gd name="T34" fmla="*/ 432786 w 309"/>
              <a:gd name="T35" fmla="*/ 403771 h 285"/>
              <a:gd name="T36" fmla="*/ 449432 w 309"/>
              <a:gd name="T37" fmla="*/ 392809 h 285"/>
              <a:gd name="T38" fmla="*/ 484573 w 309"/>
              <a:gd name="T39" fmla="*/ 412906 h 285"/>
              <a:gd name="T40" fmla="*/ 493820 w 309"/>
              <a:gd name="T41" fmla="*/ 389155 h 285"/>
              <a:gd name="T42" fmla="*/ 484573 w 309"/>
              <a:gd name="T43" fmla="*/ 363576 h 285"/>
              <a:gd name="T44" fmla="*/ 528961 w 309"/>
              <a:gd name="T45" fmla="*/ 369057 h 285"/>
              <a:gd name="T46" fmla="*/ 538209 w 309"/>
              <a:gd name="T47" fmla="*/ 348960 h 285"/>
              <a:gd name="T48" fmla="*/ 503068 w 309"/>
              <a:gd name="T49" fmla="*/ 321555 h 285"/>
              <a:gd name="T50" fmla="*/ 521563 w 309"/>
              <a:gd name="T51" fmla="*/ 301458 h 285"/>
              <a:gd name="T52" fmla="*/ 562252 w 309"/>
              <a:gd name="T53" fmla="*/ 321555 h 285"/>
              <a:gd name="T54" fmla="*/ 571500 w 309"/>
              <a:gd name="T55" fmla="*/ 305112 h 285"/>
              <a:gd name="T56" fmla="*/ 532660 w 309"/>
              <a:gd name="T57" fmla="*/ 248474 h 285"/>
              <a:gd name="T58" fmla="*/ 488272 w 309"/>
              <a:gd name="T59" fmla="*/ 188183 h 285"/>
              <a:gd name="T60" fmla="*/ 434636 w 309"/>
              <a:gd name="T61" fmla="*/ 131545 h 285"/>
              <a:gd name="T62" fmla="*/ 331063 w 309"/>
              <a:gd name="T63" fmla="*/ 52984 h 285"/>
              <a:gd name="T64" fmla="*/ 286675 w 309"/>
              <a:gd name="T65" fmla="*/ 21924 h 285"/>
              <a:gd name="T66" fmla="*/ 236738 w 309"/>
              <a:gd name="T67" fmla="*/ 0 h 285"/>
              <a:gd name="T68" fmla="*/ 188650 w 309"/>
              <a:gd name="T69" fmla="*/ 27405 h 285"/>
              <a:gd name="T70" fmla="*/ 110971 w 309"/>
              <a:gd name="T71" fmla="*/ 78562 h 285"/>
              <a:gd name="T72" fmla="*/ 44388 w 309"/>
              <a:gd name="T73" fmla="*/ 131545 h 285"/>
              <a:gd name="T74" fmla="*/ 0 w 309"/>
              <a:gd name="T75" fmla="*/ 182702 h 285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309"/>
              <a:gd name="T115" fmla="*/ 0 h 285"/>
              <a:gd name="T116" fmla="*/ 309 w 309"/>
              <a:gd name="T117" fmla="*/ 285 h 285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309" h="285">
                <a:moveTo>
                  <a:pt x="0" y="100"/>
                </a:moveTo>
                <a:lnTo>
                  <a:pt x="5" y="125"/>
                </a:lnTo>
                <a:lnTo>
                  <a:pt x="38" y="165"/>
                </a:lnTo>
                <a:lnTo>
                  <a:pt x="69" y="194"/>
                </a:lnTo>
                <a:lnTo>
                  <a:pt x="99" y="232"/>
                </a:lnTo>
                <a:lnTo>
                  <a:pt x="138" y="263"/>
                </a:lnTo>
                <a:lnTo>
                  <a:pt x="160" y="285"/>
                </a:lnTo>
                <a:lnTo>
                  <a:pt x="170" y="276"/>
                </a:lnTo>
                <a:lnTo>
                  <a:pt x="165" y="260"/>
                </a:lnTo>
                <a:lnTo>
                  <a:pt x="176" y="248"/>
                </a:lnTo>
                <a:lnTo>
                  <a:pt x="192" y="263"/>
                </a:lnTo>
                <a:lnTo>
                  <a:pt x="208" y="263"/>
                </a:lnTo>
                <a:lnTo>
                  <a:pt x="208" y="252"/>
                </a:lnTo>
                <a:lnTo>
                  <a:pt x="200" y="237"/>
                </a:lnTo>
                <a:lnTo>
                  <a:pt x="219" y="237"/>
                </a:lnTo>
                <a:lnTo>
                  <a:pt x="235" y="245"/>
                </a:lnTo>
                <a:lnTo>
                  <a:pt x="240" y="237"/>
                </a:lnTo>
                <a:lnTo>
                  <a:pt x="234" y="221"/>
                </a:lnTo>
                <a:lnTo>
                  <a:pt x="243" y="215"/>
                </a:lnTo>
                <a:lnTo>
                  <a:pt x="262" y="226"/>
                </a:lnTo>
                <a:lnTo>
                  <a:pt x="267" y="213"/>
                </a:lnTo>
                <a:lnTo>
                  <a:pt x="262" y="199"/>
                </a:lnTo>
                <a:lnTo>
                  <a:pt x="286" y="202"/>
                </a:lnTo>
                <a:lnTo>
                  <a:pt x="291" y="191"/>
                </a:lnTo>
                <a:lnTo>
                  <a:pt x="272" y="176"/>
                </a:lnTo>
                <a:lnTo>
                  <a:pt x="282" y="165"/>
                </a:lnTo>
                <a:lnTo>
                  <a:pt x="304" y="176"/>
                </a:lnTo>
                <a:lnTo>
                  <a:pt x="309" y="167"/>
                </a:lnTo>
                <a:lnTo>
                  <a:pt x="288" y="136"/>
                </a:lnTo>
                <a:lnTo>
                  <a:pt x="264" y="103"/>
                </a:lnTo>
                <a:lnTo>
                  <a:pt x="235" y="72"/>
                </a:lnTo>
                <a:lnTo>
                  <a:pt x="179" y="29"/>
                </a:lnTo>
                <a:lnTo>
                  <a:pt x="155" y="12"/>
                </a:lnTo>
                <a:lnTo>
                  <a:pt x="128" y="0"/>
                </a:lnTo>
                <a:lnTo>
                  <a:pt x="102" y="15"/>
                </a:lnTo>
                <a:lnTo>
                  <a:pt x="60" y="43"/>
                </a:lnTo>
                <a:cubicBezTo>
                  <a:pt x="47" y="51"/>
                  <a:pt x="35" y="62"/>
                  <a:pt x="24" y="72"/>
                </a:cubicBezTo>
                <a:cubicBezTo>
                  <a:pt x="15" y="80"/>
                  <a:pt x="11" y="89"/>
                  <a:pt x="0" y="100"/>
                </a:cubicBezTo>
                <a:close/>
              </a:path>
            </a:pathLst>
          </a:custGeom>
          <a:gradFill rotWithShape="0">
            <a:gsLst>
              <a:gs pos="0">
                <a:srgbClr val="DCC28E"/>
              </a:gs>
              <a:gs pos="50000">
                <a:srgbClr val="FFE1A5"/>
              </a:gs>
              <a:gs pos="100000">
                <a:srgbClr val="DCC28E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CH" altLang="it-IT" sz="2400">
              <a:latin typeface="Times New Roman" panose="02020603050405020304" pitchFamily="18" charset="0"/>
            </a:endParaRPr>
          </a:p>
        </p:txBody>
      </p:sp>
      <p:sp>
        <p:nvSpPr>
          <p:cNvPr id="25689" name="Freeform 172">
            <a:extLst>
              <a:ext uri="{FF2B5EF4-FFF2-40B4-BE49-F238E27FC236}">
                <a16:creationId xmlns:a16="http://schemas.microsoft.com/office/drawing/2014/main" id="{2EEF407D-3E82-C740-AEEB-FA274AE4A6AB}"/>
              </a:ext>
            </a:extLst>
          </p:cNvPr>
          <p:cNvSpPr>
            <a:spLocks/>
          </p:cNvSpPr>
          <p:nvPr/>
        </p:nvSpPr>
        <p:spPr bwMode="auto">
          <a:xfrm rot="-9184005">
            <a:off x="5070475" y="5459413"/>
            <a:ext cx="131763" cy="133350"/>
          </a:xfrm>
          <a:custGeom>
            <a:avLst/>
            <a:gdLst>
              <a:gd name="T0" fmla="*/ 86012 w 72"/>
              <a:gd name="T1" fmla="*/ 5480 h 73"/>
              <a:gd name="T2" fmla="*/ 53071 w 72"/>
              <a:gd name="T3" fmla="*/ 0 h 73"/>
              <a:gd name="T4" fmla="*/ 21960 w 72"/>
              <a:gd name="T5" fmla="*/ 16440 h 73"/>
              <a:gd name="T6" fmla="*/ 9150 w 72"/>
              <a:gd name="T7" fmla="*/ 54801 h 73"/>
              <a:gd name="T8" fmla="*/ 0 w 72"/>
              <a:gd name="T9" fmla="*/ 87682 h 73"/>
              <a:gd name="T10" fmla="*/ 12810 w 72"/>
              <a:gd name="T11" fmla="*/ 122390 h 73"/>
              <a:gd name="T12" fmla="*/ 47581 w 72"/>
              <a:gd name="T13" fmla="*/ 133350 h 73"/>
              <a:gd name="T14" fmla="*/ 71372 w 72"/>
              <a:gd name="T15" fmla="*/ 126043 h 73"/>
              <a:gd name="T16" fmla="*/ 91502 w 72"/>
              <a:gd name="T17" fmla="*/ 111429 h 73"/>
              <a:gd name="T18" fmla="*/ 126273 w 72"/>
              <a:gd name="T19" fmla="*/ 89509 h 73"/>
              <a:gd name="T20" fmla="*/ 129933 w 72"/>
              <a:gd name="T21" fmla="*/ 54801 h 73"/>
              <a:gd name="T22" fmla="*/ 131763 w 72"/>
              <a:gd name="T23" fmla="*/ 31054 h 73"/>
              <a:gd name="T24" fmla="*/ 120783 w 72"/>
              <a:gd name="T25" fmla="*/ 10960 h 73"/>
              <a:gd name="T26" fmla="*/ 86012 w 72"/>
              <a:gd name="T27" fmla="*/ 5480 h 7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72"/>
              <a:gd name="T43" fmla="*/ 0 h 73"/>
              <a:gd name="T44" fmla="*/ 72 w 72"/>
              <a:gd name="T45" fmla="*/ 73 h 73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72" h="73">
                <a:moveTo>
                  <a:pt x="47" y="3"/>
                </a:moveTo>
                <a:lnTo>
                  <a:pt x="29" y="0"/>
                </a:lnTo>
                <a:lnTo>
                  <a:pt x="12" y="9"/>
                </a:lnTo>
                <a:lnTo>
                  <a:pt x="5" y="30"/>
                </a:lnTo>
                <a:lnTo>
                  <a:pt x="0" y="48"/>
                </a:lnTo>
                <a:lnTo>
                  <a:pt x="7" y="67"/>
                </a:lnTo>
                <a:lnTo>
                  <a:pt x="26" y="73"/>
                </a:lnTo>
                <a:lnTo>
                  <a:pt x="39" y="69"/>
                </a:lnTo>
                <a:lnTo>
                  <a:pt x="50" y="61"/>
                </a:lnTo>
                <a:lnTo>
                  <a:pt x="69" y="49"/>
                </a:lnTo>
                <a:lnTo>
                  <a:pt x="71" y="30"/>
                </a:lnTo>
                <a:lnTo>
                  <a:pt x="72" y="17"/>
                </a:lnTo>
                <a:lnTo>
                  <a:pt x="66" y="6"/>
                </a:lnTo>
                <a:lnTo>
                  <a:pt x="47" y="3"/>
                </a:lnTo>
                <a:close/>
              </a:path>
            </a:pathLst>
          </a:custGeom>
          <a:solidFill>
            <a:schemeClr val="tx1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CH" altLang="it-IT" sz="2400">
              <a:latin typeface="Times New Roman" panose="02020603050405020304" pitchFamily="18" charset="0"/>
            </a:endParaRPr>
          </a:p>
        </p:txBody>
      </p:sp>
      <p:sp>
        <p:nvSpPr>
          <p:cNvPr id="25690" name="Rectangle 173">
            <a:extLst>
              <a:ext uri="{FF2B5EF4-FFF2-40B4-BE49-F238E27FC236}">
                <a16:creationId xmlns:a16="http://schemas.microsoft.com/office/drawing/2014/main" id="{22632BC0-092D-AC4E-AAD1-17AAE0892B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4506913"/>
            <a:ext cx="13144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MX" altLang="it-IT" sz="1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Wound clot</a:t>
            </a:r>
            <a:endParaRPr lang="es-ES" altLang="it-IT" sz="12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691" name="Text Box 175">
            <a:extLst>
              <a:ext uri="{FF2B5EF4-FFF2-40B4-BE49-F238E27FC236}">
                <a16:creationId xmlns:a16="http://schemas.microsoft.com/office/drawing/2014/main" id="{00A8338A-CCF3-DD48-8632-1165BA08CA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715000"/>
            <a:ext cx="21844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s-MX" altLang="it-IT" sz="1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Fibroblast Migration and Proliferation</a:t>
            </a:r>
            <a:endParaRPr lang="es-ES" altLang="it-IT" sz="14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692" name="Rectangle 176">
            <a:extLst>
              <a:ext uri="{FF2B5EF4-FFF2-40B4-BE49-F238E27FC236}">
                <a16:creationId xmlns:a16="http://schemas.microsoft.com/office/drawing/2014/main" id="{E0A4932A-6B27-DD47-B9DE-B4F2374712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6032500"/>
            <a:ext cx="20685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MX" altLang="it-IT" sz="1600" b="1" dirty="0">
                <a:latin typeface="Calibri" panose="020F0502020204030204" pitchFamily="34" charset="0"/>
                <a:cs typeface="Calibri" panose="020F0502020204030204" pitchFamily="34" charset="0"/>
              </a:rPr>
              <a:t>Basement Membrane Disruption</a:t>
            </a:r>
            <a:endParaRPr lang="en-US" altLang="it-IT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7" name="Rectangle 27">
            <a:extLst>
              <a:ext uri="{FF2B5EF4-FFF2-40B4-BE49-F238E27FC236}">
                <a16:creationId xmlns:a16="http://schemas.microsoft.com/office/drawing/2014/main" id="{CED9F666-847B-434A-8E3F-25D6F2D492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6825" y="6381750"/>
            <a:ext cx="323959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it-IT" sz="1400" b="1" dirty="0">
                <a:latin typeface="Calibri" panose="020F0502020204030204" pitchFamily="34" charset="0"/>
                <a:cs typeface="Calibri" panose="020F0502020204030204" pitchFamily="34" charset="0"/>
              </a:rPr>
              <a:t>Selman M, et al Ann </a:t>
            </a:r>
            <a:r>
              <a:rPr lang="en-US" altLang="it-IT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Int</a:t>
            </a:r>
            <a:r>
              <a:rPr lang="en-US" altLang="it-IT" sz="1400" b="1" dirty="0">
                <a:latin typeface="Calibri" panose="020F0502020204030204" pitchFamily="34" charset="0"/>
                <a:cs typeface="Calibri" panose="020F0502020204030204" pitchFamily="34" charset="0"/>
              </a:rPr>
              <a:t> Med 2002</a:t>
            </a:r>
          </a:p>
        </p:txBody>
      </p:sp>
    </p:spTree>
    <p:extLst>
      <p:ext uri="{BB962C8B-B14F-4D97-AF65-F5344CB8AC3E}">
        <p14:creationId xmlns:p14="http://schemas.microsoft.com/office/powerpoint/2010/main" val="1083355320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Oval 2">
            <a:extLst>
              <a:ext uri="{FF2B5EF4-FFF2-40B4-BE49-F238E27FC236}">
                <a16:creationId xmlns:a16="http://schemas.microsoft.com/office/drawing/2014/main" id="{664D5ECE-17A1-5D47-9BAC-9924BCC292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0"/>
            <a:ext cx="5373688" cy="5726113"/>
          </a:xfrm>
          <a:prstGeom prst="ellipse">
            <a:avLst/>
          </a:prstGeom>
          <a:gradFill rotWithShape="0">
            <a:gsLst>
              <a:gs pos="0">
                <a:srgbClr val="FFD4C1"/>
              </a:gs>
              <a:gs pos="100000">
                <a:srgbClr val="FFF2EC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prstDash val="lgDash"/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s-ES_tradnl" altLang="it-IT" sz="2400">
              <a:latin typeface="Times New Roman" panose="02020603050405020304" pitchFamily="18" charset="0"/>
            </a:endParaRPr>
          </a:p>
        </p:txBody>
      </p:sp>
      <p:sp>
        <p:nvSpPr>
          <p:cNvPr id="26627" name="Freeform 3">
            <a:extLst>
              <a:ext uri="{FF2B5EF4-FFF2-40B4-BE49-F238E27FC236}">
                <a16:creationId xmlns:a16="http://schemas.microsoft.com/office/drawing/2014/main" id="{6A3EC1B3-AE42-A342-9738-F6CE9DB666CA}"/>
              </a:ext>
            </a:extLst>
          </p:cNvPr>
          <p:cNvSpPr>
            <a:spLocks/>
          </p:cNvSpPr>
          <p:nvPr/>
        </p:nvSpPr>
        <p:spPr bwMode="auto">
          <a:xfrm>
            <a:off x="5248275" y="1588"/>
            <a:ext cx="2065338" cy="3046412"/>
          </a:xfrm>
          <a:custGeom>
            <a:avLst/>
            <a:gdLst>
              <a:gd name="T0" fmla="*/ 2052648 w 1302"/>
              <a:gd name="T1" fmla="*/ 2947987 h 1919"/>
              <a:gd name="T2" fmla="*/ 2065338 w 1302"/>
              <a:gd name="T3" fmla="*/ 2503487 h 1919"/>
              <a:gd name="T4" fmla="*/ 1901951 w 1302"/>
              <a:gd name="T5" fmla="*/ 2174875 h 1919"/>
              <a:gd name="T6" fmla="*/ 1946367 w 1302"/>
              <a:gd name="T7" fmla="*/ 2082800 h 1919"/>
              <a:gd name="T8" fmla="*/ 1897192 w 1302"/>
              <a:gd name="T9" fmla="*/ 1909762 h 1919"/>
              <a:gd name="T10" fmla="*/ 1821051 w 1302"/>
              <a:gd name="T11" fmla="*/ 1784350 h 1919"/>
              <a:gd name="T12" fmla="*/ 1836914 w 1302"/>
              <a:gd name="T13" fmla="*/ 1584325 h 1919"/>
              <a:gd name="T14" fmla="*/ 1706839 w 1302"/>
              <a:gd name="T15" fmla="*/ 1444625 h 1919"/>
              <a:gd name="T16" fmla="*/ 1665595 w 1302"/>
              <a:gd name="T17" fmla="*/ 1157287 h 1919"/>
              <a:gd name="T18" fmla="*/ 1384823 w 1302"/>
              <a:gd name="T19" fmla="*/ 922338 h 1919"/>
              <a:gd name="T20" fmla="*/ 1249989 w 1302"/>
              <a:gd name="T21" fmla="*/ 763587 h 1919"/>
              <a:gd name="T22" fmla="*/ 1132605 w 1302"/>
              <a:gd name="T23" fmla="*/ 674687 h 1919"/>
              <a:gd name="T24" fmla="*/ 926388 w 1302"/>
              <a:gd name="T25" fmla="*/ 555625 h 1919"/>
              <a:gd name="T26" fmla="*/ 904180 w 1302"/>
              <a:gd name="T27" fmla="*/ 495300 h 1919"/>
              <a:gd name="T28" fmla="*/ 886731 w 1302"/>
              <a:gd name="T29" fmla="*/ 442913 h 1919"/>
              <a:gd name="T30" fmla="*/ 813762 w 1302"/>
              <a:gd name="T31" fmla="*/ 377825 h 1919"/>
              <a:gd name="T32" fmla="*/ 723344 w 1302"/>
              <a:gd name="T33" fmla="*/ 330200 h 1919"/>
              <a:gd name="T34" fmla="*/ 604373 w 1302"/>
              <a:gd name="T35" fmla="*/ 288925 h 1919"/>
              <a:gd name="T36" fmla="*/ 490161 w 1302"/>
              <a:gd name="T37" fmla="*/ 233362 h 1919"/>
              <a:gd name="T38" fmla="*/ 407674 w 1302"/>
              <a:gd name="T39" fmla="*/ 207963 h 1919"/>
              <a:gd name="T40" fmla="*/ 344223 w 1302"/>
              <a:gd name="T41" fmla="*/ 168275 h 1919"/>
              <a:gd name="T42" fmla="*/ 309325 w 1302"/>
              <a:gd name="T43" fmla="*/ 122237 h 1919"/>
              <a:gd name="T44" fmla="*/ 307739 w 1302"/>
              <a:gd name="T45" fmla="*/ 85725 h 1919"/>
              <a:gd name="T46" fmla="*/ 333119 w 1302"/>
              <a:gd name="T47" fmla="*/ 63500 h 1919"/>
              <a:gd name="T48" fmla="*/ 417192 w 1302"/>
              <a:gd name="T49" fmla="*/ 28575 h 1919"/>
              <a:gd name="T50" fmla="*/ 523473 w 1302"/>
              <a:gd name="T51" fmla="*/ 0 h 1919"/>
              <a:gd name="T52" fmla="*/ 249046 w 1302"/>
              <a:gd name="T53" fmla="*/ 0 h 1919"/>
              <a:gd name="T54" fmla="*/ 88832 w 1302"/>
              <a:gd name="T55" fmla="*/ 47625 h 1919"/>
              <a:gd name="T56" fmla="*/ 3173 w 1302"/>
              <a:gd name="T57" fmla="*/ 122237 h 1919"/>
              <a:gd name="T58" fmla="*/ 0 w 1302"/>
              <a:gd name="T59" fmla="*/ 239712 h 1919"/>
              <a:gd name="T60" fmla="*/ 130075 w 1302"/>
              <a:gd name="T61" fmla="*/ 417513 h 1919"/>
              <a:gd name="T62" fmla="*/ 145938 w 1302"/>
              <a:gd name="T63" fmla="*/ 523875 h 1919"/>
              <a:gd name="T64" fmla="*/ 287117 w 1302"/>
              <a:gd name="T65" fmla="*/ 857250 h 1919"/>
              <a:gd name="T66" fmla="*/ 204630 w 1302"/>
              <a:gd name="T67" fmla="*/ 1425575 h 1919"/>
              <a:gd name="T68" fmla="*/ 537749 w 1302"/>
              <a:gd name="T69" fmla="*/ 1890712 h 1919"/>
              <a:gd name="T70" fmla="*/ 847074 w 1302"/>
              <a:gd name="T71" fmla="*/ 2212975 h 1919"/>
              <a:gd name="T72" fmla="*/ 1099293 w 1302"/>
              <a:gd name="T73" fmla="*/ 2360612 h 1919"/>
              <a:gd name="T74" fmla="*/ 1338821 w 1302"/>
              <a:gd name="T75" fmla="*/ 2579687 h 1919"/>
              <a:gd name="T76" fmla="*/ 1467310 w 1302"/>
              <a:gd name="T77" fmla="*/ 2728912 h 1919"/>
              <a:gd name="T78" fmla="*/ 1683044 w 1302"/>
              <a:gd name="T79" fmla="*/ 2847975 h 1919"/>
              <a:gd name="T80" fmla="*/ 1878157 w 1302"/>
              <a:gd name="T81" fmla="*/ 2933700 h 1919"/>
              <a:gd name="T82" fmla="*/ 2020922 w 1302"/>
              <a:gd name="T83" fmla="*/ 3046412 h 1919"/>
              <a:gd name="T84" fmla="*/ 2052648 w 1302"/>
              <a:gd name="T85" fmla="*/ 2947987 h 1919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302"/>
              <a:gd name="T130" fmla="*/ 0 h 1919"/>
              <a:gd name="T131" fmla="*/ 1302 w 1302"/>
              <a:gd name="T132" fmla="*/ 1919 h 1919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302" h="1919">
                <a:moveTo>
                  <a:pt x="1294" y="1857"/>
                </a:moveTo>
                <a:lnTo>
                  <a:pt x="1302" y="1577"/>
                </a:lnTo>
                <a:lnTo>
                  <a:pt x="1199" y="1370"/>
                </a:lnTo>
                <a:lnTo>
                  <a:pt x="1227" y="1312"/>
                </a:lnTo>
                <a:lnTo>
                  <a:pt x="1196" y="1203"/>
                </a:lnTo>
                <a:lnTo>
                  <a:pt x="1148" y="1124"/>
                </a:lnTo>
                <a:lnTo>
                  <a:pt x="1158" y="998"/>
                </a:lnTo>
                <a:lnTo>
                  <a:pt x="1076" y="910"/>
                </a:lnTo>
                <a:lnTo>
                  <a:pt x="1050" y="729"/>
                </a:lnTo>
                <a:lnTo>
                  <a:pt x="873" y="581"/>
                </a:lnTo>
                <a:lnTo>
                  <a:pt x="788" y="481"/>
                </a:lnTo>
                <a:lnTo>
                  <a:pt x="714" y="425"/>
                </a:lnTo>
                <a:lnTo>
                  <a:pt x="584" y="350"/>
                </a:lnTo>
                <a:lnTo>
                  <a:pt x="570" y="312"/>
                </a:lnTo>
                <a:lnTo>
                  <a:pt x="559" y="279"/>
                </a:lnTo>
                <a:lnTo>
                  <a:pt x="513" y="238"/>
                </a:lnTo>
                <a:lnTo>
                  <a:pt x="456" y="208"/>
                </a:lnTo>
                <a:lnTo>
                  <a:pt x="381" y="182"/>
                </a:lnTo>
                <a:lnTo>
                  <a:pt x="309" y="147"/>
                </a:lnTo>
                <a:lnTo>
                  <a:pt x="257" y="131"/>
                </a:lnTo>
                <a:lnTo>
                  <a:pt x="217" y="106"/>
                </a:lnTo>
                <a:lnTo>
                  <a:pt x="195" y="77"/>
                </a:lnTo>
                <a:lnTo>
                  <a:pt x="194" y="54"/>
                </a:lnTo>
                <a:lnTo>
                  <a:pt x="210" y="40"/>
                </a:lnTo>
                <a:lnTo>
                  <a:pt x="263" y="18"/>
                </a:lnTo>
                <a:lnTo>
                  <a:pt x="330" y="0"/>
                </a:lnTo>
                <a:lnTo>
                  <a:pt x="157" y="0"/>
                </a:lnTo>
                <a:lnTo>
                  <a:pt x="56" y="30"/>
                </a:lnTo>
                <a:lnTo>
                  <a:pt x="2" y="77"/>
                </a:lnTo>
                <a:lnTo>
                  <a:pt x="0" y="151"/>
                </a:lnTo>
                <a:lnTo>
                  <a:pt x="82" y="263"/>
                </a:lnTo>
                <a:lnTo>
                  <a:pt x="92" y="330"/>
                </a:lnTo>
                <a:lnTo>
                  <a:pt x="181" y="540"/>
                </a:lnTo>
                <a:lnTo>
                  <a:pt x="129" y="898"/>
                </a:lnTo>
                <a:lnTo>
                  <a:pt x="339" y="1191"/>
                </a:lnTo>
                <a:lnTo>
                  <a:pt x="534" y="1394"/>
                </a:lnTo>
                <a:lnTo>
                  <a:pt x="693" y="1487"/>
                </a:lnTo>
                <a:lnTo>
                  <a:pt x="844" y="1625"/>
                </a:lnTo>
                <a:lnTo>
                  <a:pt x="925" y="1719"/>
                </a:lnTo>
                <a:lnTo>
                  <a:pt x="1061" y="1794"/>
                </a:lnTo>
                <a:lnTo>
                  <a:pt x="1184" y="1848"/>
                </a:lnTo>
                <a:lnTo>
                  <a:pt x="1274" y="1919"/>
                </a:lnTo>
                <a:lnTo>
                  <a:pt x="1294" y="1857"/>
                </a:lnTo>
                <a:close/>
              </a:path>
            </a:pathLst>
          </a:custGeom>
          <a:gradFill rotWithShape="0">
            <a:gsLst>
              <a:gs pos="0">
                <a:srgbClr val="FFFF00"/>
              </a:gs>
              <a:gs pos="100000">
                <a:srgbClr val="767600"/>
              </a:gs>
            </a:gsLst>
            <a:path path="rect">
              <a:fillToRect l="100000" t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CH" altLang="it-IT" sz="2400">
              <a:latin typeface="Times New Roman" panose="02020603050405020304" pitchFamily="18" charset="0"/>
            </a:endParaRPr>
          </a:p>
        </p:txBody>
      </p:sp>
      <p:grpSp>
        <p:nvGrpSpPr>
          <p:cNvPr id="26628" name="Group 4">
            <a:extLst>
              <a:ext uri="{FF2B5EF4-FFF2-40B4-BE49-F238E27FC236}">
                <a16:creationId xmlns:a16="http://schemas.microsoft.com/office/drawing/2014/main" id="{9C3B44A7-6778-8342-980A-6E41D0A45F15}"/>
              </a:ext>
            </a:extLst>
          </p:cNvPr>
          <p:cNvGrpSpPr>
            <a:grpSpLocks/>
          </p:cNvGrpSpPr>
          <p:nvPr/>
        </p:nvGrpSpPr>
        <p:grpSpPr bwMode="auto">
          <a:xfrm rot="-7346967">
            <a:off x="5981700" y="730251"/>
            <a:ext cx="623887" cy="1592262"/>
            <a:chOff x="2609" y="2738"/>
            <a:chExt cx="393" cy="1004"/>
          </a:xfrm>
        </p:grpSpPr>
        <p:sp>
          <p:nvSpPr>
            <p:cNvPr id="26990" name="Freeform 5">
              <a:extLst>
                <a:ext uri="{FF2B5EF4-FFF2-40B4-BE49-F238E27FC236}">
                  <a16:creationId xmlns:a16="http://schemas.microsoft.com/office/drawing/2014/main" id="{DAEF28CC-54BE-3E4F-8B17-B232C9062FC5}"/>
                </a:ext>
              </a:extLst>
            </p:cNvPr>
            <p:cNvSpPr>
              <a:spLocks/>
            </p:cNvSpPr>
            <p:nvPr/>
          </p:nvSpPr>
          <p:spPr bwMode="auto">
            <a:xfrm rot="-413924">
              <a:off x="2609" y="2738"/>
              <a:ext cx="393" cy="1004"/>
            </a:xfrm>
            <a:custGeom>
              <a:avLst/>
              <a:gdLst>
                <a:gd name="T0" fmla="*/ 47 w 342"/>
                <a:gd name="T1" fmla="*/ 138 h 858"/>
                <a:gd name="T2" fmla="*/ 80 w 342"/>
                <a:gd name="T3" fmla="*/ 169 h 858"/>
                <a:gd name="T4" fmla="*/ 117 w 342"/>
                <a:gd name="T5" fmla="*/ 281 h 858"/>
                <a:gd name="T6" fmla="*/ 165 w 342"/>
                <a:gd name="T7" fmla="*/ 434 h 858"/>
                <a:gd name="T8" fmla="*/ 199 w 342"/>
                <a:gd name="T9" fmla="*/ 565 h 858"/>
                <a:gd name="T10" fmla="*/ 239 w 342"/>
                <a:gd name="T11" fmla="*/ 659 h 858"/>
                <a:gd name="T12" fmla="*/ 313 w 342"/>
                <a:gd name="T13" fmla="*/ 768 h 858"/>
                <a:gd name="T14" fmla="*/ 346 w 342"/>
                <a:gd name="T15" fmla="*/ 854 h 858"/>
                <a:gd name="T16" fmla="*/ 353 w 342"/>
                <a:gd name="T17" fmla="*/ 970 h 858"/>
                <a:gd name="T18" fmla="*/ 349 w 342"/>
                <a:gd name="T19" fmla="*/ 1004 h 858"/>
                <a:gd name="T20" fmla="*/ 360 w 342"/>
                <a:gd name="T21" fmla="*/ 902 h 858"/>
                <a:gd name="T22" fmla="*/ 386 w 342"/>
                <a:gd name="T23" fmla="*/ 940 h 858"/>
                <a:gd name="T24" fmla="*/ 368 w 342"/>
                <a:gd name="T25" fmla="*/ 868 h 858"/>
                <a:gd name="T26" fmla="*/ 393 w 342"/>
                <a:gd name="T27" fmla="*/ 876 h 858"/>
                <a:gd name="T28" fmla="*/ 334 w 342"/>
                <a:gd name="T29" fmla="*/ 768 h 858"/>
                <a:gd name="T30" fmla="*/ 328 w 342"/>
                <a:gd name="T31" fmla="*/ 689 h 858"/>
                <a:gd name="T32" fmla="*/ 309 w 342"/>
                <a:gd name="T33" fmla="*/ 596 h 858"/>
                <a:gd name="T34" fmla="*/ 283 w 342"/>
                <a:gd name="T35" fmla="*/ 498 h 858"/>
                <a:gd name="T36" fmla="*/ 213 w 342"/>
                <a:gd name="T37" fmla="*/ 359 h 858"/>
                <a:gd name="T38" fmla="*/ 147 w 342"/>
                <a:gd name="T39" fmla="*/ 228 h 858"/>
                <a:gd name="T40" fmla="*/ 107 w 342"/>
                <a:gd name="T41" fmla="*/ 101 h 858"/>
                <a:gd name="T42" fmla="*/ 95 w 342"/>
                <a:gd name="T43" fmla="*/ 0 h 858"/>
                <a:gd name="T44" fmla="*/ 95 w 342"/>
                <a:gd name="T45" fmla="*/ 131 h 858"/>
                <a:gd name="T46" fmla="*/ 65 w 342"/>
                <a:gd name="T47" fmla="*/ 112 h 858"/>
                <a:gd name="T48" fmla="*/ 107 w 342"/>
                <a:gd name="T49" fmla="*/ 172 h 858"/>
                <a:gd name="T50" fmla="*/ 0 w 342"/>
                <a:gd name="T51" fmla="*/ 97 h 858"/>
                <a:gd name="T52" fmla="*/ 47 w 342"/>
                <a:gd name="T53" fmla="*/ 138 h 85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42"/>
                <a:gd name="T82" fmla="*/ 0 h 858"/>
                <a:gd name="T83" fmla="*/ 342 w 342"/>
                <a:gd name="T84" fmla="*/ 858 h 858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42" h="858">
                  <a:moveTo>
                    <a:pt x="41" y="118"/>
                  </a:moveTo>
                  <a:lnTo>
                    <a:pt x="70" y="144"/>
                  </a:lnTo>
                  <a:lnTo>
                    <a:pt x="102" y="240"/>
                  </a:lnTo>
                  <a:lnTo>
                    <a:pt x="144" y="371"/>
                  </a:lnTo>
                  <a:lnTo>
                    <a:pt x="173" y="483"/>
                  </a:lnTo>
                  <a:lnTo>
                    <a:pt x="208" y="563"/>
                  </a:lnTo>
                  <a:lnTo>
                    <a:pt x="272" y="656"/>
                  </a:lnTo>
                  <a:lnTo>
                    <a:pt x="301" y="730"/>
                  </a:lnTo>
                  <a:lnTo>
                    <a:pt x="307" y="829"/>
                  </a:lnTo>
                  <a:lnTo>
                    <a:pt x="304" y="858"/>
                  </a:lnTo>
                  <a:lnTo>
                    <a:pt x="313" y="771"/>
                  </a:lnTo>
                  <a:lnTo>
                    <a:pt x="336" y="803"/>
                  </a:lnTo>
                  <a:lnTo>
                    <a:pt x="320" y="742"/>
                  </a:lnTo>
                  <a:lnTo>
                    <a:pt x="342" y="749"/>
                  </a:lnTo>
                  <a:lnTo>
                    <a:pt x="291" y="656"/>
                  </a:lnTo>
                  <a:lnTo>
                    <a:pt x="285" y="589"/>
                  </a:lnTo>
                  <a:lnTo>
                    <a:pt x="269" y="509"/>
                  </a:lnTo>
                  <a:lnTo>
                    <a:pt x="246" y="426"/>
                  </a:lnTo>
                  <a:lnTo>
                    <a:pt x="185" y="307"/>
                  </a:lnTo>
                  <a:lnTo>
                    <a:pt x="128" y="195"/>
                  </a:lnTo>
                  <a:lnTo>
                    <a:pt x="93" y="86"/>
                  </a:lnTo>
                  <a:lnTo>
                    <a:pt x="83" y="0"/>
                  </a:lnTo>
                  <a:lnTo>
                    <a:pt x="83" y="112"/>
                  </a:lnTo>
                  <a:lnTo>
                    <a:pt x="57" y="96"/>
                  </a:lnTo>
                  <a:lnTo>
                    <a:pt x="93" y="147"/>
                  </a:lnTo>
                  <a:lnTo>
                    <a:pt x="0" y="83"/>
                  </a:lnTo>
                  <a:lnTo>
                    <a:pt x="41" y="118"/>
                  </a:lnTo>
                  <a:close/>
                </a:path>
              </a:pathLst>
            </a:custGeom>
            <a:solidFill>
              <a:srgbClr val="0080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CH" altLang="it-IT" sz="2400">
                <a:latin typeface="Times New Roman" panose="02020603050405020304" pitchFamily="18" charset="0"/>
              </a:endParaRPr>
            </a:p>
          </p:txBody>
        </p:sp>
        <p:sp>
          <p:nvSpPr>
            <p:cNvPr id="26991" name="Freeform 6">
              <a:extLst>
                <a:ext uri="{FF2B5EF4-FFF2-40B4-BE49-F238E27FC236}">
                  <a16:creationId xmlns:a16="http://schemas.microsoft.com/office/drawing/2014/main" id="{B45C175C-5638-AD43-AFAD-4EA9037EC3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7" y="3197"/>
              <a:ext cx="77" cy="109"/>
            </a:xfrm>
            <a:custGeom>
              <a:avLst/>
              <a:gdLst>
                <a:gd name="T0" fmla="*/ 7 w 67"/>
                <a:gd name="T1" fmla="*/ 0 h 93"/>
                <a:gd name="T2" fmla="*/ 0 w 67"/>
                <a:gd name="T3" fmla="*/ 34 h 93"/>
                <a:gd name="T4" fmla="*/ 22 w 67"/>
                <a:gd name="T5" fmla="*/ 64 h 93"/>
                <a:gd name="T6" fmla="*/ 40 w 67"/>
                <a:gd name="T7" fmla="*/ 98 h 93"/>
                <a:gd name="T8" fmla="*/ 69 w 67"/>
                <a:gd name="T9" fmla="*/ 109 h 93"/>
                <a:gd name="T10" fmla="*/ 77 w 67"/>
                <a:gd name="T11" fmla="*/ 83 h 93"/>
                <a:gd name="T12" fmla="*/ 59 w 67"/>
                <a:gd name="T13" fmla="*/ 49 h 93"/>
                <a:gd name="T14" fmla="*/ 44 w 67"/>
                <a:gd name="T15" fmla="*/ 0 h 93"/>
                <a:gd name="T16" fmla="*/ 7 w 67"/>
                <a:gd name="T17" fmla="*/ 0 h 9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7"/>
                <a:gd name="T28" fmla="*/ 0 h 93"/>
                <a:gd name="T29" fmla="*/ 67 w 67"/>
                <a:gd name="T30" fmla="*/ 93 h 9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7" h="93">
                  <a:moveTo>
                    <a:pt x="6" y="0"/>
                  </a:moveTo>
                  <a:lnTo>
                    <a:pt x="0" y="29"/>
                  </a:lnTo>
                  <a:lnTo>
                    <a:pt x="19" y="55"/>
                  </a:lnTo>
                  <a:lnTo>
                    <a:pt x="35" y="84"/>
                  </a:lnTo>
                  <a:lnTo>
                    <a:pt x="60" y="93"/>
                  </a:lnTo>
                  <a:lnTo>
                    <a:pt x="67" y="71"/>
                  </a:lnTo>
                  <a:lnTo>
                    <a:pt x="51" y="42"/>
                  </a:lnTo>
                  <a:lnTo>
                    <a:pt x="38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CH" altLang="it-IT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26992" name="Group 7">
              <a:extLst>
                <a:ext uri="{FF2B5EF4-FFF2-40B4-BE49-F238E27FC236}">
                  <a16:creationId xmlns:a16="http://schemas.microsoft.com/office/drawing/2014/main" id="{5986236E-1806-DD4A-815D-679F4372F0BC}"/>
                </a:ext>
              </a:extLst>
            </p:cNvPr>
            <p:cNvGrpSpPr>
              <a:grpSpLocks/>
            </p:cNvGrpSpPr>
            <p:nvPr/>
          </p:nvGrpSpPr>
          <p:grpSpPr bwMode="auto">
            <a:xfrm rot="628789" flipH="1" flipV="1">
              <a:off x="2869" y="3303"/>
              <a:ext cx="89" cy="106"/>
              <a:chOff x="2883" y="3248"/>
              <a:chExt cx="89" cy="106"/>
            </a:xfrm>
          </p:grpSpPr>
          <p:sp>
            <p:nvSpPr>
              <p:cNvPr id="26993" name="Line 8">
                <a:extLst>
                  <a:ext uri="{FF2B5EF4-FFF2-40B4-BE49-F238E27FC236}">
                    <a16:creationId xmlns:a16="http://schemas.microsoft.com/office/drawing/2014/main" id="{37D1422D-B6EE-AB46-9D1F-ADCA5F66AB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5350">
                <a:off x="2883" y="3248"/>
                <a:ext cx="80" cy="106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6994" name="Line 9">
                <a:extLst>
                  <a:ext uri="{FF2B5EF4-FFF2-40B4-BE49-F238E27FC236}">
                    <a16:creationId xmlns:a16="http://schemas.microsoft.com/office/drawing/2014/main" id="{3877312C-95A1-AB4C-B252-19B5EEC7CC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5350">
                <a:off x="2907" y="3248"/>
                <a:ext cx="65" cy="88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6995" name="Line 10">
                <a:extLst>
                  <a:ext uri="{FF2B5EF4-FFF2-40B4-BE49-F238E27FC236}">
                    <a16:creationId xmlns:a16="http://schemas.microsoft.com/office/drawing/2014/main" id="{620E137B-EDEC-7745-B7DA-031AB91292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5350">
                <a:off x="2933" y="3253"/>
                <a:ext cx="26" cy="38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</p:grpSp>
      <p:sp>
        <p:nvSpPr>
          <p:cNvPr id="26629" name="Freeform 11">
            <a:extLst>
              <a:ext uri="{FF2B5EF4-FFF2-40B4-BE49-F238E27FC236}">
                <a16:creationId xmlns:a16="http://schemas.microsoft.com/office/drawing/2014/main" id="{66E4F78F-60B0-8246-B25B-3A0D70208131}"/>
              </a:ext>
            </a:extLst>
          </p:cNvPr>
          <p:cNvSpPr>
            <a:spLocks/>
          </p:cNvSpPr>
          <p:nvPr/>
        </p:nvSpPr>
        <p:spPr bwMode="auto">
          <a:xfrm>
            <a:off x="5248275" y="1588"/>
            <a:ext cx="2065338" cy="3046412"/>
          </a:xfrm>
          <a:custGeom>
            <a:avLst/>
            <a:gdLst>
              <a:gd name="T0" fmla="*/ 2052648 w 1302"/>
              <a:gd name="T1" fmla="*/ 2947987 h 1919"/>
              <a:gd name="T2" fmla="*/ 2065338 w 1302"/>
              <a:gd name="T3" fmla="*/ 2503487 h 1919"/>
              <a:gd name="T4" fmla="*/ 1901951 w 1302"/>
              <a:gd name="T5" fmla="*/ 2174875 h 1919"/>
              <a:gd name="T6" fmla="*/ 1946367 w 1302"/>
              <a:gd name="T7" fmla="*/ 2082800 h 1919"/>
              <a:gd name="T8" fmla="*/ 1897192 w 1302"/>
              <a:gd name="T9" fmla="*/ 1909762 h 1919"/>
              <a:gd name="T10" fmla="*/ 1821051 w 1302"/>
              <a:gd name="T11" fmla="*/ 1784350 h 1919"/>
              <a:gd name="T12" fmla="*/ 1836914 w 1302"/>
              <a:gd name="T13" fmla="*/ 1584325 h 1919"/>
              <a:gd name="T14" fmla="*/ 1706839 w 1302"/>
              <a:gd name="T15" fmla="*/ 1444625 h 1919"/>
              <a:gd name="T16" fmla="*/ 1665595 w 1302"/>
              <a:gd name="T17" fmla="*/ 1157287 h 1919"/>
              <a:gd name="T18" fmla="*/ 1384823 w 1302"/>
              <a:gd name="T19" fmla="*/ 922338 h 1919"/>
              <a:gd name="T20" fmla="*/ 1249989 w 1302"/>
              <a:gd name="T21" fmla="*/ 763587 h 1919"/>
              <a:gd name="T22" fmla="*/ 1132605 w 1302"/>
              <a:gd name="T23" fmla="*/ 674687 h 1919"/>
              <a:gd name="T24" fmla="*/ 926388 w 1302"/>
              <a:gd name="T25" fmla="*/ 555625 h 1919"/>
              <a:gd name="T26" fmla="*/ 904180 w 1302"/>
              <a:gd name="T27" fmla="*/ 495300 h 1919"/>
              <a:gd name="T28" fmla="*/ 886731 w 1302"/>
              <a:gd name="T29" fmla="*/ 442913 h 1919"/>
              <a:gd name="T30" fmla="*/ 813762 w 1302"/>
              <a:gd name="T31" fmla="*/ 377825 h 1919"/>
              <a:gd name="T32" fmla="*/ 723344 w 1302"/>
              <a:gd name="T33" fmla="*/ 330200 h 1919"/>
              <a:gd name="T34" fmla="*/ 604373 w 1302"/>
              <a:gd name="T35" fmla="*/ 288925 h 1919"/>
              <a:gd name="T36" fmla="*/ 490161 w 1302"/>
              <a:gd name="T37" fmla="*/ 233362 h 1919"/>
              <a:gd name="T38" fmla="*/ 407674 w 1302"/>
              <a:gd name="T39" fmla="*/ 207963 h 1919"/>
              <a:gd name="T40" fmla="*/ 344223 w 1302"/>
              <a:gd name="T41" fmla="*/ 168275 h 1919"/>
              <a:gd name="T42" fmla="*/ 309325 w 1302"/>
              <a:gd name="T43" fmla="*/ 122237 h 1919"/>
              <a:gd name="T44" fmla="*/ 307739 w 1302"/>
              <a:gd name="T45" fmla="*/ 85725 h 1919"/>
              <a:gd name="T46" fmla="*/ 333119 w 1302"/>
              <a:gd name="T47" fmla="*/ 63500 h 1919"/>
              <a:gd name="T48" fmla="*/ 417192 w 1302"/>
              <a:gd name="T49" fmla="*/ 28575 h 1919"/>
              <a:gd name="T50" fmla="*/ 523473 w 1302"/>
              <a:gd name="T51" fmla="*/ 0 h 1919"/>
              <a:gd name="T52" fmla="*/ 249046 w 1302"/>
              <a:gd name="T53" fmla="*/ 0 h 1919"/>
              <a:gd name="T54" fmla="*/ 88832 w 1302"/>
              <a:gd name="T55" fmla="*/ 47625 h 1919"/>
              <a:gd name="T56" fmla="*/ 3173 w 1302"/>
              <a:gd name="T57" fmla="*/ 122237 h 1919"/>
              <a:gd name="T58" fmla="*/ 0 w 1302"/>
              <a:gd name="T59" fmla="*/ 239712 h 1919"/>
              <a:gd name="T60" fmla="*/ 130075 w 1302"/>
              <a:gd name="T61" fmla="*/ 417513 h 1919"/>
              <a:gd name="T62" fmla="*/ 145938 w 1302"/>
              <a:gd name="T63" fmla="*/ 523875 h 1919"/>
              <a:gd name="T64" fmla="*/ 287117 w 1302"/>
              <a:gd name="T65" fmla="*/ 857250 h 1919"/>
              <a:gd name="T66" fmla="*/ 204630 w 1302"/>
              <a:gd name="T67" fmla="*/ 1425575 h 1919"/>
              <a:gd name="T68" fmla="*/ 537749 w 1302"/>
              <a:gd name="T69" fmla="*/ 1890712 h 1919"/>
              <a:gd name="T70" fmla="*/ 847074 w 1302"/>
              <a:gd name="T71" fmla="*/ 2212975 h 1919"/>
              <a:gd name="T72" fmla="*/ 1099293 w 1302"/>
              <a:gd name="T73" fmla="*/ 2360612 h 1919"/>
              <a:gd name="T74" fmla="*/ 1338821 w 1302"/>
              <a:gd name="T75" fmla="*/ 2579687 h 1919"/>
              <a:gd name="T76" fmla="*/ 1467310 w 1302"/>
              <a:gd name="T77" fmla="*/ 2728912 h 1919"/>
              <a:gd name="T78" fmla="*/ 1683044 w 1302"/>
              <a:gd name="T79" fmla="*/ 2847975 h 1919"/>
              <a:gd name="T80" fmla="*/ 1878157 w 1302"/>
              <a:gd name="T81" fmla="*/ 2933700 h 1919"/>
              <a:gd name="T82" fmla="*/ 2020922 w 1302"/>
              <a:gd name="T83" fmla="*/ 3046412 h 1919"/>
              <a:gd name="T84" fmla="*/ 2052648 w 1302"/>
              <a:gd name="T85" fmla="*/ 2947987 h 1919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302"/>
              <a:gd name="T130" fmla="*/ 0 h 1919"/>
              <a:gd name="T131" fmla="*/ 1302 w 1302"/>
              <a:gd name="T132" fmla="*/ 1919 h 1919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302" h="1919">
                <a:moveTo>
                  <a:pt x="1294" y="1857"/>
                </a:moveTo>
                <a:lnTo>
                  <a:pt x="1302" y="1577"/>
                </a:lnTo>
                <a:lnTo>
                  <a:pt x="1199" y="1370"/>
                </a:lnTo>
                <a:lnTo>
                  <a:pt x="1227" y="1312"/>
                </a:lnTo>
                <a:lnTo>
                  <a:pt x="1196" y="1203"/>
                </a:lnTo>
                <a:lnTo>
                  <a:pt x="1148" y="1124"/>
                </a:lnTo>
                <a:lnTo>
                  <a:pt x="1158" y="998"/>
                </a:lnTo>
                <a:lnTo>
                  <a:pt x="1076" y="910"/>
                </a:lnTo>
                <a:lnTo>
                  <a:pt x="1050" y="729"/>
                </a:lnTo>
                <a:lnTo>
                  <a:pt x="873" y="581"/>
                </a:lnTo>
                <a:lnTo>
                  <a:pt x="788" y="481"/>
                </a:lnTo>
                <a:lnTo>
                  <a:pt x="714" y="425"/>
                </a:lnTo>
                <a:lnTo>
                  <a:pt x="584" y="350"/>
                </a:lnTo>
                <a:lnTo>
                  <a:pt x="570" y="312"/>
                </a:lnTo>
                <a:lnTo>
                  <a:pt x="559" y="279"/>
                </a:lnTo>
                <a:lnTo>
                  <a:pt x="513" y="238"/>
                </a:lnTo>
                <a:lnTo>
                  <a:pt x="456" y="208"/>
                </a:lnTo>
                <a:lnTo>
                  <a:pt x="381" y="182"/>
                </a:lnTo>
                <a:lnTo>
                  <a:pt x="309" y="147"/>
                </a:lnTo>
                <a:lnTo>
                  <a:pt x="257" y="131"/>
                </a:lnTo>
                <a:lnTo>
                  <a:pt x="217" y="106"/>
                </a:lnTo>
                <a:lnTo>
                  <a:pt x="195" y="77"/>
                </a:lnTo>
                <a:lnTo>
                  <a:pt x="194" y="54"/>
                </a:lnTo>
                <a:lnTo>
                  <a:pt x="210" y="40"/>
                </a:lnTo>
                <a:lnTo>
                  <a:pt x="263" y="18"/>
                </a:lnTo>
                <a:lnTo>
                  <a:pt x="330" y="0"/>
                </a:lnTo>
                <a:lnTo>
                  <a:pt x="157" y="0"/>
                </a:lnTo>
                <a:lnTo>
                  <a:pt x="56" y="30"/>
                </a:lnTo>
                <a:lnTo>
                  <a:pt x="2" y="77"/>
                </a:lnTo>
                <a:lnTo>
                  <a:pt x="0" y="151"/>
                </a:lnTo>
                <a:lnTo>
                  <a:pt x="82" y="263"/>
                </a:lnTo>
                <a:lnTo>
                  <a:pt x="92" y="330"/>
                </a:lnTo>
                <a:lnTo>
                  <a:pt x="181" y="540"/>
                </a:lnTo>
                <a:lnTo>
                  <a:pt x="129" y="898"/>
                </a:lnTo>
                <a:lnTo>
                  <a:pt x="339" y="1191"/>
                </a:lnTo>
                <a:lnTo>
                  <a:pt x="534" y="1394"/>
                </a:lnTo>
                <a:lnTo>
                  <a:pt x="693" y="1487"/>
                </a:lnTo>
                <a:lnTo>
                  <a:pt x="844" y="1625"/>
                </a:lnTo>
                <a:lnTo>
                  <a:pt x="925" y="1719"/>
                </a:lnTo>
                <a:lnTo>
                  <a:pt x="1061" y="1794"/>
                </a:lnTo>
                <a:lnTo>
                  <a:pt x="1184" y="1848"/>
                </a:lnTo>
                <a:lnTo>
                  <a:pt x="1274" y="1919"/>
                </a:lnTo>
                <a:lnTo>
                  <a:pt x="1294" y="1857"/>
                </a:lnTo>
                <a:close/>
              </a:path>
            </a:pathLst>
          </a:cu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CH" altLang="it-IT" sz="2400">
              <a:latin typeface="Times New Roman" panose="02020603050405020304" pitchFamily="18" charset="0"/>
            </a:endParaRPr>
          </a:p>
        </p:txBody>
      </p:sp>
      <p:sp>
        <p:nvSpPr>
          <p:cNvPr id="26630" name="Freeform 12">
            <a:extLst>
              <a:ext uri="{FF2B5EF4-FFF2-40B4-BE49-F238E27FC236}">
                <a16:creationId xmlns:a16="http://schemas.microsoft.com/office/drawing/2014/main" id="{AAEA4280-7C40-8242-B1D1-D68DFA5C8F5A}"/>
              </a:ext>
            </a:extLst>
          </p:cNvPr>
          <p:cNvSpPr>
            <a:spLocks/>
          </p:cNvSpPr>
          <p:nvPr/>
        </p:nvSpPr>
        <p:spPr bwMode="auto">
          <a:xfrm rot="-2617110">
            <a:off x="5365750" y="3716338"/>
            <a:ext cx="623888" cy="1593850"/>
          </a:xfrm>
          <a:custGeom>
            <a:avLst/>
            <a:gdLst>
              <a:gd name="T0" fmla="*/ 74794 w 342"/>
              <a:gd name="T1" fmla="*/ 219201 h 858"/>
              <a:gd name="T2" fmla="*/ 127696 w 342"/>
              <a:gd name="T3" fmla="*/ 267499 h 858"/>
              <a:gd name="T4" fmla="*/ 186072 w 342"/>
              <a:gd name="T5" fmla="*/ 445832 h 858"/>
              <a:gd name="T6" fmla="*/ 262690 w 342"/>
              <a:gd name="T7" fmla="*/ 689182 h 858"/>
              <a:gd name="T8" fmla="*/ 315592 w 342"/>
              <a:gd name="T9" fmla="*/ 897237 h 858"/>
              <a:gd name="T10" fmla="*/ 379441 w 342"/>
              <a:gd name="T11" fmla="*/ 1045848 h 858"/>
              <a:gd name="T12" fmla="*/ 496192 w 342"/>
              <a:gd name="T13" fmla="*/ 1218608 h 858"/>
              <a:gd name="T14" fmla="*/ 549094 w 342"/>
              <a:gd name="T15" fmla="*/ 1356073 h 858"/>
              <a:gd name="T16" fmla="*/ 560040 w 342"/>
              <a:gd name="T17" fmla="*/ 1539979 h 858"/>
              <a:gd name="T18" fmla="*/ 554567 w 342"/>
              <a:gd name="T19" fmla="*/ 1593850 h 858"/>
              <a:gd name="T20" fmla="*/ 570985 w 342"/>
              <a:gd name="T21" fmla="*/ 1432236 h 858"/>
              <a:gd name="T22" fmla="*/ 612943 w 342"/>
              <a:gd name="T23" fmla="*/ 1491680 h 858"/>
              <a:gd name="T24" fmla="*/ 583755 w 342"/>
              <a:gd name="T25" fmla="*/ 1378365 h 858"/>
              <a:gd name="T26" fmla="*/ 623888 w 342"/>
              <a:gd name="T27" fmla="*/ 1391368 h 858"/>
              <a:gd name="T28" fmla="*/ 530852 w 342"/>
              <a:gd name="T29" fmla="*/ 1218608 h 858"/>
              <a:gd name="T30" fmla="*/ 519907 w 342"/>
              <a:gd name="T31" fmla="*/ 1094147 h 858"/>
              <a:gd name="T32" fmla="*/ 490719 w 342"/>
              <a:gd name="T33" fmla="*/ 945536 h 858"/>
              <a:gd name="T34" fmla="*/ 448761 w 342"/>
              <a:gd name="T35" fmla="*/ 791352 h 858"/>
              <a:gd name="T36" fmla="*/ 337483 w 342"/>
              <a:gd name="T37" fmla="*/ 570294 h 858"/>
              <a:gd name="T38" fmla="*/ 233502 w 342"/>
              <a:gd name="T39" fmla="*/ 362239 h 858"/>
              <a:gd name="T40" fmla="*/ 169654 w 342"/>
              <a:gd name="T41" fmla="*/ 159757 h 858"/>
              <a:gd name="T42" fmla="*/ 151411 w 342"/>
              <a:gd name="T43" fmla="*/ 0 h 858"/>
              <a:gd name="T44" fmla="*/ 151411 w 342"/>
              <a:gd name="T45" fmla="*/ 208055 h 858"/>
              <a:gd name="T46" fmla="*/ 103981 w 342"/>
              <a:gd name="T47" fmla="*/ 178333 h 858"/>
              <a:gd name="T48" fmla="*/ 169654 w 342"/>
              <a:gd name="T49" fmla="*/ 273072 h 858"/>
              <a:gd name="T50" fmla="*/ 0 w 342"/>
              <a:gd name="T51" fmla="*/ 154184 h 858"/>
              <a:gd name="T52" fmla="*/ 74794 w 342"/>
              <a:gd name="T53" fmla="*/ 219201 h 858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342"/>
              <a:gd name="T82" fmla="*/ 0 h 858"/>
              <a:gd name="T83" fmla="*/ 342 w 342"/>
              <a:gd name="T84" fmla="*/ 858 h 858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342" h="858">
                <a:moveTo>
                  <a:pt x="41" y="118"/>
                </a:moveTo>
                <a:lnTo>
                  <a:pt x="70" y="144"/>
                </a:lnTo>
                <a:lnTo>
                  <a:pt x="102" y="240"/>
                </a:lnTo>
                <a:lnTo>
                  <a:pt x="144" y="371"/>
                </a:lnTo>
                <a:lnTo>
                  <a:pt x="173" y="483"/>
                </a:lnTo>
                <a:lnTo>
                  <a:pt x="208" y="563"/>
                </a:lnTo>
                <a:lnTo>
                  <a:pt x="272" y="656"/>
                </a:lnTo>
                <a:lnTo>
                  <a:pt x="301" y="730"/>
                </a:lnTo>
                <a:lnTo>
                  <a:pt x="307" y="829"/>
                </a:lnTo>
                <a:lnTo>
                  <a:pt x="304" y="858"/>
                </a:lnTo>
                <a:lnTo>
                  <a:pt x="313" y="771"/>
                </a:lnTo>
                <a:lnTo>
                  <a:pt x="336" y="803"/>
                </a:lnTo>
                <a:lnTo>
                  <a:pt x="320" y="742"/>
                </a:lnTo>
                <a:lnTo>
                  <a:pt x="342" y="749"/>
                </a:lnTo>
                <a:lnTo>
                  <a:pt x="291" y="656"/>
                </a:lnTo>
                <a:lnTo>
                  <a:pt x="285" y="589"/>
                </a:lnTo>
                <a:lnTo>
                  <a:pt x="269" y="509"/>
                </a:lnTo>
                <a:lnTo>
                  <a:pt x="246" y="426"/>
                </a:lnTo>
                <a:lnTo>
                  <a:pt x="185" y="307"/>
                </a:lnTo>
                <a:lnTo>
                  <a:pt x="128" y="195"/>
                </a:lnTo>
                <a:lnTo>
                  <a:pt x="93" y="86"/>
                </a:lnTo>
                <a:lnTo>
                  <a:pt x="83" y="0"/>
                </a:lnTo>
                <a:lnTo>
                  <a:pt x="83" y="112"/>
                </a:lnTo>
                <a:lnTo>
                  <a:pt x="57" y="96"/>
                </a:lnTo>
                <a:lnTo>
                  <a:pt x="93" y="147"/>
                </a:lnTo>
                <a:lnTo>
                  <a:pt x="0" y="83"/>
                </a:lnTo>
                <a:lnTo>
                  <a:pt x="41" y="118"/>
                </a:lnTo>
                <a:close/>
              </a:path>
            </a:pathLst>
          </a:custGeom>
          <a:solidFill>
            <a:srgbClr val="008000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CH" altLang="it-IT" sz="2400">
              <a:latin typeface="Times New Roman" panose="02020603050405020304" pitchFamily="18" charset="0"/>
            </a:endParaRPr>
          </a:p>
        </p:txBody>
      </p:sp>
      <p:sp>
        <p:nvSpPr>
          <p:cNvPr id="26631" name="Freeform 13">
            <a:extLst>
              <a:ext uri="{FF2B5EF4-FFF2-40B4-BE49-F238E27FC236}">
                <a16:creationId xmlns:a16="http://schemas.microsoft.com/office/drawing/2014/main" id="{20841B8D-35CF-FD4C-843C-47E85C23D5F7}"/>
              </a:ext>
            </a:extLst>
          </p:cNvPr>
          <p:cNvSpPr>
            <a:spLocks/>
          </p:cNvSpPr>
          <p:nvPr/>
        </p:nvSpPr>
        <p:spPr bwMode="auto">
          <a:xfrm rot="-2203186">
            <a:off x="5680075" y="4402138"/>
            <a:ext cx="122238" cy="173037"/>
          </a:xfrm>
          <a:custGeom>
            <a:avLst/>
            <a:gdLst>
              <a:gd name="T0" fmla="*/ 10947 w 67"/>
              <a:gd name="T1" fmla="*/ 0 h 93"/>
              <a:gd name="T2" fmla="*/ 0 w 67"/>
              <a:gd name="T3" fmla="*/ 53958 h 93"/>
              <a:gd name="T4" fmla="*/ 34665 w 67"/>
              <a:gd name="T5" fmla="*/ 102334 h 93"/>
              <a:gd name="T6" fmla="*/ 63856 w 67"/>
              <a:gd name="T7" fmla="*/ 156291 h 93"/>
              <a:gd name="T8" fmla="*/ 109467 w 67"/>
              <a:gd name="T9" fmla="*/ 173037 h 93"/>
              <a:gd name="T10" fmla="*/ 122238 w 67"/>
              <a:gd name="T11" fmla="*/ 132104 h 93"/>
              <a:gd name="T12" fmla="*/ 93047 w 67"/>
              <a:gd name="T13" fmla="*/ 78146 h 93"/>
              <a:gd name="T14" fmla="*/ 69329 w 67"/>
              <a:gd name="T15" fmla="*/ 0 h 93"/>
              <a:gd name="T16" fmla="*/ 10947 w 67"/>
              <a:gd name="T17" fmla="*/ 0 h 9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67"/>
              <a:gd name="T28" fmla="*/ 0 h 93"/>
              <a:gd name="T29" fmla="*/ 67 w 67"/>
              <a:gd name="T30" fmla="*/ 93 h 9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7" h="93">
                <a:moveTo>
                  <a:pt x="6" y="0"/>
                </a:moveTo>
                <a:lnTo>
                  <a:pt x="0" y="29"/>
                </a:lnTo>
                <a:lnTo>
                  <a:pt x="19" y="55"/>
                </a:lnTo>
                <a:lnTo>
                  <a:pt x="35" y="84"/>
                </a:lnTo>
                <a:lnTo>
                  <a:pt x="60" y="93"/>
                </a:lnTo>
                <a:lnTo>
                  <a:pt x="67" y="71"/>
                </a:lnTo>
                <a:lnTo>
                  <a:pt x="51" y="42"/>
                </a:lnTo>
                <a:lnTo>
                  <a:pt x="38" y="0"/>
                </a:lnTo>
                <a:lnTo>
                  <a:pt x="6" y="0"/>
                </a:lnTo>
                <a:close/>
              </a:path>
            </a:pathLst>
          </a:custGeom>
          <a:solidFill>
            <a:schemeClr val="tx1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CH" altLang="it-IT" sz="2400">
              <a:latin typeface="Times New Roman" panose="02020603050405020304" pitchFamily="18" charset="0"/>
            </a:endParaRPr>
          </a:p>
        </p:txBody>
      </p:sp>
      <p:sp>
        <p:nvSpPr>
          <p:cNvPr id="26632" name="Freeform 14">
            <a:extLst>
              <a:ext uri="{FF2B5EF4-FFF2-40B4-BE49-F238E27FC236}">
                <a16:creationId xmlns:a16="http://schemas.microsoft.com/office/drawing/2014/main" id="{990872D7-8B22-4143-BEC4-35DAA0C7A074}"/>
              </a:ext>
            </a:extLst>
          </p:cNvPr>
          <p:cNvSpPr>
            <a:spLocks/>
          </p:cNvSpPr>
          <p:nvPr/>
        </p:nvSpPr>
        <p:spPr bwMode="auto">
          <a:xfrm rot="-2203186">
            <a:off x="4437063" y="3529013"/>
            <a:ext cx="2713037" cy="1660525"/>
          </a:xfrm>
          <a:custGeom>
            <a:avLst/>
            <a:gdLst>
              <a:gd name="T0" fmla="*/ 211137 w 1709"/>
              <a:gd name="T1" fmla="*/ 1262062 h 1046"/>
              <a:gd name="T2" fmla="*/ 198437 w 1709"/>
              <a:gd name="T3" fmla="*/ 1490662 h 1046"/>
              <a:gd name="T4" fmla="*/ 342900 w 1709"/>
              <a:gd name="T5" fmla="*/ 1544637 h 1046"/>
              <a:gd name="T6" fmla="*/ 579437 w 1709"/>
              <a:gd name="T7" fmla="*/ 1616075 h 1046"/>
              <a:gd name="T8" fmla="*/ 685800 w 1709"/>
              <a:gd name="T9" fmla="*/ 1554162 h 1046"/>
              <a:gd name="T10" fmla="*/ 625475 w 1709"/>
              <a:gd name="T11" fmla="*/ 1393825 h 1046"/>
              <a:gd name="T12" fmla="*/ 784225 w 1709"/>
              <a:gd name="T13" fmla="*/ 1311275 h 1046"/>
              <a:gd name="T14" fmla="*/ 944562 w 1709"/>
              <a:gd name="T15" fmla="*/ 1401762 h 1046"/>
              <a:gd name="T16" fmla="*/ 842962 w 1709"/>
              <a:gd name="T17" fmla="*/ 1525587 h 1046"/>
              <a:gd name="T18" fmla="*/ 952500 w 1709"/>
              <a:gd name="T19" fmla="*/ 1630363 h 1046"/>
              <a:gd name="T20" fmla="*/ 1203325 w 1709"/>
              <a:gd name="T21" fmla="*/ 1577975 h 1046"/>
              <a:gd name="T22" fmla="*/ 1417637 w 1709"/>
              <a:gd name="T23" fmla="*/ 1660525 h 1046"/>
              <a:gd name="T24" fmla="*/ 1874837 w 1709"/>
              <a:gd name="T25" fmla="*/ 1554162 h 1046"/>
              <a:gd name="T26" fmla="*/ 1820862 w 1709"/>
              <a:gd name="T27" fmla="*/ 1387475 h 1046"/>
              <a:gd name="T28" fmla="*/ 1844675 w 1709"/>
              <a:gd name="T29" fmla="*/ 1303337 h 1046"/>
              <a:gd name="T30" fmla="*/ 1920875 w 1709"/>
              <a:gd name="T31" fmla="*/ 1295400 h 1046"/>
              <a:gd name="T32" fmla="*/ 2011362 w 1709"/>
              <a:gd name="T33" fmla="*/ 1425575 h 1046"/>
              <a:gd name="T34" fmla="*/ 2163762 w 1709"/>
              <a:gd name="T35" fmla="*/ 1401762 h 1046"/>
              <a:gd name="T36" fmla="*/ 2209800 w 1709"/>
              <a:gd name="T37" fmla="*/ 1311275 h 1046"/>
              <a:gd name="T38" fmla="*/ 2255837 w 1709"/>
              <a:gd name="T39" fmla="*/ 1241425 h 1046"/>
              <a:gd name="T40" fmla="*/ 2392362 w 1709"/>
              <a:gd name="T41" fmla="*/ 1249362 h 1046"/>
              <a:gd name="T42" fmla="*/ 2468562 w 1709"/>
              <a:gd name="T43" fmla="*/ 1165225 h 1046"/>
              <a:gd name="T44" fmla="*/ 2476500 w 1709"/>
              <a:gd name="T45" fmla="*/ 1066800 h 1046"/>
              <a:gd name="T46" fmla="*/ 2552700 w 1709"/>
              <a:gd name="T47" fmla="*/ 960437 h 1046"/>
              <a:gd name="T48" fmla="*/ 2674937 w 1709"/>
              <a:gd name="T49" fmla="*/ 815975 h 1046"/>
              <a:gd name="T50" fmla="*/ 2713037 w 1709"/>
              <a:gd name="T51" fmla="*/ 731837 h 1046"/>
              <a:gd name="T52" fmla="*/ 2636837 w 1709"/>
              <a:gd name="T53" fmla="*/ 677862 h 1046"/>
              <a:gd name="T54" fmla="*/ 2400300 w 1709"/>
              <a:gd name="T55" fmla="*/ 723900 h 1046"/>
              <a:gd name="T56" fmla="*/ 2133600 w 1709"/>
              <a:gd name="T57" fmla="*/ 701675 h 1046"/>
              <a:gd name="T58" fmla="*/ 1973262 w 1709"/>
              <a:gd name="T59" fmla="*/ 473075 h 1046"/>
              <a:gd name="T60" fmla="*/ 1741487 w 1709"/>
              <a:gd name="T61" fmla="*/ 460375 h 1046"/>
              <a:gd name="T62" fmla="*/ 1684337 w 1709"/>
              <a:gd name="T63" fmla="*/ 274637 h 1046"/>
              <a:gd name="T64" fmla="*/ 1554162 w 1709"/>
              <a:gd name="T65" fmla="*/ 174625 h 1046"/>
              <a:gd name="T66" fmla="*/ 1317625 w 1709"/>
              <a:gd name="T67" fmla="*/ 250825 h 1046"/>
              <a:gd name="T68" fmla="*/ 1081087 w 1709"/>
              <a:gd name="T69" fmla="*/ 261937 h 1046"/>
              <a:gd name="T70" fmla="*/ 1112837 w 1709"/>
              <a:gd name="T71" fmla="*/ 122237 h 1046"/>
              <a:gd name="T72" fmla="*/ 1036637 w 1709"/>
              <a:gd name="T73" fmla="*/ 15875 h 1046"/>
              <a:gd name="T74" fmla="*/ 944562 w 1709"/>
              <a:gd name="T75" fmla="*/ 0 h 1046"/>
              <a:gd name="T76" fmla="*/ 830262 w 1709"/>
              <a:gd name="T77" fmla="*/ 60325 h 1046"/>
              <a:gd name="T78" fmla="*/ 769937 w 1709"/>
              <a:gd name="T79" fmla="*/ 160337 h 1046"/>
              <a:gd name="T80" fmla="*/ 642937 w 1709"/>
              <a:gd name="T81" fmla="*/ 460375 h 1046"/>
              <a:gd name="T82" fmla="*/ 555625 w 1709"/>
              <a:gd name="T83" fmla="*/ 381000 h 1046"/>
              <a:gd name="T84" fmla="*/ 609600 w 1709"/>
              <a:gd name="T85" fmla="*/ 274637 h 1046"/>
              <a:gd name="T86" fmla="*/ 525462 w 1709"/>
              <a:gd name="T87" fmla="*/ 220662 h 1046"/>
              <a:gd name="T88" fmla="*/ 388937 w 1709"/>
              <a:gd name="T89" fmla="*/ 296862 h 1046"/>
              <a:gd name="T90" fmla="*/ 258762 w 1709"/>
              <a:gd name="T91" fmla="*/ 396875 h 1046"/>
              <a:gd name="T92" fmla="*/ 236537 w 1709"/>
              <a:gd name="T93" fmla="*/ 288925 h 1046"/>
              <a:gd name="T94" fmla="*/ 130175 w 1709"/>
              <a:gd name="T95" fmla="*/ 282575 h 1046"/>
              <a:gd name="T96" fmla="*/ 76200 w 1709"/>
              <a:gd name="T97" fmla="*/ 388937 h 1046"/>
              <a:gd name="T98" fmla="*/ 0 w 1709"/>
              <a:gd name="T99" fmla="*/ 541337 h 1046"/>
              <a:gd name="T100" fmla="*/ 76200 w 1709"/>
              <a:gd name="T101" fmla="*/ 663575 h 1046"/>
              <a:gd name="T102" fmla="*/ 274637 w 1709"/>
              <a:gd name="T103" fmla="*/ 784225 h 1046"/>
              <a:gd name="T104" fmla="*/ 292100 w 1709"/>
              <a:gd name="T105" fmla="*/ 977900 h 1046"/>
              <a:gd name="T106" fmla="*/ 85725 w 1709"/>
              <a:gd name="T107" fmla="*/ 1179512 h 1046"/>
              <a:gd name="T108" fmla="*/ 211137 w 1709"/>
              <a:gd name="T109" fmla="*/ 1262062 h 104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709"/>
              <a:gd name="T166" fmla="*/ 0 h 1046"/>
              <a:gd name="T167" fmla="*/ 1709 w 1709"/>
              <a:gd name="T168" fmla="*/ 1046 h 104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709" h="1046">
                <a:moveTo>
                  <a:pt x="133" y="795"/>
                </a:moveTo>
                <a:lnTo>
                  <a:pt x="125" y="939"/>
                </a:lnTo>
                <a:lnTo>
                  <a:pt x="216" y="973"/>
                </a:lnTo>
                <a:lnTo>
                  <a:pt x="365" y="1018"/>
                </a:lnTo>
                <a:lnTo>
                  <a:pt x="432" y="979"/>
                </a:lnTo>
                <a:lnTo>
                  <a:pt x="394" y="878"/>
                </a:lnTo>
                <a:lnTo>
                  <a:pt x="494" y="826"/>
                </a:lnTo>
                <a:lnTo>
                  <a:pt x="595" y="883"/>
                </a:lnTo>
                <a:lnTo>
                  <a:pt x="531" y="961"/>
                </a:lnTo>
                <a:lnTo>
                  <a:pt x="600" y="1027"/>
                </a:lnTo>
                <a:lnTo>
                  <a:pt x="758" y="994"/>
                </a:lnTo>
                <a:lnTo>
                  <a:pt x="893" y="1046"/>
                </a:lnTo>
                <a:lnTo>
                  <a:pt x="1181" y="979"/>
                </a:lnTo>
                <a:lnTo>
                  <a:pt x="1147" y="874"/>
                </a:lnTo>
                <a:lnTo>
                  <a:pt x="1162" y="821"/>
                </a:lnTo>
                <a:lnTo>
                  <a:pt x="1210" y="816"/>
                </a:lnTo>
                <a:lnTo>
                  <a:pt x="1267" y="898"/>
                </a:lnTo>
                <a:lnTo>
                  <a:pt x="1363" y="883"/>
                </a:lnTo>
                <a:lnTo>
                  <a:pt x="1392" y="826"/>
                </a:lnTo>
                <a:lnTo>
                  <a:pt x="1421" y="782"/>
                </a:lnTo>
                <a:lnTo>
                  <a:pt x="1507" y="787"/>
                </a:lnTo>
                <a:lnTo>
                  <a:pt x="1555" y="734"/>
                </a:lnTo>
                <a:lnTo>
                  <a:pt x="1560" y="672"/>
                </a:lnTo>
                <a:lnTo>
                  <a:pt x="1608" y="605"/>
                </a:lnTo>
                <a:lnTo>
                  <a:pt x="1685" y="514"/>
                </a:lnTo>
                <a:lnTo>
                  <a:pt x="1709" y="461"/>
                </a:lnTo>
                <a:lnTo>
                  <a:pt x="1661" y="427"/>
                </a:lnTo>
                <a:lnTo>
                  <a:pt x="1512" y="456"/>
                </a:lnTo>
                <a:lnTo>
                  <a:pt x="1344" y="442"/>
                </a:lnTo>
                <a:lnTo>
                  <a:pt x="1243" y="298"/>
                </a:lnTo>
                <a:lnTo>
                  <a:pt x="1097" y="290"/>
                </a:lnTo>
                <a:lnTo>
                  <a:pt x="1061" y="173"/>
                </a:lnTo>
                <a:lnTo>
                  <a:pt x="979" y="110"/>
                </a:lnTo>
                <a:lnTo>
                  <a:pt x="830" y="158"/>
                </a:lnTo>
                <a:lnTo>
                  <a:pt x="681" y="165"/>
                </a:lnTo>
                <a:lnTo>
                  <a:pt x="701" y="77"/>
                </a:lnTo>
                <a:lnTo>
                  <a:pt x="653" y="10"/>
                </a:lnTo>
                <a:lnTo>
                  <a:pt x="595" y="0"/>
                </a:lnTo>
                <a:lnTo>
                  <a:pt x="523" y="38"/>
                </a:lnTo>
                <a:lnTo>
                  <a:pt x="485" y="101"/>
                </a:lnTo>
                <a:lnTo>
                  <a:pt x="405" y="290"/>
                </a:lnTo>
                <a:lnTo>
                  <a:pt x="350" y="240"/>
                </a:lnTo>
                <a:lnTo>
                  <a:pt x="384" y="173"/>
                </a:lnTo>
                <a:lnTo>
                  <a:pt x="331" y="139"/>
                </a:lnTo>
                <a:lnTo>
                  <a:pt x="245" y="187"/>
                </a:lnTo>
                <a:lnTo>
                  <a:pt x="163" y="250"/>
                </a:lnTo>
                <a:lnTo>
                  <a:pt x="149" y="182"/>
                </a:lnTo>
                <a:lnTo>
                  <a:pt x="82" y="178"/>
                </a:lnTo>
                <a:lnTo>
                  <a:pt x="48" y="245"/>
                </a:lnTo>
                <a:lnTo>
                  <a:pt x="0" y="341"/>
                </a:lnTo>
                <a:lnTo>
                  <a:pt x="48" y="418"/>
                </a:lnTo>
                <a:lnTo>
                  <a:pt x="173" y="494"/>
                </a:lnTo>
                <a:lnTo>
                  <a:pt x="184" y="616"/>
                </a:lnTo>
                <a:lnTo>
                  <a:pt x="54" y="743"/>
                </a:lnTo>
                <a:lnTo>
                  <a:pt x="133" y="795"/>
                </a:lnTo>
                <a:close/>
              </a:path>
            </a:pathLst>
          </a:cu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CH" altLang="it-IT" sz="2400">
              <a:latin typeface="Times New Roman" panose="02020603050405020304" pitchFamily="18" charset="0"/>
            </a:endParaRPr>
          </a:p>
        </p:txBody>
      </p:sp>
      <p:sp>
        <p:nvSpPr>
          <p:cNvPr id="26633" name="Freeform 15">
            <a:extLst>
              <a:ext uri="{FF2B5EF4-FFF2-40B4-BE49-F238E27FC236}">
                <a16:creationId xmlns:a16="http://schemas.microsoft.com/office/drawing/2014/main" id="{4AB641A5-055C-194D-BB93-36999B5B42A0}"/>
              </a:ext>
            </a:extLst>
          </p:cNvPr>
          <p:cNvSpPr>
            <a:spLocks/>
          </p:cNvSpPr>
          <p:nvPr/>
        </p:nvSpPr>
        <p:spPr bwMode="auto">
          <a:xfrm rot="-1704219">
            <a:off x="2540000" y="3829050"/>
            <a:ext cx="1655763" cy="1936750"/>
          </a:xfrm>
          <a:custGeom>
            <a:avLst/>
            <a:gdLst>
              <a:gd name="T0" fmla="*/ 125823 w 908"/>
              <a:gd name="T1" fmla="*/ 1078861 h 1043"/>
              <a:gd name="T2" fmla="*/ 539764 w 908"/>
              <a:gd name="T3" fmla="*/ 1013869 h 1043"/>
              <a:gd name="T4" fmla="*/ 849764 w 908"/>
              <a:gd name="T5" fmla="*/ 1062149 h 1043"/>
              <a:gd name="T6" fmla="*/ 756764 w 908"/>
              <a:gd name="T7" fmla="*/ 1342541 h 1043"/>
              <a:gd name="T8" fmla="*/ 826058 w 908"/>
              <a:gd name="T9" fmla="*/ 1591366 h 1043"/>
              <a:gd name="T10" fmla="*/ 1013881 w 908"/>
              <a:gd name="T11" fmla="*/ 1710207 h 1043"/>
              <a:gd name="T12" fmla="*/ 1106881 w 908"/>
              <a:gd name="T13" fmla="*/ 1936750 h 1043"/>
              <a:gd name="T14" fmla="*/ 1212646 w 908"/>
              <a:gd name="T15" fmla="*/ 1888470 h 1043"/>
              <a:gd name="T16" fmla="*/ 1247293 w 908"/>
              <a:gd name="T17" fmla="*/ 1650787 h 1043"/>
              <a:gd name="T18" fmla="*/ 1491646 w 908"/>
              <a:gd name="T19" fmla="*/ 1712064 h 1043"/>
              <a:gd name="T20" fmla="*/ 1568234 w 908"/>
              <a:gd name="T21" fmla="*/ 1524517 h 1043"/>
              <a:gd name="T22" fmla="*/ 1473410 w 908"/>
              <a:gd name="T23" fmla="*/ 1180990 h 1043"/>
              <a:gd name="T24" fmla="*/ 1655763 w 908"/>
              <a:gd name="T25" fmla="*/ 997157 h 1043"/>
              <a:gd name="T26" fmla="*/ 1655763 w 908"/>
              <a:gd name="T27" fmla="*/ 564499 h 1043"/>
              <a:gd name="T28" fmla="*/ 1655763 w 908"/>
              <a:gd name="T29" fmla="*/ 278535 h 1043"/>
              <a:gd name="T30" fmla="*/ 1363999 w 908"/>
              <a:gd name="T31" fmla="*/ 224685 h 1043"/>
              <a:gd name="T32" fmla="*/ 1154293 w 908"/>
              <a:gd name="T33" fmla="*/ 0 h 1043"/>
              <a:gd name="T34" fmla="*/ 995646 w 908"/>
              <a:gd name="T35" fmla="*/ 79847 h 1043"/>
              <a:gd name="T36" fmla="*/ 789587 w 908"/>
              <a:gd name="T37" fmla="*/ 514362 h 1043"/>
              <a:gd name="T38" fmla="*/ 557999 w 908"/>
              <a:gd name="T39" fmla="*/ 278535 h 1043"/>
              <a:gd name="T40" fmla="*/ 249823 w 908"/>
              <a:gd name="T41" fmla="*/ 347241 h 1043"/>
              <a:gd name="T42" fmla="*/ 249823 w 908"/>
              <a:gd name="T43" fmla="*/ 531074 h 1043"/>
              <a:gd name="T44" fmla="*/ 206059 w 908"/>
              <a:gd name="T45" fmla="*/ 794754 h 1043"/>
              <a:gd name="T46" fmla="*/ 0 w 908"/>
              <a:gd name="T47" fmla="*/ 997157 h 1043"/>
              <a:gd name="T48" fmla="*/ 125823 w 908"/>
              <a:gd name="T49" fmla="*/ 1078861 h 1043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908"/>
              <a:gd name="T76" fmla="*/ 0 h 1043"/>
              <a:gd name="T77" fmla="*/ 908 w 908"/>
              <a:gd name="T78" fmla="*/ 1043 h 1043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908" h="1043">
                <a:moveTo>
                  <a:pt x="69" y="581"/>
                </a:moveTo>
                <a:lnTo>
                  <a:pt x="296" y="546"/>
                </a:lnTo>
                <a:lnTo>
                  <a:pt x="466" y="572"/>
                </a:lnTo>
                <a:lnTo>
                  <a:pt x="415" y="723"/>
                </a:lnTo>
                <a:lnTo>
                  <a:pt x="453" y="857"/>
                </a:lnTo>
                <a:lnTo>
                  <a:pt x="556" y="921"/>
                </a:lnTo>
                <a:lnTo>
                  <a:pt x="607" y="1043"/>
                </a:lnTo>
                <a:lnTo>
                  <a:pt x="665" y="1017"/>
                </a:lnTo>
                <a:lnTo>
                  <a:pt x="684" y="889"/>
                </a:lnTo>
                <a:lnTo>
                  <a:pt x="818" y="922"/>
                </a:lnTo>
                <a:lnTo>
                  <a:pt x="860" y="821"/>
                </a:lnTo>
                <a:lnTo>
                  <a:pt x="808" y="636"/>
                </a:lnTo>
                <a:lnTo>
                  <a:pt x="908" y="537"/>
                </a:lnTo>
                <a:lnTo>
                  <a:pt x="908" y="304"/>
                </a:lnTo>
                <a:lnTo>
                  <a:pt x="908" y="150"/>
                </a:lnTo>
                <a:lnTo>
                  <a:pt x="748" y="121"/>
                </a:lnTo>
                <a:lnTo>
                  <a:pt x="633" y="0"/>
                </a:lnTo>
                <a:lnTo>
                  <a:pt x="546" y="43"/>
                </a:lnTo>
                <a:lnTo>
                  <a:pt x="433" y="277"/>
                </a:lnTo>
                <a:lnTo>
                  <a:pt x="306" y="150"/>
                </a:lnTo>
                <a:lnTo>
                  <a:pt x="137" y="187"/>
                </a:lnTo>
                <a:lnTo>
                  <a:pt x="137" y="286"/>
                </a:lnTo>
                <a:lnTo>
                  <a:pt x="113" y="428"/>
                </a:lnTo>
                <a:lnTo>
                  <a:pt x="0" y="537"/>
                </a:lnTo>
                <a:lnTo>
                  <a:pt x="69" y="581"/>
                </a:lnTo>
                <a:close/>
              </a:path>
            </a:pathLst>
          </a:cu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CH" altLang="it-IT" sz="2400">
              <a:latin typeface="Times New Roman" panose="02020603050405020304" pitchFamily="18" charset="0"/>
            </a:endParaRPr>
          </a:p>
        </p:txBody>
      </p:sp>
      <p:sp>
        <p:nvSpPr>
          <p:cNvPr id="26634" name="Freeform 16">
            <a:extLst>
              <a:ext uri="{FF2B5EF4-FFF2-40B4-BE49-F238E27FC236}">
                <a16:creationId xmlns:a16="http://schemas.microsoft.com/office/drawing/2014/main" id="{3F5543B8-A04E-A44C-83F0-51FFC205E538}"/>
              </a:ext>
            </a:extLst>
          </p:cNvPr>
          <p:cNvSpPr>
            <a:spLocks/>
          </p:cNvSpPr>
          <p:nvPr/>
        </p:nvSpPr>
        <p:spPr bwMode="auto">
          <a:xfrm rot="3695781">
            <a:off x="2951163" y="4059238"/>
            <a:ext cx="652462" cy="1128712"/>
          </a:xfrm>
          <a:custGeom>
            <a:avLst/>
            <a:gdLst>
              <a:gd name="T0" fmla="*/ 111449 w 603"/>
              <a:gd name="T1" fmla="*/ 197173 h 1683"/>
              <a:gd name="T2" fmla="*/ 138499 w 603"/>
              <a:gd name="T3" fmla="*/ 373555 h 1683"/>
              <a:gd name="T4" fmla="*/ 152566 w 603"/>
              <a:gd name="T5" fmla="*/ 519087 h 1683"/>
              <a:gd name="T6" fmla="*/ 160140 w 603"/>
              <a:gd name="T7" fmla="*/ 631086 h 1683"/>
              <a:gd name="T8" fmla="*/ 339756 w 603"/>
              <a:gd name="T9" fmla="*/ 540548 h 1683"/>
              <a:gd name="T10" fmla="*/ 146074 w 603"/>
              <a:gd name="T11" fmla="*/ 291735 h 1683"/>
              <a:gd name="T12" fmla="*/ 117941 w 603"/>
              <a:gd name="T13" fmla="*/ 171688 h 1683"/>
              <a:gd name="T14" fmla="*/ 215323 w 603"/>
              <a:gd name="T15" fmla="*/ 128766 h 1683"/>
              <a:gd name="T16" fmla="*/ 249948 w 603"/>
              <a:gd name="T17" fmla="*/ 197173 h 1683"/>
              <a:gd name="T18" fmla="*/ 160140 w 603"/>
              <a:gd name="T19" fmla="*/ 617673 h 1683"/>
              <a:gd name="T20" fmla="*/ 138499 w 603"/>
              <a:gd name="T21" fmla="*/ 515063 h 1683"/>
              <a:gd name="T22" fmla="*/ 34625 w 603"/>
              <a:gd name="T23" fmla="*/ 180406 h 1683"/>
              <a:gd name="T24" fmla="*/ 34625 w 603"/>
              <a:gd name="T25" fmla="*/ 352094 h 1683"/>
              <a:gd name="T26" fmla="*/ 276999 w 603"/>
              <a:gd name="T27" fmla="*/ 506344 h 1683"/>
              <a:gd name="T28" fmla="*/ 242374 w 603"/>
              <a:gd name="T29" fmla="*/ 257531 h 1683"/>
              <a:gd name="T30" fmla="*/ 201257 w 603"/>
              <a:gd name="T31" fmla="*/ 128766 h 1683"/>
              <a:gd name="T32" fmla="*/ 249948 w 603"/>
              <a:gd name="T33" fmla="*/ 98586 h 1683"/>
              <a:gd name="T34" fmla="*/ 457697 w 603"/>
              <a:gd name="T35" fmla="*/ 261555 h 1683"/>
              <a:gd name="T36" fmla="*/ 380873 w 603"/>
              <a:gd name="T37" fmla="*/ 352094 h 1683"/>
              <a:gd name="T38" fmla="*/ 305131 w 603"/>
              <a:gd name="T39" fmla="*/ 274298 h 1683"/>
              <a:gd name="T40" fmla="*/ 284573 w 603"/>
              <a:gd name="T41" fmla="*/ 488907 h 1683"/>
              <a:gd name="T42" fmla="*/ 394940 w 603"/>
              <a:gd name="T43" fmla="*/ 785337 h 1683"/>
              <a:gd name="T44" fmla="*/ 409006 w 603"/>
              <a:gd name="T45" fmla="*/ 617673 h 1683"/>
              <a:gd name="T46" fmla="*/ 374381 w 603"/>
              <a:gd name="T47" fmla="*/ 540548 h 1683"/>
              <a:gd name="T48" fmla="*/ 215323 w 603"/>
              <a:gd name="T49" fmla="*/ 767900 h 1683"/>
              <a:gd name="T50" fmla="*/ 242374 w 603"/>
              <a:gd name="T51" fmla="*/ 678032 h 1683"/>
              <a:gd name="T52" fmla="*/ 457697 w 603"/>
              <a:gd name="T53" fmla="*/ 523781 h 1683"/>
              <a:gd name="T54" fmla="*/ 484748 w 603"/>
              <a:gd name="T55" fmla="*/ 669313 h 1683"/>
              <a:gd name="T56" fmla="*/ 402514 w 603"/>
              <a:gd name="T57" fmla="*/ 849720 h 1683"/>
              <a:gd name="T58" fmla="*/ 374381 w 603"/>
              <a:gd name="T59" fmla="*/ 802774 h 1683"/>
              <a:gd name="T60" fmla="*/ 215323 w 603"/>
              <a:gd name="T61" fmla="*/ 806798 h 1683"/>
              <a:gd name="T62" fmla="*/ 298639 w 603"/>
              <a:gd name="T63" fmla="*/ 944282 h 1683"/>
              <a:gd name="T64" fmla="*/ 339756 w 603"/>
              <a:gd name="T65" fmla="*/ 905384 h 1683"/>
              <a:gd name="T66" fmla="*/ 207749 w 603"/>
              <a:gd name="T67" fmla="*/ 1128712 h 168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603"/>
              <a:gd name="T103" fmla="*/ 0 h 1683"/>
              <a:gd name="T104" fmla="*/ 603 w 603"/>
              <a:gd name="T105" fmla="*/ 1683 h 1683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603" h="1683">
                <a:moveTo>
                  <a:pt x="116" y="333"/>
                </a:moveTo>
                <a:cubicBezTo>
                  <a:pt x="112" y="320"/>
                  <a:pt x="114" y="286"/>
                  <a:pt x="103" y="294"/>
                </a:cubicBezTo>
                <a:cubicBezTo>
                  <a:pt x="87" y="306"/>
                  <a:pt x="90" y="332"/>
                  <a:pt x="90" y="352"/>
                </a:cubicBezTo>
                <a:cubicBezTo>
                  <a:pt x="90" y="494"/>
                  <a:pt x="86" y="470"/>
                  <a:pt x="128" y="557"/>
                </a:cubicBezTo>
                <a:cubicBezTo>
                  <a:pt x="130" y="582"/>
                  <a:pt x="133" y="608"/>
                  <a:pt x="135" y="633"/>
                </a:cubicBezTo>
                <a:cubicBezTo>
                  <a:pt x="138" y="680"/>
                  <a:pt x="138" y="727"/>
                  <a:pt x="141" y="774"/>
                </a:cubicBezTo>
                <a:cubicBezTo>
                  <a:pt x="144" y="812"/>
                  <a:pt x="154" y="889"/>
                  <a:pt x="154" y="889"/>
                </a:cubicBezTo>
                <a:cubicBezTo>
                  <a:pt x="152" y="906"/>
                  <a:pt x="131" y="943"/>
                  <a:pt x="148" y="941"/>
                </a:cubicBezTo>
                <a:cubicBezTo>
                  <a:pt x="177" y="938"/>
                  <a:pt x="190" y="901"/>
                  <a:pt x="212" y="883"/>
                </a:cubicBezTo>
                <a:cubicBezTo>
                  <a:pt x="245" y="856"/>
                  <a:pt x="280" y="832"/>
                  <a:pt x="314" y="806"/>
                </a:cubicBezTo>
                <a:cubicBezTo>
                  <a:pt x="320" y="727"/>
                  <a:pt x="337" y="618"/>
                  <a:pt x="244" y="589"/>
                </a:cubicBezTo>
                <a:cubicBezTo>
                  <a:pt x="129" y="474"/>
                  <a:pt x="147" y="534"/>
                  <a:pt x="135" y="435"/>
                </a:cubicBezTo>
                <a:cubicBezTo>
                  <a:pt x="133" y="384"/>
                  <a:pt x="135" y="332"/>
                  <a:pt x="128" y="281"/>
                </a:cubicBezTo>
                <a:cubicBezTo>
                  <a:pt x="126" y="271"/>
                  <a:pt x="109" y="266"/>
                  <a:pt x="109" y="256"/>
                </a:cubicBezTo>
                <a:cubicBezTo>
                  <a:pt x="104" y="128"/>
                  <a:pt x="88" y="145"/>
                  <a:pt x="148" y="115"/>
                </a:cubicBezTo>
                <a:cubicBezTo>
                  <a:pt x="165" y="141"/>
                  <a:pt x="181" y="167"/>
                  <a:pt x="199" y="192"/>
                </a:cubicBezTo>
                <a:cubicBezTo>
                  <a:pt x="211" y="209"/>
                  <a:pt x="231" y="223"/>
                  <a:pt x="237" y="243"/>
                </a:cubicBezTo>
                <a:cubicBezTo>
                  <a:pt x="242" y="259"/>
                  <a:pt x="233" y="277"/>
                  <a:pt x="231" y="294"/>
                </a:cubicBezTo>
                <a:cubicBezTo>
                  <a:pt x="223" y="355"/>
                  <a:pt x="214" y="414"/>
                  <a:pt x="199" y="473"/>
                </a:cubicBezTo>
                <a:cubicBezTo>
                  <a:pt x="182" y="622"/>
                  <a:pt x="171" y="773"/>
                  <a:pt x="148" y="921"/>
                </a:cubicBezTo>
                <a:cubicBezTo>
                  <a:pt x="146" y="934"/>
                  <a:pt x="137" y="896"/>
                  <a:pt x="135" y="883"/>
                </a:cubicBezTo>
                <a:cubicBezTo>
                  <a:pt x="130" y="845"/>
                  <a:pt x="130" y="806"/>
                  <a:pt x="128" y="768"/>
                </a:cubicBezTo>
                <a:cubicBezTo>
                  <a:pt x="120" y="613"/>
                  <a:pt x="120" y="423"/>
                  <a:pt x="84" y="281"/>
                </a:cubicBezTo>
                <a:cubicBezTo>
                  <a:pt x="80" y="264"/>
                  <a:pt x="49" y="273"/>
                  <a:pt x="32" y="269"/>
                </a:cubicBezTo>
                <a:cubicBezTo>
                  <a:pt x="23" y="210"/>
                  <a:pt x="30" y="0"/>
                  <a:pt x="0" y="205"/>
                </a:cubicBezTo>
                <a:cubicBezTo>
                  <a:pt x="9" y="279"/>
                  <a:pt x="6" y="465"/>
                  <a:pt x="32" y="525"/>
                </a:cubicBezTo>
                <a:cubicBezTo>
                  <a:pt x="65" y="601"/>
                  <a:pt x="148" y="638"/>
                  <a:pt x="212" y="678"/>
                </a:cubicBezTo>
                <a:cubicBezTo>
                  <a:pt x="218" y="697"/>
                  <a:pt x="238" y="768"/>
                  <a:pt x="256" y="755"/>
                </a:cubicBezTo>
                <a:cubicBezTo>
                  <a:pt x="281" y="738"/>
                  <a:pt x="261" y="695"/>
                  <a:pt x="263" y="665"/>
                </a:cubicBezTo>
                <a:cubicBezTo>
                  <a:pt x="250" y="571"/>
                  <a:pt x="249" y="475"/>
                  <a:pt x="224" y="384"/>
                </a:cubicBezTo>
                <a:cubicBezTo>
                  <a:pt x="218" y="361"/>
                  <a:pt x="180" y="356"/>
                  <a:pt x="173" y="333"/>
                </a:cubicBezTo>
                <a:cubicBezTo>
                  <a:pt x="170" y="325"/>
                  <a:pt x="183" y="217"/>
                  <a:pt x="186" y="192"/>
                </a:cubicBezTo>
                <a:cubicBezTo>
                  <a:pt x="188" y="179"/>
                  <a:pt x="183" y="162"/>
                  <a:pt x="192" y="153"/>
                </a:cubicBezTo>
                <a:cubicBezTo>
                  <a:pt x="201" y="144"/>
                  <a:pt x="218" y="149"/>
                  <a:pt x="231" y="147"/>
                </a:cubicBezTo>
                <a:cubicBezTo>
                  <a:pt x="269" y="177"/>
                  <a:pt x="314" y="200"/>
                  <a:pt x="346" y="237"/>
                </a:cubicBezTo>
                <a:cubicBezTo>
                  <a:pt x="383" y="280"/>
                  <a:pt x="393" y="341"/>
                  <a:pt x="423" y="390"/>
                </a:cubicBezTo>
                <a:cubicBezTo>
                  <a:pt x="427" y="454"/>
                  <a:pt x="447" y="626"/>
                  <a:pt x="391" y="659"/>
                </a:cubicBezTo>
                <a:cubicBezTo>
                  <a:pt x="351" y="682"/>
                  <a:pt x="372" y="567"/>
                  <a:pt x="352" y="525"/>
                </a:cubicBezTo>
                <a:cubicBezTo>
                  <a:pt x="337" y="495"/>
                  <a:pt x="309" y="474"/>
                  <a:pt x="288" y="448"/>
                </a:cubicBezTo>
                <a:cubicBezTo>
                  <a:pt x="286" y="435"/>
                  <a:pt x="295" y="406"/>
                  <a:pt x="282" y="409"/>
                </a:cubicBezTo>
                <a:cubicBezTo>
                  <a:pt x="232" y="422"/>
                  <a:pt x="164" y="437"/>
                  <a:pt x="148" y="486"/>
                </a:cubicBezTo>
                <a:cubicBezTo>
                  <a:pt x="112" y="598"/>
                  <a:pt x="202" y="668"/>
                  <a:pt x="263" y="729"/>
                </a:cubicBezTo>
                <a:cubicBezTo>
                  <a:pt x="299" y="904"/>
                  <a:pt x="259" y="1061"/>
                  <a:pt x="320" y="1235"/>
                </a:cubicBezTo>
                <a:cubicBezTo>
                  <a:pt x="335" y="1214"/>
                  <a:pt x="360" y="1197"/>
                  <a:pt x="365" y="1171"/>
                </a:cubicBezTo>
                <a:cubicBezTo>
                  <a:pt x="378" y="1095"/>
                  <a:pt x="368" y="1018"/>
                  <a:pt x="372" y="941"/>
                </a:cubicBezTo>
                <a:cubicBezTo>
                  <a:pt x="372" y="934"/>
                  <a:pt x="376" y="928"/>
                  <a:pt x="378" y="921"/>
                </a:cubicBezTo>
                <a:cubicBezTo>
                  <a:pt x="372" y="900"/>
                  <a:pt x="365" y="878"/>
                  <a:pt x="359" y="857"/>
                </a:cubicBezTo>
                <a:cubicBezTo>
                  <a:pt x="354" y="840"/>
                  <a:pt x="363" y="812"/>
                  <a:pt x="346" y="806"/>
                </a:cubicBezTo>
                <a:cubicBezTo>
                  <a:pt x="313" y="795"/>
                  <a:pt x="278" y="815"/>
                  <a:pt x="244" y="819"/>
                </a:cubicBezTo>
                <a:cubicBezTo>
                  <a:pt x="210" y="927"/>
                  <a:pt x="231" y="1038"/>
                  <a:pt x="199" y="1145"/>
                </a:cubicBezTo>
                <a:cubicBezTo>
                  <a:pt x="182" y="1143"/>
                  <a:pt x="159" y="1152"/>
                  <a:pt x="148" y="1139"/>
                </a:cubicBezTo>
                <a:cubicBezTo>
                  <a:pt x="96" y="1076"/>
                  <a:pt x="179" y="1024"/>
                  <a:pt x="224" y="1011"/>
                </a:cubicBezTo>
                <a:cubicBezTo>
                  <a:pt x="252" y="1012"/>
                  <a:pt x="492" y="1038"/>
                  <a:pt x="525" y="979"/>
                </a:cubicBezTo>
                <a:cubicBezTo>
                  <a:pt x="603" y="841"/>
                  <a:pt x="503" y="796"/>
                  <a:pt x="423" y="781"/>
                </a:cubicBezTo>
                <a:cubicBezTo>
                  <a:pt x="413" y="725"/>
                  <a:pt x="430" y="529"/>
                  <a:pt x="397" y="691"/>
                </a:cubicBezTo>
                <a:cubicBezTo>
                  <a:pt x="390" y="802"/>
                  <a:pt x="365" y="915"/>
                  <a:pt x="448" y="998"/>
                </a:cubicBezTo>
                <a:cubicBezTo>
                  <a:pt x="447" y="1019"/>
                  <a:pt x="415" y="1217"/>
                  <a:pt x="461" y="1248"/>
                </a:cubicBezTo>
                <a:cubicBezTo>
                  <a:pt x="456" y="1249"/>
                  <a:pt x="380" y="1254"/>
                  <a:pt x="372" y="1267"/>
                </a:cubicBezTo>
                <a:cubicBezTo>
                  <a:pt x="341" y="1320"/>
                  <a:pt x="394" y="1392"/>
                  <a:pt x="327" y="1427"/>
                </a:cubicBezTo>
                <a:cubicBezTo>
                  <a:pt x="318" y="1347"/>
                  <a:pt x="326" y="1274"/>
                  <a:pt x="346" y="1197"/>
                </a:cubicBezTo>
                <a:cubicBezTo>
                  <a:pt x="361" y="1032"/>
                  <a:pt x="364" y="1103"/>
                  <a:pt x="352" y="985"/>
                </a:cubicBezTo>
                <a:cubicBezTo>
                  <a:pt x="307" y="1076"/>
                  <a:pt x="269" y="1133"/>
                  <a:pt x="199" y="1203"/>
                </a:cubicBezTo>
                <a:cubicBezTo>
                  <a:pt x="182" y="1253"/>
                  <a:pt x="163" y="1339"/>
                  <a:pt x="186" y="1389"/>
                </a:cubicBezTo>
                <a:cubicBezTo>
                  <a:pt x="190" y="1399"/>
                  <a:pt x="254" y="1405"/>
                  <a:pt x="276" y="1408"/>
                </a:cubicBezTo>
                <a:cubicBezTo>
                  <a:pt x="293" y="1406"/>
                  <a:pt x="318" y="1415"/>
                  <a:pt x="327" y="1401"/>
                </a:cubicBezTo>
                <a:cubicBezTo>
                  <a:pt x="337" y="1386"/>
                  <a:pt x="330" y="1358"/>
                  <a:pt x="314" y="1350"/>
                </a:cubicBezTo>
                <a:cubicBezTo>
                  <a:pt x="293" y="1339"/>
                  <a:pt x="244" y="1357"/>
                  <a:pt x="244" y="1357"/>
                </a:cubicBezTo>
                <a:lnTo>
                  <a:pt x="192" y="1683"/>
                </a:lnTo>
              </a:path>
            </a:pathLst>
          </a:custGeom>
          <a:noFill/>
          <a:ln w="9525">
            <a:solidFill>
              <a:srgbClr val="B2B2B2"/>
            </a:solidFill>
            <a:prstDash val="lgDashDot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CH" altLang="it-IT" sz="2400">
              <a:latin typeface="Times New Roman" panose="02020603050405020304" pitchFamily="18" charset="0"/>
            </a:endParaRPr>
          </a:p>
        </p:txBody>
      </p:sp>
      <p:grpSp>
        <p:nvGrpSpPr>
          <p:cNvPr id="26635" name="Group 17">
            <a:extLst>
              <a:ext uri="{FF2B5EF4-FFF2-40B4-BE49-F238E27FC236}">
                <a16:creationId xmlns:a16="http://schemas.microsoft.com/office/drawing/2014/main" id="{0DF05B50-699C-5B48-BBE4-57FBE908CEA8}"/>
              </a:ext>
            </a:extLst>
          </p:cNvPr>
          <p:cNvGrpSpPr>
            <a:grpSpLocks/>
          </p:cNvGrpSpPr>
          <p:nvPr/>
        </p:nvGrpSpPr>
        <p:grpSpPr bwMode="auto">
          <a:xfrm rot="-1704219">
            <a:off x="2220913" y="4752975"/>
            <a:ext cx="476250" cy="681038"/>
            <a:chOff x="1343" y="1997"/>
            <a:chExt cx="262" cy="367"/>
          </a:xfrm>
        </p:grpSpPr>
        <p:sp>
          <p:nvSpPr>
            <p:cNvPr id="26983" name="Freeform 18">
              <a:extLst>
                <a:ext uri="{FF2B5EF4-FFF2-40B4-BE49-F238E27FC236}">
                  <a16:creationId xmlns:a16="http://schemas.microsoft.com/office/drawing/2014/main" id="{A0C4757C-18E0-5A40-8793-5C5B6E0094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3" y="1997"/>
              <a:ext cx="262" cy="367"/>
            </a:xfrm>
            <a:custGeom>
              <a:avLst/>
              <a:gdLst>
                <a:gd name="T0" fmla="*/ 61 w 739"/>
                <a:gd name="T1" fmla="*/ 44 h 893"/>
                <a:gd name="T2" fmla="*/ 43 w 739"/>
                <a:gd name="T3" fmla="*/ 67 h 893"/>
                <a:gd name="T4" fmla="*/ 29 w 739"/>
                <a:gd name="T5" fmla="*/ 92 h 893"/>
                <a:gd name="T6" fmla="*/ 21 w 739"/>
                <a:gd name="T7" fmla="*/ 125 h 893"/>
                <a:gd name="T8" fmla="*/ 19 w 739"/>
                <a:gd name="T9" fmla="*/ 176 h 893"/>
                <a:gd name="T10" fmla="*/ 0 w 739"/>
                <a:gd name="T11" fmla="*/ 216 h 893"/>
                <a:gd name="T12" fmla="*/ 0 w 739"/>
                <a:gd name="T13" fmla="*/ 270 h 893"/>
                <a:gd name="T14" fmla="*/ 22 w 739"/>
                <a:gd name="T15" fmla="*/ 330 h 893"/>
                <a:gd name="T16" fmla="*/ 56 w 739"/>
                <a:gd name="T17" fmla="*/ 355 h 893"/>
                <a:gd name="T18" fmla="*/ 102 w 739"/>
                <a:gd name="T19" fmla="*/ 367 h 893"/>
                <a:gd name="T20" fmla="*/ 159 w 739"/>
                <a:gd name="T21" fmla="*/ 367 h 893"/>
                <a:gd name="T22" fmla="*/ 194 w 739"/>
                <a:gd name="T23" fmla="*/ 355 h 893"/>
                <a:gd name="T24" fmla="*/ 229 w 739"/>
                <a:gd name="T25" fmla="*/ 321 h 893"/>
                <a:gd name="T26" fmla="*/ 247 w 739"/>
                <a:gd name="T27" fmla="*/ 280 h 893"/>
                <a:gd name="T28" fmla="*/ 253 w 739"/>
                <a:gd name="T29" fmla="*/ 250 h 893"/>
                <a:gd name="T30" fmla="*/ 261 w 739"/>
                <a:gd name="T31" fmla="*/ 215 h 893"/>
                <a:gd name="T32" fmla="*/ 262 w 739"/>
                <a:gd name="T33" fmla="*/ 173 h 893"/>
                <a:gd name="T34" fmla="*/ 256 w 739"/>
                <a:gd name="T35" fmla="*/ 125 h 893"/>
                <a:gd name="T36" fmla="*/ 243 w 739"/>
                <a:gd name="T37" fmla="*/ 88 h 893"/>
                <a:gd name="T38" fmla="*/ 223 w 739"/>
                <a:gd name="T39" fmla="*/ 66 h 893"/>
                <a:gd name="T40" fmla="*/ 205 w 739"/>
                <a:gd name="T41" fmla="*/ 38 h 893"/>
                <a:gd name="T42" fmla="*/ 169 w 739"/>
                <a:gd name="T43" fmla="*/ 5 h 893"/>
                <a:gd name="T44" fmla="*/ 149 w 739"/>
                <a:gd name="T45" fmla="*/ 0 h 893"/>
                <a:gd name="T46" fmla="*/ 124 w 739"/>
                <a:gd name="T47" fmla="*/ 1 h 893"/>
                <a:gd name="T48" fmla="*/ 102 w 739"/>
                <a:gd name="T49" fmla="*/ 9 h 893"/>
                <a:gd name="T50" fmla="*/ 83 w 739"/>
                <a:gd name="T51" fmla="*/ 22 h 893"/>
                <a:gd name="T52" fmla="*/ 61 w 739"/>
                <a:gd name="T53" fmla="*/ 44 h 89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739"/>
                <a:gd name="T82" fmla="*/ 0 h 893"/>
                <a:gd name="T83" fmla="*/ 739 w 739"/>
                <a:gd name="T84" fmla="*/ 893 h 893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739" h="893">
                  <a:moveTo>
                    <a:pt x="173" y="106"/>
                  </a:moveTo>
                  <a:lnTo>
                    <a:pt x="122" y="163"/>
                  </a:lnTo>
                  <a:lnTo>
                    <a:pt x="83" y="224"/>
                  </a:lnTo>
                  <a:lnTo>
                    <a:pt x="58" y="304"/>
                  </a:lnTo>
                  <a:lnTo>
                    <a:pt x="54" y="429"/>
                  </a:lnTo>
                  <a:lnTo>
                    <a:pt x="0" y="525"/>
                  </a:lnTo>
                  <a:lnTo>
                    <a:pt x="0" y="656"/>
                  </a:lnTo>
                  <a:lnTo>
                    <a:pt x="61" y="803"/>
                  </a:lnTo>
                  <a:lnTo>
                    <a:pt x="157" y="864"/>
                  </a:lnTo>
                  <a:lnTo>
                    <a:pt x="288" y="893"/>
                  </a:lnTo>
                  <a:lnTo>
                    <a:pt x="448" y="893"/>
                  </a:lnTo>
                  <a:lnTo>
                    <a:pt x="547" y="864"/>
                  </a:lnTo>
                  <a:lnTo>
                    <a:pt x="646" y="781"/>
                  </a:lnTo>
                  <a:lnTo>
                    <a:pt x="698" y="682"/>
                  </a:lnTo>
                  <a:lnTo>
                    <a:pt x="714" y="608"/>
                  </a:lnTo>
                  <a:lnTo>
                    <a:pt x="736" y="522"/>
                  </a:lnTo>
                  <a:lnTo>
                    <a:pt x="739" y="422"/>
                  </a:lnTo>
                  <a:lnTo>
                    <a:pt x="723" y="304"/>
                  </a:lnTo>
                  <a:lnTo>
                    <a:pt x="685" y="214"/>
                  </a:lnTo>
                  <a:lnTo>
                    <a:pt x="630" y="160"/>
                  </a:lnTo>
                  <a:lnTo>
                    <a:pt x="579" y="93"/>
                  </a:lnTo>
                  <a:lnTo>
                    <a:pt x="477" y="13"/>
                  </a:lnTo>
                  <a:lnTo>
                    <a:pt x="419" y="0"/>
                  </a:lnTo>
                  <a:lnTo>
                    <a:pt x="349" y="3"/>
                  </a:lnTo>
                  <a:lnTo>
                    <a:pt x="288" y="22"/>
                  </a:lnTo>
                  <a:lnTo>
                    <a:pt x="234" y="54"/>
                  </a:lnTo>
                  <a:lnTo>
                    <a:pt x="173" y="106"/>
                  </a:lnTo>
                  <a:close/>
                </a:path>
              </a:pathLst>
            </a:custGeom>
            <a:gradFill rotWithShape="0">
              <a:gsLst>
                <a:gs pos="0">
                  <a:srgbClr val="763535"/>
                </a:gs>
                <a:gs pos="50000">
                  <a:srgbClr val="FF7373"/>
                </a:gs>
                <a:gs pos="100000">
                  <a:srgbClr val="763535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CH" altLang="it-IT" sz="2400">
                <a:latin typeface="Times New Roman" panose="02020603050405020304" pitchFamily="18" charset="0"/>
              </a:endParaRPr>
            </a:p>
          </p:txBody>
        </p:sp>
        <p:sp>
          <p:nvSpPr>
            <p:cNvPr id="26984" name="Freeform 19">
              <a:extLst>
                <a:ext uri="{FF2B5EF4-FFF2-40B4-BE49-F238E27FC236}">
                  <a16:creationId xmlns:a16="http://schemas.microsoft.com/office/drawing/2014/main" id="{256487B6-B46F-D240-8815-B0DBAD436A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" y="2070"/>
              <a:ext cx="245" cy="281"/>
            </a:xfrm>
            <a:custGeom>
              <a:avLst/>
              <a:gdLst>
                <a:gd name="T0" fmla="*/ 40 w 691"/>
                <a:gd name="T1" fmla="*/ 16 h 682"/>
                <a:gd name="T2" fmla="*/ 24 w 691"/>
                <a:gd name="T3" fmla="*/ 41 h 682"/>
                <a:gd name="T4" fmla="*/ 22 w 691"/>
                <a:gd name="T5" fmla="*/ 67 h 682"/>
                <a:gd name="T6" fmla="*/ 21 w 691"/>
                <a:gd name="T7" fmla="*/ 105 h 682"/>
                <a:gd name="T8" fmla="*/ 9 w 691"/>
                <a:gd name="T9" fmla="*/ 123 h 682"/>
                <a:gd name="T10" fmla="*/ 2 w 691"/>
                <a:gd name="T11" fmla="*/ 146 h 682"/>
                <a:gd name="T12" fmla="*/ 0 w 691"/>
                <a:gd name="T13" fmla="*/ 176 h 682"/>
                <a:gd name="T14" fmla="*/ 10 w 691"/>
                <a:gd name="T15" fmla="*/ 219 h 682"/>
                <a:gd name="T16" fmla="*/ 25 w 691"/>
                <a:gd name="T17" fmla="*/ 248 h 682"/>
                <a:gd name="T18" fmla="*/ 49 w 691"/>
                <a:gd name="T19" fmla="*/ 267 h 682"/>
                <a:gd name="T20" fmla="*/ 73 w 691"/>
                <a:gd name="T21" fmla="*/ 273 h 682"/>
                <a:gd name="T22" fmla="*/ 116 w 691"/>
                <a:gd name="T23" fmla="*/ 281 h 682"/>
                <a:gd name="T24" fmla="*/ 158 w 691"/>
                <a:gd name="T25" fmla="*/ 276 h 682"/>
                <a:gd name="T26" fmla="*/ 188 w 691"/>
                <a:gd name="T27" fmla="*/ 262 h 682"/>
                <a:gd name="T28" fmla="*/ 221 w 691"/>
                <a:gd name="T29" fmla="*/ 231 h 682"/>
                <a:gd name="T30" fmla="*/ 234 w 691"/>
                <a:gd name="T31" fmla="*/ 189 h 682"/>
                <a:gd name="T32" fmla="*/ 241 w 691"/>
                <a:gd name="T33" fmla="*/ 156 h 682"/>
                <a:gd name="T34" fmla="*/ 245 w 691"/>
                <a:gd name="T35" fmla="*/ 110 h 682"/>
                <a:gd name="T36" fmla="*/ 242 w 691"/>
                <a:gd name="T37" fmla="*/ 75 h 682"/>
                <a:gd name="T38" fmla="*/ 235 w 691"/>
                <a:gd name="T39" fmla="*/ 46 h 682"/>
                <a:gd name="T40" fmla="*/ 225 w 691"/>
                <a:gd name="T41" fmla="*/ 28 h 682"/>
                <a:gd name="T42" fmla="*/ 201 w 691"/>
                <a:gd name="T43" fmla="*/ 16 h 682"/>
                <a:gd name="T44" fmla="*/ 177 w 691"/>
                <a:gd name="T45" fmla="*/ 3 h 682"/>
                <a:gd name="T46" fmla="*/ 125 w 691"/>
                <a:gd name="T47" fmla="*/ 0 h 682"/>
                <a:gd name="T48" fmla="*/ 93 w 691"/>
                <a:gd name="T49" fmla="*/ 0 h 682"/>
                <a:gd name="T50" fmla="*/ 66 w 691"/>
                <a:gd name="T51" fmla="*/ 3 h 682"/>
                <a:gd name="T52" fmla="*/ 40 w 691"/>
                <a:gd name="T53" fmla="*/ 16 h 68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91"/>
                <a:gd name="T82" fmla="*/ 0 h 682"/>
                <a:gd name="T83" fmla="*/ 691 w 691"/>
                <a:gd name="T84" fmla="*/ 682 h 68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91" h="682">
                  <a:moveTo>
                    <a:pt x="112" y="39"/>
                  </a:moveTo>
                  <a:lnTo>
                    <a:pt x="67" y="99"/>
                  </a:lnTo>
                  <a:lnTo>
                    <a:pt x="61" y="163"/>
                  </a:lnTo>
                  <a:lnTo>
                    <a:pt x="58" y="256"/>
                  </a:lnTo>
                  <a:lnTo>
                    <a:pt x="26" y="298"/>
                  </a:lnTo>
                  <a:lnTo>
                    <a:pt x="7" y="355"/>
                  </a:lnTo>
                  <a:lnTo>
                    <a:pt x="0" y="426"/>
                  </a:lnTo>
                  <a:lnTo>
                    <a:pt x="29" y="531"/>
                  </a:lnTo>
                  <a:lnTo>
                    <a:pt x="71" y="602"/>
                  </a:lnTo>
                  <a:lnTo>
                    <a:pt x="138" y="647"/>
                  </a:lnTo>
                  <a:lnTo>
                    <a:pt x="205" y="663"/>
                  </a:lnTo>
                  <a:lnTo>
                    <a:pt x="327" y="682"/>
                  </a:lnTo>
                  <a:lnTo>
                    <a:pt x="445" y="669"/>
                  </a:lnTo>
                  <a:lnTo>
                    <a:pt x="531" y="637"/>
                  </a:lnTo>
                  <a:lnTo>
                    <a:pt x="624" y="560"/>
                  </a:lnTo>
                  <a:lnTo>
                    <a:pt x="659" y="458"/>
                  </a:lnTo>
                  <a:lnTo>
                    <a:pt x="679" y="378"/>
                  </a:lnTo>
                  <a:lnTo>
                    <a:pt x="691" y="266"/>
                  </a:lnTo>
                  <a:lnTo>
                    <a:pt x="682" y="183"/>
                  </a:lnTo>
                  <a:lnTo>
                    <a:pt x="663" y="112"/>
                  </a:lnTo>
                  <a:lnTo>
                    <a:pt x="634" y="67"/>
                  </a:lnTo>
                  <a:lnTo>
                    <a:pt x="567" y="39"/>
                  </a:lnTo>
                  <a:lnTo>
                    <a:pt x="499" y="7"/>
                  </a:lnTo>
                  <a:lnTo>
                    <a:pt x="352" y="0"/>
                  </a:lnTo>
                  <a:lnTo>
                    <a:pt x="263" y="0"/>
                  </a:lnTo>
                  <a:lnTo>
                    <a:pt x="186" y="7"/>
                  </a:lnTo>
                  <a:lnTo>
                    <a:pt x="112" y="39"/>
                  </a:lnTo>
                  <a:close/>
                </a:path>
              </a:pathLst>
            </a:custGeom>
            <a:gradFill rotWithShape="0">
              <a:gsLst>
                <a:gs pos="0">
                  <a:srgbClr val="FFFF99"/>
                </a:gs>
                <a:gs pos="50000">
                  <a:srgbClr val="FFFFDD"/>
                </a:gs>
                <a:gs pos="100000">
                  <a:srgbClr val="FFFF99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CH" altLang="it-IT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26985" name="Group 20">
              <a:extLst>
                <a:ext uri="{FF2B5EF4-FFF2-40B4-BE49-F238E27FC236}">
                  <a16:creationId xmlns:a16="http://schemas.microsoft.com/office/drawing/2014/main" id="{5F1930A9-3D5B-034B-806B-734996FC1C5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6" y="2118"/>
              <a:ext cx="124" cy="209"/>
              <a:chOff x="1396" y="2084"/>
              <a:chExt cx="141" cy="243"/>
            </a:xfrm>
          </p:grpSpPr>
          <p:sp>
            <p:nvSpPr>
              <p:cNvPr id="26987" name="Freeform 21">
                <a:extLst>
                  <a:ext uri="{FF2B5EF4-FFF2-40B4-BE49-F238E27FC236}">
                    <a16:creationId xmlns:a16="http://schemas.microsoft.com/office/drawing/2014/main" id="{E00FBF93-0092-7E44-A1AC-DACE59A72FBC}"/>
                  </a:ext>
                </a:extLst>
              </p:cNvPr>
              <p:cNvSpPr>
                <a:spLocks/>
              </p:cNvSpPr>
              <p:nvPr/>
            </p:nvSpPr>
            <p:spPr bwMode="auto">
              <a:xfrm rot="2657419">
                <a:off x="1396" y="2084"/>
                <a:ext cx="141" cy="243"/>
              </a:xfrm>
              <a:custGeom>
                <a:avLst/>
                <a:gdLst>
                  <a:gd name="T0" fmla="*/ 59 w 425"/>
                  <a:gd name="T1" fmla="*/ 3 h 553"/>
                  <a:gd name="T2" fmla="*/ 31 w 425"/>
                  <a:gd name="T3" fmla="*/ 15 h 553"/>
                  <a:gd name="T4" fmla="*/ 18 w 425"/>
                  <a:gd name="T5" fmla="*/ 31 h 553"/>
                  <a:gd name="T6" fmla="*/ 3 w 425"/>
                  <a:gd name="T7" fmla="*/ 77 h 553"/>
                  <a:gd name="T8" fmla="*/ 0 w 425"/>
                  <a:gd name="T9" fmla="*/ 112 h 553"/>
                  <a:gd name="T10" fmla="*/ 4 w 425"/>
                  <a:gd name="T11" fmla="*/ 148 h 553"/>
                  <a:gd name="T12" fmla="*/ 14 w 425"/>
                  <a:gd name="T13" fmla="*/ 190 h 553"/>
                  <a:gd name="T14" fmla="*/ 29 w 425"/>
                  <a:gd name="T15" fmla="*/ 222 h 553"/>
                  <a:gd name="T16" fmla="*/ 54 w 425"/>
                  <a:gd name="T17" fmla="*/ 237 h 553"/>
                  <a:gd name="T18" fmla="*/ 73 w 425"/>
                  <a:gd name="T19" fmla="*/ 243 h 553"/>
                  <a:gd name="T20" fmla="*/ 95 w 425"/>
                  <a:gd name="T21" fmla="*/ 243 h 553"/>
                  <a:gd name="T22" fmla="*/ 121 w 425"/>
                  <a:gd name="T23" fmla="*/ 228 h 553"/>
                  <a:gd name="T24" fmla="*/ 138 w 425"/>
                  <a:gd name="T25" fmla="*/ 194 h 553"/>
                  <a:gd name="T26" fmla="*/ 141 w 425"/>
                  <a:gd name="T27" fmla="*/ 164 h 553"/>
                  <a:gd name="T28" fmla="*/ 134 w 425"/>
                  <a:gd name="T29" fmla="*/ 123 h 553"/>
                  <a:gd name="T30" fmla="*/ 128 w 425"/>
                  <a:gd name="T31" fmla="*/ 84 h 553"/>
                  <a:gd name="T32" fmla="*/ 123 w 425"/>
                  <a:gd name="T33" fmla="*/ 58 h 553"/>
                  <a:gd name="T34" fmla="*/ 116 w 425"/>
                  <a:gd name="T35" fmla="*/ 29 h 553"/>
                  <a:gd name="T36" fmla="*/ 98 w 425"/>
                  <a:gd name="T37" fmla="*/ 4 h 553"/>
                  <a:gd name="T38" fmla="*/ 77 w 425"/>
                  <a:gd name="T39" fmla="*/ 0 h 553"/>
                  <a:gd name="T40" fmla="*/ 59 w 425"/>
                  <a:gd name="T41" fmla="*/ 3 h 55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25"/>
                  <a:gd name="T64" fmla="*/ 0 h 553"/>
                  <a:gd name="T65" fmla="*/ 425 w 425"/>
                  <a:gd name="T66" fmla="*/ 553 h 55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25" h="553">
                    <a:moveTo>
                      <a:pt x="179" y="6"/>
                    </a:moveTo>
                    <a:lnTo>
                      <a:pt x="93" y="35"/>
                    </a:lnTo>
                    <a:lnTo>
                      <a:pt x="54" y="70"/>
                    </a:lnTo>
                    <a:lnTo>
                      <a:pt x="9" y="176"/>
                    </a:lnTo>
                    <a:lnTo>
                      <a:pt x="0" y="256"/>
                    </a:lnTo>
                    <a:lnTo>
                      <a:pt x="13" y="336"/>
                    </a:lnTo>
                    <a:lnTo>
                      <a:pt x="41" y="432"/>
                    </a:lnTo>
                    <a:lnTo>
                      <a:pt x="86" y="505"/>
                    </a:lnTo>
                    <a:lnTo>
                      <a:pt x="163" y="540"/>
                    </a:lnTo>
                    <a:lnTo>
                      <a:pt x="221" y="553"/>
                    </a:lnTo>
                    <a:lnTo>
                      <a:pt x="285" y="553"/>
                    </a:lnTo>
                    <a:lnTo>
                      <a:pt x="365" y="518"/>
                    </a:lnTo>
                    <a:lnTo>
                      <a:pt x="416" y="441"/>
                    </a:lnTo>
                    <a:lnTo>
                      <a:pt x="425" y="374"/>
                    </a:lnTo>
                    <a:lnTo>
                      <a:pt x="403" y="281"/>
                    </a:lnTo>
                    <a:lnTo>
                      <a:pt x="387" y="192"/>
                    </a:lnTo>
                    <a:lnTo>
                      <a:pt x="371" y="131"/>
                    </a:lnTo>
                    <a:lnTo>
                      <a:pt x="349" y="67"/>
                    </a:lnTo>
                    <a:lnTo>
                      <a:pt x="294" y="9"/>
                    </a:lnTo>
                    <a:lnTo>
                      <a:pt x="233" y="0"/>
                    </a:lnTo>
                    <a:lnTo>
                      <a:pt x="179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761800"/>
                  </a:gs>
                  <a:gs pos="50000">
                    <a:srgbClr val="FF3300"/>
                  </a:gs>
                  <a:gs pos="100000">
                    <a:srgbClr val="761800"/>
                  </a:gs>
                </a:gsLst>
                <a:lin ang="189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CH" altLang="it-IT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988" name="Freeform 22">
                <a:extLst>
                  <a:ext uri="{FF2B5EF4-FFF2-40B4-BE49-F238E27FC236}">
                    <a16:creationId xmlns:a16="http://schemas.microsoft.com/office/drawing/2014/main" id="{2D78843E-1037-DD4A-BBE7-5335D1401B0E}"/>
                  </a:ext>
                </a:extLst>
              </p:cNvPr>
              <p:cNvSpPr>
                <a:spLocks/>
              </p:cNvSpPr>
              <p:nvPr/>
            </p:nvSpPr>
            <p:spPr bwMode="auto">
              <a:xfrm rot="2657419">
                <a:off x="1449" y="2119"/>
                <a:ext cx="62" cy="190"/>
              </a:xfrm>
              <a:custGeom>
                <a:avLst/>
                <a:gdLst>
                  <a:gd name="T0" fmla="*/ 28 w 157"/>
                  <a:gd name="T1" fmla="*/ 1 h 384"/>
                  <a:gd name="T2" fmla="*/ 9 w 157"/>
                  <a:gd name="T3" fmla="*/ 0 h 384"/>
                  <a:gd name="T4" fmla="*/ 4 w 157"/>
                  <a:gd name="T5" fmla="*/ 9 h 384"/>
                  <a:gd name="T6" fmla="*/ 2 w 157"/>
                  <a:gd name="T7" fmla="*/ 25 h 384"/>
                  <a:gd name="T8" fmla="*/ 0 w 157"/>
                  <a:gd name="T9" fmla="*/ 54 h 384"/>
                  <a:gd name="T10" fmla="*/ 3 w 157"/>
                  <a:gd name="T11" fmla="*/ 89 h 384"/>
                  <a:gd name="T12" fmla="*/ 9 w 157"/>
                  <a:gd name="T13" fmla="*/ 127 h 384"/>
                  <a:gd name="T14" fmla="*/ 19 w 157"/>
                  <a:gd name="T15" fmla="*/ 152 h 384"/>
                  <a:gd name="T16" fmla="*/ 37 w 157"/>
                  <a:gd name="T17" fmla="*/ 174 h 384"/>
                  <a:gd name="T18" fmla="*/ 52 w 157"/>
                  <a:gd name="T19" fmla="*/ 190 h 384"/>
                  <a:gd name="T20" fmla="*/ 62 w 157"/>
                  <a:gd name="T21" fmla="*/ 162 h 384"/>
                  <a:gd name="T22" fmla="*/ 56 w 157"/>
                  <a:gd name="T23" fmla="*/ 127 h 384"/>
                  <a:gd name="T24" fmla="*/ 46 w 157"/>
                  <a:gd name="T25" fmla="*/ 87 h 384"/>
                  <a:gd name="T26" fmla="*/ 39 w 157"/>
                  <a:gd name="T27" fmla="*/ 55 h 384"/>
                  <a:gd name="T28" fmla="*/ 37 w 157"/>
                  <a:gd name="T29" fmla="*/ 24 h 384"/>
                  <a:gd name="T30" fmla="*/ 28 w 157"/>
                  <a:gd name="T31" fmla="*/ 1 h 38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57"/>
                  <a:gd name="T49" fmla="*/ 0 h 384"/>
                  <a:gd name="T50" fmla="*/ 157 w 157"/>
                  <a:gd name="T51" fmla="*/ 384 h 38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57" h="384">
                    <a:moveTo>
                      <a:pt x="71" y="3"/>
                    </a:moveTo>
                    <a:lnTo>
                      <a:pt x="23" y="0"/>
                    </a:lnTo>
                    <a:lnTo>
                      <a:pt x="10" y="19"/>
                    </a:lnTo>
                    <a:lnTo>
                      <a:pt x="4" y="51"/>
                    </a:lnTo>
                    <a:lnTo>
                      <a:pt x="0" y="109"/>
                    </a:lnTo>
                    <a:lnTo>
                      <a:pt x="7" y="179"/>
                    </a:lnTo>
                    <a:lnTo>
                      <a:pt x="23" y="256"/>
                    </a:lnTo>
                    <a:lnTo>
                      <a:pt x="48" y="307"/>
                    </a:lnTo>
                    <a:lnTo>
                      <a:pt x="93" y="352"/>
                    </a:lnTo>
                    <a:lnTo>
                      <a:pt x="132" y="384"/>
                    </a:lnTo>
                    <a:lnTo>
                      <a:pt x="157" y="327"/>
                    </a:lnTo>
                    <a:lnTo>
                      <a:pt x="141" y="256"/>
                    </a:lnTo>
                    <a:lnTo>
                      <a:pt x="116" y="176"/>
                    </a:lnTo>
                    <a:lnTo>
                      <a:pt x="100" y="112"/>
                    </a:lnTo>
                    <a:lnTo>
                      <a:pt x="93" y="48"/>
                    </a:lnTo>
                    <a:lnTo>
                      <a:pt x="71" y="3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CEC2"/>
                  </a:gs>
                  <a:gs pos="100000">
                    <a:srgbClr val="FF3300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CH" altLang="it-IT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989" name="Freeform 23">
                <a:extLst>
                  <a:ext uri="{FF2B5EF4-FFF2-40B4-BE49-F238E27FC236}">
                    <a16:creationId xmlns:a16="http://schemas.microsoft.com/office/drawing/2014/main" id="{D822E900-8637-A04F-B4B8-B30D78FAA3A8}"/>
                  </a:ext>
                </a:extLst>
              </p:cNvPr>
              <p:cNvSpPr>
                <a:spLocks/>
              </p:cNvSpPr>
              <p:nvPr/>
            </p:nvSpPr>
            <p:spPr bwMode="auto">
              <a:xfrm rot="2657419">
                <a:off x="1454" y="2123"/>
                <a:ext cx="57" cy="176"/>
              </a:xfrm>
              <a:custGeom>
                <a:avLst/>
                <a:gdLst>
                  <a:gd name="T0" fmla="*/ 28 w 144"/>
                  <a:gd name="T1" fmla="*/ 6 h 355"/>
                  <a:gd name="T2" fmla="*/ 21 w 144"/>
                  <a:gd name="T3" fmla="*/ 0 h 355"/>
                  <a:gd name="T4" fmla="*/ 5 w 144"/>
                  <a:gd name="T5" fmla="*/ 6 h 355"/>
                  <a:gd name="T6" fmla="*/ 0 w 144"/>
                  <a:gd name="T7" fmla="*/ 24 h 355"/>
                  <a:gd name="T8" fmla="*/ 2 w 144"/>
                  <a:gd name="T9" fmla="*/ 44 h 355"/>
                  <a:gd name="T10" fmla="*/ 4 w 144"/>
                  <a:gd name="T11" fmla="*/ 61 h 355"/>
                  <a:gd name="T12" fmla="*/ 8 w 144"/>
                  <a:gd name="T13" fmla="*/ 82 h 355"/>
                  <a:gd name="T14" fmla="*/ 8 w 144"/>
                  <a:gd name="T15" fmla="*/ 114 h 355"/>
                  <a:gd name="T16" fmla="*/ 10 w 144"/>
                  <a:gd name="T17" fmla="*/ 143 h 355"/>
                  <a:gd name="T18" fmla="*/ 27 w 144"/>
                  <a:gd name="T19" fmla="*/ 167 h 355"/>
                  <a:gd name="T20" fmla="*/ 43 w 144"/>
                  <a:gd name="T21" fmla="*/ 176 h 355"/>
                  <a:gd name="T22" fmla="*/ 54 w 144"/>
                  <a:gd name="T23" fmla="*/ 173 h 355"/>
                  <a:gd name="T24" fmla="*/ 57 w 144"/>
                  <a:gd name="T25" fmla="*/ 151 h 35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44"/>
                  <a:gd name="T40" fmla="*/ 0 h 355"/>
                  <a:gd name="T41" fmla="*/ 144 w 144"/>
                  <a:gd name="T42" fmla="*/ 355 h 35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44" h="355">
                    <a:moveTo>
                      <a:pt x="70" y="12"/>
                    </a:moveTo>
                    <a:lnTo>
                      <a:pt x="54" y="0"/>
                    </a:lnTo>
                    <a:lnTo>
                      <a:pt x="13" y="12"/>
                    </a:lnTo>
                    <a:lnTo>
                      <a:pt x="0" y="48"/>
                    </a:lnTo>
                    <a:lnTo>
                      <a:pt x="6" y="89"/>
                    </a:lnTo>
                    <a:lnTo>
                      <a:pt x="9" y="124"/>
                    </a:lnTo>
                    <a:lnTo>
                      <a:pt x="19" y="166"/>
                    </a:lnTo>
                    <a:lnTo>
                      <a:pt x="19" y="230"/>
                    </a:lnTo>
                    <a:lnTo>
                      <a:pt x="25" y="288"/>
                    </a:lnTo>
                    <a:lnTo>
                      <a:pt x="67" y="336"/>
                    </a:lnTo>
                    <a:lnTo>
                      <a:pt x="109" y="355"/>
                    </a:lnTo>
                    <a:lnTo>
                      <a:pt x="137" y="348"/>
                    </a:lnTo>
                    <a:lnTo>
                      <a:pt x="144" y="304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CH" altLang="it-IT" sz="240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26986" name="Freeform 24">
              <a:extLst>
                <a:ext uri="{FF2B5EF4-FFF2-40B4-BE49-F238E27FC236}">
                  <a16:creationId xmlns:a16="http://schemas.microsoft.com/office/drawing/2014/main" id="{290E1481-DBE5-1F46-BBFB-631B695682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4" y="2014"/>
              <a:ext cx="120" cy="49"/>
            </a:xfrm>
            <a:custGeom>
              <a:avLst/>
              <a:gdLst>
                <a:gd name="T0" fmla="*/ 0 w 339"/>
                <a:gd name="T1" fmla="*/ 31 h 120"/>
                <a:gd name="T2" fmla="*/ 8 w 339"/>
                <a:gd name="T3" fmla="*/ 22 h 120"/>
                <a:gd name="T4" fmla="*/ 22 w 339"/>
                <a:gd name="T5" fmla="*/ 11 h 120"/>
                <a:gd name="T6" fmla="*/ 40 w 339"/>
                <a:gd name="T7" fmla="*/ 6 h 120"/>
                <a:gd name="T8" fmla="*/ 61 w 339"/>
                <a:gd name="T9" fmla="*/ 0 h 120"/>
                <a:gd name="T10" fmla="*/ 82 w 339"/>
                <a:gd name="T11" fmla="*/ 4 h 120"/>
                <a:gd name="T12" fmla="*/ 99 w 339"/>
                <a:gd name="T13" fmla="*/ 9 h 120"/>
                <a:gd name="T14" fmla="*/ 114 w 339"/>
                <a:gd name="T15" fmla="*/ 20 h 120"/>
                <a:gd name="T16" fmla="*/ 120 w 339"/>
                <a:gd name="T17" fmla="*/ 36 h 120"/>
                <a:gd name="T18" fmla="*/ 114 w 339"/>
                <a:gd name="T19" fmla="*/ 46 h 120"/>
                <a:gd name="T20" fmla="*/ 101 w 339"/>
                <a:gd name="T21" fmla="*/ 49 h 120"/>
                <a:gd name="T22" fmla="*/ 72 w 339"/>
                <a:gd name="T23" fmla="*/ 47 h 120"/>
                <a:gd name="T24" fmla="*/ 36 w 339"/>
                <a:gd name="T25" fmla="*/ 42 h 120"/>
                <a:gd name="T26" fmla="*/ 10 w 339"/>
                <a:gd name="T27" fmla="*/ 46 h 120"/>
                <a:gd name="T28" fmla="*/ 3 w 339"/>
                <a:gd name="T29" fmla="*/ 45 h 120"/>
                <a:gd name="T30" fmla="*/ 0 w 339"/>
                <a:gd name="T31" fmla="*/ 31 h 12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39"/>
                <a:gd name="T49" fmla="*/ 0 h 120"/>
                <a:gd name="T50" fmla="*/ 339 w 339"/>
                <a:gd name="T51" fmla="*/ 120 h 12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39" h="120">
                  <a:moveTo>
                    <a:pt x="0" y="75"/>
                  </a:moveTo>
                  <a:lnTo>
                    <a:pt x="22" y="53"/>
                  </a:lnTo>
                  <a:lnTo>
                    <a:pt x="61" y="26"/>
                  </a:lnTo>
                  <a:lnTo>
                    <a:pt x="114" y="15"/>
                  </a:lnTo>
                  <a:lnTo>
                    <a:pt x="172" y="0"/>
                  </a:lnTo>
                  <a:lnTo>
                    <a:pt x="232" y="10"/>
                  </a:lnTo>
                  <a:lnTo>
                    <a:pt x="281" y="21"/>
                  </a:lnTo>
                  <a:lnTo>
                    <a:pt x="323" y="48"/>
                  </a:lnTo>
                  <a:lnTo>
                    <a:pt x="339" y="89"/>
                  </a:lnTo>
                  <a:lnTo>
                    <a:pt x="323" y="112"/>
                  </a:lnTo>
                  <a:lnTo>
                    <a:pt x="284" y="120"/>
                  </a:lnTo>
                  <a:lnTo>
                    <a:pt x="204" y="115"/>
                  </a:lnTo>
                  <a:lnTo>
                    <a:pt x="101" y="102"/>
                  </a:lnTo>
                  <a:lnTo>
                    <a:pt x="29" y="113"/>
                  </a:lnTo>
                  <a:lnTo>
                    <a:pt x="9" y="109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CH" altLang="it-IT" sz="2400">
                <a:latin typeface="Times New Roman" panose="02020603050405020304" pitchFamily="18" charset="0"/>
              </a:endParaRPr>
            </a:p>
          </p:txBody>
        </p:sp>
      </p:grpSp>
      <p:sp>
        <p:nvSpPr>
          <p:cNvPr id="26636" name="Freeform 25">
            <a:extLst>
              <a:ext uri="{FF2B5EF4-FFF2-40B4-BE49-F238E27FC236}">
                <a16:creationId xmlns:a16="http://schemas.microsoft.com/office/drawing/2014/main" id="{AE900A2E-BA85-9B49-88F4-1E3A5A82E1B3}"/>
              </a:ext>
            </a:extLst>
          </p:cNvPr>
          <p:cNvSpPr>
            <a:spLocks/>
          </p:cNvSpPr>
          <p:nvPr/>
        </p:nvSpPr>
        <p:spPr bwMode="auto">
          <a:xfrm rot="-1704219">
            <a:off x="1173163" y="4083050"/>
            <a:ext cx="1181100" cy="330200"/>
          </a:xfrm>
          <a:custGeom>
            <a:avLst/>
            <a:gdLst>
              <a:gd name="T0" fmla="*/ 1181100 w 646"/>
              <a:gd name="T1" fmla="*/ 330200 h 178"/>
              <a:gd name="T2" fmla="*/ 479022 w 646"/>
              <a:gd name="T3" fmla="*/ 22261 h 178"/>
              <a:gd name="T4" fmla="*/ 0 w 646"/>
              <a:gd name="T5" fmla="*/ 200346 h 178"/>
              <a:gd name="T6" fmla="*/ 0 60000 65536"/>
              <a:gd name="T7" fmla="*/ 0 60000 65536"/>
              <a:gd name="T8" fmla="*/ 0 60000 65536"/>
              <a:gd name="T9" fmla="*/ 0 w 646"/>
              <a:gd name="T10" fmla="*/ 0 h 178"/>
              <a:gd name="T11" fmla="*/ 646 w 646"/>
              <a:gd name="T12" fmla="*/ 178 h 17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46" h="178">
                <a:moveTo>
                  <a:pt x="646" y="178"/>
                </a:moveTo>
                <a:cubicBezTo>
                  <a:pt x="582" y="150"/>
                  <a:pt x="370" y="24"/>
                  <a:pt x="262" y="12"/>
                </a:cubicBezTo>
                <a:cubicBezTo>
                  <a:pt x="154" y="0"/>
                  <a:pt x="55" y="88"/>
                  <a:pt x="0" y="108"/>
                </a:cubicBez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CH" altLang="it-IT" sz="2400">
              <a:latin typeface="Times New Roman" panose="02020603050405020304" pitchFamily="18" charset="0"/>
            </a:endParaRPr>
          </a:p>
        </p:txBody>
      </p:sp>
      <p:sp>
        <p:nvSpPr>
          <p:cNvPr id="26637" name="Freeform 26">
            <a:extLst>
              <a:ext uri="{FF2B5EF4-FFF2-40B4-BE49-F238E27FC236}">
                <a16:creationId xmlns:a16="http://schemas.microsoft.com/office/drawing/2014/main" id="{419D5B4C-79EA-CD41-AB35-4AF9B16C62CB}"/>
              </a:ext>
            </a:extLst>
          </p:cNvPr>
          <p:cNvSpPr>
            <a:spLocks/>
          </p:cNvSpPr>
          <p:nvPr/>
        </p:nvSpPr>
        <p:spPr bwMode="auto">
          <a:xfrm rot="-2531109">
            <a:off x="1295400" y="4876800"/>
            <a:ext cx="222250" cy="879475"/>
          </a:xfrm>
          <a:custGeom>
            <a:avLst/>
            <a:gdLst>
              <a:gd name="T0" fmla="*/ 61435 w 123"/>
              <a:gd name="T1" fmla="*/ 0 h 474"/>
              <a:gd name="T2" fmla="*/ 27104 w 123"/>
              <a:gd name="T3" fmla="*/ 487979 h 474"/>
              <a:gd name="T4" fmla="*/ 222250 w 123"/>
              <a:gd name="T5" fmla="*/ 879475 h 474"/>
              <a:gd name="T6" fmla="*/ 0 60000 65536"/>
              <a:gd name="T7" fmla="*/ 0 60000 65536"/>
              <a:gd name="T8" fmla="*/ 0 60000 65536"/>
              <a:gd name="T9" fmla="*/ 0 w 123"/>
              <a:gd name="T10" fmla="*/ 0 h 474"/>
              <a:gd name="T11" fmla="*/ 123 w 123"/>
              <a:gd name="T12" fmla="*/ 474 h 47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3" h="474">
                <a:moveTo>
                  <a:pt x="34" y="0"/>
                </a:moveTo>
                <a:cubicBezTo>
                  <a:pt x="17" y="92"/>
                  <a:pt x="0" y="184"/>
                  <a:pt x="15" y="263"/>
                </a:cubicBezTo>
                <a:cubicBezTo>
                  <a:pt x="30" y="342"/>
                  <a:pt x="76" y="408"/>
                  <a:pt x="123" y="474"/>
                </a:cubicBezTo>
              </a:path>
            </a:pathLst>
          </a:cu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CH" altLang="it-IT" sz="2400">
              <a:latin typeface="Times New Roman" panose="02020603050405020304" pitchFamily="18" charset="0"/>
            </a:endParaRPr>
          </a:p>
        </p:txBody>
      </p:sp>
      <p:sp>
        <p:nvSpPr>
          <p:cNvPr id="26638" name="Freeform 27">
            <a:extLst>
              <a:ext uri="{FF2B5EF4-FFF2-40B4-BE49-F238E27FC236}">
                <a16:creationId xmlns:a16="http://schemas.microsoft.com/office/drawing/2014/main" id="{F96EAC44-3A4A-2B42-9845-2B158A485E57}"/>
              </a:ext>
            </a:extLst>
          </p:cNvPr>
          <p:cNvSpPr>
            <a:spLocks/>
          </p:cNvSpPr>
          <p:nvPr/>
        </p:nvSpPr>
        <p:spPr bwMode="auto">
          <a:xfrm rot="-1704219">
            <a:off x="2235200" y="3695700"/>
            <a:ext cx="46038" cy="1047750"/>
          </a:xfrm>
          <a:custGeom>
            <a:avLst/>
            <a:gdLst>
              <a:gd name="T0" fmla="*/ 46038 w 25"/>
              <a:gd name="T1" fmla="*/ 0 h 564"/>
              <a:gd name="T2" fmla="*/ 5525 w 25"/>
              <a:gd name="T3" fmla="*/ 304665 h 564"/>
              <a:gd name="T4" fmla="*/ 0 w 25"/>
              <a:gd name="T5" fmla="*/ 527590 h 564"/>
              <a:gd name="T6" fmla="*/ 7366 w 25"/>
              <a:gd name="T7" fmla="*/ 770951 h 564"/>
              <a:gd name="T8" fmla="*/ 40513 w 25"/>
              <a:gd name="T9" fmla="*/ 1047750 h 5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"/>
              <a:gd name="T16" fmla="*/ 0 h 564"/>
              <a:gd name="T17" fmla="*/ 25 w 25"/>
              <a:gd name="T18" fmla="*/ 564 h 5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" h="564">
                <a:moveTo>
                  <a:pt x="25" y="0"/>
                </a:moveTo>
                <a:lnTo>
                  <a:pt x="3" y="164"/>
                </a:lnTo>
                <a:lnTo>
                  <a:pt x="0" y="284"/>
                </a:lnTo>
                <a:lnTo>
                  <a:pt x="4" y="415"/>
                </a:lnTo>
                <a:lnTo>
                  <a:pt x="22" y="564"/>
                </a:lnTo>
              </a:path>
            </a:pathLst>
          </a:custGeom>
          <a:noFill/>
          <a:ln w="762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CH" altLang="it-IT" sz="2400">
              <a:latin typeface="Times New Roman" panose="02020603050405020304" pitchFamily="18" charset="0"/>
            </a:endParaRPr>
          </a:p>
        </p:txBody>
      </p:sp>
      <p:sp>
        <p:nvSpPr>
          <p:cNvPr id="26639" name="Freeform 28">
            <a:extLst>
              <a:ext uri="{FF2B5EF4-FFF2-40B4-BE49-F238E27FC236}">
                <a16:creationId xmlns:a16="http://schemas.microsoft.com/office/drawing/2014/main" id="{2A6B8BDB-F691-3741-9E5A-7EAB66577B45}"/>
              </a:ext>
            </a:extLst>
          </p:cNvPr>
          <p:cNvSpPr>
            <a:spLocks/>
          </p:cNvSpPr>
          <p:nvPr/>
        </p:nvSpPr>
        <p:spPr bwMode="auto">
          <a:xfrm rot="-1704219">
            <a:off x="2990850" y="5038725"/>
            <a:ext cx="123825" cy="276225"/>
          </a:xfrm>
          <a:custGeom>
            <a:avLst/>
            <a:gdLst>
              <a:gd name="T0" fmla="*/ 0 w 67"/>
              <a:gd name="T1" fmla="*/ 0 h 149"/>
              <a:gd name="T2" fmla="*/ 40659 w 67"/>
              <a:gd name="T3" fmla="*/ 103816 h 149"/>
              <a:gd name="T4" fmla="*/ 105344 w 67"/>
              <a:gd name="T5" fmla="*/ 237294 h 149"/>
              <a:gd name="T6" fmla="*/ 123825 w 67"/>
              <a:gd name="T7" fmla="*/ 276225 h 149"/>
              <a:gd name="T8" fmla="*/ 0 60000 65536"/>
              <a:gd name="T9" fmla="*/ 0 60000 65536"/>
              <a:gd name="T10" fmla="*/ 0 60000 65536"/>
              <a:gd name="T11" fmla="*/ 0 60000 65536"/>
              <a:gd name="T12" fmla="*/ 0 w 67"/>
              <a:gd name="T13" fmla="*/ 0 h 149"/>
              <a:gd name="T14" fmla="*/ 67 w 67"/>
              <a:gd name="T15" fmla="*/ 149 h 14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7" h="149">
                <a:moveTo>
                  <a:pt x="0" y="0"/>
                </a:moveTo>
                <a:lnTo>
                  <a:pt x="22" y="56"/>
                </a:lnTo>
                <a:lnTo>
                  <a:pt x="57" y="128"/>
                </a:lnTo>
                <a:lnTo>
                  <a:pt x="67" y="149"/>
                </a:lnTo>
              </a:path>
            </a:pathLst>
          </a:custGeom>
          <a:noFill/>
          <a:ln w="762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CH" altLang="it-IT" sz="2400">
              <a:latin typeface="Times New Roman" panose="02020603050405020304" pitchFamily="18" charset="0"/>
            </a:endParaRPr>
          </a:p>
        </p:txBody>
      </p:sp>
      <p:sp>
        <p:nvSpPr>
          <p:cNvPr id="26640" name="Line 29">
            <a:extLst>
              <a:ext uri="{FF2B5EF4-FFF2-40B4-BE49-F238E27FC236}">
                <a16:creationId xmlns:a16="http://schemas.microsoft.com/office/drawing/2014/main" id="{3E2E0339-01BE-D540-9B04-3852C9B0F215}"/>
              </a:ext>
            </a:extLst>
          </p:cNvPr>
          <p:cNvSpPr>
            <a:spLocks noChangeShapeType="1"/>
          </p:cNvSpPr>
          <p:nvPr/>
        </p:nvSpPr>
        <p:spPr bwMode="auto">
          <a:xfrm rot="-1704219">
            <a:off x="3254375" y="5299075"/>
            <a:ext cx="52388" cy="8890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6641" name="Freeform 30">
            <a:extLst>
              <a:ext uri="{FF2B5EF4-FFF2-40B4-BE49-F238E27FC236}">
                <a16:creationId xmlns:a16="http://schemas.microsoft.com/office/drawing/2014/main" id="{2675224B-5D1C-A249-BA1C-5FE48C79C827}"/>
              </a:ext>
            </a:extLst>
          </p:cNvPr>
          <p:cNvSpPr>
            <a:spLocks/>
          </p:cNvSpPr>
          <p:nvPr/>
        </p:nvSpPr>
        <p:spPr bwMode="auto">
          <a:xfrm rot="-1704219">
            <a:off x="3505200" y="5368925"/>
            <a:ext cx="227013" cy="295275"/>
          </a:xfrm>
          <a:custGeom>
            <a:avLst/>
            <a:gdLst>
              <a:gd name="T0" fmla="*/ 0 w 124"/>
              <a:gd name="T1" fmla="*/ 0 h 159"/>
              <a:gd name="T2" fmla="*/ 67738 w 124"/>
              <a:gd name="T3" fmla="*/ 94711 h 159"/>
              <a:gd name="T4" fmla="*/ 190398 w 124"/>
              <a:gd name="T5" fmla="*/ 256276 h 159"/>
              <a:gd name="T6" fmla="*/ 227013 w 124"/>
              <a:gd name="T7" fmla="*/ 295275 h 159"/>
              <a:gd name="T8" fmla="*/ 0 60000 65536"/>
              <a:gd name="T9" fmla="*/ 0 60000 65536"/>
              <a:gd name="T10" fmla="*/ 0 60000 65536"/>
              <a:gd name="T11" fmla="*/ 0 60000 65536"/>
              <a:gd name="T12" fmla="*/ 0 w 124"/>
              <a:gd name="T13" fmla="*/ 0 h 159"/>
              <a:gd name="T14" fmla="*/ 124 w 124"/>
              <a:gd name="T15" fmla="*/ 159 h 15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4" h="159">
                <a:moveTo>
                  <a:pt x="0" y="0"/>
                </a:moveTo>
                <a:lnTo>
                  <a:pt x="37" y="51"/>
                </a:lnTo>
                <a:lnTo>
                  <a:pt x="104" y="138"/>
                </a:lnTo>
                <a:lnTo>
                  <a:pt x="124" y="159"/>
                </a:lnTo>
              </a:path>
            </a:pathLst>
          </a:custGeom>
          <a:noFill/>
          <a:ln w="762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CH" altLang="it-IT" sz="2400">
              <a:latin typeface="Times New Roman" panose="02020603050405020304" pitchFamily="18" charset="0"/>
            </a:endParaRPr>
          </a:p>
        </p:txBody>
      </p:sp>
      <p:sp>
        <p:nvSpPr>
          <p:cNvPr id="26642" name="Freeform 31">
            <a:extLst>
              <a:ext uri="{FF2B5EF4-FFF2-40B4-BE49-F238E27FC236}">
                <a16:creationId xmlns:a16="http://schemas.microsoft.com/office/drawing/2014/main" id="{9E67A591-3B4D-4840-B1E7-BC2E9B882FF4}"/>
              </a:ext>
            </a:extLst>
          </p:cNvPr>
          <p:cNvSpPr>
            <a:spLocks/>
          </p:cNvSpPr>
          <p:nvPr/>
        </p:nvSpPr>
        <p:spPr bwMode="auto">
          <a:xfrm rot="-1704219">
            <a:off x="3994150" y="5581650"/>
            <a:ext cx="209550" cy="188913"/>
          </a:xfrm>
          <a:custGeom>
            <a:avLst/>
            <a:gdLst>
              <a:gd name="T0" fmla="*/ 0 w 115"/>
              <a:gd name="T1" fmla="*/ 0 h 102"/>
              <a:gd name="T2" fmla="*/ 89287 w 115"/>
              <a:gd name="T3" fmla="*/ 88900 h 102"/>
              <a:gd name="T4" fmla="*/ 209550 w 115"/>
              <a:gd name="T5" fmla="*/ 188913 h 102"/>
              <a:gd name="T6" fmla="*/ 0 60000 65536"/>
              <a:gd name="T7" fmla="*/ 0 60000 65536"/>
              <a:gd name="T8" fmla="*/ 0 60000 65536"/>
              <a:gd name="T9" fmla="*/ 0 w 115"/>
              <a:gd name="T10" fmla="*/ 0 h 102"/>
              <a:gd name="T11" fmla="*/ 115 w 115"/>
              <a:gd name="T12" fmla="*/ 102 h 10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5" h="102">
                <a:moveTo>
                  <a:pt x="0" y="0"/>
                </a:moveTo>
                <a:lnTo>
                  <a:pt x="49" y="48"/>
                </a:lnTo>
                <a:lnTo>
                  <a:pt x="115" y="102"/>
                </a:lnTo>
              </a:path>
            </a:pathLst>
          </a:custGeom>
          <a:noFill/>
          <a:ln w="762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CH" altLang="it-IT" sz="2400">
              <a:latin typeface="Times New Roman" panose="02020603050405020304" pitchFamily="18" charset="0"/>
            </a:endParaRPr>
          </a:p>
        </p:txBody>
      </p:sp>
      <p:sp>
        <p:nvSpPr>
          <p:cNvPr id="26643" name="Line 32">
            <a:extLst>
              <a:ext uri="{FF2B5EF4-FFF2-40B4-BE49-F238E27FC236}">
                <a16:creationId xmlns:a16="http://schemas.microsoft.com/office/drawing/2014/main" id="{624BA729-D847-5F4F-A294-904E6DC834B2}"/>
              </a:ext>
            </a:extLst>
          </p:cNvPr>
          <p:cNvSpPr>
            <a:spLocks noChangeShapeType="1"/>
          </p:cNvSpPr>
          <p:nvPr/>
        </p:nvSpPr>
        <p:spPr bwMode="auto">
          <a:xfrm rot="-1704219">
            <a:off x="4337050" y="5697538"/>
            <a:ext cx="52388" cy="4445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6644" name="Freeform 33">
            <a:extLst>
              <a:ext uri="{FF2B5EF4-FFF2-40B4-BE49-F238E27FC236}">
                <a16:creationId xmlns:a16="http://schemas.microsoft.com/office/drawing/2014/main" id="{E7C124C9-107E-0B41-B795-F9E1A7DAAEDC}"/>
              </a:ext>
            </a:extLst>
          </p:cNvPr>
          <p:cNvSpPr>
            <a:spLocks/>
          </p:cNvSpPr>
          <p:nvPr/>
        </p:nvSpPr>
        <p:spPr bwMode="auto">
          <a:xfrm rot="-4651483">
            <a:off x="2199481" y="3864769"/>
            <a:ext cx="573088" cy="520700"/>
          </a:xfrm>
          <a:custGeom>
            <a:avLst/>
            <a:gdLst>
              <a:gd name="T0" fmla="*/ 0 w 309"/>
              <a:gd name="T1" fmla="*/ 182702 h 285"/>
              <a:gd name="T2" fmla="*/ 9273 w 309"/>
              <a:gd name="T3" fmla="*/ 228377 h 285"/>
              <a:gd name="T4" fmla="*/ 70477 w 309"/>
              <a:gd name="T5" fmla="*/ 301458 h 285"/>
              <a:gd name="T6" fmla="*/ 127971 w 309"/>
              <a:gd name="T7" fmla="*/ 354441 h 285"/>
              <a:gd name="T8" fmla="*/ 183611 w 309"/>
              <a:gd name="T9" fmla="*/ 423868 h 285"/>
              <a:gd name="T10" fmla="*/ 255942 w 309"/>
              <a:gd name="T11" fmla="*/ 480506 h 285"/>
              <a:gd name="T12" fmla="*/ 296745 w 309"/>
              <a:gd name="T13" fmla="*/ 520700 h 285"/>
              <a:gd name="T14" fmla="*/ 315291 w 309"/>
              <a:gd name="T15" fmla="*/ 504257 h 285"/>
              <a:gd name="T16" fmla="*/ 306018 w 309"/>
              <a:gd name="T17" fmla="*/ 475025 h 285"/>
              <a:gd name="T18" fmla="*/ 326419 w 309"/>
              <a:gd name="T19" fmla="*/ 453100 h 285"/>
              <a:gd name="T20" fmla="*/ 356093 w 309"/>
              <a:gd name="T21" fmla="*/ 480506 h 285"/>
              <a:gd name="T22" fmla="*/ 385768 w 309"/>
              <a:gd name="T23" fmla="*/ 480506 h 285"/>
              <a:gd name="T24" fmla="*/ 385768 w 309"/>
              <a:gd name="T25" fmla="*/ 460408 h 285"/>
              <a:gd name="T26" fmla="*/ 370931 w 309"/>
              <a:gd name="T27" fmla="*/ 433003 h 285"/>
              <a:gd name="T28" fmla="*/ 406169 w 309"/>
              <a:gd name="T29" fmla="*/ 433003 h 285"/>
              <a:gd name="T30" fmla="*/ 435844 w 309"/>
              <a:gd name="T31" fmla="*/ 447619 h 285"/>
              <a:gd name="T32" fmla="*/ 445117 w 309"/>
              <a:gd name="T33" fmla="*/ 433003 h 285"/>
              <a:gd name="T34" fmla="*/ 433989 w 309"/>
              <a:gd name="T35" fmla="*/ 403771 h 285"/>
              <a:gd name="T36" fmla="*/ 450681 w 309"/>
              <a:gd name="T37" fmla="*/ 392809 h 285"/>
              <a:gd name="T38" fmla="*/ 485919 w 309"/>
              <a:gd name="T39" fmla="*/ 412906 h 285"/>
              <a:gd name="T40" fmla="*/ 495193 w 309"/>
              <a:gd name="T41" fmla="*/ 389155 h 285"/>
              <a:gd name="T42" fmla="*/ 485919 w 309"/>
              <a:gd name="T43" fmla="*/ 363576 h 285"/>
              <a:gd name="T44" fmla="*/ 530431 w 309"/>
              <a:gd name="T45" fmla="*/ 369057 h 285"/>
              <a:gd name="T46" fmla="*/ 539704 w 309"/>
              <a:gd name="T47" fmla="*/ 348960 h 285"/>
              <a:gd name="T48" fmla="*/ 504466 w 309"/>
              <a:gd name="T49" fmla="*/ 321555 h 285"/>
              <a:gd name="T50" fmla="*/ 523012 w 309"/>
              <a:gd name="T51" fmla="*/ 301458 h 285"/>
              <a:gd name="T52" fmla="*/ 563815 w 309"/>
              <a:gd name="T53" fmla="*/ 321555 h 285"/>
              <a:gd name="T54" fmla="*/ 573088 w 309"/>
              <a:gd name="T55" fmla="*/ 305112 h 285"/>
              <a:gd name="T56" fmla="*/ 534140 w 309"/>
              <a:gd name="T57" fmla="*/ 248474 h 285"/>
              <a:gd name="T58" fmla="*/ 489629 w 309"/>
              <a:gd name="T59" fmla="*/ 188183 h 285"/>
              <a:gd name="T60" fmla="*/ 435844 w 309"/>
              <a:gd name="T61" fmla="*/ 131545 h 285"/>
              <a:gd name="T62" fmla="*/ 331983 w 309"/>
              <a:gd name="T63" fmla="*/ 52984 h 285"/>
              <a:gd name="T64" fmla="*/ 287471 w 309"/>
              <a:gd name="T65" fmla="*/ 21924 h 285"/>
              <a:gd name="T66" fmla="*/ 237396 w 309"/>
              <a:gd name="T67" fmla="*/ 0 h 285"/>
              <a:gd name="T68" fmla="*/ 189175 w 309"/>
              <a:gd name="T69" fmla="*/ 27405 h 285"/>
              <a:gd name="T70" fmla="*/ 111279 w 309"/>
              <a:gd name="T71" fmla="*/ 78562 h 285"/>
              <a:gd name="T72" fmla="*/ 44512 w 309"/>
              <a:gd name="T73" fmla="*/ 131545 h 285"/>
              <a:gd name="T74" fmla="*/ 0 w 309"/>
              <a:gd name="T75" fmla="*/ 182702 h 285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309"/>
              <a:gd name="T115" fmla="*/ 0 h 285"/>
              <a:gd name="T116" fmla="*/ 309 w 309"/>
              <a:gd name="T117" fmla="*/ 285 h 285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309" h="285">
                <a:moveTo>
                  <a:pt x="0" y="100"/>
                </a:moveTo>
                <a:lnTo>
                  <a:pt x="5" y="125"/>
                </a:lnTo>
                <a:lnTo>
                  <a:pt x="38" y="165"/>
                </a:lnTo>
                <a:lnTo>
                  <a:pt x="69" y="194"/>
                </a:lnTo>
                <a:lnTo>
                  <a:pt x="99" y="232"/>
                </a:lnTo>
                <a:lnTo>
                  <a:pt x="138" y="263"/>
                </a:lnTo>
                <a:lnTo>
                  <a:pt x="160" y="285"/>
                </a:lnTo>
                <a:lnTo>
                  <a:pt x="170" y="276"/>
                </a:lnTo>
                <a:lnTo>
                  <a:pt x="165" y="260"/>
                </a:lnTo>
                <a:lnTo>
                  <a:pt x="176" y="248"/>
                </a:lnTo>
                <a:lnTo>
                  <a:pt x="192" y="263"/>
                </a:lnTo>
                <a:lnTo>
                  <a:pt x="208" y="263"/>
                </a:lnTo>
                <a:lnTo>
                  <a:pt x="208" y="252"/>
                </a:lnTo>
                <a:lnTo>
                  <a:pt x="200" y="237"/>
                </a:lnTo>
                <a:lnTo>
                  <a:pt x="219" y="237"/>
                </a:lnTo>
                <a:lnTo>
                  <a:pt x="235" y="245"/>
                </a:lnTo>
                <a:lnTo>
                  <a:pt x="240" y="237"/>
                </a:lnTo>
                <a:lnTo>
                  <a:pt x="234" y="221"/>
                </a:lnTo>
                <a:lnTo>
                  <a:pt x="243" y="215"/>
                </a:lnTo>
                <a:lnTo>
                  <a:pt x="262" y="226"/>
                </a:lnTo>
                <a:lnTo>
                  <a:pt x="267" y="213"/>
                </a:lnTo>
                <a:lnTo>
                  <a:pt x="262" y="199"/>
                </a:lnTo>
                <a:lnTo>
                  <a:pt x="286" y="202"/>
                </a:lnTo>
                <a:lnTo>
                  <a:pt x="291" y="191"/>
                </a:lnTo>
                <a:lnTo>
                  <a:pt x="272" y="176"/>
                </a:lnTo>
                <a:lnTo>
                  <a:pt x="282" y="165"/>
                </a:lnTo>
                <a:lnTo>
                  <a:pt x="304" y="176"/>
                </a:lnTo>
                <a:lnTo>
                  <a:pt x="309" y="167"/>
                </a:lnTo>
                <a:lnTo>
                  <a:pt x="288" y="136"/>
                </a:lnTo>
                <a:lnTo>
                  <a:pt x="264" y="103"/>
                </a:lnTo>
                <a:lnTo>
                  <a:pt x="235" y="72"/>
                </a:lnTo>
                <a:lnTo>
                  <a:pt x="179" y="29"/>
                </a:lnTo>
                <a:lnTo>
                  <a:pt x="155" y="12"/>
                </a:lnTo>
                <a:lnTo>
                  <a:pt x="128" y="0"/>
                </a:lnTo>
                <a:lnTo>
                  <a:pt x="102" y="15"/>
                </a:lnTo>
                <a:lnTo>
                  <a:pt x="60" y="43"/>
                </a:lnTo>
                <a:cubicBezTo>
                  <a:pt x="47" y="51"/>
                  <a:pt x="35" y="62"/>
                  <a:pt x="24" y="72"/>
                </a:cubicBezTo>
                <a:cubicBezTo>
                  <a:pt x="15" y="80"/>
                  <a:pt x="11" y="89"/>
                  <a:pt x="0" y="100"/>
                </a:cubicBezTo>
                <a:close/>
              </a:path>
            </a:pathLst>
          </a:custGeom>
          <a:gradFill rotWithShape="0">
            <a:gsLst>
              <a:gs pos="0">
                <a:srgbClr val="DCC28E"/>
              </a:gs>
              <a:gs pos="50000">
                <a:srgbClr val="FFE1A5"/>
              </a:gs>
              <a:gs pos="100000">
                <a:srgbClr val="DCC28E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CH" altLang="it-IT" sz="2400">
              <a:latin typeface="Times New Roman" panose="02020603050405020304" pitchFamily="18" charset="0"/>
            </a:endParaRPr>
          </a:p>
        </p:txBody>
      </p:sp>
      <p:sp>
        <p:nvSpPr>
          <p:cNvPr id="26645" name="Freeform 34">
            <a:extLst>
              <a:ext uri="{FF2B5EF4-FFF2-40B4-BE49-F238E27FC236}">
                <a16:creationId xmlns:a16="http://schemas.microsoft.com/office/drawing/2014/main" id="{986CC537-82EB-1444-A2EE-CE18656DD373}"/>
              </a:ext>
            </a:extLst>
          </p:cNvPr>
          <p:cNvSpPr>
            <a:spLocks/>
          </p:cNvSpPr>
          <p:nvPr/>
        </p:nvSpPr>
        <p:spPr bwMode="auto">
          <a:xfrm rot="-4651483">
            <a:off x="2334419" y="4147344"/>
            <a:ext cx="133350" cy="131762"/>
          </a:xfrm>
          <a:custGeom>
            <a:avLst/>
            <a:gdLst>
              <a:gd name="T0" fmla="*/ 87048 w 72"/>
              <a:gd name="T1" fmla="*/ 5415 h 73"/>
              <a:gd name="T2" fmla="*/ 53710 w 72"/>
              <a:gd name="T3" fmla="*/ 0 h 73"/>
              <a:gd name="T4" fmla="*/ 22225 w 72"/>
              <a:gd name="T5" fmla="*/ 16245 h 73"/>
              <a:gd name="T6" fmla="*/ 9260 w 72"/>
              <a:gd name="T7" fmla="*/ 54149 h 73"/>
              <a:gd name="T8" fmla="*/ 0 w 72"/>
              <a:gd name="T9" fmla="*/ 86638 h 73"/>
              <a:gd name="T10" fmla="*/ 12965 w 72"/>
              <a:gd name="T11" fmla="*/ 120932 h 73"/>
              <a:gd name="T12" fmla="*/ 48154 w 72"/>
              <a:gd name="T13" fmla="*/ 131762 h 73"/>
              <a:gd name="T14" fmla="*/ 72231 w 72"/>
              <a:gd name="T15" fmla="*/ 124542 h 73"/>
              <a:gd name="T16" fmla="*/ 92604 w 72"/>
              <a:gd name="T17" fmla="*/ 110102 h 73"/>
              <a:gd name="T18" fmla="*/ 127794 w 72"/>
              <a:gd name="T19" fmla="*/ 88443 h 73"/>
              <a:gd name="T20" fmla="*/ 131498 w 72"/>
              <a:gd name="T21" fmla="*/ 54149 h 73"/>
              <a:gd name="T22" fmla="*/ 133350 w 72"/>
              <a:gd name="T23" fmla="*/ 30684 h 73"/>
              <a:gd name="T24" fmla="*/ 122238 w 72"/>
              <a:gd name="T25" fmla="*/ 10830 h 73"/>
              <a:gd name="T26" fmla="*/ 87048 w 72"/>
              <a:gd name="T27" fmla="*/ 5415 h 7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72"/>
              <a:gd name="T43" fmla="*/ 0 h 73"/>
              <a:gd name="T44" fmla="*/ 72 w 72"/>
              <a:gd name="T45" fmla="*/ 73 h 73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72" h="73">
                <a:moveTo>
                  <a:pt x="47" y="3"/>
                </a:moveTo>
                <a:lnTo>
                  <a:pt x="29" y="0"/>
                </a:lnTo>
                <a:lnTo>
                  <a:pt x="12" y="9"/>
                </a:lnTo>
                <a:lnTo>
                  <a:pt x="5" y="30"/>
                </a:lnTo>
                <a:lnTo>
                  <a:pt x="0" y="48"/>
                </a:lnTo>
                <a:lnTo>
                  <a:pt x="7" y="67"/>
                </a:lnTo>
                <a:lnTo>
                  <a:pt x="26" y="73"/>
                </a:lnTo>
                <a:lnTo>
                  <a:pt x="39" y="69"/>
                </a:lnTo>
                <a:lnTo>
                  <a:pt x="50" y="61"/>
                </a:lnTo>
                <a:lnTo>
                  <a:pt x="69" y="49"/>
                </a:lnTo>
                <a:lnTo>
                  <a:pt x="71" y="30"/>
                </a:lnTo>
                <a:lnTo>
                  <a:pt x="72" y="17"/>
                </a:lnTo>
                <a:lnTo>
                  <a:pt x="66" y="6"/>
                </a:lnTo>
                <a:lnTo>
                  <a:pt x="47" y="3"/>
                </a:lnTo>
                <a:close/>
              </a:path>
            </a:pathLst>
          </a:custGeom>
          <a:solidFill>
            <a:schemeClr val="tx1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CH" altLang="it-IT" sz="2400">
              <a:latin typeface="Times New Roman" panose="02020603050405020304" pitchFamily="18" charset="0"/>
            </a:endParaRPr>
          </a:p>
        </p:txBody>
      </p:sp>
      <p:sp>
        <p:nvSpPr>
          <p:cNvPr id="26646" name="Freeform 35">
            <a:extLst>
              <a:ext uri="{FF2B5EF4-FFF2-40B4-BE49-F238E27FC236}">
                <a16:creationId xmlns:a16="http://schemas.microsoft.com/office/drawing/2014/main" id="{EA642F00-3D57-8242-9D9B-6764794C51B3}"/>
              </a:ext>
            </a:extLst>
          </p:cNvPr>
          <p:cNvSpPr>
            <a:spLocks/>
          </p:cNvSpPr>
          <p:nvPr/>
        </p:nvSpPr>
        <p:spPr bwMode="auto">
          <a:xfrm rot="-4494597">
            <a:off x="2066132" y="3569494"/>
            <a:ext cx="573087" cy="517525"/>
          </a:xfrm>
          <a:custGeom>
            <a:avLst/>
            <a:gdLst>
              <a:gd name="T0" fmla="*/ 0 w 309"/>
              <a:gd name="T1" fmla="*/ 181588 h 285"/>
              <a:gd name="T2" fmla="*/ 9273 w 309"/>
              <a:gd name="T3" fmla="*/ 226985 h 285"/>
              <a:gd name="T4" fmla="*/ 70477 w 309"/>
              <a:gd name="T5" fmla="*/ 299620 h 285"/>
              <a:gd name="T6" fmla="*/ 127971 w 309"/>
              <a:gd name="T7" fmla="*/ 352280 h 285"/>
              <a:gd name="T8" fmla="*/ 183610 w 309"/>
              <a:gd name="T9" fmla="*/ 421283 h 285"/>
              <a:gd name="T10" fmla="*/ 255942 w 309"/>
              <a:gd name="T11" fmla="*/ 477576 h 285"/>
              <a:gd name="T12" fmla="*/ 296744 w 309"/>
              <a:gd name="T13" fmla="*/ 517525 h 285"/>
              <a:gd name="T14" fmla="*/ 315291 w 309"/>
              <a:gd name="T15" fmla="*/ 501182 h 285"/>
              <a:gd name="T16" fmla="*/ 306017 w 309"/>
              <a:gd name="T17" fmla="*/ 472128 h 285"/>
              <a:gd name="T18" fmla="*/ 326418 w 309"/>
              <a:gd name="T19" fmla="*/ 450337 h 285"/>
              <a:gd name="T20" fmla="*/ 356093 w 309"/>
              <a:gd name="T21" fmla="*/ 477576 h 285"/>
              <a:gd name="T22" fmla="*/ 385767 w 309"/>
              <a:gd name="T23" fmla="*/ 477576 h 285"/>
              <a:gd name="T24" fmla="*/ 385767 w 309"/>
              <a:gd name="T25" fmla="*/ 457601 h 285"/>
              <a:gd name="T26" fmla="*/ 370930 w 309"/>
              <a:gd name="T27" fmla="*/ 430363 h 285"/>
              <a:gd name="T28" fmla="*/ 406168 w 309"/>
              <a:gd name="T29" fmla="*/ 430363 h 285"/>
              <a:gd name="T30" fmla="*/ 435843 w 309"/>
              <a:gd name="T31" fmla="*/ 444890 h 285"/>
              <a:gd name="T32" fmla="*/ 445116 w 309"/>
              <a:gd name="T33" fmla="*/ 430363 h 285"/>
              <a:gd name="T34" fmla="*/ 433988 w 309"/>
              <a:gd name="T35" fmla="*/ 401309 h 285"/>
              <a:gd name="T36" fmla="*/ 450680 w 309"/>
              <a:gd name="T37" fmla="*/ 390414 h 285"/>
              <a:gd name="T38" fmla="*/ 485918 w 309"/>
              <a:gd name="T39" fmla="*/ 410388 h 285"/>
              <a:gd name="T40" fmla="*/ 495192 w 309"/>
              <a:gd name="T41" fmla="*/ 386782 h 285"/>
              <a:gd name="T42" fmla="*/ 485918 w 309"/>
              <a:gd name="T43" fmla="*/ 361360 h 285"/>
              <a:gd name="T44" fmla="*/ 530430 w 309"/>
              <a:gd name="T45" fmla="*/ 366807 h 285"/>
              <a:gd name="T46" fmla="*/ 539703 w 309"/>
              <a:gd name="T47" fmla="*/ 346833 h 285"/>
              <a:gd name="T48" fmla="*/ 504465 w 309"/>
              <a:gd name="T49" fmla="*/ 319594 h 285"/>
              <a:gd name="T50" fmla="*/ 523011 w 309"/>
              <a:gd name="T51" fmla="*/ 299620 h 285"/>
              <a:gd name="T52" fmla="*/ 563814 w 309"/>
              <a:gd name="T53" fmla="*/ 319594 h 285"/>
              <a:gd name="T54" fmla="*/ 573087 w 309"/>
              <a:gd name="T55" fmla="*/ 303251 h 285"/>
              <a:gd name="T56" fmla="*/ 534139 w 309"/>
              <a:gd name="T57" fmla="*/ 246959 h 285"/>
              <a:gd name="T58" fmla="*/ 489628 w 309"/>
              <a:gd name="T59" fmla="*/ 187035 h 285"/>
              <a:gd name="T60" fmla="*/ 435843 w 309"/>
              <a:gd name="T61" fmla="*/ 130743 h 285"/>
              <a:gd name="T62" fmla="*/ 331982 w 309"/>
              <a:gd name="T63" fmla="*/ 52660 h 285"/>
              <a:gd name="T64" fmla="*/ 287471 w 309"/>
              <a:gd name="T65" fmla="*/ 21791 h 285"/>
              <a:gd name="T66" fmla="*/ 237395 w 309"/>
              <a:gd name="T67" fmla="*/ 0 h 285"/>
              <a:gd name="T68" fmla="*/ 189174 w 309"/>
              <a:gd name="T69" fmla="*/ 27238 h 285"/>
              <a:gd name="T70" fmla="*/ 111279 w 309"/>
              <a:gd name="T71" fmla="*/ 78083 h 285"/>
              <a:gd name="T72" fmla="*/ 44512 w 309"/>
              <a:gd name="T73" fmla="*/ 130743 h 285"/>
              <a:gd name="T74" fmla="*/ 0 w 309"/>
              <a:gd name="T75" fmla="*/ 181588 h 285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309"/>
              <a:gd name="T115" fmla="*/ 0 h 285"/>
              <a:gd name="T116" fmla="*/ 309 w 309"/>
              <a:gd name="T117" fmla="*/ 285 h 285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309" h="285">
                <a:moveTo>
                  <a:pt x="0" y="100"/>
                </a:moveTo>
                <a:lnTo>
                  <a:pt x="5" y="125"/>
                </a:lnTo>
                <a:lnTo>
                  <a:pt x="38" y="165"/>
                </a:lnTo>
                <a:lnTo>
                  <a:pt x="69" y="194"/>
                </a:lnTo>
                <a:lnTo>
                  <a:pt x="99" y="232"/>
                </a:lnTo>
                <a:lnTo>
                  <a:pt x="138" y="263"/>
                </a:lnTo>
                <a:lnTo>
                  <a:pt x="160" y="285"/>
                </a:lnTo>
                <a:lnTo>
                  <a:pt x="170" y="276"/>
                </a:lnTo>
                <a:lnTo>
                  <a:pt x="165" y="260"/>
                </a:lnTo>
                <a:lnTo>
                  <a:pt x="176" y="248"/>
                </a:lnTo>
                <a:lnTo>
                  <a:pt x="192" y="263"/>
                </a:lnTo>
                <a:lnTo>
                  <a:pt x="208" y="263"/>
                </a:lnTo>
                <a:lnTo>
                  <a:pt x="208" y="252"/>
                </a:lnTo>
                <a:lnTo>
                  <a:pt x="200" y="237"/>
                </a:lnTo>
                <a:lnTo>
                  <a:pt x="219" y="237"/>
                </a:lnTo>
                <a:lnTo>
                  <a:pt x="235" y="245"/>
                </a:lnTo>
                <a:lnTo>
                  <a:pt x="240" y="237"/>
                </a:lnTo>
                <a:lnTo>
                  <a:pt x="234" y="221"/>
                </a:lnTo>
                <a:lnTo>
                  <a:pt x="243" y="215"/>
                </a:lnTo>
                <a:lnTo>
                  <a:pt x="262" y="226"/>
                </a:lnTo>
                <a:lnTo>
                  <a:pt x="267" y="213"/>
                </a:lnTo>
                <a:lnTo>
                  <a:pt x="262" y="199"/>
                </a:lnTo>
                <a:lnTo>
                  <a:pt x="286" y="202"/>
                </a:lnTo>
                <a:lnTo>
                  <a:pt x="291" y="191"/>
                </a:lnTo>
                <a:lnTo>
                  <a:pt x="272" y="176"/>
                </a:lnTo>
                <a:lnTo>
                  <a:pt x="282" y="165"/>
                </a:lnTo>
                <a:lnTo>
                  <a:pt x="304" y="176"/>
                </a:lnTo>
                <a:lnTo>
                  <a:pt x="309" y="167"/>
                </a:lnTo>
                <a:lnTo>
                  <a:pt x="288" y="136"/>
                </a:lnTo>
                <a:lnTo>
                  <a:pt x="264" y="103"/>
                </a:lnTo>
                <a:lnTo>
                  <a:pt x="235" y="72"/>
                </a:lnTo>
                <a:lnTo>
                  <a:pt x="179" y="29"/>
                </a:lnTo>
                <a:lnTo>
                  <a:pt x="155" y="12"/>
                </a:lnTo>
                <a:lnTo>
                  <a:pt x="128" y="0"/>
                </a:lnTo>
                <a:lnTo>
                  <a:pt x="102" y="15"/>
                </a:lnTo>
                <a:lnTo>
                  <a:pt x="60" y="43"/>
                </a:lnTo>
                <a:cubicBezTo>
                  <a:pt x="47" y="51"/>
                  <a:pt x="35" y="62"/>
                  <a:pt x="24" y="72"/>
                </a:cubicBezTo>
                <a:cubicBezTo>
                  <a:pt x="15" y="80"/>
                  <a:pt x="11" y="89"/>
                  <a:pt x="0" y="100"/>
                </a:cubicBezTo>
                <a:close/>
              </a:path>
            </a:pathLst>
          </a:custGeom>
          <a:gradFill rotWithShape="0">
            <a:gsLst>
              <a:gs pos="0">
                <a:srgbClr val="DCC28E"/>
              </a:gs>
              <a:gs pos="50000">
                <a:srgbClr val="FFE1A5"/>
              </a:gs>
              <a:gs pos="100000">
                <a:srgbClr val="DCC28E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CH" altLang="it-IT" sz="2400">
              <a:latin typeface="Times New Roman" panose="02020603050405020304" pitchFamily="18" charset="0"/>
            </a:endParaRPr>
          </a:p>
        </p:txBody>
      </p:sp>
      <p:sp>
        <p:nvSpPr>
          <p:cNvPr id="26647" name="Freeform 36">
            <a:extLst>
              <a:ext uri="{FF2B5EF4-FFF2-40B4-BE49-F238E27FC236}">
                <a16:creationId xmlns:a16="http://schemas.microsoft.com/office/drawing/2014/main" id="{97FD1AAA-58F0-5745-A2CF-0DC95307B9BD}"/>
              </a:ext>
            </a:extLst>
          </p:cNvPr>
          <p:cNvSpPr>
            <a:spLocks/>
          </p:cNvSpPr>
          <p:nvPr/>
        </p:nvSpPr>
        <p:spPr bwMode="auto">
          <a:xfrm rot="-4494597">
            <a:off x="2186782" y="3847306"/>
            <a:ext cx="133350" cy="131763"/>
          </a:xfrm>
          <a:custGeom>
            <a:avLst/>
            <a:gdLst>
              <a:gd name="T0" fmla="*/ 87048 w 72"/>
              <a:gd name="T1" fmla="*/ 5415 h 73"/>
              <a:gd name="T2" fmla="*/ 53710 w 72"/>
              <a:gd name="T3" fmla="*/ 0 h 73"/>
              <a:gd name="T4" fmla="*/ 22225 w 72"/>
              <a:gd name="T5" fmla="*/ 16245 h 73"/>
              <a:gd name="T6" fmla="*/ 9260 w 72"/>
              <a:gd name="T7" fmla="*/ 54149 h 73"/>
              <a:gd name="T8" fmla="*/ 0 w 72"/>
              <a:gd name="T9" fmla="*/ 86639 h 73"/>
              <a:gd name="T10" fmla="*/ 12965 w 72"/>
              <a:gd name="T11" fmla="*/ 120933 h 73"/>
              <a:gd name="T12" fmla="*/ 48154 w 72"/>
              <a:gd name="T13" fmla="*/ 131763 h 73"/>
              <a:gd name="T14" fmla="*/ 72231 w 72"/>
              <a:gd name="T15" fmla="*/ 124543 h 73"/>
              <a:gd name="T16" fmla="*/ 92604 w 72"/>
              <a:gd name="T17" fmla="*/ 110103 h 73"/>
              <a:gd name="T18" fmla="*/ 127794 w 72"/>
              <a:gd name="T19" fmla="*/ 88444 h 73"/>
              <a:gd name="T20" fmla="*/ 131498 w 72"/>
              <a:gd name="T21" fmla="*/ 54149 h 73"/>
              <a:gd name="T22" fmla="*/ 133350 w 72"/>
              <a:gd name="T23" fmla="*/ 30685 h 73"/>
              <a:gd name="T24" fmla="*/ 122238 w 72"/>
              <a:gd name="T25" fmla="*/ 10830 h 73"/>
              <a:gd name="T26" fmla="*/ 87048 w 72"/>
              <a:gd name="T27" fmla="*/ 5415 h 7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72"/>
              <a:gd name="T43" fmla="*/ 0 h 73"/>
              <a:gd name="T44" fmla="*/ 72 w 72"/>
              <a:gd name="T45" fmla="*/ 73 h 73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72" h="73">
                <a:moveTo>
                  <a:pt x="47" y="3"/>
                </a:moveTo>
                <a:lnTo>
                  <a:pt x="29" y="0"/>
                </a:lnTo>
                <a:lnTo>
                  <a:pt x="12" y="9"/>
                </a:lnTo>
                <a:lnTo>
                  <a:pt x="5" y="30"/>
                </a:lnTo>
                <a:lnTo>
                  <a:pt x="0" y="48"/>
                </a:lnTo>
                <a:lnTo>
                  <a:pt x="7" y="67"/>
                </a:lnTo>
                <a:lnTo>
                  <a:pt x="26" y="73"/>
                </a:lnTo>
                <a:lnTo>
                  <a:pt x="39" y="69"/>
                </a:lnTo>
                <a:lnTo>
                  <a:pt x="50" y="61"/>
                </a:lnTo>
                <a:lnTo>
                  <a:pt x="69" y="49"/>
                </a:lnTo>
                <a:lnTo>
                  <a:pt x="71" y="30"/>
                </a:lnTo>
                <a:lnTo>
                  <a:pt x="72" y="17"/>
                </a:lnTo>
                <a:lnTo>
                  <a:pt x="66" y="6"/>
                </a:lnTo>
                <a:lnTo>
                  <a:pt x="47" y="3"/>
                </a:lnTo>
                <a:close/>
              </a:path>
            </a:pathLst>
          </a:custGeom>
          <a:solidFill>
            <a:schemeClr val="tx1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CH" altLang="it-IT" sz="2400">
              <a:latin typeface="Times New Roman" panose="02020603050405020304" pitchFamily="18" charset="0"/>
            </a:endParaRPr>
          </a:p>
        </p:txBody>
      </p:sp>
      <p:grpSp>
        <p:nvGrpSpPr>
          <p:cNvPr id="26648" name="Group 37">
            <a:extLst>
              <a:ext uri="{FF2B5EF4-FFF2-40B4-BE49-F238E27FC236}">
                <a16:creationId xmlns:a16="http://schemas.microsoft.com/office/drawing/2014/main" id="{67C92A51-29C3-2D46-BE8E-9BDA8F273D3C}"/>
              </a:ext>
            </a:extLst>
          </p:cNvPr>
          <p:cNvGrpSpPr>
            <a:grpSpLocks/>
          </p:cNvGrpSpPr>
          <p:nvPr/>
        </p:nvGrpSpPr>
        <p:grpSpPr bwMode="auto">
          <a:xfrm rot="7832969">
            <a:off x="1114425" y="3783013"/>
            <a:ext cx="301625" cy="2041525"/>
            <a:chOff x="600" y="2178"/>
            <a:chExt cx="190" cy="1287"/>
          </a:xfrm>
        </p:grpSpPr>
        <p:sp>
          <p:nvSpPr>
            <p:cNvPr id="26981" name="Freeform 38">
              <a:extLst>
                <a:ext uri="{FF2B5EF4-FFF2-40B4-BE49-F238E27FC236}">
                  <a16:creationId xmlns:a16="http://schemas.microsoft.com/office/drawing/2014/main" id="{17FE82ED-3C94-E440-8CEC-412E131EE695}"/>
                </a:ext>
              </a:extLst>
            </p:cNvPr>
            <p:cNvSpPr>
              <a:spLocks/>
            </p:cNvSpPr>
            <p:nvPr/>
          </p:nvSpPr>
          <p:spPr bwMode="auto">
            <a:xfrm rot="-557381" flipH="1" flipV="1">
              <a:off x="600" y="2178"/>
              <a:ext cx="190" cy="1287"/>
            </a:xfrm>
            <a:custGeom>
              <a:avLst/>
              <a:gdLst>
                <a:gd name="T0" fmla="*/ 87 w 166"/>
                <a:gd name="T1" fmla="*/ 187 h 1100"/>
                <a:gd name="T2" fmla="*/ 110 w 166"/>
                <a:gd name="T3" fmla="*/ 291 h 1100"/>
                <a:gd name="T4" fmla="*/ 87 w 166"/>
                <a:gd name="T5" fmla="*/ 388 h 1100"/>
                <a:gd name="T6" fmla="*/ 58 w 166"/>
                <a:gd name="T7" fmla="*/ 599 h 1100"/>
                <a:gd name="T8" fmla="*/ 87 w 166"/>
                <a:gd name="T9" fmla="*/ 786 h 1100"/>
                <a:gd name="T10" fmla="*/ 95 w 166"/>
                <a:gd name="T11" fmla="*/ 987 h 1100"/>
                <a:gd name="T12" fmla="*/ 50 w 166"/>
                <a:gd name="T13" fmla="*/ 1086 h 1100"/>
                <a:gd name="T14" fmla="*/ 0 w 166"/>
                <a:gd name="T15" fmla="*/ 1175 h 1100"/>
                <a:gd name="T16" fmla="*/ 73 w 166"/>
                <a:gd name="T17" fmla="*/ 1093 h 1100"/>
                <a:gd name="T18" fmla="*/ 73 w 166"/>
                <a:gd name="T19" fmla="*/ 1161 h 1100"/>
                <a:gd name="T20" fmla="*/ 102 w 166"/>
                <a:gd name="T21" fmla="*/ 1033 h 1100"/>
                <a:gd name="T22" fmla="*/ 175 w 166"/>
                <a:gd name="T23" fmla="*/ 1287 h 1100"/>
                <a:gd name="T24" fmla="*/ 138 w 166"/>
                <a:gd name="T25" fmla="*/ 1033 h 1100"/>
                <a:gd name="T26" fmla="*/ 117 w 166"/>
                <a:gd name="T27" fmla="*/ 899 h 1100"/>
                <a:gd name="T28" fmla="*/ 138 w 166"/>
                <a:gd name="T29" fmla="*/ 808 h 1100"/>
                <a:gd name="T30" fmla="*/ 138 w 166"/>
                <a:gd name="T31" fmla="*/ 666 h 1100"/>
                <a:gd name="T32" fmla="*/ 160 w 166"/>
                <a:gd name="T33" fmla="*/ 419 h 1100"/>
                <a:gd name="T34" fmla="*/ 138 w 166"/>
                <a:gd name="T35" fmla="*/ 262 h 1100"/>
                <a:gd name="T36" fmla="*/ 147 w 166"/>
                <a:gd name="T37" fmla="*/ 112 h 1100"/>
                <a:gd name="T38" fmla="*/ 190 w 166"/>
                <a:gd name="T39" fmla="*/ 0 h 1100"/>
                <a:gd name="T40" fmla="*/ 132 w 166"/>
                <a:gd name="T41" fmla="*/ 119 h 1100"/>
                <a:gd name="T42" fmla="*/ 110 w 166"/>
                <a:gd name="T43" fmla="*/ 37 h 1100"/>
                <a:gd name="T44" fmla="*/ 124 w 166"/>
                <a:gd name="T45" fmla="*/ 209 h 1100"/>
                <a:gd name="T46" fmla="*/ 73 w 166"/>
                <a:gd name="T47" fmla="*/ 142 h 1100"/>
                <a:gd name="T48" fmla="*/ 87 w 166"/>
                <a:gd name="T49" fmla="*/ 187 h 110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66"/>
                <a:gd name="T76" fmla="*/ 0 h 1100"/>
                <a:gd name="T77" fmla="*/ 166 w 166"/>
                <a:gd name="T78" fmla="*/ 1100 h 110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66" h="1100">
                  <a:moveTo>
                    <a:pt x="76" y="160"/>
                  </a:moveTo>
                  <a:lnTo>
                    <a:pt x="96" y="249"/>
                  </a:lnTo>
                  <a:lnTo>
                    <a:pt x="76" y="332"/>
                  </a:lnTo>
                  <a:lnTo>
                    <a:pt x="51" y="512"/>
                  </a:lnTo>
                  <a:lnTo>
                    <a:pt x="76" y="672"/>
                  </a:lnTo>
                  <a:lnTo>
                    <a:pt x="83" y="844"/>
                  </a:lnTo>
                  <a:lnTo>
                    <a:pt x="44" y="928"/>
                  </a:lnTo>
                  <a:lnTo>
                    <a:pt x="0" y="1004"/>
                  </a:lnTo>
                  <a:lnTo>
                    <a:pt x="64" y="934"/>
                  </a:lnTo>
                  <a:lnTo>
                    <a:pt x="64" y="992"/>
                  </a:lnTo>
                  <a:lnTo>
                    <a:pt x="89" y="883"/>
                  </a:lnTo>
                  <a:lnTo>
                    <a:pt x="153" y="1100"/>
                  </a:lnTo>
                  <a:lnTo>
                    <a:pt x="121" y="883"/>
                  </a:lnTo>
                  <a:lnTo>
                    <a:pt x="102" y="768"/>
                  </a:lnTo>
                  <a:lnTo>
                    <a:pt x="121" y="691"/>
                  </a:lnTo>
                  <a:lnTo>
                    <a:pt x="121" y="569"/>
                  </a:lnTo>
                  <a:lnTo>
                    <a:pt x="140" y="358"/>
                  </a:lnTo>
                  <a:lnTo>
                    <a:pt x="121" y="224"/>
                  </a:lnTo>
                  <a:lnTo>
                    <a:pt x="128" y="96"/>
                  </a:lnTo>
                  <a:lnTo>
                    <a:pt x="166" y="0"/>
                  </a:lnTo>
                  <a:lnTo>
                    <a:pt x="115" y="102"/>
                  </a:lnTo>
                  <a:lnTo>
                    <a:pt x="96" y="32"/>
                  </a:lnTo>
                  <a:lnTo>
                    <a:pt x="108" y="179"/>
                  </a:lnTo>
                  <a:lnTo>
                    <a:pt x="64" y="121"/>
                  </a:lnTo>
                  <a:lnTo>
                    <a:pt x="76" y="160"/>
                  </a:lnTo>
                  <a:close/>
                </a:path>
              </a:pathLst>
            </a:custGeom>
            <a:solidFill>
              <a:srgbClr val="0080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CH" altLang="it-IT" sz="2400">
                <a:latin typeface="Times New Roman" panose="02020603050405020304" pitchFamily="18" charset="0"/>
              </a:endParaRPr>
            </a:p>
          </p:txBody>
        </p:sp>
        <p:sp>
          <p:nvSpPr>
            <p:cNvPr id="26982" name="Freeform 39">
              <a:extLst>
                <a:ext uri="{FF2B5EF4-FFF2-40B4-BE49-F238E27FC236}">
                  <a16:creationId xmlns:a16="http://schemas.microsoft.com/office/drawing/2014/main" id="{A4EB0246-1487-C449-A2F1-0B9AB7CE6830}"/>
                </a:ext>
              </a:extLst>
            </p:cNvPr>
            <p:cNvSpPr>
              <a:spLocks/>
            </p:cNvSpPr>
            <p:nvPr/>
          </p:nvSpPr>
          <p:spPr bwMode="auto">
            <a:xfrm rot="-1704219">
              <a:off x="663" y="2800"/>
              <a:ext cx="58" cy="120"/>
            </a:xfrm>
            <a:custGeom>
              <a:avLst/>
              <a:gdLst>
                <a:gd name="T0" fmla="*/ 32 w 51"/>
                <a:gd name="T1" fmla="*/ 0 h 103"/>
                <a:gd name="T2" fmla="*/ 25 w 51"/>
                <a:gd name="T3" fmla="*/ 41 h 103"/>
                <a:gd name="T4" fmla="*/ 0 w 51"/>
                <a:gd name="T5" fmla="*/ 75 h 103"/>
                <a:gd name="T6" fmla="*/ 0 w 51"/>
                <a:gd name="T7" fmla="*/ 108 h 103"/>
                <a:gd name="T8" fmla="*/ 25 w 51"/>
                <a:gd name="T9" fmla="*/ 120 h 103"/>
                <a:gd name="T10" fmla="*/ 40 w 51"/>
                <a:gd name="T11" fmla="*/ 93 h 103"/>
                <a:gd name="T12" fmla="*/ 43 w 51"/>
                <a:gd name="T13" fmla="*/ 59 h 103"/>
                <a:gd name="T14" fmla="*/ 58 w 51"/>
                <a:gd name="T15" fmla="*/ 34 h 103"/>
                <a:gd name="T16" fmla="*/ 58 w 51"/>
                <a:gd name="T17" fmla="*/ 0 h 103"/>
                <a:gd name="T18" fmla="*/ 32 w 51"/>
                <a:gd name="T19" fmla="*/ 0 h 10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1"/>
                <a:gd name="T31" fmla="*/ 0 h 103"/>
                <a:gd name="T32" fmla="*/ 51 w 51"/>
                <a:gd name="T33" fmla="*/ 103 h 10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1" h="103">
                  <a:moveTo>
                    <a:pt x="28" y="0"/>
                  </a:moveTo>
                  <a:lnTo>
                    <a:pt x="22" y="35"/>
                  </a:lnTo>
                  <a:lnTo>
                    <a:pt x="0" y="64"/>
                  </a:lnTo>
                  <a:lnTo>
                    <a:pt x="0" y="93"/>
                  </a:lnTo>
                  <a:lnTo>
                    <a:pt x="22" y="103"/>
                  </a:lnTo>
                  <a:lnTo>
                    <a:pt x="35" y="80"/>
                  </a:lnTo>
                  <a:lnTo>
                    <a:pt x="38" y="51"/>
                  </a:lnTo>
                  <a:lnTo>
                    <a:pt x="51" y="29"/>
                  </a:lnTo>
                  <a:lnTo>
                    <a:pt x="51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CH" altLang="it-IT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26649" name="Group 40">
            <a:extLst>
              <a:ext uri="{FF2B5EF4-FFF2-40B4-BE49-F238E27FC236}">
                <a16:creationId xmlns:a16="http://schemas.microsoft.com/office/drawing/2014/main" id="{35E00D47-DF87-F44B-B23A-5E164580B79D}"/>
              </a:ext>
            </a:extLst>
          </p:cNvPr>
          <p:cNvGrpSpPr>
            <a:grpSpLocks/>
          </p:cNvGrpSpPr>
          <p:nvPr/>
        </p:nvGrpSpPr>
        <p:grpSpPr bwMode="auto">
          <a:xfrm rot="-1704219">
            <a:off x="2697163" y="5132388"/>
            <a:ext cx="1395412" cy="481012"/>
            <a:chOff x="1375" y="2252"/>
            <a:chExt cx="765" cy="259"/>
          </a:xfrm>
        </p:grpSpPr>
        <p:sp>
          <p:nvSpPr>
            <p:cNvPr id="26979" name="Freeform 41">
              <a:extLst>
                <a:ext uri="{FF2B5EF4-FFF2-40B4-BE49-F238E27FC236}">
                  <a16:creationId xmlns:a16="http://schemas.microsoft.com/office/drawing/2014/main" id="{16518E62-9BDE-1E4E-B1DB-5349792F78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5" y="2252"/>
              <a:ext cx="765" cy="259"/>
            </a:xfrm>
            <a:custGeom>
              <a:avLst/>
              <a:gdLst>
                <a:gd name="T0" fmla="*/ 146 w 765"/>
                <a:gd name="T1" fmla="*/ 84 h 259"/>
                <a:gd name="T2" fmla="*/ 219 w 765"/>
                <a:gd name="T3" fmla="*/ 121 h 259"/>
                <a:gd name="T4" fmla="*/ 353 w 765"/>
                <a:gd name="T5" fmla="*/ 144 h 259"/>
                <a:gd name="T6" fmla="*/ 415 w 765"/>
                <a:gd name="T7" fmla="*/ 165 h 259"/>
                <a:gd name="T8" fmla="*/ 439 w 765"/>
                <a:gd name="T9" fmla="*/ 157 h 259"/>
                <a:gd name="T10" fmla="*/ 518 w 765"/>
                <a:gd name="T11" fmla="*/ 194 h 259"/>
                <a:gd name="T12" fmla="*/ 641 w 765"/>
                <a:gd name="T13" fmla="*/ 172 h 259"/>
                <a:gd name="T14" fmla="*/ 765 w 765"/>
                <a:gd name="T15" fmla="*/ 70 h 259"/>
                <a:gd name="T16" fmla="*/ 707 w 765"/>
                <a:gd name="T17" fmla="*/ 150 h 259"/>
                <a:gd name="T18" fmla="*/ 765 w 765"/>
                <a:gd name="T19" fmla="*/ 143 h 259"/>
                <a:gd name="T20" fmla="*/ 693 w 765"/>
                <a:gd name="T21" fmla="*/ 172 h 259"/>
                <a:gd name="T22" fmla="*/ 620 w 765"/>
                <a:gd name="T23" fmla="*/ 216 h 259"/>
                <a:gd name="T24" fmla="*/ 547 w 765"/>
                <a:gd name="T25" fmla="*/ 245 h 259"/>
                <a:gd name="T26" fmla="*/ 467 w 765"/>
                <a:gd name="T27" fmla="*/ 259 h 259"/>
                <a:gd name="T28" fmla="*/ 407 w 765"/>
                <a:gd name="T29" fmla="*/ 240 h 259"/>
                <a:gd name="T30" fmla="*/ 330 w 765"/>
                <a:gd name="T31" fmla="*/ 224 h 259"/>
                <a:gd name="T32" fmla="*/ 248 w 765"/>
                <a:gd name="T33" fmla="*/ 187 h 259"/>
                <a:gd name="T34" fmla="*/ 182 w 765"/>
                <a:gd name="T35" fmla="*/ 143 h 259"/>
                <a:gd name="T36" fmla="*/ 87 w 765"/>
                <a:gd name="T37" fmla="*/ 128 h 259"/>
                <a:gd name="T38" fmla="*/ 0 w 765"/>
                <a:gd name="T39" fmla="*/ 128 h 259"/>
                <a:gd name="T40" fmla="*/ 117 w 765"/>
                <a:gd name="T41" fmla="*/ 121 h 259"/>
                <a:gd name="T42" fmla="*/ 73 w 765"/>
                <a:gd name="T43" fmla="*/ 84 h 259"/>
                <a:gd name="T44" fmla="*/ 116 w 765"/>
                <a:gd name="T45" fmla="*/ 93 h 259"/>
                <a:gd name="T46" fmla="*/ 49 w 765"/>
                <a:gd name="T47" fmla="*/ 0 h 259"/>
                <a:gd name="T48" fmla="*/ 146 w 765"/>
                <a:gd name="T49" fmla="*/ 84 h 25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765"/>
                <a:gd name="T76" fmla="*/ 0 h 259"/>
                <a:gd name="T77" fmla="*/ 765 w 765"/>
                <a:gd name="T78" fmla="*/ 259 h 25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765" h="259">
                  <a:moveTo>
                    <a:pt x="146" y="84"/>
                  </a:moveTo>
                  <a:lnTo>
                    <a:pt x="219" y="121"/>
                  </a:lnTo>
                  <a:lnTo>
                    <a:pt x="353" y="144"/>
                  </a:lnTo>
                  <a:lnTo>
                    <a:pt x="415" y="165"/>
                  </a:lnTo>
                  <a:lnTo>
                    <a:pt x="439" y="157"/>
                  </a:lnTo>
                  <a:lnTo>
                    <a:pt x="518" y="194"/>
                  </a:lnTo>
                  <a:lnTo>
                    <a:pt x="641" y="172"/>
                  </a:lnTo>
                  <a:lnTo>
                    <a:pt x="765" y="70"/>
                  </a:lnTo>
                  <a:lnTo>
                    <a:pt x="707" y="150"/>
                  </a:lnTo>
                  <a:lnTo>
                    <a:pt x="765" y="143"/>
                  </a:lnTo>
                  <a:lnTo>
                    <a:pt x="693" y="172"/>
                  </a:lnTo>
                  <a:lnTo>
                    <a:pt x="620" y="216"/>
                  </a:lnTo>
                  <a:lnTo>
                    <a:pt x="547" y="245"/>
                  </a:lnTo>
                  <a:lnTo>
                    <a:pt x="467" y="259"/>
                  </a:lnTo>
                  <a:lnTo>
                    <a:pt x="407" y="240"/>
                  </a:lnTo>
                  <a:lnTo>
                    <a:pt x="330" y="224"/>
                  </a:lnTo>
                  <a:lnTo>
                    <a:pt x="248" y="187"/>
                  </a:lnTo>
                  <a:lnTo>
                    <a:pt x="182" y="143"/>
                  </a:lnTo>
                  <a:lnTo>
                    <a:pt x="87" y="128"/>
                  </a:lnTo>
                  <a:lnTo>
                    <a:pt x="0" y="128"/>
                  </a:lnTo>
                  <a:lnTo>
                    <a:pt x="117" y="121"/>
                  </a:lnTo>
                  <a:lnTo>
                    <a:pt x="73" y="84"/>
                  </a:lnTo>
                  <a:lnTo>
                    <a:pt x="116" y="93"/>
                  </a:lnTo>
                  <a:lnTo>
                    <a:pt x="49" y="0"/>
                  </a:lnTo>
                  <a:lnTo>
                    <a:pt x="146" y="84"/>
                  </a:lnTo>
                  <a:close/>
                </a:path>
              </a:pathLst>
            </a:custGeom>
            <a:solidFill>
              <a:srgbClr val="0080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CH" altLang="it-IT" sz="2400">
                <a:latin typeface="Times New Roman" panose="02020603050405020304" pitchFamily="18" charset="0"/>
              </a:endParaRPr>
            </a:p>
          </p:txBody>
        </p:sp>
        <p:sp>
          <p:nvSpPr>
            <p:cNvPr id="26980" name="Freeform 42">
              <a:extLst>
                <a:ext uri="{FF2B5EF4-FFF2-40B4-BE49-F238E27FC236}">
                  <a16:creationId xmlns:a16="http://schemas.microsoft.com/office/drawing/2014/main" id="{637937F2-F95A-EB49-BBA2-0DA6FAEEA170}"/>
                </a:ext>
              </a:extLst>
            </p:cNvPr>
            <p:cNvSpPr>
              <a:spLocks/>
            </p:cNvSpPr>
            <p:nvPr/>
          </p:nvSpPr>
          <p:spPr bwMode="auto">
            <a:xfrm rot="-2703082">
              <a:off x="1766" y="2416"/>
              <a:ext cx="67" cy="93"/>
            </a:xfrm>
            <a:custGeom>
              <a:avLst/>
              <a:gdLst>
                <a:gd name="T0" fmla="*/ 6 w 67"/>
                <a:gd name="T1" fmla="*/ 0 h 93"/>
                <a:gd name="T2" fmla="*/ 0 w 67"/>
                <a:gd name="T3" fmla="*/ 29 h 93"/>
                <a:gd name="T4" fmla="*/ 19 w 67"/>
                <a:gd name="T5" fmla="*/ 55 h 93"/>
                <a:gd name="T6" fmla="*/ 35 w 67"/>
                <a:gd name="T7" fmla="*/ 84 h 93"/>
                <a:gd name="T8" fmla="*/ 60 w 67"/>
                <a:gd name="T9" fmla="*/ 93 h 93"/>
                <a:gd name="T10" fmla="*/ 67 w 67"/>
                <a:gd name="T11" fmla="*/ 71 h 93"/>
                <a:gd name="T12" fmla="*/ 51 w 67"/>
                <a:gd name="T13" fmla="*/ 42 h 93"/>
                <a:gd name="T14" fmla="*/ 38 w 67"/>
                <a:gd name="T15" fmla="*/ 0 h 93"/>
                <a:gd name="T16" fmla="*/ 6 w 67"/>
                <a:gd name="T17" fmla="*/ 0 h 9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7"/>
                <a:gd name="T28" fmla="*/ 0 h 93"/>
                <a:gd name="T29" fmla="*/ 67 w 67"/>
                <a:gd name="T30" fmla="*/ 93 h 9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7" h="93">
                  <a:moveTo>
                    <a:pt x="6" y="0"/>
                  </a:moveTo>
                  <a:lnTo>
                    <a:pt x="0" y="29"/>
                  </a:lnTo>
                  <a:lnTo>
                    <a:pt x="19" y="55"/>
                  </a:lnTo>
                  <a:lnTo>
                    <a:pt x="35" y="84"/>
                  </a:lnTo>
                  <a:lnTo>
                    <a:pt x="60" y="93"/>
                  </a:lnTo>
                  <a:lnTo>
                    <a:pt x="67" y="71"/>
                  </a:lnTo>
                  <a:lnTo>
                    <a:pt x="51" y="42"/>
                  </a:lnTo>
                  <a:lnTo>
                    <a:pt x="38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CH" altLang="it-IT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26650" name="Group 43">
            <a:extLst>
              <a:ext uri="{FF2B5EF4-FFF2-40B4-BE49-F238E27FC236}">
                <a16:creationId xmlns:a16="http://schemas.microsoft.com/office/drawing/2014/main" id="{71FB3862-A31A-5B42-B9B6-F99CD96891F7}"/>
              </a:ext>
            </a:extLst>
          </p:cNvPr>
          <p:cNvGrpSpPr>
            <a:grpSpLocks/>
          </p:cNvGrpSpPr>
          <p:nvPr/>
        </p:nvGrpSpPr>
        <p:grpSpPr bwMode="auto">
          <a:xfrm rot="1031133">
            <a:off x="1839913" y="5684838"/>
            <a:ext cx="2006600" cy="307975"/>
            <a:chOff x="648" y="3640"/>
            <a:chExt cx="1264" cy="194"/>
          </a:xfrm>
        </p:grpSpPr>
        <p:sp>
          <p:nvSpPr>
            <p:cNvPr id="26977" name="Freeform 44">
              <a:extLst>
                <a:ext uri="{FF2B5EF4-FFF2-40B4-BE49-F238E27FC236}">
                  <a16:creationId xmlns:a16="http://schemas.microsoft.com/office/drawing/2014/main" id="{C81C3098-95E0-9340-9FC5-5729EBA29F3B}"/>
                </a:ext>
              </a:extLst>
            </p:cNvPr>
            <p:cNvSpPr>
              <a:spLocks/>
            </p:cNvSpPr>
            <p:nvPr/>
          </p:nvSpPr>
          <p:spPr bwMode="auto">
            <a:xfrm rot="-6409226" flipH="1" flipV="1">
              <a:off x="1183" y="3105"/>
              <a:ext cx="194" cy="1264"/>
            </a:xfrm>
            <a:custGeom>
              <a:avLst/>
              <a:gdLst>
                <a:gd name="T0" fmla="*/ 89 w 166"/>
                <a:gd name="T1" fmla="*/ 184 h 1100"/>
                <a:gd name="T2" fmla="*/ 112 w 166"/>
                <a:gd name="T3" fmla="*/ 286 h 1100"/>
                <a:gd name="T4" fmla="*/ 89 w 166"/>
                <a:gd name="T5" fmla="*/ 381 h 1100"/>
                <a:gd name="T6" fmla="*/ 60 w 166"/>
                <a:gd name="T7" fmla="*/ 588 h 1100"/>
                <a:gd name="T8" fmla="*/ 89 w 166"/>
                <a:gd name="T9" fmla="*/ 772 h 1100"/>
                <a:gd name="T10" fmla="*/ 97 w 166"/>
                <a:gd name="T11" fmla="*/ 970 h 1100"/>
                <a:gd name="T12" fmla="*/ 51 w 166"/>
                <a:gd name="T13" fmla="*/ 1066 h 1100"/>
                <a:gd name="T14" fmla="*/ 0 w 166"/>
                <a:gd name="T15" fmla="*/ 1154 h 1100"/>
                <a:gd name="T16" fmla="*/ 75 w 166"/>
                <a:gd name="T17" fmla="*/ 1073 h 1100"/>
                <a:gd name="T18" fmla="*/ 75 w 166"/>
                <a:gd name="T19" fmla="*/ 1140 h 1100"/>
                <a:gd name="T20" fmla="*/ 104 w 166"/>
                <a:gd name="T21" fmla="*/ 1015 h 1100"/>
                <a:gd name="T22" fmla="*/ 179 w 166"/>
                <a:gd name="T23" fmla="*/ 1264 h 1100"/>
                <a:gd name="T24" fmla="*/ 141 w 166"/>
                <a:gd name="T25" fmla="*/ 1015 h 1100"/>
                <a:gd name="T26" fmla="*/ 119 w 166"/>
                <a:gd name="T27" fmla="*/ 883 h 1100"/>
                <a:gd name="T28" fmla="*/ 141 w 166"/>
                <a:gd name="T29" fmla="*/ 794 h 1100"/>
                <a:gd name="T30" fmla="*/ 141 w 166"/>
                <a:gd name="T31" fmla="*/ 654 h 1100"/>
                <a:gd name="T32" fmla="*/ 164 w 166"/>
                <a:gd name="T33" fmla="*/ 411 h 1100"/>
                <a:gd name="T34" fmla="*/ 141 w 166"/>
                <a:gd name="T35" fmla="*/ 257 h 1100"/>
                <a:gd name="T36" fmla="*/ 150 w 166"/>
                <a:gd name="T37" fmla="*/ 110 h 1100"/>
                <a:gd name="T38" fmla="*/ 194 w 166"/>
                <a:gd name="T39" fmla="*/ 0 h 1100"/>
                <a:gd name="T40" fmla="*/ 134 w 166"/>
                <a:gd name="T41" fmla="*/ 117 h 1100"/>
                <a:gd name="T42" fmla="*/ 112 w 166"/>
                <a:gd name="T43" fmla="*/ 37 h 1100"/>
                <a:gd name="T44" fmla="*/ 126 w 166"/>
                <a:gd name="T45" fmla="*/ 206 h 1100"/>
                <a:gd name="T46" fmla="*/ 75 w 166"/>
                <a:gd name="T47" fmla="*/ 139 h 1100"/>
                <a:gd name="T48" fmla="*/ 89 w 166"/>
                <a:gd name="T49" fmla="*/ 184 h 110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66"/>
                <a:gd name="T76" fmla="*/ 0 h 1100"/>
                <a:gd name="T77" fmla="*/ 166 w 166"/>
                <a:gd name="T78" fmla="*/ 1100 h 110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66" h="1100">
                  <a:moveTo>
                    <a:pt x="76" y="160"/>
                  </a:moveTo>
                  <a:lnTo>
                    <a:pt x="96" y="249"/>
                  </a:lnTo>
                  <a:lnTo>
                    <a:pt x="76" y="332"/>
                  </a:lnTo>
                  <a:lnTo>
                    <a:pt x="51" y="512"/>
                  </a:lnTo>
                  <a:lnTo>
                    <a:pt x="76" y="672"/>
                  </a:lnTo>
                  <a:lnTo>
                    <a:pt x="83" y="844"/>
                  </a:lnTo>
                  <a:lnTo>
                    <a:pt x="44" y="928"/>
                  </a:lnTo>
                  <a:lnTo>
                    <a:pt x="0" y="1004"/>
                  </a:lnTo>
                  <a:lnTo>
                    <a:pt x="64" y="934"/>
                  </a:lnTo>
                  <a:lnTo>
                    <a:pt x="64" y="992"/>
                  </a:lnTo>
                  <a:lnTo>
                    <a:pt x="89" y="883"/>
                  </a:lnTo>
                  <a:lnTo>
                    <a:pt x="153" y="1100"/>
                  </a:lnTo>
                  <a:lnTo>
                    <a:pt x="121" y="883"/>
                  </a:lnTo>
                  <a:lnTo>
                    <a:pt x="102" y="768"/>
                  </a:lnTo>
                  <a:lnTo>
                    <a:pt x="121" y="691"/>
                  </a:lnTo>
                  <a:lnTo>
                    <a:pt x="121" y="569"/>
                  </a:lnTo>
                  <a:lnTo>
                    <a:pt x="140" y="358"/>
                  </a:lnTo>
                  <a:lnTo>
                    <a:pt x="121" y="224"/>
                  </a:lnTo>
                  <a:lnTo>
                    <a:pt x="128" y="96"/>
                  </a:lnTo>
                  <a:lnTo>
                    <a:pt x="166" y="0"/>
                  </a:lnTo>
                  <a:lnTo>
                    <a:pt x="115" y="102"/>
                  </a:lnTo>
                  <a:lnTo>
                    <a:pt x="96" y="32"/>
                  </a:lnTo>
                  <a:lnTo>
                    <a:pt x="108" y="179"/>
                  </a:lnTo>
                  <a:lnTo>
                    <a:pt x="64" y="121"/>
                  </a:lnTo>
                  <a:lnTo>
                    <a:pt x="76" y="160"/>
                  </a:lnTo>
                  <a:close/>
                </a:path>
              </a:pathLst>
            </a:custGeom>
            <a:solidFill>
              <a:srgbClr val="0080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CH" altLang="it-IT" sz="2400">
                <a:latin typeface="Times New Roman" panose="02020603050405020304" pitchFamily="18" charset="0"/>
              </a:endParaRPr>
            </a:p>
          </p:txBody>
        </p:sp>
        <p:sp>
          <p:nvSpPr>
            <p:cNvPr id="26978" name="Freeform 45">
              <a:extLst>
                <a:ext uri="{FF2B5EF4-FFF2-40B4-BE49-F238E27FC236}">
                  <a16:creationId xmlns:a16="http://schemas.microsoft.com/office/drawing/2014/main" id="{1EA0DCF1-C1D8-5448-93D9-63AB7DBF3FC9}"/>
                </a:ext>
              </a:extLst>
            </p:cNvPr>
            <p:cNvSpPr>
              <a:spLocks/>
            </p:cNvSpPr>
            <p:nvPr/>
          </p:nvSpPr>
          <p:spPr bwMode="auto">
            <a:xfrm rot="-1704219">
              <a:off x="1325" y="3701"/>
              <a:ext cx="89" cy="53"/>
            </a:xfrm>
            <a:custGeom>
              <a:avLst/>
              <a:gdLst>
                <a:gd name="T0" fmla="*/ 3 w 77"/>
                <a:gd name="T1" fmla="*/ 0 h 45"/>
                <a:gd name="T2" fmla="*/ 0 w 77"/>
                <a:gd name="T3" fmla="*/ 24 h 45"/>
                <a:gd name="T4" fmla="*/ 22 w 77"/>
                <a:gd name="T5" fmla="*/ 38 h 45"/>
                <a:gd name="T6" fmla="*/ 59 w 77"/>
                <a:gd name="T7" fmla="*/ 49 h 45"/>
                <a:gd name="T8" fmla="*/ 89 w 77"/>
                <a:gd name="T9" fmla="*/ 53 h 45"/>
                <a:gd name="T10" fmla="*/ 89 w 77"/>
                <a:gd name="T11" fmla="*/ 27 h 45"/>
                <a:gd name="T12" fmla="*/ 66 w 77"/>
                <a:gd name="T13" fmla="*/ 8 h 45"/>
                <a:gd name="T14" fmla="*/ 3 w 77"/>
                <a:gd name="T15" fmla="*/ 0 h 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7"/>
                <a:gd name="T25" fmla="*/ 0 h 45"/>
                <a:gd name="T26" fmla="*/ 77 w 77"/>
                <a:gd name="T27" fmla="*/ 45 h 4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7" h="45">
                  <a:moveTo>
                    <a:pt x="3" y="0"/>
                  </a:moveTo>
                  <a:lnTo>
                    <a:pt x="0" y="20"/>
                  </a:lnTo>
                  <a:lnTo>
                    <a:pt x="19" y="32"/>
                  </a:lnTo>
                  <a:lnTo>
                    <a:pt x="51" y="42"/>
                  </a:lnTo>
                  <a:lnTo>
                    <a:pt x="77" y="45"/>
                  </a:lnTo>
                  <a:lnTo>
                    <a:pt x="77" y="23"/>
                  </a:lnTo>
                  <a:lnTo>
                    <a:pt x="57" y="7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CH" altLang="it-IT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26651" name="Group 46">
            <a:extLst>
              <a:ext uri="{FF2B5EF4-FFF2-40B4-BE49-F238E27FC236}">
                <a16:creationId xmlns:a16="http://schemas.microsoft.com/office/drawing/2014/main" id="{1BC517BD-607C-1548-9BDB-8B9DBC7AB5DA}"/>
              </a:ext>
            </a:extLst>
          </p:cNvPr>
          <p:cNvGrpSpPr>
            <a:grpSpLocks/>
          </p:cNvGrpSpPr>
          <p:nvPr/>
        </p:nvGrpSpPr>
        <p:grpSpPr bwMode="auto">
          <a:xfrm rot="-1704219">
            <a:off x="2260600" y="5089525"/>
            <a:ext cx="625475" cy="1593850"/>
            <a:chOff x="990" y="2254"/>
            <a:chExt cx="342" cy="858"/>
          </a:xfrm>
        </p:grpSpPr>
        <p:sp>
          <p:nvSpPr>
            <p:cNvPr id="26975" name="Freeform 47">
              <a:extLst>
                <a:ext uri="{FF2B5EF4-FFF2-40B4-BE49-F238E27FC236}">
                  <a16:creationId xmlns:a16="http://schemas.microsoft.com/office/drawing/2014/main" id="{BFC6372B-D429-DA42-9CAD-CA9DBD3AA43B}"/>
                </a:ext>
              </a:extLst>
            </p:cNvPr>
            <p:cNvSpPr>
              <a:spLocks/>
            </p:cNvSpPr>
            <p:nvPr/>
          </p:nvSpPr>
          <p:spPr bwMode="auto">
            <a:xfrm rot="-413924">
              <a:off x="990" y="2254"/>
              <a:ext cx="342" cy="858"/>
            </a:xfrm>
            <a:custGeom>
              <a:avLst/>
              <a:gdLst>
                <a:gd name="T0" fmla="*/ 41 w 342"/>
                <a:gd name="T1" fmla="*/ 118 h 858"/>
                <a:gd name="T2" fmla="*/ 70 w 342"/>
                <a:gd name="T3" fmla="*/ 144 h 858"/>
                <a:gd name="T4" fmla="*/ 102 w 342"/>
                <a:gd name="T5" fmla="*/ 240 h 858"/>
                <a:gd name="T6" fmla="*/ 144 w 342"/>
                <a:gd name="T7" fmla="*/ 371 h 858"/>
                <a:gd name="T8" fmla="*/ 173 w 342"/>
                <a:gd name="T9" fmla="*/ 483 h 858"/>
                <a:gd name="T10" fmla="*/ 208 w 342"/>
                <a:gd name="T11" fmla="*/ 563 h 858"/>
                <a:gd name="T12" fmla="*/ 272 w 342"/>
                <a:gd name="T13" fmla="*/ 656 h 858"/>
                <a:gd name="T14" fmla="*/ 301 w 342"/>
                <a:gd name="T15" fmla="*/ 730 h 858"/>
                <a:gd name="T16" fmla="*/ 307 w 342"/>
                <a:gd name="T17" fmla="*/ 829 h 858"/>
                <a:gd name="T18" fmla="*/ 304 w 342"/>
                <a:gd name="T19" fmla="*/ 858 h 858"/>
                <a:gd name="T20" fmla="*/ 313 w 342"/>
                <a:gd name="T21" fmla="*/ 771 h 858"/>
                <a:gd name="T22" fmla="*/ 336 w 342"/>
                <a:gd name="T23" fmla="*/ 803 h 858"/>
                <a:gd name="T24" fmla="*/ 320 w 342"/>
                <a:gd name="T25" fmla="*/ 742 h 858"/>
                <a:gd name="T26" fmla="*/ 342 w 342"/>
                <a:gd name="T27" fmla="*/ 749 h 858"/>
                <a:gd name="T28" fmla="*/ 291 w 342"/>
                <a:gd name="T29" fmla="*/ 656 h 858"/>
                <a:gd name="T30" fmla="*/ 285 w 342"/>
                <a:gd name="T31" fmla="*/ 589 h 858"/>
                <a:gd name="T32" fmla="*/ 269 w 342"/>
                <a:gd name="T33" fmla="*/ 509 h 858"/>
                <a:gd name="T34" fmla="*/ 246 w 342"/>
                <a:gd name="T35" fmla="*/ 426 h 858"/>
                <a:gd name="T36" fmla="*/ 185 w 342"/>
                <a:gd name="T37" fmla="*/ 307 h 858"/>
                <a:gd name="T38" fmla="*/ 128 w 342"/>
                <a:gd name="T39" fmla="*/ 195 h 858"/>
                <a:gd name="T40" fmla="*/ 93 w 342"/>
                <a:gd name="T41" fmla="*/ 86 h 858"/>
                <a:gd name="T42" fmla="*/ 83 w 342"/>
                <a:gd name="T43" fmla="*/ 0 h 858"/>
                <a:gd name="T44" fmla="*/ 83 w 342"/>
                <a:gd name="T45" fmla="*/ 112 h 858"/>
                <a:gd name="T46" fmla="*/ 57 w 342"/>
                <a:gd name="T47" fmla="*/ 96 h 858"/>
                <a:gd name="T48" fmla="*/ 93 w 342"/>
                <a:gd name="T49" fmla="*/ 147 h 858"/>
                <a:gd name="T50" fmla="*/ 0 w 342"/>
                <a:gd name="T51" fmla="*/ 83 h 858"/>
                <a:gd name="T52" fmla="*/ 41 w 342"/>
                <a:gd name="T53" fmla="*/ 118 h 85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42"/>
                <a:gd name="T82" fmla="*/ 0 h 858"/>
                <a:gd name="T83" fmla="*/ 342 w 342"/>
                <a:gd name="T84" fmla="*/ 858 h 858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42" h="858">
                  <a:moveTo>
                    <a:pt x="41" y="118"/>
                  </a:moveTo>
                  <a:lnTo>
                    <a:pt x="70" y="144"/>
                  </a:lnTo>
                  <a:lnTo>
                    <a:pt x="102" y="240"/>
                  </a:lnTo>
                  <a:lnTo>
                    <a:pt x="144" y="371"/>
                  </a:lnTo>
                  <a:lnTo>
                    <a:pt x="173" y="483"/>
                  </a:lnTo>
                  <a:lnTo>
                    <a:pt x="208" y="563"/>
                  </a:lnTo>
                  <a:lnTo>
                    <a:pt x="272" y="656"/>
                  </a:lnTo>
                  <a:lnTo>
                    <a:pt x="301" y="730"/>
                  </a:lnTo>
                  <a:lnTo>
                    <a:pt x="307" y="829"/>
                  </a:lnTo>
                  <a:lnTo>
                    <a:pt x="304" y="858"/>
                  </a:lnTo>
                  <a:lnTo>
                    <a:pt x="313" y="771"/>
                  </a:lnTo>
                  <a:lnTo>
                    <a:pt x="336" y="803"/>
                  </a:lnTo>
                  <a:lnTo>
                    <a:pt x="320" y="742"/>
                  </a:lnTo>
                  <a:lnTo>
                    <a:pt x="342" y="749"/>
                  </a:lnTo>
                  <a:lnTo>
                    <a:pt x="291" y="656"/>
                  </a:lnTo>
                  <a:lnTo>
                    <a:pt x="285" y="589"/>
                  </a:lnTo>
                  <a:lnTo>
                    <a:pt x="269" y="509"/>
                  </a:lnTo>
                  <a:lnTo>
                    <a:pt x="246" y="426"/>
                  </a:lnTo>
                  <a:lnTo>
                    <a:pt x="185" y="307"/>
                  </a:lnTo>
                  <a:lnTo>
                    <a:pt x="128" y="195"/>
                  </a:lnTo>
                  <a:lnTo>
                    <a:pt x="93" y="86"/>
                  </a:lnTo>
                  <a:lnTo>
                    <a:pt x="83" y="0"/>
                  </a:lnTo>
                  <a:lnTo>
                    <a:pt x="83" y="112"/>
                  </a:lnTo>
                  <a:lnTo>
                    <a:pt x="57" y="96"/>
                  </a:lnTo>
                  <a:lnTo>
                    <a:pt x="93" y="147"/>
                  </a:lnTo>
                  <a:lnTo>
                    <a:pt x="0" y="83"/>
                  </a:lnTo>
                  <a:lnTo>
                    <a:pt x="41" y="118"/>
                  </a:lnTo>
                  <a:close/>
                </a:path>
              </a:pathLst>
            </a:custGeom>
            <a:solidFill>
              <a:srgbClr val="0080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CH" altLang="it-IT" sz="2400">
                <a:latin typeface="Times New Roman" panose="02020603050405020304" pitchFamily="18" charset="0"/>
              </a:endParaRPr>
            </a:p>
          </p:txBody>
        </p:sp>
        <p:sp>
          <p:nvSpPr>
            <p:cNvPr id="26976" name="Freeform 48">
              <a:extLst>
                <a:ext uri="{FF2B5EF4-FFF2-40B4-BE49-F238E27FC236}">
                  <a16:creationId xmlns:a16="http://schemas.microsoft.com/office/drawing/2014/main" id="{8D6C74EB-6C03-C149-9D9A-F268457F03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2" y="2646"/>
              <a:ext cx="67" cy="93"/>
            </a:xfrm>
            <a:custGeom>
              <a:avLst/>
              <a:gdLst>
                <a:gd name="T0" fmla="*/ 6 w 67"/>
                <a:gd name="T1" fmla="*/ 0 h 93"/>
                <a:gd name="T2" fmla="*/ 0 w 67"/>
                <a:gd name="T3" fmla="*/ 29 h 93"/>
                <a:gd name="T4" fmla="*/ 19 w 67"/>
                <a:gd name="T5" fmla="*/ 55 h 93"/>
                <a:gd name="T6" fmla="*/ 35 w 67"/>
                <a:gd name="T7" fmla="*/ 84 h 93"/>
                <a:gd name="T8" fmla="*/ 60 w 67"/>
                <a:gd name="T9" fmla="*/ 93 h 93"/>
                <a:gd name="T10" fmla="*/ 67 w 67"/>
                <a:gd name="T11" fmla="*/ 71 h 93"/>
                <a:gd name="T12" fmla="*/ 51 w 67"/>
                <a:gd name="T13" fmla="*/ 42 h 93"/>
                <a:gd name="T14" fmla="*/ 38 w 67"/>
                <a:gd name="T15" fmla="*/ 0 h 93"/>
                <a:gd name="T16" fmla="*/ 6 w 67"/>
                <a:gd name="T17" fmla="*/ 0 h 9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7"/>
                <a:gd name="T28" fmla="*/ 0 h 93"/>
                <a:gd name="T29" fmla="*/ 67 w 67"/>
                <a:gd name="T30" fmla="*/ 93 h 9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7" h="93">
                  <a:moveTo>
                    <a:pt x="6" y="0"/>
                  </a:moveTo>
                  <a:lnTo>
                    <a:pt x="0" y="29"/>
                  </a:lnTo>
                  <a:lnTo>
                    <a:pt x="19" y="55"/>
                  </a:lnTo>
                  <a:lnTo>
                    <a:pt x="35" y="84"/>
                  </a:lnTo>
                  <a:lnTo>
                    <a:pt x="60" y="93"/>
                  </a:lnTo>
                  <a:lnTo>
                    <a:pt x="67" y="71"/>
                  </a:lnTo>
                  <a:lnTo>
                    <a:pt x="51" y="42"/>
                  </a:lnTo>
                  <a:lnTo>
                    <a:pt x="38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CH" altLang="it-IT" sz="2400">
                <a:latin typeface="Times New Roman" panose="02020603050405020304" pitchFamily="18" charset="0"/>
              </a:endParaRPr>
            </a:p>
          </p:txBody>
        </p:sp>
      </p:grpSp>
      <p:sp>
        <p:nvSpPr>
          <p:cNvPr id="26652" name="Freeform 49">
            <a:extLst>
              <a:ext uri="{FF2B5EF4-FFF2-40B4-BE49-F238E27FC236}">
                <a16:creationId xmlns:a16="http://schemas.microsoft.com/office/drawing/2014/main" id="{E8BAB7A7-EB1D-CF41-9B58-522211578600}"/>
              </a:ext>
            </a:extLst>
          </p:cNvPr>
          <p:cNvSpPr>
            <a:spLocks/>
          </p:cNvSpPr>
          <p:nvPr/>
        </p:nvSpPr>
        <p:spPr bwMode="auto">
          <a:xfrm>
            <a:off x="2459038" y="3138488"/>
            <a:ext cx="1065212" cy="542925"/>
          </a:xfrm>
          <a:custGeom>
            <a:avLst/>
            <a:gdLst>
              <a:gd name="T0" fmla="*/ 0 w 671"/>
              <a:gd name="T1" fmla="*/ 542925 h 342"/>
              <a:gd name="T2" fmla="*/ 822325 w 671"/>
              <a:gd name="T3" fmla="*/ 55563 h 342"/>
              <a:gd name="T4" fmla="*/ 1065212 w 671"/>
              <a:gd name="T5" fmla="*/ 206375 h 342"/>
              <a:gd name="T6" fmla="*/ 0 60000 65536"/>
              <a:gd name="T7" fmla="*/ 0 60000 65536"/>
              <a:gd name="T8" fmla="*/ 0 60000 65536"/>
              <a:gd name="T9" fmla="*/ 0 w 671"/>
              <a:gd name="T10" fmla="*/ 0 h 342"/>
              <a:gd name="T11" fmla="*/ 671 w 671"/>
              <a:gd name="T12" fmla="*/ 342 h 3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71" h="342">
                <a:moveTo>
                  <a:pt x="0" y="342"/>
                </a:moveTo>
                <a:cubicBezTo>
                  <a:pt x="86" y="289"/>
                  <a:pt x="406" y="70"/>
                  <a:pt x="518" y="35"/>
                </a:cubicBezTo>
                <a:cubicBezTo>
                  <a:pt x="630" y="0"/>
                  <a:pt x="639" y="110"/>
                  <a:pt x="671" y="130"/>
                </a:cubicBez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CH" altLang="it-IT" sz="2400">
              <a:latin typeface="Times New Roman" panose="02020603050405020304" pitchFamily="18" charset="0"/>
            </a:endParaRPr>
          </a:p>
        </p:txBody>
      </p:sp>
      <p:sp>
        <p:nvSpPr>
          <p:cNvPr id="26653" name="Freeform 50">
            <a:extLst>
              <a:ext uri="{FF2B5EF4-FFF2-40B4-BE49-F238E27FC236}">
                <a16:creationId xmlns:a16="http://schemas.microsoft.com/office/drawing/2014/main" id="{4707B666-A7D2-8D4F-AFEA-F17C46818339}"/>
              </a:ext>
            </a:extLst>
          </p:cNvPr>
          <p:cNvSpPr>
            <a:spLocks/>
          </p:cNvSpPr>
          <p:nvPr/>
        </p:nvSpPr>
        <p:spPr bwMode="auto">
          <a:xfrm>
            <a:off x="7104063" y="3562350"/>
            <a:ext cx="87312" cy="293688"/>
          </a:xfrm>
          <a:custGeom>
            <a:avLst/>
            <a:gdLst>
              <a:gd name="T0" fmla="*/ 0 w 54"/>
              <a:gd name="T1" fmla="*/ 293688 h 185"/>
              <a:gd name="T2" fmla="*/ 87312 w 54"/>
              <a:gd name="T3" fmla="*/ 0 h 185"/>
              <a:gd name="T4" fmla="*/ 0 60000 65536"/>
              <a:gd name="T5" fmla="*/ 0 60000 65536"/>
              <a:gd name="T6" fmla="*/ 0 w 54"/>
              <a:gd name="T7" fmla="*/ 0 h 185"/>
              <a:gd name="T8" fmla="*/ 54 w 54"/>
              <a:gd name="T9" fmla="*/ 185 h 18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4" h="185">
                <a:moveTo>
                  <a:pt x="0" y="185"/>
                </a:moveTo>
                <a:lnTo>
                  <a:pt x="54" y="0"/>
                </a:lnTo>
              </a:path>
            </a:pathLst>
          </a:custGeom>
          <a:noFill/>
          <a:ln w="762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CH" altLang="it-IT" sz="2400">
              <a:latin typeface="Times New Roman" panose="02020603050405020304" pitchFamily="18" charset="0"/>
            </a:endParaRPr>
          </a:p>
        </p:txBody>
      </p:sp>
      <p:grpSp>
        <p:nvGrpSpPr>
          <p:cNvPr id="26654" name="Group 51">
            <a:extLst>
              <a:ext uri="{FF2B5EF4-FFF2-40B4-BE49-F238E27FC236}">
                <a16:creationId xmlns:a16="http://schemas.microsoft.com/office/drawing/2014/main" id="{EC00BADB-68B9-DB4B-B1C1-0AD848B092C0}"/>
              </a:ext>
            </a:extLst>
          </p:cNvPr>
          <p:cNvGrpSpPr>
            <a:grpSpLocks/>
          </p:cNvGrpSpPr>
          <p:nvPr/>
        </p:nvGrpSpPr>
        <p:grpSpPr bwMode="auto">
          <a:xfrm rot="4431353">
            <a:off x="8068469" y="4401344"/>
            <a:ext cx="344487" cy="542925"/>
            <a:chOff x="1520" y="2464"/>
            <a:chExt cx="739" cy="893"/>
          </a:xfrm>
        </p:grpSpPr>
        <p:sp>
          <p:nvSpPr>
            <p:cNvPr id="26968" name="Freeform 52">
              <a:extLst>
                <a:ext uri="{FF2B5EF4-FFF2-40B4-BE49-F238E27FC236}">
                  <a16:creationId xmlns:a16="http://schemas.microsoft.com/office/drawing/2014/main" id="{2A69D271-6C99-094E-999B-3F8D03E308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0" y="2464"/>
              <a:ext cx="739" cy="893"/>
            </a:xfrm>
            <a:custGeom>
              <a:avLst/>
              <a:gdLst>
                <a:gd name="T0" fmla="*/ 173 w 739"/>
                <a:gd name="T1" fmla="*/ 106 h 893"/>
                <a:gd name="T2" fmla="*/ 122 w 739"/>
                <a:gd name="T3" fmla="*/ 163 h 893"/>
                <a:gd name="T4" fmla="*/ 83 w 739"/>
                <a:gd name="T5" fmla="*/ 224 h 893"/>
                <a:gd name="T6" fmla="*/ 58 w 739"/>
                <a:gd name="T7" fmla="*/ 304 h 893"/>
                <a:gd name="T8" fmla="*/ 54 w 739"/>
                <a:gd name="T9" fmla="*/ 429 h 893"/>
                <a:gd name="T10" fmla="*/ 0 w 739"/>
                <a:gd name="T11" fmla="*/ 525 h 893"/>
                <a:gd name="T12" fmla="*/ 0 w 739"/>
                <a:gd name="T13" fmla="*/ 656 h 893"/>
                <a:gd name="T14" fmla="*/ 61 w 739"/>
                <a:gd name="T15" fmla="*/ 803 h 893"/>
                <a:gd name="T16" fmla="*/ 157 w 739"/>
                <a:gd name="T17" fmla="*/ 864 h 893"/>
                <a:gd name="T18" fmla="*/ 288 w 739"/>
                <a:gd name="T19" fmla="*/ 893 h 893"/>
                <a:gd name="T20" fmla="*/ 448 w 739"/>
                <a:gd name="T21" fmla="*/ 893 h 893"/>
                <a:gd name="T22" fmla="*/ 547 w 739"/>
                <a:gd name="T23" fmla="*/ 864 h 893"/>
                <a:gd name="T24" fmla="*/ 646 w 739"/>
                <a:gd name="T25" fmla="*/ 781 h 893"/>
                <a:gd name="T26" fmla="*/ 698 w 739"/>
                <a:gd name="T27" fmla="*/ 682 h 893"/>
                <a:gd name="T28" fmla="*/ 714 w 739"/>
                <a:gd name="T29" fmla="*/ 608 h 893"/>
                <a:gd name="T30" fmla="*/ 736 w 739"/>
                <a:gd name="T31" fmla="*/ 522 h 893"/>
                <a:gd name="T32" fmla="*/ 739 w 739"/>
                <a:gd name="T33" fmla="*/ 422 h 893"/>
                <a:gd name="T34" fmla="*/ 723 w 739"/>
                <a:gd name="T35" fmla="*/ 304 h 893"/>
                <a:gd name="T36" fmla="*/ 685 w 739"/>
                <a:gd name="T37" fmla="*/ 214 h 893"/>
                <a:gd name="T38" fmla="*/ 630 w 739"/>
                <a:gd name="T39" fmla="*/ 160 h 893"/>
                <a:gd name="T40" fmla="*/ 579 w 739"/>
                <a:gd name="T41" fmla="*/ 93 h 893"/>
                <a:gd name="T42" fmla="*/ 477 w 739"/>
                <a:gd name="T43" fmla="*/ 13 h 893"/>
                <a:gd name="T44" fmla="*/ 419 w 739"/>
                <a:gd name="T45" fmla="*/ 0 h 893"/>
                <a:gd name="T46" fmla="*/ 349 w 739"/>
                <a:gd name="T47" fmla="*/ 3 h 893"/>
                <a:gd name="T48" fmla="*/ 288 w 739"/>
                <a:gd name="T49" fmla="*/ 22 h 893"/>
                <a:gd name="T50" fmla="*/ 234 w 739"/>
                <a:gd name="T51" fmla="*/ 54 h 893"/>
                <a:gd name="T52" fmla="*/ 173 w 739"/>
                <a:gd name="T53" fmla="*/ 106 h 89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739"/>
                <a:gd name="T82" fmla="*/ 0 h 893"/>
                <a:gd name="T83" fmla="*/ 739 w 739"/>
                <a:gd name="T84" fmla="*/ 893 h 893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739" h="893">
                  <a:moveTo>
                    <a:pt x="173" y="106"/>
                  </a:moveTo>
                  <a:lnTo>
                    <a:pt x="122" y="163"/>
                  </a:lnTo>
                  <a:lnTo>
                    <a:pt x="83" y="224"/>
                  </a:lnTo>
                  <a:lnTo>
                    <a:pt x="58" y="304"/>
                  </a:lnTo>
                  <a:lnTo>
                    <a:pt x="54" y="429"/>
                  </a:lnTo>
                  <a:lnTo>
                    <a:pt x="0" y="525"/>
                  </a:lnTo>
                  <a:lnTo>
                    <a:pt x="0" y="656"/>
                  </a:lnTo>
                  <a:lnTo>
                    <a:pt x="61" y="803"/>
                  </a:lnTo>
                  <a:lnTo>
                    <a:pt x="157" y="864"/>
                  </a:lnTo>
                  <a:lnTo>
                    <a:pt x="288" y="893"/>
                  </a:lnTo>
                  <a:lnTo>
                    <a:pt x="448" y="893"/>
                  </a:lnTo>
                  <a:lnTo>
                    <a:pt x="547" y="864"/>
                  </a:lnTo>
                  <a:lnTo>
                    <a:pt x="646" y="781"/>
                  </a:lnTo>
                  <a:lnTo>
                    <a:pt x="698" y="682"/>
                  </a:lnTo>
                  <a:lnTo>
                    <a:pt x="714" y="608"/>
                  </a:lnTo>
                  <a:lnTo>
                    <a:pt x="736" y="522"/>
                  </a:lnTo>
                  <a:lnTo>
                    <a:pt x="739" y="422"/>
                  </a:lnTo>
                  <a:lnTo>
                    <a:pt x="723" y="304"/>
                  </a:lnTo>
                  <a:lnTo>
                    <a:pt x="685" y="214"/>
                  </a:lnTo>
                  <a:lnTo>
                    <a:pt x="630" y="160"/>
                  </a:lnTo>
                  <a:lnTo>
                    <a:pt x="579" y="93"/>
                  </a:lnTo>
                  <a:lnTo>
                    <a:pt x="477" y="13"/>
                  </a:lnTo>
                  <a:lnTo>
                    <a:pt x="419" y="0"/>
                  </a:lnTo>
                  <a:lnTo>
                    <a:pt x="349" y="3"/>
                  </a:lnTo>
                  <a:lnTo>
                    <a:pt x="288" y="22"/>
                  </a:lnTo>
                  <a:lnTo>
                    <a:pt x="234" y="54"/>
                  </a:lnTo>
                  <a:lnTo>
                    <a:pt x="173" y="106"/>
                  </a:lnTo>
                  <a:close/>
                </a:path>
              </a:pathLst>
            </a:custGeom>
            <a:gradFill rotWithShape="0">
              <a:gsLst>
                <a:gs pos="0">
                  <a:srgbClr val="763535"/>
                </a:gs>
                <a:gs pos="50000">
                  <a:srgbClr val="FF7373"/>
                </a:gs>
                <a:gs pos="100000">
                  <a:srgbClr val="763535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CH" altLang="it-IT" sz="2400">
                <a:latin typeface="Times New Roman" panose="02020603050405020304" pitchFamily="18" charset="0"/>
              </a:endParaRPr>
            </a:p>
          </p:txBody>
        </p:sp>
        <p:sp>
          <p:nvSpPr>
            <p:cNvPr id="26969" name="Freeform 53">
              <a:extLst>
                <a:ext uri="{FF2B5EF4-FFF2-40B4-BE49-F238E27FC236}">
                  <a16:creationId xmlns:a16="http://schemas.microsoft.com/office/drawing/2014/main" id="{26265F3B-57BA-064D-98FC-B3EFE3E4CD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9" y="2643"/>
              <a:ext cx="691" cy="682"/>
            </a:xfrm>
            <a:custGeom>
              <a:avLst/>
              <a:gdLst>
                <a:gd name="T0" fmla="*/ 112 w 691"/>
                <a:gd name="T1" fmla="*/ 39 h 682"/>
                <a:gd name="T2" fmla="*/ 67 w 691"/>
                <a:gd name="T3" fmla="*/ 99 h 682"/>
                <a:gd name="T4" fmla="*/ 61 w 691"/>
                <a:gd name="T5" fmla="*/ 163 h 682"/>
                <a:gd name="T6" fmla="*/ 58 w 691"/>
                <a:gd name="T7" fmla="*/ 256 h 682"/>
                <a:gd name="T8" fmla="*/ 26 w 691"/>
                <a:gd name="T9" fmla="*/ 298 h 682"/>
                <a:gd name="T10" fmla="*/ 7 w 691"/>
                <a:gd name="T11" fmla="*/ 355 h 682"/>
                <a:gd name="T12" fmla="*/ 0 w 691"/>
                <a:gd name="T13" fmla="*/ 426 h 682"/>
                <a:gd name="T14" fmla="*/ 29 w 691"/>
                <a:gd name="T15" fmla="*/ 531 h 682"/>
                <a:gd name="T16" fmla="*/ 71 w 691"/>
                <a:gd name="T17" fmla="*/ 602 h 682"/>
                <a:gd name="T18" fmla="*/ 138 w 691"/>
                <a:gd name="T19" fmla="*/ 647 h 682"/>
                <a:gd name="T20" fmla="*/ 205 w 691"/>
                <a:gd name="T21" fmla="*/ 663 h 682"/>
                <a:gd name="T22" fmla="*/ 327 w 691"/>
                <a:gd name="T23" fmla="*/ 682 h 682"/>
                <a:gd name="T24" fmla="*/ 445 w 691"/>
                <a:gd name="T25" fmla="*/ 669 h 682"/>
                <a:gd name="T26" fmla="*/ 531 w 691"/>
                <a:gd name="T27" fmla="*/ 637 h 682"/>
                <a:gd name="T28" fmla="*/ 624 w 691"/>
                <a:gd name="T29" fmla="*/ 560 h 682"/>
                <a:gd name="T30" fmla="*/ 659 w 691"/>
                <a:gd name="T31" fmla="*/ 458 h 682"/>
                <a:gd name="T32" fmla="*/ 679 w 691"/>
                <a:gd name="T33" fmla="*/ 378 h 682"/>
                <a:gd name="T34" fmla="*/ 691 w 691"/>
                <a:gd name="T35" fmla="*/ 266 h 682"/>
                <a:gd name="T36" fmla="*/ 682 w 691"/>
                <a:gd name="T37" fmla="*/ 183 h 682"/>
                <a:gd name="T38" fmla="*/ 663 w 691"/>
                <a:gd name="T39" fmla="*/ 112 h 682"/>
                <a:gd name="T40" fmla="*/ 634 w 691"/>
                <a:gd name="T41" fmla="*/ 67 h 682"/>
                <a:gd name="T42" fmla="*/ 567 w 691"/>
                <a:gd name="T43" fmla="*/ 39 h 682"/>
                <a:gd name="T44" fmla="*/ 499 w 691"/>
                <a:gd name="T45" fmla="*/ 7 h 682"/>
                <a:gd name="T46" fmla="*/ 352 w 691"/>
                <a:gd name="T47" fmla="*/ 0 h 682"/>
                <a:gd name="T48" fmla="*/ 263 w 691"/>
                <a:gd name="T49" fmla="*/ 0 h 682"/>
                <a:gd name="T50" fmla="*/ 186 w 691"/>
                <a:gd name="T51" fmla="*/ 7 h 682"/>
                <a:gd name="T52" fmla="*/ 112 w 691"/>
                <a:gd name="T53" fmla="*/ 39 h 68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91"/>
                <a:gd name="T82" fmla="*/ 0 h 682"/>
                <a:gd name="T83" fmla="*/ 691 w 691"/>
                <a:gd name="T84" fmla="*/ 682 h 68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91" h="682">
                  <a:moveTo>
                    <a:pt x="112" y="39"/>
                  </a:moveTo>
                  <a:lnTo>
                    <a:pt x="67" y="99"/>
                  </a:lnTo>
                  <a:lnTo>
                    <a:pt x="61" y="163"/>
                  </a:lnTo>
                  <a:lnTo>
                    <a:pt x="58" y="256"/>
                  </a:lnTo>
                  <a:lnTo>
                    <a:pt x="26" y="298"/>
                  </a:lnTo>
                  <a:lnTo>
                    <a:pt x="7" y="355"/>
                  </a:lnTo>
                  <a:lnTo>
                    <a:pt x="0" y="426"/>
                  </a:lnTo>
                  <a:lnTo>
                    <a:pt x="29" y="531"/>
                  </a:lnTo>
                  <a:lnTo>
                    <a:pt x="71" y="602"/>
                  </a:lnTo>
                  <a:lnTo>
                    <a:pt x="138" y="647"/>
                  </a:lnTo>
                  <a:lnTo>
                    <a:pt x="205" y="663"/>
                  </a:lnTo>
                  <a:lnTo>
                    <a:pt x="327" y="682"/>
                  </a:lnTo>
                  <a:lnTo>
                    <a:pt x="445" y="669"/>
                  </a:lnTo>
                  <a:lnTo>
                    <a:pt x="531" y="637"/>
                  </a:lnTo>
                  <a:lnTo>
                    <a:pt x="624" y="560"/>
                  </a:lnTo>
                  <a:lnTo>
                    <a:pt x="659" y="458"/>
                  </a:lnTo>
                  <a:lnTo>
                    <a:pt x="679" y="378"/>
                  </a:lnTo>
                  <a:lnTo>
                    <a:pt x="691" y="266"/>
                  </a:lnTo>
                  <a:lnTo>
                    <a:pt x="682" y="183"/>
                  </a:lnTo>
                  <a:lnTo>
                    <a:pt x="663" y="112"/>
                  </a:lnTo>
                  <a:lnTo>
                    <a:pt x="634" y="67"/>
                  </a:lnTo>
                  <a:lnTo>
                    <a:pt x="567" y="39"/>
                  </a:lnTo>
                  <a:lnTo>
                    <a:pt x="499" y="7"/>
                  </a:lnTo>
                  <a:lnTo>
                    <a:pt x="352" y="0"/>
                  </a:lnTo>
                  <a:lnTo>
                    <a:pt x="263" y="0"/>
                  </a:lnTo>
                  <a:lnTo>
                    <a:pt x="186" y="7"/>
                  </a:lnTo>
                  <a:lnTo>
                    <a:pt x="112" y="39"/>
                  </a:lnTo>
                  <a:close/>
                </a:path>
              </a:pathLst>
            </a:custGeom>
            <a:gradFill rotWithShape="0">
              <a:gsLst>
                <a:gs pos="0">
                  <a:srgbClr val="FFFF99"/>
                </a:gs>
                <a:gs pos="50000">
                  <a:srgbClr val="FFFFDD"/>
                </a:gs>
                <a:gs pos="100000">
                  <a:srgbClr val="FFFF99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CH" altLang="it-IT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26970" name="Group 54">
              <a:extLst>
                <a:ext uri="{FF2B5EF4-FFF2-40B4-BE49-F238E27FC236}">
                  <a16:creationId xmlns:a16="http://schemas.microsoft.com/office/drawing/2014/main" id="{E0B07AE1-4932-A544-94B7-D30C82E3560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69" y="2676"/>
              <a:ext cx="396" cy="591"/>
              <a:chOff x="1645" y="2714"/>
              <a:chExt cx="351" cy="553"/>
            </a:xfrm>
          </p:grpSpPr>
          <p:sp>
            <p:nvSpPr>
              <p:cNvPr id="26972" name="Freeform 55">
                <a:extLst>
                  <a:ext uri="{FF2B5EF4-FFF2-40B4-BE49-F238E27FC236}">
                    <a16:creationId xmlns:a16="http://schemas.microsoft.com/office/drawing/2014/main" id="{8207F503-9606-0742-A517-F94CC30900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45" y="2714"/>
                <a:ext cx="351" cy="553"/>
              </a:xfrm>
              <a:custGeom>
                <a:avLst/>
                <a:gdLst>
                  <a:gd name="T0" fmla="*/ 148 w 425"/>
                  <a:gd name="T1" fmla="*/ 6 h 553"/>
                  <a:gd name="T2" fmla="*/ 77 w 425"/>
                  <a:gd name="T3" fmla="*/ 35 h 553"/>
                  <a:gd name="T4" fmla="*/ 45 w 425"/>
                  <a:gd name="T5" fmla="*/ 70 h 553"/>
                  <a:gd name="T6" fmla="*/ 7 w 425"/>
                  <a:gd name="T7" fmla="*/ 176 h 553"/>
                  <a:gd name="T8" fmla="*/ 0 w 425"/>
                  <a:gd name="T9" fmla="*/ 256 h 553"/>
                  <a:gd name="T10" fmla="*/ 11 w 425"/>
                  <a:gd name="T11" fmla="*/ 336 h 553"/>
                  <a:gd name="T12" fmla="*/ 34 w 425"/>
                  <a:gd name="T13" fmla="*/ 432 h 553"/>
                  <a:gd name="T14" fmla="*/ 71 w 425"/>
                  <a:gd name="T15" fmla="*/ 505 h 553"/>
                  <a:gd name="T16" fmla="*/ 135 w 425"/>
                  <a:gd name="T17" fmla="*/ 540 h 553"/>
                  <a:gd name="T18" fmla="*/ 183 w 425"/>
                  <a:gd name="T19" fmla="*/ 553 h 553"/>
                  <a:gd name="T20" fmla="*/ 235 w 425"/>
                  <a:gd name="T21" fmla="*/ 553 h 553"/>
                  <a:gd name="T22" fmla="*/ 301 w 425"/>
                  <a:gd name="T23" fmla="*/ 518 h 553"/>
                  <a:gd name="T24" fmla="*/ 344 w 425"/>
                  <a:gd name="T25" fmla="*/ 441 h 553"/>
                  <a:gd name="T26" fmla="*/ 351 w 425"/>
                  <a:gd name="T27" fmla="*/ 374 h 553"/>
                  <a:gd name="T28" fmla="*/ 333 w 425"/>
                  <a:gd name="T29" fmla="*/ 281 h 553"/>
                  <a:gd name="T30" fmla="*/ 320 w 425"/>
                  <a:gd name="T31" fmla="*/ 192 h 553"/>
                  <a:gd name="T32" fmla="*/ 306 w 425"/>
                  <a:gd name="T33" fmla="*/ 131 h 553"/>
                  <a:gd name="T34" fmla="*/ 288 w 425"/>
                  <a:gd name="T35" fmla="*/ 67 h 553"/>
                  <a:gd name="T36" fmla="*/ 243 w 425"/>
                  <a:gd name="T37" fmla="*/ 9 h 553"/>
                  <a:gd name="T38" fmla="*/ 192 w 425"/>
                  <a:gd name="T39" fmla="*/ 0 h 553"/>
                  <a:gd name="T40" fmla="*/ 148 w 425"/>
                  <a:gd name="T41" fmla="*/ 6 h 55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25"/>
                  <a:gd name="T64" fmla="*/ 0 h 553"/>
                  <a:gd name="T65" fmla="*/ 425 w 425"/>
                  <a:gd name="T66" fmla="*/ 553 h 55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25" h="553">
                    <a:moveTo>
                      <a:pt x="179" y="6"/>
                    </a:moveTo>
                    <a:lnTo>
                      <a:pt x="93" y="35"/>
                    </a:lnTo>
                    <a:lnTo>
                      <a:pt x="54" y="70"/>
                    </a:lnTo>
                    <a:lnTo>
                      <a:pt x="9" y="176"/>
                    </a:lnTo>
                    <a:lnTo>
                      <a:pt x="0" y="256"/>
                    </a:lnTo>
                    <a:lnTo>
                      <a:pt x="13" y="336"/>
                    </a:lnTo>
                    <a:lnTo>
                      <a:pt x="41" y="432"/>
                    </a:lnTo>
                    <a:lnTo>
                      <a:pt x="86" y="505"/>
                    </a:lnTo>
                    <a:lnTo>
                      <a:pt x="163" y="540"/>
                    </a:lnTo>
                    <a:lnTo>
                      <a:pt x="221" y="553"/>
                    </a:lnTo>
                    <a:lnTo>
                      <a:pt x="285" y="553"/>
                    </a:lnTo>
                    <a:lnTo>
                      <a:pt x="365" y="518"/>
                    </a:lnTo>
                    <a:lnTo>
                      <a:pt x="416" y="441"/>
                    </a:lnTo>
                    <a:lnTo>
                      <a:pt x="425" y="374"/>
                    </a:lnTo>
                    <a:lnTo>
                      <a:pt x="403" y="281"/>
                    </a:lnTo>
                    <a:lnTo>
                      <a:pt x="387" y="192"/>
                    </a:lnTo>
                    <a:lnTo>
                      <a:pt x="371" y="131"/>
                    </a:lnTo>
                    <a:lnTo>
                      <a:pt x="349" y="67"/>
                    </a:lnTo>
                    <a:lnTo>
                      <a:pt x="294" y="9"/>
                    </a:lnTo>
                    <a:lnTo>
                      <a:pt x="233" y="0"/>
                    </a:lnTo>
                    <a:lnTo>
                      <a:pt x="179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761800"/>
                  </a:gs>
                  <a:gs pos="50000">
                    <a:srgbClr val="FF3300"/>
                  </a:gs>
                  <a:gs pos="100000">
                    <a:srgbClr val="761800"/>
                  </a:gs>
                </a:gsLst>
                <a:lin ang="189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CH" altLang="it-IT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973" name="Freeform 56">
                <a:extLst>
                  <a:ext uri="{FF2B5EF4-FFF2-40B4-BE49-F238E27FC236}">
                    <a16:creationId xmlns:a16="http://schemas.microsoft.com/office/drawing/2014/main" id="{2FD19CDB-C54B-9A40-8238-4598BF6FAD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82" y="2766"/>
                <a:ext cx="157" cy="435"/>
              </a:xfrm>
              <a:custGeom>
                <a:avLst/>
                <a:gdLst>
                  <a:gd name="T0" fmla="*/ 71 w 157"/>
                  <a:gd name="T1" fmla="*/ 3 h 384"/>
                  <a:gd name="T2" fmla="*/ 23 w 157"/>
                  <a:gd name="T3" fmla="*/ 0 h 384"/>
                  <a:gd name="T4" fmla="*/ 10 w 157"/>
                  <a:gd name="T5" fmla="*/ 22 h 384"/>
                  <a:gd name="T6" fmla="*/ 4 w 157"/>
                  <a:gd name="T7" fmla="*/ 58 h 384"/>
                  <a:gd name="T8" fmla="*/ 0 w 157"/>
                  <a:gd name="T9" fmla="*/ 123 h 384"/>
                  <a:gd name="T10" fmla="*/ 7 w 157"/>
                  <a:gd name="T11" fmla="*/ 203 h 384"/>
                  <a:gd name="T12" fmla="*/ 23 w 157"/>
                  <a:gd name="T13" fmla="*/ 290 h 384"/>
                  <a:gd name="T14" fmla="*/ 48 w 157"/>
                  <a:gd name="T15" fmla="*/ 348 h 384"/>
                  <a:gd name="T16" fmla="*/ 93 w 157"/>
                  <a:gd name="T17" fmla="*/ 399 h 384"/>
                  <a:gd name="T18" fmla="*/ 132 w 157"/>
                  <a:gd name="T19" fmla="*/ 435 h 384"/>
                  <a:gd name="T20" fmla="*/ 157 w 157"/>
                  <a:gd name="T21" fmla="*/ 370 h 384"/>
                  <a:gd name="T22" fmla="*/ 141 w 157"/>
                  <a:gd name="T23" fmla="*/ 290 h 384"/>
                  <a:gd name="T24" fmla="*/ 116 w 157"/>
                  <a:gd name="T25" fmla="*/ 199 h 384"/>
                  <a:gd name="T26" fmla="*/ 100 w 157"/>
                  <a:gd name="T27" fmla="*/ 127 h 384"/>
                  <a:gd name="T28" fmla="*/ 93 w 157"/>
                  <a:gd name="T29" fmla="*/ 54 h 384"/>
                  <a:gd name="T30" fmla="*/ 71 w 157"/>
                  <a:gd name="T31" fmla="*/ 3 h 38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57"/>
                  <a:gd name="T49" fmla="*/ 0 h 384"/>
                  <a:gd name="T50" fmla="*/ 157 w 157"/>
                  <a:gd name="T51" fmla="*/ 384 h 38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57" h="384">
                    <a:moveTo>
                      <a:pt x="71" y="3"/>
                    </a:moveTo>
                    <a:lnTo>
                      <a:pt x="23" y="0"/>
                    </a:lnTo>
                    <a:lnTo>
                      <a:pt x="10" y="19"/>
                    </a:lnTo>
                    <a:lnTo>
                      <a:pt x="4" y="51"/>
                    </a:lnTo>
                    <a:lnTo>
                      <a:pt x="0" y="109"/>
                    </a:lnTo>
                    <a:lnTo>
                      <a:pt x="7" y="179"/>
                    </a:lnTo>
                    <a:lnTo>
                      <a:pt x="23" y="256"/>
                    </a:lnTo>
                    <a:lnTo>
                      <a:pt x="48" y="307"/>
                    </a:lnTo>
                    <a:lnTo>
                      <a:pt x="93" y="352"/>
                    </a:lnTo>
                    <a:lnTo>
                      <a:pt x="132" y="384"/>
                    </a:lnTo>
                    <a:lnTo>
                      <a:pt x="157" y="327"/>
                    </a:lnTo>
                    <a:lnTo>
                      <a:pt x="141" y="256"/>
                    </a:lnTo>
                    <a:lnTo>
                      <a:pt x="116" y="176"/>
                    </a:lnTo>
                    <a:lnTo>
                      <a:pt x="100" y="112"/>
                    </a:lnTo>
                    <a:lnTo>
                      <a:pt x="93" y="48"/>
                    </a:lnTo>
                    <a:lnTo>
                      <a:pt x="71" y="3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CEC2"/>
                  </a:gs>
                  <a:gs pos="100000">
                    <a:srgbClr val="FF3300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CH" altLang="it-IT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974" name="Freeform 57">
                <a:extLst>
                  <a:ext uri="{FF2B5EF4-FFF2-40B4-BE49-F238E27FC236}">
                    <a16:creationId xmlns:a16="http://schemas.microsoft.com/office/drawing/2014/main" id="{786D5460-C3F9-DA40-BDD4-6171471F0D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89" y="2774"/>
                <a:ext cx="144" cy="402"/>
              </a:xfrm>
              <a:custGeom>
                <a:avLst/>
                <a:gdLst>
                  <a:gd name="T0" fmla="*/ 70 w 144"/>
                  <a:gd name="T1" fmla="*/ 14 h 355"/>
                  <a:gd name="T2" fmla="*/ 54 w 144"/>
                  <a:gd name="T3" fmla="*/ 0 h 355"/>
                  <a:gd name="T4" fmla="*/ 13 w 144"/>
                  <a:gd name="T5" fmla="*/ 14 h 355"/>
                  <a:gd name="T6" fmla="*/ 0 w 144"/>
                  <a:gd name="T7" fmla="*/ 54 h 355"/>
                  <a:gd name="T8" fmla="*/ 6 w 144"/>
                  <a:gd name="T9" fmla="*/ 101 h 355"/>
                  <a:gd name="T10" fmla="*/ 9 w 144"/>
                  <a:gd name="T11" fmla="*/ 140 h 355"/>
                  <a:gd name="T12" fmla="*/ 19 w 144"/>
                  <a:gd name="T13" fmla="*/ 188 h 355"/>
                  <a:gd name="T14" fmla="*/ 19 w 144"/>
                  <a:gd name="T15" fmla="*/ 260 h 355"/>
                  <a:gd name="T16" fmla="*/ 25 w 144"/>
                  <a:gd name="T17" fmla="*/ 326 h 355"/>
                  <a:gd name="T18" fmla="*/ 67 w 144"/>
                  <a:gd name="T19" fmla="*/ 380 h 355"/>
                  <a:gd name="T20" fmla="*/ 109 w 144"/>
                  <a:gd name="T21" fmla="*/ 402 h 355"/>
                  <a:gd name="T22" fmla="*/ 137 w 144"/>
                  <a:gd name="T23" fmla="*/ 394 h 355"/>
                  <a:gd name="T24" fmla="*/ 144 w 144"/>
                  <a:gd name="T25" fmla="*/ 344 h 35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44"/>
                  <a:gd name="T40" fmla="*/ 0 h 355"/>
                  <a:gd name="T41" fmla="*/ 144 w 144"/>
                  <a:gd name="T42" fmla="*/ 355 h 35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44" h="355">
                    <a:moveTo>
                      <a:pt x="70" y="12"/>
                    </a:moveTo>
                    <a:lnTo>
                      <a:pt x="54" y="0"/>
                    </a:lnTo>
                    <a:lnTo>
                      <a:pt x="13" y="12"/>
                    </a:lnTo>
                    <a:lnTo>
                      <a:pt x="0" y="48"/>
                    </a:lnTo>
                    <a:lnTo>
                      <a:pt x="6" y="89"/>
                    </a:lnTo>
                    <a:lnTo>
                      <a:pt x="9" y="124"/>
                    </a:lnTo>
                    <a:lnTo>
                      <a:pt x="19" y="166"/>
                    </a:lnTo>
                    <a:lnTo>
                      <a:pt x="19" y="230"/>
                    </a:lnTo>
                    <a:lnTo>
                      <a:pt x="25" y="288"/>
                    </a:lnTo>
                    <a:lnTo>
                      <a:pt x="67" y="336"/>
                    </a:lnTo>
                    <a:lnTo>
                      <a:pt x="109" y="355"/>
                    </a:lnTo>
                    <a:lnTo>
                      <a:pt x="137" y="348"/>
                    </a:lnTo>
                    <a:lnTo>
                      <a:pt x="144" y="304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CH" altLang="it-IT" sz="240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26971" name="Freeform 58">
              <a:extLst>
                <a:ext uri="{FF2B5EF4-FFF2-40B4-BE49-F238E27FC236}">
                  <a16:creationId xmlns:a16="http://schemas.microsoft.com/office/drawing/2014/main" id="{E78F0F25-0326-054C-8E3E-49A59A179E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9" y="2505"/>
              <a:ext cx="339" cy="120"/>
            </a:xfrm>
            <a:custGeom>
              <a:avLst/>
              <a:gdLst>
                <a:gd name="T0" fmla="*/ 0 w 339"/>
                <a:gd name="T1" fmla="*/ 75 h 120"/>
                <a:gd name="T2" fmla="*/ 22 w 339"/>
                <a:gd name="T3" fmla="*/ 53 h 120"/>
                <a:gd name="T4" fmla="*/ 61 w 339"/>
                <a:gd name="T5" fmla="*/ 26 h 120"/>
                <a:gd name="T6" fmla="*/ 114 w 339"/>
                <a:gd name="T7" fmla="*/ 15 h 120"/>
                <a:gd name="T8" fmla="*/ 172 w 339"/>
                <a:gd name="T9" fmla="*/ 0 h 120"/>
                <a:gd name="T10" fmla="*/ 232 w 339"/>
                <a:gd name="T11" fmla="*/ 10 h 120"/>
                <a:gd name="T12" fmla="*/ 281 w 339"/>
                <a:gd name="T13" fmla="*/ 21 h 120"/>
                <a:gd name="T14" fmla="*/ 323 w 339"/>
                <a:gd name="T15" fmla="*/ 48 h 120"/>
                <a:gd name="T16" fmla="*/ 339 w 339"/>
                <a:gd name="T17" fmla="*/ 89 h 120"/>
                <a:gd name="T18" fmla="*/ 323 w 339"/>
                <a:gd name="T19" fmla="*/ 112 h 120"/>
                <a:gd name="T20" fmla="*/ 284 w 339"/>
                <a:gd name="T21" fmla="*/ 120 h 120"/>
                <a:gd name="T22" fmla="*/ 204 w 339"/>
                <a:gd name="T23" fmla="*/ 115 h 120"/>
                <a:gd name="T24" fmla="*/ 101 w 339"/>
                <a:gd name="T25" fmla="*/ 102 h 120"/>
                <a:gd name="T26" fmla="*/ 29 w 339"/>
                <a:gd name="T27" fmla="*/ 113 h 120"/>
                <a:gd name="T28" fmla="*/ 9 w 339"/>
                <a:gd name="T29" fmla="*/ 109 h 120"/>
                <a:gd name="T30" fmla="*/ 0 w 339"/>
                <a:gd name="T31" fmla="*/ 75 h 12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39"/>
                <a:gd name="T49" fmla="*/ 0 h 120"/>
                <a:gd name="T50" fmla="*/ 339 w 339"/>
                <a:gd name="T51" fmla="*/ 120 h 12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39" h="120">
                  <a:moveTo>
                    <a:pt x="0" y="75"/>
                  </a:moveTo>
                  <a:lnTo>
                    <a:pt x="22" y="53"/>
                  </a:lnTo>
                  <a:lnTo>
                    <a:pt x="61" y="26"/>
                  </a:lnTo>
                  <a:lnTo>
                    <a:pt x="114" y="15"/>
                  </a:lnTo>
                  <a:lnTo>
                    <a:pt x="172" y="0"/>
                  </a:lnTo>
                  <a:lnTo>
                    <a:pt x="232" y="10"/>
                  </a:lnTo>
                  <a:lnTo>
                    <a:pt x="281" y="21"/>
                  </a:lnTo>
                  <a:lnTo>
                    <a:pt x="323" y="48"/>
                  </a:lnTo>
                  <a:lnTo>
                    <a:pt x="339" y="89"/>
                  </a:lnTo>
                  <a:lnTo>
                    <a:pt x="323" y="112"/>
                  </a:lnTo>
                  <a:lnTo>
                    <a:pt x="284" y="120"/>
                  </a:lnTo>
                  <a:lnTo>
                    <a:pt x="204" y="115"/>
                  </a:lnTo>
                  <a:lnTo>
                    <a:pt x="101" y="102"/>
                  </a:lnTo>
                  <a:lnTo>
                    <a:pt x="29" y="113"/>
                  </a:lnTo>
                  <a:lnTo>
                    <a:pt x="9" y="109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CH" altLang="it-IT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26655" name="Group 59">
            <a:extLst>
              <a:ext uri="{FF2B5EF4-FFF2-40B4-BE49-F238E27FC236}">
                <a16:creationId xmlns:a16="http://schemas.microsoft.com/office/drawing/2014/main" id="{1EE24EAF-3547-9948-A3DC-4033E378CDC2}"/>
              </a:ext>
            </a:extLst>
          </p:cNvPr>
          <p:cNvGrpSpPr>
            <a:grpSpLocks/>
          </p:cNvGrpSpPr>
          <p:nvPr/>
        </p:nvGrpSpPr>
        <p:grpSpPr bwMode="auto">
          <a:xfrm>
            <a:off x="6172200" y="3733800"/>
            <a:ext cx="2006600" cy="2330450"/>
            <a:chOff x="4039" y="2390"/>
            <a:chExt cx="1264" cy="1468"/>
          </a:xfrm>
        </p:grpSpPr>
        <p:sp>
          <p:nvSpPr>
            <p:cNvPr id="26910" name="Freeform 60">
              <a:extLst>
                <a:ext uri="{FF2B5EF4-FFF2-40B4-BE49-F238E27FC236}">
                  <a16:creationId xmlns:a16="http://schemas.microsoft.com/office/drawing/2014/main" id="{55DF7A16-759E-4D4F-A233-9721ECE367F7}"/>
                </a:ext>
              </a:extLst>
            </p:cNvPr>
            <p:cNvSpPr>
              <a:spLocks/>
            </p:cNvSpPr>
            <p:nvPr/>
          </p:nvSpPr>
          <p:spPr bwMode="auto">
            <a:xfrm rot="5679431">
              <a:off x="4517" y="2759"/>
              <a:ext cx="393" cy="1004"/>
            </a:xfrm>
            <a:custGeom>
              <a:avLst/>
              <a:gdLst>
                <a:gd name="T0" fmla="*/ 47 w 342"/>
                <a:gd name="T1" fmla="*/ 138 h 858"/>
                <a:gd name="T2" fmla="*/ 80 w 342"/>
                <a:gd name="T3" fmla="*/ 169 h 858"/>
                <a:gd name="T4" fmla="*/ 117 w 342"/>
                <a:gd name="T5" fmla="*/ 281 h 858"/>
                <a:gd name="T6" fmla="*/ 165 w 342"/>
                <a:gd name="T7" fmla="*/ 434 h 858"/>
                <a:gd name="T8" fmla="*/ 199 w 342"/>
                <a:gd name="T9" fmla="*/ 565 h 858"/>
                <a:gd name="T10" fmla="*/ 239 w 342"/>
                <a:gd name="T11" fmla="*/ 659 h 858"/>
                <a:gd name="T12" fmla="*/ 313 w 342"/>
                <a:gd name="T13" fmla="*/ 768 h 858"/>
                <a:gd name="T14" fmla="*/ 346 w 342"/>
                <a:gd name="T15" fmla="*/ 854 h 858"/>
                <a:gd name="T16" fmla="*/ 353 w 342"/>
                <a:gd name="T17" fmla="*/ 970 h 858"/>
                <a:gd name="T18" fmla="*/ 349 w 342"/>
                <a:gd name="T19" fmla="*/ 1004 h 858"/>
                <a:gd name="T20" fmla="*/ 360 w 342"/>
                <a:gd name="T21" fmla="*/ 902 h 858"/>
                <a:gd name="T22" fmla="*/ 386 w 342"/>
                <a:gd name="T23" fmla="*/ 940 h 858"/>
                <a:gd name="T24" fmla="*/ 368 w 342"/>
                <a:gd name="T25" fmla="*/ 868 h 858"/>
                <a:gd name="T26" fmla="*/ 393 w 342"/>
                <a:gd name="T27" fmla="*/ 876 h 858"/>
                <a:gd name="T28" fmla="*/ 334 w 342"/>
                <a:gd name="T29" fmla="*/ 768 h 858"/>
                <a:gd name="T30" fmla="*/ 328 w 342"/>
                <a:gd name="T31" fmla="*/ 689 h 858"/>
                <a:gd name="T32" fmla="*/ 309 w 342"/>
                <a:gd name="T33" fmla="*/ 596 h 858"/>
                <a:gd name="T34" fmla="*/ 283 w 342"/>
                <a:gd name="T35" fmla="*/ 498 h 858"/>
                <a:gd name="T36" fmla="*/ 213 w 342"/>
                <a:gd name="T37" fmla="*/ 359 h 858"/>
                <a:gd name="T38" fmla="*/ 147 w 342"/>
                <a:gd name="T39" fmla="*/ 228 h 858"/>
                <a:gd name="T40" fmla="*/ 107 w 342"/>
                <a:gd name="T41" fmla="*/ 101 h 858"/>
                <a:gd name="T42" fmla="*/ 95 w 342"/>
                <a:gd name="T43" fmla="*/ 0 h 858"/>
                <a:gd name="T44" fmla="*/ 95 w 342"/>
                <a:gd name="T45" fmla="*/ 131 h 858"/>
                <a:gd name="T46" fmla="*/ 65 w 342"/>
                <a:gd name="T47" fmla="*/ 112 h 858"/>
                <a:gd name="T48" fmla="*/ 107 w 342"/>
                <a:gd name="T49" fmla="*/ 172 h 858"/>
                <a:gd name="T50" fmla="*/ 0 w 342"/>
                <a:gd name="T51" fmla="*/ 97 h 858"/>
                <a:gd name="T52" fmla="*/ 47 w 342"/>
                <a:gd name="T53" fmla="*/ 138 h 85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42"/>
                <a:gd name="T82" fmla="*/ 0 h 858"/>
                <a:gd name="T83" fmla="*/ 342 w 342"/>
                <a:gd name="T84" fmla="*/ 858 h 858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42" h="858">
                  <a:moveTo>
                    <a:pt x="41" y="118"/>
                  </a:moveTo>
                  <a:lnTo>
                    <a:pt x="70" y="144"/>
                  </a:lnTo>
                  <a:lnTo>
                    <a:pt x="102" y="240"/>
                  </a:lnTo>
                  <a:lnTo>
                    <a:pt x="144" y="371"/>
                  </a:lnTo>
                  <a:lnTo>
                    <a:pt x="173" y="483"/>
                  </a:lnTo>
                  <a:lnTo>
                    <a:pt x="208" y="563"/>
                  </a:lnTo>
                  <a:lnTo>
                    <a:pt x="272" y="656"/>
                  </a:lnTo>
                  <a:lnTo>
                    <a:pt x="301" y="730"/>
                  </a:lnTo>
                  <a:lnTo>
                    <a:pt x="307" y="829"/>
                  </a:lnTo>
                  <a:lnTo>
                    <a:pt x="304" y="858"/>
                  </a:lnTo>
                  <a:lnTo>
                    <a:pt x="313" y="771"/>
                  </a:lnTo>
                  <a:lnTo>
                    <a:pt x="336" y="803"/>
                  </a:lnTo>
                  <a:lnTo>
                    <a:pt x="320" y="742"/>
                  </a:lnTo>
                  <a:lnTo>
                    <a:pt x="342" y="749"/>
                  </a:lnTo>
                  <a:lnTo>
                    <a:pt x="291" y="656"/>
                  </a:lnTo>
                  <a:lnTo>
                    <a:pt x="285" y="589"/>
                  </a:lnTo>
                  <a:lnTo>
                    <a:pt x="269" y="509"/>
                  </a:lnTo>
                  <a:lnTo>
                    <a:pt x="246" y="426"/>
                  </a:lnTo>
                  <a:lnTo>
                    <a:pt x="185" y="307"/>
                  </a:lnTo>
                  <a:lnTo>
                    <a:pt x="128" y="195"/>
                  </a:lnTo>
                  <a:lnTo>
                    <a:pt x="93" y="86"/>
                  </a:lnTo>
                  <a:lnTo>
                    <a:pt x="83" y="0"/>
                  </a:lnTo>
                  <a:lnTo>
                    <a:pt x="83" y="112"/>
                  </a:lnTo>
                  <a:lnTo>
                    <a:pt x="57" y="96"/>
                  </a:lnTo>
                  <a:lnTo>
                    <a:pt x="93" y="147"/>
                  </a:lnTo>
                  <a:lnTo>
                    <a:pt x="0" y="83"/>
                  </a:lnTo>
                  <a:lnTo>
                    <a:pt x="41" y="118"/>
                  </a:lnTo>
                  <a:close/>
                </a:path>
              </a:pathLst>
            </a:custGeom>
            <a:solidFill>
              <a:srgbClr val="0080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CH" altLang="it-IT" sz="2400">
                <a:latin typeface="Times New Roman" panose="02020603050405020304" pitchFamily="18" charset="0"/>
              </a:endParaRPr>
            </a:p>
          </p:txBody>
        </p:sp>
        <p:sp>
          <p:nvSpPr>
            <p:cNvPr id="26911" name="Freeform 61">
              <a:extLst>
                <a:ext uri="{FF2B5EF4-FFF2-40B4-BE49-F238E27FC236}">
                  <a16:creationId xmlns:a16="http://schemas.microsoft.com/office/drawing/2014/main" id="{0F2310D2-D10F-2A41-AEAA-0872B4EF83A6}"/>
                </a:ext>
              </a:extLst>
            </p:cNvPr>
            <p:cNvSpPr>
              <a:spLocks/>
            </p:cNvSpPr>
            <p:nvPr/>
          </p:nvSpPr>
          <p:spPr bwMode="auto">
            <a:xfrm rot="6093354">
              <a:off x="4655" y="3242"/>
              <a:ext cx="77" cy="109"/>
            </a:xfrm>
            <a:custGeom>
              <a:avLst/>
              <a:gdLst>
                <a:gd name="T0" fmla="*/ 7 w 67"/>
                <a:gd name="T1" fmla="*/ 0 h 93"/>
                <a:gd name="T2" fmla="*/ 0 w 67"/>
                <a:gd name="T3" fmla="*/ 34 h 93"/>
                <a:gd name="T4" fmla="*/ 22 w 67"/>
                <a:gd name="T5" fmla="*/ 64 h 93"/>
                <a:gd name="T6" fmla="*/ 40 w 67"/>
                <a:gd name="T7" fmla="*/ 98 h 93"/>
                <a:gd name="T8" fmla="*/ 69 w 67"/>
                <a:gd name="T9" fmla="*/ 109 h 93"/>
                <a:gd name="T10" fmla="*/ 77 w 67"/>
                <a:gd name="T11" fmla="*/ 83 h 93"/>
                <a:gd name="T12" fmla="*/ 59 w 67"/>
                <a:gd name="T13" fmla="*/ 49 h 93"/>
                <a:gd name="T14" fmla="*/ 44 w 67"/>
                <a:gd name="T15" fmla="*/ 0 h 93"/>
                <a:gd name="T16" fmla="*/ 7 w 67"/>
                <a:gd name="T17" fmla="*/ 0 h 9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7"/>
                <a:gd name="T28" fmla="*/ 0 h 93"/>
                <a:gd name="T29" fmla="*/ 67 w 67"/>
                <a:gd name="T30" fmla="*/ 93 h 9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7" h="93">
                  <a:moveTo>
                    <a:pt x="6" y="0"/>
                  </a:moveTo>
                  <a:lnTo>
                    <a:pt x="0" y="29"/>
                  </a:lnTo>
                  <a:lnTo>
                    <a:pt x="19" y="55"/>
                  </a:lnTo>
                  <a:lnTo>
                    <a:pt x="35" y="84"/>
                  </a:lnTo>
                  <a:lnTo>
                    <a:pt x="60" y="93"/>
                  </a:lnTo>
                  <a:lnTo>
                    <a:pt x="67" y="71"/>
                  </a:lnTo>
                  <a:lnTo>
                    <a:pt x="51" y="42"/>
                  </a:lnTo>
                  <a:lnTo>
                    <a:pt x="38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CH" altLang="it-IT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26912" name="Group 62">
              <a:extLst>
                <a:ext uri="{FF2B5EF4-FFF2-40B4-BE49-F238E27FC236}">
                  <a16:creationId xmlns:a16="http://schemas.microsoft.com/office/drawing/2014/main" id="{EECAD551-55BF-9849-82F3-B9E7B81113AA}"/>
                </a:ext>
              </a:extLst>
            </p:cNvPr>
            <p:cNvGrpSpPr>
              <a:grpSpLocks/>
            </p:cNvGrpSpPr>
            <p:nvPr/>
          </p:nvGrpSpPr>
          <p:grpSpPr bwMode="auto">
            <a:xfrm rot="-1562779">
              <a:off x="4534" y="3286"/>
              <a:ext cx="80" cy="114"/>
              <a:chOff x="3973" y="3606"/>
              <a:chExt cx="80" cy="114"/>
            </a:xfrm>
          </p:grpSpPr>
          <p:sp>
            <p:nvSpPr>
              <p:cNvPr id="26965" name="Line 63">
                <a:extLst>
                  <a:ext uri="{FF2B5EF4-FFF2-40B4-BE49-F238E27FC236}">
                    <a16:creationId xmlns:a16="http://schemas.microsoft.com/office/drawing/2014/main" id="{B3811F16-AF1C-064E-918C-9215F881BA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8500272" flipH="1" flipV="1">
                <a:off x="3973" y="3614"/>
                <a:ext cx="80" cy="106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6966" name="Line 64">
                <a:extLst>
                  <a:ext uri="{FF2B5EF4-FFF2-40B4-BE49-F238E27FC236}">
                    <a16:creationId xmlns:a16="http://schemas.microsoft.com/office/drawing/2014/main" id="{D3AE50DC-E3B9-B047-96D2-CB4635F6D4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8500272" flipH="1" flipV="1">
                <a:off x="3985" y="3606"/>
                <a:ext cx="65" cy="88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6967" name="Line 65">
                <a:extLst>
                  <a:ext uri="{FF2B5EF4-FFF2-40B4-BE49-F238E27FC236}">
                    <a16:creationId xmlns:a16="http://schemas.microsoft.com/office/drawing/2014/main" id="{560F553C-FCE2-C947-93A7-CEA2EF42E2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8500272" flipH="1" flipV="1">
                <a:off x="3997" y="3611"/>
                <a:ext cx="26" cy="38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26913" name="Freeform 66">
              <a:extLst>
                <a:ext uri="{FF2B5EF4-FFF2-40B4-BE49-F238E27FC236}">
                  <a16:creationId xmlns:a16="http://schemas.microsoft.com/office/drawing/2014/main" id="{0F1C9A07-8FB8-A844-AA29-6CB9C9CD55AA}"/>
                </a:ext>
              </a:extLst>
            </p:cNvPr>
            <p:cNvSpPr>
              <a:spLocks/>
            </p:cNvSpPr>
            <p:nvPr/>
          </p:nvSpPr>
          <p:spPr bwMode="auto">
            <a:xfrm rot="6093354" flipV="1">
              <a:off x="4046" y="3069"/>
              <a:ext cx="1147" cy="431"/>
            </a:xfrm>
            <a:custGeom>
              <a:avLst/>
              <a:gdLst>
                <a:gd name="T0" fmla="*/ 0 w 1147"/>
                <a:gd name="T1" fmla="*/ 431 h 302"/>
                <a:gd name="T2" fmla="*/ 115 w 1147"/>
                <a:gd name="T3" fmla="*/ 370 h 302"/>
                <a:gd name="T4" fmla="*/ 235 w 1147"/>
                <a:gd name="T5" fmla="*/ 355 h 302"/>
                <a:gd name="T6" fmla="*/ 374 w 1147"/>
                <a:gd name="T7" fmla="*/ 377 h 302"/>
                <a:gd name="T8" fmla="*/ 523 w 1147"/>
                <a:gd name="T9" fmla="*/ 390 h 302"/>
                <a:gd name="T10" fmla="*/ 677 w 1147"/>
                <a:gd name="T11" fmla="*/ 362 h 302"/>
                <a:gd name="T12" fmla="*/ 773 w 1147"/>
                <a:gd name="T13" fmla="*/ 294 h 302"/>
                <a:gd name="T14" fmla="*/ 946 w 1147"/>
                <a:gd name="T15" fmla="*/ 157 h 302"/>
                <a:gd name="T16" fmla="*/ 1032 w 1147"/>
                <a:gd name="T17" fmla="*/ 69 h 302"/>
                <a:gd name="T18" fmla="*/ 1147 w 1147"/>
                <a:gd name="T19" fmla="*/ 0 h 3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7"/>
                <a:gd name="T31" fmla="*/ 0 h 302"/>
                <a:gd name="T32" fmla="*/ 1147 w 1147"/>
                <a:gd name="T33" fmla="*/ 302 h 30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7" h="302">
                  <a:moveTo>
                    <a:pt x="0" y="302"/>
                  </a:moveTo>
                  <a:lnTo>
                    <a:pt x="115" y="259"/>
                  </a:lnTo>
                  <a:lnTo>
                    <a:pt x="235" y="249"/>
                  </a:lnTo>
                  <a:lnTo>
                    <a:pt x="374" y="264"/>
                  </a:lnTo>
                  <a:lnTo>
                    <a:pt x="523" y="273"/>
                  </a:lnTo>
                  <a:lnTo>
                    <a:pt x="677" y="254"/>
                  </a:lnTo>
                  <a:lnTo>
                    <a:pt x="773" y="206"/>
                  </a:lnTo>
                  <a:lnTo>
                    <a:pt x="946" y="110"/>
                  </a:lnTo>
                  <a:lnTo>
                    <a:pt x="1032" y="48"/>
                  </a:lnTo>
                  <a:lnTo>
                    <a:pt x="1147" y="0"/>
                  </a:lnTo>
                </a:path>
              </a:pathLst>
            </a:custGeom>
            <a:noFill/>
            <a:ln w="19050">
              <a:solidFill>
                <a:srgbClr val="FF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CH" altLang="it-IT" sz="2400">
                <a:latin typeface="Times New Roman" panose="02020603050405020304" pitchFamily="18" charset="0"/>
              </a:endParaRPr>
            </a:p>
          </p:txBody>
        </p:sp>
        <p:sp>
          <p:nvSpPr>
            <p:cNvPr id="26914" name="Freeform 67">
              <a:extLst>
                <a:ext uri="{FF2B5EF4-FFF2-40B4-BE49-F238E27FC236}">
                  <a16:creationId xmlns:a16="http://schemas.microsoft.com/office/drawing/2014/main" id="{AA3E128E-F224-C94E-A885-6D2C1193889C}"/>
                </a:ext>
              </a:extLst>
            </p:cNvPr>
            <p:cNvSpPr>
              <a:spLocks/>
            </p:cNvSpPr>
            <p:nvPr/>
          </p:nvSpPr>
          <p:spPr bwMode="auto">
            <a:xfrm rot="-1562779">
              <a:off x="4289" y="2773"/>
              <a:ext cx="507" cy="973"/>
            </a:xfrm>
            <a:custGeom>
              <a:avLst/>
              <a:gdLst>
                <a:gd name="T0" fmla="*/ 507 w 507"/>
                <a:gd name="T1" fmla="*/ 0 h 973"/>
                <a:gd name="T2" fmla="*/ 461 w 507"/>
                <a:gd name="T3" fmla="*/ 130 h 973"/>
                <a:gd name="T4" fmla="*/ 385 w 507"/>
                <a:gd name="T5" fmla="*/ 245 h 973"/>
                <a:gd name="T6" fmla="*/ 276 w 507"/>
                <a:gd name="T7" fmla="*/ 362 h 973"/>
                <a:gd name="T8" fmla="*/ 165 w 507"/>
                <a:gd name="T9" fmla="*/ 491 h 973"/>
                <a:gd name="T10" fmla="*/ 73 w 507"/>
                <a:gd name="T11" fmla="*/ 642 h 973"/>
                <a:gd name="T12" fmla="*/ 44 w 507"/>
                <a:gd name="T13" fmla="*/ 759 h 973"/>
                <a:gd name="T14" fmla="*/ 0 w 507"/>
                <a:gd name="T15" fmla="*/ 973 h 97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07"/>
                <a:gd name="T25" fmla="*/ 0 h 973"/>
                <a:gd name="T26" fmla="*/ 507 w 507"/>
                <a:gd name="T27" fmla="*/ 973 h 97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07" h="973">
                  <a:moveTo>
                    <a:pt x="507" y="0"/>
                  </a:moveTo>
                  <a:lnTo>
                    <a:pt x="461" y="130"/>
                  </a:lnTo>
                  <a:lnTo>
                    <a:pt x="385" y="245"/>
                  </a:lnTo>
                  <a:lnTo>
                    <a:pt x="276" y="362"/>
                  </a:lnTo>
                  <a:lnTo>
                    <a:pt x="165" y="491"/>
                  </a:lnTo>
                  <a:lnTo>
                    <a:pt x="73" y="642"/>
                  </a:lnTo>
                  <a:lnTo>
                    <a:pt x="44" y="759"/>
                  </a:lnTo>
                  <a:lnTo>
                    <a:pt x="0" y="973"/>
                  </a:lnTo>
                </a:path>
              </a:pathLst>
            </a:custGeom>
            <a:noFill/>
            <a:ln w="19050">
              <a:solidFill>
                <a:srgbClr val="FF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CH" altLang="it-IT" sz="2400">
                <a:latin typeface="Times New Roman" panose="02020603050405020304" pitchFamily="18" charset="0"/>
              </a:endParaRPr>
            </a:p>
          </p:txBody>
        </p:sp>
        <p:sp>
          <p:nvSpPr>
            <p:cNvPr id="26915" name="Freeform 68">
              <a:extLst>
                <a:ext uri="{FF2B5EF4-FFF2-40B4-BE49-F238E27FC236}">
                  <a16:creationId xmlns:a16="http://schemas.microsoft.com/office/drawing/2014/main" id="{E2B56E4A-8D08-8249-8B55-4A4B22D1C34C}"/>
                </a:ext>
              </a:extLst>
            </p:cNvPr>
            <p:cNvSpPr>
              <a:spLocks/>
            </p:cNvSpPr>
            <p:nvPr/>
          </p:nvSpPr>
          <p:spPr bwMode="auto">
            <a:xfrm rot="-1562779">
              <a:off x="4289" y="2773"/>
              <a:ext cx="507" cy="973"/>
            </a:xfrm>
            <a:custGeom>
              <a:avLst/>
              <a:gdLst>
                <a:gd name="T0" fmla="*/ 507 w 507"/>
                <a:gd name="T1" fmla="*/ 0 h 973"/>
                <a:gd name="T2" fmla="*/ 461 w 507"/>
                <a:gd name="T3" fmla="*/ 130 h 973"/>
                <a:gd name="T4" fmla="*/ 385 w 507"/>
                <a:gd name="T5" fmla="*/ 245 h 973"/>
                <a:gd name="T6" fmla="*/ 276 w 507"/>
                <a:gd name="T7" fmla="*/ 362 h 973"/>
                <a:gd name="T8" fmla="*/ 165 w 507"/>
                <a:gd name="T9" fmla="*/ 491 h 973"/>
                <a:gd name="T10" fmla="*/ 73 w 507"/>
                <a:gd name="T11" fmla="*/ 642 h 973"/>
                <a:gd name="T12" fmla="*/ 44 w 507"/>
                <a:gd name="T13" fmla="*/ 759 h 973"/>
                <a:gd name="T14" fmla="*/ 0 w 507"/>
                <a:gd name="T15" fmla="*/ 973 h 97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07"/>
                <a:gd name="T25" fmla="*/ 0 h 973"/>
                <a:gd name="T26" fmla="*/ 507 w 507"/>
                <a:gd name="T27" fmla="*/ 973 h 97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07" h="973">
                  <a:moveTo>
                    <a:pt x="507" y="0"/>
                  </a:moveTo>
                  <a:lnTo>
                    <a:pt x="461" y="130"/>
                  </a:lnTo>
                  <a:lnTo>
                    <a:pt x="385" y="245"/>
                  </a:lnTo>
                  <a:lnTo>
                    <a:pt x="276" y="362"/>
                  </a:lnTo>
                  <a:lnTo>
                    <a:pt x="165" y="491"/>
                  </a:lnTo>
                  <a:lnTo>
                    <a:pt x="73" y="642"/>
                  </a:lnTo>
                  <a:lnTo>
                    <a:pt x="44" y="759"/>
                  </a:lnTo>
                  <a:lnTo>
                    <a:pt x="0" y="973"/>
                  </a:lnTo>
                </a:path>
              </a:pathLst>
            </a:custGeom>
            <a:noFill/>
            <a:ln w="19050">
              <a:solidFill>
                <a:srgbClr val="0000CC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CH" altLang="it-IT" sz="2400">
                <a:latin typeface="Times New Roman" panose="02020603050405020304" pitchFamily="18" charset="0"/>
              </a:endParaRPr>
            </a:p>
          </p:txBody>
        </p:sp>
        <p:sp>
          <p:nvSpPr>
            <p:cNvPr id="26916" name="Freeform 69">
              <a:extLst>
                <a:ext uri="{FF2B5EF4-FFF2-40B4-BE49-F238E27FC236}">
                  <a16:creationId xmlns:a16="http://schemas.microsoft.com/office/drawing/2014/main" id="{41ABA8FE-4D4E-494D-B2D6-553213200927}"/>
                </a:ext>
              </a:extLst>
            </p:cNvPr>
            <p:cNvSpPr>
              <a:spLocks/>
            </p:cNvSpPr>
            <p:nvPr/>
          </p:nvSpPr>
          <p:spPr bwMode="auto">
            <a:xfrm rot="8109758">
              <a:off x="4530" y="3171"/>
              <a:ext cx="89" cy="53"/>
            </a:xfrm>
            <a:custGeom>
              <a:avLst/>
              <a:gdLst>
                <a:gd name="T0" fmla="*/ 3 w 77"/>
                <a:gd name="T1" fmla="*/ 0 h 45"/>
                <a:gd name="T2" fmla="*/ 0 w 77"/>
                <a:gd name="T3" fmla="*/ 24 h 45"/>
                <a:gd name="T4" fmla="*/ 22 w 77"/>
                <a:gd name="T5" fmla="*/ 38 h 45"/>
                <a:gd name="T6" fmla="*/ 59 w 77"/>
                <a:gd name="T7" fmla="*/ 49 h 45"/>
                <a:gd name="T8" fmla="*/ 89 w 77"/>
                <a:gd name="T9" fmla="*/ 53 h 45"/>
                <a:gd name="T10" fmla="*/ 89 w 77"/>
                <a:gd name="T11" fmla="*/ 27 h 45"/>
                <a:gd name="T12" fmla="*/ 66 w 77"/>
                <a:gd name="T13" fmla="*/ 8 h 45"/>
                <a:gd name="T14" fmla="*/ 3 w 77"/>
                <a:gd name="T15" fmla="*/ 0 h 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7"/>
                <a:gd name="T25" fmla="*/ 0 h 45"/>
                <a:gd name="T26" fmla="*/ 77 w 77"/>
                <a:gd name="T27" fmla="*/ 45 h 4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7" h="45">
                  <a:moveTo>
                    <a:pt x="3" y="0"/>
                  </a:moveTo>
                  <a:lnTo>
                    <a:pt x="0" y="20"/>
                  </a:lnTo>
                  <a:lnTo>
                    <a:pt x="19" y="32"/>
                  </a:lnTo>
                  <a:lnTo>
                    <a:pt x="51" y="42"/>
                  </a:lnTo>
                  <a:lnTo>
                    <a:pt x="77" y="45"/>
                  </a:lnTo>
                  <a:lnTo>
                    <a:pt x="77" y="23"/>
                  </a:lnTo>
                  <a:lnTo>
                    <a:pt x="57" y="7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CH" altLang="it-IT" sz="2400">
                <a:latin typeface="Times New Roman" panose="02020603050405020304" pitchFamily="18" charset="0"/>
              </a:endParaRPr>
            </a:p>
          </p:txBody>
        </p:sp>
        <p:sp>
          <p:nvSpPr>
            <p:cNvPr id="26917" name="Line 70">
              <a:extLst>
                <a:ext uri="{FF2B5EF4-FFF2-40B4-BE49-F238E27FC236}">
                  <a16:creationId xmlns:a16="http://schemas.microsoft.com/office/drawing/2014/main" id="{9EAE240E-E413-E043-8C2B-4B822A40922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387645">
              <a:off x="4666" y="3037"/>
              <a:ext cx="85" cy="11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6918" name="Line 71">
              <a:extLst>
                <a:ext uri="{FF2B5EF4-FFF2-40B4-BE49-F238E27FC236}">
                  <a16:creationId xmlns:a16="http://schemas.microsoft.com/office/drawing/2014/main" id="{9FE8A1E0-C0C0-D249-A8E5-A38ADC0314B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387645">
              <a:off x="4649" y="3088"/>
              <a:ext cx="68" cy="89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6919" name="Line 72">
              <a:extLst>
                <a:ext uri="{FF2B5EF4-FFF2-40B4-BE49-F238E27FC236}">
                  <a16:creationId xmlns:a16="http://schemas.microsoft.com/office/drawing/2014/main" id="{052E575D-9117-0441-8251-20D6E4EBD19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602995">
              <a:off x="4420" y="3209"/>
              <a:ext cx="80" cy="106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6920" name="Line 73">
              <a:extLst>
                <a:ext uri="{FF2B5EF4-FFF2-40B4-BE49-F238E27FC236}">
                  <a16:creationId xmlns:a16="http://schemas.microsoft.com/office/drawing/2014/main" id="{97947644-2FA1-5C41-B176-5E46918C54C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602995">
              <a:off x="4436" y="3235"/>
              <a:ext cx="65" cy="8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6921" name="Line 74">
              <a:extLst>
                <a:ext uri="{FF2B5EF4-FFF2-40B4-BE49-F238E27FC236}">
                  <a16:creationId xmlns:a16="http://schemas.microsoft.com/office/drawing/2014/main" id="{64F12A59-CA28-DB46-A903-2DAFE45ADD1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602995">
              <a:off x="4477" y="3266"/>
              <a:ext cx="26" cy="3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6922" name="Freeform 75">
              <a:extLst>
                <a:ext uri="{FF2B5EF4-FFF2-40B4-BE49-F238E27FC236}">
                  <a16:creationId xmlns:a16="http://schemas.microsoft.com/office/drawing/2014/main" id="{1F582F18-C6DA-6843-B623-CE93684E1574}"/>
                </a:ext>
              </a:extLst>
            </p:cNvPr>
            <p:cNvSpPr>
              <a:spLocks/>
            </p:cNvSpPr>
            <p:nvPr/>
          </p:nvSpPr>
          <p:spPr bwMode="auto">
            <a:xfrm rot="6093354">
              <a:off x="4097" y="3047"/>
              <a:ext cx="1147" cy="302"/>
            </a:xfrm>
            <a:custGeom>
              <a:avLst/>
              <a:gdLst>
                <a:gd name="T0" fmla="*/ 0 w 1147"/>
                <a:gd name="T1" fmla="*/ 302 h 302"/>
                <a:gd name="T2" fmla="*/ 115 w 1147"/>
                <a:gd name="T3" fmla="*/ 259 h 302"/>
                <a:gd name="T4" fmla="*/ 235 w 1147"/>
                <a:gd name="T5" fmla="*/ 249 h 302"/>
                <a:gd name="T6" fmla="*/ 374 w 1147"/>
                <a:gd name="T7" fmla="*/ 264 h 302"/>
                <a:gd name="T8" fmla="*/ 523 w 1147"/>
                <a:gd name="T9" fmla="*/ 273 h 302"/>
                <a:gd name="T10" fmla="*/ 677 w 1147"/>
                <a:gd name="T11" fmla="*/ 254 h 302"/>
                <a:gd name="T12" fmla="*/ 773 w 1147"/>
                <a:gd name="T13" fmla="*/ 206 h 302"/>
                <a:gd name="T14" fmla="*/ 946 w 1147"/>
                <a:gd name="T15" fmla="*/ 110 h 302"/>
                <a:gd name="T16" fmla="*/ 1032 w 1147"/>
                <a:gd name="T17" fmla="*/ 48 h 302"/>
                <a:gd name="T18" fmla="*/ 1147 w 1147"/>
                <a:gd name="T19" fmla="*/ 0 h 3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7"/>
                <a:gd name="T31" fmla="*/ 0 h 302"/>
                <a:gd name="T32" fmla="*/ 1147 w 1147"/>
                <a:gd name="T33" fmla="*/ 302 h 30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7" h="302">
                  <a:moveTo>
                    <a:pt x="0" y="302"/>
                  </a:moveTo>
                  <a:lnTo>
                    <a:pt x="115" y="259"/>
                  </a:lnTo>
                  <a:lnTo>
                    <a:pt x="235" y="249"/>
                  </a:lnTo>
                  <a:lnTo>
                    <a:pt x="374" y="264"/>
                  </a:lnTo>
                  <a:lnTo>
                    <a:pt x="523" y="273"/>
                  </a:lnTo>
                  <a:lnTo>
                    <a:pt x="677" y="254"/>
                  </a:lnTo>
                  <a:lnTo>
                    <a:pt x="773" y="206"/>
                  </a:lnTo>
                  <a:lnTo>
                    <a:pt x="946" y="110"/>
                  </a:lnTo>
                  <a:lnTo>
                    <a:pt x="1032" y="48"/>
                  </a:lnTo>
                  <a:lnTo>
                    <a:pt x="1147" y="0"/>
                  </a:lnTo>
                </a:path>
              </a:pathLst>
            </a:custGeom>
            <a:noFill/>
            <a:ln w="19050">
              <a:solidFill>
                <a:srgbClr val="FF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CH" altLang="it-IT" sz="2400">
                <a:latin typeface="Times New Roman" panose="02020603050405020304" pitchFamily="18" charset="0"/>
              </a:endParaRPr>
            </a:p>
          </p:txBody>
        </p:sp>
        <p:sp>
          <p:nvSpPr>
            <p:cNvPr id="26923" name="Freeform 76">
              <a:extLst>
                <a:ext uri="{FF2B5EF4-FFF2-40B4-BE49-F238E27FC236}">
                  <a16:creationId xmlns:a16="http://schemas.microsoft.com/office/drawing/2014/main" id="{7BE0FDF7-FA16-A242-9053-08E196A5E330}"/>
                </a:ext>
              </a:extLst>
            </p:cNvPr>
            <p:cNvSpPr>
              <a:spLocks/>
            </p:cNvSpPr>
            <p:nvPr/>
          </p:nvSpPr>
          <p:spPr bwMode="auto">
            <a:xfrm rot="6093354">
              <a:off x="4097" y="3047"/>
              <a:ext cx="1147" cy="302"/>
            </a:xfrm>
            <a:custGeom>
              <a:avLst/>
              <a:gdLst>
                <a:gd name="T0" fmla="*/ 0 w 1147"/>
                <a:gd name="T1" fmla="*/ 302 h 302"/>
                <a:gd name="T2" fmla="*/ 115 w 1147"/>
                <a:gd name="T3" fmla="*/ 259 h 302"/>
                <a:gd name="T4" fmla="*/ 235 w 1147"/>
                <a:gd name="T5" fmla="*/ 249 h 302"/>
                <a:gd name="T6" fmla="*/ 374 w 1147"/>
                <a:gd name="T7" fmla="*/ 264 h 302"/>
                <a:gd name="T8" fmla="*/ 523 w 1147"/>
                <a:gd name="T9" fmla="*/ 273 h 302"/>
                <a:gd name="T10" fmla="*/ 677 w 1147"/>
                <a:gd name="T11" fmla="*/ 254 h 302"/>
                <a:gd name="T12" fmla="*/ 773 w 1147"/>
                <a:gd name="T13" fmla="*/ 206 h 302"/>
                <a:gd name="T14" fmla="*/ 946 w 1147"/>
                <a:gd name="T15" fmla="*/ 110 h 302"/>
                <a:gd name="T16" fmla="*/ 1032 w 1147"/>
                <a:gd name="T17" fmla="*/ 48 h 302"/>
                <a:gd name="T18" fmla="*/ 1147 w 1147"/>
                <a:gd name="T19" fmla="*/ 0 h 3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7"/>
                <a:gd name="T31" fmla="*/ 0 h 302"/>
                <a:gd name="T32" fmla="*/ 1147 w 1147"/>
                <a:gd name="T33" fmla="*/ 302 h 30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7" h="302">
                  <a:moveTo>
                    <a:pt x="0" y="302"/>
                  </a:moveTo>
                  <a:lnTo>
                    <a:pt x="115" y="259"/>
                  </a:lnTo>
                  <a:lnTo>
                    <a:pt x="235" y="249"/>
                  </a:lnTo>
                  <a:lnTo>
                    <a:pt x="374" y="264"/>
                  </a:lnTo>
                  <a:lnTo>
                    <a:pt x="523" y="273"/>
                  </a:lnTo>
                  <a:lnTo>
                    <a:pt x="677" y="254"/>
                  </a:lnTo>
                  <a:lnTo>
                    <a:pt x="773" y="206"/>
                  </a:lnTo>
                  <a:lnTo>
                    <a:pt x="946" y="110"/>
                  </a:lnTo>
                  <a:lnTo>
                    <a:pt x="1032" y="48"/>
                  </a:lnTo>
                  <a:lnTo>
                    <a:pt x="1147" y="0"/>
                  </a:lnTo>
                </a:path>
              </a:pathLst>
            </a:custGeom>
            <a:noFill/>
            <a:ln w="19050">
              <a:solidFill>
                <a:srgbClr val="0000CC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CH" altLang="it-IT" sz="2400">
                <a:latin typeface="Times New Roman" panose="02020603050405020304" pitchFamily="18" charset="0"/>
              </a:endParaRPr>
            </a:p>
          </p:txBody>
        </p:sp>
        <p:sp>
          <p:nvSpPr>
            <p:cNvPr id="26924" name="Freeform 77">
              <a:extLst>
                <a:ext uri="{FF2B5EF4-FFF2-40B4-BE49-F238E27FC236}">
                  <a16:creationId xmlns:a16="http://schemas.microsoft.com/office/drawing/2014/main" id="{CC1D92BD-50C7-3F40-A82A-F85BA2D2A0E8}"/>
                </a:ext>
              </a:extLst>
            </p:cNvPr>
            <p:cNvSpPr>
              <a:spLocks/>
            </p:cNvSpPr>
            <p:nvPr/>
          </p:nvSpPr>
          <p:spPr bwMode="auto">
            <a:xfrm rot="-9070878" flipH="1" flipV="1">
              <a:off x="4619" y="2541"/>
              <a:ext cx="194" cy="1264"/>
            </a:xfrm>
            <a:custGeom>
              <a:avLst/>
              <a:gdLst>
                <a:gd name="T0" fmla="*/ 89 w 166"/>
                <a:gd name="T1" fmla="*/ 184 h 1100"/>
                <a:gd name="T2" fmla="*/ 112 w 166"/>
                <a:gd name="T3" fmla="*/ 286 h 1100"/>
                <a:gd name="T4" fmla="*/ 89 w 166"/>
                <a:gd name="T5" fmla="*/ 381 h 1100"/>
                <a:gd name="T6" fmla="*/ 60 w 166"/>
                <a:gd name="T7" fmla="*/ 588 h 1100"/>
                <a:gd name="T8" fmla="*/ 89 w 166"/>
                <a:gd name="T9" fmla="*/ 772 h 1100"/>
                <a:gd name="T10" fmla="*/ 97 w 166"/>
                <a:gd name="T11" fmla="*/ 970 h 1100"/>
                <a:gd name="T12" fmla="*/ 51 w 166"/>
                <a:gd name="T13" fmla="*/ 1066 h 1100"/>
                <a:gd name="T14" fmla="*/ 0 w 166"/>
                <a:gd name="T15" fmla="*/ 1154 h 1100"/>
                <a:gd name="T16" fmla="*/ 75 w 166"/>
                <a:gd name="T17" fmla="*/ 1073 h 1100"/>
                <a:gd name="T18" fmla="*/ 75 w 166"/>
                <a:gd name="T19" fmla="*/ 1140 h 1100"/>
                <a:gd name="T20" fmla="*/ 104 w 166"/>
                <a:gd name="T21" fmla="*/ 1015 h 1100"/>
                <a:gd name="T22" fmla="*/ 179 w 166"/>
                <a:gd name="T23" fmla="*/ 1264 h 1100"/>
                <a:gd name="T24" fmla="*/ 141 w 166"/>
                <a:gd name="T25" fmla="*/ 1015 h 1100"/>
                <a:gd name="T26" fmla="*/ 119 w 166"/>
                <a:gd name="T27" fmla="*/ 883 h 1100"/>
                <a:gd name="T28" fmla="*/ 141 w 166"/>
                <a:gd name="T29" fmla="*/ 794 h 1100"/>
                <a:gd name="T30" fmla="*/ 141 w 166"/>
                <a:gd name="T31" fmla="*/ 654 h 1100"/>
                <a:gd name="T32" fmla="*/ 164 w 166"/>
                <a:gd name="T33" fmla="*/ 411 h 1100"/>
                <a:gd name="T34" fmla="*/ 141 w 166"/>
                <a:gd name="T35" fmla="*/ 257 h 1100"/>
                <a:gd name="T36" fmla="*/ 150 w 166"/>
                <a:gd name="T37" fmla="*/ 110 h 1100"/>
                <a:gd name="T38" fmla="*/ 194 w 166"/>
                <a:gd name="T39" fmla="*/ 0 h 1100"/>
                <a:gd name="T40" fmla="*/ 134 w 166"/>
                <a:gd name="T41" fmla="*/ 117 h 1100"/>
                <a:gd name="T42" fmla="*/ 112 w 166"/>
                <a:gd name="T43" fmla="*/ 37 h 1100"/>
                <a:gd name="T44" fmla="*/ 126 w 166"/>
                <a:gd name="T45" fmla="*/ 206 h 1100"/>
                <a:gd name="T46" fmla="*/ 75 w 166"/>
                <a:gd name="T47" fmla="*/ 139 h 1100"/>
                <a:gd name="T48" fmla="*/ 89 w 166"/>
                <a:gd name="T49" fmla="*/ 184 h 110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66"/>
                <a:gd name="T76" fmla="*/ 0 h 1100"/>
                <a:gd name="T77" fmla="*/ 166 w 166"/>
                <a:gd name="T78" fmla="*/ 1100 h 110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66" h="1100">
                  <a:moveTo>
                    <a:pt x="76" y="160"/>
                  </a:moveTo>
                  <a:lnTo>
                    <a:pt x="96" y="249"/>
                  </a:lnTo>
                  <a:lnTo>
                    <a:pt x="76" y="332"/>
                  </a:lnTo>
                  <a:lnTo>
                    <a:pt x="51" y="512"/>
                  </a:lnTo>
                  <a:lnTo>
                    <a:pt x="76" y="672"/>
                  </a:lnTo>
                  <a:lnTo>
                    <a:pt x="83" y="844"/>
                  </a:lnTo>
                  <a:lnTo>
                    <a:pt x="44" y="928"/>
                  </a:lnTo>
                  <a:lnTo>
                    <a:pt x="0" y="1004"/>
                  </a:lnTo>
                  <a:lnTo>
                    <a:pt x="64" y="934"/>
                  </a:lnTo>
                  <a:lnTo>
                    <a:pt x="64" y="992"/>
                  </a:lnTo>
                  <a:lnTo>
                    <a:pt x="89" y="883"/>
                  </a:lnTo>
                  <a:lnTo>
                    <a:pt x="153" y="1100"/>
                  </a:lnTo>
                  <a:lnTo>
                    <a:pt x="121" y="883"/>
                  </a:lnTo>
                  <a:lnTo>
                    <a:pt x="102" y="768"/>
                  </a:lnTo>
                  <a:lnTo>
                    <a:pt x="121" y="691"/>
                  </a:lnTo>
                  <a:lnTo>
                    <a:pt x="121" y="569"/>
                  </a:lnTo>
                  <a:lnTo>
                    <a:pt x="140" y="358"/>
                  </a:lnTo>
                  <a:lnTo>
                    <a:pt x="121" y="224"/>
                  </a:lnTo>
                  <a:lnTo>
                    <a:pt x="128" y="96"/>
                  </a:lnTo>
                  <a:lnTo>
                    <a:pt x="166" y="0"/>
                  </a:lnTo>
                  <a:lnTo>
                    <a:pt x="115" y="102"/>
                  </a:lnTo>
                  <a:lnTo>
                    <a:pt x="96" y="32"/>
                  </a:lnTo>
                  <a:lnTo>
                    <a:pt x="108" y="179"/>
                  </a:lnTo>
                  <a:lnTo>
                    <a:pt x="64" y="121"/>
                  </a:lnTo>
                  <a:lnTo>
                    <a:pt x="76" y="160"/>
                  </a:lnTo>
                  <a:close/>
                </a:path>
              </a:pathLst>
            </a:custGeom>
            <a:solidFill>
              <a:srgbClr val="0080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CH" altLang="it-IT" sz="2400">
                <a:latin typeface="Times New Roman" panose="02020603050405020304" pitchFamily="18" charset="0"/>
              </a:endParaRPr>
            </a:p>
          </p:txBody>
        </p:sp>
        <p:sp>
          <p:nvSpPr>
            <p:cNvPr id="26925" name="Freeform 78">
              <a:extLst>
                <a:ext uri="{FF2B5EF4-FFF2-40B4-BE49-F238E27FC236}">
                  <a16:creationId xmlns:a16="http://schemas.microsoft.com/office/drawing/2014/main" id="{FF561E91-CDB7-464F-8E95-E356285C0C1C}"/>
                </a:ext>
              </a:extLst>
            </p:cNvPr>
            <p:cNvSpPr>
              <a:spLocks/>
            </p:cNvSpPr>
            <p:nvPr/>
          </p:nvSpPr>
          <p:spPr bwMode="auto">
            <a:xfrm rot="-4102467">
              <a:off x="4739" y="3063"/>
              <a:ext cx="89" cy="53"/>
            </a:xfrm>
            <a:custGeom>
              <a:avLst/>
              <a:gdLst>
                <a:gd name="T0" fmla="*/ 3 w 77"/>
                <a:gd name="T1" fmla="*/ 0 h 45"/>
                <a:gd name="T2" fmla="*/ 0 w 77"/>
                <a:gd name="T3" fmla="*/ 24 h 45"/>
                <a:gd name="T4" fmla="*/ 22 w 77"/>
                <a:gd name="T5" fmla="*/ 38 h 45"/>
                <a:gd name="T6" fmla="*/ 59 w 77"/>
                <a:gd name="T7" fmla="*/ 49 h 45"/>
                <a:gd name="T8" fmla="*/ 89 w 77"/>
                <a:gd name="T9" fmla="*/ 53 h 45"/>
                <a:gd name="T10" fmla="*/ 89 w 77"/>
                <a:gd name="T11" fmla="*/ 27 h 45"/>
                <a:gd name="T12" fmla="*/ 66 w 77"/>
                <a:gd name="T13" fmla="*/ 8 h 45"/>
                <a:gd name="T14" fmla="*/ 3 w 77"/>
                <a:gd name="T15" fmla="*/ 0 h 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7"/>
                <a:gd name="T25" fmla="*/ 0 h 45"/>
                <a:gd name="T26" fmla="*/ 77 w 77"/>
                <a:gd name="T27" fmla="*/ 45 h 4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7" h="45">
                  <a:moveTo>
                    <a:pt x="3" y="0"/>
                  </a:moveTo>
                  <a:lnTo>
                    <a:pt x="0" y="20"/>
                  </a:lnTo>
                  <a:lnTo>
                    <a:pt x="19" y="32"/>
                  </a:lnTo>
                  <a:lnTo>
                    <a:pt x="51" y="42"/>
                  </a:lnTo>
                  <a:lnTo>
                    <a:pt x="77" y="45"/>
                  </a:lnTo>
                  <a:lnTo>
                    <a:pt x="77" y="23"/>
                  </a:lnTo>
                  <a:lnTo>
                    <a:pt x="57" y="7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CH" altLang="it-IT" sz="2400">
                <a:latin typeface="Times New Roman" panose="02020603050405020304" pitchFamily="18" charset="0"/>
              </a:endParaRPr>
            </a:p>
          </p:txBody>
        </p:sp>
        <p:sp>
          <p:nvSpPr>
            <p:cNvPr id="26926" name="Line 79">
              <a:extLst>
                <a:ext uri="{FF2B5EF4-FFF2-40B4-BE49-F238E27FC236}">
                  <a16:creationId xmlns:a16="http://schemas.microsoft.com/office/drawing/2014/main" id="{5375B63E-296B-8C4B-8715-BB742DECF38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6824580">
              <a:off x="4660" y="3184"/>
              <a:ext cx="85" cy="11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6927" name="Line 80">
              <a:extLst>
                <a:ext uri="{FF2B5EF4-FFF2-40B4-BE49-F238E27FC236}">
                  <a16:creationId xmlns:a16="http://schemas.microsoft.com/office/drawing/2014/main" id="{FDE717A4-EFD5-704F-B4F1-9F6D9E38F2D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6824580">
              <a:off x="4676" y="3147"/>
              <a:ext cx="68" cy="8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6928" name="Line 81">
              <a:extLst>
                <a:ext uri="{FF2B5EF4-FFF2-40B4-BE49-F238E27FC236}">
                  <a16:creationId xmlns:a16="http://schemas.microsoft.com/office/drawing/2014/main" id="{5BC7CDF4-1975-0741-ACAB-04A0C2E4458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6609229">
              <a:off x="4823" y="2932"/>
              <a:ext cx="80" cy="106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6929" name="Line 82">
              <a:extLst>
                <a:ext uri="{FF2B5EF4-FFF2-40B4-BE49-F238E27FC236}">
                  <a16:creationId xmlns:a16="http://schemas.microsoft.com/office/drawing/2014/main" id="{39F72ED9-13A2-0948-A606-64B1F60F2F1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6609229">
              <a:off x="4815" y="2929"/>
              <a:ext cx="65" cy="8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6930" name="Line 83">
              <a:extLst>
                <a:ext uri="{FF2B5EF4-FFF2-40B4-BE49-F238E27FC236}">
                  <a16:creationId xmlns:a16="http://schemas.microsoft.com/office/drawing/2014/main" id="{BBBFF72A-3A94-E841-99DB-C2A5BB06561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6609229">
              <a:off x="4814" y="2956"/>
              <a:ext cx="26" cy="3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6931" name="Freeform 84">
              <a:extLst>
                <a:ext uri="{FF2B5EF4-FFF2-40B4-BE49-F238E27FC236}">
                  <a16:creationId xmlns:a16="http://schemas.microsoft.com/office/drawing/2014/main" id="{96AF28A5-4D68-0042-AA79-967AA4401EF6}"/>
                </a:ext>
              </a:extLst>
            </p:cNvPr>
            <p:cNvSpPr>
              <a:spLocks/>
            </p:cNvSpPr>
            <p:nvPr/>
          </p:nvSpPr>
          <p:spPr bwMode="auto">
            <a:xfrm rot="-1562779">
              <a:off x="4320" y="3056"/>
              <a:ext cx="631" cy="734"/>
            </a:xfrm>
            <a:custGeom>
              <a:avLst/>
              <a:gdLst>
                <a:gd name="T0" fmla="*/ 631 w 631"/>
                <a:gd name="T1" fmla="*/ 0 h 734"/>
                <a:gd name="T2" fmla="*/ 556 w 631"/>
                <a:gd name="T3" fmla="*/ 78 h 734"/>
                <a:gd name="T4" fmla="*/ 489 w 631"/>
                <a:gd name="T5" fmla="*/ 168 h 734"/>
                <a:gd name="T6" fmla="*/ 420 w 631"/>
                <a:gd name="T7" fmla="*/ 278 h 734"/>
                <a:gd name="T8" fmla="*/ 344 w 631"/>
                <a:gd name="T9" fmla="*/ 394 h 734"/>
                <a:gd name="T10" fmla="*/ 256 w 631"/>
                <a:gd name="T11" fmla="*/ 509 h 734"/>
                <a:gd name="T12" fmla="*/ 190 w 631"/>
                <a:gd name="T13" fmla="*/ 571 h 734"/>
                <a:gd name="T14" fmla="*/ 67 w 631"/>
                <a:gd name="T15" fmla="*/ 682 h 734"/>
                <a:gd name="T16" fmla="*/ 0 w 631"/>
                <a:gd name="T17" fmla="*/ 734 h 73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31"/>
                <a:gd name="T28" fmla="*/ 0 h 734"/>
                <a:gd name="T29" fmla="*/ 631 w 631"/>
                <a:gd name="T30" fmla="*/ 734 h 73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31" h="734">
                  <a:moveTo>
                    <a:pt x="631" y="0"/>
                  </a:moveTo>
                  <a:lnTo>
                    <a:pt x="556" y="78"/>
                  </a:lnTo>
                  <a:lnTo>
                    <a:pt x="489" y="168"/>
                  </a:lnTo>
                  <a:lnTo>
                    <a:pt x="420" y="278"/>
                  </a:lnTo>
                  <a:lnTo>
                    <a:pt x="344" y="394"/>
                  </a:lnTo>
                  <a:lnTo>
                    <a:pt x="256" y="509"/>
                  </a:lnTo>
                  <a:lnTo>
                    <a:pt x="190" y="571"/>
                  </a:lnTo>
                  <a:lnTo>
                    <a:pt x="67" y="682"/>
                  </a:lnTo>
                  <a:lnTo>
                    <a:pt x="0" y="734"/>
                  </a:lnTo>
                </a:path>
              </a:pathLst>
            </a:custGeom>
            <a:noFill/>
            <a:ln w="19050">
              <a:solidFill>
                <a:srgbClr val="FF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CH" altLang="it-IT" sz="2400">
                <a:latin typeface="Times New Roman" panose="02020603050405020304" pitchFamily="18" charset="0"/>
              </a:endParaRPr>
            </a:p>
          </p:txBody>
        </p:sp>
        <p:sp>
          <p:nvSpPr>
            <p:cNvPr id="26932" name="Freeform 85">
              <a:extLst>
                <a:ext uri="{FF2B5EF4-FFF2-40B4-BE49-F238E27FC236}">
                  <a16:creationId xmlns:a16="http://schemas.microsoft.com/office/drawing/2014/main" id="{62432DDE-E51D-C346-80BA-49969F3F6874}"/>
                </a:ext>
              </a:extLst>
            </p:cNvPr>
            <p:cNvSpPr>
              <a:spLocks/>
            </p:cNvSpPr>
            <p:nvPr/>
          </p:nvSpPr>
          <p:spPr bwMode="auto">
            <a:xfrm rot="-1562779">
              <a:off x="4320" y="3056"/>
              <a:ext cx="631" cy="734"/>
            </a:xfrm>
            <a:custGeom>
              <a:avLst/>
              <a:gdLst>
                <a:gd name="T0" fmla="*/ 631 w 631"/>
                <a:gd name="T1" fmla="*/ 0 h 734"/>
                <a:gd name="T2" fmla="*/ 556 w 631"/>
                <a:gd name="T3" fmla="*/ 78 h 734"/>
                <a:gd name="T4" fmla="*/ 489 w 631"/>
                <a:gd name="T5" fmla="*/ 168 h 734"/>
                <a:gd name="T6" fmla="*/ 420 w 631"/>
                <a:gd name="T7" fmla="*/ 278 h 734"/>
                <a:gd name="T8" fmla="*/ 344 w 631"/>
                <a:gd name="T9" fmla="*/ 394 h 734"/>
                <a:gd name="T10" fmla="*/ 256 w 631"/>
                <a:gd name="T11" fmla="*/ 509 h 734"/>
                <a:gd name="T12" fmla="*/ 190 w 631"/>
                <a:gd name="T13" fmla="*/ 571 h 734"/>
                <a:gd name="T14" fmla="*/ 67 w 631"/>
                <a:gd name="T15" fmla="*/ 682 h 734"/>
                <a:gd name="T16" fmla="*/ 0 w 631"/>
                <a:gd name="T17" fmla="*/ 734 h 73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31"/>
                <a:gd name="T28" fmla="*/ 0 h 734"/>
                <a:gd name="T29" fmla="*/ 631 w 631"/>
                <a:gd name="T30" fmla="*/ 734 h 73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31" h="734">
                  <a:moveTo>
                    <a:pt x="631" y="0"/>
                  </a:moveTo>
                  <a:lnTo>
                    <a:pt x="556" y="78"/>
                  </a:lnTo>
                  <a:lnTo>
                    <a:pt x="489" y="168"/>
                  </a:lnTo>
                  <a:lnTo>
                    <a:pt x="420" y="278"/>
                  </a:lnTo>
                  <a:lnTo>
                    <a:pt x="344" y="394"/>
                  </a:lnTo>
                  <a:lnTo>
                    <a:pt x="256" y="509"/>
                  </a:lnTo>
                  <a:lnTo>
                    <a:pt x="190" y="571"/>
                  </a:lnTo>
                  <a:lnTo>
                    <a:pt x="67" y="682"/>
                  </a:lnTo>
                  <a:lnTo>
                    <a:pt x="0" y="734"/>
                  </a:lnTo>
                </a:path>
              </a:pathLst>
            </a:custGeom>
            <a:noFill/>
            <a:ln w="19050">
              <a:solidFill>
                <a:srgbClr val="0000CC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CH" altLang="it-IT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26933" name="Group 86">
              <a:extLst>
                <a:ext uri="{FF2B5EF4-FFF2-40B4-BE49-F238E27FC236}">
                  <a16:creationId xmlns:a16="http://schemas.microsoft.com/office/drawing/2014/main" id="{646CA5CD-3943-8145-B2B3-3EC5AC01C621}"/>
                </a:ext>
              </a:extLst>
            </p:cNvPr>
            <p:cNvGrpSpPr>
              <a:grpSpLocks/>
            </p:cNvGrpSpPr>
            <p:nvPr/>
          </p:nvGrpSpPr>
          <p:grpSpPr bwMode="auto">
            <a:xfrm rot="-1562779">
              <a:off x="4655" y="2390"/>
              <a:ext cx="217" cy="342"/>
              <a:chOff x="1520" y="2464"/>
              <a:chExt cx="739" cy="893"/>
            </a:xfrm>
          </p:grpSpPr>
          <p:sp>
            <p:nvSpPr>
              <p:cNvPr id="26958" name="Freeform 87">
                <a:extLst>
                  <a:ext uri="{FF2B5EF4-FFF2-40B4-BE49-F238E27FC236}">
                    <a16:creationId xmlns:a16="http://schemas.microsoft.com/office/drawing/2014/main" id="{703DD8EE-9605-974D-B152-BA57008458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0" y="2464"/>
                <a:ext cx="739" cy="893"/>
              </a:xfrm>
              <a:custGeom>
                <a:avLst/>
                <a:gdLst>
                  <a:gd name="T0" fmla="*/ 173 w 739"/>
                  <a:gd name="T1" fmla="*/ 106 h 893"/>
                  <a:gd name="T2" fmla="*/ 122 w 739"/>
                  <a:gd name="T3" fmla="*/ 163 h 893"/>
                  <a:gd name="T4" fmla="*/ 83 w 739"/>
                  <a:gd name="T5" fmla="*/ 224 h 893"/>
                  <a:gd name="T6" fmla="*/ 58 w 739"/>
                  <a:gd name="T7" fmla="*/ 304 h 893"/>
                  <a:gd name="T8" fmla="*/ 54 w 739"/>
                  <a:gd name="T9" fmla="*/ 429 h 893"/>
                  <a:gd name="T10" fmla="*/ 0 w 739"/>
                  <a:gd name="T11" fmla="*/ 525 h 893"/>
                  <a:gd name="T12" fmla="*/ 0 w 739"/>
                  <a:gd name="T13" fmla="*/ 656 h 893"/>
                  <a:gd name="T14" fmla="*/ 61 w 739"/>
                  <a:gd name="T15" fmla="*/ 803 h 893"/>
                  <a:gd name="T16" fmla="*/ 157 w 739"/>
                  <a:gd name="T17" fmla="*/ 864 h 893"/>
                  <a:gd name="T18" fmla="*/ 288 w 739"/>
                  <a:gd name="T19" fmla="*/ 893 h 893"/>
                  <a:gd name="T20" fmla="*/ 448 w 739"/>
                  <a:gd name="T21" fmla="*/ 893 h 893"/>
                  <a:gd name="T22" fmla="*/ 547 w 739"/>
                  <a:gd name="T23" fmla="*/ 864 h 893"/>
                  <a:gd name="T24" fmla="*/ 646 w 739"/>
                  <a:gd name="T25" fmla="*/ 781 h 893"/>
                  <a:gd name="T26" fmla="*/ 698 w 739"/>
                  <a:gd name="T27" fmla="*/ 682 h 893"/>
                  <a:gd name="T28" fmla="*/ 714 w 739"/>
                  <a:gd name="T29" fmla="*/ 608 h 893"/>
                  <a:gd name="T30" fmla="*/ 736 w 739"/>
                  <a:gd name="T31" fmla="*/ 522 h 893"/>
                  <a:gd name="T32" fmla="*/ 739 w 739"/>
                  <a:gd name="T33" fmla="*/ 422 h 893"/>
                  <a:gd name="T34" fmla="*/ 723 w 739"/>
                  <a:gd name="T35" fmla="*/ 304 h 893"/>
                  <a:gd name="T36" fmla="*/ 685 w 739"/>
                  <a:gd name="T37" fmla="*/ 214 h 893"/>
                  <a:gd name="T38" fmla="*/ 630 w 739"/>
                  <a:gd name="T39" fmla="*/ 160 h 893"/>
                  <a:gd name="T40" fmla="*/ 579 w 739"/>
                  <a:gd name="T41" fmla="*/ 93 h 893"/>
                  <a:gd name="T42" fmla="*/ 477 w 739"/>
                  <a:gd name="T43" fmla="*/ 13 h 893"/>
                  <a:gd name="T44" fmla="*/ 419 w 739"/>
                  <a:gd name="T45" fmla="*/ 0 h 893"/>
                  <a:gd name="T46" fmla="*/ 349 w 739"/>
                  <a:gd name="T47" fmla="*/ 3 h 893"/>
                  <a:gd name="T48" fmla="*/ 288 w 739"/>
                  <a:gd name="T49" fmla="*/ 22 h 893"/>
                  <a:gd name="T50" fmla="*/ 234 w 739"/>
                  <a:gd name="T51" fmla="*/ 54 h 893"/>
                  <a:gd name="T52" fmla="*/ 173 w 739"/>
                  <a:gd name="T53" fmla="*/ 106 h 89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739"/>
                  <a:gd name="T82" fmla="*/ 0 h 893"/>
                  <a:gd name="T83" fmla="*/ 739 w 739"/>
                  <a:gd name="T84" fmla="*/ 893 h 893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739" h="893">
                    <a:moveTo>
                      <a:pt x="173" y="106"/>
                    </a:moveTo>
                    <a:lnTo>
                      <a:pt x="122" y="163"/>
                    </a:lnTo>
                    <a:lnTo>
                      <a:pt x="83" y="224"/>
                    </a:lnTo>
                    <a:lnTo>
                      <a:pt x="58" y="304"/>
                    </a:lnTo>
                    <a:lnTo>
                      <a:pt x="54" y="429"/>
                    </a:lnTo>
                    <a:lnTo>
                      <a:pt x="0" y="525"/>
                    </a:lnTo>
                    <a:lnTo>
                      <a:pt x="0" y="656"/>
                    </a:lnTo>
                    <a:lnTo>
                      <a:pt x="61" y="803"/>
                    </a:lnTo>
                    <a:lnTo>
                      <a:pt x="157" y="864"/>
                    </a:lnTo>
                    <a:lnTo>
                      <a:pt x="288" y="893"/>
                    </a:lnTo>
                    <a:lnTo>
                      <a:pt x="448" y="893"/>
                    </a:lnTo>
                    <a:lnTo>
                      <a:pt x="547" y="864"/>
                    </a:lnTo>
                    <a:lnTo>
                      <a:pt x="646" y="781"/>
                    </a:lnTo>
                    <a:lnTo>
                      <a:pt x="698" y="682"/>
                    </a:lnTo>
                    <a:lnTo>
                      <a:pt x="714" y="608"/>
                    </a:lnTo>
                    <a:lnTo>
                      <a:pt x="736" y="522"/>
                    </a:lnTo>
                    <a:lnTo>
                      <a:pt x="739" y="422"/>
                    </a:lnTo>
                    <a:lnTo>
                      <a:pt x="723" y="304"/>
                    </a:lnTo>
                    <a:lnTo>
                      <a:pt x="685" y="214"/>
                    </a:lnTo>
                    <a:lnTo>
                      <a:pt x="630" y="160"/>
                    </a:lnTo>
                    <a:lnTo>
                      <a:pt x="579" y="93"/>
                    </a:lnTo>
                    <a:lnTo>
                      <a:pt x="477" y="13"/>
                    </a:lnTo>
                    <a:lnTo>
                      <a:pt x="419" y="0"/>
                    </a:lnTo>
                    <a:lnTo>
                      <a:pt x="349" y="3"/>
                    </a:lnTo>
                    <a:lnTo>
                      <a:pt x="288" y="22"/>
                    </a:lnTo>
                    <a:lnTo>
                      <a:pt x="234" y="54"/>
                    </a:lnTo>
                    <a:lnTo>
                      <a:pt x="173" y="10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763535"/>
                  </a:gs>
                  <a:gs pos="50000">
                    <a:srgbClr val="FF7373"/>
                  </a:gs>
                  <a:gs pos="100000">
                    <a:srgbClr val="763535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CH" altLang="it-IT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959" name="Freeform 88">
                <a:extLst>
                  <a:ext uri="{FF2B5EF4-FFF2-40B4-BE49-F238E27FC236}">
                    <a16:creationId xmlns:a16="http://schemas.microsoft.com/office/drawing/2014/main" id="{8DA7FCA5-0422-254D-BC9E-D828FEAD79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9" y="2643"/>
                <a:ext cx="691" cy="682"/>
              </a:xfrm>
              <a:custGeom>
                <a:avLst/>
                <a:gdLst>
                  <a:gd name="T0" fmla="*/ 112 w 691"/>
                  <a:gd name="T1" fmla="*/ 39 h 682"/>
                  <a:gd name="T2" fmla="*/ 67 w 691"/>
                  <a:gd name="T3" fmla="*/ 99 h 682"/>
                  <a:gd name="T4" fmla="*/ 61 w 691"/>
                  <a:gd name="T5" fmla="*/ 163 h 682"/>
                  <a:gd name="T6" fmla="*/ 58 w 691"/>
                  <a:gd name="T7" fmla="*/ 256 h 682"/>
                  <a:gd name="T8" fmla="*/ 26 w 691"/>
                  <a:gd name="T9" fmla="*/ 298 h 682"/>
                  <a:gd name="T10" fmla="*/ 7 w 691"/>
                  <a:gd name="T11" fmla="*/ 355 h 682"/>
                  <a:gd name="T12" fmla="*/ 0 w 691"/>
                  <a:gd name="T13" fmla="*/ 426 h 682"/>
                  <a:gd name="T14" fmla="*/ 29 w 691"/>
                  <a:gd name="T15" fmla="*/ 531 h 682"/>
                  <a:gd name="T16" fmla="*/ 71 w 691"/>
                  <a:gd name="T17" fmla="*/ 602 h 682"/>
                  <a:gd name="T18" fmla="*/ 138 w 691"/>
                  <a:gd name="T19" fmla="*/ 647 h 682"/>
                  <a:gd name="T20" fmla="*/ 205 w 691"/>
                  <a:gd name="T21" fmla="*/ 663 h 682"/>
                  <a:gd name="T22" fmla="*/ 327 w 691"/>
                  <a:gd name="T23" fmla="*/ 682 h 682"/>
                  <a:gd name="T24" fmla="*/ 445 w 691"/>
                  <a:gd name="T25" fmla="*/ 669 h 682"/>
                  <a:gd name="T26" fmla="*/ 531 w 691"/>
                  <a:gd name="T27" fmla="*/ 637 h 682"/>
                  <a:gd name="T28" fmla="*/ 624 w 691"/>
                  <a:gd name="T29" fmla="*/ 560 h 682"/>
                  <a:gd name="T30" fmla="*/ 659 w 691"/>
                  <a:gd name="T31" fmla="*/ 458 h 682"/>
                  <a:gd name="T32" fmla="*/ 679 w 691"/>
                  <a:gd name="T33" fmla="*/ 378 h 682"/>
                  <a:gd name="T34" fmla="*/ 691 w 691"/>
                  <a:gd name="T35" fmla="*/ 266 h 682"/>
                  <a:gd name="T36" fmla="*/ 682 w 691"/>
                  <a:gd name="T37" fmla="*/ 183 h 682"/>
                  <a:gd name="T38" fmla="*/ 663 w 691"/>
                  <a:gd name="T39" fmla="*/ 112 h 682"/>
                  <a:gd name="T40" fmla="*/ 634 w 691"/>
                  <a:gd name="T41" fmla="*/ 67 h 682"/>
                  <a:gd name="T42" fmla="*/ 567 w 691"/>
                  <a:gd name="T43" fmla="*/ 39 h 682"/>
                  <a:gd name="T44" fmla="*/ 499 w 691"/>
                  <a:gd name="T45" fmla="*/ 7 h 682"/>
                  <a:gd name="T46" fmla="*/ 352 w 691"/>
                  <a:gd name="T47" fmla="*/ 0 h 682"/>
                  <a:gd name="T48" fmla="*/ 263 w 691"/>
                  <a:gd name="T49" fmla="*/ 0 h 682"/>
                  <a:gd name="T50" fmla="*/ 186 w 691"/>
                  <a:gd name="T51" fmla="*/ 7 h 682"/>
                  <a:gd name="T52" fmla="*/ 112 w 691"/>
                  <a:gd name="T53" fmla="*/ 39 h 68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691"/>
                  <a:gd name="T82" fmla="*/ 0 h 682"/>
                  <a:gd name="T83" fmla="*/ 691 w 691"/>
                  <a:gd name="T84" fmla="*/ 682 h 682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691" h="682">
                    <a:moveTo>
                      <a:pt x="112" y="39"/>
                    </a:moveTo>
                    <a:lnTo>
                      <a:pt x="67" y="99"/>
                    </a:lnTo>
                    <a:lnTo>
                      <a:pt x="61" y="163"/>
                    </a:lnTo>
                    <a:lnTo>
                      <a:pt x="58" y="256"/>
                    </a:lnTo>
                    <a:lnTo>
                      <a:pt x="26" y="298"/>
                    </a:lnTo>
                    <a:lnTo>
                      <a:pt x="7" y="355"/>
                    </a:lnTo>
                    <a:lnTo>
                      <a:pt x="0" y="426"/>
                    </a:lnTo>
                    <a:lnTo>
                      <a:pt x="29" y="531"/>
                    </a:lnTo>
                    <a:lnTo>
                      <a:pt x="71" y="602"/>
                    </a:lnTo>
                    <a:lnTo>
                      <a:pt x="138" y="647"/>
                    </a:lnTo>
                    <a:lnTo>
                      <a:pt x="205" y="663"/>
                    </a:lnTo>
                    <a:lnTo>
                      <a:pt x="327" y="682"/>
                    </a:lnTo>
                    <a:lnTo>
                      <a:pt x="445" y="669"/>
                    </a:lnTo>
                    <a:lnTo>
                      <a:pt x="531" y="637"/>
                    </a:lnTo>
                    <a:lnTo>
                      <a:pt x="624" y="560"/>
                    </a:lnTo>
                    <a:lnTo>
                      <a:pt x="659" y="458"/>
                    </a:lnTo>
                    <a:lnTo>
                      <a:pt x="679" y="378"/>
                    </a:lnTo>
                    <a:lnTo>
                      <a:pt x="691" y="266"/>
                    </a:lnTo>
                    <a:lnTo>
                      <a:pt x="682" y="183"/>
                    </a:lnTo>
                    <a:lnTo>
                      <a:pt x="663" y="112"/>
                    </a:lnTo>
                    <a:lnTo>
                      <a:pt x="634" y="67"/>
                    </a:lnTo>
                    <a:lnTo>
                      <a:pt x="567" y="39"/>
                    </a:lnTo>
                    <a:lnTo>
                      <a:pt x="499" y="7"/>
                    </a:lnTo>
                    <a:lnTo>
                      <a:pt x="352" y="0"/>
                    </a:lnTo>
                    <a:lnTo>
                      <a:pt x="263" y="0"/>
                    </a:lnTo>
                    <a:lnTo>
                      <a:pt x="186" y="7"/>
                    </a:lnTo>
                    <a:lnTo>
                      <a:pt x="112" y="3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FF99"/>
                  </a:gs>
                  <a:gs pos="50000">
                    <a:srgbClr val="FFFFDD"/>
                  </a:gs>
                  <a:gs pos="100000">
                    <a:srgbClr val="FFFF99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CH" altLang="it-IT" sz="2400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26960" name="Group 89">
                <a:extLst>
                  <a:ext uri="{FF2B5EF4-FFF2-40B4-BE49-F238E27FC236}">
                    <a16:creationId xmlns:a16="http://schemas.microsoft.com/office/drawing/2014/main" id="{FE39532C-325C-C744-8E55-D3181ACB289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669" y="2676"/>
                <a:ext cx="396" cy="591"/>
                <a:chOff x="1645" y="2714"/>
                <a:chExt cx="351" cy="553"/>
              </a:xfrm>
            </p:grpSpPr>
            <p:sp>
              <p:nvSpPr>
                <p:cNvPr id="26962" name="Freeform 90">
                  <a:extLst>
                    <a:ext uri="{FF2B5EF4-FFF2-40B4-BE49-F238E27FC236}">
                      <a16:creationId xmlns:a16="http://schemas.microsoft.com/office/drawing/2014/main" id="{B2E787B0-F6B2-F44F-9AC1-471D468F411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45" y="2714"/>
                  <a:ext cx="351" cy="553"/>
                </a:xfrm>
                <a:custGeom>
                  <a:avLst/>
                  <a:gdLst>
                    <a:gd name="T0" fmla="*/ 148 w 425"/>
                    <a:gd name="T1" fmla="*/ 6 h 553"/>
                    <a:gd name="T2" fmla="*/ 77 w 425"/>
                    <a:gd name="T3" fmla="*/ 35 h 553"/>
                    <a:gd name="T4" fmla="*/ 45 w 425"/>
                    <a:gd name="T5" fmla="*/ 70 h 553"/>
                    <a:gd name="T6" fmla="*/ 7 w 425"/>
                    <a:gd name="T7" fmla="*/ 176 h 553"/>
                    <a:gd name="T8" fmla="*/ 0 w 425"/>
                    <a:gd name="T9" fmla="*/ 256 h 553"/>
                    <a:gd name="T10" fmla="*/ 11 w 425"/>
                    <a:gd name="T11" fmla="*/ 336 h 553"/>
                    <a:gd name="T12" fmla="*/ 34 w 425"/>
                    <a:gd name="T13" fmla="*/ 432 h 553"/>
                    <a:gd name="T14" fmla="*/ 71 w 425"/>
                    <a:gd name="T15" fmla="*/ 505 h 553"/>
                    <a:gd name="T16" fmla="*/ 135 w 425"/>
                    <a:gd name="T17" fmla="*/ 540 h 553"/>
                    <a:gd name="T18" fmla="*/ 183 w 425"/>
                    <a:gd name="T19" fmla="*/ 553 h 553"/>
                    <a:gd name="T20" fmla="*/ 235 w 425"/>
                    <a:gd name="T21" fmla="*/ 553 h 553"/>
                    <a:gd name="T22" fmla="*/ 301 w 425"/>
                    <a:gd name="T23" fmla="*/ 518 h 553"/>
                    <a:gd name="T24" fmla="*/ 344 w 425"/>
                    <a:gd name="T25" fmla="*/ 441 h 553"/>
                    <a:gd name="T26" fmla="*/ 351 w 425"/>
                    <a:gd name="T27" fmla="*/ 374 h 553"/>
                    <a:gd name="T28" fmla="*/ 333 w 425"/>
                    <a:gd name="T29" fmla="*/ 281 h 553"/>
                    <a:gd name="T30" fmla="*/ 320 w 425"/>
                    <a:gd name="T31" fmla="*/ 192 h 553"/>
                    <a:gd name="T32" fmla="*/ 306 w 425"/>
                    <a:gd name="T33" fmla="*/ 131 h 553"/>
                    <a:gd name="T34" fmla="*/ 288 w 425"/>
                    <a:gd name="T35" fmla="*/ 67 h 553"/>
                    <a:gd name="T36" fmla="*/ 243 w 425"/>
                    <a:gd name="T37" fmla="*/ 9 h 553"/>
                    <a:gd name="T38" fmla="*/ 192 w 425"/>
                    <a:gd name="T39" fmla="*/ 0 h 553"/>
                    <a:gd name="T40" fmla="*/ 148 w 425"/>
                    <a:gd name="T41" fmla="*/ 6 h 553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425"/>
                    <a:gd name="T64" fmla="*/ 0 h 553"/>
                    <a:gd name="T65" fmla="*/ 425 w 425"/>
                    <a:gd name="T66" fmla="*/ 553 h 553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425" h="553">
                      <a:moveTo>
                        <a:pt x="179" y="6"/>
                      </a:moveTo>
                      <a:lnTo>
                        <a:pt x="93" y="35"/>
                      </a:lnTo>
                      <a:lnTo>
                        <a:pt x="54" y="70"/>
                      </a:lnTo>
                      <a:lnTo>
                        <a:pt x="9" y="176"/>
                      </a:lnTo>
                      <a:lnTo>
                        <a:pt x="0" y="256"/>
                      </a:lnTo>
                      <a:lnTo>
                        <a:pt x="13" y="336"/>
                      </a:lnTo>
                      <a:lnTo>
                        <a:pt x="41" y="432"/>
                      </a:lnTo>
                      <a:lnTo>
                        <a:pt x="86" y="505"/>
                      </a:lnTo>
                      <a:lnTo>
                        <a:pt x="163" y="540"/>
                      </a:lnTo>
                      <a:lnTo>
                        <a:pt x="221" y="553"/>
                      </a:lnTo>
                      <a:lnTo>
                        <a:pt x="285" y="553"/>
                      </a:lnTo>
                      <a:lnTo>
                        <a:pt x="365" y="518"/>
                      </a:lnTo>
                      <a:lnTo>
                        <a:pt x="416" y="441"/>
                      </a:lnTo>
                      <a:lnTo>
                        <a:pt x="425" y="374"/>
                      </a:lnTo>
                      <a:lnTo>
                        <a:pt x="403" y="281"/>
                      </a:lnTo>
                      <a:lnTo>
                        <a:pt x="387" y="192"/>
                      </a:lnTo>
                      <a:lnTo>
                        <a:pt x="371" y="131"/>
                      </a:lnTo>
                      <a:lnTo>
                        <a:pt x="349" y="67"/>
                      </a:lnTo>
                      <a:lnTo>
                        <a:pt x="294" y="9"/>
                      </a:lnTo>
                      <a:lnTo>
                        <a:pt x="233" y="0"/>
                      </a:lnTo>
                      <a:lnTo>
                        <a:pt x="179" y="6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761800"/>
                    </a:gs>
                    <a:gs pos="50000">
                      <a:srgbClr val="FF3300"/>
                    </a:gs>
                    <a:gs pos="100000">
                      <a:srgbClr val="761800"/>
                    </a:gs>
                  </a:gsLst>
                  <a:lin ang="189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de-CH" altLang="it-IT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6963" name="Freeform 91">
                  <a:extLst>
                    <a:ext uri="{FF2B5EF4-FFF2-40B4-BE49-F238E27FC236}">
                      <a16:creationId xmlns:a16="http://schemas.microsoft.com/office/drawing/2014/main" id="{DF156DED-E929-C045-87F9-BCBC66DD30F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82" y="2766"/>
                  <a:ext cx="157" cy="435"/>
                </a:xfrm>
                <a:custGeom>
                  <a:avLst/>
                  <a:gdLst>
                    <a:gd name="T0" fmla="*/ 71 w 157"/>
                    <a:gd name="T1" fmla="*/ 3 h 384"/>
                    <a:gd name="T2" fmla="*/ 23 w 157"/>
                    <a:gd name="T3" fmla="*/ 0 h 384"/>
                    <a:gd name="T4" fmla="*/ 10 w 157"/>
                    <a:gd name="T5" fmla="*/ 22 h 384"/>
                    <a:gd name="T6" fmla="*/ 4 w 157"/>
                    <a:gd name="T7" fmla="*/ 58 h 384"/>
                    <a:gd name="T8" fmla="*/ 0 w 157"/>
                    <a:gd name="T9" fmla="*/ 123 h 384"/>
                    <a:gd name="T10" fmla="*/ 7 w 157"/>
                    <a:gd name="T11" fmla="*/ 203 h 384"/>
                    <a:gd name="T12" fmla="*/ 23 w 157"/>
                    <a:gd name="T13" fmla="*/ 290 h 384"/>
                    <a:gd name="T14" fmla="*/ 48 w 157"/>
                    <a:gd name="T15" fmla="*/ 348 h 384"/>
                    <a:gd name="T16" fmla="*/ 93 w 157"/>
                    <a:gd name="T17" fmla="*/ 399 h 384"/>
                    <a:gd name="T18" fmla="*/ 132 w 157"/>
                    <a:gd name="T19" fmla="*/ 435 h 384"/>
                    <a:gd name="T20" fmla="*/ 157 w 157"/>
                    <a:gd name="T21" fmla="*/ 370 h 384"/>
                    <a:gd name="T22" fmla="*/ 141 w 157"/>
                    <a:gd name="T23" fmla="*/ 290 h 384"/>
                    <a:gd name="T24" fmla="*/ 116 w 157"/>
                    <a:gd name="T25" fmla="*/ 199 h 384"/>
                    <a:gd name="T26" fmla="*/ 100 w 157"/>
                    <a:gd name="T27" fmla="*/ 127 h 384"/>
                    <a:gd name="T28" fmla="*/ 93 w 157"/>
                    <a:gd name="T29" fmla="*/ 54 h 384"/>
                    <a:gd name="T30" fmla="*/ 71 w 157"/>
                    <a:gd name="T31" fmla="*/ 3 h 384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57"/>
                    <a:gd name="T49" fmla="*/ 0 h 384"/>
                    <a:gd name="T50" fmla="*/ 157 w 157"/>
                    <a:gd name="T51" fmla="*/ 384 h 384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57" h="384">
                      <a:moveTo>
                        <a:pt x="71" y="3"/>
                      </a:moveTo>
                      <a:lnTo>
                        <a:pt x="23" y="0"/>
                      </a:lnTo>
                      <a:lnTo>
                        <a:pt x="10" y="19"/>
                      </a:lnTo>
                      <a:lnTo>
                        <a:pt x="4" y="51"/>
                      </a:lnTo>
                      <a:lnTo>
                        <a:pt x="0" y="109"/>
                      </a:lnTo>
                      <a:lnTo>
                        <a:pt x="7" y="179"/>
                      </a:lnTo>
                      <a:lnTo>
                        <a:pt x="23" y="256"/>
                      </a:lnTo>
                      <a:lnTo>
                        <a:pt x="48" y="307"/>
                      </a:lnTo>
                      <a:lnTo>
                        <a:pt x="93" y="352"/>
                      </a:lnTo>
                      <a:lnTo>
                        <a:pt x="132" y="384"/>
                      </a:lnTo>
                      <a:lnTo>
                        <a:pt x="157" y="327"/>
                      </a:lnTo>
                      <a:lnTo>
                        <a:pt x="141" y="256"/>
                      </a:lnTo>
                      <a:lnTo>
                        <a:pt x="116" y="176"/>
                      </a:lnTo>
                      <a:lnTo>
                        <a:pt x="100" y="112"/>
                      </a:lnTo>
                      <a:lnTo>
                        <a:pt x="93" y="48"/>
                      </a:lnTo>
                      <a:lnTo>
                        <a:pt x="71" y="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FFCEC2"/>
                    </a:gs>
                    <a:gs pos="100000">
                      <a:srgbClr val="FF3300"/>
                    </a:gs>
                  </a:gsLst>
                  <a:path path="rect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de-CH" altLang="it-IT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6964" name="Freeform 92">
                  <a:extLst>
                    <a:ext uri="{FF2B5EF4-FFF2-40B4-BE49-F238E27FC236}">
                      <a16:creationId xmlns:a16="http://schemas.microsoft.com/office/drawing/2014/main" id="{B370C9B9-BB21-ED42-A5D7-20B45530681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89" y="2774"/>
                  <a:ext cx="144" cy="402"/>
                </a:xfrm>
                <a:custGeom>
                  <a:avLst/>
                  <a:gdLst>
                    <a:gd name="T0" fmla="*/ 70 w 144"/>
                    <a:gd name="T1" fmla="*/ 14 h 355"/>
                    <a:gd name="T2" fmla="*/ 54 w 144"/>
                    <a:gd name="T3" fmla="*/ 0 h 355"/>
                    <a:gd name="T4" fmla="*/ 13 w 144"/>
                    <a:gd name="T5" fmla="*/ 14 h 355"/>
                    <a:gd name="T6" fmla="*/ 0 w 144"/>
                    <a:gd name="T7" fmla="*/ 54 h 355"/>
                    <a:gd name="T8" fmla="*/ 6 w 144"/>
                    <a:gd name="T9" fmla="*/ 101 h 355"/>
                    <a:gd name="T10" fmla="*/ 9 w 144"/>
                    <a:gd name="T11" fmla="*/ 140 h 355"/>
                    <a:gd name="T12" fmla="*/ 19 w 144"/>
                    <a:gd name="T13" fmla="*/ 188 h 355"/>
                    <a:gd name="T14" fmla="*/ 19 w 144"/>
                    <a:gd name="T15" fmla="*/ 260 h 355"/>
                    <a:gd name="T16" fmla="*/ 25 w 144"/>
                    <a:gd name="T17" fmla="*/ 326 h 355"/>
                    <a:gd name="T18" fmla="*/ 67 w 144"/>
                    <a:gd name="T19" fmla="*/ 380 h 355"/>
                    <a:gd name="T20" fmla="*/ 109 w 144"/>
                    <a:gd name="T21" fmla="*/ 402 h 355"/>
                    <a:gd name="T22" fmla="*/ 137 w 144"/>
                    <a:gd name="T23" fmla="*/ 394 h 355"/>
                    <a:gd name="T24" fmla="*/ 144 w 144"/>
                    <a:gd name="T25" fmla="*/ 344 h 355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44"/>
                    <a:gd name="T40" fmla="*/ 0 h 355"/>
                    <a:gd name="T41" fmla="*/ 144 w 144"/>
                    <a:gd name="T42" fmla="*/ 355 h 355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44" h="355">
                      <a:moveTo>
                        <a:pt x="70" y="12"/>
                      </a:moveTo>
                      <a:lnTo>
                        <a:pt x="54" y="0"/>
                      </a:lnTo>
                      <a:lnTo>
                        <a:pt x="13" y="12"/>
                      </a:lnTo>
                      <a:lnTo>
                        <a:pt x="0" y="48"/>
                      </a:lnTo>
                      <a:lnTo>
                        <a:pt x="6" y="89"/>
                      </a:lnTo>
                      <a:lnTo>
                        <a:pt x="9" y="124"/>
                      </a:lnTo>
                      <a:lnTo>
                        <a:pt x="19" y="166"/>
                      </a:lnTo>
                      <a:lnTo>
                        <a:pt x="19" y="230"/>
                      </a:lnTo>
                      <a:lnTo>
                        <a:pt x="25" y="288"/>
                      </a:lnTo>
                      <a:lnTo>
                        <a:pt x="67" y="336"/>
                      </a:lnTo>
                      <a:lnTo>
                        <a:pt x="109" y="355"/>
                      </a:lnTo>
                      <a:lnTo>
                        <a:pt x="137" y="348"/>
                      </a:lnTo>
                      <a:lnTo>
                        <a:pt x="144" y="304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de-CH" altLang="it-IT" sz="2400">
                    <a:latin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26961" name="Freeform 93">
                <a:extLst>
                  <a:ext uri="{FF2B5EF4-FFF2-40B4-BE49-F238E27FC236}">
                    <a16:creationId xmlns:a16="http://schemas.microsoft.com/office/drawing/2014/main" id="{72403447-1E1D-B543-A7B2-310DD1BAB1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9" y="2505"/>
                <a:ext cx="339" cy="120"/>
              </a:xfrm>
              <a:custGeom>
                <a:avLst/>
                <a:gdLst>
                  <a:gd name="T0" fmla="*/ 0 w 339"/>
                  <a:gd name="T1" fmla="*/ 75 h 120"/>
                  <a:gd name="T2" fmla="*/ 22 w 339"/>
                  <a:gd name="T3" fmla="*/ 53 h 120"/>
                  <a:gd name="T4" fmla="*/ 61 w 339"/>
                  <a:gd name="T5" fmla="*/ 26 h 120"/>
                  <a:gd name="T6" fmla="*/ 114 w 339"/>
                  <a:gd name="T7" fmla="*/ 15 h 120"/>
                  <a:gd name="T8" fmla="*/ 172 w 339"/>
                  <a:gd name="T9" fmla="*/ 0 h 120"/>
                  <a:gd name="T10" fmla="*/ 232 w 339"/>
                  <a:gd name="T11" fmla="*/ 10 h 120"/>
                  <a:gd name="T12" fmla="*/ 281 w 339"/>
                  <a:gd name="T13" fmla="*/ 21 h 120"/>
                  <a:gd name="T14" fmla="*/ 323 w 339"/>
                  <a:gd name="T15" fmla="*/ 48 h 120"/>
                  <a:gd name="T16" fmla="*/ 339 w 339"/>
                  <a:gd name="T17" fmla="*/ 89 h 120"/>
                  <a:gd name="T18" fmla="*/ 323 w 339"/>
                  <a:gd name="T19" fmla="*/ 112 h 120"/>
                  <a:gd name="T20" fmla="*/ 284 w 339"/>
                  <a:gd name="T21" fmla="*/ 120 h 120"/>
                  <a:gd name="T22" fmla="*/ 204 w 339"/>
                  <a:gd name="T23" fmla="*/ 115 h 120"/>
                  <a:gd name="T24" fmla="*/ 101 w 339"/>
                  <a:gd name="T25" fmla="*/ 102 h 120"/>
                  <a:gd name="T26" fmla="*/ 29 w 339"/>
                  <a:gd name="T27" fmla="*/ 113 h 120"/>
                  <a:gd name="T28" fmla="*/ 9 w 339"/>
                  <a:gd name="T29" fmla="*/ 109 h 120"/>
                  <a:gd name="T30" fmla="*/ 0 w 339"/>
                  <a:gd name="T31" fmla="*/ 75 h 12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39"/>
                  <a:gd name="T49" fmla="*/ 0 h 120"/>
                  <a:gd name="T50" fmla="*/ 339 w 339"/>
                  <a:gd name="T51" fmla="*/ 120 h 120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39" h="120">
                    <a:moveTo>
                      <a:pt x="0" y="75"/>
                    </a:moveTo>
                    <a:lnTo>
                      <a:pt x="22" y="53"/>
                    </a:lnTo>
                    <a:lnTo>
                      <a:pt x="61" y="26"/>
                    </a:lnTo>
                    <a:lnTo>
                      <a:pt x="114" y="15"/>
                    </a:lnTo>
                    <a:lnTo>
                      <a:pt x="172" y="0"/>
                    </a:lnTo>
                    <a:lnTo>
                      <a:pt x="232" y="10"/>
                    </a:lnTo>
                    <a:lnTo>
                      <a:pt x="281" y="21"/>
                    </a:lnTo>
                    <a:lnTo>
                      <a:pt x="323" y="48"/>
                    </a:lnTo>
                    <a:lnTo>
                      <a:pt x="339" y="89"/>
                    </a:lnTo>
                    <a:lnTo>
                      <a:pt x="323" y="112"/>
                    </a:lnTo>
                    <a:lnTo>
                      <a:pt x="284" y="120"/>
                    </a:lnTo>
                    <a:lnTo>
                      <a:pt x="204" y="115"/>
                    </a:lnTo>
                    <a:lnTo>
                      <a:pt x="101" y="102"/>
                    </a:lnTo>
                    <a:lnTo>
                      <a:pt x="29" y="113"/>
                    </a:lnTo>
                    <a:lnTo>
                      <a:pt x="9" y="109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CH" altLang="it-IT" sz="240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26934" name="Group 94">
              <a:extLst>
                <a:ext uri="{FF2B5EF4-FFF2-40B4-BE49-F238E27FC236}">
                  <a16:creationId xmlns:a16="http://schemas.microsoft.com/office/drawing/2014/main" id="{3E53CC79-791D-6741-AA48-4C41AA443F6D}"/>
                </a:ext>
              </a:extLst>
            </p:cNvPr>
            <p:cNvGrpSpPr>
              <a:grpSpLocks/>
            </p:cNvGrpSpPr>
            <p:nvPr/>
          </p:nvGrpSpPr>
          <p:grpSpPr bwMode="auto">
            <a:xfrm rot="-1562779">
              <a:off x="4775" y="3372"/>
              <a:ext cx="242" cy="327"/>
              <a:chOff x="1343" y="1997"/>
              <a:chExt cx="262" cy="367"/>
            </a:xfrm>
          </p:grpSpPr>
          <p:sp>
            <p:nvSpPr>
              <p:cNvPr id="26951" name="Freeform 95">
                <a:extLst>
                  <a:ext uri="{FF2B5EF4-FFF2-40B4-BE49-F238E27FC236}">
                    <a16:creationId xmlns:a16="http://schemas.microsoft.com/office/drawing/2014/main" id="{652DB8F8-BC09-1546-B563-07364DBB3F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3" y="1997"/>
                <a:ext cx="262" cy="367"/>
              </a:xfrm>
              <a:custGeom>
                <a:avLst/>
                <a:gdLst>
                  <a:gd name="T0" fmla="*/ 61 w 739"/>
                  <a:gd name="T1" fmla="*/ 44 h 893"/>
                  <a:gd name="T2" fmla="*/ 43 w 739"/>
                  <a:gd name="T3" fmla="*/ 67 h 893"/>
                  <a:gd name="T4" fmla="*/ 29 w 739"/>
                  <a:gd name="T5" fmla="*/ 92 h 893"/>
                  <a:gd name="T6" fmla="*/ 21 w 739"/>
                  <a:gd name="T7" fmla="*/ 125 h 893"/>
                  <a:gd name="T8" fmla="*/ 19 w 739"/>
                  <a:gd name="T9" fmla="*/ 176 h 893"/>
                  <a:gd name="T10" fmla="*/ 0 w 739"/>
                  <a:gd name="T11" fmla="*/ 216 h 893"/>
                  <a:gd name="T12" fmla="*/ 0 w 739"/>
                  <a:gd name="T13" fmla="*/ 270 h 893"/>
                  <a:gd name="T14" fmla="*/ 22 w 739"/>
                  <a:gd name="T15" fmla="*/ 330 h 893"/>
                  <a:gd name="T16" fmla="*/ 56 w 739"/>
                  <a:gd name="T17" fmla="*/ 355 h 893"/>
                  <a:gd name="T18" fmla="*/ 102 w 739"/>
                  <a:gd name="T19" fmla="*/ 367 h 893"/>
                  <a:gd name="T20" fmla="*/ 159 w 739"/>
                  <a:gd name="T21" fmla="*/ 367 h 893"/>
                  <a:gd name="T22" fmla="*/ 194 w 739"/>
                  <a:gd name="T23" fmla="*/ 355 h 893"/>
                  <a:gd name="T24" fmla="*/ 229 w 739"/>
                  <a:gd name="T25" fmla="*/ 321 h 893"/>
                  <a:gd name="T26" fmla="*/ 247 w 739"/>
                  <a:gd name="T27" fmla="*/ 280 h 893"/>
                  <a:gd name="T28" fmla="*/ 253 w 739"/>
                  <a:gd name="T29" fmla="*/ 250 h 893"/>
                  <a:gd name="T30" fmla="*/ 261 w 739"/>
                  <a:gd name="T31" fmla="*/ 215 h 893"/>
                  <a:gd name="T32" fmla="*/ 262 w 739"/>
                  <a:gd name="T33" fmla="*/ 173 h 893"/>
                  <a:gd name="T34" fmla="*/ 256 w 739"/>
                  <a:gd name="T35" fmla="*/ 125 h 893"/>
                  <a:gd name="T36" fmla="*/ 243 w 739"/>
                  <a:gd name="T37" fmla="*/ 88 h 893"/>
                  <a:gd name="T38" fmla="*/ 223 w 739"/>
                  <a:gd name="T39" fmla="*/ 66 h 893"/>
                  <a:gd name="T40" fmla="*/ 205 w 739"/>
                  <a:gd name="T41" fmla="*/ 38 h 893"/>
                  <a:gd name="T42" fmla="*/ 169 w 739"/>
                  <a:gd name="T43" fmla="*/ 5 h 893"/>
                  <a:gd name="T44" fmla="*/ 149 w 739"/>
                  <a:gd name="T45" fmla="*/ 0 h 893"/>
                  <a:gd name="T46" fmla="*/ 124 w 739"/>
                  <a:gd name="T47" fmla="*/ 1 h 893"/>
                  <a:gd name="T48" fmla="*/ 102 w 739"/>
                  <a:gd name="T49" fmla="*/ 9 h 893"/>
                  <a:gd name="T50" fmla="*/ 83 w 739"/>
                  <a:gd name="T51" fmla="*/ 22 h 893"/>
                  <a:gd name="T52" fmla="*/ 61 w 739"/>
                  <a:gd name="T53" fmla="*/ 44 h 89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739"/>
                  <a:gd name="T82" fmla="*/ 0 h 893"/>
                  <a:gd name="T83" fmla="*/ 739 w 739"/>
                  <a:gd name="T84" fmla="*/ 893 h 893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739" h="893">
                    <a:moveTo>
                      <a:pt x="173" y="106"/>
                    </a:moveTo>
                    <a:lnTo>
                      <a:pt x="122" y="163"/>
                    </a:lnTo>
                    <a:lnTo>
                      <a:pt x="83" y="224"/>
                    </a:lnTo>
                    <a:lnTo>
                      <a:pt x="58" y="304"/>
                    </a:lnTo>
                    <a:lnTo>
                      <a:pt x="54" y="429"/>
                    </a:lnTo>
                    <a:lnTo>
                      <a:pt x="0" y="525"/>
                    </a:lnTo>
                    <a:lnTo>
                      <a:pt x="0" y="656"/>
                    </a:lnTo>
                    <a:lnTo>
                      <a:pt x="61" y="803"/>
                    </a:lnTo>
                    <a:lnTo>
                      <a:pt x="157" y="864"/>
                    </a:lnTo>
                    <a:lnTo>
                      <a:pt x="288" y="893"/>
                    </a:lnTo>
                    <a:lnTo>
                      <a:pt x="448" y="893"/>
                    </a:lnTo>
                    <a:lnTo>
                      <a:pt x="547" y="864"/>
                    </a:lnTo>
                    <a:lnTo>
                      <a:pt x="646" y="781"/>
                    </a:lnTo>
                    <a:lnTo>
                      <a:pt x="698" y="682"/>
                    </a:lnTo>
                    <a:lnTo>
                      <a:pt x="714" y="608"/>
                    </a:lnTo>
                    <a:lnTo>
                      <a:pt x="736" y="522"/>
                    </a:lnTo>
                    <a:lnTo>
                      <a:pt x="739" y="422"/>
                    </a:lnTo>
                    <a:lnTo>
                      <a:pt x="723" y="304"/>
                    </a:lnTo>
                    <a:lnTo>
                      <a:pt x="685" y="214"/>
                    </a:lnTo>
                    <a:lnTo>
                      <a:pt x="630" y="160"/>
                    </a:lnTo>
                    <a:lnTo>
                      <a:pt x="579" y="93"/>
                    </a:lnTo>
                    <a:lnTo>
                      <a:pt x="477" y="13"/>
                    </a:lnTo>
                    <a:lnTo>
                      <a:pt x="419" y="0"/>
                    </a:lnTo>
                    <a:lnTo>
                      <a:pt x="349" y="3"/>
                    </a:lnTo>
                    <a:lnTo>
                      <a:pt x="288" y="22"/>
                    </a:lnTo>
                    <a:lnTo>
                      <a:pt x="234" y="54"/>
                    </a:lnTo>
                    <a:lnTo>
                      <a:pt x="173" y="10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763535"/>
                  </a:gs>
                  <a:gs pos="50000">
                    <a:srgbClr val="FF7373"/>
                  </a:gs>
                  <a:gs pos="100000">
                    <a:srgbClr val="763535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CH" altLang="it-IT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952" name="Freeform 96">
                <a:extLst>
                  <a:ext uri="{FF2B5EF4-FFF2-40B4-BE49-F238E27FC236}">
                    <a16:creationId xmlns:a16="http://schemas.microsoft.com/office/drawing/2014/main" id="{4AD3FA70-1BE0-6841-86CA-74C6AC7CC7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0" y="2070"/>
                <a:ext cx="245" cy="281"/>
              </a:xfrm>
              <a:custGeom>
                <a:avLst/>
                <a:gdLst>
                  <a:gd name="T0" fmla="*/ 40 w 691"/>
                  <a:gd name="T1" fmla="*/ 16 h 682"/>
                  <a:gd name="T2" fmla="*/ 24 w 691"/>
                  <a:gd name="T3" fmla="*/ 41 h 682"/>
                  <a:gd name="T4" fmla="*/ 22 w 691"/>
                  <a:gd name="T5" fmla="*/ 67 h 682"/>
                  <a:gd name="T6" fmla="*/ 21 w 691"/>
                  <a:gd name="T7" fmla="*/ 105 h 682"/>
                  <a:gd name="T8" fmla="*/ 9 w 691"/>
                  <a:gd name="T9" fmla="*/ 123 h 682"/>
                  <a:gd name="T10" fmla="*/ 2 w 691"/>
                  <a:gd name="T11" fmla="*/ 146 h 682"/>
                  <a:gd name="T12" fmla="*/ 0 w 691"/>
                  <a:gd name="T13" fmla="*/ 176 h 682"/>
                  <a:gd name="T14" fmla="*/ 10 w 691"/>
                  <a:gd name="T15" fmla="*/ 219 h 682"/>
                  <a:gd name="T16" fmla="*/ 25 w 691"/>
                  <a:gd name="T17" fmla="*/ 248 h 682"/>
                  <a:gd name="T18" fmla="*/ 49 w 691"/>
                  <a:gd name="T19" fmla="*/ 267 h 682"/>
                  <a:gd name="T20" fmla="*/ 73 w 691"/>
                  <a:gd name="T21" fmla="*/ 273 h 682"/>
                  <a:gd name="T22" fmla="*/ 116 w 691"/>
                  <a:gd name="T23" fmla="*/ 281 h 682"/>
                  <a:gd name="T24" fmla="*/ 158 w 691"/>
                  <a:gd name="T25" fmla="*/ 276 h 682"/>
                  <a:gd name="T26" fmla="*/ 188 w 691"/>
                  <a:gd name="T27" fmla="*/ 262 h 682"/>
                  <a:gd name="T28" fmla="*/ 221 w 691"/>
                  <a:gd name="T29" fmla="*/ 231 h 682"/>
                  <a:gd name="T30" fmla="*/ 234 w 691"/>
                  <a:gd name="T31" fmla="*/ 189 h 682"/>
                  <a:gd name="T32" fmla="*/ 241 w 691"/>
                  <a:gd name="T33" fmla="*/ 156 h 682"/>
                  <a:gd name="T34" fmla="*/ 245 w 691"/>
                  <a:gd name="T35" fmla="*/ 110 h 682"/>
                  <a:gd name="T36" fmla="*/ 242 w 691"/>
                  <a:gd name="T37" fmla="*/ 75 h 682"/>
                  <a:gd name="T38" fmla="*/ 235 w 691"/>
                  <a:gd name="T39" fmla="*/ 46 h 682"/>
                  <a:gd name="T40" fmla="*/ 225 w 691"/>
                  <a:gd name="T41" fmla="*/ 28 h 682"/>
                  <a:gd name="T42" fmla="*/ 201 w 691"/>
                  <a:gd name="T43" fmla="*/ 16 h 682"/>
                  <a:gd name="T44" fmla="*/ 177 w 691"/>
                  <a:gd name="T45" fmla="*/ 3 h 682"/>
                  <a:gd name="T46" fmla="*/ 125 w 691"/>
                  <a:gd name="T47" fmla="*/ 0 h 682"/>
                  <a:gd name="T48" fmla="*/ 93 w 691"/>
                  <a:gd name="T49" fmla="*/ 0 h 682"/>
                  <a:gd name="T50" fmla="*/ 66 w 691"/>
                  <a:gd name="T51" fmla="*/ 3 h 682"/>
                  <a:gd name="T52" fmla="*/ 40 w 691"/>
                  <a:gd name="T53" fmla="*/ 16 h 68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691"/>
                  <a:gd name="T82" fmla="*/ 0 h 682"/>
                  <a:gd name="T83" fmla="*/ 691 w 691"/>
                  <a:gd name="T84" fmla="*/ 682 h 682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691" h="682">
                    <a:moveTo>
                      <a:pt x="112" y="39"/>
                    </a:moveTo>
                    <a:lnTo>
                      <a:pt x="67" y="99"/>
                    </a:lnTo>
                    <a:lnTo>
                      <a:pt x="61" y="163"/>
                    </a:lnTo>
                    <a:lnTo>
                      <a:pt x="58" y="256"/>
                    </a:lnTo>
                    <a:lnTo>
                      <a:pt x="26" y="298"/>
                    </a:lnTo>
                    <a:lnTo>
                      <a:pt x="7" y="355"/>
                    </a:lnTo>
                    <a:lnTo>
                      <a:pt x="0" y="426"/>
                    </a:lnTo>
                    <a:lnTo>
                      <a:pt x="29" y="531"/>
                    </a:lnTo>
                    <a:lnTo>
                      <a:pt x="71" y="602"/>
                    </a:lnTo>
                    <a:lnTo>
                      <a:pt x="138" y="647"/>
                    </a:lnTo>
                    <a:lnTo>
                      <a:pt x="205" y="663"/>
                    </a:lnTo>
                    <a:lnTo>
                      <a:pt x="327" y="682"/>
                    </a:lnTo>
                    <a:lnTo>
                      <a:pt x="445" y="669"/>
                    </a:lnTo>
                    <a:lnTo>
                      <a:pt x="531" y="637"/>
                    </a:lnTo>
                    <a:lnTo>
                      <a:pt x="624" y="560"/>
                    </a:lnTo>
                    <a:lnTo>
                      <a:pt x="659" y="458"/>
                    </a:lnTo>
                    <a:lnTo>
                      <a:pt x="679" y="378"/>
                    </a:lnTo>
                    <a:lnTo>
                      <a:pt x="691" y="266"/>
                    </a:lnTo>
                    <a:lnTo>
                      <a:pt x="682" y="183"/>
                    </a:lnTo>
                    <a:lnTo>
                      <a:pt x="663" y="112"/>
                    </a:lnTo>
                    <a:lnTo>
                      <a:pt x="634" y="67"/>
                    </a:lnTo>
                    <a:lnTo>
                      <a:pt x="567" y="39"/>
                    </a:lnTo>
                    <a:lnTo>
                      <a:pt x="499" y="7"/>
                    </a:lnTo>
                    <a:lnTo>
                      <a:pt x="352" y="0"/>
                    </a:lnTo>
                    <a:lnTo>
                      <a:pt x="263" y="0"/>
                    </a:lnTo>
                    <a:lnTo>
                      <a:pt x="186" y="7"/>
                    </a:lnTo>
                    <a:lnTo>
                      <a:pt x="112" y="3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FF99"/>
                  </a:gs>
                  <a:gs pos="50000">
                    <a:srgbClr val="FFFFDD"/>
                  </a:gs>
                  <a:gs pos="100000">
                    <a:srgbClr val="FFFF99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CH" altLang="it-IT" sz="2400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26953" name="Group 97">
                <a:extLst>
                  <a:ext uri="{FF2B5EF4-FFF2-40B4-BE49-F238E27FC236}">
                    <a16:creationId xmlns:a16="http://schemas.microsoft.com/office/drawing/2014/main" id="{661E21BD-E701-9E42-A9A4-C2351D8F838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96" y="2118"/>
                <a:ext cx="124" cy="209"/>
                <a:chOff x="1396" y="2084"/>
                <a:chExt cx="141" cy="243"/>
              </a:xfrm>
            </p:grpSpPr>
            <p:sp>
              <p:nvSpPr>
                <p:cNvPr id="26955" name="Freeform 98">
                  <a:extLst>
                    <a:ext uri="{FF2B5EF4-FFF2-40B4-BE49-F238E27FC236}">
                      <a16:creationId xmlns:a16="http://schemas.microsoft.com/office/drawing/2014/main" id="{69075606-F0E7-4447-81A3-BBF7FCE6058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2657419">
                  <a:off x="1396" y="2084"/>
                  <a:ext cx="141" cy="243"/>
                </a:xfrm>
                <a:custGeom>
                  <a:avLst/>
                  <a:gdLst>
                    <a:gd name="T0" fmla="*/ 59 w 425"/>
                    <a:gd name="T1" fmla="*/ 3 h 553"/>
                    <a:gd name="T2" fmla="*/ 31 w 425"/>
                    <a:gd name="T3" fmla="*/ 15 h 553"/>
                    <a:gd name="T4" fmla="*/ 18 w 425"/>
                    <a:gd name="T5" fmla="*/ 31 h 553"/>
                    <a:gd name="T6" fmla="*/ 3 w 425"/>
                    <a:gd name="T7" fmla="*/ 77 h 553"/>
                    <a:gd name="T8" fmla="*/ 0 w 425"/>
                    <a:gd name="T9" fmla="*/ 112 h 553"/>
                    <a:gd name="T10" fmla="*/ 4 w 425"/>
                    <a:gd name="T11" fmla="*/ 148 h 553"/>
                    <a:gd name="T12" fmla="*/ 14 w 425"/>
                    <a:gd name="T13" fmla="*/ 190 h 553"/>
                    <a:gd name="T14" fmla="*/ 29 w 425"/>
                    <a:gd name="T15" fmla="*/ 222 h 553"/>
                    <a:gd name="T16" fmla="*/ 54 w 425"/>
                    <a:gd name="T17" fmla="*/ 237 h 553"/>
                    <a:gd name="T18" fmla="*/ 73 w 425"/>
                    <a:gd name="T19" fmla="*/ 243 h 553"/>
                    <a:gd name="T20" fmla="*/ 95 w 425"/>
                    <a:gd name="T21" fmla="*/ 243 h 553"/>
                    <a:gd name="T22" fmla="*/ 121 w 425"/>
                    <a:gd name="T23" fmla="*/ 228 h 553"/>
                    <a:gd name="T24" fmla="*/ 138 w 425"/>
                    <a:gd name="T25" fmla="*/ 194 h 553"/>
                    <a:gd name="T26" fmla="*/ 141 w 425"/>
                    <a:gd name="T27" fmla="*/ 164 h 553"/>
                    <a:gd name="T28" fmla="*/ 134 w 425"/>
                    <a:gd name="T29" fmla="*/ 123 h 553"/>
                    <a:gd name="T30" fmla="*/ 128 w 425"/>
                    <a:gd name="T31" fmla="*/ 84 h 553"/>
                    <a:gd name="T32" fmla="*/ 123 w 425"/>
                    <a:gd name="T33" fmla="*/ 58 h 553"/>
                    <a:gd name="T34" fmla="*/ 116 w 425"/>
                    <a:gd name="T35" fmla="*/ 29 h 553"/>
                    <a:gd name="T36" fmla="*/ 98 w 425"/>
                    <a:gd name="T37" fmla="*/ 4 h 553"/>
                    <a:gd name="T38" fmla="*/ 77 w 425"/>
                    <a:gd name="T39" fmla="*/ 0 h 553"/>
                    <a:gd name="T40" fmla="*/ 59 w 425"/>
                    <a:gd name="T41" fmla="*/ 3 h 553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425"/>
                    <a:gd name="T64" fmla="*/ 0 h 553"/>
                    <a:gd name="T65" fmla="*/ 425 w 425"/>
                    <a:gd name="T66" fmla="*/ 553 h 553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425" h="553">
                      <a:moveTo>
                        <a:pt x="179" y="6"/>
                      </a:moveTo>
                      <a:lnTo>
                        <a:pt x="93" y="35"/>
                      </a:lnTo>
                      <a:lnTo>
                        <a:pt x="54" y="70"/>
                      </a:lnTo>
                      <a:lnTo>
                        <a:pt x="9" y="176"/>
                      </a:lnTo>
                      <a:lnTo>
                        <a:pt x="0" y="256"/>
                      </a:lnTo>
                      <a:lnTo>
                        <a:pt x="13" y="336"/>
                      </a:lnTo>
                      <a:lnTo>
                        <a:pt x="41" y="432"/>
                      </a:lnTo>
                      <a:lnTo>
                        <a:pt x="86" y="505"/>
                      </a:lnTo>
                      <a:lnTo>
                        <a:pt x="163" y="540"/>
                      </a:lnTo>
                      <a:lnTo>
                        <a:pt x="221" y="553"/>
                      </a:lnTo>
                      <a:lnTo>
                        <a:pt x="285" y="553"/>
                      </a:lnTo>
                      <a:lnTo>
                        <a:pt x="365" y="518"/>
                      </a:lnTo>
                      <a:lnTo>
                        <a:pt x="416" y="441"/>
                      </a:lnTo>
                      <a:lnTo>
                        <a:pt x="425" y="374"/>
                      </a:lnTo>
                      <a:lnTo>
                        <a:pt x="403" y="281"/>
                      </a:lnTo>
                      <a:lnTo>
                        <a:pt x="387" y="192"/>
                      </a:lnTo>
                      <a:lnTo>
                        <a:pt x="371" y="131"/>
                      </a:lnTo>
                      <a:lnTo>
                        <a:pt x="349" y="67"/>
                      </a:lnTo>
                      <a:lnTo>
                        <a:pt x="294" y="9"/>
                      </a:lnTo>
                      <a:lnTo>
                        <a:pt x="233" y="0"/>
                      </a:lnTo>
                      <a:lnTo>
                        <a:pt x="179" y="6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761800"/>
                    </a:gs>
                    <a:gs pos="50000">
                      <a:srgbClr val="FF3300"/>
                    </a:gs>
                    <a:gs pos="100000">
                      <a:srgbClr val="761800"/>
                    </a:gs>
                  </a:gsLst>
                  <a:lin ang="189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de-CH" altLang="it-IT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6956" name="Freeform 99">
                  <a:extLst>
                    <a:ext uri="{FF2B5EF4-FFF2-40B4-BE49-F238E27FC236}">
                      <a16:creationId xmlns:a16="http://schemas.microsoft.com/office/drawing/2014/main" id="{7CD3C900-26FC-F440-B653-6FC01D9981C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2657419">
                  <a:off x="1449" y="2119"/>
                  <a:ext cx="62" cy="190"/>
                </a:xfrm>
                <a:custGeom>
                  <a:avLst/>
                  <a:gdLst>
                    <a:gd name="T0" fmla="*/ 28 w 157"/>
                    <a:gd name="T1" fmla="*/ 1 h 384"/>
                    <a:gd name="T2" fmla="*/ 9 w 157"/>
                    <a:gd name="T3" fmla="*/ 0 h 384"/>
                    <a:gd name="T4" fmla="*/ 4 w 157"/>
                    <a:gd name="T5" fmla="*/ 9 h 384"/>
                    <a:gd name="T6" fmla="*/ 2 w 157"/>
                    <a:gd name="T7" fmla="*/ 25 h 384"/>
                    <a:gd name="T8" fmla="*/ 0 w 157"/>
                    <a:gd name="T9" fmla="*/ 54 h 384"/>
                    <a:gd name="T10" fmla="*/ 3 w 157"/>
                    <a:gd name="T11" fmla="*/ 89 h 384"/>
                    <a:gd name="T12" fmla="*/ 9 w 157"/>
                    <a:gd name="T13" fmla="*/ 127 h 384"/>
                    <a:gd name="T14" fmla="*/ 19 w 157"/>
                    <a:gd name="T15" fmla="*/ 152 h 384"/>
                    <a:gd name="T16" fmla="*/ 37 w 157"/>
                    <a:gd name="T17" fmla="*/ 174 h 384"/>
                    <a:gd name="T18" fmla="*/ 52 w 157"/>
                    <a:gd name="T19" fmla="*/ 190 h 384"/>
                    <a:gd name="T20" fmla="*/ 62 w 157"/>
                    <a:gd name="T21" fmla="*/ 162 h 384"/>
                    <a:gd name="T22" fmla="*/ 56 w 157"/>
                    <a:gd name="T23" fmla="*/ 127 h 384"/>
                    <a:gd name="T24" fmla="*/ 46 w 157"/>
                    <a:gd name="T25" fmla="*/ 87 h 384"/>
                    <a:gd name="T26" fmla="*/ 39 w 157"/>
                    <a:gd name="T27" fmla="*/ 55 h 384"/>
                    <a:gd name="T28" fmla="*/ 37 w 157"/>
                    <a:gd name="T29" fmla="*/ 24 h 384"/>
                    <a:gd name="T30" fmla="*/ 28 w 157"/>
                    <a:gd name="T31" fmla="*/ 1 h 384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57"/>
                    <a:gd name="T49" fmla="*/ 0 h 384"/>
                    <a:gd name="T50" fmla="*/ 157 w 157"/>
                    <a:gd name="T51" fmla="*/ 384 h 384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57" h="384">
                      <a:moveTo>
                        <a:pt x="71" y="3"/>
                      </a:moveTo>
                      <a:lnTo>
                        <a:pt x="23" y="0"/>
                      </a:lnTo>
                      <a:lnTo>
                        <a:pt x="10" y="19"/>
                      </a:lnTo>
                      <a:lnTo>
                        <a:pt x="4" y="51"/>
                      </a:lnTo>
                      <a:lnTo>
                        <a:pt x="0" y="109"/>
                      </a:lnTo>
                      <a:lnTo>
                        <a:pt x="7" y="179"/>
                      </a:lnTo>
                      <a:lnTo>
                        <a:pt x="23" y="256"/>
                      </a:lnTo>
                      <a:lnTo>
                        <a:pt x="48" y="307"/>
                      </a:lnTo>
                      <a:lnTo>
                        <a:pt x="93" y="352"/>
                      </a:lnTo>
                      <a:lnTo>
                        <a:pt x="132" y="384"/>
                      </a:lnTo>
                      <a:lnTo>
                        <a:pt x="157" y="327"/>
                      </a:lnTo>
                      <a:lnTo>
                        <a:pt x="141" y="256"/>
                      </a:lnTo>
                      <a:lnTo>
                        <a:pt x="116" y="176"/>
                      </a:lnTo>
                      <a:lnTo>
                        <a:pt x="100" y="112"/>
                      </a:lnTo>
                      <a:lnTo>
                        <a:pt x="93" y="48"/>
                      </a:lnTo>
                      <a:lnTo>
                        <a:pt x="71" y="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FFCEC2"/>
                    </a:gs>
                    <a:gs pos="100000">
                      <a:srgbClr val="FF3300"/>
                    </a:gs>
                  </a:gsLst>
                  <a:path path="rect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de-CH" altLang="it-IT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6957" name="Freeform 100">
                  <a:extLst>
                    <a:ext uri="{FF2B5EF4-FFF2-40B4-BE49-F238E27FC236}">
                      <a16:creationId xmlns:a16="http://schemas.microsoft.com/office/drawing/2014/main" id="{40DC335E-A159-994E-B9EF-79D8D7D5E96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2657419">
                  <a:off x="1454" y="2123"/>
                  <a:ext cx="57" cy="176"/>
                </a:xfrm>
                <a:custGeom>
                  <a:avLst/>
                  <a:gdLst>
                    <a:gd name="T0" fmla="*/ 28 w 144"/>
                    <a:gd name="T1" fmla="*/ 6 h 355"/>
                    <a:gd name="T2" fmla="*/ 21 w 144"/>
                    <a:gd name="T3" fmla="*/ 0 h 355"/>
                    <a:gd name="T4" fmla="*/ 5 w 144"/>
                    <a:gd name="T5" fmla="*/ 6 h 355"/>
                    <a:gd name="T6" fmla="*/ 0 w 144"/>
                    <a:gd name="T7" fmla="*/ 24 h 355"/>
                    <a:gd name="T8" fmla="*/ 2 w 144"/>
                    <a:gd name="T9" fmla="*/ 44 h 355"/>
                    <a:gd name="T10" fmla="*/ 4 w 144"/>
                    <a:gd name="T11" fmla="*/ 61 h 355"/>
                    <a:gd name="T12" fmla="*/ 8 w 144"/>
                    <a:gd name="T13" fmla="*/ 82 h 355"/>
                    <a:gd name="T14" fmla="*/ 8 w 144"/>
                    <a:gd name="T15" fmla="*/ 114 h 355"/>
                    <a:gd name="T16" fmla="*/ 10 w 144"/>
                    <a:gd name="T17" fmla="*/ 143 h 355"/>
                    <a:gd name="T18" fmla="*/ 27 w 144"/>
                    <a:gd name="T19" fmla="*/ 167 h 355"/>
                    <a:gd name="T20" fmla="*/ 43 w 144"/>
                    <a:gd name="T21" fmla="*/ 176 h 355"/>
                    <a:gd name="T22" fmla="*/ 54 w 144"/>
                    <a:gd name="T23" fmla="*/ 173 h 355"/>
                    <a:gd name="T24" fmla="*/ 57 w 144"/>
                    <a:gd name="T25" fmla="*/ 151 h 355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44"/>
                    <a:gd name="T40" fmla="*/ 0 h 355"/>
                    <a:gd name="T41" fmla="*/ 144 w 144"/>
                    <a:gd name="T42" fmla="*/ 355 h 355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44" h="355">
                      <a:moveTo>
                        <a:pt x="70" y="12"/>
                      </a:moveTo>
                      <a:lnTo>
                        <a:pt x="54" y="0"/>
                      </a:lnTo>
                      <a:lnTo>
                        <a:pt x="13" y="12"/>
                      </a:lnTo>
                      <a:lnTo>
                        <a:pt x="0" y="48"/>
                      </a:lnTo>
                      <a:lnTo>
                        <a:pt x="6" y="89"/>
                      </a:lnTo>
                      <a:lnTo>
                        <a:pt x="9" y="124"/>
                      </a:lnTo>
                      <a:lnTo>
                        <a:pt x="19" y="166"/>
                      </a:lnTo>
                      <a:lnTo>
                        <a:pt x="19" y="230"/>
                      </a:lnTo>
                      <a:lnTo>
                        <a:pt x="25" y="288"/>
                      </a:lnTo>
                      <a:lnTo>
                        <a:pt x="67" y="336"/>
                      </a:lnTo>
                      <a:lnTo>
                        <a:pt x="109" y="355"/>
                      </a:lnTo>
                      <a:lnTo>
                        <a:pt x="137" y="348"/>
                      </a:lnTo>
                      <a:lnTo>
                        <a:pt x="144" y="304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de-CH" altLang="it-IT" sz="2400">
                    <a:latin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26954" name="Freeform 101">
                <a:extLst>
                  <a:ext uri="{FF2B5EF4-FFF2-40B4-BE49-F238E27FC236}">
                    <a16:creationId xmlns:a16="http://schemas.microsoft.com/office/drawing/2014/main" id="{90A0FEA6-8A2D-414E-BD0E-8800127086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4" y="2014"/>
                <a:ext cx="120" cy="49"/>
              </a:xfrm>
              <a:custGeom>
                <a:avLst/>
                <a:gdLst>
                  <a:gd name="T0" fmla="*/ 0 w 339"/>
                  <a:gd name="T1" fmla="*/ 31 h 120"/>
                  <a:gd name="T2" fmla="*/ 8 w 339"/>
                  <a:gd name="T3" fmla="*/ 22 h 120"/>
                  <a:gd name="T4" fmla="*/ 22 w 339"/>
                  <a:gd name="T5" fmla="*/ 11 h 120"/>
                  <a:gd name="T6" fmla="*/ 40 w 339"/>
                  <a:gd name="T7" fmla="*/ 6 h 120"/>
                  <a:gd name="T8" fmla="*/ 61 w 339"/>
                  <a:gd name="T9" fmla="*/ 0 h 120"/>
                  <a:gd name="T10" fmla="*/ 82 w 339"/>
                  <a:gd name="T11" fmla="*/ 4 h 120"/>
                  <a:gd name="T12" fmla="*/ 99 w 339"/>
                  <a:gd name="T13" fmla="*/ 9 h 120"/>
                  <a:gd name="T14" fmla="*/ 114 w 339"/>
                  <a:gd name="T15" fmla="*/ 20 h 120"/>
                  <a:gd name="T16" fmla="*/ 120 w 339"/>
                  <a:gd name="T17" fmla="*/ 36 h 120"/>
                  <a:gd name="T18" fmla="*/ 114 w 339"/>
                  <a:gd name="T19" fmla="*/ 46 h 120"/>
                  <a:gd name="T20" fmla="*/ 101 w 339"/>
                  <a:gd name="T21" fmla="*/ 49 h 120"/>
                  <a:gd name="T22" fmla="*/ 72 w 339"/>
                  <a:gd name="T23" fmla="*/ 47 h 120"/>
                  <a:gd name="T24" fmla="*/ 36 w 339"/>
                  <a:gd name="T25" fmla="*/ 42 h 120"/>
                  <a:gd name="T26" fmla="*/ 10 w 339"/>
                  <a:gd name="T27" fmla="*/ 46 h 120"/>
                  <a:gd name="T28" fmla="*/ 3 w 339"/>
                  <a:gd name="T29" fmla="*/ 45 h 120"/>
                  <a:gd name="T30" fmla="*/ 0 w 339"/>
                  <a:gd name="T31" fmla="*/ 31 h 12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39"/>
                  <a:gd name="T49" fmla="*/ 0 h 120"/>
                  <a:gd name="T50" fmla="*/ 339 w 339"/>
                  <a:gd name="T51" fmla="*/ 120 h 120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39" h="120">
                    <a:moveTo>
                      <a:pt x="0" y="75"/>
                    </a:moveTo>
                    <a:lnTo>
                      <a:pt x="22" y="53"/>
                    </a:lnTo>
                    <a:lnTo>
                      <a:pt x="61" y="26"/>
                    </a:lnTo>
                    <a:lnTo>
                      <a:pt x="114" y="15"/>
                    </a:lnTo>
                    <a:lnTo>
                      <a:pt x="172" y="0"/>
                    </a:lnTo>
                    <a:lnTo>
                      <a:pt x="232" y="10"/>
                    </a:lnTo>
                    <a:lnTo>
                      <a:pt x="281" y="21"/>
                    </a:lnTo>
                    <a:lnTo>
                      <a:pt x="323" y="48"/>
                    </a:lnTo>
                    <a:lnTo>
                      <a:pt x="339" y="89"/>
                    </a:lnTo>
                    <a:lnTo>
                      <a:pt x="323" y="112"/>
                    </a:lnTo>
                    <a:lnTo>
                      <a:pt x="284" y="120"/>
                    </a:lnTo>
                    <a:lnTo>
                      <a:pt x="204" y="115"/>
                    </a:lnTo>
                    <a:lnTo>
                      <a:pt x="101" y="102"/>
                    </a:lnTo>
                    <a:lnTo>
                      <a:pt x="29" y="113"/>
                    </a:lnTo>
                    <a:lnTo>
                      <a:pt x="9" y="109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CH" altLang="it-IT" sz="240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26935" name="Group 102">
              <a:extLst>
                <a:ext uri="{FF2B5EF4-FFF2-40B4-BE49-F238E27FC236}">
                  <a16:creationId xmlns:a16="http://schemas.microsoft.com/office/drawing/2014/main" id="{8B91D04D-FD77-B344-A26B-41B8AE11A03A}"/>
                </a:ext>
              </a:extLst>
            </p:cNvPr>
            <p:cNvGrpSpPr>
              <a:grpSpLocks/>
            </p:cNvGrpSpPr>
            <p:nvPr/>
          </p:nvGrpSpPr>
          <p:grpSpPr bwMode="auto">
            <a:xfrm rot="-2131854">
              <a:off x="4787" y="3219"/>
              <a:ext cx="80" cy="114"/>
              <a:chOff x="3973" y="3606"/>
              <a:chExt cx="80" cy="114"/>
            </a:xfrm>
          </p:grpSpPr>
          <p:sp>
            <p:nvSpPr>
              <p:cNvPr id="26948" name="Line 103">
                <a:extLst>
                  <a:ext uri="{FF2B5EF4-FFF2-40B4-BE49-F238E27FC236}">
                    <a16:creationId xmlns:a16="http://schemas.microsoft.com/office/drawing/2014/main" id="{851E5832-C315-5B4F-A247-D4396ABF61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8500272" flipH="1" flipV="1">
                <a:off x="3973" y="3614"/>
                <a:ext cx="80" cy="106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6949" name="Line 104">
                <a:extLst>
                  <a:ext uri="{FF2B5EF4-FFF2-40B4-BE49-F238E27FC236}">
                    <a16:creationId xmlns:a16="http://schemas.microsoft.com/office/drawing/2014/main" id="{D98363E0-987C-EC4C-8D67-F005DABAB7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8500272" flipH="1" flipV="1">
                <a:off x="3985" y="3606"/>
                <a:ext cx="65" cy="88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6950" name="Line 105">
                <a:extLst>
                  <a:ext uri="{FF2B5EF4-FFF2-40B4-BE49-F238E27FC236}">
                    <a16:creationId xmlns:a16="http://schemas.microsoft.com/office/drawing/2014/main" id="{B870794F-1DE9-A54E-A996-365EA0C285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8500272" flipH="1" flipV="1">
                <a:off x="3997" y="3611"/>
                <a:ext cx="26" cy="38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26936" name="Freeform 106">
              <a:extLst>
                <a:ext uri="{FF2B5EF4-FFF2-40B4-BE49-F238E27FC236}">
                  <a16:creationId xmlns:a16="http://schemas.microsoft.com/office/drawing/2014/main" id="{F50AB77C-B582-C24E-A989-315D416CFE3E}"/>
                </a:ext>
              </a:extLst>
            </p:cNvPr>
            <p:cNvSpPr>
              <a:spLocks/>
            </p:cNvSpPr>
            <p:nvPr/>
          </p:nvSpPr>
          <p:spPr bwMode="auto">
            <a:xfrm rot="6093354" flipV="1">
              <a:off x="4046" y="3069"/>
              <a:ext cx="1147" cy="431"/>
            </a:xfrm>
            <a:custGeom>
              <a:avLst/>
              <a:gdLst>
                <a:gd name="T0" fmla="*/ 0 w 1147"/>
                <a:gd name="T1" fmla="*/ 431 h 302"/>
                <a:gd name="T2" fmla="*/ 115 w 1147"/>
                <a:gd name="T3" fmla="*/ 370 h 302"/>
                <a:gd name="T4" fmla="*/ 235 w 1147"/>
                <a:gd name="T5" fmla="*/ 355 h 302"/>
                <a:gd name="T6" fmla="*/ 374 w 1147"/>
                <a:gd name="T7" fmla="*/ 377 h 302"/>
                <a:gd name="T8" fmla="*/ 523 w 1147"/>
                <a:gd name="T9" fmla="*/ 390 h 302"/>
                <a:gd name="T10" fmla="*/ 677 w 1147"/>
                <a:gd name="T11" fmla="*/ 362 h 302"/>
                <a:gd name="T12" fmla="*/ 773 w 1147"/>
                <a:gd name="T13" fmla="*/ 294 h 302"/>
                <a:gd name="T14" fmla="*/ 946 w 1147"/>
                <a:gd name="T15" fmla="*/ 157 h 302"/>
                <a:gd name="T16" fmla="*/ 1032 w 1147"/>
                <a:gd name="T17" fmla="*/ 69 h 302"/>
                <a:gd name="T18" fmla="*/ 1147 w 1147"/>
                <a:gd name="T19" fmla="*/ 0 h 3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7"/>
                <a:gd name="T31" fmla="*/ 0 h 302"/>
                <a:gd name="T32" fmla="*/ 1147 w 1147"/>
                <a:gd name="T33" fmla="*/ 302 h 30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7" h="302">
                  <a:moveTo>
                    <a:pt x="0" y="302"/>
                  </a:moveTo>
                  <a:lnTo>
                    <a:pt x="115" y="259"/>
                  </a:lnTo>
                  <a:lnTo>
                    <a:pt x="235" y="249"/>
                  </a:lnTo>
                  <a:lnTo>
                    <a:pt x="374" y="264"/>
                  </a:lnTo>
                  <a:lnTo>
                    <a:pt x="523" y="273"/>
                  </a:lnTo>
                  <a:lnTo>
                    <a:pt x="677" y="254"/>
                  </a:lnTo>
                  <a:lnTo>
                    <a:pt x="773" y="206"/>
                  </a:lnTo>
                  <a:lnTo>
                    <a:pt x="946" y="110"/>
                  </a:lnTo>
                  <a:lnTo>
                    <a:pt x="1032" y="48"/>
                  </a:lnTo>
                  <a:lnTo>
                    <a:pt x="1147" y="0"/>
                  </a:lnTo>
                </a:path>
              </a:pathLst>
            </a:custGeom>
            <a:noFill/>
            <a:ln w="19050">
              <a:solidFill>
                <a:srgbClr val="0000CC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CH" altLang="it-IT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26937" name="Group 107">
              <a:extLst>
                <a:ext uri="{FF2B5EF4-FFF2-40B4-BE49-F238E27FC236}">
                  <a16:creationId xmlns:a16="http://schemas.microsoft.com/office/drawing/2014/main" id="{2DBEB873-592D-8E43-A49C-C9678C889128}"/>
                </a:ext>
              </a:extLst>
            </p:cNvPr>
            <p:cNvGrpSpPr>
              <a:grpSpLocks/>
            </p:cNvGrpSpPr>
            <p:nvPr/>
          </p:nvGrpSpPr>
          <p:grpSpPr bwMode="auto">
            <a:xfrm rot="-1562779">
              <a:off x="4039" y="3052"/>
              <a:ext cx="1264" cy="194"/>
              <a:chOff x="3552" y="3435"/>
              <a:chExt cx="1264" cy="194"/>
            </a:xfrm>
          </p:grpSpPr>
          <p:sp>
            <p:nvSpPr>
              <p:cNvPr id="26938" name="Freeform 108">
                <a:extLst>
                  <a:ext uri="{FF2B5EF4-FFF2-40B4-BE49-F238E27FC236}">
                    <a16:creationId xmlns:a16="http://schemas.microsoft.com/office/drawing/2014/main" id="{0DEB5D48-0B34-494A-A317-22D87EE7FA0C}"/>
                  </a:ext>
                </a:extLst>
              </p:cNvPr>
              <p:cNvSpPr>
                <a:spLocks/>
              </p:cNvSpPr>
              <p:nvPr/>
            </p:nvSpPr>
            <p:spPr bwMode="auto">
              <a:xfrm rot="4704126" flipH="1" flipV="1">
                <a:off x="4087" y="2900"/>
                <a:ext cx="194" cy="1264"/>
              </a:xfrm>
              <a:custGeom>
                <a:avLst/>
                <a:gdLst>
                  <a:gd name="T0" fmla="*/ 89 w 166"/>
                  <a:gd name="T1" fmla="*/ 184 h 1100"/>
                  <a:gd name="T2" fmla="*/ 112 w 166"/>
                  <a:gd name="T3" fmla="*/ 286 h 1100"/>
                  <a:gd name="T4" fmla="*/ 89 w 166"/>
                  <a:gd name="T5" fmla="*/ 381 h 1100"/>
                  <a:gd name="T6" fmla="*/ 60 w 166"/>
                  <a:gd name="T7" fmla="*/ 588 h 1100"/>
                  <a:gd name="T8" fmla="*/ 89 w 166"/>
                  <a:gd name="T9" fmla="*/ 772 h 1100"/>
                  <a:gd name="T10" fmla="*/ 97 w 166"/>
                  <a:gd name="T11" fmla="*/ 970 h 1100"/>
                  <a:gd name="T12" fmla="*/ 51 w 166"/>
                  <a:gd name="T13" fmla="*/ 1066 h 1100"/>
                  <a:gd name="T14" fmla="*/ 0 w 166"/>
                  <a:gd name="T15" fmla="*/ 1154 h 1100"/>
                  <a:gd name="T16" fmla="*/ 75 w 166"/>
                  <a:gd name="T17" fmla="*/ 1073 h 1100"/>
                  <a:gd name="T18" fmla="*/ 75 w 166"/>
                  <a:gd name="T19" fmla="*/ 1140 h 1100"/>
                  <a:gd name="T20" fmla="*/ 104 w 166"/>
                  <a:gd name="T21" fmla="*/ 1015 h 1100"/>
                  <a:gd name="T22" fmla="*/ 179 w 166"/>
                  <a:gd name="T23" fmla="*/ 1264 h 1100"/>
                  <a:gd name="T24" fmla="*/ 141 w 166"/>
                  <a:gd name="T25" fmla="*/ 1015 h 1100"/>
                  <a:gd name="T26" fmla="*/ 119 w 166"/>
                  <a:gd name="T27" fmla="*/ 883 h 1100"/>
                  <a:gd name="T28" fmla="*/ 141 w 166"/>
                  <a:gd name="T29" fmla="*/ 794 h 1100"/>
                  <a:gd name="T30" fmla="*/ 141 w 166"/>
                  <a:gd name="T31" fmla="*/ 654 h 1100"/>
                  <a:gd name="T32" fmla="*/ 164 w 166"/>
                  <a:gd name="T33" fmla="*/ 411 h 1100"/>
                  <a:gd name="T34" fmla="*/ 141 w 166"/>
                  <a:gd name="T35" fmla="*/ 257 h 1100"/>
                  <a:gd name="T36" fmla="*/ 150 w 166"/>
                  <a:gd name="T37" fmla="*/ 110 h 1100"/>
                  <a:gd name="T38" fmla="*/ 194 w 166"/>
                  <a:gd name="T39" fmla="*/ 0 h 1100"/>
                  <a:gd name="T40" fmla="*/ 134 w 166"/>
                  <a:gd name="T41" fmla="*/ 117 h 1100"/>
                  <a:gd name="T42" fmla="*/ 112 w 166"/>
                  <a:gd name="T43" fmla="*/ 37 h 1100"/>
                  <a:gd name="T44" fmla="*/ 126 w 166"/>
                  <a:gd name="T45" fmla="*/ 206 h 1100"/>
                  <a:gd name="T46" fmla="*/ 75 w 166"/>
                  <a:gd name="T47" fmla="*/ 139 h 1100"/>
                  <a:gd name="T48" fmla="*/ 89 w 166"/>
                  <a:gd name="T49" fmla="*/ 184 h 11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66"/>
                  <a:gd name="T76" fmla="*/ 0 h 1100"/>
                  <a:gd name="T77" fmla="*/ 166 w 166"/>
                  <a:gd name="T78" fmla="*/ 1100 h 11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66" h="1100">
                    <a:moveTo>
                      <a:pt x="76" y="160"/>
                    </a:moveTo>
                    <a:lnTo>
                      <a:pt x="96" y="249"/>
                    </a:lnTo>
                    <a:lnTo>
                      <a:pt x="76" y="332"/>
                    </a:lnTo>
                    <a:lnTo>
                      <a:pt x="51" y="512"/>
                    </a:lnTo>
                    <a:lnTo>
                      <a:pt x="76" y="672"/>
                    </a:lnTo>
                    <a:lnTo>
                      <a:pt x="83" y="844"/>
                    </a:lnTo>
                    <a:lnTo>
                      <a:pt x="44" y="928"/>
                    </a:lnTo>
                    <a:lnTo>
                      <a:pt x="0" y="1004"/>
                    </a:lnTo>
                    <a:lnTo>
                      <a:pt x="64" y="934"/>
                    </a:lnTo>
                    <a:lnTo>
                      <a:pt x="64" y="992"/>
                    </a:lnTo>
                    <a:lnTo>
                      <a:pt x="89" y="883"/>
                    </a:lnTo>
                    <a:lnTo>
                      <a:pt x="153" y="1100"/>
                    </a:lnTo>
                    <a:lnTo>
                      <a:pt x="121" y="883"/>
                    </a:lnTo>
                    <a:lnTo>
                      <a:pt x="102" y="768"/>
                    </a:lnTo>
                    <a:lnTo>
                      <a:pt x="121" y="691"/>
                    </a:lnTo>
                    <a:lnTo>
                      <a:pt x="121" y="569"/>
                    </a:lnTo>
                    <a:lnTo>
                      <a:pt x="140" y="358"/>
                    </a:lnTo>
                    <a:lnTo>
                      <a:pt x="121" y="224"/>
                    </a:lnTo>
                    <a:lnTo>
                      <a:pt x="128" y="96"/>
                    </a:lnTo>
                    <a:lnTo>
                      <a:pt x="166" y="0"/>
                    </a:lnTo>
                    <a:lnTo>
                      <a:pt x="115" y="102"/>
                    </a:lnTo>
                    <a:lnTo>
                      <a:pt x="96" y="32"/>
                    </a:lnTo>
                    <a:lnTo>
                      <a:pt x="108" y="179"/>
                    </a:lnTo>
                    <a:lnTo>
                      <a:pt x="64" y="121"/>
                    </a:lnTo>
                    <a:lnTo>
                      <a:pt x="76" y="160"/>
                    </a:lnTo>
                    <a:close/>
                  </a:path>
                </a:pathLst>
              </a:custGeom>
              <a:solidFill>
                <a:srgbClr val="008000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CH" altLang="it-IT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939" name="Freeform 109">
                <a:extLst>
                  <a:ext uri="{FF2B5EF4-FFF2-40B4-BE49-F238E27FC236}">
                    <a16:creationId xmlns:a16="http://schemas.microsoft.com/office/drawing/2014/main" id="{5409347E-8DB9-B641-A348-2B6399290D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5" y="3518"/>
                <a:ext cx="147" cy="43"/>
              </a:xfrm>
              <a:custGeom>
                <a:avLst/>
                <a:gdLst>
                  <a:gd name="T0" fmla="*/ 118 w 147"/>
                  <a:gd name="T1" fmla="*/ 0 h 43"/>
                  <a:gd name="T2" fmla="*/ 82 w 147"/>
                  <a:gd name="T3" fmla="*/ 0 h 43"/>
                  <a:gd name="T4" fmla="*/ 29 w 147"/>
                  <a:gd name="T5" fmla="*/ 0 h 43"/>
                  <a:gd name="T6" fmla="*/ 5 w 147"/>
                  <a:gd name="T7" fmla="*/ 12 h 43"/>
                  <a:gd name="T8" fmla="*/ 7 w 147"/>
                  <a:gd name="T9" fmla="*/ 36 h 43"/>
                  <a:gd name="T10" fmla="*/ 15 w 147"/>
                  <a:gd name="T11" fmla="*/ 40 h 43"/>
                  <a:gd name="T12" fmla="*/ 53 w 147"/>
                  <a:gd name="T13" fmla="*/ 43 h 43"/>
                  <a:gd name="T14" fmla="*/ 91 w 147"/>
                  <a:gd name="T15" fmla="*/ 40 h 43"/>
                  <a:gd name="T16" fmla="*/ 147 w 147"/>
                  <a:gd name="T17" fmla="*/ 31 h 43"/>
                  <a:gd name="T18" fmla="*/ 142 w 147"/>
                  <a:gd name="T19" fmla="*/ 7 h 43"/>
                  <a:gd name="T20" fmla="*/ 118 w 147"/>
                  <a:gd name="T21" fmla="*/ 0 h 4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47"/>
                  <a:gd name="T34" fmla="*/ 0 h 43"/>
                  <a:gd name="T35" fmla="*/ 147 w 147"/>
                  <a:gd name="T36" fmla="*/ 43 h 4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47" h="43">
                    <a:moveTo>
                      <a:pt x="118" y="0"/>
                    </a:moveTo>
                    <a:lnTo>
                      <a:pt x="82" y="0"/>
                    </a:lnTo>
                    <a:lnTo>
                      <a:pt x="29" y="0"/>
                    </a:lnTo>
                    <a:lnTo>
                      <a:pt x="5" y="12"/>
                    </a:lnTo>
                    <a:cubicBezTo>
                      <a:pt x="2" y="21"/>
                      <a:pt x="0" y="24"/>
                      <a:pt x="7" y="36"/>
                    </a:cubicBezTo>
                    <a:cubicBezTo>
                      <a:pt x="8" y="39"/>
                      <a:pt x="15" y="40"/>
                      <a:pt x="15" y="40"/>
                    </a:cubicBezTo>
                    <a:lnTo>
                      <a:pt x="53" y="43"/>
                    </a:lnTo>
                    <a:lnTo>
                      <a:pt x="91" y="40"/>
                    </a:lnTo>
                    <a:lnTo>
                      <a:pt x="147" y="31"/>
                    </a:lnTo>
                    <a:lnTo>
                      <a:pt x="142" y="7"/>
                    </a:lnTo>
                    <a:lnTo>
                      <a:pt x="118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CH" altLang="it-IT" sz="2400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26940" name="Group 110">
                <a:extLst>
                  <a:ext uri="{FF2B5EF4-FFF2-40B4-BE49-F238E27FC236}">
                    <a16:creationId xmlns:a16="http://schemas.microsoft.com/office/drawing/2014/main" id="{33D5A1BB-477A-CD43-A53D-7C71D1BE569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1969867">
                <a:off x="4210" y="3465"/>
                <a:ext cx="80" cy="114"/>
                <a:chOff x="3973" y="3606"/>
                <a:chExt cx="80" cy="114"/>
              </a:xfrm>
            </p:grpSpPr>
            <p:sp>
              <p:nvSpPr>
                <p:cNvPr id="26945" name="Line 111">
                  <a:extLst>
                    <a:ext uri="{FF2B5EF4-FFF2-40B4-BE49-F238E27FC236}">
                      <a16:creationId xmlns:a16="http://schemas.microsoft.com/office/drawing/2014/main" id="{FBDE203B-E47E-C645-A734-CB9E95E39CF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8500272" flipH="1" flipV="1">
                  <a:off x="3973" y="3614"/>
                  <a:ext cx="80" cy="10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6946" name="Line 112">
                  <a:extLst>
                    <a:ext uri="{FF2B5EF4-FFF2-40B4-BE49-F238E27FC236}">
                      <a16:creationId xmlns:a16="http://schemas.microsoft.com/office/drawing/2014/main" id="{4DD2EA30-1BA7-4E41-AAE9-095C17BDD3C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8500272" flipH="1" flipV="1">
                  <a:off x="3985" y="3606"/>
                  <a:ext cx="65" cy="88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6947" name="Line 113">
                  <a:extLst>
                    <a:ext uri="{FF2B5EF4-FFF2-40B4-BE49-F238E27FC236}">
                      <a16:creationId xmlns:a16="http://schemas.microsoft.com/office/drawing/2014/main" id="{EEBB951A-A69C-4541-80CF-E682C736CDB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8500272" flipH="1" flipV="1">
                  <a:off x="3997" y="3611"/>
                  <a:ext cx="26" cy="38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grpSp>
            <p:nvGrpSpPr>
              <p:cNvPr id="26941" name="Group 114">
                <a:extLst>
                  <a:ext uri="{FF2B5EF4-FFF2-40B4-BE49-F238E27FC236}">
                    <a16:creationId xmlns:a16="http://schemas.microsoft.com/office/drawing/2014/main" id="{B686996B-2428-4E42-8464-D9647FF3209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762250" flipV="1">
                <a:off x="3921" y="3487"/>
                <a:ext cx="62" cy="114"/>
                <a:chOff x="3973" y="3606"/>
                <a:chExt cx="80" cy="114"/>
              </a:xfrm>
            </p:grpSpPr>
            <p:sp>
              <p:nvSpPr>
                <p:cNvPr id="26942" name="Line 115">
                  <a:extLst>
                    <a:ext uri="{FF2B5EF4-FFF2-40B4-BE49-F238E27FC236}">
                      <a16:creationId xmlns:a16="http://schemas.microsoft.com/office/drawing/2014/main" id="{FAA1577B-3411-5246-A6C6-E7BEA375B1E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8500272" flipH="1" flipV="1">
                  <a:off x="3973" y="3614"/>
                  <a:ext cx="80" cy="10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6943" name="Line 116">
                  <a:extLst>
                    <a:ext uri="{FF2B5EF4-FFF2-40B4-BE49-F238E27FC236}">
                      <a16:creationId xmlns:a16="http://schemas.microsoft.com/office/drawing/2014/main" id="{3D41AA1E-656D-4D47-BC6B-3068B524389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8500272" flipH="1" flipV="1">
                  <a:off x="3985" y="3606"/>
                  <a:ext cx="65" cy="88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6944" name="Line 117">
                  <a:extLst>
                    <a:ext uri="{FF2B5EF4-FFF2-40B4-BE49-F238E27FC236}">
                      <a16:creationId xmlns:a16="http://schemas.microsoft.com/office/drawing/2014/main" id="{E65C0B82-7500-F140-AC45-0348FE45E67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8500272" flipH="1" flipV="1">
                  <a:off x="3997" y="3611"/>
                  <a:ext cx="26" cy="38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</p:grpSp>
        </p:grpSp>
      </p:grpSp>
      <p:sp>
        <p:nvSpPr>
          <p:cNvPr id="26656" name="Freeform 118">
            <a:extLst>
              <a:ext uri="{FF2B5EF4-FFF2-40B4-BE49-F238E27FC236}">
                <a16:creationId xmlns:a16="http://schemas.microsoft.com/office/drawing/2014/main" id="{4AD85880-8BF8-4D4A-A96F-EB4CE48BB3A8}"/>
              </a:ext>
            </a:extLst>
          </p:cNvPr>
          <p:cNvSpPr>
            <a:spLocks/>
          </p:cNvSpPr>
          <p:nvPr/>
        </p:nvSpPr>
        <p:spPr bwMode="auto">
          <a:xfrm>
            <a:off x="4549775" y="2659063"/>
            <a:ext cx="4579938" cy="1074737"/>
          </a:xfrm>
          <a:custGeom>
            <a:avLst/>
            <a:gdLst>
              <a:gd name="T0" fmla="*/ 0 w 2885"/>
              <a:gd name="T1" fmla="*/ 0 h 677"/>
              <a:gd name="T2" fmla="*/ 4579938 w 2885"/>
              <a:gd name="T3" fmla="*/ 1074737 h 677"/>
              <a:gd name="T4" fmla="*/ 0 60000 65536"/>
              <a:gd name="T5" fmla="*/ 0 60000 65536"/>
              <a:gd name="T6" fmla="*/ 0 w 2885"/>
              <a:gd name="T7" fmla="*/ 0 h 677"/>
              <a:gd name="T8" fmla="*/ 2885 w 2885"/>
              <a:gd name="T9" fmla="*/ 677 h 67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885" h="677">
                <a:moveTo>
                  <a:pt x="0" y="0"/>
                </a:moveTo>
                <a:lnTo>
                  <a:pt x="2885" y="677"/>
                </a:lnTo>
              </a:path>
            </a:pathLst>
          </a:cu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CH" altLang="it-IT" sz="2400">
              <a:latin typeface="Times New Roman" panose="02020603050405020304" pitchFamily="18" charset="0"/>
            </a:endParaRPr>
          </a:p>
        </p:txBody>
      </p:sp>
      <p:sp>
        <p:nvSpPr>
          <p:cNvPr id="26657" name="Freeform 119">
            <a:extLst>
              <a:ext uri="{FF2B5EF4-FFF2-40B4-BE49-F238E27FC236}">
                <a16:creationId xmlns:a16="http://schemas.microsoft.com/office/drawing/2014/main" id="{B0431C80-9329-D148-980C-C597B118FD2D}"/>
              </a:ext>
            </a:extLst>
          </p:cNvPr>
          <p:cNvSpPr>
            <a:spLocks/>
          </p:cNvSpPr>
          <p:nvPr/>
        </p:nvSpPr>
        <p:spPr bwMode="auto">
          <a:xfrm rot="-1165560">
            <a:off x="5599113" y="3849688"/>
            <a:ext cx="652462" cy="1128712"/>
          </a:xfrm>
          <a:custGeom>
            <a:avLst/>
            <a:gdLst>
              <a:gd name="T0" fmla="*/ 111449 w 603"/>
              <a:gd name="T1" fmla="*/ 197173 h 1683"/>
              <a:gd name="T2" fmla="*/ 138499 w 603"/>
              <a:gd name="T3" fmla="*/ 373555 h 1683"/>
              <a:gd name="T4" fmla="*/ 152566 w 603"/>
              <a:gd name="T5" fmla="*/ 519087 h 1683"/>
              <a:gd name="T6" fmla="*/ 160140 w 603"/>
              <a:gd name="T7" fmla="*/ 631086 h 1683"/>
              <a:gd name="T8" fmla="*/ 339756 w 603"/>
              <a:gd name="T9" fmla="*/ 540548 h 1683"/>
              <a:gd name="T10" fmla="*/ 146074 w 603"/>
              <a:gd name="T11" fmla="*/ 291735 h 1683"/>
              <a:gd name="T12" fmla="*/ 117941 w 603"/>
              <a:gd name="T13" fmla="*/ 171688 h 1683"/>
              <a:gd name="T14" fmla="*/ 215323 w 603"/>
              <a:gd name="T15" fmla="*/ 128766 h 1683"/>
              <a:gd name="T16" fmla="*/ 249948 w 603"/>
              <a:gd name="T17" fmla="*/ 197173 h 1683"/>
              <a:gd name="T18" fmla="*/ 160140 w 603"/>
              <a:gd name="T19" fmla="*/ 617673 h 1683"/>
              <a:gd name="T20" fmla="*/ 138499 w 603"/>
              <a:gd name="T21" fmla="*/ 515063 h 1683"/>
              <a:gd name="T22" fmla="*/ 34625 w 603"/>
              <a:gd name="T23" fmla="*/ 180406 h 1683"/>
              <a:gd name="T24" fmla="*/ 34625 w 603"/>
              <a:gd name="T25" fmla="*/ 352094 h 1683"/>
              <a:gd name="T26" fmla="*/ 276999 w 603"/>
              <a:gd name="T27" fmla="*/ 506344 h 1683"/>
              <a:gd name="T28" fmla="*/ 242374 w 603"/>
              <a:gd name="T29" fmla="*/ 257531 h 1683"/>
              <a:gd name="T30" fmla="*/ 201257 w 603"/>
              <a:gd name="T31" fmla="*/ 128766 h 1683"/>
              <a:gd name="T32" fmla="*/ 249948 w 603"/>
              <a:gd name="T33" fmla="*/ 98586 h 1683"/>
              <a:gd name="T34" fmla="*/ 457697 w 603"/>
              <a:gd name="T35" fmla="*/ 261555 h 1683"/>
              <a:gd name="T36" fmla="*/ 380873 w 603"/>
              <a:gd name="T37" fmla="*/ 352094 h 1683"/>
              <a:gd name="T38" fmla="*/ 305131 w 603"/>
              <a:gd name="T39" fmla="*/ 274298 h 1683"/>
              <a:gd name="T40" fmla="*/ 284573 w 603"/>
              <a:gd name="T41" fmla="*/ 488907 h 1683"/>
              <a:gd name="T42" fmla="*/ 394940 w 603"/>
              <a:gd name="T43" fmla="*/ 785337 h 1683"/>
              <a:gd name="T44" fmla="*/ 409006 w 603"/>
              <a:gd name="T45" fmla="*/ 617673 h 1683"/>
              <a:gd name="T46" fmla="*/ 374381 w 603"/>
              <a:gd name="T47" fmla="*/ 540548 h 1683"/>
              <a:gd name="T48" fmla="*/ 215323 w 603"/>
              <a:gd name="T49" fmla="*/ 767900 h 1683"/>
              <a:gd name="T50" fmla="*/ 242374 w 603"/>
              <a:gd name="T51" fmla="*/ 678032 h 1683"/>
              <a:gd name="T52" fmla="*/ 457697 w 603"/>
              <a:gd name="T53" fmla="*/ 523781 h 1683"/>
              <a:gd name="T54" fmla="*/ 484748 w 603"/>
              <a:gd name="T55" fmla="*/ 669313 h 1683"/>
              <a:gd name="T56" fmla="*/ 402514 w 603"/>
              <a:gd name="T57" fmla="*/ 849720 h 1683"/>
              <a:gd name="T58" fmla="*/ 374381 w 603"/>
              <a:gd name="T59" fmla="*/ 802774 h 1683"/>
              <a:gd name="T60" fmla="*/ 215323 w 603"/>
              <a:gd name="T61" fmla="*/ 806798 h 1683"/>
              <a:gd name="T62" fmla="*/ 298639 w 603"/>
              <a:gd name="T63" fmla="*/ 944282 h 1683"/>
              <a:gd name="T64" fmla="*/ 339756 w 603"/>
              <a:gd name="T65" fmla="*/ 905384 h 1683"/>
              <a:gd name="T66" fmla="*/ 207749 w 603"/>
              <a:gd name="T67" fmla="*/ 1128712 h 168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603"/>
              <a:gd name="T103" fmla="*/ 0 h 1683"/>
              <a:gd name="T104" fmla="*/ 603 w 603"/>
              <a:gd name="T105" fmla="*/ 1683 h 1683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603" h="1683">
                <a:moveTo>
                  <a:pt x="116" y="333"/>
                </a:moveTo>
                <a:cubicBezTo>
                  <a:pt x="112" y="320"/>
                  <a:pt x="114" y="286"/>
                  <a:pt x="103" y="294"/>
                </a:cubicBezTo>
                <a:cubicBezTo>
                  <a:pt x="87" y="306"/>
                  <a:pt x="90" y="332"/>
                  <a:pt x="90" y="352"/>
                </a:cubicBezTo>
                <a:cubicBezTo>
                  <a:pt x="90" y="494"/>
                  <a:pt x="86" y="470"/>
                  <a:pt x="128" y="557"/>
                </a:cubicBezTo>
                <a:cubicBezTo>
                  <a:pt x="130" y="582"/>
                  <a:pt x="133" y="608"/>
                  <a:pt x="135" y="633"/>
                </a:cubicBezTo>
                <a:cubicBezTo>
                  <a:pt x="138" y="680"/>
                  <a:pt x="138" y="727"/>
                  <a:pt x="141" y="774"/>
                </a:cubicBezTo>
                <a:cubicBezTo>
                  <a:pt x="144" y="812"/>
                  <a:pt x="154" y="889"/>
                  <a:pt x="154" y="889"/>
                </a:cubicBezTo>
                <a:cubicBezTo>
                  <a:pt x="152" y="906"/>
                  <a:pt x="131" y="943"/>
                  <a:pt x="148" y="941"/>
                </a:cubicBezTo>
                <a:cubicBezTo>
                  <a:pt x="177" y="938"/>
                  <a:pt x="190" y="901"/>
                  <a:pt x="212" y="883"/>
                </a:cubicBezTo>
                <a:cubicBezTo>
                  <a:pt x="245" y="856"/>
                  <a:pt x="280" y="832"/>
                  <a:pt x="314" y="806"/>
                </a:cubicBezTo>
                <a:cubicBezTo>
                  <a:pt x="320" y="727"/>
                  <a:pt x="337" y="618"/>
                  <a:pt x="244" y="589"/>
                </a:cubicBezTo>
                <a:cubicBezTo>
                  <a:pt x="129" y="474"/>
                  <a:pt x="147" y="534"/>
                  <a:pt x="135" y="435"/>
                </a:cubicBezTo>
                <a:cubicBezTo>
                  <a:pt x="133" y="384"/>
                  <a:pt x="135" y="332"/>
                  <a:pt x="128" y="281"/>
                </a:cubicBezTo>
                <a:cubicBezTo>
                  <a:pt x="126" y="271"/>
                  <a:pt x="109" y="266"/>
                  <a:pt x="109" y="256"/>
                </a:cubicBezTo>
                <a:cubicBezTo>
                  <a:pt x="104" y="128"/>
                  <a:pt x="88" y="145"/>
                  <a:pt x="148" y="115"/>
                </a:cubicBezTo>
                <a:cubicBezTo>
                  <a:pt x="165" y="141"/>
                  <a:pt x="181" y="167"/>
                  <a:pt x="199" y="192"/>
                </a:cubicBezTo>
                <a:cubicBezTo>
                  <a:pt x="211" y="209"/>
                  <a:pt x="231" y="223"/>
                  <a:pt x="237" y="243"/>
                </a:cubicBezTo>
                <a:cubicBezTo>
                  <a:pt x="242" y="259"/>
                  <a:pt x="233" y="277"/>
                  <a:pt x="231" y="294"/>
                </a:cubicBezTo>
                <a:cubicBezTo>
                  <a:pt x="223" y="355"/>
                  <a:pt x="214" y="414"/>
                  <a:pt x="199" y="473"/>
                </a:cubicBezTo>
                <a:cubicBezTo>
                  <a:pt x="182" y="622"/>
                  <a:pt x="171" y="773"/>
                  <a:pt x="148" y="921"/>
                </a:cubicBezTo>
                <a:cubicBezTo>
                  <a:pt x="146" y="934"/>
                  <a:pt x="137" y="896"/>
                  <a:pt x="135" y="883"/>
                </a:cubicBezTo>
                <a:cubicBezTo>
                  <a:pt x="130" y="845"/>
                  <a:pt x="130" y="806"/>
                  <a:pt x="128" y="768"/>
                </a:cubicBezTo>
                <a:cubicBezTo>
                  <a:pt x="120" y="613"/>
                  <a:pt x="120" y="423"/>
                  <a:pt x="84" y="281"/>
                </a:cubicBezTo>
                <a:cubicBezTo>
                  <a:pt x="80" y="264"/>
                  <a:pt x="49" y="273"/>
                  <a:pt x="32" y="269"/>
                </a:cubicBezTo>
                <a:cubicBezTo>
                  <a:pt x="23" y="210"/>
                  <a:pt x="30" y="0"/>
                  <a:pt x="0" y="205"/>
                </a:cubicBezTo>
                <a:cubicBezTo>
                  <a:pt x="9" y="279"/>
                  <a:pt x="6" y="465"/>
                  <a:pt x="32" y="525"/>
                </a:cubicBezTo>
                <a:cubicBezTo>
                  <a:pt x="65" y="601"/>
                  <a:pt x="148" y="638"/>
                  <a:pt x="212" y="678"/>
                </a:cubicBezTo>
                <a:cubicBezTo>
                  <a:pt x="218" y="697"/>
                  <a:pt x="238" y="768"/>
                  <a:pt x="256" y="755"/>
                </a:cubicBezTo>
                <a:cubicBezTo>
                  <a:pt x="281" y="738"/>
                  <a:pt x="261" y="695"/>
                  <a:pt x="263" y="665"/>
                </a:cubicBezTo>
                <a:cubicBezTo>
                  <a:pt x="250" y="571"/>
                  <a:pt x="249" y="475"/>
                  <a:pt x="224" y="384"/>
                </a:cubicBezTo>
                <a:cubicBezTo>
                  <a:pt x="218" y="361"/>
                  <a:pt x="180" y="356"/>
                  <a:pt x="173" y="333"/>
                </a:cubicBezTo>
                <a:cubicBezTo>
                  <a:pt x="170" y="325"/>
                  <a:pt x="183" y="217"/>
                  <a:pt x="186" y="192"/>
                </a:cubicBezTo>
                <a:cubicBezTo>
                  <a:pt x="188" y="179"/>
                  <a:pt x="183" y="162"/>
                  <a:pt x="192" y="153"/>
                </a:cubicBezTo>
                <a:cubicBezTo>
                  <a:pt x="201" y="144"/>
                  <a:pt x="218" y="149"/>
                  <a:pt x="231" y="147"/>
                </a:cubicBezTo>
                <a:cubicBezTo>
                  <a:pt x="269" y="177"/>
                  <a:pt x="314" y="200"/>
                  <a:pt x="346" y="237"/>
                </a:cubicBezTo>
                <a:cubicBezTo>
                  <a:pt x="383" y="280"/>
                  <a:pt x="393" y="341"/>
                  <a:pt x="423" y="390"/>
                </a:cubicBezTo>
                <a:cubicBezTo>
                  <a:pt x="427" y="454"/>
                  <a:pt x="447" y="626"/>
                  <a:pt x="391" y="659"/>
                </a:cubicBezTo>
                <a:cubicBezTo>
                  <a:pt x="351" y="682"/>
                  <a:pt x="372" y="567"/>
                  <a:pt x="352" y="525"/>
                </a:cubicBezTo>
                <a:cubicBezTo>
                  <a:pt x="337" y="495"/>
                  <a:pt x="309" y="474"/>
                  <a:pt x="288" y="448"/>
                </a:cubicBezTo>
                <a:cubicBezTo>
                  <a:pt x="286" y="435"/>
                  <a:pt x="295" y="406"/>
                  <a:pt x="282" y="409"/>
                </a:cubicBezTo>
                <a:cubicBezTo>
                  <a:pt x="232" y="422"/>
                  <a:pt x="164" y="437"/>
                  <a:pt x="148" y="486"/>
                </a:cubicBezTo>
                <a:cubicBezTo>
                  <a:pt x="112" y="598"/>
                  <a:pt x="202" y="668"/>
                  <a:pt x="263" y="729"/>
                </a:cubicBezTo>
                <a:cubicBezTo>
                  <a:pt x="299" y="904"/>
                  <a:pt x="259" y="1061"/>
                  <a:pt x="320" y="1235"/>
                </a:cubicBezTo>
                <a:cubicBezTo>
                  <a:pt x="335" y="1214"/>
                  <a:pt x="360" y="1197"/>
                  <a:pt x="365" y="1171"/>
                </a:cubicBezTo>
                <a:cubicBezTo>
                  <a:pt x="378" y="1095"/>
                  <a:pt x="368" y="1018"/>
                  <a:pt x="372" y="941"/>
                </a:cubicBezTo>
                <a:cubicBezTo>
                  <a:pt x="372" y="934"/>
                  <a:pt x="376" y="928"/>
                  <a:pt x="378" y="921"/>
                </a:cubicBezTo>
                <a:cubicBezTo>
                  <a:pt x="372" y="900"/>
                  <a:pt x="365" y="878"/>
                  <a:pt x="359" y="857"/>
                </a:cubicBezTo>
                <a:cubicBezTo>
                  <a:pt x="354" y="840"/>
                  <a:pt x="363" y="812"/>
                  <a:pt x="346" y="806"/>
                </a:cubicBezTo>
                <a:cubicBezTo>
                  <a:pt x="313" y="795"/>
                  <a:pt x="278" y="815"/>
                  <a:pt x="244" y="819"/>
                </a:cubicBezTo>
                <a:cubicBezTo>
                  <a:pt x="210" y="927"/>
                  <a:pt x="231" y="1038"/>
                  <a:pt x="199" y="1145"/>
                </a:cubicBezTo>
                <a:cubicBezTo>
                  <a:pt x="182" y="1143"/>
                  <a:pt x="159" y="1152"/>
                  <a:pt x="148" y="1139"/>
                </a:cubicBezTo>
                <a:cubicBezTo>
                  <a:pt x="96" y="1076"/>
                  <a:pt x="179" y="1024"/>
                  <a:pt x="224" y="1011"/>
                </a:cubicBezTo>
                <a:cubicBezTo>
                  <a:pt x="252" y="1012"/>
                  <a:pt x="492" y="1038"/>
                  <a:pt x="525" y="979"/>
                </a:cubicBezTo>
                <a:cubicBezTo>
                  <a:pt x="603" y="841"/>
                  <a:pt x="503" y="796"/>
                  <a:pt x="423" y="781"/>
                </a:cubicBezTo>
                <a:cubicBezTo>
                  <a:pt x="413" y="725"/>
                  <a:pt x="430" y="529"/>
                  <a:pt x="397" y="691"/>
                </a:cubicBezTo>
                <a:cubicBezTo>
                  <a:pt x="390" y="802"/>
                  <a:pt x="365" y="915"/>
                  <a:pt x="448" y="998"/>
                </a:cubicBezTo>
                <a:cubicBezTo>
                  <a:pt x="447" y="1019"/>
                  <a:pt x="415" y="1217"/>
                  <a:pt x="461" y="1248"/>
                </a:cubicBezTo>
                <a:cubicBezTo>
                  <a:pt x="456" y="1249"/>
                  <a:pt x="380" y="1254"/>
                  <a:pt x="372" y="1267"/>
                </a:cubicBezTo>
                <a:cubicBezTo>
                  <a:pt x="341" y="1320"/>
                  <a:pt x="394" y="1392"/>
                  <a:pt x="327" y="1427"/>
                </a:cubicBezTo>
                <a:cubicBezTo>
                  <a:pt x="318" y="1347"/>
                  <a:pt x="326" y="1274"/>
                  <a:pt x="346" y="1197"/>
                </a:cubicBezTo>
                <a:cubicBezTo>
                  <a:pt x="361" y="1032"/>
                  <a:pt x="364" y="1103"/>
                  <a:pt x="352" y="985"/>
                </a:cubicBezTo>
                <a:cubicBezTo>
                  <a:pt x="307" y="1076"/>
                  <a:pt x="269" y="1133"/>
                  <a:pt x="199" y="1203"/>
                </a:cubicBezTo>
                <a:cubicBezTo>
                  <a:pt x="182" y="1253"/>
                  <a:pt x="163" y="1339"/>
                  <a:pt x="186" y="1389"/>
                </a:cubicBezTo>
                <a:cubicBezTo>
                  <a:pt x="190" y="1399"/>
                  <a:pt x="254" y="1405"/>
                  <a:pt x="276" y="1408"/>
                </a:cubicBezTo>
                <a:cubicBezTo>
                  <a:pt x="293" y="1406"/>
                  <a:pt x="318" y="1415"/>
                  <a:pt x="327" y="1401"/>
                </a:cubicBezTo>
                <a:cubicBezTo>
                  <a:pt x="337" y="1386"/>
                  <a:pt x="330" y="1358"/>
                  <a:pt x="314" y="1350"/>
                </a:cubicBezTo>
                <a:cubicBezTo>
                  <a:pt x="293" y="1339"/>
                  <a:pt x="244" y="1357"/>
                  <a:pt x="244" y="1357"/>
                </a:cubicBezTo>
                <a:lnTo>
                  <a:pt x="192" y="1683"/>
                </a:lnTo>
              </a:path>
            </a:pathLst>
          </a:custGeom>
          <a:noFill/>
          <a:ln w="9525">
            <a:solidFill>
              <a:srgbClr val="B2B2B2"/>
            </a:solidFill>
            <a:prstDash val="lgDashDot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CH" altLang="it-IT" sz="2400">
              <a:latin typeface="Times New Roman" panose="02020603050405020304" pitchFamily="18" charset="0"/>
            </a:endParaRPr>
          </a:p>
        </p:txBody>
      </p:sp>
      <p:sp>
        <p:nvSpPr>
          <p:cNvPr id="26658" name="Freeform 120">
            <a:extLst>
              <a:ext uri="{FF2B5EF4-FFF2-40B4-BE49-F238E27FC236}">
                <a16:creationId xmlns:a16="http://schemas.microsoft.com/office/drawing/2014/main" id="{73DD5052-8952-3C41-B166-6C97DA5E2135}"/>
              </a:ext>
            </a:extLst>
          </p:cNvPr>
          <p:cNvSpPr>
            <a:spLocks/>
          </p:cNvSpPr>
          <p:nvPr/>
        </p:nvSpPr>
        <p:spPr bwMode="auto">
          <a:xfrm rot="3196814">
            <a:off x="5160963" y="4040188"/>
            <a:ext cx="652462" cy="1128712"/>
          </a:xfrm>
          <a:custGeom>
            <a:avLst/>
            <a:gdLst>
              <a:gd name="T0" fmla="*/ 111449 w 603"/>
              <a:gd name="T1" fmla="*/ 197173 h 1683"/>
              <a:gd name="T2" fmla="*/ 138499 w 603"/>
              <a:gd name="T3" fmla="*/ 373555 h 1683"/>
              <a:gd name="T4" fmla="*/ 152566 w 603"/>
              <a:gd name="T5" fmla="*/ 519087 h 1683"/>
              <a:gd name="T6" fmla="*/ 160140 w 603"/>
              <a:gd name="T7" fmla="*/ 631086 h 1683"/>
              <a:gd name="T8" fmla="*/ 339756 w 603"/>
              <a:gd name="T9" fmla="*/ 540548 h 1683"/>
              <a:gd name="T10" fmla="*/ 146074 w 603"/>
              <a:gd name="T11" fmla="*/ 291735 h 1683"/>
              <a:gd name="T12" fmla="*/ 117941 w 603"/>
              <a:gd name="T13" fmla="*/ 171688 h 1683"/>
              <a:gd name="T14" fmla="*/ 215323 w 603"/>
              <a:gd name="T15" fmla="*/ 128766 h 1683"/>
              <a:gd name="T16" fmla="*/ 249948 w 603"/>
              <a:gd name="T17" fmla="*/ 197173 h 1683"/>
              <a:gd name="T18" fmla="*/ 160140 w 603"/>
              <a:gd name="T19" fmla="*/ 617673 h 1683"/>
              <a:gd name="T20" fmla="*/ 138499 w 603"/>
              <a:gd name="T21" fmla="*/ 515063 h 1683"/>
              <a:gd name="T22" fmla="*/ 34625 w 603"/>
              <a:gd name="T23" fmla="*/ 180406 h 1683"/>
              <a:gd name="T24" fmla="*/ 34625 w 603"/>
              <a:gd name="T25" fmla="*/ 352094 h 1683"/>
              <a:gd name="T26" fmla="*/ 276999 w 603"/>
              <a:gd name="T27" fmla="*/ 506344 h 1683"/>
              <a:gd name="T28" fmla="*/ 242374 w 603"/>
              <a:gd name="T29" fmla="*/ 257531 h 1683"/>
              <a:gd name="T30" fmla="*/ 201257 w 603"/>
              <a:gd name="T31" fmla="*/ 128766 h 1683"/>
              <a:gd name="T32" fmla="*/ 249948 w 603"/>
              <a:gd name="T33" fmla="*/ 98586 h 1683"/>
              <a:gd name="T34" fmla="*/ 457697 w 603"/>
              <a:gd name="T35" fmla="*/ 261555 h 1683"/>
              <a:gd name="T36" fmla="*/ 380873 w 603"/>
              <a:gd name="T37" fmla="*/ 352094 h 1683"/>
              <a:gd name="T38" fmla="*/ 305131 w 603"/>
              <a:gd name="T39" fmla="*/ 274298 h 1683"/>
              <a:gd name="T40" fmla="*/ 284573 w 603"/>
              <a:gd name="T41" fmla="*/ 488907 h 1683"/>
              <a:gd name="T42" fmla="*/ 394940 w 603"/>
              <a:gd name="T43" fmla="*/ 785337 h 1683"/>
              <a:gd name="T44" fmla="*/ 409006 w 603"/>
              <a:gd name="T45" fmla="*/ 617673 h 1683"/>
              <a:gd name="T46" fmla="*/ 374381 w 603"/>
              <a:gd name="T47" fmla="*/ 540548 h 1683"/>
              <a:gd name="T48" fmla="*/ 215323 w 603"/>
              <a:gd name="T49" fmla="*/ 767900 h 1683"/>
              <a:gd name="T50" fmla="*/ 242374 w 603"/>
              <a:gd name="T51" fmla="*/ 678032 h 1683"/>
              <a:gd name="T52" fmla="*/ 457697 w 603"/>
              <a:gd name="T53" fmla="*/ 523781 h 1683"/>
              <a:gd name="T54" fmla="*/ 484748 w 603"/>
              <a:gd name="T55" fmla="*/ 669313 h 1683"/>
              <a:gd name="T56" fmla="*/ 402514 w 603"/>
              <a:gd name="T57" fmla="*/ 849720 h 1683"/>
              <a:gd name="T58" fmla="*/ 374381 w 603"/>
              <a:gd name="T59" fmla="*/ 802774 h 1683"/>
              <a:gd name="T60" fmla="*/ 215323 w 603"/>
              <a:gd name="T61" fmla="*/ 806798 h 1683"/>
              <a:gd name="T62" fmla="*/ 298639 w 603"/>
              <a:gd name="T63" fmla="*/ 944282 h 1683"/>
              <a:gd name="T64" fmla="*/ 339756 w 603"/>
              <a:gd name="T65" fmla="*/ 905384 h 1683"/>
              <a:gd name="T66" fmla="*/ 207749 w 603"/>
              <a:gd name="T67" fmla="*/ 1128712 h 168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603"/>
              <a:gd name="T103" fmla="*/ 0 h 1683"/>
              <a:gd name="T104" fmla="*/ 603 w 603"/>
              <a:gd name="T105" fmla="*/ 1683 h 1683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603" h="1683">
                <a:moveTo>
                  <a:pt x="116" y="333"/>
                </a:moveTo>
                <a:cubicBezTo>
                  <a:pt x="112" y="320"/>
                  <a:pt x="114" y="286"/>
                  <a:pt x="103" y="294"/>
                </a:cubicBezTo>
                <a:cubicBezTo>
                  <a:pt x="87" y="306"/>
                  <a:pt x="90" y="332"/>
                  <a:pt x="90" y="352"/>
                </a:cubicBezTo>
                <a:cubicBezTo>
                  <a:pt x="90" y="494"/>
                  <a:pt x="86" y="470"/>
                  <a:pt x="128" y="557"/>
                </a:cubicBezTo>
                <a:cubicBezTo>
                  <a:pt x="130" y="582"/>
                  <a:pt x="133" y="608"/>
                  <a:pt x="135" y="633"/>
                </a:cubicBezTo>
                <a:cubicBezTo>
                  <a:pt x="138" y="680"/>
                  <a:pt x="138" y="727"/>
                  <a:pt x="141" y="774"/>
                </a:cubicBezTo>
                <a:cubicBezTo>
                  <a:pt x="144" y="812"/>
                  <a:pt x="154" y="889"/>
                  <a:pt x="154" y="889"/>
                </a:cubicBezTo>
                <a:cubicBezTo>
                  <a:pt x="152" y="906"/>
                  <a:pt x="131" y="943"/>
                  <a:pt x="148" y="941"/>
                </a:cubicBezTo>
                <a:cubicBezTo>
                  <a:pt x="177" y="938"/>
                  <a:pt x="190" y="901"/>
                  <a:pt x="212" y="883"/>
                </a:cubicBezTo>
                <a:cubicBezTo>
                  <a:pt x="245" y="856"/>
                  <a:pt x="280" y="832"/>
                  <a:pt x="314" y="806"/>
                </a:cubicBezTo>
                <a:cubicBezTo>
                  <a:pt x="320" y="727"/>
                  <a:pt x="337" y="618"/>
                  <a:pt x="244" y="589"/>
                </a:cubicBezTo>
                <a:cubicBezTo>
                  <a:pt x="129" y="474"/>
                  <a:pt x="147" y="534"/>
                  <a:pt x="135" y="435"/>
                </a:cubicBezTo>
                <a:cubicBezTo>
                  <a:pt x="133" y="384"/>
                  <a:pt x="135" y="332"/>
                  <a:pt x="128" y="281"/>
                </a:cubicBezTo>
                <a:cubicBezTo>
                  <a:pt x="126" y="271"/>
                  <a:pt x="109" y="266"/>
                  <a:pt x="109" y="256"/>
                </a:cubicBezTo>
                <a:cubicBezTo>
                  <a:pt x="104" y="128"/>
                  <a:pt x="88" y="145"/>
                  <a:pt x="148" y="115"/>
                </a:cubicBezTo>
                <a:cubicBezTo>
                  <a:pt x="165" y="141"/>
                  <a:pt x="181" y="167"/>
                  <a:pt x="199" y="192"/>
                </a:cubicBezTo>
                <a:cubicBezTo>
                  <a:pt x="211" y="209"/>
                  <a:pt x="231" y="223"/>
                  <a:pt x="237" y="243"/>
                </a:cubicBezTo>
                <a:cubicBezTo>
                  <a:pt x="242" y="259"/>
                  <a:pt x="233" y="277"/>
                  <a:pt x="231" y="294"/>
                </a:cubicBezTo>
                <a:cubicBezTo>
                  <a:pt x="223" y="355"/>
                  <a:pt x="214" y="414"/>
                  <a:pt x="199" y="473"/>
                </a:cubicBezTo>
                <a:cubicBezTo>
                  <a:pt x="182" y="622"/>
                  <a:pt x="171" y="773"/>
                  <a:pt x="148" y="921"/>
                </a:cubicBezTo>
                <a:cubicBezTo>
                  <a:pt x="146" y="934"/>
                  <a:pt x="137" y="896"/>
                  <a:pt x="135" y="883"/>
                </a:cubicBezTo>
                <a:cubicBezTo>
                  <a:pt x="130" y="845"/>
                  <a:pt x="130" y="806"/>
                  <a:pt x="128" y="768"/>
                </a:cubicBezTo>
                <a:cubicBezTo>
                  <a:pt x="120" y="613"/>
                  <a:pt x="120" y="423"/>
                  <a:pt x="84" y="281"/>
                </a:cubicBezTo>
                <a:cubicBezTo>
                  <a:pt x="80" y="264"/>
                  <a:pt x="49" y="273"/>
                  <a:pt x="32" y="269"/>
                </a:cubicBezTo>
                <a:cubicBezTo>
                  <a:pt x="23" y="210"/>
                  <a:pt x="30" y="0"/>
                  <a:pt x="0" y="205"/>
                </a:cubicBezTo>
                <a:cubicBezTo>
                  <a:pt x="9" y="279"/>
                  <a:pt x="6" y="465"/>
                  <a:pt x="32" y="525"/>
                </a:cubicBezTo>
                <a:cubicBezTo>
                  <a:pt x="65" y="601"/>
                  <a:pt x="148" y="638"/>
                  <a:pt x="212" y="678"/>
                </a:cubicBezTo>
                <a:cubicBezTo>
                  <a:pt x="218" y="697"/>
                  <a:pt x="238" y="768"/>
                  <a:pt x="256" y="755"/>
                </a:cubicBezTo>
                <a:cubicBezTo>
                  <a:pt x="281" y="738"/>
                  <a:pt x="261" y="695"/>
                  <a:pt x="263" y="665"/>
                </a:cubicBezTo>
                <a:cubicBezTo>
                  <a:pt x="250" y="571"/>
                  <a:pt x="249" y="475"/>
                  <a:pt x="224" y="384"/>
                </a:cubicBezTo>
                <a:cubicBezTo>
                  <a:pt x="218" y="361"/>
                  <a:pt x="180" y="356"/>
                  <a:pt x="173" y="333"/>
                </a:cubicBezTo>
                <a:cubicBezTo>
                  <a:pt x="170" y="325"/>
                  <a:pt x="183" y="217"/>
                  <a:pt x="186" y="192"/>
                </a:cubicBezTo>
                <a:cubicBezTo>
                  <a:pt x="188" y="179"/>
                  <a:pt x="183" y="162"/>
                  <a:pt x="192" y="153"/>
                </a:cubicBezTo>
                <a:cubicBezTo>
                  <a:pt x="201" y="144"/>
                  <a:pt x="218" y="149"/>
                  <a:pt x="231" y="147"/>
                </a:cubicBezTo>
                <a:cubicBezTo>
                  <a:pt x="269" y="177"/>
                  <a:pt x="314" y="200"/>
                  <a:pt x="346" y="237"/>
                </a:cubicBezTo>
                <a:cubicBezTo>
                  <a:pt x="383" y="280"/>
                  <a:pt x="393" y="341"/>
                  <a:pt x="423" y="390"/>
                </a:cubicBezTo>
                <a:cubicBezTo>
                  <a:pt x="427" y="454"/>
                  <a:pt x="447" y="626"/>
                  <a:pt x="391" y="659"/>
                </a:cubicBezTo>
                <a:cubicBezTo>
                  <a:pt x="351" y="682"/>
                  <a:pt x="372" y="567"/>
                  <a:pt x="352" y="525"/>
                </a:cubicBezTo>
                <a:cubicBezTo>
                  <a:pt x="337" y="495"/>
                  <a:pt x="309" y="474"/>
                  <a:pt x="288" y="448"/>
                </a:cubicBezTo>
                <a:cubicBezTo>
                  <a:pt x="286" y="435"/>
                  <a:pt x="295" y="406"/>
                  <a:pt x="282" y="409"/>
                </a:cubicBezTo>
                <a:cubicBezTo>
                  <a:pt x="232" y="422"/>
                  <a:pt x="164" y="437"/>
                  <a:pt x="148" y="486"/>
                </a:cubicBezTo>
                <a:cubicBezTo>
                  <a:pt x="112" y="598"/>
                  <a:pt x="202" y="668"/>
                  <a:pt x="263" y="729"/>
                </a:cubicBezTo>
                <a:cubicBezTo>
                  <a:pt x="299" y="904"/>
                  <a:pt x="259" y="1061"/>
                  <a:pt x="320" y="1235"/>
                </a:cubicBezTo>
                <a:cubicBezTo>
                  <a:pt x="335" y="1214"/>
                  <a:pt x="360" y="1197"/>
                  <a:pt x="365" y="1171"/>
                </a:cubicBezTo>
                <a:cubicBezTo>
                  <a:pt x="378" y="1095"/>
                  <a:pt x="368" y="1018"/>
                  <a:pt x="372" y="941"/>
                </a:cubicBezTo>
                <a:cubicBezTo>
                  <a:pt x="372" y="934"/>
                  <a:pt x="376" y="928"/>
                  <a:pt x="378" y="921"/>
                </a:cubicBezTo>
                <a:cubicBezTo>
                  <a:pt x="372" y="900"/>
                  <a:pt x="365" y="878"/>
                  <a:pt x="359" y="857"/>
                </a:cubicBezTo>
                <a:cubicBezTo>
                  <a:pt x="354" y="840"/>
                  <a:pt x="363" y="812"/>
                  <a:pt x="346" y="806"/>
                </a:cubicBezTo>
                <a:cubicBezTo>
                  <a:pt x="313" y="795"/>
                  <a:pt x="278" y="815"/>
                  <a:pt x="244" y="819"/>
                </a:cubicBezTo>
                <a:cubicBezTo>
                  <a:pt x="210" y="927"/>
                  <a:pt x="231" y="1038"/>
                  <a:pt x="199" y="1145"/>
                </a:cubicBezTo>
                <a:cubicBezTo>
                  <a:pt x="182" y="1143"/>
                  <a:pt x="159" y="1152"/>
                  <a:pt x="148" y="1139"/>
                </a:cubicBezTo>
                <a:cubicBezTo>
                  <a:pt x="96" y="1076"/>
                  <a:pt x="179" y="1024"/>
                  <a:pt x="224" y="1011"/>
                </a:cubicBezTo>
                <a:cubicBezTo>
                  <a:pt x="252" y="1012"/>
                  <a:pt x="492" y="1038"/>
                  <a:pt x="525" y="979"/>
                </a:cubicBezTo>
                <a:cubicBezTo>
                  <a:pt x="603" y="841"/>
                  <a:pt x="503" y="796"/>
                  <a:pt x="423" y="781"/>
                </a:cubicBezTo>
                <a:cubicBezTo>
                  <a:pt x="413" y="725"/>
                  <a:pt x="430" y="529"/>
                  <a:pt x="397" y="691"/>
                </a:cubicBezTo>
                <a:cubicBezTo>
                  <a:pt x="390" y="802"/>
                  <a:pt x="365" y="915"/>
                  <a:pt x="448" y="998"/>
                </a:cubicBezTo>
                <a:cubicBezTo>
                  <a:pt x="447" y="1019"/>
                  <a:pt x="415" y="1217"/>
                  <a:pt x="461" y="1248"/>
                </a:cubicBezTo>
                <a:cubicBezTo>
                  <a:pt x="456" y="1249"/>
                  <a:pt x="380" y="1254"/>
                  <a:pt x="372" y="1267"/>
                </a:cubicBezTo>
                <a:cubicBezTo>
                  <a:pt x="341" y="1320"/>
                  <a:pt x="394" y="1392"/>
                  <a:pt x="327" y="1427"/>
                </a:cubicBezTo>
                <a:cubicBezTo>
                  <a:pt x="318" y="1347"/>
                  <a:pt x="326" y="1274"/>
                  <a:pt x="346" y="1197"/>
                </a:cubicBezTo>
                <a:cubicBezTo>
                  <a:pt x="361" y="1032"/>
                  <a:pt x="364" y="1103"/>
                  <a:pt x="352" y="985"/>
                </a:cubicBezTo>
                <a:cubicBezTo>
                  <a:pt x="307" y="1076"/>
                  <a:pt x="269" y="1133"/>
                  <a:pt x="199" y="1203"/>
                </a:cubicBezTo>
                <a:cubicBezTo>
                  <a:pt x="182" y="1253"/>
                  <a:pt x="163" y="1339"/>
                  <a:pt x="186" y="1389"/>
                </a:cubicBezTo>
                <a:cubicBezTo>
                  <a:pt x="190" y="1399"/>
                  <a:pt x="254" y="1405"/>
                  <a:pt x="276" y="1408"/>
                </a:cubicBezTo>
                <a:cubicBezTo>
                  <a:pt x="293" y="1406"/>
                  <a:pt x="318" y="1415"/>
                  <a:pt x="327" y="1401"/>
                </a:cubicBezTo>
                <a:cubicBezTo>
                  <a:pt x="337" y="1386"/>
                  <a:pt x="330" y="1358"/>
                  <a:pt x="314" y="1350"/>
                </a:cubicBezTo>
                <a:cubicBezTo>
                  <a:pt x="293" y="1339"/>
                  <a:pt x="244" y="1357"/>
                  <a:pt x="244" y="1357"/>
                </a:cubicBezTo>
                <a:lnTo>
                  <a:pt x="192" y="1683"/>
                </a:lnTo>
              </a:path>
            </a:pathLst>
          </a:custGeom>
          <a:noFill/>
          <a:ln w="9525">
            <a:solidFill>
              <a:srgbClr val="B2B2B2"/>
            </a:solidFill>
            <a:prstDash val="lgDashDot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CH" altLang="it-IT" sz="2400">
              <a:latin typeface="Times New Roman" panose="02020603050405020304" pitchFamily="18" charset="0"/>
            </a:endParaRPr>
          </a:p>
        </p:txBody>
      </p:sp>
      <p:sp>
        <p:nvSpPr>
          <p:cNvPr id="26659" name="Line 121">
            <a:extLst>
              <a:ext uri="{FF2B5EF4-FFF2-40B4-BE49-F238E27FC236}">
                <a16:creationId xmlns:a16="http://schemas.microsoft.com/office/drawing/2014/main" id="{64A91A97-BA5E-6545-82CE-B6BDDB3F14CA}"/>
              </a:ext>
            </a:extLst>
          </p:cNvPr>
          <p:cNvSpPr>
            <a:spLocks noChangeShapeType="1"/>
          </p:cNvSpPr>
          <p:nvPr/>
        </p:nvSpPr>
        <p:spPr bwMode="auto">
          <a:xfrm rot="-1359047" flipH="1" flipV="1">
            <a:off x="5865813" y="4470400"/>
            <a:ext cx="127000" cy="168275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6660" name="Line 122">
            <a:extLst>
              <a:ext uri="{FF2B5EF4-FFF2-40B4-BE49-F238E27FC236}">
                <a16:creationId xmlns:a16="http://schemas.microsoft.com/office/drawing/2014/main" id="{ABAAE36F-710A-F14C-BF68-D50699843DD9}"/>
              </a:ext>
            </a:extLst>
          </p:cNvPr>
          <p:cNvSpPr>
            <a:spLocks noChangeShapeType="1"/>
          </p:cNvSpPr>
          <p:nvPr/>
        </p:nvSpPr>
        <p:spPr bwMode="auto">
          <a:xfrm rot="-1359047" flipH="1" flipV="1">
            <a:off x="5861050" y="4508500"/>
            <a:ext cx="103188" cy="1397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6661" name="Line 123">
            <a:extLst>
              <a:ext uri="{FF2B5EF4-FFF2-40B4-BE49-F238E27FC236}">
                <a16:creationId xmlns:a16="http://schemas.microsoft.com/office/drawing/2014/main" id="{2DAE8C4A-A9CF-6849-92E3-44F48CEFDAC1}"/>
              </a:ext>
            </a:extLst>
          </p:cNvPr>
          <p:cNvSpPr>
            <a:spLocks noChangeShapeType="1"/>
          </p:cNvSpPr>
          <p:nvPr/>
        </p:nvSpPr>
        <p:spPr bwMode="auto">
          <a:xfrm rot="-1359047" flipH="1" flipV="1">
            <a:off x="5895975" y="4581525"/>
            <a:ext cx="41275" cy="60325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6662" name="Freeform 124">
            <a:extLst>
              <a:ext uri="{FF2B5EF4-FFF2-40B4-BE49-F238E27FC236}">
                <a16:creationId xmlns:a16="http://schemas.microsoft.com/office/drawing/2014/main" id="{7ED61CC3-E2B7-4E46-9D62-F23189E4551D}"/>
              </a:ext>
            </a:extLst>
          </p:cNvPr>
          <p:cNvSpPr>
            <a:spLocks/>
          </p:cNvSpPr>
          <p:nvPr/>
        </p:nvSpPr>
        <p:spPr bwMode="auto">
          <a:xfrm rot="19396814" flipV="1">
            <a:off x="4905375" y="4240213"/>
            <a:ext cx="1819275" cy="684212"/>
          </a:xfrm>
          <a:custGeom>
            <a:avLst/>
            <a:gdLst>
              <a:gd name="T0" fmla="*/ 0 w 1147"/>
              <a:gd name="T1" fmla="*/ 684212 h 302"/>
              <a:gd name="T2" fmla="*/ 182403 w 1147"/>
              <a:gd name="T3" fmla="*/ 586791 h 302"/>
              <a:gd name="T4" fmla="*/ 372737 w 1147"/>
              <a:gd name="T5" fmla="*/ 564135 h 302"/>
              <a:gd name="T6" fmla="*/ 593207 w 1147"/>
              <a:gd name="T7" fmla="*/ 598119 h 302"/>
              <a:gd name="T8" fmla="*/ 829539 w 1147"/>
              <a:gd name="T9" fmla="*/ 618510 h 302"/>
              <a:gd name="T10" fmla="*/ 1073800 w 1147"/>
              <a:gd name="T11" fmla="*/ 575463 h 302"/>
              <a:gd name="T12" fmla="*/ 1226067 w 1147"/>
              <a:gd name="T13" fmla="*/ 466714 h 302"/>
              <a:gd name="T14" fmla="*/ 1500465 w 1147"/>
              <a:gd name="T15" fmla="*/ 249216 h 302"/>
              <a:gd name="T16" fmla="*/ 1636872 w 1147"/>
              <a:gd name="T17" fmla="*/ 108749 h 302"/>
              <a:gd name="T18" fmla="*/ 1819275 w 1147"/>
              <a:gd name="T19" fmla="*/ 0 h 30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147"/>
              <a:gd name="T31" fmla="*/ 0 h 302"/>
              <a:gd name="T32" fmla="*/ 1147 w 1147"/>
              <a:gd name="T33" fmla="*/ 302 h 30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147" h="302">
                <a:moveTo>
                  <a:pt x="0" y="302"/>
                </a:moveTo>
                <a:lnTo>
                  <a:pt x="115" y="259"/>
                </a:lnTo>
                <a:lnTo>
                  <a:pt x="235" y="249"/>
                </a:lnTo>
                <a:lnTo>
                  <a:pt x="374" y="264"/>
                </a:lnTo>
                <a:lnTo>
                  <a:pt x="523" y="273"/>
                </a:lnTo>
                <a:lnTo>
                  <a:pt x="677" y="254"/>
                </a:lnTo>
                <a:lnTo>
                  <a:pt x="773" y="206"/>
                </a:lnTo>
                <a:lnTo>
                  <a:pt x="946" y="110"/>
                </a:lnTo>
                <a:lnTo>
                  <a:pt x="1032" y="48"/>
                </a:lnTo>
                <a:lnTo>
                  <a:pt x="1147" y="0"/>
                </a:lnTo>
              </a:path>
            </a:pathLst>
          </a:custGeom>
          <a:noFill/>
          <a:ln w="19050">
            <a:solidFill>
              <a:srgbClr val="FF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CH" altLang="it-IT" sz="2400">
              <a:latin typeface="Times New Roman" panose="02020603050405020304" pitchFamily="18" charset="0"/>
            </a:endParaRPr>
          </a:p>
        </p:txBody>
      </p:sp>
      <p:sp>
        <p:nvSpPr>
          <p:cNvPr id="26663" name="Freeform 125">
            <a:extLst>
              <a:ext uri="{FF2B5EF4-FFF2-40B4-BE49-F238E27FC236}">
                <a16:creationId xmlns:a16="http://schemas.microsoft.com/office/drawing/2014/main" id="{577C7491-BBA4-5843-9295-A0260A3F88F9}"/>
              </a:ext>
            </a:extLst>
          </p:cNvPr>
          <p:cNvSpPr>
            <a:spLocks/>
          </p:cNvSpPr>
          <p:nvPr/>
        </p:nvSpPr>
        <p:spPr bwMode="auto">
          <a:xfrm rot="19396814" flipV="1">
            <a:off x="4905375" y="4240213"/>
            <a:ext cx="1819275" cy="684212"/>
          </a:xfrm>
          <a:custGeom>
            <a:avLst/>
            <a:gdLst>
              <a:gd name="T0" fmla="*/ 0 w 1147"/>
              <a:gd name="T1" fmla="*/ 684212 h 302"/>
              <a:gd name="T2" fmla="*/ 182403 w 1147"/>
              <a:gd name="T3" fmla="*/ 586791 h 302"/>
              <a:gd name="T4" fmla="*/ 372737 w 1147"/>
              <a:gd name="T5" fmla="*/ 564135 h 302"/>
              <a:gd name="T6" fmla="*/ 593207 w 1147"/>
              <a:gd name="T7" fmla="*/ 598119 h 302"/>
              <a:gd name="T8" fmla="*/ 829539 w 1147"/>
              <a:gd name="T9" fmla="*/ 618510 h 302"/>
              <a:gd name="T10" fmla="*/ 1073800 w 1147"/>
              <a:gd name="T11" fmla="*/ 575463 h 302"/>
              <a:gd name="T12" fmla="*/ 1226067 w 1147"/>
              <a:gd name="T13" fmla="*/ 466714 h 302"/>
              <a:gd name="T14" fmla="*/ 1500465 w 1147"/>
              <a:gd name="T15" fmla="*/ 249216 h 302"/>
              <a:gd name="T16" fmla="*/ 1636872 w 1147"/>
              <a:gd name="T17" fmla="*/ 108749 h 302"/>
              <a:gd name="T18" fmla="*/ 1819275 w 1147"/>
              <a:gd name="T19" fmla="*/ 0 h 30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147"/>
              <a:gd name="T31" fmla="*/ 0 h 302"/>
              <a:gd name="T32" fmla="*/ 1147 w 1147"/>
              <a:gd name="T33" fmla="*/ 302 h 30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147" h="302">
                <a:moveTo>
                  <a:pt x="0" y="302"/>
                </a:moveTo>
                <a:lnTo>
                  <a:pt x="115" y="259"/>
                </a:lnTo>
                <a:lnTo>
                  <a:pt x="235" y="249"/>
                </a:lnTo>
                <a:lnTo>
                  <a:pt x="374" y="264"/>
                </a:lnTo>
                <a:lnTo>
                  <a:pt x="523" y="273"/>
                </a:lnTo>
                <a:lnTo>
                  <a:pt x="677" y="254"/>
                </a:lnTo>
                <a:lnTo>
                  <a:pt x="773" y="206"/>
                </a:lnTo>
                <a:lnTo>
                  <a:pt x="946" y="110"/>
                </a:lnTo>
                <a:lnTo>
                  <a:pt x="1032" y="48"/>
                </a:lnTo>
                <a:lnTo>
                  <a:pt x="1147" y="0"/>
                </a:lnTo>
              </a:path>
            </a:pathLst>
          </a:custGeom>
          <a:noFill/>
          <a:ln w="19050">
            <a:solidFill>
              <a:srgbClr val="0000CC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CH" altLang="it-IT" sz="2400">
              <a:latin typeface="Times New Roman" panose="02020603050405020304" pitchFamily="18" charset="0"/>
            </a:endParaRPr>
          </a:p>
        </p:txBody>
      </p:sp>
      <p:sp>
        <p:nvSpPr>
          <p:cNvPr id="26664" name="Freeform 126">
            <a:extLst>
              <a:ext uri="{FF2B5EF4-FFF2-40B4-BE49-F238E27FC236}">
                <a16:creationId xmlns:a16="http://schemas.microsoft.com/office/drawing/2014/main" id="{0B4AB365-2C3C-944A-BD18-1708721E80D0}"/>
              </a:ext>
            </a:extLst>
          </p:cNvPr>
          <p:cNvSpPr>
            <a:spLocks/>
          </p:cNvSpPr>
          <p:nvPr/>
        </p:nvSpPr>
        <p:spPr bwMode="auto">
          <a:xfrm rot="-2203186">
            <a:off x="4933950" y="4276725"/>
            <a:ext cx="2079625" cy="479425"/>
          </a:xfrm>
          <a:custGeom>
            <a:avLst/>
            <a:gdLst>
              <a:gd name="T0" fmla="*/ 0 w 1147"/>
              <a:gd name="T1" fmla="*/ 479425 h 302"/>
              <a:gd name="T2" fmla="*/ 208506 w 1147"/>
              <a:gd name="T3" fmla="*/ 411163 h 302"/>
              <a:gd name="T4" fmla="*/ 426078 w 1147"/>
              <a:gd name="T5" fmla="*/ 395287 h 302"/>
              <a:gd name="T6" fmla="*/ 678099 w 1147"/>
              <a:gd name="T7" fmla="*/ 419100 h 302"/>
              <a:gd name="T8" fmla="*/ 948251 w 1147"/>
              <a:gd name="T9" fmla="*/ 433388 h 302"/>
              <a:gd name="T10" fmla="*/ 1227468 w 1147"/>
              <a:gd name="T11" fmla="*/ 403225 h 302"/>
              <a:gd name="T12" fmla="*/ 1401526 w 1147"/>
              <a:gd name="T13" fmla="*/ 327025 h 302"/>
              <a:gd name="T14" fmla="*/ 1715192 w 1147"/>
              <a:gd name="T15" fmla="*/ 174625 h 302"/>
              <a:gd name="T16" fmla="*/ 1871119 w 1147"/>
              <a:gd name="T17" fmla="*/ 76200 h 302"/>
              <a:gd name="T18" fmla="*/ 2079625 w 1147"/>
              <a:gd name="T19" fmla="*/ 0 h 30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147"/>
              <a:gd name="T31" fmla="*/ 0 h 302"/>
              <a:gd name="T32" fmla="*/ 1147 w 1147"/>
              <a:gd name="T33" fmla="*/ 302 h 30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147" h="302">
                <a:moveTo>
                  <a:pt x="0" y="302"/>
                </a:moveTo>
                <a:lnTo>
                  <a:pt x="115" y="259"/>
                </a:lnTo>
                <a:lnTo>
                  <a:pt x="235" y="249"/>
                </a:lnTo>
                <a:lnTo>
                  <a:pt x="374" y="264"/>
                </a:lnTo>
                <a:lnTo>
                  <a:pt x="523" y="273"/>
                </a:lnTo>
                <a:lnTo>
                  <a:pt x="677" y="254"/>
                </a:lnTo>
                <a:lnTo>
                  <a:pt x="773" y="206"/>
                </a:lnTo>
                <a:lnTo>
                  <a:pt x="946" y="110"/>
                </a:lnTo>
                <a:lnTo>
                  <a:pt x="1032" y="48"/>
                </a:lnTo>
                <a:lnTo>
                  <a:pt x="1147" y="0"/>
                </a:lnTo>
              </a:path>
            </a:pathLst>
          </a:custGeom>
          <a:noFill/>
          <a:ln w="19050">
            <a:solidFill>
              <a:srgbClr val="FF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CH" altLang="it-IT" sz="2400">
              <a:latin typeface="Times New Roman" panose="02020603050405020304" pitchFamily="18" charset="0"/>
            </a:endParaRPr>
          </a:p>
        </p:txBody>
      </p:sp>
      <p:sp>
        <p:nvSpPr>
          <p:cNvPr id="26665" name="Freeform 127">
            <a:extLst>
              <a:ext uri="{FF2B5EF4-FFF2-40B4-BE49-F238E27FC236}">
                <a16:creationId xmlns:a16="http://schemas.microsoft.com/office/drawing/2014/main" id="{DD506F72-0FB4-0E41-89C7-7A69E46D4302}"/>
              </a:ext>
            </a:extLst>
          </p:cNvPr>
          <p:cNvSpPr>
            <a:spLocks/>
          </p:cNvSpPr>
          <p:nvPr/>
        </p:nvSpPr>
        <p:spPr bwMode="auto">
          <a:xfrm rot="-2203186">
            <a:off x="4933950" y="4276725"/>
            <a:ext cx="2079625" cy="479425"/>
          </a:xfrm>
          <a:custGeom>
            <a:avLst/>
            <a:gdLst>
              <a:gd name="T0" fmla="*/ 0 w 1147"/>
              <a:gd name="T1" fmla="*/ 479425 h 302"/>
              <a:gd name="T2" fmla="*/ 208506 w 1147"/>
              <a:gd name="T3" fmla="*/ 411163 h 302"/>
              <a:gd name="T4" fmla="*/ 426078 w 1147"/>
              <a:gd name="T5" fmla="*/ 395287 h 302"/>
              <a:gd name="T6" fmla="*/ 678099 w 1147"/>
              <a:gd name="T7" fmla="*/ 419100 h 302"/>
              <a:gd name="T8" fmla="*/ 948251 w 1147"/>
              <a:gd name="T9" fmla="*/ 433388 h 302"/>
              <a:gd name="T10" fmla="*/ 1227468 w 1147"/>
              <a:gd name="T11" fmla="*/ 403225 h 302"/>
              <a:gd name="T12" fmla="*/ 1401526 w 1147"/>
              <a:gd name="T13" fmla="*/ 327025 h 302"/>
              <a:gd name="T14" fmla="*/ 1715192 w 1147"/>
              <a:gd name="T15" fmla="*/ 174625 h 302"/>
              <a:gd name="T16" fmla="*/ 1871119 w 1147"/>
              <a:gd name="T17" fmla="*/ 76200 h 302"/>
              <a:gd name="T18" fmla="*/ 2079625 w 1147"/>
              <a:gd name="T19" fmla="*/ 0 h 30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147"/>
              <a:gd name="T31" fmla="*/ 0 h 302"/>
              <a:gd name="T32" fmla="*/ 1147 w 1147"/>
              <a:gd name="T33" fmla="*/ 302 h 30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147" h="302">
                <a:moveTo>
                  <a:pt x="0" y="302"/>
                </a:moveTo>
                <a:lnTo>
                  <a:pt x="115" y="259"/>
                </a:lnTo>
                <a:lnTo>
                  <a:pt x="235" y="249"/>
                </a:lnTo>
                <a:lnTo>
                  <a:pt x="374" y="264"/>
                </a:lnTo>
                <a:lnTo>
                  <a:pt x="523" y="273"/>
                </a:lnTo>
                <a:lnTo>
                  <a:pt x="677" y="254"/>
                </a:lnTo>
                <a:lnTo>
                  <a:pt x="773" y="206"/>
                </a:lnTo>
                <a:lnTo>
                  <a:pt x="946" y="110"/>
                </a:lnTo>
                <a:lnTo>
                  <a:pt x="1032" y="48"/>
                </a:lnTo>
                <a:lnTo>
                  <a:pt x="1147" y="0"/>
                </a:lnTo>
              </a:path>
            </a:pathLst>
          </a:custGeom>
          <a:noFill/>
          <a:ln w="19050">
            <a:solidFill>
              <a:srgbClr val="0000CC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CH" altLang="it-IT" sz="2400">
              <a:latin typeface="Times New Roman" panose="02020603050405020304" pitchFamily="18" charset="0"/>
            </a:endParaRPr>
          </a:p>
        </p:txBody>
      </p:sp>
      <p:sp>
        <p:nvSpPr>
          <p:cNvPr id="26666" name="Freeform 128">
            <a:extLst>
              <a:ext uri="{FF2B5EF4-FFF2-40B4-BE49-F238E27FC236}">
                <a16:creationId xmlns:a16="http://schemas.microsoft.com/office/drawing/2014/main" id="{1D915AF9-43E6-3748-A2CA-94330134D72E}"/>
              </a:ext>
            </a:extLst>
          </p:cNvPr>
          <p:cNvSpPr>
            <a:spLocks/>
          </p:cNvSpPr>
          <p:nvPr/>
        </p:nvSpPr>
        <p:spPr bwMode="auto">
          <a:xfrm rot="-5155195" flipH="1" flipV="1">
            <a:off x="5453062" y="3686176"/>
            <a:ext cx="307975" cy="2006600"/>
          </a:xfrm>
          <a:custGeom>
            <a:avLst/>
            <a:gdLst>
              <a:gd name="T0" fmla="*/ 141001 w 166"/>
              <a:gd name="T1" fmla="*/ 291869 h 1100"/>
              <a:gd name="T2" fmla="*/ 178106 w 166"/>
              <a:gd name="T3" fmla="*/ 454221 h 1100"/>
              <a:gd name="T4" fmla="*/ 141001 w 166"/>
              <a:gd name="T5" fmla="*/ 605628 h 1100"/>
              <a:gd name="T6" fmla="*/ 94619 w 166"/>
              <a:gd name="T7" fmla="*/ 933981 h 1100"/>
              <a:gd name="T8" fmla="*/ 141001 w 166"/>
              <a:gd name="T9" fmla="*/ 1225850 h 1100"/>
              <a:gd name="T10" fmla="*/ 153988 w 166"/>
              <a:gd name="T11" fmla="*/ 1539609 h 1100"/>
              <a:gd name="T12" fmla="*/ 81632 w 166"/>
              <a:gd name="T13" fmla="*/ 1692840 h 1100"/>
              <a:gd name="T14" fmla="*/ 0 w 166"/>
              <a:gd name="T15" fmla="*/ 1831478 h 1100"/>
              <a:gd name="T16" fmla="*/ 118737 w 166"/>
              <a:gd name="T17" fmla="*/ 1703786 h 1100"/>
              <a:gd name="T18" fmla="*/ 118737 w 166"/>
              <a:gd name="T19" fmla="*/ 1809588 h 1100"/>
              <a:gd name="T20" fmla="*/ 165119 w 166"/>
              <a:gd name="T21" fmla="*/ 1610752 h 1100"/>
              <a:gd name="T22" fmla="*/ 283856 w 166"/>
              <a:gd name="T23" fmla="*/ 2006600 h 1100"/>
              <a:gd name="T24" fmla="*/ 224488 w 166"/>
              <a:gd name="T25" fmla="*/ 1610752 h 1100"/>
              <a:gd name="T26" fmla="*/ 189238 w 166"/>
              <a:gd name="T27" fmla="*/ 1400971 h 1100"/>
              <a:gd name="T28" fmla="*/ 224488 w 166"/>
              <a:gd name="T29" fmla="*/ 1260510 h 1100"/>
              <a:gd name="T30" fmla="*/ 224488 w 166"/>
              <a:gd name="T31" fmla="*/ 1037959 h 1100"/>
              <a:gd name="T32" fmla="*/ 259738 w 166"/>
              <a:gd name="T33" fmla="*/ 653057 h 1100"/>
              <a:gd name="T34" fmla="*/ 224488 w 166"/>
              <a:gd name="T35" fmla="*/ 408617 h 1100"/>
              <a:gd name="T36" fmla="*/ 237475 w 166"/>
              <a:gd name="T37" fmla="*/ 175121 h 1100"/>
              <a:gd name="T38" fmla="*/ 307975 w 166"/>
              <a:gd name="T39" fmla="*/ 0 h 1100"/>
              <a:gd name="T40" fmla="*/ 213356 w 166"/>
              <a:gd name="T41" fmla="*/ 186067 h 1100"/>
              <a:gd name="T42" fmla="*/ 178106 w 166"/>
              <a:gd name="T43" fmla="*/ 58374 h 1100"/>
              <a:gd name="T44" fmla="*/ 200369 w 166"/>
              <a:gd name="T45" fmla="*/ 326529 h 1100"/>
              <a:gd name="T46" fmla="*/ 118737 w 166"/>
              <a:gd name="T47" fmla="*/ 220726 h 1100"/>
              <a:gd name="T48" fmla="*/ 141001 w 166"/>
              <a:gd name="T49" fmla="*/ 291869 h 110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66"/>
              <a:gd name="T76" fmla="*/ 0 h 1100"/>
              <a:gd name="T77" fmla="*/ 166 w 166"/>
              <a:gd name="T78" fmla="*/ 1100 h 1100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66" h="1100">
                <a:moveTo>
                  <a:pt x="76" y="160"/>
                </a:moveTo>
                <a:lnTo>
                  <a:pt x="96" y="249"/>
                </a:lnTo>
                <a:lnTo>
                  <a:pt x="76" y="332"/>
                </a:lnTo>
                <a:lnTo>
                  <a:pt x="51" y="512"/>
                </a:lnTo>
                <a:lnTo>
                  <a:pt x="76" y="672"/>
                </a:lnTo>
                <a:lnTo>
                  <a:pt x="83" y="844"/>
                </a:lnTo>
                <a:lnTo>
                  <a:pt x="44" y="928"/>
                </a:lnTo>
                <a:lnTo>
                  <a:pt x="0" y="1004"/>
                </a:lnTo>
                <a:lnTo>
                  <a:pt x="64" y="934"/>
                </a:lnTo>
                <a:lnTo>
                  <a:pt x="64" y="992"/>
                </a:lnTo>
                <a:lnTo>
                  <a:pt x="89" y="883"/>
                </a:lnTo>
                <a:lnTo>
                  <a:pt x="153" y="1100"/>
                </a:lnTo>
                <a:lnTo>
                  <a:pt x="121" y="883"/>
                </a:lnTo>
                <a:lnTo>
                  <a:pt x="102" y="768"/>
                </a:lnTo>
                <a:lnTo>
                  <a:pt x="121" y="691"/>
                </a:lnTo>
                <a:lnTo>
                  <a:pt x="121" y="569"/>
                </a:lnTo>
                <a:lnTo>
                  <a:pt x="140" y="358"/>
                </a:lnTo>
                <a:lnTo>
                  <a:pt x="121" y="224"/>
                </a:lnTo>
                <a:lnTo>
                  <a:pt x="128" y="96"/>
                </a:lnTo>
                <a:lnTo>
                  <a:pt x="166" y="0"/>
                </a:lnTo>
                <a:lnTo>
                  <a:pt x="115" y="102"/>
                </a:lnTo>
                <a:lnTo>
                  <a:pt x="96" y="32"/>
                </a:lnTo>
                <a:lnTo>
                  <a:pt x="108" y="179"/>
                </a:lnTo>
                <a:lnTo>
                  <a:pt x="64" y="121"/>
                </a:lnTo>
                <a:lnTo>
                  <a:pt x="76" y="160"/>
                </a:lnTo>
                <a:close/>
              </a:path>
            </a:pathLst>
          </a:custGeom>
          <a:solidFill>
            <a:srgbClr val="008000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CH" altLang="it-IT" sz="2400">
              <a:latin typeface="Times New Roman" panose="02020603050405020304" pitchFamily="18" charset="0"/>
            </a:endParaRPr>
          </a:p>
        </p:txBody>
      </p:sp>
      <p:sp>
        <p:nvSpPr>
          <p:cNvPr id="26667" name="Freeform 129">
            <a:extLst>
              <a:ext uri="{FF2B5EF4-FFF2-40B4-BE49-F238E27FC236}">
                <a16:creationId xmlns:a16="http://schemas.microsoft.com/office/drawing/2014/main" id="{FE850F33-126B-1546-8049-CC532FDA9DDE}"/>
              </a:ext>
            </a:extLst>
          </p:cNvPr>
          <p:cNvSpPr>
            <a:spLocks/>
          </p:cNvSpPr>
          <p:nvPr/>
        </p:nvSpPr>
        <p:spPr bwMode="auto">
          <a:xfrm rot="-186783">
            <a:off x="5700713" y="4689475"/>
            <a:ext cx="139700" cy="84138"/>
          </a:xfrm>
          <a:custGeom>
            <a:avLst/>
            <a:gdLst>
              <a:gd name="T0" fmla="*/ 5443 w 77"/>
              <a:gd name="T1" fmla="*/ 0 h 45"/>
              <a:gd name="T2" fmla="*/ 0 w 77"/>
              <a:gd name="T3" fmla="*/ 37395 h 45"/>
              <a:gd name="T4" fmla="*/ 34471 w 77"/>
              <a:gd name="T5" fmla="*/ 59831 h 45"/>
              <a:gd name="T6" fmla="*/ 92529 w 77"/>
              <a:gd name="T7" fmla="*/ 78529 h 45"/>
              <a:gd name="T8" fmla="*/ 139700 w 77"/>
              <a:gd name="T9" fmla="*/ 84138 h 45"/>
              <a:gd name="T10" fmla="*/ 139700 w 77"/>
              <a:gd name="T11" fmla="*/ 43004 h 45"/>
              <a:gd name="T12" fmla="*/ 103414 w 77"/>
              <a:gd name="T13" fmla="*/ 13088 h 45"/>
              <a:gd name="T14" fmla="*/ 5443 w 77"/>
              <a:gd name="T15" fmla="*/ 0 h 4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7"/>
              <a:gd name="T25" fmla="*/ 0 h 45"/>
              <a:gd name="T26" fmla="*/ 77 w 77"/>
              <a:gd name="T27" fmla="*/ 45 h 4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7" h="45">
                <a:moveTo>
                  <a:pt x="3" y="0"/>
                </a:moveTo>
                <a:lnTo>
                  <a:pt x="0" y="20"/>
                </a:lnTo>
                <a:lnTo>
                  <a:pt x="19" y="32"/>
                </a:lnTo>
                <a:lnTo>
                  <a:pt x="51" y="42"/>
                </a:lnTo>
                <a:lnTo>
                  <a:pt x="77" y="45"/>
                </a:lnTo>
                <a:lnTo>
                  <a:pt x="77" y="23"/>
                </a:lnTo>
                <a:lnTo>
                  <a:pt x="57" y="7"/>
                </a:lnTo>
                <a:lnTo>
                  <a:pt x="3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CH" altLang="it-IT" sz="2400">
              <a:latin typeface="Times New Roman" panose="02020603050405020304" pitchFamily="18" charset="0"/>
            </a:endParaRPr>
          </a:p>
        </p:txBody>
      </p:sp>
      <p:sp>
        <p:nvSpPr>
          <p:cNvPr id="26668" name="Line 130">
            <a:extLst>
              <a:ext uri="{FF2B5EF4-FFF2-40B4-BE49-F238E27FC236}">
                <a16:creationId xmlns:a16="http://schemas.microsoft.com/office/drawing/2014/main" id="{A6FA4BBD-BFC4-4142-9AFD-B63A255BE887}"/>
              </a:ext>
            </a:extLst>
          </p:cNvPr>
          <p:cNvSpPr>
            <a:spLocks noChangeShapeType="1"/>
          </p:cNvSpPr>
          <p:nvPr/>
        </p:nvSpPr>
        <p:spPr bwMode="auto">
          <a:xfrm rot="-2908896">
            <a:off x="5434806" y="4625182"/>
            <a:ext cx="134937" cy="1778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6669" name="Line 131">
            <a:extLst>
              <a:ext uri="{FF2B5EF4-FFF2-40B4-BE49-F238E27FC236}">
                <a16:creationId xmlns:a16="http://schemas.microsoft.com/office/drawing/2014/main" id="{6B8F77A6-C132-3A45-B0BC-0FC802F36363}"/>
              </a:ext>
            </a:extLst>
          </p:cNvPr>
          <p:cNvSpPr>
            <a:spLocks noChangeShapeType="1"/>
          </p:cNvSpPr>
          <p:nvPr/>
        </p:nvSpPr>
        <p:spPr bwMode="auto">
          <a:xfrm rot="-2908896">
            <a:off x="5521325" y="4622800"/>
            <a:ext cx="107950" cy="1397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6670" name="Line 132">
            <a:extLst>
              <a:ext uri="{FF2B5EF4-FFF2-40B4-BE49-F238E27FC236}">
                <a16:creationId xmlns:a16="http://schemas.microsoft.com/office/drawing/2014/main" id="{11D7E31C-AB77-9040-8122-3BCC5677D4FD}"/>
              </a:ext>
            </a:extLst>
          </p:cNvPr>
          <p:cNvSpPr>
            <a:spLocks noChangeShapeType="1"/>
          </p:cNvSpPr>
          <p:nvPr/>
        </p:nvSpPr>
        <p:spPr bwMode="auto">
          <a:xfrm rot="-2693546">
            <a:off x="5911850" y="4691063"/>
            <a:ext cx="127000" cy="168275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6671" name="Line 133">
            <a:extLst>
              <a:ext uri="{FF2B5EF4-FFF2-40B4-BE49-F238E27FC236}">
                <a16:creationId xmlns:a16="http://schemas.microsoft.com/office/drawing/2014/main" id="{58432C59-49B9-E74B-8BF9-6CEDDEBE50E5}"/>
              </a:ext>
            </a:extLst>
          </p:cNvPr>
          <p:cNvSpPr>
            <a:spLocks noChangeShapeType="1"/>
          </p:cNvSpPr>
          <p:nvPr/>
        </p:nvSpPr>
        <p:spPr bwMode="auto">
          <a:xfrm rot="-2693546">
            <a:off x="5930900" y="4676775"/>
            <a:ext cx="104775" cy="1397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6672" name="Line 134">
            <a:extLst>
              <a:ext uri="{FF2B5EF4-FFF2-40B4-BE49-F238E27FC236}">
                <a16:creationId xmlns:a16="http://schemas.microsoft.com/office/drawing/2014/main" id="{C9B117D7-CEBF-A74C-BEBD-B0EE3A2ECD1E}"/>
              </a:ext>
            </a:extLst>
          </p:cNvPr>
          <p:cNvSpPr>
            <a:spLocks noChangeShapeType="1"/>
          </p:cNvSpPr>
          <p:nvPr/>
        </p:nvSpPr>
        <p:spPr bwMode="auto">
          <a:xfrm rot="-2693546">
            <a:off x="5946775" y="4687888"/>
            <a:ext cx="39688" cy="60325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6673" name="Freeform 135">
            <a:extLst>
              <a:ext uri="{FF2B5EF4-FFF2-40B4-BE49-F238E27FC236}">
                <a16:creationId xmlns:a16="http://schemas.microsoft.com/office/drawing/2014/main" id="{9AD9BA38-8A46-C94B-AAF5-702D6C02B8E8}"/>
              </a:ext>
            </a:extLst>
          </p:cNvPr>
          <p:cNvSpPr>
            <a:spLocks/>
          </p:cNvSpPr>
          <p:nvPr/>
        </p:nvSpPr>
        <p:spPr bwMode="auto">
          <a:xfrm rot="-2203186">
            <a:off x="4752975" y="4394200"/>
            <a:ext cx="1819275" cy="479425"/>
          </a:xfrm>
          <a:custGeom>
            <a:avLst/>
            <a:gdLst>
              <a:gd name="T0" fmla="*/ 0 w 1147"/>
              <a:gd name="T1" fmla="*/ 479425 h 302"/>
              <a:gd name="T2" fmla="*/ 182403 w 1147"/>
              <a:gd name="T3" fmla="*/ 411163 h 302"/>
              <a:gd name="T4" fmla="*/ 372737 w 1147"/>
              <a:gd name="T5" fmla="*/ 395287 h 302"/>
              <a:gd name="T6" fmla="*/ 593207 w 1147"/>
              <a:gd name="T7" fmla="*/ 419100 h 302"/>
              <a:gd name="T8" fmla="*/ 829539 w 1147"/>
              <a:gd name="T9" fmla="*/ 433388 h 302"/>
              <a:gd name="T10" fmla="*/ 1073800 w 1147"/>
              <a:gd name="T11" fmla="*/ 403225 h 302"/>
              <a:gd name="T12" fmla="*/ 1226067 w 1147"/>
              <a:gd name="T13" fmla="*/ 327025 h 302"/>
              <a:gd name="T14" fmla="*/ 1500465 w 1147"/>
              <a:gd name="T15" fmla="*/ 174625 h 302"/>
              <a:gd name="T16" fmla="*/ 1636872 w 1147"/>
              <a:gd name="T17" fmla="*/ 76200 h 302"/>
              <a:gd name="T18" fmla="*/ 1819275 w 1147"/>
              <a:gd name="T19" fmla="*/ 0 h 30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147"/>
              <a:gd name="T31" fmla="*/ 0 h 302"/>
              <a:gd name="T32" fmla="*/ 1147 w 1147"/>
              <a:gd name="T33" fmla="*/ 302 h 30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147" h="302">
                <a:moveTo>
                  <a:pt x="0" y="302"/>
                </a:moveTo>
                <a:lnTo>
                  <a:pt x="115" y="259"/>
                </a:lnTo>
                <a:lnTo>
                  <a:pt x="235" y="249"/>
                </a:lnTo>
                <a:lnTo>
                  <a:pt x="374" y="264"/>
                </a:lnTo>
                <a:lnTo>
                  <a:pt x="523" y="273"/>
                </a:lnTo>
                <a:lnTo>
                  <a:pt x="677" y="254"/>
                </a:lnTo>
                <a:lnTo>
                  <a:pt x="773" y="206"/>
                </a:lnTo>
                <a:lnTo>
                  <a:pt x="946" y="110"/>
                </a:lnTo>
                <a:lnTo>
                  <a:pt x="1032" y="48"/>
                </a:lnTo>
                <a:lnTo>
                  <a:pt x="1147" y="0"/>
                </a:lnTo>
              </a:path>
            </a:pathLst>
          </a:custGeom>
          <a:noFill/>
          <a:ln w="19050">
            <a:solidFill>
              <a:srgbClr val="FF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CH" altLang="it-IT" sz="2400">
              <a:latin typeface="Times New Roman" panose="02020603050405020304" pitchFamily="18" charset="0"/>
            </a:endParaRPr>
          </a:p>
        </p:txBody>
      </p:sp>
      <p:sp>
        <p:nvSpPr>
          <p:cNvPr id="26674" name="Freeform 136">
            <a:extLst>
              <a:ext uri="{FF2B5EF4-FFF2-40B4-BE49-F238E27FC236}">
                <a16:creationId xmlns:a16="http://schemas.microsoft.com/office/drawing/2014/main" id="{4606391E-B655-1948-B254-C1AB8E57CCC6}"/>
              </a:ext>
            </a:extLst>
          </p:cNvPr>
          <p:cNvSpPr>
            <a:spLocks/>
          </p:cNvSpPr>
          <p:nvPr/>
        </p:nvSpPr>
        <p:spPr bwMode="auto">
          <a:xfrm rot="-2203186">
            <a:off x="4752975" y="4394200"/>
            <a:ext cx="1819275" cy="479425"/>
          </a:xfrm>
          <a:custGeom>
            <a:avLst/>
            <a:gdLst>
              <a:gd name="T0" fmla="*/ 0 w 1147"/>
              <a:gd name="T1" fmla="*/ 479425 h 302"/>
              <a:gd name="T2" fmla="*/ 182403 w 1147"/>
              <a:gd name="T3" fmla="*/ 411163 h 302"/>
              <a:gd name="T4" fmla="*/ 372737 w 1147"/>
              <a:gd name="T5" fmla="*/ 395287 h 302"/>
              <a:gd name="T6" fmla="*/ 593207 w 1147"/>
              <a:gd name="T7" fmla="*/ 419100 h 302"/>
              <a:gd name="T8" fmla="*/ 829539 w 1147"/>
              <a:gd name="T9" fmla="*/ 433388 h 302"/>
              <a:gd name="T10" fmla="*/ 1073800 w 1147"/>
              <a:gd name="T11" fmla="*/ 403225 h 302"/>
              <a:gd name="T12" fmla="*/ 1226067 w 1147"/>
              <a:gd name="T13" fmla="*/ 327025 h 302"/>
              <a:gd name="T14" fmla="*/ 1500465 w 1147"/>
              <a:gd name="T15" fmla="*/ 174625 h 302"/>
              <a:gd name="T16" fmla="*/ 1636872 w 1147"/>
              <a:gd name="T17" fmla="*/ 76200 h 302"/>
              <a:gd name="T18" fmla="*/ 1819275 w 1147"/>
              <a:gd name="T19" fmla="*/ 0 h 30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147"/>
              <a:gd name="T31" fmla="*/ 0 h 302"/>
              <a:gd name="T32" fmla="*/ 1147 w 1147"/>
              <a:gd name="T33" fmla="*/ 302 h 30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147" h="302">
                <a:moveTo>
                  <a:pt x="0" y="302"/>
                </a:moveTo>
                <a:lnTo>
                  <a:pt x="115" y="259"/>
                </a:lnTo>
                <a:lnTo>
                  <a:pt x="235" y="249"/>
                </a:lnTo>
                <a:lnTo>
                  <a:pt x="374" y="264"/>
                </a:lnTo>
                <a:lnTo>
                  <a:pt x="523" y="273"/>
                </a:lnTo>
                <a:lnTo>
                  <a:pt x="677" y="254"/>
                </a:lnTo>
                <a:lnTo>
                  <a:pt x="773" y="206"/>
                </a:lnTo>
                <a:lnTo>
                  <a:pt x="946" y="110"/>
                </a:lnTo>
                <a:lnTo>
                  <a:pt x="1032" y="48"/>
                </a:lnTo>
                <a:lnTo>
                  <a:pt x="1147" y="0"/>
                </a:lnTo>
              </a:path>
            </a:pathLst>
          </a:custGeom>
          <a:noFill/>
          <a:ln w="19050">
            <a:solidFill>
              <a:srgbClr val="0000CC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CH" altLang="it-IT" sz="2400">
              <a:latin typeface="Times New Roman" panose="02020603050405020304" pitchFamily="18" charset="0"/>
            </a:endParaRPr>
          </a:p>
        </p:txBody>
      </p:sp>
      <p:sp>
        <p:nvSpPr>
          <p:cNvPr id="26675" name="Freeform 137">
            <a:extLst>
              <a:ext uri="{FF2B5EF4-FFF2-40B4-BE49-F238E27FC236}">
                <a16:creationId xmlns:a16="http://schemas.microsoft.com/office/drawing/2014/main" id="{D9B1312B-2137-1240-9589-AC458FF15473}"/>
              </a:ext>
            </a:extLst>
          </p:cNvPr>
          <p:cNvSpPr>
            <a:spLocks/>
          </p:cNvSpPr>
          <p:nvPr/>
        </p:nvSpPr>
        <p:spPr bwMode="auto">
          <a:xfrm rot="4232582" flipH="1" flipV="1">
            <a:off x="5426075" y="3609976"/>
            <a:ext cx="307975" cy="2006600"/>
          </a:xfrm>
          <a:custGeom>
            <a:avLst/>
            <a:gdLst>
              <a:gd name="T0" fmla="*/ 141001 w 166"/>
              <a:gd name="T1" fmla="*/ 291869 h 1100"/>
              <a:gd name="T2" fmla="*/ 178106 w 166"/>
              <a:gd name="T3" fmla="*/ 454221 h 1100"/>
              <a:gd name="T4" fmla="*/ 141001 w 166"/>
              <a:gd name="T5" fmla="*/ 605628 h 1100"/>
              <a:gd name="T6" fmla="*/ 94619 w 166"/>
              <a:gd name="T7" fmla="*/ 933981 h 1100"/>
              <a:gd name="T8" fmla="*/ 141001 w 166"/>
              <a:gd name="T9" fmla="*/ 1225850 h 1100"/>
              <a:gd name="T10" fmla="*/ 153988 w 166"/>
              <a:gd name="T11" fmla="*/ 1539609 h 1100"/>
              <a:gd name="T12" fmla="*/ 81632 w 166"/>
              <a:gd name="T13" fmla="*/ 1692840 h 1100"/>
              <a:gd name="T14" fmla="*/ 0 w 166"/>
              <a:gd name="T15" fmla="*/ 1831478 h 1100"/>
              <a:gd name="T16" fmla="*/ 118737 w 166"/>
              <a:gd name="T17" fmla="*/ 1703786 h 1100"/>
              <a:gd name="T18" fmla="*/ 118737 w 166"/>
              <a:gd name="T19" fmla="*/ 1809588 h 1100"/>
              <a:gd name="T20" fmla="*/ 165119 w 166"/>
              <a:gd name="T21" fmla="*/ 1610752 h 1100"/>
              <a:gd name="T22" fmla="*/ 283856 w 166"/>
              <a:gd name="T23" fmla="*/ 2006600 h 1100"/>
              <a:gd name="T24" fmla="*/ 224488 w 166"/>
              <a:gd name="T25" fmla="*/ 1610752 h 1100"/>
              <a:gd name="T26" fmla="*/ 189238 w 166"/>
              <a:gd name="T27" fmla="*/ 1400971 h 1100"/>
              <a:gd name="T28" fmla="*/ 224488 w 166"/>
              <a:gd name="T29" fmla="*/ 1260510 h 1100"/>
              <a:gd name="T30" fmla="*/ 224488 w 166"/>
              <a:gd name="T31" fmla="*/ 1037959 h 1100"/>
              <a:gd name="T32" fmla="*/ 259738 w 166"/>
              <a:gd name="T33" fmla="*/ 653057 h 1100"/>
              <a:gd name="T34" fmla="*/ 224488 w 166"/>
              <a:gd name="T35" fmla="*/ 408617 h 1100"/>
              <a:gd name="T36" fmla="*/ 237475 w 166"/>
              <a:gd name="T37" fmla="*/ 175121 h 1100"/>
              <a:gd name="T38" fmla="*/ 307975 w 166"/>
              <a:gd name="T39" fmla="*/ 0 h 1100"/>
              <a:gd name="T40" fmla="*/ 213356 w 166"/>
              <a:gd name="T41" fmla="*/ 186067 h 1100"/>
              <a:gd name="T42" fmla="*/ 178106 w 166"/>
              <a:gd name="T43" fmla="*/ 58374 h 1100"/>
              <a:gd name="T44" fmla="*/ 200369 w 166"/>
              <a:gd name="T45" fmla="*/ 326529 h 1100"/>
              <a:gd name="T46" fmla="*/ 118737 w 166"/>
              <a:gd name="T47" fmla="*/ 220726 h 1100"/>
              <a:gd name="T48" fmla="*/ 141001 w 166"/>
              <a:gd name="T49" fmla="*/ 291869 h 110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66"/>
              <a:gd name="T76" fmla="*/ 0 h 1100"/>
              <a:gd name="T77" fmla="*/ 166 w 166"/>
              <a:gd name="T78" fmla="*/ 1100 h 1100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66" h="1100">
                <a:moveTo>
                  <a:pt x="76" y="160"/>
                </a:moveTo>
                <a:lnTo>
                  <a:pt x="96" y="249"/>
                </a:lnTo>
                <a:lnTo>
                  <a:pt x="76" y="332"/>
                </a:lnTo>
                <a:lnTo>
                  <a:pt x="51" y="512"/>
                </a:lnTo>
                <a:lnTo>
                  <a:pt x="76" y="672"/>
                </a:lnTo>
                <a:lnTo>
                  <a:pt x="83" y="844"/>
                </a:lnTo>
                <a:lnTo>
                  <a:pt x="44" y="928"/>
                </a:lnTo>
                <a:lnTo>
                  <a:pt x="0" y="1004"/>
                </a:lnTo>
                <a:lnTo>
                  <a:pt x="64" y="934"/>
                </a:lnTo>
                <a:lnTo>
                  <a:pt x="64" y="992"/>
                </a:lnTo>
                <a:lnTo>
                  <a:pt x="89" y="883"/>
                </a:lnTo>
                <a:lnTo>
                  <a:pt x="153" y="1100"/>
                </a:lnTo>
                <a:lnTo>
                  <a:pt x="121" y="883"/>
                </a:lnTo>
                <a:lnTo>
                  <a:pt x="102" y="768"/>
                </a:lnTo>
                <a:lnTo>
                  <a:pt x="121" y="691"/>
                </a:lnTo>
                <a:lnTo>
                  <a:pt x="121" y="569"/>
                </a:lnTo>
                <a:lnTo>
                  <a:pt x="140" y="358"/>
                </a:lnTo>
                <a:lnTo>
                  <a:pt x="121" y="224"/>
                </a:lnTo>
                <a:lnTo>
                  <a:pt x="128" y="96"/>
                </a:lnTo>
                <a:lnTo>
                  <a:pt x="166" y="0"/>
                </a:lnTo>
                <a:lnTo>
                  <a:pt x="115" y="102"/>
                </a:lnTo>
                <a:lnTo>
                  <a:pt x="96" y="32"/>
                </a:lnTo>
                <a:lnTo>
                  <a:pt x="108" y="179"/>
                </a:lnTo>
                <a:lnTo>
                  <a:pt x="64" y="121"/>
                </a:lnTo>
                <a:lnTo>
                  <a:pt x="76" y="160"/>
                </a:lnTo>
                <a:close/>
              </a:path>
            </a:pathLst>
          </a:custGeom>
          <a:solidFill>
            <a:srgbClr val="008000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CH" altLang="it-IT" sz="2400">
              <a:latin typeface="Times New Roman" panose="02020603050405020304" pitchFamily="18" charset="0"/>
            </a:endParaRPr>
          </a:p>
        </p:txBody>
      </p:sp>
      <p:sp>
        <p:nvSpPr>
          <p:cNvPr id="26676" name="Freeform 138">
            <a:extLst>
              <a:ext uri="{FF2B5EF4-FFF2-40B4-BE49-F238E27FC236}">
                <a16:creationId xmlns:a16="http://schemas.microsoft.com/office/drawing/2014/main" id="{3A43C794-7CD4-0241-864D-ED401243BEF0}"/>
              </a:ext>
            </a:extLst>
          </p:cNvPr>
          <p:cNvSpPr>
            <a:spLocks/>
          </p:cNvSpPr>
          <p:nvPr/>
        </p:nvSpPr>
        <p:spPr bwMode="auto">
          <a:xfrm rot="9200992">
            <a:off x="5341938" y="4595813"/>
            <a:ext cx="142875" cy="84137"/>
          </a:xfrm>
          <a:custGeom>
            <a:avLst/>
            <a:gdLst>
              <a:gd name="T0" fmla="*/ 5567 w 77"/>
              <a:gd name="T1" fmla="*/ 0 h 45"/>
              <a:gd name="T2" fmla="*/ 0 w 77"/>
              <a:gd name="T3" fmla="*/ 37394 h 45"/>
              <a:gd name="T4" fmla="*/ 35255 w 77"/>
              <a:gd name="T5" fmla="*/ 59831 h 45"/>
              <a:gd name="T6" fmla="*/ 94631 w 77"/>
              <a:gd name="T7" fmla="*/ 78528 h 45"/>
              <a:gd name="T8" fmla="*/ 142875 w 77"/>
              <a:gd name="T9" fmla="*/ 84137 h 45"/>
              <a:gd name="T10" fmla="*/ 142875 w 77"/>
              <a:gd name="T11" fmla="*/ 43003 h 45"/>
              <a:gd name="T12" fmla="*/ 105765 w 77"/>
              <a:gd name="T13" fmla="*/ 13088 h 45"/>
              <a:gd name="T14" fmla="*/ 5567 w 77"/>
              <a:gd name="T15" fmla="*/ 0 h 4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7"/>
              <a:gd name="T25" fmla="*/ 0 h 45"/>
              <a:gd name="T26" fmla="*/ 77 w 77"/>
              <a:gd name="T27" fmla="*/ 45 h 4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7" h="45">
                <a:moveTo>
                  <a:pt x="3" y="0"/>
                </a:moveTo>
                <a:lnTo>
                  <a:pt x="0" y="20"/>
                </a:lnTo>
                <a:lnTo>
                  <a:pt x="19" y="32"/>
                </a:lnTo>
                <a:lnTo>
                  <a:pt x="51" y="42"/>
                </a:lnTo>
                <a:lnTo>
                  <a:pt x="77" y="45"/>
                </a:lnTo>
                <a:lnTo>
                  <a:pt x="77" y="23"/>
                </a:lnTo>
                <a:lnTo>
                  <a:pt x="57" y="7"/>
                </a:lnTo>
                <a:lnTo>
                  <a:pt x="3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CH" altLang="it-IT" sz="2400">
              <a:latin typeface="Times New Roman" panose="02020603050405020304" pitchFamily="18" charset="0"/>
            </a:endParaRPr>
          </a:p>
        </p:txBody>
      </p:sp>
      <p:sp>
        <p:nvSpPr>
          <p:cNvPr id="26677" name="Line 139">
            <a:extLst>
              <a:ext uri="{FF2B5EF4-FFF2-40B4-BE49-F238E27FC236}">
                <a16:creationId xmlns:a16="http://schemas.microsoft.com/office/drawing/2014/main" id="{A325052A-ECC3-B849-AB08-96C3A28BDEDC}"/>
              </a:ext>
            </a:extLst>
          </p:cNvPr>
          <p:cNvSpPr>
            <a:spLocks noChangeShapeType="1"/>
          </p:cNvSpPr>
          <p:nvPr/>
        </p:nvSpPr>
        <p:spPr bwMode="auto">
          <a:xfrm rot="6478879">
            <a:off x="5598319" y="4458494"/>
            <a:ext cx="134937" cy="174625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6678" name="Line 140">
            <a:extLst>
              <a:ext uri="{FF2B5EF4-FFF2-40B4-BE49-F238E27FC236}">
                <a16:creationId xmlns:a16="http://schemas.microsoft.com/office/drawing/2014/main" id="{B37C3CC6-D70F-C042-A233-7E746EAB1D23}"/>
              </a:ext>
            </a:extLst>
          </p:cNvPr>
          <p:cNvSpPr>
            <a:spLocks noChangeShapeType="1"/>
          </p:cNvSpPr>
          <p:nvPr/>
        </p:nvSpPr>
        <p:spPr bwMode="auto">
          <a:xfrm rot="6478879">
            <a:off x="5553075" y="4525963"/>
            <a:ext cx="107950" cy="1397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6679" name="Line 141">
            <a:extLst>
              <a:ext uri="{FF2B5EF4-FFF2-40B4-BE49-F238E27FC236}">
                <a16:creationId xmlns:a16="http://schemas.microsoft.com/office/drawing/2014/main" id="{616C698B-AD8A-204A-99AE-66B02A3BFA86}"/>
              </a:ext>
            </a:extLst>
          </p:cNvPr>
          <p:cNvSpPr>
            <a:spLocks noChangeShapeType="1"/>
          </p:cNvSpPr>
          <p:nvPr/>
        </p:nvSpPr>
        <p:spPr bwMode="auto">
          <a:xfrm rot="6694230">
            <a:off x="5143501" y="4595812"/>
            <a:ext cx="127000" cy="168275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6680" name="Line 142">
            <a:extLst>
              <a:ext uri="{FF2B5EF4-FFF2-40B4-BE49-F238E27FC236}">
                <a16:creationId xmlns:a16="http://schemas.microsoft.com/office/drawing/2014/main" id="{74D4EA2B-6CEF-7F4D-AB90-964E4FC0E435}"/>
              </a:ext>
            </a:extLst>
          </p:cNvPr>
          <p:cNvSpPr>
            <a:spLocks noChangeShapeType="1"/>
          </p:cNvSpPr>
          <p:nvPr/>
        </p:nvSpPr>
        <p:spPr bwMode="auto">
          <a:xfrm rot="6694230">
            <a:off x="5160169" y="4639469"/>
            <a:ext cx="103188" cy="1397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6681" name="Line 143">
            <a:extLst>
              <a:ext uri="{FF2B5EF4-FFF2-40B4-BE49-F238E27FC236}">
                <a16:creationId xmlns:a16="http://schemas.microsoft.com/office/drawing/2014/main" id="{C8E67D2A-EDEB-424D-914A-C285AC7B86DC}"/>
              </a:ext>
            </a:extLst>
          </p:cNvPr>
          <p:cNvSpPr>
            <a:spLocks noChangeShapeType="1"/>
          </p:cNvSpPr>
          <p:nvPr/>
        </p:nvSpPr>
        <p:spPr bwMode="auto">
          <a:xfrm rot="6694230">
            <a:off x="5219700" y="4699000"/>
            <a:ext cx="41275" cy="60325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6682" name="Freeform 144">
            <a:extLst>
              <a:ext uri="{FF2B5EF4-FFF2-40B4-BE49-F238E27FC236}">
                <a16:creationId xmlns:a16="http://schemas.microsoft.com/office/drawing/2014/main" id="{22331629-9131-9F41-9B53-98BE0B47ED14}"/>
              </a:ext>
            </a:extLst>
          </p:cNvPr>
          <p:cNvSpPr>
            <a:spLocks/>
          </p:cNvSpPr>
          <p:nvPr/>
        </p:nvSpPr>
        <p:spPr bwMode="auto">
          <a:xfrm rot="19221998" flipV="1">
            <a:off x="5167313" y="4265613"/>
            <a:ext cx="1697037" cy="190500"/>
          </a:xfrm>
          <a:custGeom>
            <a:avLst/>
            <a:gdLst>
              <a:gd name="T0" fmla="*/ 0 w 1147"/>
              <a:gd name="T1" fmla="*/ 190500 h 302"/>
              <a:gd name="T2" fmla="*/ 170148 w 1147"/>
              <a:gd name="T3" fmla="*/ 163376 h 302"/>
              <a:gd name="T4" fmla="*/ 347693 w 1147"/>
              <a:gd name="T5" fmla="*/ 157068 h 302"/>
              <a:gd name="T6" fmla="*/ 553349 w 1147"/>
              <a:gd name="T7" fmla="*/ 166530 h 302"/>
              <a:gd name="T8" fmla="*/ 773802 w 1147"/>
              <a:gd name="T9" fmla="*/ 172207 h 302"/>
              <a:gd name="T10" fmla="*/ 1001651 w 1147"/>
              <a:gd name="T11" fmla="*/ 160222 h 302"/>
              <a:gd name="T12" fmla="*/ 1143687 w 1147"/>
              <a:gd name="T13" fmla="*/ 129944 h 302"/>
              <a:gd name="T14" fmla="*/ 1399648 w 1147"/>
              <a:gd name="T15" fmla="*/ 69387 h 302"/>
              <a:gd name="T16" fmla="*/ 1526890 w 1147"/>
              <a:gd name="T17" fmla="*/ 30278 h 302"/>
              <a:gd name="T18" fmla="*/ 1697037 w 1147"/>
              <a:gd name="T19" fmla="*/ 0 h 30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147"/>
              <a:gd name="T31" fmla="*/ 0 h 302"/>
              <a:gd name="T32" fmla="*/ 1147 w 1147"/>
              <a:gd name="T33" fmla="*/ 302 h 30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147" h="302">
                <a:moveTo>
                  <a:pt x="0" y="302"/>
                </a:moveTo>
                <a:lnTo>
                  <a:pt x="115" y="259"/>
                </a:lnTo>
                <a:lnTo>
                  <a:pt x="235" y="249"/>
                </a:lnTo>
                <a:lnTo>
                  <a:pt x="374" y="264"/>
                </a:lnTo>
                <a:lnTo>
                  <a:pt x="523" y="273"/>
                </a:lnTo>
                <a:lnTo>
                  <a:pt x="677" y="254"/>
                </a:lnTo>
                <a:lnTo>
                  <a:pt x="773" y="206"/>
                </a:lnTo>
                <a:lnTo>
                  <a:pt x="946" y="110"/>
                </a:lnTo>
                <a:lnTo>
                  <a:pt x="1032" y="48"/>
                </a:lnTo>
                <a:lnTo>
                  <a:pt x="1147" y="0"/>
                </a:lnTo>
              </a:path>
            </a:pathLst>
          </a:custGeom>
          <a:noFill/>
          <a:ln w="19050">
            <a:solidFill>
              <a:srgbClr val="FF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CH" altLang="it-IT" sz="2400">
              <a:latin typeface="Times New Roman" panose="02020603050405020304" pitchFamily="18" charset="0"/>
            </a:endParaRPr>
          </a:p>
        </p:txBody>
      </p:sp>
      <p:sp>
        <p:nvSpPr>
          <p:cNvPr id="26683" name="Freeform 145">
            <a:extLst>
              <a:ext uri="{FF2B5EF4-FFF2-40B4-BE49-F238E27FC236}">
                <a16:creationId xmlns:a16="http://schemas.microsoft.com/office/drawing/2014/main" id="{3AC6010B-01A7-6A42-B751-2D2FDFA601CE}"/>
              </a:ext>
            </a:extLst>
          </p:cNvPr>
          <p:cNvSpPr>
            <a:spLocks/>
          </p:cNvSpPr>
          <p:nvPr/>
        </p:nvSpPr>
        <p:spPr bwMode="auto">
          <a:xfrm rot="19221998" flipV="1">
            <a:off x="5167313" y="4265613"/>
            <a:ext cx="1697037" cy="190500"/>
          </a:xfrm>
          <a:custGeom>
            <a:avLst/>
            <a:gdLst>
              <a:gd name="T0" fmla="*/ 0 w 1147"/>
              <a:gd name="T1" fmla="*/ 190500 h 302"/>
              <a:gd name="T2" fmla="*/ 170148 w 1147"/>
              <a:gd name="T3" fmla="*/ 163376 h 302"/>
              <a:gd name="T4" fmla="*/ 347693 w 1147"/>
              <a:gd name="T5" fmla="*/ 157068 h 302"/>
              <a:gd name="T6" fmla="*/ 553349 w 1147"/>
              <a:gd name="T7" fmla="*/ 166530 h 302"/>
              <a:gd name="T8" fmla="*/ 773802 w 1147"/>
              <a:gd name="T9" fmla="*/ 172207 h 302"/>
              <a:gd name="T10" fmla="*/ 1001651 w 1147"/>
              <a:gd name="T11" fmla="*/ 160222 h 302"/>
              <a:gd name="T12" fmla="*/ 1143687 w 1147"/>
              <a:gd name="T13" fmla="*/ 129944 h 302"/>
              <a:gd name="T14" fmla="*/ 1399648 w 1147"/>
              <a:gd name="T15" fmla="*/ 69387 h 302"/>
              <a:gd name="T16" fmla="*/ 1526890 w 1147"/>
              <a:gd name="T17" fmla="*/ 30278 h 302"/>
              <a:gd name="T18" fmla="*/ 1697037 w 1147"/>
              <a:gd name="T19" fmla="*/ 0 h 30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147"/>
              <a:gd name="T31" fmla="*/ 0 h 302"/>
              <a:gd name="T32" fmla="*/ 1147 w 1147"/>
              <a:gd name="T33" fmla="*/ 302 h 30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147" h="302">
                <a:moveTo>
                  <a:pt x="0" y="302"/>
                </a:moveTo>
                <a:lnTo>
                  <a:pt x="115" y="259"/>
                </a:lnTo>
                <a:lnTo>
                  <a:pt x="235" y="249"/>
                </a:lnTo>
                <a:lnTo>
                  <a:pt x="374" y="264"/>
                </a:lnTo>
                <a:lnTo>
                  <a:pt x="523" y="273"/>
                </a:lnTo>
                <a:lnTo>
                  <a:pt x="677" y="254"/>
                </a:lnTo>
                <a:lnTo>
                  <a:pt x="773" y="206"/>
                </a:lnTo>
                <a:lnTo>
                  <a:pt x="946" y="110"/>
                </a:lnTo>
                <a:lnTo>
                  <a:pt x="1032" y="48"/>
                </a:lnTo>
                <a:lnTo>
                  <a:pt x="1147" y="0"/>
                </a:lnTo>
              </a:path>
            </a:pathLst>
          </a:custGeom>
          <a:noFill/>
          <a:ln w="19050">
            <a:solidFill>
              <a:srgbClr val="0000CC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CH" altLang="it-IT" sz="2400">
              <a:latin typeface="Times New Roman" panose="02020603050405020304" pitchFamily="18" charset="0"/>
            </a:endParaRPr>
          </a:p>
        </p:txBody>
      </p:sp>
      <p:sp>
        <p:nvSpPr>
          <p:cNvPr id="26684" name="Freeform 146">
            <a:extLst>
              <a:ext uri="{FF2B5EF4-FFF2-40B4-BE49-F238E27FC236}">
                <a16:creationId xmlns:a16="http://schemas.microsoft.com/office/drawing/2014/main" id="{BD34C10E-B59F-D341-B6FF-37CA1F87DD52}"/>
              </a:ext>
            </a:extLst>
          </p:cNvPr>
          <p:cNvSpPr>
            <a:spLocks/>
          </p:cNvSpPr>
          <p:nvPr/>
        </p:nvSpPr>
        <p:spPr bwMode="auto">
          <a:xfrm rot="-2203186">
            <a:off x="6361113" y="4724400"/>
            <a:ext cx="457200" cy="122238"/>
          </a:xfrm>
          <a:custGeom>
            <a:avLst/>
            <a:gdLst>
              <a:gd name="T0" fmla="*/ 0 w 288"/>
              <a:gd name="T1" fmla="*/ 122238 h 77"/>
              <a:gd name="T2" fmla="*/ 266700 w 288"/>
              <a:gd name="T3" fmla="*/ 68263 h 77"/>
              <a:gd name="T4" fmla="*/ 457200 w 288"/>
              <a:gd name="T5" fmla="*/ 0 h 77"/>
              <a:gd name="T6" fmla="*/ 0 60000 65536"/>
              <a:gd name="T7" fmla="*/ 0 60000 65536"/>
              <a:gd name="T8" fmla="*/ 0 60000 65536"/>
              <a:gd name="T9" fmla="*/ 0 w 288"/>
              <a:gd name="T10" fmla="*/ 0 h 77"/>
              <a:gd name="T11" fmla="*/ 288 w 288"/>
              <a:gd name="T12" fmla="*/ 77 h 7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77">
                <a:moveTo>
                  <a:pt x="0" y="77"/>
                </a:moveTo>
                <a:lnTo>
                  <a:pt x="168" y="43"/>
                </a:lnTo>
                <a:lnTo>
                  <a:pt x="288" y="0"/>
                </a:lnTo>
              </a:path>
            </a:pathLst>
          </a:custGeom>
          <a:noFill/>
          <a:ln w="762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CH" altLang="it-IT" sz="2400">
              <a:latin typeface="Times New Roman" panose="02020603050405020304" pitchFamily="18" charset="0"/>
            </a:endParaRPr>
          </a:p>
        </p:txBody>
      </p:sp>
      <p:sp>
        <p:nvSpPr>
          <p:cNvPr id="26685" name="Line 147">
            <a:extLst>
              <a:ext uri="{FF2B5EF4-FFF2-40B4-BE49-F238E27FC236}">
                <a16:creationId xmlns:a16="http://schemas.microsoft.com/office/drawing/2014/main" id="{4E54895D-4689-3D43-ADBA-26B9E231BCF7}"/>
              </a:ext>
            </a:extLst>
          </p:cNvPr>
          <p:cNvSpPr>
            <a:spLocks noChangeShapeType="1"/>
          </p:cNvSpPr>
          <p:nvPr/>
        </p:nvSpPr>
        <p:spPr bwMode="auto">
          <a:xfrm rot="19396814" flipV="1">
            <a:off x="6772275" y="4341813"/>
            <a:ext cx="187325" cy="90487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377428" name="Text Box 148">
            <a:extLst>
              <a:ext uri="{FF2B5EF4-FFF2-40B4-BE49-F238E27FC236}">
                <a16:creationId xmlns:a16="http://schemas.microsoft.com/office/drawing/2014/main" id="{4DC30D60-E969-C046-A12A-5FC7B50B5B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2250" y="76200"/>
            <a:ext cx="2498725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85000"/>
              </a:lnSpc>
              <a:defRPr/>
            </a:pPr>
            <a:r>
              <a:rPr lang="es-MX" sz="1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Fibrosis and Impaired Reepithelialization</a:t>
            </a:r>
            <a:endParaRPr lang="es-ES" sz="1400" b="1" dirty="0"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687" name="Freeform 149">
            <a:extLst>
              <a:ext uri="{FF2B5EF4-FFF2-40B4-BE49-F238E27FC236}">
                <a16:creationId xmlns:a16="http://schemas.microsoft.com/office/drawing/2014/main" id="{ED8209F9-6829-844F-875F-50DEB75306EB}"/>
              </a:ext>
            </a:extLst>
          </p:cNvPr>
          <p:cNvSpPr>
            <a:spLocks/>
          </p:cNvSpPr>
          <p:nvPr/>
        </p:nvSpPr>
        <p:spPr bwMode="auto">
          <a:xfrm>
            <a:off x="8321675" y="3819525"/>
            <a:ext cx="390525" cy="579438"/>
          </a:xfrm>
          <a:custGeom>
            <a:avLst/>
            <a:gdLst>
              <a:gd name="T0" fmla="*/ 0 w 246"/>
              <a:gd name="T1" fmla="*/ 23813 h 365"/>
              <a:gd name="T2" fmla="*/ 93663 w 246"/>
              <a:gd name="T3" fmla="*/ 23813 h 365"/>
              <a:gd name="T4" fmla="*/ 382588 w 246"/>
              <a:gd name="T5" fmla="*/ 161925 h 365"/>
              <a:gd name="T6" fmla="*/ 139700 w 246"/>
              <a:gd name="T7" fmla="*/ 579438 h 365"/>
              <a:gd name="T8" fmla="*/ 0 60000 65536"/>
              <a:gd name="T9" fmla="*/ 0 60000 65536"/>
              <a:gd name="T10" fmla="*/ 0 60000 65536"/>
              <a:gd name="T11" fmla="*/ 0 60000 65536"/>
              <a:gd name="T12" fmla="*/ 0 w 246"/>
              <a:gd name="T13" fmla="*/ 0 h 365"/>
              <a:gd name="T14" fmla="*/ 246 w 246"/>
              <a:gd name="T15" fmla="*/ 365 h 36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6" h="365">
                <a:moveTo>
                  <a:pt x="0" y="15"/>
                </a:moveTo>
                <a:cubicBezTo>
                  <a:pt x="9" y="7"/>
                  <a:pt x="19" y="0"/>
                  <a:pt x="59" y="15"/>
                </a:cubicBezTo>
                <a:cubicBezTo>
                  <a:pt x="99" y="30"/>
                  <a:pt x="236" y="44"/>
                  <a:pt x="241" y="102"/>
                </a:cubicBezTo>
                <a:cubicBezTo>
                  <a:pt x="246" y="160"/>
                  <a:pt x="167" y="262"/>
                  <a:pt x="88" y="365"/>
                </a:cubicBez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CH" altLang="it-IT" sz="2400">
              <a:latin typeface="Times New Roman" panose="02020603050405020304" pitchFamily="18" charset="0"/>
            </a:endParaRPr>
          </a:p>
        </p:txBody>
      </p:sp>
      <p:sp>
        <p:nvSpPr>
          <p:cNvPr id="26688" name="Freeform 150">
            <a:extLst>
              <a:ext uri="{FF2B5EF4-FFF2-40B4-BE49-F238E27FC236}">
                <a16:creationId xmlns:a16="http://schemas.microsoft.com/office/drawing/2014/main" id="{4EEFF778-3E8C-2D40-BF00-0C842DC278DF}"/>
              </a:ext>
            </a:extLst>
          </p:cNvPr>
          <p:cNvSpPr>
            <a:spLocks/>
          </p:cNvSpPr>
          <p:nvPr/>
        </p:nvSpPr>
        <p:spPr bwMode="auto">
          <a:xfrm rot="8371265">
            <a:off x="2794000" y="1304925"/>
            <a:ext cx="169863" cy="700088"/>
          </a:xfrm>
          <a:custGeom>
            <a:avLst/>
            <a:gdLst>
              <a:gd name="T0" fmla="*/ 145956 w 135"/>
              <a:gd name="T1" fmla="*/ 0 h 672"/>
              <a:gd name="T2" fmla="*/ 0 w 135"/>
              <a:gd name="T3" fmla="*/ 189607 h 672"/>
              <a:gd name="T4" fmla="*/ 145956 w 135"/>
              <a:gd name="T5" fmla="*/ 189607 h 672"/>
              <a:gd name="T6" fmla="*/ 0 w 135"/>
              <a:gd name="T7" fmla="*/ 419844 h 672"/>
              <a:gd name="T8" fmla="*/ 169863 w 135"/>
              <a:gd name="T9" fmla="*/ 419844 h 672"/>
              <a:gd name="T10" fmla="*/ 0 w 135"/>
              <a:gd name="T11" fmla="*/ 700088 h 67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35"/>
              <a:gd name="T19" fmla="*/ 0 h 672"/>
              <a:gd name="T20" fmla="*/ 135 w 135"/>
              <a:gd name="T21" fmla="*/ 672 h 67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35" h="672">
                <a:moveTo>
                  <a:pt x="116" y="0"/>
                </a:moveTo>
                <a:lnTo>
                  <a:pt x="0" y="182"/>
                </a:lnTo>
                <a:lnTo>
                  <a:pt x="116" y="182"/>
                </a:lnTo>
                <a:lnTo>
                  <a:pt x="0" y="403"/>
                </a:lnTo>
                <a:lnTo>
                  <a:pt x="135" y="403"/>
                </a:lnTo>
                <a:lnTo>
                  <a:pt x="0" y="672"/>
                </a:lnTo>
              </a:path>
            </a:pathLst>
          </a:custGeom>
          <a:noFill/>
          <a:ln w="38100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CH" altLang="it-IT" sz="2400">
              <a:latin typeface="Times New Roman" panose="02020603050405020304" pitchFamily="18" charset="0"/>
            </a:endParaRPr>
          </a:p>
        </p:txBody>
      </p:sp>
      <p:sp>
        <p:nvSpPr>
          <p:cNvPr id="26689" name="Freeform 151">
            <a:extLst>
              <a:ext uri="{FF2B5EF4-FFF2-40B4-BE49-F238E27FC236}">
                <a16:creationId xmlns:a16="http://schemas.microsoft.com/office/drawing/2014/main" id="{2B5F4078-7F16-7041-AD1D-97CDC52E3305}"/>
              </a:ext>
            </a:extLst>
          </p:cNvPr>
          <p:cNvSpPr>
            <a:spLocks/>
          </p:cNvSpPr>
          <p:nvPr/>
        </p:nvSpPr>
        <p:spPr bwMode="auto">
          <a:xfrm rot="6338759">
            <a:off x="2657475" y="1639888"/>
            <a:ext cx="168275" cy="698500"/>
          </a:xfrm>
          <a:custGeom>
            <a:avLst/>
            <a:gdLst>
              <a:gd name="T0" fmla="*/ 144592 w 135"/>
              <a:gd name="T1" fmla="*/ 0 h 672"/>
              <a:gd name="T2" fmla="*/ 0 w 135"/>
              <a:gd name="T3" fmla="*/ 189177 h 672"/>
              <a:gd name="T4" fmla="*/ 144592 w 135"/>
              <a:gd name="T5" fmla="*/ 189177 h 672"/>
              <a:gd name="T6" fmla="*/ 0 w 135"/>
              <a:gd name="T7" fmla="*/ 418892 h 672"/>
              <a:gd name="T8" fmla="*/ 168275 w 135"/>
              <a:gd name="T9" fmla="*/ 418892 h 672"/>
              <a:gd name="T10" fmla="*/ 0 w 135"/>
              <a:gd name="T11" fmla="*/ 698500 h 67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35"/>
              <a:gd name="T19" fmla="*/ 0 h 672"/>
              <a:gd name="T20" fmla="*/ 135 w 135"/>
              <a:gd name="T21" fmla="*/ 672 h 67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35" h="672">
                <a:moveTo>
                  <a:pt x="116" y="0"/>
                </a:moveTo>
                <a:lnTo>
                  <a:pt x="0" y="182"/>
                </a:lnTo>
                <a:lnTo>
                  <a:pt x="116" y="182"/>
                </a:lnTo>
                <a:lnTo>
                  <a:pt x="0" y="403"/>
                </a:lnTo>
                <a:lnTo>
                  <a:pt x="135" y="403"/>
                </a:lnTo>
                <a:lnTo>
                  <a:pt x="0" y="672"/>
                </a:lnTo>
              </a:path>
            </a:pathLst>
          </a:custGeom>
          <a:noFill/>
          <a:ln w="38100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CH" altLang="it-IT" sz="2400">
              <a:latin typeface="Times New Roman" panose="02020603050405020304" pitchFamily="18" charset="0"/>
            </a:endParaRPr>
          </a:p>
        </p:txBody>
      </p:sp>
      <p:sp>
        <p:nvSpPr>
          <p:cNvPr id="26690" name="Freeform 152">
            <a:extLst>
              <a:ext uri="{FF2B5EF4-FFF2-40B4-BE49-F238E27FC236}">
                <a16:creationId xmlns:a16="http://schemas.microsoft.com/office/drawing/2014/main" id="{32C828CE-F136-2343-8298-292D249751A1}"/>
              </a:ext>
            </a:extLst>
          </p:cNvPr>
          <p:cNvSpPr>
            <a:spLocks/>
          </p:cNvSpPr>
          <p:nvPr/>
        </p:nvSpPr>
        <p:spPr bwMode="auto">
          <a:xfrm rot="4365483">
            <a:off x="2551906" y="1923257"/>
            <a:ext cx="168275" cy="700088"/>
          </a:xfrm>
          <a:custGeom>
            <a:avLst/>
            <a:gdLst>
              <a:gd name="T0" fmla="*/ 144592 w 135"/>
              <a:gd name="T1" fmla="*/ 0 h 672"/>
              <a:gd name="T2" fmla="*/ 0 w 135"/>
              <a:gd name="T3" fmla="*/ 189607 h 672"/>
              <a:gd name="T4" fmla="*/ 144592 w 135"/>
              <a:gd name="T5" fmla="*/ 189607 h 672"/>
              <a:gd name="T6" fmla="*/ 0 w 135"/>
              <a:gd name="T7" fmla="*/ 419844 h 672"/>
              <a:gd name="T8" fmla="*/ 168275 w 135"/>
              <a:gd name="T9" fmla="*/ 419844 h 672"/>
              <a:gd name="T10" fmla="*/ 0 w 135"/>
              <a:gd name="T11" fmla="*/ 700088 h 67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35"/>
              <a:gd name="T19" fmla="*/ 0 h 672"/>
              <a:gd name="T20" fmla="*/ 135 w 135"/>
              <a:gd name="T21" fmla="*/ 672 h 67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35" h="672">
                <a:moveTo>
                  <a:pt x="116" y="0"/>
                </a:moveTo>
                <a:lnTo>
                  <a:pt x="0" y="182"/>
                </a:lnTo>
                <a:lnTo>
                  <a:pt x="116" y="182"/>
                </a:lnTo>
                <a:lnTo>
                  <a:pt x="0" y="403"/>
                </a:lnTo>
                <a:lnTo>
                  <a:pt x="135" y="403"/>
                </a:lnTo>
                <a:lnTo>
                  <a:pt x="0" y="672"/>
                </a:lnTo>
              </a:path>
            </a:pathLst>
          </a:custGeom>
          <a:noFill/>
          <a:ln w="38100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CH" altLang="it-IT" sz="2400">
              <a:latin typeface="Times New Roman" panose="02020603050405020304" pitchFamily="18" charset="0"/>
            </a:endParaRPr>
          </a:p>
        </p:txBody>
      </p:sp>
      <p:sp>
        <p:nvSpPr>
          <p:cNvPr id="26691" name="Freeform 153">
            <a:extLst>
              <a:ext uri="{FF2B5EF4-FFF2-40B4-BE49-F238E27FC236}">
                <a16:creationId xmlns:a16="http://schemas.microsoft.com/office/drawing/2014/main" id="{9DD93C4A-6C65-F74E-A1E5-DFE93ADD046F}"/>
              </a:ext>
            </a:extLst>
          </p:cNvPr>
          <p:cNvSpPr>
            <a:spLocks/>
          </p:cNvSpPr>
          <p:nvPr/>
        </p:nvSpPr>
        <p:spPr bwMode="auto">
          <a:xfrm rot="-6309340">
            <a:off x="5658644" y="515144"/>
            <a:ext cx="652463" cy="1127125"/>
          </a:xfrm>
          <a:custGeom>
            <a:avLst/>
            <a:gdLst>
              <a:gd name="T0" fmla="*/ 111449 w 603"/>
              <a:gd name="T1" fmla="*/ 196895 h 1683"/>
              <a:gd name="T2" fmla="*/ 138500 w 603"/>
              <a:gd name="T3" fmla="*/ 373030 h 1683"/>
              <a:gd name="T4" fmla="*/ 152566 w 603"/>
              <a:gd name="T5" fmla="*/ 518357 h 1683"/>
              <a:gd name="T6" fmla="*/ 160140 w 603"/>
              <a:gd name="T7" fmla="*/ 630199 h 1683"/>
              <a:gd name="T8" fmla="*/ 339757 w 603"/>
              <a:gd name="T9" fmla="*/ 539788 h 1683"/>
              <a:gd name="T10" fmla="*/ 146074 w 603"/>
              <a:gd name="T11" fmla="*/ 291325 h 1683"/>
              <a:gd name="T12" fmla="*/ 117941 w 603"/>
              <a:gd name="T13" fmla="*/ 171446 h 1683"/>
              <a:gd name="T14" fmla="*/ 215324 w 603"/>
              <a:gd name="T15" fmla="*/ 128585 h 1683"/>
              <a:gd name="T16" fmla="*/ 249948 w 603"/>
              <a:gd name="T17" fmla="*/ 196895 h 1683"/>
              <a:gd name="T18" fmla="*/ 160140 w 603"/>
              <a:gd name="T19" fmla="*/ 616805 h 1683"/>
              <a:gd name="T20" fmla="*/ 138500 w 603"/>
              <a:gd name="T21" fmla="*/ 514339 h 1683"/>
              <a:gd name="T22" fmla="*/ 34625 w 603"/>
              <a:gd name="T23" fmla="*/ 180153 h 1683"/>
              <a:gd name="T24" fmla="*/ 34625 w 603"/>
              <a:gd name="T25" fmla="*/ 351599 h 1683"/>
              <a:gd name="T26" fmla="*/ 276999 w 603"/>
              <a:gd name="T27" fmla="*/ 505632 h 1683"/>
              <a:gd name="T28" fmla="*/ 242374 w 603"/>
              <a:gd name="T29" fmla="*/ 257169 h 1683"/>
              <a:gd name="T30" fmla="*/ 201257 w 603"/>
              <a:gd name="T31" fmla="*/ 128585 h 1683"/>
              <a:gd name="T32" fmla="*/ 249948 w 603"/>
              <a:gd name="T33" fmla="*/ 98448 h 1683"/>
              <a:gd name="T34" fmla="*/ 457698 w 603"/>
              <a:gd name="T35" fmla="*/ 261188 h 1683"/>
              <a:gd name="T36" fmla="*/ 380874 w 603"/>
              <a:gd name="T37" fmla="*/ 351599 h 1683"/>
              <a:gd name="T38" fmla="*/ 305132 w 603"/>
              <a:gd name="T39" fmla="*/ 273912 h 1683"/>
              <a:gd name="T40" fmla="*/ 284573 w 603"/>
              <a:gd name="T41" fmla="*/ 488220 h 1683"/>
              <a:gd name="T42" fmla="*/ 394940 w 603"/>
              <a:gd name="T43" fmla="*/ 784233 h 1683"/>
              <a:gd name="T44" fmla="*/ 409007 w 603"/>
              <a:gd name="T45" fmla="*/ 616805 h 1683"/>
              <a:gd name="T46" fmla="*/ 374382 w 603"/>
              <a:gd name="T47" fmla="*/ 539788 h 1683"/>
              <a:gd name="T48" fmla="*/ 215324 w 603"/>
              <a:gd name="T49" fmla="*/ 766820 h 1683"/>
              <a:gd name="T50" fmla="*/ 242374 w 603"/>
              <a:gd name="T51" fmla="*/ 677079 h 1683"/>
              <a:gd name="T52" fmla="*/ 457698 w 603"/>
              <a:gd name="T53" fmla="*/ 523045 h 1683"/>
              <a:gd name="T54" fmla="*/ 484749 w 603"/>
              <a:gd name="T55" fmla="*/ 668372 h 1683"/>
              <a:gd name="T56" fmla="*/ 402514 w 603"/>
              <a:gd name="T57" fmla="*/ 848525 h 1683"/>
              <a:gd name="T58" fmla="*/ 374382 w 603"/>
              <a:gd name="T59" fmla="*/ 801645 h 1683"/>
              <a:gd name="T60" fmla="*/ 215324 w 603"/>
              <a:gd name="T61" fmla="*/ 805663 h 1683"/>
              <a:gd name="T62" fmla="*/ 298640 w 603"/>
              <a:gd name="T63" fmla="*/ 942954 h 1683"/>
              <a:gd name="T64" fmla="*/ 339757 w 603"/>
              <a:gd name="T65" fmla="*/ 904111 h 1683"/>
              <a:gd name="T66" fmla="*/ 207749 w 603"/>
              <a:gd name="T67" fmla="*/ 1127125 h 168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603"/>
              <a:gd name="T103" fmla="*/ 0 h 1683"/>
              <a:gd name="T104" fmla="*/ 603 w 603"/>
              <a:gd name="T105" fmla="*/ 1683 h 1683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603" h="1683">
                <a:moveTo>
                  <a:pt x="116" y="333"/>
                </a:moveTo>
                <a:cubicBezTo>
                  <a:pt x="112" y="320"/>
                  <a:pt x="114" y="286"/>
                  <a:pt x="103" y="294"/>
                </a:cubicBezTo>
                <a:cubicBezTo>
                  <a:pt x="87" y="306"/>
                  <a:pt x="90" y="332"/>
                  <a:pt x="90" y="352"/>
                </a:cubicBezTo>
                <a:cubicBezTo>
                  <a:pt x="90" y="494"/>
                  <a:pt x="86" y="470"/>
                  <a:pt x="128" y="557"/>
                </a:cubicBezTo>
                <a:cubicBezTo>
                  <a:pt x="130" y="582"/>
                  <a:pt x="133" y="608"/>
                  <a:pt x="135" y="633"/>
                </a:cubicBezTo>
                <a:cubicBezTo>
                  <a:pt x="138" y="680"/>
                  <a:pt x="138" y="727"/>
                  <a:pt x="141" y="774"/>
                </a:cubicBezTo>
                <a:cubicBezTo>
                  <a:pt x="144" y="812"/>
                  <a:pt x="154" y="889"/>
                  <a:pt x="154" y="889"/>
                </a:cubicBezTo>
                <a:cubicBezTo>
                  <a:pt x="152" y="906"/>
                  <a:pt x="131" y="943"/>
                  <a:pt x="148" y="941"/>
                </a:cubicBezTo>
                <a:cubicBezTo>
                  <a:pt x="177" y="938"/>
                  <a:pt x="190" y="901"/>
                  <a:pt x="212" y="883"/>
                </a:cubicBezTo>
                <a:cubicBezTo>
                  <a:pt x="245" y="856"/>
                  <a:pt x="280" y="832"/>
                  <a:pt x="314" y="806"/>
                </a:cubicBezTo>
                <a:cubicBezTo>
                  <a:pt x="320" y="727"/>
                  <a:pt x="337" y="618"/>
                  <a:pt x="244" y="589"/>
                </a:cubicBezTo>
                <a:cubicBezTo>
                  <a:pt x="129" y="474"/>
                  <a:pt x="147" y="534"/>
                  <a:pt x="135" y="435"/>
                </a:cubicBezTo>
                <a:cubicBezTo>
                  <a:pt x="133" y="384"/>
                  <a:pt x="135" y="332"/>
                  <a:pt x="128" y="281"/>
                </a:cubicBezTo>
                <a:cubicBezTo>
                  <a:pt x="126" y="271"/>
                  <a:pt x="109" y="266"/>
                  <a:pt x="109" y="256"/>
                </a:cubicBezTo>
                <a:cubicBezTo>
                  <a:pt x="104" y="128"/>
                  <a:pt x="88" y="145"/>
                  <a:pt x="148" y="115"/>
                </a:cubicBezTo>
                <a:cubicBezTo>
                  <a:pt x="165" y="141"/>
                  <a:pt x="181" y="167"/>
                  <a:pt x="199" y="192"/>
                </a:cubicBezTo>
                <a:cubicBezTo>
                  <a:pt x="211" y="209"/>
                  <a:pt x="231" y="223"/>
                  <a:pt x="237" y="243"/>
                </a:cubicBezTo>
                <a:cubicBezTo>
                  <a:pt x="242" y="259"/>
                  <a:pt x="233" y="277"/>
                  <a:pt x="231" y="294"/>
                </a:cubicBezTo>
                <a:cubicBezTo>
                  <a:pt x="223" y="355"/>
                  <a:pt x="214" y="414"/>
                  <a:pt x="199" y="473"/>
                </a:cubicBezTo>
                <a:cubicBezTo>
                  <a:pt x="182" y="622"/>
                  <a:pt x="171" y="773"/>
                  <a:pt x="148" y="921"/>
                </a:cubicBezTo>
                <a:cubicBezTo>
                  <a:pt x="146" y="934"/>
                  <a:pt x="137" y="896"/>
                  <a:pt x="135" y="883"/>
                </a:cubicBezTo>
                <a:cubicBezTo>
                  <a:pt x="130" y="845"/>
                  <a:pt x="130" y="806"/>
                  <a:pt x="128" y="768"/>
                </a:cubicBezTo>
                <a:cubicBezTo>
                  <a:pt x="120" y="613"/>
                  <a:pt x="120" y="423"/>
                  <a:pt x="84" y="281"/>
                </a:cubicBezTo>
                <a:cubicBezTo>
                  <a:pt x="80" y="264"/>
                  <a:pt x="49" y="273"/>
                  <a:pt x="32" y="269"/>
                </a:cubicBezTo>
                <a:cubicBezTo>
                  <a:pt x="23" y="210"/>
                  <a:pt x="30" y="0"/>
                  <a:pt x="0" y="205"/>
                </a:cubicBezTo>
                <a:cubicBezTo>
                  <a:pt x="9" y="279"/>
                  <a:pt x="6" y="465"/>
                  <a:pt x="32" y="525"/>
                </a:cubicBezTo>
                <a:cubicBezTo>
                  <a:pt x="65" y="601"/>
                  <a:pt x="148" y="638"/>
                  <a:pt x="212" y="678"/>
                </a:cubicBezTo>
                <a:cubicBezTo>
                  <a:pt x="218" y="697"/>
                  <a:pt x="238" y="768"/>
                  <a:pt x="256" y="755"/>
                </a:cubicBezTo>
                <a:cubicBezTo>
                  <a:pt x="281" y="738"/>
                  <a:pt x="261" y="695"/>
                  <a:pt x="263" y="665"/>
                </a:cubicBezTo>
                <a:cubicBezTo>
                  <a:pt x="250" y="571"/>
                  <a:pt x="249" y="475"/>
                  <a:pt x="224" y="384"/>
                </a:cubicBezTo>
                <a:cubicBezTo>
                  <a:pt x="218" y="361"/>
                  <a:pt x="180" y="356"/>
                  <a:pt x="173" y="333"/>
                </a:cubicBezTo>
                <a:cubicBezTo>
                  <a:pt x="170" y="325"/>
                  <a:pt x="183" y="217"/>
                  <a:pt x="186" y="192"/>
                </a:cubicBezTo>
                <a:cubicBezTo>
                  <a:pt x="188" y="179"/>
                  <a:pt x="183" y="162"/>
                  <a:pt x="192" y="153"/>
                </a:cubicBezTo>
                <a:cubicBezTo>
                  <a:pt x="201" y="144"/>
                  <a:pt x="218" y="149"/>
                  <a:pt x="231" y="147"/>
                </a:cubicBezTo>
                <a:cubicBezTo>
                  <a:pt x="269" y="177"/>
                  <a:pt x="314" y="200"/>
                  <a:pt x="346" y="237"/>
                </a:cubicBezTo>
                <a:cubicBezTo>
                  <a:pt x="383" y="280"/>
                  <a:pt x="393" y="341"/>
                  <a:pt x="423" y="390"/>
                </a:cubicBezTo>
                <a:cubicBezTo>
                  <a:pt x="427" y="454"/>
                  <a:pt x="447" y="626"/>
                  <a:pt x="391" y="659"/>
                </a:cubicBezTo>
                <a:cubicBezTo>
                  <a:pt x="351" y="682"/>
                  <a:pt x="372" y="567"/>
                  <a:pt x="352" y="525"/>
                </a:cubicBezTo>
                <a:cubicBezTo>
                  <a:pt x="337" y="495"/>
                  <a:pt x="309" y="474"/>
                  <a:pt x="288" y="448"/>
                </a:cubicBezTo>
                <a:cubicBezTo>
                  <a:pt x="286" y="435"/>
                  <a:pt x="295" y="406"/>
                  <a:pt x="282" y="409"/>
                </a:cubicBezTo>
                <a:cubicBezTo>
                  <a:pt x="232" y="422"/>
                  <a:pt x="164" y="437"/>
                  <a:pt x="148" y="486"/>
                </a:cubicBezTo>
                <a:cubicBezTo>
                  <a:pt x="112" y="598"/>
                  <a:pt x="202" y="668"/>
                  <a:pt x="263" y="729"/>
                </a:cubicBezTo>
                <a:cubicBezTo>
                  <a:pt x="299" y="904"/>
                  <a:pt x="259" y="1061"/>
                  <a:pt x="320" y="1235"/>
                </a:cubicBezTo>
                <a:cubicBezTo>
                  <a:pt x="335" y="1214"/>
                  <a:pt x="360" y="1197"/>
                  <a:pt x="365" y="1171"/>
                </a:cubicBezTo>
                <a:cubicBezTo>
                  <a:pt x="378" y="1095"/>
                  <a:pt x="368" y="1018"/>
                  <a:pt x="372" y="941"/>
                </a:cubicBezTo>
                <a:cubicBezTo>
                  <a:pt x="372" y="934"/>
                  <a:pt x="376" y="928"/>
                  <a:pt x="378" y="921"/>
                </a:cubicBezTo>
                <a:cubicBezTo>
                  <a:pt x="372" y="900"/>
                  <a:pt x="365" y="878"/>
                  <a:pt x="359" y="857"/>
                </a:cubicBezTo>
                <a:cubicBezTo>
                  <a:pt x="354" y="840"/>
                  <a:pt x="363" y="812"/>
                  <a:pt x="346" y="806"/>
                </a:cubicBezTo>
                <a:cubicBezTo>
                  <a:pt x="313" y="795"/>
                  <a:pt x="278" y="815"/>
                  <a:pt x="244" y="819"/>
                </a:cubicBezTo>
                <a:cubicBezTo>
                  <a:pt x="210" y="927"/>
                  <a:pt x="231" y="1038"/>
                  <a:pt x="199" y="1145"/>
                </a:cubicBezTo>
                <a:cubicBezTo>
                  <a:pt x="182" y="1143"/>
                  <a:pt x="159" y="1152"/>
                  <a:pt x="148" y="1139"/>
                </a:cubicBezTo>
                <a:cubicBezTo>
                  <a:pt x="96" y="1076"/>
                  <a:pt x="179" y="1024"/>
                  <a:pt x="224" y="1011"/>
                </a:cubicBezTo>
                <a:cubicBezTo>
                  <a:pt x="252" y="1012"/>
                  <a:pt x="492" y="1038"/>
                  <a:pt x="525" y="979"/>
                </a:cubicBezTo>
                <a:cubicBezTo>
                  <a:pt x="603" y="841"/>
                  <a:pt x="503" y="796"/>
                  <a:pt x="423" y="781"/>
                </a:cubicBezTo>
                <a:cubicBezTo>
                  <a:pt x="413" y="725"/>
                  <a:pt x="430" y="529"/>
                  <a:pt x="397" y="691"/>
                </a:cubicBezTo>
                <a:cubicBezTo>
                  <a:pt x="390" y="802"/>
                  <a:pt x="365" y="915"/>
                  <a:pt x="448" y="998"/>
                </a:cubicBezTo>
                <a:cubicBezTo>
                  <a:pt x="447" y="1019"/>
                  <a:pt x="415" y="1217"/>
                  <a:pt x="461" y="1248"/>
                </a:cubicBezTo>
                <a:cubicBezTo>
                  <a:pt x="456" y="1249"/>
                  <a:pt x="380" y="1254"/>
                  <a:pt x="372" y="1267"/>
                </a:cubicBezTo>
                <a:cubicBezTo>
                  <a:pt x="341" y="1320"/>
                  <a:pt x="394" y="1392"/>
                  <a:pt x="327" y="1427"/>
                </a:cubicBezTo>
                <a:cubicBezTo>
                  <a:pt x="318" y="1347"/>
                  <a:pt x="326" y="1274"/>
                  <a:pt x="346" y="1197"/>
                </a:cubicBezTo>
                <a:cubicBezTo>
                  <a:pt x="361" y="1032"/>
                  <a:pt x="364" y="1103"/>
                  <a:pt x="352" y="985"/>
                </a:cubicBezTo>
                <a:cubicBezTo>
                  <a:pt x="307" y="1076"/>
                  <a:pt x="269" y="1133"/>
                  <a:pt x="199" y="1203"/>
                </a:cubicBezTo>
                <a:cubicBezTo>
                  <a:pt x="182" y="1253"/>
                  <a:pt x="163" y="1339"/>
                  <a:pt x="186" y="1389"/>
                </a:cubicBezTo>
                <a:cubicBezTo>
                  <a:pt x="190" y="1399"/>
                  <a:pt x="254" y="1405"/>
                  <a:pt x="276" y="1408"/>
                </a:cubicBezTo>
                <a:cubicBezTo>
                  <a:pt x="293" y="1406"/>
                  <a:pt x="318" y="1415"/>
                  <a:pt x="327" y="1401"/>
                </a:cubicBezTo>
                <a:cubicBezTo>
                  <a:pt x="337" y="1386"/>
                  <a:pt x="330" y="1358"/>
                  <a:pt x="314" y="1350"/>
                </a:cubicBezTo>
                <a:cubicBezTo>
                  <a:pt x="293" y="1339"/>
                  <a:pt x="244" y="1357"/>
                  <a:pt x="244" y="1357"/>
                </a:cubicBezTo>
                <a:lnTo>
                  <a:pt x="192" y="1683"/>
                </a:lnTo>
              </a:path>
            </a:pathLst>
          </a:custGeom>
          <a:noFill/>
          <a:ln w="9525">
            <a:solidFill>
              <a:srgbClr val="B2B2B2"/>
            </a:solidFill>
            <a:prstDash val="lgDashDot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CH" altLang="it-IT" sz="2400">
              <a:latin typeface="Times New Roman" panose="02020603050405020304" pitchFamily="18" charset="0"/>
            </a:endParaRPr>
          </a:p>
        </p:txBody>
      </p:sp>
      <p:sp>
        <p:nvSpPr>
          <p:cNvPr id="26692" name="Freeform 154">
            <a:extLst>
              <a:ext uri="{FF2B5EF4-FFF2-40B4-BE49-F238E27FC236}">
                <a16:creationId xmlns:a16="http://schemas.microsoft.com/office/drawing/2014/main" id="{4D490E9D-76B1-F94C-ACEE-704B6ED2BFE8}"/>
              </a:ext>
            </a:extLst>
          </p:cNvPr>
          <p:cNvSpPr>
            <a:spLocks/>
          </p:cNvSpPr>
          <p:nvPr/>
        </p:nvSpPr>
        <p:spPr bwMode="auto">
          <a:xfrm rot="-1946967">
            <a:off x="5832475" y="1081088"/>
            <a:ext cx="650875" cy="1128712"/>
          </a:xfrm>
          <a:custGeom>
            <a:avLst/>
            <a:gdLst>
              <a:gd name="T0" fmla="*/ 111178 w 603"/>
              <a:gd name="T1" fmla="*/ 197173 h 1683"/>
              <a:gd name="T2" fmla="*/ 138163 w 603"/>
              <a:gd name="T3" fmla="*/ 373555 h 1683"/>
              <a:gd name="T4" fmla="*/ 152195 w 603"/>
              <a:gd name="T5" fmla="*/ 519087 h 1683"/>
              <a:gd name="T6" fmla="*/ 159750 w 603"/>
              <a:gd name="T7" fmla="*/ 631086 h 1683"/>
              <a:gd name="T8" fmla="*/ 338930 w 603"/>
              <a:gd name="T9" fmla="*/ 540548 h 1683"/>
              <a:gd name="T10" fmla="*/ 145718 w 603"/>
              <a:gd name="T11" fmla="*/ 291735 h 1683"/>
              <a:gd name="T12" fmla="*/ 117654 w 603"/>
              <a:gd name="T13" fmla="*/ 171688 h 1683"/>
              <a:gd name="T14" fmla="*/ 214800 w 603"/>
              <a:gd name="T15" fmla="*/ 128766 h 1683"/>
              <a:gd name="T16" fmla="*/ 249340 w 603"/>
              <a:gd name="T17" fmla="*/ 197173 h 1683"/>
              <a:gd name="T18" fmla="*/ 159750 w 603"/>
              <a:gd name="T19" fmla="*/ 617673 h 1683"/>
              <a:gd name="T20" fmla="*/ 138163 w 603"/>
              <a:gd name="T21" fmla="*/ 515063 h 1683"/>
              <a:gd name="T22" fmla="*/ 34541 w 603"/>
              <a:gd name="T23" fmla="*/ 180406 h 1683"/>
              <a:gd name="T24" fmla="*/ 34541 w 603"/>
              <a:gd name="T25" fmla="*/ 352094 h 1683"/>
              <a:gd name="T26" fmla="*/ 276325 w 603"/>
              <a:gd name="T27" fmla="*/ 506344 h 1683"/>
              <a:gd name="T28" fmla="*/ 241784 w 603"/>
              <a:gd name="T29" fmla="*/ 257531 h 1683"/>
              <a:gd name="T30" fmla="*/ 200767 w 603"/>
              <a:gd name="T31" fmla="*/ 128766 h 1683"/>
              <a:gd name="T32" fmla="*/ 249340 w 603"/>
              <a:gd name="T33" fmla="*/ 98586 h 1683"/>
              <a:gd name="T34" fmla="*/ 456584 w 603"/>
              <a:gd name="T35" fmla="*/ 261555 h 1683"/>
              <a:gd name="T36" fmla="*/ 379947 w 603"/>
              <a:gd name="T37" fmla="*/ 352094 h 1683"/>
              <a:gd name="T38" fmla="*/ 304389 w 603"/>
              <a:gd name="T39" fmla="*/ 274298 h 1683"/>
              <a:gd name="T40" fmla="*/ 283881 w 603"/>
              <a:gd name="T41" fmla="*/ 488907 h 1683"/>
              <a:gd name="T42" fmla="*/ 393979 w 603"/>
              <a:gd name="T43" fmla="*/ 785337 h 1683"/>
              <a:gd name="T44" fmla="*/ 408011 w 603"/>
              <a:gd name="T45" fmla="*/ 617673 h 1683"/>
              <a:gd name="T46" fmla="*/ 373471 w 603"/>
              <a:gd name="T47" fmla="*/ 540548 h 1683"/>
              <a:gd name="T48" fmla="*/ 214800 w 603"/>
              <a:gd name="T49" fmla="*/ 767900 h 1683"/>
              <a:gd name="T50" fmla="*/ 241784 w 603"/>
              <a:gd name="T51" fmla="*/ 678032 h 1683"/>
              <a:gd name="T52" fmla="*/ 456584 w 603"/>
              <a:gd name="T53" fmla="*/ 523781 h 1683"/>
              <a:gd name="T54" fmla="*/ 483569 w 603"/>
              <a:gd name="T55" fmla="*/ 669313 h 1683"/>
              <a:gd name="T56" fmla="*/ 401535 w 603"/>
              <a:gd name="T57" fmla="*/ 849720 h 1683"/>
              <a:gd name="T58" fmla="*/ 373471 w 603"/>
              <a:gd name="T59" fmla="*/ 802774 h 1683"/>
              <a:gd name="T60" fmla="*/ 214800 w 603"/>
              <a:gd name="T61" fmla="*/ 806798 h 1683"/>
              <a:gd name="T62" fmla="*/ 297913 w 603"/>
              <a:gd name="T63" fmla="*/ 944282 h 1683"/>
              <a:gd name="T64" fmla="*/ 338930 w 603"/>
              <a:gd name="T65" fmla="*/ 905384 h 1683"/>
              <a:gd name="T66" fmla="*/ 207244 w 603"/>
              <a:gd name="T67" fmla="*/ 1128712 h 168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603"/>
              <a:gd name="T103" fmla="*/ 0 h 1683"/>
              <a:gd name="T104" fmla="*/ 603 w 603"/>
              <a:gd name="T105" fmla="*/ 1683 h 1683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603" h="1683">
                <a:moveTo>
                  <a:pt x="116" y="333"/>
                </a:moveTo>
                <a:cubicBezTo>
                  <a:pt x="112" y="320"/>
                  <a:pt x="114" y="286"/>
                  <a:pt x="103" y="294"/>
                </a:cubicBezTo>
                <a:cubicBezTo>
                  <a:pt x="87" y="306"/>
                  <a:pt x="90" y="332"/>
                  <a:pt x="90" y="352"/>
                </a:cubicBezTo>
                <a:cubicBezTo>
                  <a:pt x="90" y="494"/>
                  <a:pt x="86" y="470"/>
                  <a:pt x="128" y="557"/>
                </a:cubicBezTo>
                <a:cubicBezTo>
                  <a:pt x="130" y="582"/>
                  <a:pt x="133" y="608"/>
                  <a:pt x="135" y="633"/>
                </a:cubicBezTo>
                <a:cubicBezTo>
                  <a:pt x="138" y="680"/>
                  <a:pt x="138" y="727"/>
                  <a:pt x="141" y="774"/>
                </a:cubicBezTo>
                <a:cubicBezTo>
                  <a:pt x="144" y="812"/>
                  <a:pt x="154" y="889"/>
                  <a:pt x="154" y="889"/>
                </a:cubicBezTo>
                <a:cubicBezTo>
                  <a:pt x="152" y="906"/>
                  <a:pt x="131" y="943"/>
                  <a:pt x="148" y="941"/>
                </a:cubicBezTo>
                <a:cubicBezTo>
                  <a:pt x="177" y="938"/>
                  <a:pt x="190" y="901"/>
                  <a:pt x="212" y="883"/>
                </a:cubicBezTo>
                <a:cubicBezTo>
                  <a:pt x="245" y="856"/>
                  <a:pt x="280" y="832"/>
                  <a:pt x="314" y="806"/>
                </a:cubicBezTo>
                <a:cubicBezTo>
                  <a:pt x="320" y="727"/>
                  <a:pt x="337" y="618"/>
                  <a:pt x="244" y="589"/>
                </a:cubicBezTo>
                <a:cubicBezTo>
                  <a:pt x="129" y="474"/>
                  <a:pt x="147" y="534"/>
                  <a:pt x="135" y="435"/>
                </a:cubicBezTo>
                <a:cubicBezTo>
                  <a:pt x="133" y="384"/>
                  <a:pt x="135" y="332"/>
                  <a:pt x="128" y="281"/>
                </a:cubicBezTo>
                <a:cubicBezTo>
                  <a:pt x="126" y="271"/>
                  <a:pt x="109" y="266"/>
                  <a:pt x="109" y="256"/>
                </a:cubicBezTo>
                <a:cubicBezTo>
                  <a:pt x="104" y="128"/>
                  <a:pt x="88" y="145"/>
                  <a:pt x="148" y="115"/>
                </a:cubicBezTo>
                <a:cubicBezTo>
                  <a:pt x="165" y="141"/>
                  <a:pt x="181" y="167"/>
                  <a:pt x="199" y="192"/>
                </a:cubicBezTo>
                <a:cubicBezTo>
                  <a:pt x="211" y="209"/>
                  <a:pt x="231" y="223"/>
                  <a:pt x="237" y="243"/>
                </a:cubicBezTo>
                <a:cubicBezTo>
                  <a:pt x="242" y="259"/>
                  <a:pt x="233" y="277"/>
                  <a:pt x="231" y="294"/>
                </a:cubicBezTo>
                <a:cubicBezTo>
                  <a:pt x="223" y="355"/>
                  <a:pt x="214" y="414"/>
                  <a:pt x="199" y="473"/>
                </a:cubicBezTo>
                <a:cubicBezTo>
                  <a:pt x="182" y="622"/>
                  <a:pt x="171" y="773"/>
                  <a:pt x="148" y="921"/>
                </a:cubicBezTo>
                <a:cubicBezTo>
                  <a:pt x="146" y="934"/>
                  <a:pt x="137" y="896"/>
                  <a:pt x="135" y="883"/>
                </a:cubicBezTo>
                <a:cubicBezTo>
                  <a:pt x="130" y="845"/>
                  <a:pt x="130" y="806"/>
                  <a:pt x="128" y="768"/>
                </a:cubicBezTo>
                <a:cubicBezTo>
                  <a:pt x="120" y="613"/>
                  <a:pt x="120" y="423"/>
                  <a:pt x="84" y="281"/>
                </a:cubicBezTo>
                <a:cubicBezTo>
                  <a:pt x="80" y="264"/>
                  <a:pt x="49" y="273"/>
                  <a:pt x="32" y="269"/>
                </a:cubicBezTo>
                <a:cubicBezTo>
                  <a:pt x="23" y="210"/>
                  <a:pt x="30" y="0"/>
                  <a:pt x="0" y="205"/>
                </a:cubicBezTo>
                <a:cubicBezTo>
                  <a:pt x="9" y="279"/>
                  <a:pt x="6" y="465"/>
                  <a:pt x="32" y="525"/>
                </a:cubicBezTo>
                <a:cubicBezTo>
                  <a:pt x="65" y="601"/>
                  <a:pt x="148" y="638"/>
                  <a:pt x="212" y="678"/>
                </a:cubicBezTo>
                <a:cubicBezTo>
                  <a:pt x="218" y="697"/>
                  <a:pt x="238" y="768"/>
                  <a:pt x="256" y="755"/>
                </a:cubicBezTo>
                <a:cubicBezTo>
                  <a:pt x="281" y="738"/>
                  <a:pt x="261" y="695"/>
                  <a:pt x="263" y="665"/>
                </a:cubicBezTo>
                <a:cubicBezTo>
                  <a:pt x="250" y="571"/>
                  <a:pt x="249" y="475"/>
                  <a:pt x="224" y="384"/>
                </a:cubicBezTo>
                <a:cubicBezTo>
                  <a:pt x="218" y="361"/>
                  <a:pt x="180" y="356"/>
                  <a:pt x="173" y="333"/>
                </a:cubicBezTo>
                <a:cubicBezTo>
                  <a:pt x="170" y="325"/>
                  <a:pt x="183" y="217"/>
                  <a:pt x="186" y="192"/>
                </a:cubicBezTo>
                <a:cubicBezTo>
                  <a:pt x="188" y="179"/>
                  <a:pt x="183" y="162"/>
                  <a:pt x="192" y="153"/>
                </a:cubicBezTo>
                <a:cubicBezTo>
                  <a:pt x="201" y="144"/>
                  <a:pt x="218" y="149"/>
                  <a:pt x="231" y="147"/>
                </a:cubicBezTo>
                <a:cubicBezTo>
                  <a:pt x="269" y="177"/>
                  <a:pt x="314" y="200"/>
                  <a:pt x="346" y="237"/>
                </a:cubicBezTo>
                <a:cubicBezTo>
                  <a:pt x="383" y="280"/>
                  <a:pt x="393" y="341"/>
                  <a:pt x="423" y="390"/>
                </a:cubicBezTo>
                <a:cubicBezTo>
                  <a:pt x="427" y="454"/>
                  <a:pt x="447" y="626"/>
                  <a:pt x="391" y="659"/>
                </a:cubicBezTo>
                <a:cubicBezTo>
                  <a:pt x="351" y="682"/>
                  <a:pt x="372" y="567"/>
                  <a:pt x="352" y="525"/>
                </a:cubicBezTo>
                <a:cubicBezTo>
                  <a:pt x="337" y="495"/>
                  <a:pt x="309" y="474"/>
                  <a:pt x="288" y="448"/>
                </a:cubicBezTo>
                <a:cubicBezTo>
                  <a:pt x="286" y="435"/>
                  <a:pt x="295" y="406"/>
                  <a:pt x="282" y="409"/>
                </a:cubicBezTo>
                <a:cubicBezTo>
                  <a:pt x="232" y="422"/>
                  <a:pt x="164" y="437"/>
                  <a:pt x="148" y="486"/>
                </a:cubicBezTo>
                <a:cubicBezTo>
                  <a:pt x="112" y="598"/>
                  <a:pt x="202" y="668"/>
                  <a:pt x="263" y="729"/>
                </a:cubicBezTo>
                <a:cubicBezTo>
                  <a:pt x="299" y="904"/>
                  <a:pt x="259" y="1061"/>
                  <a:pt x="320" y="1235"/>
                </a:cubicBezTo>
                <a:cubicBezTo>
                  <a:pt x="335" y="1214"/>
                  <a:pt x="360" y="1197"/>
                  <a:pt x="365" y="1171"/>
                </a:cubicBezTo>
                <a:cubicBezTo>
                  <a:pt x="378" y="1095"/>
                  <a:pt x="368" y="1018"/>
                  <a:pt x="372" y="941"/>
                </a:cubicBezTo>
                <a:cubicBezTo>
                  <a:pt x="372" y="934"/>
                  <a:pt x="376" y="928"/>
                  <a:pt x="378" y="921"/>
                </a:cubicBezTo>
                <a:cubicBezTo>
                  <a:pt x="372" y="900"/>
                  <a:pt x="365" y="878"/>
                  <a:pt x="359" y="857"/>
                </a:cubicBezTo>
                <a:cubicBezTo>
                  <a:pt x="354" y="840"/>
                  <a:pt x="363" y="812"/>
                  <a:pt x="346" y="806"/>
                </a:cubicBezTo>
                <a:cubicBezTo>
                  <a:pt x="313" y="795"/>
                  <a:pt x="278" y="815"/>
                  <a:pt x="244" y="819"/>
                </a:cubicBezTo>
                <a:cubicBezTo>
                  <a:pt x="210" y="927"/>
                  <a:pt x="231" y="1038"/>
                  <a:pt x="199" y="1145"/>
                </a:cubicBezTo>
                <a:cubicBezTo>
                  <a:pt x="182" y="1143"/>
                  <a:pt x="159" y="1152"/>
                  <a:pt x="148" y="1139"/>
                </a:cubicBezTo>
                <a:cubicBezTo>
                  <a:pt x="96" y="1076"/>
                  <a:pt x="179" y="1024"/>
                  <a:pt x="224" y="1011"/>
                </a:cubicBezTo>
                <a:cubicBezTo>
                  <a:pt x="252" y="1012"/>
                  <a:pt x="492" y="1038"/>
                  <a:pt x="525" y="979"/>
                </a:cubicBezTo>
                <a:cubicBezTo>
                  <a:pt x="603" y="841"/>
                  <a:pt x="503" y="796"/>
                  <a:pt x="423" y="781"/>
                </a:cubicBezTo>
                <a:cubicBezTo>
                  <a:pt x="413" y="725"/>
                  <a:pt x="430" y="529"/>
                  <a:pt x="397" y="691"/>
                </a:cubicBezTo>
                <a:cubicBezTo>
                  <a:pt x="390" y="802"/>
                  <a:pt x="365" y="915"/>
                  <a:pt x="448" y="998"/>
                </a:cubicBezTo>
                <a:cubicBezTo>
                  <a:pt x="447" y="1019"/>
                  <a:pt x="415" y="1217"/>
                  <a:pt x="461" y="1248"/>
                </a:cubicBezTo>
                <a:cubicBezTo>
                  <a:pt x="456" y="1249"/>
                  <a:pt x="380" y="1254"/>
                  <a:pt x="372" y="1267"/>
                </a:cubicBezTo>
                <a:cubicBezTo>
                  <a:pt x="341" y="1320"/>
                  <a:pt x="394" y="1392"/>
                  <a:pt x="327" y="1427"/>
                </a:cubicBezTo>
                <a:cubicBezTo>
                  <a:pt x="318" y="1347"/>
                  <a:pt x="326" y="1274"/>
                  <a:pt x="346" y="1197"/>
                </a:cubicBezTo>
                <a:cubicBezTo>
                  <a:pt x="361" y="1032"/>
                  <a:pt x="364" y="1103"/>
                  <a:pt x="352" y="985"/>
                </a:cubicBezTo>
                <a:cubicBezTo>
                  <a:pt x="307" y="1076"/>
                  <a:pt x="269" y="1133"/>
                  <a:pt x="199" y="1203"/>
                </a:cubicBezTo>
                <a:cubicBezTo>
                  <a:pt x="182" y="1253"/>
                  <a:pt x="163" y="1339"/>
                  <a:pt x="186" y="1389"/>
                </a:cubicBezTo>
                <a:cubicBezTo>
                  <a:pt x="190" y="1399"/>
                  <a:pt x="254" y="1405"/>
                  <a:pt x="276" y="1408"/>
                </a:cubicBezTo>
                <a:cubicBezTo>
                  <a:pt x="293" y="1406"/>
                  <a:pt x="318" y="1415"/>
                  <a:pt x="327" y="1401"/>
                </a:cubicBezTo>
                <a:cubicBezTo>
                  <a:pt x="337" y="1386"/>
                  <a:pt x="330" y="1358"/>
                  <a:pt x="314" y="1350"/>
                </a:cubicBezTo>
                <a:cubicBezTo>
                  <a:pt x="293" y="1339"/>
                  <a:pt x="244" y="1357"/>
                  <a:pt x="244" y="1357"/>
                </a:cubicBezTo>
                <a:lnTo>
                  <a:pt x="192" y="1683"/>
                </a:lnTo>
              </a:path>
            </a:pathLst>
          </a:custGeom>
          <a:noFill/>
          <a:ln w="9525">
            <a:solidFill>
              <a:srgbClr val="B2B2B2"/>
            </a:solidFill>
            <a:prstDash val="lgDashDot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CH" altLang="it-IT" sz="2400">
              <a:latin typeface="Times New Roman" panose="02020603050405020304" pitchFamily="18" charset="0"/>
            </a:endParaRPr>
          </a:p>
        </p:txBody>
      </p:sp>
      <p:grpSp>
        <p:nvGrpSpPr>
          <p:cNvPr id="26693" name="Group 155">
            <a:extLst>
              <a:ext uri="{FF2B5EF4-FFF2-40B4-BE49-F238E27FC236}">
                <a16:creationId xmlns:a16="http://schemas.microsoft.com/office/drawing/2014/main" id="{A895D2E6-FA75-324A-9485-5CE989EC3175}"/>
              </a:ext>
            </a:extLst>
          </p:cNvPr>
          <p:cNvGrpSpPr>
            <a:grpSpLocks/>
          </p:cNvGrpSpPr>
          <p:nvPr/>
        </p:nvGrpSpPr>
        <p:grpSpPr bwMode="auto">
          <a:xfrm rot="14253033" flipV="1">
            <a:off x="5285581" y="1205707"/>
            <a:ext cx="1820863" cy="685800"/>
            <a:chOff x="2352" y="2981"/>
            <a:chExt cx="1147" cy="302"/>
          </a:xfrm>
        </p:grpSpPr>
        <p:sp>
          <p:nvSpPr>
            <p:cNvPr id="26908" name="Freeform 156">
              <a:extLst>
                <a:ext uri="{FF2B5EF4-FFF2-40B4-BE49-F238E27FC236}">
                  <a16:creationId xmlns:a16="http://schemas.microsoft.com/office/drawing/2014/main" id="{9116A83B-D1C4-904A-AE5C-9C72017E23C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2" y="2981"/>
              <a:ext cx="1147" cy="302"/>
            </a:xfrm>
            <a:custGeom>
              <a:avLst/>
              <a:gdLst>
                <a:gd name="T0" fmla="*/ 0 w 1147"/>
                <a:gd name="T1" fmla="*/ 302 h 302"/>
                <a:gd name="T2" fmla="*/ 115 w 1147"/>
                <a:gd name="T3" fmla="*/ 259 h 302"/>
                <a:gd name="T4" fmla="*/ 235 w 1147"/>
                <a:gd name="T5" fmla="*/ 249 h 302"/>
                <a:gd name="T6" fmla="*/ 374 w 1147"/>
                <a:gd name="T7" fmla="*/ 264 h 302"/>
                <a:gd name="T8" fmla="*/ 523 w 1147"/>
                <a:gd name="T9" fmla="*/ 273 h 302"/>
                <a:gd name="T10" fmla="*/ 677 w 1147"/>
                <a:gd name="T11" fmla="*/ 254 h 302"/>
                <a:gd name="T12" fmla="*/ 773 w 1147"/>
                <a:gd name="T13" fmla="*/ 206 h 302"/>
                <a:gd name="T14" fmla="*/ 946 w 1147"/>
                <a:gd name="T15" fmla="*/ 110 h 302"/>
                <a:gd name="T16" fmla="*/ 1032 w 1147"/>
                <a:gd name="T17" fmla="*/ 48 h 302"/>
                <a:gd name="T18" fmla="*/ 1147 w 1147"/>
                <a:gd name="T19" fmla="*/ 0 h 3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7"/>
                <a:gd name="T31" fmla="*/ 0 h 302"/>
                <a:gd name="T32" fmla="*/ 1147 w 1147"/>
                <a:gd name="T33" fmla="*/ 302 h 30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7" h="302">
                  <a:moveTo>
                    <a:pt x="0" y="302"/>
                  </a:moveTo>
                  <a:lnTo>
                    <a:pt x="115" y="259"/>
                  </a:lnTo>
                  <a:lnTo>
                    <a:pt x="235" y="249"/>
                  </a:lnTo>
                  <a:lnTo>
                    <a:pt x="374" y="264"/>
                  </a:lnTo>
                  <a:lnTo>
                    <a:pt x="523" y="273"/>
                  </a:lnTo>
                  <a:lnTo>
                    <a:pt x="677" y="254"/>
                  </a:lnTo>
                  <a:lnTo>
                    <a:pt x="773" y="206"/>
                  </a:lnTo>
                  <a:lnTo>
                    <a:pt x="946" y="110"/>
                  </a:lnTo>
                  <a:lnTo>
                    <a:pt x="1032" y="48"/>
                  </a:lnTo>
                  <a:lnTo>
                    <a:pt x="1147" y="0"/>
                  </a:lnTo>
                </a:path>
              </a:pathLst>
            </a:custGeom>
            <a:noFill/>
            <a:ln w="19050">
              <a:solidFill>
                <a:srgbClr val="FF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CH" altLang="it-IT" sz="2400">
                <a:latin typeface="Times New Roman" panose="02020603050405020304" pitchFamily="18" charset="0"/>
              </a:endParaRPr>
            </a:p>
          </p:txBody>
        </p:sp>
        <p:sp>
          <p:nvSpPr>
            <p:cNvPr id="26909" name="Freeform 157">
              <a:extLst>
                <a:ext uri="{FF2B5EF4-FFF2-40B4-BE49-F238E27FC236}">
                  <a16:creationId xmlns:a16="http://schemas.microsoft.com/office/drawing/2014/main" id="{CB293888-F61B-7F44-945A-4A515E2B7B6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2" y="2981"/>
              <a:ext cx="1147" cy="302"/>
            </a:xfrm>
            <a:custGeom>
              <a:avLst/>
              <a:gdLst>
                <a:gd name="T0" fmla="*/ 0 w 1147"/>
                <a:gd name="T1" fmla="*/ 302 h 302"/>
                <a:gd name="T2" fmla="*/ 115 w 1147"/>
                <a:gd name="T3" fmla="*/ 259 h 302"/>
                <a:gd name="T4" fmla="*/ 235 w 1147"/>
                <a:gd name="T5" fmla="*/ 249 h 302"/>
                <a:gd name="T6" fmla="*/ 374 w 1147"/>
                <a:gd name="T7" fmla="*/ 264 h 302"/>
                <a:gd name="T8" fmla="*/ 523 w 1147"/>
                <a:gd name="T9" fmla="*/ 273 h 302"/>
                <a:gd name="T10" fmla="*/ 677 w 1147"/>
                <a:gd name="T11" fmla="*/ 254 h 302"/>
                <a:gd name="T12" fmla="*/ 773 w 1147"/>
                <a:gd name="T13" fmla="*/ 206 h 302"/>
                <a:gd name="T14" fmla="*/ 946 w 1147"/>
                <a:gd name="T15" fmla="*/ 110 h 302"/>
                <a:gd name="T16" fmla="*/ 1032 w 1147"/>
                <a:gd name="T17" fmla="*/ 48 h 302"/>
                <a:gd name="T18" fmla="*/ 1147 w 1147"/>
                <a:gd name="T19" fmla="*/ 0 h 3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7"/>
                <a:gd name="T31" fmla="*/ 0 h 302"/>
                <a:gd name="T32" fmla="*/ 1147 w 1147"/>
                <a:gd name="T33" fmla="*/ 302 h 30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7" h="302">
                  <a:moveTo>
                    <a:pt x="0" y="302"/>
                  </a:moveTo>
                  <a:lnTo>
                    <a:pt x="115" y="259"/>
                  </a:lnTo>
                  <a:lnTo>
                    <a:pt x="235" y="249"/>
                  </a:lnTo>
                  <a:lnTo>
                    <a:pt x="374" y="264"/>
                  </a:lnTo>
                  <a:lnTo>
                    <a:pt x="523" y="273"/>
                  </a:lnTo>
                  <a:lnTo>
                    <a:pt x="677" y="254"/>
                  </a:lnTo>
                  <a:lnTo>
                    <a:pt x="773" y="206"/>
                  </a:lnTo>
                  <a:lnTo>
                    <a:pt x="946" y="110"/>
                  </a:lnTo>
                  <a:lnTo>
                    <a:pt x="1032" y="48"/>
                  </a:lnTo>
                  <a:lnTo>
                    <a:pt x="1147" y="0"/>
                  </a:lnTo>
                </a:path>
              </a:pathLst>
            </a:custGeom>
            <a:noFill/>
            <a:ln w="19050">
              <a:solidFill>
                <a:srgbClr val="0000CC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CH" altLang="it-IT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26694" name="Group 158">
            <a:extLst>
              <a:ext uri="{FF2B5EF4-FFF2-40B4-BE49-F238E27FC236}">
                <a16:creationId xmlns:a16="http://schemas.microsoft.com/office/drawing/2014/main" id="{0CC5838B-B214-4241-905A-9CD800AD9FC0}"/>
              </a:ext>
            </a:extLst>
          </p:cNvPr>
          <p:cNvGrpSpPr>
            <a:grpSpLocks/>
          </p:cNvGrpSpPr>
          <p:nvPr/>
        </p:nvGrpSpPr>
        <p:grpSpPr bwMode="auto">
          <a:xfrm rot="-7346967">
            <a:off x="5100638" y="1146175"/>
            <a:ext cx="2079625" cy="479425"/>
            <a:chOff x="2352" y="2981"/>
            <a:chExt cx="1147" cy="302"/>
          </a:xfrm>
        </p:grpSpPr>
        <p:sp>
          <p:nvSpPr>
            <p:cNvPr id="26906" name="Freeform 159">
              <a:extLst>
                <a:ext uri="{FF2B5EF4-FFF2-40B4-BE49-F238E27FC236}">
                  <a16:creationId xmlns:a16="http://schemas.microsoft.com/office/drawing/2014/main" id="{31F12F25-47F4-E942-98BB-008B972D21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2" y="2981"/>
              <a:ext cx="1147" cy="302"/>
            </a:xfrm>
            <a:custGeom>
              <a:avLst/>
              <a:gdLst>
                <a:gd name="T0" fmla="*/ 0 w 1147"/>
                <a:gd name="T1" fmla="*/ 302 h 302"/>
                <a:gd name="T2" fmla="*/ 115 w 1147"/>
                <a:gd name="T3" fmla="*/ 259 h 302"/>
                <a:gd name="T4" fmla="*/ 235 w 1147"/>
                <a:gd name="T5" fmla="*/ 249 h 302"/>
                <a:gd name="T6" fmla="*/ 374 w 1147"/>
                <a:gd name="T7" fmla="*/ 264 h 302"/>
                <a:gd name="T8" fmla="*/ 523 w 1147"/>
                <a:gd name="T9" fmla="*/ 273 h 302"/>
                <a:gd name="T10" fmla="*/ 677 w 1147"/>
                <a:gd name="T11" fmla="*/ 254 h 302"/>
                <a:gd name="T12" fmla="*/ 773 w 1147"/>
                <a:gd name="T13" fmla="*/ 206 h 302"/>
                <a:gd name="T14" fmla="*/ 946 w 1147"/>
                <a:gd name="T15" fmla="*/ 110 h 302"/>
                <a:gd name="T16" fmla="*/ 1032 w 1147"/>
                <a:gd name="T17" fmla="*/ 48 h 302"/>
                <a:gd name="T18" fmla="*/ 1147 w 1147"/>
                <a:gd name="T19" fmla="*/ 0 h 3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7"/>
                <a:gd name="T31" fmla="*/ 0 h 302"/>
                <a:gd name="T32" fmla="*/ 1147 w 1147"/>
                <a:gd name="T33" fmla="*/ 302 h 30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7" h="302">
                  <a:moveTo>
                    <a:pt x="0" y="302"/>
                  </a:moveTo>
                  <a:lnTo>
                    <a:pt x="115" y="259"/>
                  </a:lnTo>
                  <a:lnTo>
                    <a:pt x="235" y="249"/>
                  </a:lnTo>
                  <a:lnTo>
                    <a:pt x="374" y="264"/>
                  </a:lnTo>
                  <a:lnTo>
                    <a:pt x="523" y="273"/>
                  </a:lnTo>
                  <a:lnTo>
                    <a:pt x="677" y="254"/>
                  </a:lnTo>
                  <a:lnTo>
                    <a:pt x="773" y="206"/>
                  </a:lnTo>
                  <a:lnTo>
                    <a:pt x="946" y="110"/>
                  </a:lnTo>
                  <a:lnTo>
                    <a:pt x="1032" y="48"/>
                  </a:lnTo>
                  <a:lnTo>
                    <a:pt x="1147" y="0"/>
                  </a:lnTo>
                </a:path>
              </a:pathLst>
            </a:custGeom>
            <a:noFill/>
            <a:ln w="19050">
              <a:solidFill>
                <a:srgbClr val="FF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CH" altLang="it-IT" sz="2400">
                <a:latin typeface="Times New Roman" panose="02020603050405020304" pitchFamily="18" charset="0"/>
              </a:endParaRPr>
            </a:p>
          </p:txBody>
        </p:sp>
        <p:sp>
          <p:nvSpPr>
            <p:cNvPr id="26907" name="Freeform 160">
              <a:extLst>
                <a:ext uri="{FF2B5EF4-FFF2-40B4-BE49-F238E27FC236}">
                  <a16:creationId xmlns:a16="http://schemas.microsoft.com/office/drawing/2014/main" id="{013B5154-34E7-3143-99E0-56BC821CB5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2" y="2981"/>
              <a:ext cx="1147" cy="302"/>
            </a:xfrm>
            <a:custGeom>
              <a:avLst/>
              <a:gdLst>
                <a:gd name="T0" fmla="*/ 0 w 1147"/>
                <a:gd name="T1" fmla="*/ 302 h 302"/>
                <a:gd name="T2" fmla="*/ 115 w 1147"/>
                <a:gd name="T3" fmla="*/ 259 h 302"/>
                <a:gd name="T4" fmla="*/ 235 w 1147"/>
                <a:gd name="T5" fmla="*/ 249 h 302"/>
                <a:gd name="T6" fmla="*/ 374 w 1147"/>
                <a:gd name="T7" fmla="*/ 264 h 302"/>
                <a:gd name="T8" fmla="*/ 523 w 1147"/>
                <a:gd name="T9" fmla="*/ 273 h 302"/>
                <a:gd name="T10" fmla="*/ 677 w 1147"/>
                <a:gd name="T11" fmla="*/ 254 h 302"/>
                <a:gd name="T12" fmla="*/ 773 w 1147"/>
                <a:gd name="T13" fmla="*/ 206 h 302"/>
                <a:gd name="T14" fmla="*/ 946 w 1147"/>
                <a:gd name="T15" fmla="*/ 110 h 302"/>
                <a:gd name="T16" fmla="*/ 1032 w 1147"/>
                <a:gd name="T17" fmla="*/ 48 h 302"/>
                <a:gd name="T18" fmla="*/ 1147 w 1147"/>
                <a:gd name="T19" fmla="*/ 0 h 3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7"/>
                <a:gd name="T31" fmla="*/ 0 h 302"/>
                <a:gd name="T32" fmla="*/ 1147 w 1147"/>
                <a:gd name="T33" fmla="*/ 302 h 30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7" h="302">
                  <a:moveTo>
                    <a:pt x="0" y="302"/>
                  </a:moveTo>
                  <a:lnTo>
                    <a:pt x="115" y="259"/>
                  </a:lnTo>
                  <a:lnTo>
                    <a:pt x="235" y="249"/>
                  </a:lnTo>
                  <a:lnTo>
                    <a:pt x="374" y="264"/>
                  </a:lnTo>
                  <a:lnTo>
                    <a:pt x="523" y="273"/>
                  </a:lnTo>
                  <a:lnTo>
                    <a:pt x="677" y="254"/>
                  </a:lnTo>
                  <a:lnTo>
                    <a:pt x="773" y="206"/>
                  </a:lnTo>
                  <a:lnTo>
                    <a:pt x="946" y="110"/>
                  </a:lnTo>
                  <a:lnTo>
                    <a:pt x="1032" y="48"/>
                  </a:lnTo>
                  <a:lnTo>
                    <a:pt x="1147" y="0"/>
                  </a:lnTo>
                </a:path>
              </a:pathLst>
            </a:custGeom>
            <a:noFill/>
            <a:ln w="19050">
              <a:solidFill>
                <a:srgbClr val="0000CC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CH" altLang="it-IT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26695" name="Group 161">
            <a:extLst>
              <a:ext uri="{FF2B5EF4-FFF2-40B4-BE49-F238E27FC236}">
                <a16:creationId xmlns:a16="http://schemas.microsoft.com/office/drawing/2014/main" id="{C2BB31AF-EA29-614D-A529-25A0C131C333}"/>
              </a:ext>
            </a:extLst>
          </p:cNvPr>
          <p:cNvGrpSpPr>
            <a:grpSpLocks/>
          </p:cNvGrpSpPr>
          <p:nvPr/>
        </p:nvGrpSpPr>
        <p:grpSpPr bwMode="auto">
          <a:xfrm rot="-8052676">
            <a:off x="6045994" y="723107"/>
            <a:ext cx="414337" cy="2006600"/>
            <a:chOff x="2711" y="2459"/>
            <a:chExt cx="261" cy="1264"/>
          </a:xfrm>
        </p:grpSpPr>
        <p:sp>
          <p:nvSpPr>
            <p:cNvPr id="26897" name="Freeform 162">
              <a:extLst>
                <a:ext uri="{FF2B5EF4-FFF2-40B4-BE49-F238E27FC236}">
                  <a16:creationId xmlns:a16="http://schemas.microsoft.com/office/drawing/2014/main" id="{252EA5E5-AE89-B546-94DB-8AEA5A44F28A}"/>
                </a:ext>
              </a:extLst>
            </p:cNvPr>
            <p:cNvSpPr>
              <a:spLocks/>
            </p:cNvSpPr>
            <p:nvPr/>
          </p:nvSpPr>
          <p:spPr bwMode="auto">
            <a:xfrm rot="-2246298" flipH="1" flipV="1">
              <a:off x="2713" y="2459"/>
              <a:ext cx="194" cy="1264"/>
            </a:xfrm>
            <a:custGeom>
              <a:avLst/>
              <a:gdLst>
                <a:gd name="T0" fmla="*/ 89 w 166"/>
                <a:gd name="T1" fmla="*/ 184 h 1100"/>
                <a:gd name="T2" fmla="*/ 112 w 166"/>
                <a:gd name="T3" fmla="*/ 286 h 1100"/>
                <a:gd name="T4" fmla="*/ 89 w 166"/>
                <a:gd name="T5" fmla="*/ 381 h 1100"/>
                <a:gd name="T6" fmla="*/ 60 w 166"/>
                <a:gd name="T7" fmla="*/ 588 h 1100"/>
                <a:gd name="T8" fmla="*/ 89 w 166"/>
                <a:gd name="T9" fmla="*/ 772 h 1100"/>
                <a:gd name="T10" fmla="*/ 97 w 166"/>
                <a:gd name="T11" fmla="*/ 970 h 1100"/>
                <a:gd name="T12" fmla="*/ 51 w 166"/>
                <a:gd name="T13" fmla="*/ 1066 h 1100"/>
                <a:gd name="T14" fmla="*/ 0 w 166"/>
                <a:gd name="T15" fmla="*/ 1154 h 1100"/>
                <a:gd name="T16" fmla="*/ 75 w 166"/>
                <a:gd name="T17" fmla="*/ 1073 h 1100"/>
                <a:gd name="T18" fmla="*/ 75 w 166"/>
                <a:gd name="T19" fmla="*/ 1140 h 1100"/>
                <a:gd name="T20" fmla="*/ 104 w 166"/>
                <a:gd name="T21" fmla="*/ 1015 h 1100"/>
                <a:gd name="T22" fmla="*/ 179 w 166"/>
                <a:gd name="T23" fmla="*/ 1264 h 1100"/>
                <a:gd name="T24" fmla="*/ 141 w 166"/>
                <a:gd name="T25" fmla="*/ 1015 h 1100"/>
                <a:gd name="T26" fmla="*/ 119 w 166"/>
                <a:gd name="T27" fmla="*/ 883 h 1100"/>
                <a:gd name="T28" fmla="*/ 141 w 166"/>
                <a:gd name="T29" fmla="*/ 794 h 1100"/>
                <a:gd name="T30" fmla="*/ 141 w 166"/>
                <a:gd name="T31" fmla="*/ 654 h 1100"/>
                <a:gd name="T32" fmla="*/ 164 w 166"/>
                <a:gd name="T33" fmla="*/ 411 h 1100"/>
                <a:gd name="T34" fmla="*/ 141 w 166"/>
                <a:gd name="T35" fmla="*/ 257 h 1100"/>
                <a:gd name="T36" fmla="*/ 150 w 166"/>
                <a:gd name="T37" fmla="*/ 110 h 1100"/>
                <a:gd name="T38" fmla="*/ 194 w 166"/>
                <a:gd name="T39" fmla="*/ 0 h 1100"/>
                <a:gd name="T40" fmla="*/ 134 w 166"/>
                <a:gd name="T41" fmla="*/ 117 h 1100"/>
                <a:gd name="T42" fmla="*/ 112 w 166"/>
                <a:gd name="T43" fmla="*/ 37 h 1100"/>
                <a:gd name="T44" fmla="*/ 126 w 166"/>
                <a:gd name="T45" fmla="*/ 206 h 1100"/>
                <a:gd name="T46" fmla="*/ 75 w 166"/>
                <a:gd name="T47" fmla="*/ 139 h 1100"/>
                <a:gd name="T48" fmla="*/ 89 w 166"/>
                <a:gd name="T49" fmla="*/ 184 h 110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66"/>
                <a:gd name="T76" fmla="*/ 0 h 1100"/>
                <a:gd name="T77" fmla="*/ 166 w 166"/>
                <a:gd name="T78" fmla="*/ 1100 h 110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66" h="1100">
                  <a:moveTo>
                    <a:pt x="76" y="160"/>
                  </a:moveTo>
                  <a:lnTo>
                    <a:pt x="96" y="249"/>
                  </a:lnTo>
                  <a:lnTo>
                    <a:pt x="76" y="332"/>
                  </a:lnTo>
                  <a:lnTo>
                    <a:pt x="51" y="512"/>
                  </a:lnTo>
                  <a:lnTo>
                    <a:pt x="76" y="672"/>
                  </a:lnTo>
                  <a:lnTo>
                    <a:pt x="83" y="844"/>
                  </a:lnTo>
                  <a:lnTo>
                    <a:pt x="44" y="928"/>
                  </a:lnTo>
                  <a:lnTo>
                    <a:pt x="0" y="1004"/>
                  </a:lnTo>
                  <a:lnTo>
                    <a:pt x="64" y="934"/>
                  </a:lnTo>
                  <a:lnTo>
                    <a:pt x="64" y="992"/>
                  </a:lnTo>
                  <a:lnTo>
                    <a:pt x="89" y="883"/>
                  </a:lnTo>
                  <a:lnTo>
                    <a:pt x="153" y="1100"/>
                  </a:lnTo>
                  <a:lnTo>
                    <a:pt x="121" y="883"/>
                  </a:lnTo>
                  <a:lnTo>
                    <a:pt x="102" y="768"/>
                  </a:lnTo>
                  <a:lnTo>
                    <a:pt x="121" y="691"/>
                  </a:lnTo>
                  <a:lnTo>
                    <a:pt x="121" y="569"/>
                  </a:lnTo>
                  <a:lnTo>
                    <a:pt x="140" y="358"/>
                  </a:lnTo>
                  <a:lnTo>
                    <a:pt x="121" y="224"/>
                  </a:lnTo>
                  <a:lnTo>
                    <a:pt x="128" y="96"/>
                  </a:lnTo>
                  <a:lnTo>
                    <a:pt x="166" y="0"/>
                  </a:lnTo>
                  <a:lnTo>
                    <a:pt x="115" y="102"/>
                  </a:lnTo>
                  <a:lnTo>
                    <a:pt x="96" y="32"/>
                  </a:lnTo>
                  <a:lnTo>
                    <a:pt x="108" y="179"/>
                  </a:lnTo>
                  <a:lnTo>
                    <a:pt x="64" y="121"/>
                  </a:lnTo>
                  <a:lnTo>
                    <a:pt x="76" y="160"/>
                  </a:lnTo>
                  <a:close/>
                </a:path>
              </a:pathLst>
            </a:custGeom>
            <a:solidFill>
              <a:srgbClr val="0080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CH" altLang="it-IT" sz="2400">
                <a:latin typeface="Times New Roman" panose="02020603050405020304" pitchFamily="18" charset="0"/>
              </a:endParaRPr>
            </a:p>
          </p:txBody>
        </p:sp>
        <p:sp>
          <p:nvSpPr>
            <p:cNvPr id="26898" name="Freeform 163">
              <a:extLst>
                <a:ext uri="{FF2B5EF4-FFF2-40B4-BE49-F238E27FC236}">
                  <a16:creationId xmlns:a16="http://schemas.microsoft.com/office/drawing/2014/main" id="{DA10038C-E8B8-154D-957F-E394C242D3C1}"/>
                </a:ext>
              </a:extLst>
            </p:cNvPr>
            <p:cNvSpPr>
              <a:spLocks/>
            </p:cNvSpPr>
            <p:nvPr/>
          </p:nvSpPr>
          <p:spPr bwMode="auto">
            <a:xfrm rot="2722113">
              <a:off x="2813" y="3159"/>
              <a:ext cx="89" cy="53"/>
            </a:xfrm>
            <a:custGeom>
              <a:avLst/>
              <a:gdLst>
                <a:gd name="T0" fmla="*/ 3 w 77"/>
                <a:gd name="T1" fmla="*/ 0 h 45"/>
                <a:gd name="T2" fmla="*/ 0 w 77"/>
                <a:gd name="T3" fmla="*/ 24 h 45"/>
                <a:gd name="T4" fmla="*/ 22 w 77"/>
                <a:gd name="T5" fmla="*/ 38 h 45"/>
                <a:gd name="T6" fmla="*/ 59 w 77"/>
                <a:gd name="T7" fmla="*/ 49 h 45"/>
                <a:gd name="T8" fmla="*/ 89 w 77"/>
                <a:gd name="T9" fmla="*/ 53 h 45"/>
                <a:gd name="T10" fmla="*/ 89 w 77"/>
                <a:gd name="T11" fmla="*/ 27 h 45"/>
                <a:gd name="T12" fmla="*/ 66 w 77"/>
                <a:gd name="T13" fmla="*/ 8 h 45"/>
                <a:gd name="T14" fmla="*/ 3 w 77"/>
                <a:gd name="T15" fmla="*/ 0 h 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7"/>
                <a:gd name="T25" fmla="*/ 0 h 45"/>
                <a:gd name="T26" fmla="*/ 77 w 77"/>
                <a:gd name="T27" fmla="*/ 45 h 4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7" h="45">
                  <a:moveTo>
                    <a:pt x="3" y="0"/>
                  </a:moveTo>
                  <a:lnTo>
                    <a:pt x="0" y="20"/>
                  </a:lnTo>
                  <a:lnTo>
                    <a:pt x="19" y="32"/>
                  </a:lnTo>
                  <a:lnTo>
                    <a:pt x="51" y="42"/>
                  </a:lnTo>
                  <a:lnTo>
                    <a:pt x="77" y="45"/>
                  </a:lnTo>
                  <a:lnTo>
                    <a:pt x="77" y="23"/>
                  </a:lnTo>
                  <a:lnTo>
                    <a:pt x="57" y="7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CH" altLang="it-IT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26899" name="Group 164">
              <a:extLst>
                <a:ext uri="{FF2B5EF4-FFF2-40B4-BE49-F238E27FC236}">
                  <a16:creationId xmlns:a16="http://schemas.microsoft.com/office/drawing/2014/main" id="{3812E45D-3B39-CF4E-9BF6-DCCB21A5E36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11" y="2996"/>
              <a:ext cx="118" cy="126"/>
              <a:chOff x="2711" y="2996"/>
              <a:chExt cx="118" cy="126"/>
            </a:xfrm>
          </p:grpSpPr>
          <p:sp>
            <p:nvSpPr>
              <p:cNvPr id="26904" name="Line 165">
                <a:extLst>
                  <a:ext uri="{FF2B5EF4-FFF2-40B4-BE49-F238E27FC236}">
                    <a16:creationId xmlns:a16="http://schemas.microsoft.com/office/drawing/2014/main" id="{3BF914A7-87EC-C841-9915-2893D54B9F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11" y="2996"/>
                <a:ext cx="85" cy="111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6905" name="Line 166">
                <a:extLst>
                  <a:ext uri="{FF2B5EF4-FFF2-40B4-BE49-F238E27FC236}">
                    <a16:creationId xmlns:a16="http://schemas.microsoft.com/office/drawing/2014/main" id="{D2BA5802-52F9-914B-87DF-96C39E8688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61" y="3034"/>
                <a:ext cx="68" cy="88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  <p:grpSp>
          <p:nvGrpSpPr>
            <p:cNvPr id="26900" name="Group 167">
              <a:extLst>
                <a:ext uri="{FF2B5EF4-FFF2-40B4-BE49-F238E27FC236}">
                  <a16:creationId xmlns:a16="http://schemas.microsoft.com/office/drawing/2014/main" id="{608FE2E1-4B6E-FA41-B2CD-51F32F31682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3" y="3248"/>
              <a:ext cx="89" cy="106"/>
              <a:chOff x="2883" y="3248"/>
              <a:chExt cx="89" cy="106"/>
            </a:xfrm>
          </p:grpSpPr>
          <p:sp>
            <p:nvSpPr>
              <p:cNvPr id="26901" name="Line 168">
                <a:extLst>
                  <a:ext uri="{FF2B5EF4-FFF2-40B4-BE49-F238E27FC236}">
                    <a16:creationId xmlns:a16="http://schemas.microsoft.com/office/drawing/2014/main" id="{15C36FBA-FA37-C341-A027-996A3E2B48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5350">
                <a:off x="2883" y="3248"/>
                <a:ext cx="80" cy="106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6902" name="Line 169">
                <a:extLst>
                  <a:ext uri="{FF2B5EF4-FFF2-40B4-BE49-F238E27FC236}">
                    <a16:creationId xmlns:a16="http://schemas.microsoft.com/office/drawing/2014/main" id="{BB9727E3-5F6B-AA43-B57D-6A23733E4B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5350">
                <a:off x="2907" y="3248"/>
                <a:ext cx="65" cy="88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6903" name="Line 170">
                <a:extLst>
                  <a:ext uri="{FF2B5EF4-FFF2-40B4-BE49-F238E27FC236}">
                    <a16:creationId xmlns:a16="http://schemas.microsoft.com/office/drawing/2014/main" id="{F5833DB2-7904-F743-9056-AE93F7E926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5350">
                <a:off x="2933" y="3253"/>
                <a:ext cx="26" cy="38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</p:grpSp>
      <p:grpSp>
        <p:nvGrpSpPr>
          <p:cNvPr id="26696" name="Group 171">
            <a:extLst>
              <a:ext uri="{FF2B5EF4-FFF2-40B4-BE49-F238E27FC236}">
                <a16:creationId xmlns:a16="http://schemas.microsoft.com/office/drawing/2014/main" id="{7A9FA771-1026-9A4B-9FAC-3DED53F6331E}"/>
              </a:ext>
            </a:extLst>
          </p:cNvPr>
          <p:cNvGrpSpPr>
            <a:grpSpLocks/>
          </p:cNvGrpSpPr>
          <p:nvPr/>
        </p:nvGrpSpPr>
        <p:grpSpPr bwMode="auto">
          <a:xfrm rot="-7346967">
            <a:off x="5326062" y="1465263"/>
            <a:ext cx="1820863" cy="477838"/>
            <a:chOff x="2352" y="2981"/>
            <a:chExt cx="1147" cy="302"/>
          </a:xfrm>
        </p:grpSpPr>
        <p:sp>
          <p:nvSpPr>
            <p:cNvPr id="26895" name="Freeform 172">
              <a:extLst>
                <a:ext uri="{FF2B5EF4-FFF2-40B4-BE49-F238E27FC236}">
                  <a16:creationId xmlns:a16="http://schemas.microsoft.com/office/drawing/2014/main" id="{5DCE16E0-635C-2E4B-B03E-89035F2B0B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2" y="2981"/>
              <a:ext cx="1147" cy="302"/>
            </a:xfrm>
            <a:custGeom>
              <a:avLst/>
              <a:gdLst>
                <a:gd name="T0" fmla="*/ 0 w 1147"/>
                <a:gd name="T1" fmla="*/ 302 h 302"/>
                <a:gd name="T2" fmla="*/ 115 w 1147"/>
                <a:gd name="T3" fmla="*/ 259 h 302"/>
                <a:gd name="T4" fmla="*/ 235 w 1147"/>
                <a:gd name="T5" fmla="*/ 249 h 302"/>
                <a:gd name="T6" fmla="*/ 374 w 1147"/>
                <a:gd name="T7" fmla="*/ 264 h 302"/>
                <a:gd name="T8" fmla="*/ 523 w 1147"/>
                <a:gd name="T9" fmla="*/ 273 h 302"/>
                <a:gd name="T10" fmla="*/ 677 w 1147"/>
                <a:gd name="T11" fmla="*/ 254 h 302"/>
                <a:gd name="T12" fmla="*/ 773 w 1147"/>
                <a:gd name="T13" fmla="*/ 206 h 302"/>
                <a:gd name="T14" fmla="*/ 946 w 1147"/>
                <a:gd name="T15" fmla="*/ 110 h 302"/>
                <a:gd name="T16" fmla="*/ 1032 w 1147"/>
                <a:gd name="T17" fmla="*/ 48 h 302"/>
                <a:gd name="T18" fmla="*/ 1147 w 1147"/>
                <a:gd name="T19" fmla="*/ 0 h 3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7"/>
                <a:gd name="T31" fmla="*/ 0 h 302"/>
                <a:gd name="T32" fmla="*/ 1147 w 1147"/>
                <a:gd name="T33" fmla="*/ 302 h 30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7" h="302">
                  <a:moveTo>
                    <a:pt x="0" y="302"/>
                  </a:moveTo>
                  <a:lnTo>
                    <a:pt x="115" y="259"/>
                  </a:lnTo>
                  <a:lnTo>
                    <a:pt x="235" y="249"/>
                  </a:lnTo>
                  <a:lnTo>
                    <a:pt x="374" y="264"/>
                  </a:lnTo>
                  <a:lnTo>
                    <a:pt x="523" y="273"/>
                  </a:lnTo>
                  <a:lnTo>
                    <a:pt x="677" y="254"/>
                  </a:lnTo>
                  <a:lnTo>
                    <a:pt x="773" y="206"/>
                  </a:lnTo>
                  <a:lnTo>
                    <a:pt x="946" y="110"/>
                  </a:lnTo>
                  <a:lnTo>
                    <a:pt x="1032" y="48"/>
                  </a:lnTo>
                  <a:lnTo>
                    <a:pt x="1147" y="0"/>
                  </a:lnTo>
                </a:path>
              </a:pathLst>
            </a:custGeom>
            <a:noFill/>
            <a:ln w="19050">
              <a:solidFill>
                <a:srgbClr val="FF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CH" altLang="it-IT" sz="2400">
                <a:latin typeface="Times New Roman" panose="02020603050405020304" pitchFamily="18" charset="0"/>
              </a:endParaRPr>
            </a:p>
          </p:txBody>
        </p:sp>
        <p:sp>
          <p:nvSpPr>
            <p:cNvPr id="26896" name="Freeform 173">
              <a:extLst>
                <a:ext uri="{FF2B5EF4-FFF2-40B4-BE49-F238E27FC236}">
                  <a16:creationId xmlns:a16="http://schemas.microsoft.com/office/drawing/2014/main" id="{16995C60-CA52-7A4A-BA36-949C92CC22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2" y="2981"/>
              <a:ext cx="1147" cy="302"/>
            </a:xfrm>
            <a:custGeom>
              <a:avLst/>
              <a:gdLst>
                <a:gd name="T0" fmla="*/ 0 w 1147"/>
                <a:gd name="T1" fmla="*/ 302 h 302"/>
                <a:gd name="T2" fmla="*/ 115 w 1147"/>
                <a:gd name="T3" fmla="*/ 259 h 302"/>
                <a:gd name="T4" fmla="*/ 235 w 1147"/>
                <a:gd name="T5" fmla="*/ 249 h 302"/>
                <a:gd name="T6" fmla="*/ 374 w 1147"/>
                <a:gd name="T7" fmla="*/ 264 h 302"/>
                <a:gd name="T8" fmla="*/ 523 w 1147"/>
                <a:gd name="T9" fmla="*/ 273 h 302"/>
                <a:gd name="T10" fmla="*/ 677 w 1147"/>
                <a:gd name="T11" fmla="*/ 254 h 302"/>
                <a:gd name="T12" fmla="*/ 773 w 1147"/>
                <a:gd name="T13" fmla="*/ 206 h 302"/>
                <a:gd name="T14" fmla="*/ 946 w 1147"/>
                <a:gd name="T15" fmla="*/ 110 h 302"/>
                <a:gd name="T16" fmla="*/ 1032 w 1147"/>
                <a:gd name="T17" fmla="*/ 48 h 302"/>
                <a:gd name="T18" fmla="*/ 1147 w 1147"/>
                <a:gd name="T19" fmla="*/ 0 h 3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7"/>
                <a:gd name="T31" fmla="*/ 0 h 302"/>
                <a:gd name="T32" fmla="*/ 1147 w 1147"/>
                <a:gd name="T33" fmla="*/ 302 h 30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7" h="302">
                  <a:moveTo>
                    <a:pt x="0" y="302"/>
                  </a:moveTo>
                  <a:lnTo>
                    <a:pt x="115" y="259"/>
                  </a:lnTo>
                  <a:lnTo>
                    <a:pt x="235" y="249"/>
                  </a:lnTo>
                  <a:lnTo>
                    <a:pt x="374" y="264"/>
                  </a:lnTo>
                  <a:lnTo>
                    <a:pt x="523" y="273"/>
                  </a:lnTo>
                  <a:lnTo>
                    <a:pt x="677" y="254"/>
                  </a:lnTo>
                  <a:lnTo>
                    <a:pt x="773" y="206"/>
                  </a:lnTo>
                  <a:lnTo>
                    <a:pt x="946" y="110"/>
                  </a:lnTo>
                  <a:lnTo>
                    <a:pt x="1032" y="48"/>
                  </a:lnTo>
                  <a:lnTo>
                    <a:pt x="1147" y="0"/>
                  </a:lnTo>
                </a:path>
              </a:pathLst>
            </a:custGeom>
            <a:noFill/>
            <a:ln w="19050">
              <a:solidFill>
                <a:srgbClr val="0000CC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CH" altLang="it-IT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26697" name="Group 174">
            <a:extLst>
              <a:ext uri="{FF2B5EF4-FFF2-40B4-BE49-F238E27FC236}">
                <a16:creationId xmlns:a16="http://schemas.microsoft.com/office/drawing/2014/main" id="{34CBD7CA-B92E-7341-8A6B-7B8BD85AC8B3}"/>
              </a:ext>
            </a:extLst>
          </p:cNvPr>
          <p:cNvGrpSpPr>
            <a:grpSpLocks/>
          </p:cNvGrpSpPr>
          <p:nvPr/>
        </p:nvGrpSpPr>
        <p:grpSpPr bwMode="auto">
          <a:xfrm rot="14078219" flipV="1">
            <a:off x="5141912" y="1238251"/>
            <a:ext cx="1698625" cy="190500"/>
            <a:chOff x="2352" y="2981"/>
            <a:chExt cx="1147" cy="302"/>
          </a:xfrm>
        </p:grpSpPr>
        <p:sp>
          <p:nvSpPr>
            <p:cNvPr id="26893" name="Freeform 175">
              <a:extLst>
                <a:ext uri="{FF2B5EF4-FFF2-40B4-BE49-F238E27FC236}">
                  <a16:creationId xmlns:a16="http://schemas.microsoft.com/office/drawing/2014/main" id="{DEF36316-533D-2749-9C48-F1698722BB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2" y="2981"/>
              <a:ext cx="1147" cy="302"/>
            </a:xfrm>
            <a:custGeom>
              <a:avLst/>
              <a:gdLst>
                <a:gd name="T0" fmla="*/ 0 w 1147"/>
                <a:gd name="T1" fmla="*/ 302 h 302"/>
                <a:gd name="T2" fmla="*/ 115 w 1147"/>
                <a:gd name="T3" fmla="*/ 259 h 302"/>
                <a:gd name="T4" fmla="*/ 235 w 1147"/>
                <a:gd name="T5" fmla="*/ 249 h 302"/>
                <a:gd name="T6" fmla="*/ 374 w 1147"/>
                <a:gd name="T7" fmla="*/ 264 h 302"/>
                <a:gd name="T8" fmla="*/ 523 w 1147"/>
                <a:gd name="T9" fmla="*/ 273 h 302"/>
                <a:gd name="T10" fmla="*/ 677 w 1147"/>
                <a:gd name="T11" fmla="*/ 254 h 302"/>
                <a:gd name="T12" fmla="*/ 773 w 1147"/>
                <a:gd name="T13" fmla="*/ 206 h 302"/>
                <a:gd name="T14" fmla="*/ 946 w 1147"/>
                <a:gd name="T15" fmla="*/ 110 h 302"/>
                <a:gd name="T16" fmla="*/ 1032 w 1147"/>
                <a:gd name="T17" fmla="*/ 48 h 302"/>
                <a:gd name="T18" fmla="*/ 1147 w 1147"/>
                <a:gd name="T19" fmla="*/ 0 h 3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7"/>
                <a:gd name="T31" fmla="*/ 0 h 302"/>
                <a:gd name="T32" fmla="*/ 1147 w 1147"/>
                <a:gd name="T33" fmla="*/ 302 h 30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7" h="302">
                  <a:moveTo>
                    <a:pt x="0" y="302"/>
                  </a:moveTo>
                  <a:lnTo>
                    <a:pt x="115" y="259"/>
                  </a:lnTo>
                  <a:lnTo>
                    <a:pt x="235" y="249"/>
                  </a:lnTo>
                  <a:lnTo>
                    <a:pt x="374" y="264"/>
                  </a:lnTo>
                  <a:lnTo>
                    <a:pt x="523" y="273"/>
                  </a:lnTo>
                  <a:lnTo>
                    <a:pt x="677" y="254"/>
                  </a:lnTo>
                  <a:lnTo>
                    <a:pt x="773" y="206"/>
                  </a:lnTo>
                  <a:lnTo>
                    <a:pt x="946" y="110"/>
                  </a:lnTo>
                  <a:lnTo>
                    <a:pt x="1032" y="48"/>
                  </a:lnTo>
                  <a:lnTo>
                    <a:pt x="1147" y="0"/>
                  </a:lnTo>
                </a:path>
              </a:pathLst>
            </a:custGeom>
            <a:noFill/>
            <a:ln w="19050">
              <a:solidFill>
                <a:srgbClr val="FF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CH" altLang="it-IT" sz="2400">
                <a:latin typeface="Times New Roman" panose="02020603050405020304" pitchFamily="18" charset="0"/>
              </a:endParaRPr>
            </a:p>
          </p:txBody>
        </p:sp>
        <p:sp>
          <p:nvSpPr>
            <p:cNvPr id="26894" name="Freeform 176">
              <a:extLst>
                <a:ext uri="{FF2B5EF4-FFF2-40B4-BE49-F238E27FC236}">
                  <a16:creationId xmlns:a16="http://schemas.microsoft.com/office/drawing/2014/main" id="{B41FFE20-DD6C-E14F-A85F-B74DCEA948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2" y="2981"/>
              <a:ext cx="1147" cy="302"/>
            </a:xfrm>
            <a:custGeom>
              <a:avLst/>
              <a:gdLst>
                <a:gd name="T0" fmla="*/ 0 w 1147"/>
                <a:gd name="T1" fmla="*/ 302 h 302"/>
                <a:gd name="T2" fmla="*/ 115 w 1147"/>
                <a:gd name="T3" fmla="*/ 259 h 302"/>
                <a:gd name="T4" fmla="*/ 235 w 1147"/>
                <a:gd name="T5" fmla="*/ 249 h 302"/>
                <a:gd name="T6" fmla="*/ 374 w 1147"/>
                <a:gd name="T7" fmla="*/ 264 h 302"/>
                <a:gd name="T8" fmla="*/ 523 w 1147"/>
                <a:gd name="T9" fmla="*/ 273 h 302"/>
                <a:gd name="T10" fmla="*/ 677 w 1147"/>
                <a:gd name="T11" fmla="*/ 254 h 302"/>
                <a:gd name="T12" fmla="*/ 773 w 1147"/>
                <a:gd name="T13" fmla="*/ 206 h 302"/>
                <a:gd name="T14" fmla="*/ 946 w 1147"/>
                <a:gd name="T15" fmla="*/ 110 h 302"/>
                <a:gd name="T16" fmla="*/ 1032 w 1147"/>
                <a:gd name="T17" fmla="*/ 48 h 302"/>
                <a:gd name="T18" fmla="*/ 1147 w 1147"/>
                <a:gd name="T19" fmla="*/ 0 h 3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7"/>
                <a:gd name="T31" fmla="*/ 0 h 302"/>
                <a:gd name="T32" fmla="*/ 1147 w 1147"/>
                <a:gd name="T33" fmla="*/ 302 h 30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7" h="302">
                  <a:moveTo>
                    <a:pt x="0" y="302"/>
                  </a:moveTo>
                  <a:lnTo>
                    <a:pt x="115" y="259"/>
                  </a:lnTo>
                  <a:lnTo>
                    <a:pt x="235" y="249"/>
                  </a:lnTo>
                  <a:lnTo>
                    <a:pt x="374" y="264"/>
                  </a:lnTo>
                  <a:lnTo>
                    <a:pt x="523" y="273"/>
                  </a:lnTo>
                  <a:lnTo>
                    <a:pt x="677" y="254"/>
                  </a:lnTo>
                  <a:lnTo>
                    <a:pt x="773" y="206"/>
                  </a:lnTo>
                  <a:lnTo>
                    <a:pt x="946" y="110"/>
                  </a:lnTo>
                  <a:lnTo>
                    <a:pt x="1032" y="48"/>
                  </a:lnTo>
                  <a:lnTo>
                    <a:pt x="1147" y="0"/>
                  </a:lnTo>
                </a:path>
              </a:pathLst>
            </a:custGeom>
            <a:noFill/>
            <a:ln w="19050">
              <a:solidFill>
                <a:srgbClr val="0000CC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CH" altLang="it-IT" sz="2400">
                <a:latin typeface="Times New Roman" panose="02020603050405020304" pitchFamily="18" charset="0"/>
              </a:endParaRPr>
            </a:p>
          </p:txBody>
        </p:sp>
      </p:grpSp>
      <p:sp>
        <p:nvSpPr>
          <p:cNvPr id="26698" name="Freeform 177">
            <a:extLst>
              <a:ext uri="{FF2B5EF4-FFF2-40B4-BE49-F238E27FC236}">
                <a16:creationId xmlns:a16="http://schemas.microsoft.com/office/drawing/2014/main" id="{8933F3D7-FD71-CD46-8FC4-A1C7401DF0B5}"/>
              </a:ext>
            </a:extLst>
          </p:cNvPr>
          <p:cNvSpPr>
            <a:spLocks/>
          </p:cNvSpPr>
          <p:nvPr/>
        </p:nvSpPr>
        <p:spPr bwMode="auto">
          <a:xfrm rot="-7346967">
            <a:off x="6227763" y="731837"/>
            <a:ext cx="457200" cy="123825"/>
          </a:xfrm>
          <a:custGeom>
            <a:avLst/>
            <a:gdLst>
              <a:gd name="T0" fmla="*/ 0 w 288"/>
              <a:gd name="T1" fmla="*/ 123825 h 77"/>
              <a:gd name="T2" fmla="*/ 266700 w 288"/>
              <a:gd name="T3" fmla="*/ 69149 h 77"/>
              <a:gd name="T4" fmla="*/ 457200 w 288"/>
              <a:gd name="T5" fmla="*/ 0 h 77"/>
              <a:gd name="T6" fmla="*/ 0 60000 65536"/>
              <a:gd name="T7" fmla="*/ 0 60000 65536"/>
              <a:gd name="T8" fmla="*/ 0 60000 65536"/>
              <a:gd name="T9" fmla="*/ 0 w 288"/>
              <a:gd name="T10" fmla="*/ 0 h 77"/>
              <a:gd name="T11" fmla="*/ 288 w 288"/>
              <a:gd name="T12" fmla="*/ 77 h 7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77">
                <a:moveTo>
                  <a:pt x="0" y="77"/>
                </a:moveTo>
                <a:lnTo>
                  <a:pt x="168" y="43"/>
                </a:lnTo>
                <a:lnTo>
                  <a:pt x="288" y="0"/>
                </a:lnTo>
              </a:path>
            </a:pathLst>
          </a:custGeom>
          <a:noFill/>
          <a:ln w="762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CH" altLang="it-IT" sz="2400">
              <a:latin typeface="Times New Roman" panose="02020603050405020304" pitchFamily="18" charset="0"/>
            </a:endParaRPr>
          </a:p>
        </p:txBody>
      </p:sp>
      <p:sp>
        <p:nvSpPr>
          <p:cNvPr id="26699" name="Line 178">
            <a:extLst>
              <a:ext uri="{FF2B5EF4-FFF2-40B4-BE49-F238E27FC236}">
                <a16:creationId xmlns:a16="http://schemas.microsoft.com/office/drawing/2014/main" id="{CBFFF610-13AF-CB41-87AC-AE0E34C28719}"/>
              </a:ext>
            </a:extLst>
          </p:cNvPr>
          <p:cNvSpPr>
            <a:spLocks noChangeShapeType="1"/>
          </p:cNvSpPr>
          <p:nvPr/>
        </p:nvSpPr>
        <p:spPr bwMode="auto">
          <a:xfrm rot="14253033" flipV="1">
            <a:off x="5986462" y="442913"/>
            <a:ext cx="187325" cy="8890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grpSp>
        <p:nvGrpSpPr>
          <p:cNvPr id="26700" name="Group 179">
            <a:extLst>
              <a:ext uri="{FF2B5EF4-FFF2-40B4-BE49-F238E27FC236}">
                <a16:creationId xmlns:a16="http://schemas.microsoft.com/office/drawing/2014/main" id="{C97603BF-E9D3-934B-83AB-7B849B12D44D}"/>
              </a:ext>
            </a:extLst>
          </p:cNvPr>
          <p:cNvGrpSpPr>
            <a:grpSpLocks/>
          </p:cNvGrpSpPr>
          <p:nvPr/>
        </p:nvGrpSpPr>
        <p:grpSpPr bwMode="auto">
          <a:xfrm rot="-7346967">
            <a:off x="5745956" y="1351757"/>
            <a:ext cx="2079625" cy="481012"/>
            <a:chOff x="2352" y="2981"/>
            <a:chExt cx="1147" cy="302"/>
          </a:xfrm>
        </p:grpSpPr>
        <p:sp>
          <p:nvSpPr>
            <p:cNvPr id="26891" name="Freeform 180">
              <a:extLst>
                <a:ext uri="{FF2B5EF4-FFF2-40B4-BE49-F238E27FC236}">
                  <a16:creationId xmlns:a16="http://schemas.microsoft.com/office/drawing/2014/main" id="{7EC6CD04-E5F6-5746-9875-07B8B2418B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2" y="2981"/>
              <a:ext cx="1147" cy="302"/>
            </a:xfrm>
            <a:custGeom>
              <a:avLst/>
              <a:gdLst>
                <a:gd name="T0" fmla="*/ 0 w 1147"/>
                <a:gd name="T1" fmla="*/ 302 h 302"/>
                <a:gd name="T2" fmla="*/ 115 w 1147"/>
                <a:gd name="T3" fmla="*/ 259 h 302"/>
                <a:gd name="T4" fmla="*/ 235 w 1147"/>
                <a:gd name="T5" fmla="*/ 249 h 302"/>
                <a:gd name="T6" fmla="*/ 374 w 1147"/>
                <a:gd name="T7" fmla="*/ 264 h 302"/>
                <a:gd name="T8" fmla="*/ 523 w 1147"/>
                <a:gd name="T9" fmla="*/ 273 h 302"/>
                <a:gd name="T10" fmla="*/ 677 w 1147"/>
                <a:gd name="T11" fmla="*/ 254 h 302"/>
                <a:gd name="T12" fmla="*/ 773 w 1147"/>
                <a:gd name="T13" fmla="*/ 206 h 302"/>
                <a:gd name="T14" fmla="*/ 946 w 1147"/>
                <a:gd name="T15" fmla="*/ 110 h 302"/>
                <a:gd name="T16" fmla="*/ 1032 w 1147"/>
                <a:gd name="T17" fmla="*/ 48 h 302"/>
                <a:gd name="T18" fmla="*/ 1147 w 1147"/>
                <a:gd name="T19" fmla="*/ 0 h 3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7"/>
                <a:gd name="T31" fmla="*/ 0 h 302"/>
                <a:gd name="T32" fmla="*/ 1147 w 1147"/>
                <a:gd name="T33" fmla="*/ 302 h 30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7" h="302">
                  <a:moveTo>
                    <a:pt x="0" y="302"/>
                  </a:moveTo>
                  <a:lnTo>
                    <a:pt x="115" y="259"/>
                  </a:lnTo>
                  <a:lnTo>
                    <a:pt x="235" y="249"/>
                  </a:lnTo>
                  <a:lnTo>
                    <a:pt x="374" y="264"/>
                  </a:lnTo>
                  <a:lnTo>
                    <a:pt x="523" y="273"/>
                  </a:lnTo>
                  <a:lnTo>
                    <a:pt x="677" y="254"/>
                  </a:lnTo>
                  <a:lnTo>
                    <a:pt x="773" y="206"/>
                  </a:lnTo>
                  <a:lnTo>
                    <a:pt x="946" y="110"/>
                  </a:lnTo>
                  <a:lnTo>
                    <a:pt x="1032" y="48"/>
                  </a:lnTo>
                  <a:lnTo>
                    <a:pt x="1147" y="0"/>
                  </a:lnTo>
                </a:path>
              </a:pathLst>
            </a:custGeom>
            <a:noFill/>
            <a:ln w="19050">
              <a:solidFill>
                <a:srgbClr val="FF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CH" altLang="it-IT" sz="2400">
                <a:latin typeface="Times New Roman" panose="02020603050405020304" pitchFamily="18" charset="0"/>
              </a:endParaRPr>
            </a:p>
          </p:txBody>
        </p:sp>
        <p:sp>
          <p:nvSpPr>
            <p:cNvPr id="26892" name="Freeform 181">
              <a:extLst>
                <a:ext uri="{FF2B5EF4-FFF2-40B4-BE49-F238E27FC236}">
                  <a16:creationId xmlns:a16="http://schemas.microsoft.com/office/drawing/2014/main" id="{48009A7A-53EB-7142-AA34-83CE5E4B6D4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2" y="2981"/>
              <a:ext cx="1147" cy="302"/>
            </a:xfrm>
            <a:custGeom>
              <a:avLst/>
              <a:gdLst>
                <a:gd name="T0" fmla="*/ 0 w 1147"/>
                <a:gd name="T1" fmla="*/ 302 h 302"/>
                <a:gd name="T2" fmla="*/ 115 w 1147"/>
                <a:gd name="T3" fmla="*/ 259 h 302"/>
                <a:gd name="T4" fmla="*/ 235 w 1147"/>
                <a:gd name="T5" fmla="*/ 249 h 302"/>
                <a:gd name="T6" fmla="*/ 374 w 1147"/>
                <a:gd name="T7" fmla="*/ 264 h 302"/>
                <a:gd name="T8" fmla="*/ 523 w 1147"/>
                <a:gd name="T9" fmla="*/ 273 h 302"/>
                <a:gd name="T10" fmla="*/ 677 w 1147"/>
                <a:gd name="T11" fmla="*/ 254 h 302"/>
                <a:gd name="T12" fmla="*/ 773 w 1147"/>
                <a:gd name="T13" fmla="*/ 206 h 302"/>
                <a:gd name="T14" fmla="*/ 946 w 1147"/>
                <a:gd name="T15" fmla="*/ 110 h 302"/>
                <a:gd name="T16" fmla="*/ 1032 w 1147"/>
                <a:gd name="T17" fmla="*/ 48 h 302"/>
                <a:gd name="T18" fmla="*/ 1147 w 1147"/>
                <a:gd name="T19" fmla="*/ 0 h 3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7"/>
                <a:gd name="T31" fmla="*/ 0 h 302"/>
                <a:gd name="T32" fmla="*/ 1147 w 1147"/>
                <a:gd name="T33" fmla="*/ 302 h 30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7" h="302">
                  <a:moveTo>
                    <a:pt x="0" y="302"/>
                  </a:moveTo>
                  <a:lnTo>
                    <a:pt x="115" y="259"/>
                  </a:lnTo>
                  <a:lnTo>
                    <a:pt x="235" y="249"/>
                  </a:lnTo>
                  <a:lnTo>
                    <a:pt x="374" y="264"/>
                  </a:lnTo>
                  <a:lnTo>
                    <a:pt x="523" y="273"/>
                  </a:lnTo>
                  <a:lnTo>
                    <a:pt x="677" y="254"/>
                  </a:lnTo>
                  <a:lnTo>
                    <a:pt x="773" y="206"/>
                  </a:lnTo>
                  <a:lnTo>
                    <a:pt x="946" y="110"/>
                  </a:lnTo>
                  <a:lnTo>
                    <a:pt x="1032" y="48"/>
                  </a:lnTo>
                  <a:lnTo>
                    <a:pt x="1147" y="0"/>
                  </a:lnTo>
                </a:path>
              </a:pathLst>
            </a:custGeom>
            <a:noFill/>
            <a:ln w="19050">
              <a:solidFill>
                <a:srgbClr val="0000CC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CH" altLang="it-IT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26701" name="Group 182">
            <a:extLst>
              <a:ext uri="{FF2B5EF4-FFF2-40B4-BE49-F238E27FC236}">
                <a16:creationId xmlns:a16="http://schemas.microsoft.com/office/drawing/2014/main" id="{1CCA96EF-7543-E346-B8E0-5AFC616F57F5}"/>
              </a:ext>
            </a:extLst>
          </p:cNvPr>
          <p:cNvGrpSpPr>
            <a:grpSpLocks/>
          </p:cNvGrpSpPr>
          <p:nvPr/>
        </p:nvGrpSpPr>
        <p:grpSpPr bwMode="auto">
          <a:xfrm rot="14078219" flipV="1">
            <a:off x="5308600" y="1373188"/>
            <a:ext cx="1698625" cy="190500"/>
            <a:chOff x="2352" y="2981"/>
            <a:chExt cx="1147" cy="302"/>
          </a:xfrm>
        </p:grpSpPr>
        <p:sp>
          <p:nvSpPr>
            <p:cNvPr id="26889" name="Freeform 183">
              <a:extLst>
                <a:ext uri="{FF2B5EF4-FFF2-40B4-BE49-F238E27FC236}">
                  <a16:creationId xmlns:a16="http://schemas.microsoft.com/office/drawing/2014/main" id="{C6D16F34-B13A-F543-B8E3-948625A947C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2" y="2981"/>
              <a:ext cx="1147" cy="302"/>
            </a:xfrm>
            <a:custGeom>
              <a:avLst/>
              <a:gdLst>
                <a:gd name="T0" fmla="*/ 0 w 1147"/>
                <a:gd name="T1" fmla="*/ 302 h 302"/>
                <a:gd name="T2" fmla="*/ 115 w 1147"/>
                <a:gd name="T3" fmla="*/ 259 h 302"/>
                <a:gd name="T4" fmla="*/ 235 w 1147"/>
                <a:gd name="T5" fmla="*/ 249 h 302"/>
                <a:gd name="T6" fmla="*/ 374 w 1147"/>
                <a:gd name="T7" fmla="*/ 264 h 302"/>
                <a:gd name="T8" fmla="*/ 523 w 1147"/>
                <a:gd name="T9" fmla="*/ 273 h 302"/>
                <a:gd name="T10" fmla="*/ 677 w 1147"/>
                <a:gd name="T11" fmla="*/ 254 h 302"/>
                <a:gd name="T12" fmla="*/ 773 w 1147"/>
                <a:gd name="T13" fmla="*/ 206 h 302"/>
                <a:gd name="T14" fmla="*/ 946 w 1147"/>
                <a:gd name="T15" fmla="*/ 110 h 302"/>
                <a:gd name="T16" fmla="*/ 1032 w 1147"/>
                <a:gd name="T17" fmla="*/ 48 h 302"/>
                <a:gd name="T18" fmla="*/ 1147 w 1147"/>
                <a:gd name="T19" fmla="*/ 0 h 3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7"/>
                <a:gd name="T31" fmla="*/ 0 h 302"/>
                <a:gd name="T32" fmla="*/ 1147 w 1147"/>
                <a:gd name="T33" fmla="*/ 302 h 30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7" h="302">
                  <a:moveTo>
                    <a:pt x="0" y="302"/>
                  </a:moveTo>
                  <a:lnTo>
                    <a:pt x="115" y="259"/>
                  </a:lnTo>
                  <a:lnTo>
                    <a:pt x="235" y="249"/>
                  </a:lnTo>
                  <a:lnTo>
                    <a:pt x="374" y="264"/>
                  </a:lnTo>
                  <a:lnTo>
                    <a:pt x="523" y="273"/>
                  </a:lnTo>
                  <a:lnTo>
                    <a:pt x="677" y="254"/>
                  </a:lnTo>
                  <a:lnTo>
                    <a:pt x="773" y="206"/>
                  </a:lnTo>
                  <a:lnTo>
                    <a:pt x="946" y="110"/>
                  </a:lnTo>
                  <a:lnTo>
                    <a:pt x="1032" y="48"/>
                  </a:lnTo>
                  <a:lnTo>
                    <a:pt x="1147" y="0"/>
                  </a:lnTo>
                </a:path>
              </a:pathLst>
            </a:custGeom>
            <a:noFill/>
            <a:ln w="19050">
              <a:solidFill>
                <a:srgbClr val="FF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CH" altLang="it-IT" sz="2400">
                <a:latin typeface="Times New Roman" panose="02020603050405020304" pitchFamily="18" charset="0"/>
              </a:endParaRPr>
            </a:p>
          </p:txBody>
        </p:sp>
        <p:sp>
          <p:nvSpPr>
            <p:cNvPr id="26890" name="Freeform 184">
              <a:extLst>
                <a:ext uri="{FF2B5EF4-FFF2-40B4-BE49-F238E27FC236}">
                  <a16:creationId xmlns:a16="http://schemas.microsoft.com/office/drawing/2014/main" id="{1947C496-D283-0247-92B0-25E366CA98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2" y="2981"/>
              <a:ext cx="1147" cy="302"/>
            </a:xfrm>
            <a:custGeom>
              <a:avLst/>
              <a:gdLst>
                <a:gd name="T0" fmla="*/ 0 w 1147"/>
                <a:gd name="T1" fmla="*/ 302 h 302"/>
                <a:gd name="T2" fmla="*/ 115 w 1147"/>
                <a:gd name="T3" fmla="*/ 259 h 302"/>
                <a:gd name="T4" fmla="*/ 235 w 1147"/>
                <a:gd name="T5" fmla="*/ 249 h 302"/>
                <a:gd name="T6" fmla="*/ 374 w 1147"/>
                <a:gd name="T7" fmla="*/ 264 h 302"/>
                <a:gd name="T8" fmla="*/ 523 w 1147"/>
                <a:gd name="T9" fmla="*/ 273 h 302"/>
                <a:gd name="T10" fmla="*/ 677 w 1147"/>
                <a:gd name="T11" fmla="*/ 254 h 302"/>
                <a:gd name="T12" fmla="*/ 773 w 1147"/>
                <a:gd name="T13" fmla="*/ 206 h 302"/>
                <a:gd name="T14" fmla="*/ 946 w 1147"/>
                <a:gd name="T15" fmla="*/ 110 h 302"/>
                <a:gd name="T16" fmla="*/ 1032 w 1147"/>
                <a:gd name="T17" fmla="*/ 48 h 302"/>
                <a:gd name="T18" fmla="*/ 1147 w 1147"/>
                <a:gd name="T19" fmla="*/ 0 h 3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7"/>
                <a:gd name="T31" fmla="*/ 0 h 302"/>
                <a:gd name="T32" fmla="*/ 1147 w 1147"/>
                <a:gd name="T33" fmla="*/ 302 h 30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7" h="302">
                  <a:moveTo>
                    <a:pt x="0" y="302"/>
                  </a:moveTo>
                  <a:lnTo>
                    <a:pt x="115" y="259"/>
                  </a:lnTo>
                  <a:lnTo>
                    <a:pt x="235" y="249"/>
                  </a:lnTo>
                  <a:lnTo>
                    <a:pt x="374" y="264"/>
                  </a:lnTo>
                  <a:lnTo>
                    <a:pt x="523" y="273"/>
                  </a:lnTo>
                  <a:lnTo>
                    <a:pt x="677" y="254"/>
                  </a:lnTo>
                  <a:lnTo>
                    <a:pt x="773" y="206"/>
                  </a:lnTo>
                  <a:lnTo>
                    <a:pt x="946" y="110"/>
                  </a:lnTo>
                  <a:lnTo>
                    <a:pt x="1032" y="48"/>
                  </a:lnTo>
                  <a:lnTo>
                    <a:pt x="1147" y="0"/>
                  </a:lnTo>
                </a:path>
              </a:pathLst>
            </a:custGeom>
            <a:noFill/>
            <a:ln w="19050">
              <a:solidFill>
                <a:srgbClr val="0000CC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CH" altLang="it-IT" sz="2400">
                <a:latin typeface="Times New Roman" panose="02020603050405020304" pitchFamily="18" charset="0"/>
              </a:endParaRPr>
            </a:p>
          </p:txBody>
        </p:sp>
      </p:grpSp>
      <p:sp>
        <p:nvSpPr>
          <p:cNvPr id="26702" name="Freeform 185">
            <a:extLst>
              <a:ext uri="{FF2B5EF4-FFF2-40B4-BE49-F238E27FC236}">
                <a16:creationId xmlns:a16="http://schemas.microsoft.com/office/drawing/2014/main" id="{740D1F84-8F8B-AC4D-B3F4-409CD1ABB937}"/>
              </a:ext>
            </a:extLst>
          </p:cNvPr>
          <p:cNvSpPr>
            <a:spLocks/>
          </p:cNvSpPr>
          <p:nvPr/>
        </p:nvSpPr>
        <p:spPr bwMode="auto">
          <a:xfrm rot="-7346967">
            <a:off x="5494338" y="1598613"/>
            <a:ext cx="1820862" cy="481012"/>
          </a:xfrm>
          <a:custGeom>
            <a:avLst/>
            <a:gdLst>
              <a:gd name="T0" fmla="*/ 0 w 1147"/>
              <a:gd name="T1" fmla="*/ 481012 h 302"/>
              <a:gd name="T2" fmla="*/ 182562 w 1147"/>
              <a:gd name="T3" fmla="*/ 412524 h 302"/>
              <a:gd name="T4" fmla="*/ 373062 w 1147"/>
              <a:gd name="T5" fmla="*/ 396596 h 302"/>
              <a:gd name="T6" fmla="*/ 593725 w 1147"/>
              <a:gd name="T7" fmla="*/ 420487 h 302"/>
              <a:gd name="T8" fmla="*/ 830262 w 1147"/>
              <a:gd name="T9" fmla="*/ 434822 h 302"/>
              <a:gd name="T10" fmla="*/ 1074737 w 1147"/>
              <a:gd name="T11" fmla="*/ 404560 h 302"/>
              <a:gd name="T12" fmla="*/ 1227137 w 1147"/>
              <a:gd name="T13" fmla="*/ 328107 h 302"/>
              <a:gd name="T14" fmla="*/ 1501774 w 1147"/>
              <a:gd name="T15" fmla="*/ 175203 h 302"/>
              <a:gd name="T16" fmla="*/ 1638300 w 1147"/>
              <a:gd name="T17" fmla="*/ 76452 h 302"/>
              <a:gd name="T18" fmla="*/ 1820862 w 1147"/>
              <a:gd name="T19" fmla="*/ 0 h 30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147"/>
              <a:gd name="T31" fmla="*/ 0 h 302"/>
              <a:gd name="T32" fmla="*/ 1147 w 1147"/>
              <a:gd name="T33" fmla="*/ 302 h 30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147" h="302">
                <a:moveTo>
                  <a:pt x="0" y="302"/>
                </a:moveTo>
                <a:lnTo>
                  <a:pt x="115" y="259"/>
                </a:lnTo>
                <a:lnTo>
                  <a:pt x="235" y="249"/>
                </a:lnTo>
                <a:lnTo>
                  <a:pt x="374" y="264"/>
                </a:lnTo>
                <a:lnTo>
                  <a:pt x="523" y="273"/>
                </a:lnTo>
                <a:lnTo>
                  <a:pt x="677" y="254"/>
                </a:lnTo>
                <a:lnTo>
                  <a:pt x="773" y="206"/>
                </a:lnTo>
                <a:lnTo>
                  <a:pt x="946" y="110"/>
                </a:lnTo>
                <a:lnTo>
                  <a:pt x="1032" y="48"/>
                </a:lnTo>
                <a:lnTo>
                  <a:pt x="1147" y="0"/>
                </a:lnTo>
              </a:path>
            </a:pathLst>
          </a:custGeom>
          <a:noFill/>
          <a:ln w="19050">
            <a:solidFill>
              <a:srgbClr val="FF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CH" altLang="it-IT" sz="2400">
              <a:latin typeface="Times New Roman" panose="02020603050405020304" pitchFamily="18" charset="0"/>
            </a:endParaRPr>
          </a:p>
        </p:txBody>
      </p:sp>
      <p:sp>
        <p:nvSpPr>
          <p:cNvPr id="26703" name="Freeform 186">
            <a:extLst>
              <a:ext uri="{FF2B5EF4-FFF2-40B4-BE49-F238E27FC236}">
                <a16:creationId xmlns:a16="http://schemas.microsoft.com/office/drawing/2014/main" id="{5FB20AD8-C632-8742-97D8-CA953F1D999D}"/>
              </a:ext>
            </a:extLst>
          </p:cNvPr>
          <p:cNvSpPr>
            <a:spLocks/>
          </p:cNvSpPr>
          <p:nvPr/>
        </p:nvSpPr>
        <p:spPr bwMode="auto">
          <a:xfrm rot="-7346967">
            <a:off x="5494338" y="1598613"/>
            <a:ext cx="1820862" cy="481012"/>
          </a:xfrm>
          <a:custGeom>
            <a:avLst/>
            <a:gdLst>
              <a:gd name="T0" fmla="*/ 0 w 1147"/>
              <a:gd name="T1" fmla="*/ 481012 h 302"/>
              <a:gd name="T2" fmla="*/ 182562 w 1147"/>
              <a:gd name="T3" fmla="*/ 412524 h 302"/>
              <a:gd name="T4" fmla="*/ 373062 w 1147"/>
              <a:gd name="T5" fmla="*/ 396596 h 302"/>
              <a:gd name="T6" fmla="*/ 593725 w 1147"/>
              <a:gd name="T7" fmla="*/ 420487 h 302"/>
              <a:gd name="T8" fmla="*/ 830262 w 1147"/>
              <a:gd name="T9" fmla="*/ 434822 h 302"/>
              <a:gd name="T10" fmla="*/ 1074737 w 1147"/>
              <a:gd name="T11" fmla="*/ 404560 h 302"/>
              <a:gd name="T12" fmla="*/ 1227137 w 1147"/>
              <a:gd name="T13" fmla="*/ 328107 h 302"/>
              <a:gd name="T14" fmla="*/ 1501774 w 1147"/>
              <a:gd name="T15" fmla="*/ 175203 h 302"/>
              <a:gd name="T16" fmla="*/ 1638300 w 1147"/>
              <a:gd name="T17" fmla="*/ 76452 h 302"/>
              <a:gd name="T18" fmla="*/ 1820862 w 1147"/>
              <a:gd name="T19" fmla="*/ 0 h 30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147"/>
              <a:gd name="T31" fmla="*/ 0 h 302"/>
              <a:gd name="T32" fmla="*/ 1147 w 1147"/>
              <a:gd name="T33" fmla="*/ 302 h 30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147" h="302">
                <a:moveTo>
                  <a:pt x="0" y="302"/>
                </a:moveTo>
                <a:lnTo>
                  <a:pt x="115" y="259"/>
                </a:lnTo>
                <a:lnTo>
                  <a:pt x="235" y="249"/>
                </a:lnTo>
                <a:lnTo>
                  <a:pt x="374" y="264"/>
                </a:lnTo>
                <a:lnTo>
                  <a:pt x="523" y="273"/>
                </a:lnTo>
                <a:lnTo>
                  <a:pt x="677" y="254"/>
                </a:lnTo>
                <a:lnTo>
                  <a:pt x="773" y="206"/>
                </a:lnTo>
                <a:lnTo>
                  <a:pt x="946" y="110"/>
                </a:lnTo>
                <a:lnTo>
                  <a:pt x="1032" y="48"/>
                </a:lnTo>
                <a:lnTo>
                  <a:pt x="1147" y="0"/>
                </a:lnTo>
              </a:path>
            </a:pathLst>
          </a:custGeom>
          <a:noFill/>
          <a:ln w="19050">
            <a:solidFill>
              <a:srgbClr val="0000CC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CH" altLang="it-IT" sz="2400">
              <a:latin typeface="Times New Roman" panose="02020603050405020304" pitchFamily="18" charset="0"/>
            </a:endParaRPr>
          </a:p>
        </p:txBody>
      </p:sp>
      <p:sp>
        <p:nvSpPr>
          <p:cNvPr id="26704" name="Freeform 187">
            <a:extLst>
              <a:ext uri="{FF2B5EF4-FFF2-40B4-BE49-F238E27FC236}">
                <a16:creationId xmlns:a16="http://schemas.microsoft.com/office/drawing/2014/main" id="{9301E5AF-134F-A942-863D-1C025DBCE6C2}"/>
              </a:ext>
            </a:extLst>
          </p:cNvPr>
          <p:cNvSpPr>
            <a:spLocks/>
          </p:cNvSpPr>
          <p:nvPr/>
        </p:nvSpPr>
        <p:spPr bwMode="auto">
          <a:xfrm rot="14253033" flipV="1">
            <a:off x="5453857" y="1342231"/>
            <a:ext cx="1820862" cy="682625"/>
          </a:xfrm>
          <a:custGeom>
            <a:avLst/>
            <a:gdLst>
              <a:gd name="T0" fmla="*/ 0 w 1147"/>
              <a:gd name="T1" fmla="*/ 682625 h 302"/>
              <a:gd name="T2" fmla="*/ 182562 w 1147"/>
              <a:gd name="T3" fmla="*/ 585430 h 302"/>
              <a:gd name="T4" fmla="*/ 373062 w 1147"/>
              <a:gd name="T5" fmla="*/ 562826 h 302"/>
              <a:gd name="T6" fmla="*/ 593725 w 1147"/>
              <a:gd name="T7" fmla="*/ 596732 h 302"/>
              <a:gd name="T8" fmla="*/ 830262 w 1147"/>
              <a:gd name="T9" fmla="*/ 617075 h 302"/>
              <a:gd name="T10" fmla="*/ 1074737 w 1147"/>
              <a:gd name="T11" fmla="*/ 574128 h 302"/>
              <a:gd name="T12" fmla="*/ 1227137 w 1147"/>
              <a:gd name="T13" fmla="*/ 465632 h 302"/>
              <a:gd name="T14" fmla="*/ 1501774 w 1147"/>
              <a:gd name="T15" fmla="*/ 248638 h 302"/>
              <a:gd name="T16" fmla="*/ 1638300 w 1147"/>
              <a:gd name="T17" fmla="*/ 108497 h 302"/>
              <a:gd name="T18" fmla="*/ 1820862 w 1147"/>
              <a:gd name="T19" fmla="*/ 0 h 30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147"/>
              <a:gd name="T31" fmla="*/ 0 h 302"/>
              <a:gd name="T32" fmla="*/ 1147 w 1147"/>
              <a:gd name="T33" fmla="*/ 302 h 30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147" h="302">
                <a:moveTo>
                  <a:pt x="0" y="302"/>
                </a:moveTo>
                <a:lnTo>
                  <a:pt x="115" y="259"/>
                </a:lnTo>
                <a:lnTo>
                  <a:pt x="235" y="249"/>
                </a:lnTo>
                <a:lnTo>
                  <a:pt x="374" y="264"/>
                </a:lnTo>
                <a:lnTo>
                  <a:pt x="523" y="273"/>
                </a:lnTo>
                <a:lnTo>
                  <a:pt x="677" y="254"/>
                </a:lnTo>
                <a:lnTo>
                  <a:pt x="773" y="206"/>
                </a:lnTo>
                <a:lnTo>
                  <a:pt x="946" y="110"/>
                </a:lnTo>
                <a:lnTo>
                  <a:pt x="1032" y="48"/>
                </a:lnTo>
                <a:lnTo>
                  <a:pt x="1147" y="0"/>
                </a:lnTo>
              </a:path>
            </a:pathLst>
          </a:custGeom>
          <a:noFill/>
          <a:ln w="19050">
            <a:solidFill>
              <a:srgbClr val="FF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CH" altLang="it-IT" sz="2400">
              <a:latin typeface="Times New Roman" panose="02020603050405020304" pitchFamily="18" charset="0"/>
            </a:endParaRPr>
          </a:p>
        </p:txBody>
      </p:sp>
      <p:sp>
        <p:nvSpPr>
          <p:cNvPr id="26705" name="Freeform 188">
            <a:extLst>
              <a:ext uri="{FF2B5EF4-FFF2-40B4-BE49-F238E27FC236}">
                <a16:creationId xmlns:a16="http://schemas.microsoft.com/office/drawing/2014/main" id="{77AF6EAC-7AAB-2940-8582-80138DC4238B}"/>
              </a:ext>
            </a:extLst>
          </p:cNvPr>
          <p:cNvSpPr>
            <a:spLocks/>
          </p:cNvSpPr>
          <p:nvPr/>
        </p:nvSpPr>
        <p:spPr bwMode="auto">
          <a:xfrm rot="14253033" flipV="1">
            <a:off x="5453857" y="1342231"/>
            <a:ext cx="1820862" cy="682625"/>
          </a:xfrm>
          <a:custGeom>
            <a:avLst/>
            <a:gdLst>
              <a:gd name="T0" fmla="*/ 0 w 1147"/>
              <a:gd name="T1" fmla="*/ 682625 h 302"/>
              <a:gd name="T2" fmla="*/ 182562 w 1147"/>
              <a:gd name="T3" fmla="*/ 585430 h 302"/>
              <a:gd name="T4" fmla="*/ 373062 w 1147"/>
              <a:gd name="T5" fmla="*/ 562826 h 302"/>
              <a:gd name="T6" fmla="*/ 593725 w 1147"/>
              <a:gd name="T7" fmla="*/ 596732 h 302"/>
              <a:gd name="T8" fmla="*/ 830262 w 1147"/>
              <a:gd name="T9" fmla="*/ 617075 h 302"/>
              <a:gd name="T10" fmla="*/ 1074737 w 1147"/>
              <a:gd name="T11" fmla="*/ 574128 h 302"/>
              <a:gd name="T12" fmla="*/ 1227137 w 1147"/>
              <a:gd name="T13" fmla="*/ 465632 h 302"/>
              <a:gd name="T14" fmla="*/ 1501774 w 1147"/>
              <a:gd name="T15" fmla="*/ 248638 h 302"/>
              <a:gd name="T16" fmla="*/ 1638300 w 1147"/>
              <a:gd name="T17" fmla="*/ 108497 h 302"/>
              <a:gd name="T18" fmla="*/ 1820862 w 1147"/>
              <a:gd name="T19" fmla="*/ 0 h 30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147"/>
              <a:gd name="T31" fmla="*/ 0 h 302"/>
              <a:gd name="T32" fmla="*/ 1147 w 1147"/>
              <a:gd name="T33" fmla="*/ 302 h 30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147" h="302">
                <a:moveTo>
                  <a:pt x="0" y="302"/>
                </a:moveTo>
                <a:lnTo>
                  <a:pt x="115" y="259"/>
                </a:lnTo>
                <a:lnTo>
                  <a:pt x="235" y="249"/>
                </a:lnTo>
                <a:lnTo>
                  <a:pt x="374" y="264"/>
                </a:lnTo>
                <a:lnTo>
                  <a:pt x="523" y="273"/>
                </a:lnTo>
                <a:lnTo>
                  <a:pt x="677" y="254"/>
                </a:lnTo>
                <a:lnTo>
                  <a:pt x="773" y="206"/>
                </a:lnTo>
                <a:lnTo>
                  <a:pt x="946" y="110"/>
                </a:lnTo>
                <a:lnTo>
                  <a:pt x="1032" y="48"/>
                </a:lnTo>
                <a:lnTo>
                  <a:pt x="1147" y="0"/>
                </a:lnTo>
              </a:path>
            </a:pathLst>
          </a:custGeom>
          <a:noFill/>
          <a:ln w="19050">
            <a:solidFill>
              <a:srgbClr val="0000CC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CH" altLang="it-IT" sz="2400">
              <a:latin typeface="Times New Roman" panose="02020603050405020304" pitchFamily="18" charset="0"/>
            </a:endParaRPr>
          </a:p>
        </p:txBody>
      </p:sp>
      <p:grpSp>
        <p:nvGrpSpPr>
          <p:cNvPr id="26706" name="Group 189">
            <a:extLst>
              <a:ext uri="{FF2B5EF4-FFF2-40B4-BE49-F238E27FC236}">
                <a16:creationId xmlns:a16="http://schemas.microsoft.com/office/drawing/2014/main" id="{10B90FA1-3290-B742-8EC2-A23EEA2D6BC0}"/>
              </a:ext>
            </a:extLst>
          </p:cNvPr>
          <p:cNvGrpSpPr>
            <a:grpSpLocks/>
          </p:cNvGrpSpPr>
          <p:nvPr/>
        </p:nvGrpSpPr>
        <p:grpSpPr bwMode="auto">
          <a:xfrm rot="1335099">
            <a:off x="6086475" y="720725"/>
            <a:ext cx="414338" cy="2006600"/>
            <a:chOff x="2711" y="2459"/>
            <a:chExt cx="261" cy="1264"/>
          </a:xfrm>
        </p:grpSpPr>
        <p:sp>
          <p:nvSpPr>
            <p:cNvPr id="26880" name="Freeform 190">
              <a:extLst>
                <a:ext uri="{FF2B5EF4-FFF2-40B4-BE49-F238E27FC236}">
                  <a16:creationId xmlns:a16="http://schemas.microsoft.com/office/drawing/2014/main" id="{C782C352-36E6-294F-97C6-55C505724B6D}"/>
                </a:ext>
              </a:extLst>
            </p:cNvPr>
            <p:cNvSpPr>
              <a:spLocks/>
            </p:cNvSpPr>
            <p:nvPr/>
          </p:nvSpPr>
          <p:spPr bwMode="auto">
            <a:xfrm rot="-2246298" flipH="1" flipV="1">
              <a:off x="2713" y="2459"/>
              <a:ext cx="194" cy="1264"/>
            </a:xfrm>
            <a:custGeom>
              <a:avLst/>
              <a:gdLst>
                <a:gd name="T0" fmla="*/ 89 w 166"/>
                <a:gd name="T1" fmla="*/ 184 h 1100"/>
                <a:gd name="T2" fmla="*/ 112 w 166"/>
                <a:gd name="T3" fmla="*/ 286 h 1100"/>
                <a:gd name="T4" fmla="*/ 89 w 166"/>
                <a:gd name="T5" fmla="*/ 381 h 1100"/>
                <a:gd name="T6" fmla="*/ 60 w 166"/>
                <a:gd name="T7" fmla="*/ 588 h 1100"/>
                <a:gd name="T8" fmla="*/ 89 w 166"/>
                <a:gd name="T9" fmla="*/ 772 h 1100"/>
                <a:gd name="T10" fmla="*/ 97 w 166"/>
                <a:gd name="T11" fmla="*/ 970 h 1100"/>
                <a:gd name="T12" fmla="*/ 51 w 166"/>
                <a:gd name="T13" fmla="*/ 1066 h 1100"/>
                <a:gd name="T14" fmla="*/ 0 w 166"/>
                <a:gd name="T15" fmla="*/ 1154 h 1100"/>
                <a:gd name="T16" fmla="*/ 75 w 166"/>
                <a:gd name="T17" fmla="*/ 1073 h 1100"/>
                <a:gd name="T18" fmla="*/ 75 w 166"/>
                <a:gd name="T19" fmla="*/ 1140 h 1100"/>
                <a:gd name="T20" fmla="*/ 104 w 166"/>
                <a:gd name="T21" fmla="*/ 1015 h 1100"/>
                <a:gd name="T22" fmla="*/ 179 w 166"/>
                <a:gd name="T23" fmla="*/ 1264 h 1100"/>
                <a:gd name="T24" fmla="*/ 141 w 166"/>
                <a:gd name="T25" fmla="*/ 1015 h 1100"/>
                <a:gd name="T26" fmla="*/ 119 w 166"/>
                <a:gd name="T27" fmla="*/ 883 h 1100"/>
                <a:gd name="T28" fmla="*/ 141 w 166"/>
                <a:gd name="T29" fmla="*/ 794 h 1100"/>
                <a:gd name="T30" fmla="*/ 141 w 166"/>
                <a:gd name="T31" fmla="*/ 654 h 1100"/>
                <a:gd name="T32" fmla="*/ 164 w 166"/>
                <a:gd name="T33" fmla="*/ 411 h 1100"/>
                <a:gd name="T34" fmla="*/ 141 w 166"/>
                <a:gd name="T35" fmla="*/ 257 h 1100"/>
                <a:gd name="T36" fmla="*/ 150 w 166"/>
                <a:gd name="T37" fmla="*/ 110 h 1100"/>
                <a:gd name="T38" fmla="*/ 194 w 166"/>
                <a:gd name="T39" fmla="*/ 0 h 1100"/>
                <a:gd name="T40" fmla="*/ 134 w 166"/>
                <a:gd name="T41" fmla="*/ 117 h 1100"/>
                <a:gd name="T42" fmla="*/ 112 w 166"/>
                <a:gd name="T43" fmla="*/ 37 h 1100"/>
                <a:gd name="T44" fmla="*/ 126 w 166"/>
                <a:gd name="T45" fmla="*/ 206 h 1100"/>
                <a:gd name="T46" fmla="*/ 75 w 166"/>
                <a:gd name="T47" fmla="*/ 139 h 1100"/>
                <a:gd name="T48" fmla="*/ 89 w 166"/>
                <a:gd name="T49" fmla="*/ 184 h 110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66"/>
                <a:gd name="T76" fmla="*/ 0 h 1100"/>
                <a:gd name="T77" fmla="*/ 166 w 166"/>
                <a:gd name="T78" fmla="*/ 1100 h 110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66" h="1100">
                  <a:moveTo>
                    <a:pt x="76" y="160"/>
                  </a:moveTo>
                  <a:lnTo>
                    <a:pt x="96" y="249"/>
                  </a:lnTo>
                  <a:lnTo>
                    <a:pt x="76" y="332"/>
                  </a:lnTo>
                  <a:lnTo>
                    <a:pt x="51" y="512"/>
                  </a:lnTo>
                  <a:lnTo>
                    <a:pt x="76" y="672"/>
                  </a:lnTo>
                  <a:lnTo>
                    <a:pt x="83" y="844"/>
                  </a:lnTo>
                  <a:lnTo>
                    <a:pt x="44" y="928"/>
                  </a:lnTo>
                  <a:lnTo>
                    <a:pt x="0" y="1004"/>
                  </a:lnTo>
                  <a:lnTo>
                    <a:pt x="64" y="934"/>
                  </a:lnTo>
                  <a:lnTo>
                    <a:pt x="64" y="992"/>
                  </a:lnTo>
                  <a:lnTo>
                    <a:pt x="89" y="883"/>
                  </a:lnTo>
                  <a:lnTo>
                    <a:pt x="153" y="1100"/>
                  </a:lnTo>
                  <a:lnTo>
                    <a:pt x="121" y="883"/>
                  </a:lnTo>
                  <a:lnTo>
                    <a:pt x="102" y="768"/>
                  </a:lnTo>
                  <a:lnTo>
                    <a:pt x="121" y="691"/>
                  </a:lnTo>
                  <a:lnTo>
                    <a:pt x="121" y="569"/>
                  </a:lnTo>
                  <a:lnTo>
                    <a:pt x="140" y="358"/>
                  </a:lnTo>
                  <a:lnTo>
                    <a:pt x="121" y="224"/>
                  </a:lnTo>
                  <a:lnTo>
                    <a:pt x="128" y="96"/>
                  </a:lnTo>
                  <a:lnTo>
                    <a:pt x="166" y="0"/>
                  </a:lnTo>
                  <a:lnTo>
                    <a:pt x="115" y="102"/>
                  </a:lnTo>
                  <a:lnTo>
                    <a:pt x="96" y="32"/>
                  </a:lnTo>
                  <a:lnTo>
                    <a:pt x="108" y="179"/>
                  </a:lnTo>
                  <a:lnTo>
                    <a:pt x="64" y="121"/>
                  </a:lnTo>
                  <a:lnTo>
                    <a:pt x="76" y="160"/>
                  </a:lnTo>
                  <a:close/>
                </a:path>
              </a:pathLst>
            </a:custGeom>
            <a:solidFill>
              <a:srgbClr val="0080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CH" altLang="it-IT" sz="2400">
                <a:latin typeface="Times New Roman" panose="02020603050405020304" pitchFamily="18" charset="0"/>
              </a:endParaRPr>
            </a:p>
          </p:txBody>
        </p:sp>
        <p:sp>
          <p:nvSpPr>
            <p:cNvPr id="26881" name="Freeform 191">
              <a:extLst>
                <a:ext uri="{FF2B5EF4-FFF2-40B4-BE49-F238E27FC236}">
                  <a16:creationId xmlns:a16="http://schemas.microsoft.com/office/drawing/2014/main" id="{D129C18F-554F-6A40-AD48-83C7BE018510}"/>
                </a:ext>
              </a:extLst>
            </p:cNvPr>
            <p:cNvSpPr>
              <a:spLocks/>
            </p:cNvSpPr>
            <p:nvPr/>
          </p:nvSpPr>
          <p:spPr bwMode="auto">
            <a:xfrm rot="2722113">
              <a:off x="2813" y="3159"/>
              <a:ext cx="89" cy="53"/>
            </a:xfrm>
            <a:custGeom>
              <a:avLst/>
              <a:gdLst>
                <a:gd name="T0" fmla="*/ 3 w 77"/>
                <a:gd name="T1" fmla="*/ 0 h 45"/>
                <a:gd name="T2" fmla="*/ 0 w 77"/>
                <a:gd name="T3" fmla="*/ 24 h 45"/>
                <a:gd name="T4" fmla="*/ 22 w 77"/>
                <a:gd name="T5" fmla="*/ 38 h 45"/>
                <a:gd name="T6" fmla="*/ 59 w 77"/>
                <a:gd name="T7" fmla="*/ 49 h 45"/>
                <a:gd name="T8" fmla="*/ 89 w 77"/>
                <a:gd name="T9" fmla="*/ 53 h 45"/>
                <a:gd name="T10" fmla="*/ 89 w 77"/>
                <a:gd name="T11" fmla="*/ 27 h 45"/>
                <a:gd name="T12" fmla="*/ 66 w 77"/>
                <a:gd name="T13" fmla="*/ 8 h 45"/>
                <a:gd name="T14" fmla="*/ 3 w 77"/>
                <a:gd name="T15" fmla="*/ 0 h 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7"/>
                <a:gd name="T25" fmla="*/ 0 h 45"/>
                <a:gd name="T26" fmla="*/ 77 w 77"/>
                <a:gd name="T27" fmla="*/ 45 h 4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7" h="45">
                  <a:moveTo>
                    <a:pt x="3" y="0"/>
                  </a:moveTo>
                  <a:lnTo>
                    <a:pt x="0" y="20"/>
                  </a:lnTo>
                  <a:lnTo>
                    <a:pt x="19" y="32"/>
                  </a:lnTo>
                  <a:lnTo>
                    <a:pt x="51" y="42"/>
                  </a:lnTo>
                  <a:lnTo>
                    <a:pt x="77" y="45"/>
                  </a:lnTo>
                  <a:lnTo>
                    <a:pt x="77" y="23"/>
                  </a:lnTo>
                  <a:lnTo>
                    <a:pt x="57" y="7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CH" altLang="it-IT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26882" name="Group 192">
              <a:extLst>
                <a:ext uri="{FF2B5EF4-FFF2-40B4-BE49-F238E27FC236}">
                  <a16:creationId xmlns:a16="http://schemas.microsoft.com/office/drawing/2014/main" id="{F185D421-0846-D74B-8E54-3180E56E8DA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11" y="2996"/>
              <a:ext cx="118" cy="126"/>
              <a:chOff x="2711" y="2996"/>
              <a:chExt cx="118" cy="126"/>
            </a:xfrm>
          </p:grpSpPr>
          <p:sp>
            <p:nvSpPr>
              <p:cNvPr id="26887" name="Line 193">
                <a:extLst>
                  <a:ext uri="{FF2B5EF4-FFF2-40B4-BE49-F238E27FC236}">
                    <a16:creationId xmlns:a16="http://schemas.microsoft.com/office/drawing/2014/main" id="{E432FF74-062F-924A-B96C-3D7D820B95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11" y="2996"/>
                <a:ext cx="85" cy="111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6888" name="Line 194">
                <a:extLst>
                  <a:ext uri="{FF2B5EF4-FFF2-40B4-BE49-F238E27FC236}">
                    <a16:creationId xmlns:a16="http://schemas.microsoft.com/office/drawing/2014/main" id="{E92A5F46-5982-4641-B699-E496665A86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61" y="3034"/>
                <a:ext cx="68" cy="88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  <p:grpSp>
          <p:nvGrpSpPr>
            <p:cNvPr id="26883" name="Group 195">
              <a:extLst>
                <a:ext uri="{FF2B5EF4-FFF2-40B4-BE49-F238E27FC236}">
                  <a16:creationId xmlns:a16="http://schemas.microsoft.com/office/drawing/2014/main" id="{598F4E7E-BAE4-784F-88FF-F42DC92F447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3" y="3248"/>
              <a:ext cx="89" cy="106"/>
              <a:chOff x="2883" y="3248"/>
              <a:chExt cx="89" cy="106"/>
            </a:xfrm>
          </p:grpSpPr>
          <p:sp>
            <p:nvSpPr>
              <p:cNvPr id="26884" name="Line 196">
                <a:extLst>
                  <a:ext uri="{FF2B5EF4-FFF2-40B4-BE49-F238E27FC236}">
                    <a16:creationId xmlns:a16="http://schemas.microsoft.com/office/drawing/2014/main" id="{ED351518-D123-734B-9086-0727A7570F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5350">
                <a:off x="2883" y="3248"/>
                <a:ext cx="80" cy="106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6885" name="Line 197">
                <a:extLst>
                  <a:ext uri="{FF2B5EF4-FFF2-40B4-BE49-F238E27FC236}">
                    <a16:creationId xmlns:a16="http://schemas.microsoft.com/office/drawing/2014/main" id="{B3C2B257-58E8-E44F-BFB6-E25E1E1EBD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5350">
                <a:off x="2907" y="3248"/>
                <a:ext cx="65" cy="88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6886" name="Line 198">
                <a:extLst>
                  <a:ext uri="{FF2B5EF4-FFF2-40B4-BE49-F238E27FC236}">
                    <a16:creationId xmlns:a16="http://schemas.microsoft.com/office/drawing/2014/main" id="{6B91CF45-3538-C040-B4F4-6680992E3F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5350">
                <a:off x="2933" y="3253"/>
                <a:ext cx="26" cy="38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</p:grpSp>
      <p:grpSp>
        <p:nvGrpSpPr>
          <p:cNvPr id="26707" name="Group 199">
            <a:extLst>
              <a:ext uri="{FF2B5EF4-FFF2-40B4-BE49-F238E27FC236}">
                <a16:creationId xmlns:a16="http://schemas.microsoft.com/office/drawing/2014/main" id="{8FA390D6-92A9-AA4B-97E0-B914EA7A4FF5}"/>
              </a:ext>
            </a:extLst>
          </p:cNvPr>
          <p:cNvGrpSpPr>
            <a:grpSpLocks/>
          </p:cNvGrpSpPr>
          <p:nvPr/>
        </p:nvGrpSpPr>
        <p:grpSpPr bwMode="auto">
          <a:xfrm rot="12460876" flipV="1">
            <a:off x="5476875" y="1506538"/>
            <a:ext cx="1698625" cy="190500"/>
            <a:chOff x="2352" y="2981"/>
            <a:chExt cx="1147" cy="302"/>
          </a:xfrm>
        </p:grpSpPr>
        <p:sp>
          <p:nvSpPr>
            <p:cNvPr id="26878" name="Freeform 200">
              <a:extLst>
                <a:ext uri="{FF2B5EF4-FFF2-40B4-BE49-F238E27FC236}">
                  <a16:creationId xmlns:a16="http://schemas.microsoft.com/office/drawing/2014/main" id="{3C6B98F2-C904-7742-AA19-10E11252697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2" y="2981"/>
              <a:ext cx="1147" cy="302"/>
            </a:xfrm>
            <a:custGeom>
              <a:avLst/>
              <a:gdLst>
                <a:gd name="T0" fmla="*/ 0 w 1147"/>
                <a:gd name="T1" fmla="*/ 302 h 302"/>
                <a:gd name="T2" fmla="*/ 115 w 1147"/>
                <a:gd name="T3" fmla="*/ 259 h 302"/>
                <a:gd name="T4" fmla="*/ 235 w 1147"/>
                <a:gd name="T5" fmla="*/ 249 h 302"/>
                <a:gd name="T6" fmla="*/ 374 w 1147"/>
                <a:gd name="T7" fmla="*/ 264 h 302"/>
                <a:gd name="T8" fmla="*/ 523 w 1147"/>
                <a:gd name="T9" fmla="*/ 273 h 302"/>
                <a:gd name="T10" fmla="*/ 677 w 1147"/>
                <a:gd name="T11" fmla="*/ 254 h 302"/>
                <a:gd name="T12" fmla="*/ 773 w 1147"/>
                <a:gd name="T13" fmla="*/ 206 h 302"/>
                <a:gd name="T14" fmla="*/ 946 w 1147"/>
                <a:gd name="T15" fmla="*/ 110 h 302"/>
                <a:gd name="T16" fmla="*/ 1032 w 1147"/>
                <a:gd name="T17" fmla="*/ 48 h 302"/>
                <a:gd name="T18" fmla="*/ 1147 w 1147"/>
                <a:gd name="T19" fmla="*/ 0 h 3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7"/>
                <a:gd name="T31" fmla="*/ 0 h 302"/>
                <a:gd name="T32" fmla="*/ 1147 w 1147"/>
                <a:gd name="T33" fmla="*/ 302 h 30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7" h="302">
                  <a:moveTo>
                    <a:pt x="0" y="302"/>
                  </a:moveTo>
                  <a:lnTo>
                    <a:pt x="115" y="259"/>
                  </a:lnTo>
                  <a:lnTo>
                    <a:pt x="235" y="249"/>
                  </a:lnTo>
                  <a:lnTo>
                    <a:pt x="374" y="264"/>
                  </a:lnTo>
                  <a:lnTo>
                    <a:pt x="523" y="273"/>
                  </a:lnTo>
                  <a:lnTo>
                    <a:pt x="677" y="254"/>
                  </a:lnTo>
                  <a:lnTo>
                    <a:pt x="773" y="206"/>
                  </a:lnTo>
                  <a:lnTo>
                    <a:pt x="946" y="110"/>
                  </a:lnTo>
                  <a:lnTo>
                    <a:pt x="1032" y="48"/>
                  </a:lnTo>
                  <a:lnTo>
                    <a:pt x="1147" y="0"/>
                  </a:lnTo>
                </a:path>
              </a:pathLst>
            </a:custGeom>
            <a:noFill/>
            <a:ln w="19050">
              <a:solidFill>
                <a:srgbClr val="FF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CH" altLang="it-IT" sz="2400">
                <a:latin typeface="Times New Roman" panose="02020603050405020304" pitchFamily="18" charset="0"/>
              </a:endParaRPr>
            </a:p>
          </p:txBody>
        </p:sp>
        <p:sp>
          <p:nvSpPr>
            <p:cNvPr id="26879" name="Freeform 201">
              <a:extLst>
                <a:ext uri="{FF2B5EF4-FFF2-40B4-BE49-F238E27FC236}">
                  <a16:creationId xmlns:a16="http://schemas.microsoft.com/office/drawing/2014/main" id="{BF144CEF-C2DE-ED4D-955C-6649D8C274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2" y="2981"/>
              <a:ext cx="1147" cy="302"/>
            </a:xfrm>
            <a:custGeom>
              <a:avLst/>
              <a:gdLst>
                <a:gd name="T0" fmla="*/ 0 w 1147"/>
                <a:gd name="T1" fmla="*/ 302 h 302"/>
                <a:gd name="T2" fmla="*/ 115 w 1147"/>
                <a:gd name="T3" fmla="*/ 259 h 302"/>
                <a:gd name="T4" fmla="*/ 235 w 1147"/>
                <a:gd name="T5" fmla="*/ 249 h 302"/>
                <a:gd name="T6" fmla="*/ 374 w 1147"/>
                <a:gd name="T7" fmla="*/ 264 h 302"/>
                <a:gd name="T8" fmla="*/ 523 w 1147"/>
                <a:gd name="T9" fmla="*/ 273 h 302"/>
                <a:gd name="T10" fmla="*/ 677 w 1147"/>
                <a:gd name="T11" fmla="*/ 254 h 302"/>
                <a:gd name="T12" fmla="*/ 773 w 1147"/>
                <a:gd name="T13" fmla="*/ 206 h 302"/>
                <a:gd name="T14" fmla="*/ 946 w 1147"/>
                <a:gd name="T15" fmla="*/ 110 h 302"/>
                <a:gd name="T16" fmla="*/ 1032 w 1147"/>
                <a:gd name="T17" fmla="*/ 48 h 302"/>
                <a:gd name="T18" fmla="*/ 1147 w 1147"/>
                <a:gd name="T19" fmla="*/ 0 h 3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7"/>
                <a:gd name="T31" fmla="*/ 0 h 302"/>
                <a:gd name="T32" fmla="*/ 1147 w 1147"/>
                <a:gd name="T33" fmla="*/ 302 h 30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7" h="302">
                  <a:moveTo>
                    <a:pt x="0" y="302"/>
                  </a:moveTo>
                  <a:lnTo>
                    <a:pt x="115" y="259"/>
                  </a:lnTo>
                  <a:lnTo>
                    <a:pt x="235" y="249"/>
                  </a:lnTo>
                  <a:lnTo>
                    <a:pt x="374" y="264"/>
                  </a:lnTo>
                  <a:lnTo>
                    <a:pt x="523" y="273"/>
                  </a:lnTo>
                  <a:lnTo>
                    <a:pt x="677" y="254"/>
                  </a:lnTo>
                  <a:lnTo>
                    <a:pt x="773" y="206"/>
                  </a:lnTo>
                  <a:lnTo>
                    <a:pt x="946" y="110"/>
                  </a:lnTo>
                  <a:lnTo>
                    <a:pt x="1032" y="48"/>
                  </a:lnTo>
                  <a:lnTo>
                    <a:pt x="1147" y="0"/>
                  </a:lnTo>
                </a:path>
              </a:pathLst>
            </a:custGeom>
            <a:noFill/>
            <a:ln w="19050">
              <a:solidFill>
                <a:srgbClr val="0000CC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CH" altLang="it-IT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26708" name="Group 202">
            <a:extLst>
              <a:ext uri="{FF2B5EF4-FFF2-40B4-BE49-F238E27FC236}">
                <a16:creationId xmlns:a16="http://schemas.microsoft.com/office/drawing/2014/main" id="{086EC4EE-2B46-534F-A166-B6291214EACB}"/>
              </a:ext>
            </a:extLst>
          </p:cNvPr>
          <p:cNvGrpSpPr>
            <a:grpSpLocks/>
          </p:cNvGrpSpPr>
          <p:nvPr/>
        </p:nvGrpSpPr>
        <p:grpSpPr bwMode="auto">
          <a:xfrm rot="10876921" flipV="1">
            <a:off x="5676900" y="1470025"/>
            <a:ext cx="1820863" cy="684213"/>
            <a:chOff x="2352" y="2981"/>
            <a:chExt cx="1147" cy="302"/>
          </a:xfrm>
        </p:grpSpPr>
        <p:sp>
          <p:nvSpPr>
            <p:cNvPr id="26876" name="Freeform 203">
              <a:extLst>
                <a:ext uri="{FF2B5EF4-FFF2-40B4-BE49-F238E27FC236}">
                  <a16:creationId xmlns:a16="http://schemas.microsoft.com/office/drawing/2014/main" id="{0693A274-01A5-AD41-9C13-D6CE793B82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2" y="2981"/>
              <a:ext cx="1147" cy="302"/>
            </a:xfrm>
            <a:custGeom>
              <a:avLst/>
              <a:gdLst>
                <a:gd name="T0" fmla="*/ 0 w 1147"/>
                <a:gd name="T1" fmla="*/ 302 h 302"/>
                <a:gd name="T2" fmla="*/ 115 w 1147"/>
                <a:gd name="T3" fmla="*/ 259 h 302"/>
                <a:gd name="T4" fmla="*/ 235 w 1147"/>
                <a:gd name="T5" fmla="*/ 249 h 302"/>
                <a:gd name="T6" fmla="*/ 374 w 1147"/>
                <a:gd name="T7" fmla="*/ 264 h 302"/>
                <a:gd name="T8" fmla="*/ 523 w 1147"/>
                <a:gd name="T9" fmla="*/ 273 h 302"/>
                <a:gd name="T10" fmla="*/ 677 w 1147"/>
                <a:gd name="T11" fmla="*/ 254 h 302"/>
                <a:gd name="T12" fmla="*/ 773 w 1147"/>
                <a:gd name="T13" fmla="*/ 206 h 302"/>
                <a:gd name="T14" fmla="*/ 946 w 1147"/>
                <a:gd name="T15" fmla="*/ 110 h 302"/>
                <a:gd name="T16" fmla="*/ 1032 w 1147"/>
                <a:gd name="T17" fmla="*/ 48 h 302"/>
                <a:gd name="T18" fmla="*/ 1147 w 1147"/>
                <a:gd name="T19" fmla="*/ 0 h 3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7"/>
                <a:gd name="T31" fmla="*/ 0 h 302"/>
                <a:gd name="T32" fmla="*/ 1147 w 1147"/>
                <a:gd name="T33" fmla="*/ 302 h 30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7" h="302">
                  <a:moveTo>
                    <a:pt x="0" y="302"/>
                  </a:moveTo>
                  <a:lnTo>
                    <a:pt x="115" y="259"/>
                  </a:lnTo>
                  <a:lnTo>
                    <a:pt x="235" y="249"/>
                  </a:lnTo>
                  <a:lnTo>
                    <a:pt x="374" y="264"/>
                  </a:lnTo>
                  <a:lnTo>
                    <a:pt x="523" y="273"/>
                  </a:lnTo>
                  <a:lnTo>
                    <a:pt x="677" y="254"/>
                  </a:lnTo>
                  <a:lnTo>
                    <a:pt x="773" y="206"/>
                  </a:lnTo>
                  <a:lnTo>
                    <a:pt x="946" y="110"/>
                  </a:lnTo>
                  <a:lnTo>
                    <a:pt x="1032" y="48"/>
                  </a:lnTo>
                  <a:lnTo>
                    <a:pt x="1147" y="0"/>
                  </a:lnTo>
                </a:path>
              </a:pathLst>
            </a:custGeom>
            <a:noFill/>
            <a:ln w="19050">
              <a:solidFill>
                <a:srgbClr val="FF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CH" altLang="it-IT" sz="2400">
                <a:latin typeface="Times New Roman" panose="02020603050405020304" pitchFamily="18" charset="0"/>
              </a:endParaRPr>
            </a:p>
          </p:txBody>
        </p:sp>
        <p:sp>
          <p:nvSpPr>
            <p:cNvPr id="26877" name="Freeform 204">
              <a:extLst>
                <a:ext uri="{FF2B5EF4-FFF2-40B4-BE49-F238E27FC236}">
                  <a16:creationId xmlns:a16="http://schemas.microsoft.com/office/drawing/2014/main" id="{77559360-3771-B944-BF23-016DD87675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2" y="2981"/>
              <a:ext cx="1147" cy="302"/>
            </a:xfrm>
            <a:custGeom>
              <a:avLst/>
              <a:gdLst>
                <a:gd name="T0" fmla="*/ 0 w 1147"/>
                <a:gd name="T1" fmla="*/ 302 h 302"/>
                <a:gd name="T2" fmla="*/ 115 w 1147"/>
                <a:gd name="T3" fmla="*/ 259 h 302"/>
                <a:gd name="T4" fmla="*/ 235 w 1147"/>
                <a:gd name="T5" fmla="*/ 249 h 302"/>
                <a:gd name="T6" fmla="*/ 374 w 1147"/>
                <a:gd name="T7" fmla="*/ 264 h 302"/>
                <a:gd name="T8" fmla="*/ 523 w 1147"/>
                <a:gd name="T9" fmla="*/ 273 h 302"/>
                <a:gd name="T10" fmla="*/ 677 w 1147"/>
                <a:gd name="T11" fmla="*/ 254 h 302"/>
                <a:gd name="T12" fmla="*/ 773 w 1147"/>
                <a:gd name="T13" fmla="*/ 206 h 302"/>
                <a:gd name="T14" fmla="*/ 946 w 1147"/>
                <a:gd name="T15" fmla="*/ 110 h 302"/>
                <a:gd name="T16" fmla="*/ 1032 w 1147"/>
                <a:gd name="T17" fmla="*/ 48 h 302"/>
                <a:gd name="T18" fmla="*/ 1147 w 1147"/>
                <a:gd name="T19" fmla="*/ 0 h 3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7"/>
                <a:gd name="T31" fmla="*/ 0 h 302"/>
                <a:gd name="T32" fmla="*/ 1147 w 1147"/>
                <a:gd name="T33" fmla="*/ 302 h 30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7" h="302">
                  <a:moveTo>
                    <a:pt x="0" y="302"/>
                  </a:moveTo>
                  <a:lnTo>
                    <a:pt x="115" y="259"/>
                  </a:lnTo>
                  <a:lnTo>
                    <a:pt x="235" y="249"/>
                  </a:lnTo>
                  <a:lnTo>
                    <a:pt x="374" y="264"/>
                  </a:lnTo>
                  <a:lnTo>
                    <a:pt x="523" y="273"/>
                  </a:lnTo>
                  <a:lnTo>
                    <a:pt x="677" y="254"/>
                  </a:lnTo>
                  <a:lnTo>
                    <a:pt x="773" y="206"/>
                  </a:lnTo>
                  <a:lnTo>
                    <a:pt x="946" y="110"/>
                  </a:lnTo>
                  <a:lnTo>
                    <a:pt x="1032" y="48"/>
                  </a:lnTo>
                  <a:lnTo>
                    <a:pt x="1147" y="0"/>
                  </a:lnTo>
                </a:path>
              </a:pathLst>
            </a:custGeom>
            <a:noFill/>
            <a:ln w="19050">
              <a:solidFill>
                <a:srgbClr val="0000CC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CH" altLang="it-IT" sz="2400">
                <a:latin typeface="Times New Roman" panose="02020603050405020304" pitchFamily="18" charset="0"/>
              </a:endParaRPr>
            </a:p>
          </p:txBody>
        </p:sp>
      </p:grpSp>
      <p:sp>
        <p:nvSpPr>
          <p:cNvPr id="26709" name="Freeform 205">
            <a:extLst>
              <a:ext uri="{FF2B5EF4-FFF2-40B4-BE49-F238E27FC236}">
                <a16:creationId xmlns:a16="http://schemas.microsoft.com/office/drawing/2014/main" id="{79B599A9-C610-2F49-AB9F-1CD8E6063F69}"/>
              </a:ext>
            </a:extLst>
          </p:cNvPr>
          <p:cNvSpPr>
            <a:spLocks/>
          </p:cNvSpPr>
          <p:nvPr/>
        </p:nvSpPr>
        <p:spPr bwMode="auto">
          <a:xfrm rot="-4387625">
            <a:off x="6786562" y="852488"/>
            <a:ext cx="804863" cy="1544638"/>
          </a:xfrm>
          <a:custGeom>
            <a:avLst/>
            <a:gdLst>
              <a:gd name="T0" fmla="*/ 804863 w 507"/>
              <a:gd name="T1" fmla="*/ 0 h 973"/>
              <a:gd name="T2" fmla="*/ 731838 w 507"/>
              <a:gd name="T3" fmla="*/ 206375 h 973"/>
              <a:gd name="T4" fmla="*/ 611188 w 507"/>
              <a:gd name="T5" fmla="*/ 388938 h 973"/>
              <a:gd name="T6" fmla="*/ 438150 w 507"/>
              <a:gd name="T7" fmla="*/ 574675 h 973"/>
              <a:gd name="T8" fmla="*/ 261938 w 507"/>
              <a:gd name="T9" fmla="*/ 779463 h 973"/>
              <a:gd name="T10" fmla="*/ 115888 w 507"/>
              <a:gd name="T11" fmla="*/ 1019175 h 973"/>
              <a:gd name="T12" fmla="*/ 69850 w 507"/>
              <a:gd name="T13" fmla="*/ 1204913 h 973"/>
              <a:gd name="T14" fmla="*/ 0 w 507"/>
              <a:gd name="T15" fmla="*/ 1544638 h 97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07"/>
              <a:gd name="T25" fmla="*/ 0 h 973"/>
              <a:gd name="T26" fmla="*/ 507 w 507"/>
              <a:gd name="T27" fmla="*/ 973 h 97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07" h="973">
                <a:moveTo>
                  <a:pt x="507" y="0"/>
                </a:moveTo>
                <a:lnTo>
                  <a:pt x="461" y="130"/>
                </a:lnTo>
                <a:lnTo>
                  <a:pt x="385" y="245"/>
                </a:lnTo>
                <a:lnTo>
                  <a:pt x="276" y="362"/>
                </a:lnTo>
                <a:lnTo>
                  <a:pt x="165" y="491"/>
                </a:lnTo>
                <a:lnTo>
                  <a:pt x="73" y="642"/>
                </a:lnTo>
                <a:lnTo>
                  <a:pt x="44" y="759"/>
                </a:lnTo>
                <a:lnTo>
                  <a:pt x="0" y="973"/>
                </a:lnTo>
              </a:path>
            </a:pathLst>
          </a:custGeom>
          <a:noFill/>
          <a:ln w="19050">
            <a:solidFill>
              <a:srgbClr val="FF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CH" altLang="it-IT" sz="2400">
              <a:latin typeface="Times New Roman" panose="02020603050405020304" pitchFamily="18" charset="0"/>
            </a:endParaRPr>
          </a:p>
        </p:txBody>
      </p:sp>
      <p:sp>
        <p:nvSpPr>
          <p:cNvPr id="26710" name="Freeform 206">
            <a:extLst>
              <a:ext uri="{FF2B5EF4-FFF2-40B4-BE49-F238E27FC236}">
                <a16:creationId xmlns:a16="http://schemas.microsoft.com/office/drawing/2014/main" id="{F59E61D7-D9C5-CE46-A586-39FEE19AAEEA}"/>
              </a:ext>
            </a:extLst>
          </p:cNvPr>
          <p:cNvSpPr>
            <a:spLocks/>
          </p:cNvSpPr>
          <p:nvPr/>
        </p:nvSpPr>
        <p:spPr bwMode="auto">
          <a:xfrm rot="-4387625">
            <a:off x="6786562" y="852488"/>
            <a:ext cx="804863" cy="1544638"/>
          </a:xfrm>
          <a:custGeom>
            <a:avLst/>
            <a:gdLst>
              <a:gd name="T0" fmla="*/ 804863 w 507"/>
              <a:gd name="T1" fmla="*/ 0 h 973"/>
              <a:gd name="T2" fmla="*/ 731838 w 507"/>
              <a:gd name="T3" fmla="*/ 206375 h 973"/>
              <a:gd name="T4" fmla="*/ 611188 w 507"/>
              <a:gd name="T5" fmla="*/ 388938 h 973"/>
              <a:gd name="T6" fmla="*/ 438150 w 507"/>
              <a:gd name="T7" fmla="*/ 574675 h 973"/>
              <a:gd name="T8" fmla="*/ 261938 w 507"/>
              <a:gd name="T9" fmla="*/ 779463 h 973"/>
              <a:gd name="T10" fmla="*/ 115888 w 507"/>
              <a:gd name="T11" fmla="*/ 1019175 h 973"/>
              <a:gd name="T12" fmla="*/ 69850 w 507"/>
              <a:gd name="T13" fmla="*/ 1204913 h 973"/>
              <a:gd name="T14" fmla="*/ 0 w 507"/>
              <a:gd name="T15" fmla="*/ 1544638 h 97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07"/>
              <a:gd name="T25" fmla="*/ 0 h 973"/>
              <a:gd name="T26" fmla="*/ 507 w 507"/>
              <a:gd name="T27" fmla="*/ 973 h 97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07" h="973">
                <a:moveTo>
                  <a:pt x="507" y="0"/>
                </a:moveTo>
                <a:lnTo>
                  <a:pt x="461" y="130"/>
                </a:lnTo>
                <a:lnTo>
                  <a:pt x="385" y="245"/>
                </a:lnTo>
                <a:lnTo>
                  <a:pt x="276" y="362"/>
                </a:lnTo>
                <a:lnTo>
                  <a:pt x="165" y="491"/>
                </a:lnTo>
                <a:lnTo>
                  <a:pt x="73" y="642"/>
                </a:lnTo>
                <a:lnTo>
                  <a:pt x="44" y="759"/>
                </a:lnTo>
                <a:lnTo>
                  <a:pt x="0" y="973"/>
                </a:lnTo>
              </a:path>
            </a:pathLst>
          </a:custGeom>
          <a:noFill/>
          <a:ln w="19050">
            <a:solidFill>
              <a:srgbClr val="0000CC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CH" altLang="it-IT" sz="2400">
              <a:latin typeface="Times New Roman" panose="02020603050405020304" pitchFamily="18" charset="0"/>
            </a:endParaRPr>
          </a:p>
        </p:txBody>
      </p:sp>
      <p:grpSp>
        <p:nvGrpSpPr>
          <p:cNvPr id="26711" name="Group 207">
            <a:extLst>
              <a:ext uri="{FF2B5EF4-FFF2-40B4-BE49-F238E27FC236}">
                <a16:creationId xmlns:a16="http://schemas.microsoft.com/office/drawing/2014/main" id="{5E7AD22C-ADE9-4245-9F07-A0D3D6225C61}"/>
              </a:ext>
            </a:extLst>
          </p:cNvPr>
          <p:cNvGrpSpPr>
            <a:grpSpLocks/>
          </p:cNvGrpSpPr>
          <p:nvPr/>
        </p:nvGrpSpPr>
        <p:grpSpPr bwMode="auto">
          <a:xfrm rot="-4387625">
            <a:off x="6442075" y="339726"/>
            <a:ext cx="344487" cy="544512"/>
            <a:chOff x="1520" y="2464"/>
            <a:chExt cx="739" cy="893"/>
          </a:xfrm>
        </p:grpSpPr>
        <p:sp>
          <p:nvSpPr>
            <p:cNvPr id="26869" name="Freeform 208">
              <a:extLst>
                <a:ext uri="{FF2B5EF4-FFF2-40B4-BE49-F238E27FC236}">
                  <a16:creationId xmlns:a16="http://schemas.microsoft.com/office/drawing/2014/main" id="{8515438A-63D3-E64F-97CA-498A295042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0" y="2464"/>
              <a:ext cx="739" cy="893"/>
            </a:xfrm>
            <a:custGeom>
              <a:avLst/>
              <a:gdLst>
                <a:gd name="T0" fmla="*/ 173 w 739"/>
                <a:gd name="T1" fmla="*/ 106 h 893"/>
                <a:gd name="T2" fmla="*/ 122 w 739"/>
                <a:gd name="T3" fmla="*/ 163 h 893"/>
                <a:gd name="T4" fmla="*/ 83 w 739"/>
                <a:gd name="T5" fmla="*/ 224 h 893"/>
                <a:gd name="T6" fmla="*/ 58 w 739"/>
                <a:gd name="T7" fmla="*/ 304 h 893"/>
                <a:gd name="T8" fmla="*/ 54 w 739"/>
                <a:gd name="T9" fmla="*/ 429 h 893"/>
                <a:gd name="T10" fmla="*/ 0 w 739"/>
                <a:gd name="T11" fmla="*/ 525 h 893"/>
                <a:gd name="T12" fmla="*/ 0 w 739"/>
                <a:gd name="T13" fmla="*/ 656 h 893"/>
                <a:gd name="T14" fmla="*/ 61 w 739"/>
                <a:gd name="T15" fmla="*/ 803 h 893"/>
                <a:gd name="T16" fmla="*/ 157 w 739"/>
                <a:gd name="T17" fmla="*/ 864 h 893"/>
                <a:gd name="T18" fmla="*/ 288 w 739"/>
                <a:gd name="T19" fmla="*/ 893 h 893"/>
                <a:gd name="T20" fmla="*/ 448 w 739"/>
                <a:gd name="T21" fmla="*/ 893 h 893"/>
                <a:gd name="T22" fmla="*/ 547 w 739"/>
                <a:gd name="T23" fmla="*/ 864 h 893"/>
                <a:gd name="T24" fmla="*/ 646 w 739"/>
                <a:gd name="T25" fmla="*/ 781 h 893"/>
                <a:gd name="T26" fmla="*/ 698 w 739"/>
                <a:gd name="T27" fmla="*/ 682 h 893"/>
                <a:gd name="T28" fmla="*/ 714 w 739"/>
                <a:gd name="T29" fmla="*/ 608 h 893"/>
                <a:gd name="T30" fmla="*/ 736 w 739"/>
                <a:gd name="T31" fmla="*/ 522 h 893"/>
                <a:gd name="T32" fmla="*/ 739 w 739"/>
                <a:gd name="T33" fmla="*/ 422 h 893"/>
                <a:gd name="T34" fmla="*/ 723 w 739"/>
                <a:gd name="T35" fmla="*/ 304 h 893"/>
                <a:gd name="T36" fmla="*/ 685 w 739"/>
                <a:gd name="T37" fmla="*/ 214 h 893"/>
                <a:gd name="T38" fmla="*/ 630 w 739"/>
                <a:gd name="T39" fmla="*/ 160 h 893"/>
                <a:gd name="T40" fmla="*/ 579 w 739"/>
                <a:gd name="T41" fmla="*/ 93 h 893"/>
                <a:gd name="T42" fmla="*/ 477 w 739"/>
                <a:gd name="T43" fmla="*/ 13 h 893"/>
                <a:gd name="T44" fmla="*/ 419 w 739"/>
                <a:gd name="T45" fmla="*/ 0 h 893"/>
                <a:gd name="T46" fmla="*/ 349 w 739"/>
                <a:gd name="T47" fmla="*/ 3 h 893"/>
                <a:gd name="T48" fmla="*/ 288 w 739"/>
                <a:gd name="T49" fmla="*/ 22 h 893"/>
                <a:gd name="T50" fmla="*/ 234 w 739"/>
                <a:gd name="T51" fmla="*/ 54 h 893"/>
                <a:gd name="T52" fmla="*/ 173 w 739"/>
                <a:gd name="T53" fmla="*/ 106 h 89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739"/>
                <a:gd name="T82" fmla="*/ 0 h 893"/>
                <a:gd name="T83" fmla="*/ 739 w 739"/>
                <a:gd name="T84" fmla="*/ 893 h 893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739" h="893">
                  <a:moveTo>
                    <a:pt x="173" y="106"/>
                  </a:moveTo>
                  <a:lnTo>
                    <a:pt x="122" y="163"/>
                  </a:lnTo>
                  <a:lnTo>
                    <a:pt x="83" y="224"/>
                  </a:lnTo>
                  <a:lnTo>
                    <a:pt x="58" y="304"/>
                  </a:lnTo>
                  <a:lnTo>
                    <a:pt x="54" y="429"/>
                  </a:lnTo>
                  <a:lnTo>
                    <a:pt x="0" y="525"/>
                  </a:lnTo>
                  <a:lnTo>
                    <a:pt x="0" y="656"/>
                  </a:lnTo>
                  <a:lnTo>
                    <a:pt x="61" y="803"/>
                  </a:lnTo>
                  <a:lnTo>
                    <a:pt x="157" y="864"/>
                  </a:lnTo>
                  <a:lnTo>
                    <a:pt x="288" y="893"/>
                  </a:lnTo>
                  <a:lnTo>
                    <a:pt x="448" y="893"/>
                  </a:lnTo>
                  <a:lnTo>
                    <a:pt x="547" y="864"/>
                  </a:lnTo>
                  <a:lnTo>
                    <a:pt x="646" y="781"/>
                  </a:lnTo>
                  <a:lnTo>
                    <a:pt x="698" y="682"/>
                  </a:lnTo>
                  <a:lnTo>
                    <a:pt x="714" y="608"/>
                  </a:lnTo>
                  <a:lnTo>
                    <a:pt x="736" y="522"/>
                  </a:lnTo>
                  <a:lnTo>
                    <a:pt x="739" y="422"/>
                  </a:lnTo>
                  <a:lnTo>
                    <a:pt x="723" y="304"/>
                  </a:lnTo>
                  <a:lnTo>
                    <a:pt x="685" y="214"/>
                  </a:lnTo>
                  <a:lnTo>
                    <a:pt x="630" y="160"/>
                  </a:lnTo>
                  <a:lnTo>
                    <a:pt x="579" y="93"/>
                  </a:lnTo>
                  <a:lnTo>
                    <a:pt x="477" y="13"/>
                  </a:lnTo>
                  <a:lnTo>
                    <a:pt x="419" y="0"/>
                  </a:lnTo>
                  <a:lnTo>
                    <a:pt x="349" y="3"/>
                  </a:lnTo>
                  <a:lnTo>
                    <a:pt x="288" y="22"/>
                  </a:lnTo>
                  <a:lnTo>
                    <a:pt x="234" y="54"/>
                  </a:lnTo>
                  <a:lnTo>
                    <a:pt x="173" y="106"/>
                  </a:lnTo>
                  <a:close/>
                </a:path>
              </a:pathLst>
            </a:custGeom>
            <a:gradFill rotWithShape="0">
              <a:gsLst>
                <a:gs pos="0">
                  <a:srgbClr val="763535"/>
                </a:gs>
                <a:gs pos="50000">
                  <a:srgbClr val="FF7373"/>
                </a:gs>
                <a:gs pos="100000">
                  <a:srgbClr val="763535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CH" altLang="it-IT" sz="2400">
                <a:latin typeface="Times New Roman" panose="02020603050405020304" pitchFamily="18" charset="0"/>
              </a:endParaRPr>
            </a:p>
          </p:txBody>
        </p:sp>
        <p:sp>
          <p:nvSpPr>
            <p:cNvPr id="26870" name="Freeform 209">
              <a:extLst>
                <a:ext uri="{FF2B5EF4-FFF2-40B4-BE49-F238E27FC236}">
                  <a16:creationId xmlns:a16="http://schemas.microsoft.com/office/drawing/2014/main" id="{04825845-46E2-ED46-81FF-491E55552B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9" y="2643"/>
              <a:ext cx="691" cy="682"/>
            </a:xfrm>
            <a:custGeom>
              <a:avLst/>
              <a:gdLst>
                <a:gd name="T0" fmla="*/ 112 w 691"/>
                <a:gd name="T1" fmla="*/ 39 h 682"/>
                <a:gd name="T2" fmla="*/ 67 w 691"/>
                <a:gd name="T3" fmla="*/ 99 h 682"/>
                <a:gd name="T4" fmla="*/ 61 w 691"/>
                <a:gd name="T5" fmla="*/ 163 h 682"/>
                <a:gd name="T6" fmla="*/ 58 w 691"/>
                <a:gd name="T7" fmla="*/ 256 h 682"/>
                <a:gd name="T8" fmla="*/ 26 w 691"/>
                <a:gd name="T9" fmla="*/ 298 h 682"/>
                <a:gd name="T10" fmla="*/ 7 w 691"/>
                <a:gd name="T11" fmla="*/ 355 h 682"/>
                <a:gd name="T12" fmla="*/ 0 w 691"/>
                <a:gd name="T13" fmla="*/ 426 h 682"/>
                <a:gd name="T14" fmla="*/ 29 w 691"/>
                <a:gd name="T15" fmla="*/ 531 h 682"/>
                <a:gd name="T16" fmla="*/ 71 w 691"/>
                <a:gd name="T17" fmla="*/ 602 h 682"/>
                <a:gd name="T18" fmla="*/ 138 w 691"/>
                <a:gd name="T19" fmla="*/ 647 h 682"/>
                <a:gd name="T20" fmla="*/ 205 w 691"/>
                <a:gd name="T21" fmla="*/ 663 h 682"/>
                <a:gd name="T22" fmla="*/ 327 w 691"/>
                <a:gd name="T23" fmla="*/ 682 h 682"/>
                <a:gd name="T24" fmla="*/ 445 w 691"/>
                <a:gd name="T25" fmla="*/ 669 h 682"/>
                <a:gd name="T26" fmla="*/ 531 w 691"/>
                <a:gd name="T27" fmla="*/ 637 h 682"/>
                <a:gd name="T28" fmla="*/ 624 w 691"/>
                <a:gd name="T29" fmla="*/ 560 h 682"/>
                <a:gd name="T30" fmla="*/ 659 w 691"/>
                <a:gd name="T31" fmla="*/ 458 h 682"/>
                <a:gd name="T32" fmla="*/ 679 w 691"/>
                <a:gd name="T33" fmla="*/ 378 h 682"/>
                <a:gd name="T34" fmla="*/ 691 w 691"/>
                <a:gd name="T35" fmla="*/ 266 h 682"/>
                <a:gd name="T36" fmla="*/ 682 w 691"/>
                <a:gd name="T37" fmla="*/ 183 h 682"/>
                <a:gd name="T38" fmla="*/ 663 w 691"/>
                <a:gd name="T39" fmla="*/ 112 h 682"/>
                <a:gd name="T40" fmla="*/ 634 w 691"/>
                <a:gd name="T41" fmla="*/ 67 h 682"/>
                <a:gd name="T42" fmla="*/ 567 w 691"/>
                <a:gd name="T43" fmla="*/ 39 h 682"/>
                <a:gd name="T44" fmla="*/ 499 w 691"/>
                <a:gd name="T45" fmla="*/ 7 h 682"/>
                <a:gd name="T46" fmla="*/ 352 w 691"/>
                <a:gd name="T47" fmla="*/ 0 h 682"/>
                <a:gd name="T48" fmla="*/ 263 w 691"/>
                <a:gd name="T49" fmla="*/ 0 h 682"/>
                <a:gd name="T50" fmla="*/ 186 w 691"/>
                <a:gd name="T51" fmla="*/ 7 h 682"/>
                <a:gd name="T52" fmla="*/ 112 w 691"/>
                <a:gd name="T53" fmla="*/ 39 h 68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91"/>
                <a:gd name="T82" fmla="*/ 0 h 682"/>
                <a:gd name="T83" fmla="*/ 691 w 691"/>
                <a:gd name="T84" fmla="*/ 682 h 68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91" h="682">
                  <a:moveTo>
                    <a:pt x="112" y="39"/>
                  </a:moveTo>
                  <a:lnTo>
                    <a:pt x="67" y="99"/>
                  </a:lnTo>
                  <a:lnTo>
                    <a:pt x="61" y="163"/>
                  </a:lnTo>
                  <a:lnTo>
                    <a:pt x="58" y="256"/>
                  </a:lnTo>
                  <a:lnTo>
                    <a:pt x="26" y="298"/>
                  </a:lnTo>
                  <a:lnTo>
                    <a:pt x="7" y="355"/>
                  </a:lnTo>
                  <a:lnTo>
                    <a:pt x="0" y="426"/>
                  </a:lnTo>
                  <a:lnTo>
                    <a:pt x="29" y="531"/>
                  </a:lnTo>
                  <a:lnTo>
                    <a:pt x="71" y="602"/>
                  </a:lnTo>
                  <a:lnTo>
                    <a:pt x="138" y="647"/>
                  </a:lnTo>
                  <a:lnTo>
                    <a:pt x="205" y="663"/>
                  </a:lnTo>
                  <a:lnTo>
                    <a:pt x="327" y="682"/>
                  </a:lnTo>
                  <a:lnTo>
                    <a:pt x="445" y="669"/>
                  </a:lnTo>
                  <a:lnTo>
                    <a:pt x="531" y="637"/>
                  </a:lnTo>
                  <a:lnTo>
                    <a:pt x="624" y="560"/>
                  </a:lnTo>
                  <a:lnTo>
                    <a:pt x="659" y="458"/>
                  </a:lnTo>
                  <a:lnTo>
                    <a:pt x="679" y="378"/>
                  </a:lnTo>
                  <a:lnTo>
                    <a:pt x="691" y="266"/>
                  </a:lnTo>
                  <a:lnTo>
                    <a:pt x="682" y="183"/>
                  </a:lnTo>
                  <a:lnTo>
                    <a:pt x="663" y="112"/>
                  </a:lnTo>
                  <a:lnTo>
                    <a:pt x="634" y="67"/>
                  </a:lnTo>
                  <a:lnTo>
                    <a:pt x="567" y="39"/>
                  </a:lnTo>
                  <a:lnTo>
                    <a:pt x="499" y="7"/>
                  </a:lnTo>
                  <a:lnTo>
                    <a:pt x="352" y="0"/>
                  </a:lnTo>
                  <a:lnTo>
                    <a:pt x="263" y="0"/>
                  </a:lnTo>
                  <a:lnTo>
                    <a:pt x="186" y="7"/>
                  </a:lnTo>
                  <a:lnTo>
                    <a:pt x="112" y="39"/>
                  </a:lnTo>
                  <a:close/>
                </a:path>
              </a:pathLst>
            </a:custGeom>
            <a:gradFill rotWithShape="0">
              <a:gsLst>
                <a:gs pos="0">
                  <a:srgbClr val="FFFF99"/>
                </a:gs>
                <a:gs pos="50000">
                  <a:srgbClr val="FFFFDD"/>
                </a:gs>
                <a:gs pos="100000">
                  <a:srgbClr val="FFFF99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CH" altLang="it-IT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26871" name="Group 210">
              <a:extLst>
                <a:ext uri="{FF2B5EF4-FFF2-40B4-BE49-F238E27FC236}">
                  <a16:creationId xmlns:a16="http://schemas.microsoft.com/office/drawing/2014/main" id="{6504AF27-AC15-6342-B0EF-AE7A0A4B1F9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69" y="2676"/>
              <a:ext cx="396" cy="591"/>
              <a:chOff x="1645" y="2714"/>
              <a:chExt cx="351" cy="553"/>
            </a:xfrm>
          </p:grpSpPr>
          <p:sp>
            <p:nvSpPr>
              <p:cNvPr id="26873" name="Freeform 211">
                <a:extLst>
                  <a:ext uri="{FF2B5EF4-FFF2-40B4-BE49-F238E27FC236}">
                    <a16:creationId xmlns:a16="http://schemas.microsoft.com/office/drawing/2014/main" id="{81970FCE-B0C0-B947-95A7-7BF2948037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45" y="2714"/>
                <a:ext cx="351" cy="553"/>
              </a:xfrm>
              <a:custGeom>
                <a:avLst/>
                <a:gdLst>
                  <a:gd name="T0" fmla="*/ 148 w 425"/>
                  <a:gd name="T1" fmla="*/ 6 h 553"/>
                  <a:gd name="T2" fmla="*/ 77 w 425"/>
                  <a:gd name="T3" fmla="*/ 35 h 553"/>
                  <a:gd name="T4" fmla="*/ 45 w 425"/>
                  <a:gd name="T5" fmla="*/ 70 h 553"/>
                  <a:gd name="T6" fmla="*/ 7 w 425"/>
                  <a:gd name="T7" fmla="*/ 176 h 553"/>
                  <a:gd name="T8" fmla="*/ 0 w 425"/>
                  <a:gd name="T9" fmla="*/ 256 h 553"/>
                  <a:gd name="T10" fmla="*/ 11 w 425"/>
                  <a:gd name="T11" fmla="*/ 336 h 553"/>
                  <a:gd name="T12" fmla="*/ 34 w 425"/>
                  <a:gd name="T13" fmla="*/ 432 h 553"/>
                  <a:gd name="T14" fmla="*/ 71 w 425"/>
                  <a:gd name="T15" fmla="*/ 505 h 553"/>
                  <a:gd name="T16" fmla="*/ 135 w 425"/>
                  <a:gd name="T17" fmla="*/ 540 h 553"/>
                  <a:gd name="T18" fmla="*/ 183 w 425"/>
                  <a:gd name="T19" fmla="*/ 553 h 553"/>
                  <a:gd name="T20" fmla="*/ 235 w 425"/>
                  <a:gd name="T21" fmla="*/ 553 h 553"/>
                  <a:gd name="T22" fmla="*/ 301 w 425"/>
                  <a:gd name="T23" fmla="*/ 518 h 553"/>
                  <a:gd name="T24" fmla="*/ 344 w 425"/>
                  <a:gd name="T25" fmla="*/ 441 h 553"/>
                  <a:gd name="T26" fmla="*/ 351 w 425"/>
                  <a:gd name="T27" fmla="*/ 374 h 553"/>
                  <a:gd name="T28" fmla="*/ 333 w 425"/>
                  <a:gd name="T29" fmla="*/ 281 h 553"/>
                  <a:gd name="T30" fmla="*/ 320 w 425"/>
                  <a:gd name="T31" fmla="*/ 192 h 553"/>
                  <a:gd name="T32" fmla="*/ 306 w 425"/>
                  <a:gd name="T33" fmla="*/ 131 h 553"/>
                  <a:gd name="T34" fmla="*/ 288 w 425"/>
                  <a:gd name="T35" fmla="*/ 67 h 553"/>
                  <a:gd name="T36" fmla="*/ 243 w 425"/>
                  <a:gd name="T37" fmla="*/ 9 h 553"/>
                  <a:gd name="T38" fmla="*/ 192 w 425"/>
                  <a:gd name="T39" fmla="*/ 0 h 553"/>
                  <a:gd name="T40" fmla="*/ 148 w 425"/>
                  <a:gd name="T41" fmla="*/ 6 h 55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25"/>
                  <a:gd name="T64" fmla="*/ 0 h 553"/>
                  <a:gd name="T65" fmla="*/ 425 w 425"/>
                  <a:gd name="T66" fmla="*/ 553 h 55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25" h="553">
                    <a:moveTo>
                      <a:pt x="179" y="6"/>
                    </a:moveTo>
                    <a:lnTo>
                      <a:pt x="93" y="35"/>
                    </a:lnTo>
                    <a:lnTo>
                      <a:pt x="54" y="70"/>
                    </a:lnTo>
                    <a:lnTo>
                      <a:pt x="9" y="176"/>
                    </a:lnTo>
                    <a:lnTo>
                      <a:pt x="0" y="256"/>
                    </a:lnTo>
                    <a:lnTo>
                      <a:pt x="13" y="336"/>
                    </a:lnTo>
                    <a:lnTo>
                      <a:pt x="41" y="432"/>
                    </a:lnTo>
                    <a:lnTo>
                      <a:pt x="86" y="505"/>
                    </a:lnTo>
                    <a:lnTo>
                      <a:pt x="163" y="540"/>
                    </a:lnTo>
                    <a:lnTo>
                      <a:pt x="221" y="553"/>
                    </a:lnTo>
                    <a:lnTo>
                      <a:pt x="285" y="553"/>
                    </a:lnTo>
                    <a:lnTo>
                      <a:pt x="365" y="518"/>
                    </a:lnTo>
                    <a:lnTo>
                      <a:pt x="416" y="441"/>
                    </a:lnTo>
                    <a:lnTo>
                      <a:pt x="425" y="374"/>
                    </a:lnTo>
                    <a:lnTo>
                      <a:pt x="403" y="281"/>
                    </a:lnTo>
                    <a:lnTo>
                      <a:pt x="387" y="192"/>
                    </a:lnTo>
                    <a:lnTo>
                      <a:pt x="371" y="131"/>
                    </a:lnTo>
                    <a:lnTo>
                      <a:pt x="349" y="67"/>
                    </a:lnTo>
                    <a:lnTo>
                      <a:pt x="294" y="9"/>
                    </a:lnTo>
                    <a:lnTo>
                      <a:pt x="233" y="0"/>
                    </a:lnTo>
                    <a:lnTo>
                      <a:pt x="179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761800"/>
                  </a:gs>
                  <a:gs pos="50000">
                    <a:srgbClr val="FF3300"/>
                  </a:gs>
                  <a:gs pos="100000">
                    <a:srgbClr val="761800"/>
                  </a:gs>
                </a:gsLst>
                <a:lin ang="189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CH" altLang="it-IT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874" name="Freeform 212">
                <a:extLst>
                  <a:ext uri="{FF2B5EF4-FFF2-40B4-BE49-F238E27FC236}">
                    <a16:creationId xmlns:a16="http://schemas.microsoft.com/office/drawing/2014/main" id="{9E3FBBE5-E55E-994D-B67C-33AFEA1E15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82" y="2766"/>
                <a:ext cx="157" cy="435"/>
              </a:xfrm>
              <a:custGeom>
                <a:avLst/>
                <a:gdLst>
                  <a:gd name="T0" fmla="*/ 71 w 157"/>
                  <a:gd name="T1" fmla="*/ 3 h 384"/>
                  <a:gd name="T2" fmla="*/ 23 w 157"/>
                  <a:gd name="T3" fmla="*/ 0 h 384"/>
                  <a:gd name="T4" fmla="*/ 10 w 157"/>
                  <a:gd name="T5" fmla="*/ 22 h 384"/>
                  <a:gd name="T6" fmla="*/ 4 w 157"/>
                  <a:gd name="T7" fmla="*/ 58 h 384"/>
                  <a:gd name="T8" fmla="*/ 0 w 157"/>
                  <a:gd name="T9" fmla="*/ 123 h 384"/>
                  <a:gd name="T10" fmla="*/ 7 w 157"/>
                  <a:gd name="T11" fmla="*/ 203 h 384"/>
                  <a:gd name="T12" fmla="*/ 23 w 157"/>
                  <a:gd name="T13" fmla="*/ 290 h 384"/>
                  <a:gd name="T14" fmla="*/ 48 w 157"/>
                  <a:gd name="T15" fmla="*/ 348 h 384"/>
                  <a:gd name="T16" fmla="*/ 93 w 157"/>
                  <a:gd name="T17" fmla="*/ 399 h 384"/>
                  <a:gd name="T18" fmla="*/ 132 w 157"/>
                  <a:gd name="T19" fmla="*/ 435 h 384"/>
                  <a:gd name="T20" fmla="*/ 157 w 157"/>
                  <a:gd name="T21" fmla="*/ 370 h 384"/>
                  <a:gd name="T22" fmla="*/ 141 w 157"/>
                  <a:gd name="T23" fmla="*/ 290 h 384"/>
                  <a:gd name="T24" fmla="*/ 116 w 157"/>
                  <a:gd name="T25" fmla="*/ 199 h 384"/>
                  <a:gd name="T26" fmla="*/ 100 w 157"/>
                  <a:gd name="T27" fmla="*/ 127 h 384"/>
                  <a:gd name="T28" fmla="*/ 93 w 157"/>
                  <a:gd name="T29" fmla="*/ 54 h 384"/>
                  <a:gd name="T30" fmla="*/ 71 w 157"/>
                  <a:gd name="T31" fmla="*/ 3 h 38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57"/>
                  <a:gd name="T49" fmla="*/ 0 h 384"/>
                  <a:gd name="T50" fmla="*/ 157 w 157"/>
                  <a:gd name="T51" fmla="*/ 384 h 38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57" h="384">
                    <a:moveTo>
                      <a:pt x="71" y="3"/>
                    </a:moveTo>
                    <a:lnTo>
                      <a:pt x="23" y="0"/>
                    </a:lnTo>
                    <a:lnTo>
                      <a:pt x="10" y="19"/>
                    </a:lnTo>
                    <a:lnTo>
                      <a:pt x="4" y="51"/>
                    </a:lnTo>
                    <a:lnTo>
                      <a:pt x="0" y="109"/>
                    </a:lnTo>
                    <a:lnTo>
                      <a:pt x="7" y="179"/>
                    </a:lnTo>
                    <a:lnTo>
                      <a:pt x="23" y="256"/>
                    </a:lnTo>
                    <a:lnTo>
                      <a:pt x="48" y="307"/>
                    </a:lnTo>
                    <a:lnTo>
                      <a:pt x="93" y="352"/>
                    </a:lnTo>
                    <a:lnTo>
                      <a:pt x="132" y="384"/>
                    </a:lnTo>
                    <a:lnTo>
                      <a:pt x="157" y="327"/>
                    </a:lnTo>
                    <a:lnTo>
                      <a:pt x="141" y="256"/>
                    </a:lnTo>
                    <a:lnTo>
                      <a:pt x="116" y="176"/>
                    </a:lnTo>
                    <a:lnTo>
                      <a:pt x="100" y="112"/>
                    </a:lnTo>
                    <a:lnTo>
                      <a:pt x="93" y="48"/>
                    </a:lnTo>
                    <a:lnTo>
                      <a:pt x="71" y="3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CEC2"/>
                  </a:gs>
                  <a:gs pos="100000">
                    <a:srgbClr val="FF3300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CH" altLang="it-IT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875" name="Freeform 213">
                <a:extLst>
                  <a:ext uri="{FF2B5EF4-FFF2-40B4-BE49-F238E27FC236}">
                    <a16:creationId xmlns:a16="http://schemas.microsoft.com/office/drawing/2014/main" id="{21A27194-2559-2949-A358-0C4A1D0F2E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89" y="2774"/>
                <a:ext cx="144" cy="402"/>
              </a:xfrm>
              <a:custGeom>
                <a:avLst/>
                <a:gdLst>
                  <a:gd name="T0" fmla="*/ 70 w 144"/>
                  <a:gd name="T1" fmla="*/ 14 h 355"/>
                  <a:gd name="T2" fmla="*/ 54 w 144"/>
                  <a:gd name="T3" fmla="*/ 0 h 355"/>
                  <a:gd name="T4" fmla="*/ 13 w 144"/>
                  <a:gd name="T5" fmla="*/ 14 h 355"/>
                  <a:gd name="T6" fmla="*/ 0 w 144"/>
                  <a:gd name="T7" fmla="*/ 54 h 355"/>
                  <a:gd name="T8" fmla="*/ 6 w 144"/>
                  <a:gd name="T9" fmla="*/ 101 h 355"/>
                  <a:gd name="T10" fmla="*/ 9 w 144"/>
                  <a:gd name="T11" fmla="*/ 140 h 355"/>
                  <a:gd name="T12" fmla="*/ 19 w 144"/>
                  <a:gd name="T13" fmla="*/ 188 h 355"/>
                  <a:gd name="T14" fmla="*/ 19 w 144"/>
                  <a:gd name="T15" fmla="*/ 260 h 355"/>
                  <a:gd name="T16" fmla="*/ 25 w 144"/>
                  <a:gd name="T17" fmla="*/ 326 h 355"/>
                  <a:gd name="T18" fmla="*/ 67 w 144"/>
                  <a:gd name="T19" fmla="*/ 380 h 355"/>
                  <a:gd name="T20" fmla="*/ 109 w 144"/>
                  <a:gd name="T21" fmla="*/ 402 h 355"/>
                  <a:gd name="T22" fmla="*/ 137 w 144"/>
                  <a:gd name="T23" fmla="*/ 394 h 355"/>
                  <a:gd name="T24" fmla="*/ 144 w 144"/>
                  <a:gd name="T25" fmla="*/ 344 h 35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44"/>
                  <a:gd name="T40" fmla="*/ 0 h 355"/>
                  <a:gd name="T41" fmla="*/ 144 w 144"/>
                  <a:gd name="T42" fmla="*/ 355 h 35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44" h="355">
                    <a:moveTo>
                      <a:pt x="70" y="12"/>
                    </a:moveTo>
                    <a:lnTo>
                      <a:pt x="54" y="0"/>
                    </a:lnTo>
                    <a:lnTo>
                      <a:pt x="13" y="12"/>
                    </a:lnTo>
                    <a:lnTo>
                      <a:pt x="0" y="48"/>
                    </a:lnTo>
                    <a:lnTo>
                      <a:pt x="6" y="89"/>
                    </a:lnTo>
                    <a:lnTo>
                      <a:pt x="9" y="124"/>
                    </a:lnTo>
                    <a:lnTo>
                      <a:pt x="19" y="166"/>
                    </a:lnTo>
                    <a:lnTo>
                      <a:pt x="19" y="230"/>
                    </a:lnTo>
                    <a:lnTo>
                      <a:pt x="25" y="288"/>
                    </a:lnTo>
                    <a:lnTo>
                      <a:pt x="67" y="336"/>
                    </a:lnTo>
                    <a:lnTo>
                      <a:pt x="109" y="355"/>
                    </a:lnTo>
                    <a:lnTo>
                      <a:pt x="137" y="348"/>
                    </a:lnTo>
                    <a:lnTo>
                      <a:pt x="144" y="304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CH" altLang="it-IT" sz="240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26872" name="Freeform 214">
              <a:extLst>
                <a:ext uri="{FF2B5EF4-FFF2-40B4-BE49-F238E27FC236}">
                  <a16:creationId xmlns:a16="http://schemas.microsoft.com/office/drawing/2014/main" id="{CB78F854-D30F-C64F-B918-82D77184E4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9" y="2505"/>
              <a:ext cx="339" cy="120"/>
            </a:xfrm>
            <a:custGeom>
              <a:avLst/>
              <a:gdLst>
                <a:gd name="T0" fmla="*/ 0 w 339"/>
                <a:gd name="T1" fmla="*/ 75 h 120"/>
                <a:gd name="T2" fmla="*/ 22 w 339"/>
                <a:gd name="T3" fmla="*/ 53 h 120"/>
                <a:gd name="T4" fmla="*/ 61 w 339"/>
                <a:gd name="T5" fmla="*/ 26 h 120"/>
                <a:gd name="T6" fmla="*/ 114 w 339"/>
                <a:gd name="T7" fmla="*/ 15 h 120"/>
                <a:gd name="T8" fmla="*/ 172 w 339"/>
                <a:gd name="T9" fmla="*/ 0 h 120"/>
                <a:gd name="T10" fmla="*/ 232 w 339"/>
                <a:gd name="T11" fmla="*/ 10 h 120"/>
                <a:gd name="T12" fmla="*/ 281 w 339"/>
                <a:gd name="T13" fmla="*/ 21 h 120"/>
                <a:gd name="T14" fmla="*/ 323 w 339"/>
                <a:gd name="T15" fmla="*/ 48 h 120"/>
                <a:gd name="T16" fmla="*/ 339 w 339"/>
                <a:gd name="T17" fmla="*/ 89 h 120"/>
                <a:gd name="T18" fmla="*/ 323 w 339"/>
                <a:gd name="T19" fmla="*/ 112 h 120"/>
                <a:gd name="T20" fmla="*/ 284 w 339"/>
                <a:gd name="T21" fmla="*/ 120 h 120"/>
                <a:gd name="T22" fmla="*/ 204 w 339"/>
                <a:gd name="T23" fmla="*/ 115 h 120"/>
                <a:gd name="T24" fmla="*/ 101 w 339"/>
                <a:gd name="T25" fmla="*/ 102 h 120"/>
                <a:gd name="T26" fmla="*/ 29 w 339"/>
                <a:gd name="T27" fmla="*/ 113 h 120"/>
                <a:gd name="T28" fmla="*/ 9 w 339"/>
                <a:gd name="T29" fmla="*/ 109 h 120"/>
                <a:gd name="T30" fmla="*/ 0 w 339"/>
                <a:gd name="T31" fmla="*/ 75 h 12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39"/>
                <a:gd name="T49" fmla="*/ 0 h 120"/>
                <a:gd name="T50" fmla="*/ 339 w 339"/>
                <a:gd name="T51" fmla="*/ 120 h 12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39" h="120">
                  <a:moveTo>
                    <a:pt x="0" y="75"/>
                  </a:moveTo>
                  <a:lnTo>
                    <a:pt x="22" y="53"/>
                  </a:lnTo>
                  <a:lnTo>
                    <a:pt x="61" y="26"/>
                  </a:lnTo>
                  <a:lnTo>
                    <a:pt x="114" y="15"/>
                  </a:lnTo>
                  <a:lnTo>
                    <a:pt x="172" y="0"/>
                  </a:lnTo>
                  <a:lnTo>
                    <a:pt x="232" y="10"/>
                  </a:lnTo>
                  <a:lnTo>
                    <a:pt x="281" y="21"/>
                  </a:lnTo>
                  <a:lnTo>
                    <a:pt x="323" y="48"/>
                  </a:lnTo>
                  <a:lnTo>
                    <a:pt x="339" y="89"/>
                  </a:lnTo>
                  <a:lnTo>
                    <a:pt x="323" y="112"/>
                  </a:lnTo>
                  <a:lnTo>
                    <a:pt x="284" y="120"/>
                  </a:lnTo>
                  <a:lnTo>
                    <a:pt x="204" y="115"/>
                  </a:lnTo>
                  <a:lnTo>
                    <a:pt x="101" y="102"/>
                  </a:lnTo>
                  <a:lnTo>
                    <a:pt x="29" y="113"/>
                  </a:lnTo>
                  <a:lnTo>
                    <a:pt x="9" y="109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CH" altLang="it-IT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26712" name="Group 215">
            <a:extLst>
              <a:ext uri="{FF2B5EF4-FFF2-40B4-BE49-F238E27FC236}">
                <a16:creationId xmlns:a16="http://schemas.microsoft.com/office/drawing/2014/main" id="{13518D9E-9ABE-A042-8670-5AC3E66BDC52}"/>
              </a:ext>
            </a:extLst>
          </p:cNvPr>
          <p:cNvGrpSpPr>
            <a:grpSpLocks/>
          </p:cNvGrpSpPr>
          <p:nvPr/>
        </p:nvGrpSpPr>
        <p:grpSpPr bwMode="auto">
          <a:xfrm rot="-378538">
            <a:off x="6538913" y="639763"/>
            <a:ext cx="479425" cy="2079625"/>
            <a:chOff x="4005" y="544"/>
            <a:chExt cx="302" cy="1310"/>
          </a:xfrm>
        </p:grpSpPr>
        <p:sp>
          <p:nvSpPr>
            <p:cNvPr id="26867" name="Freeform 216">
              <a:extLst>
                <a:ext uri="{FF2B5EF4-FFF2-40B4-BE49-F238E27FC236}">
                  <a16:creationId xmlns:a16="http://schemas.microsoft.com/office/drawing/2014/main" id="{6DD8A262-F88E-334C-8089-9B769A51EC88}"/>
                </a:ext>
              </a:extLst>
            </p:cNvPr>
            <p:cNvSpPr>
              <a:spLocks/>
            </p:cNvSpPr>
            <p:nvPr/>
          </p:nvSpPr>
          <p:spPr bwMode="auto">
            <a:xfrm rot="-6968429">
              <a:off x="3501" y="1048"/>
              <a:ext cx="1310" cy="302"/>
            </a:xfrm>
            <a:custGeom>
              <a:avLst/>
              <a:gdLst>
                <a:gd name="T0" fmla="*/ 0 w 1147"/>
                <a:gd name="T1" fmla="*/ 302 h 302"/>
                <a:gd name="T2" fmla="*/ 131 w 1147"/>
                <a:gd name="T3" fmla="*/ 259 h 302"/>
                <a:gd name="T4" fmla="*/ 268 w 1147"/>
                <a:gd name="T5" fmla="*/ 249 h 302"/>
                <a:gd name="T6" fmla="*/ 427 w 1147"/>
                <a:gd name="T7" fmla="*/ 264 h 302"/>
                <a:gd name="T8" fmla="*/ 597 w 1147"/>
                <a:gd name="T9" fmla="*/ 273 h 302"/>
                <a:gd name="T10" fmla="*/ 773 w 1147"/>
                <a:gd name="T11" fmla="*/ 254 h 302"/>
                <a:gd name="T12" fmla="*/ 883 w 1147"/>
                <a:gd name="T13" fmla="*/ 206 h 302"/>
                <a:gd name="T14" fmla="*/ 1080 w 1147"/>
                <a:gd name="T15" fmla="*/ 110 h 302"/>
                <a:gd name="T16" fmla="*/ 1179 w 1147"/>
                <a:gd name="T17" fmla="*/ 48 h 302"/>
                <a:gd name="T18" fmla="*/ 1310 w 1147"/>
                <a:gd name="T19" fmla="*/ 0 h 3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7"/>
                <a:gd name="T31" fmla="*/ 0 h 302"/>
                <a:gd name="T32" fmla="*/ 1147 w 1147"/>
                <a:gd name="T33" fmla="*/ 302 h 30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7" h="302">
                  <a:moveTo>
                    <a:pt x="0" y="302"/>
                  </a:moveTo>
                  <a:lnTo>
                    <a:pt x="115" y="259"/>
                  </a:lnTo>
                  <a:lnTo>
                    <a:pt x="235" y="249"/>
                  </a:lnTo>
                  <a:lnTo>
                    <a:pt x="374" y="264"/>
                  </a:lnTo>
                  <a:lnTo>
                    <a:pt x="523" y="273"/>
                  </a:lnTo>
                  <a:lnTo>
                    <a:pt x="677" y="254"/>
                  </a:lnTo>
                  <a:lnTo>
                    <a:pt x="773" y="206"/>
                  </a:lnTo>
                  <a:lnTo>
                    <a:pt x="946" y="110"/>
                  </a:lnTo>
                  <a:lnTo>
                    <a:pt x="1032" y="48"/>
                  </a:lnTo>
                  <a:lnTo>
                    <a:pt x="1147" y="0"/>
                  </a:lnTo>
                </a:path>
              </a:pathLst>
            </a:custGeom>
            <a:noFill/>
            <a:ln w="19050">
              <a:solidFill>
                <a:srgbClr val="FF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CH" altLang="it-IT" sz="2400">
                <a:latin typeface="Times New Roman" panose="02020603050405020304" pitchFamily="18" charset="0"/>
              </a:endParaRPr>
            </a:p>
          </p:txBody>
        </p:sp>
        <p:sp>
          <p:nvSpPr>
            <p:cNvPr id="26868" name="Freeform 217">
              <a:extLst>
                <a:ext uri="{FF2B5EF4-FFF2-40B4-BE49-F238E27FC236}">
                  <a16:creationId xmlns:a16="http://schemas.microsoft.com/office/drawing/2014/main" id="{78465395-FD76-964A-AEDC-BF91860DD39D}"/>
                </a:ext>
              </a:extLst>
            </p:cNvPr>
            <p:cNvSpPr>
              <a:spLocks/>
            </p:cNvSpPr>
            <p:nvPr/>
          </p:nvSpPr>
          <p:spPr bwMode="auto">
            <a:xfrm rot="-6968429">
              <a:off x="3501" y="1048"/>
              <a:ext cx="1310" cy="302"/>
            </a:xfrm>
            <a:custGeom>
              <a:avLst/>
              <a:gdLst>
                <a:gd name="T0" fmla="*/ 0 w 1147"/>
                <a:gd name="T1" fmla="*/ 302 h 302"/>
                <a:gd name="T2" fmla="*/ 131 w 1147"/>
                <a:gd name="T3" fmla="*/ 259 h 302"/>
                <a:gd name="T4" fmla="*/ 268 w 1147"/>
                <a:gd name="T5" fmla="*/ 249 h 302"/>
                <a:gd name="T6" fmla="*/ 427 w 1147"/>
                <a:gd name="T7" fmla="*/ 264 h 302"/>
                <a:gd name="T8" fmla="*/ 597 w 1147"/>
                <a:gd name="T9" fmla="*/ 273 h 302"/>
                <a:gd name="T10" fmla="*/ 773 w 1147"/>
                <a:gd name="T11" fmla="*/ 254 h 302"/>
                <a:gd name="T12" fmla="*/ 883 w 1147"/>
                <a:gd name="T13" fmla="*/ 206 h 302"/>
                <a:gd name="T14" fmla="*/ 1080 w 1147"/>
                <a:gd name="T15" fmla="*/ 110 h 302"/>
                <a:gd name="T16" fmla="*/ 1179 w 1147"/>
                <a:gd name="T17" fmla="*/ 48 h 302"/>
                <a:gd name="T18" fmla="*/ 1310 w 1147"/>
                <a:gd name="T19" fmla="*/ 0 h 3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7"/>
                <a:gd name="T31" fmla="*/ 0 h 302"/>
                <a:gd name="T32" fmla="*/ 1147 w 1147"/>
                <a:gd name="T33" fmla="*/ 302 h 30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7" h="302">
                  <a:moveTo>
                    <a:pt x="0" y="302"/>
                  </a:moveTo>
                  <a:lnTo>
                    <a:pt x="115" y="259"/>
                  </a:lnTo>
                  <a:lnTo>
                    <a:pt x="235" y="249"/>
                  </a:lnTo>
                  <a:lnTo>
                    <a:pt x="374" y="264"/>
                  </a:lnTo>
                  <a:lnTo>
                    <a:pt x="523" y="273"/>
                  </a:lnTo>
                  <a:lnTo>
                    <a:pt x="677" y="254"/>
                  </a:lnTo>
                  <a:lnTo>
                    <a:pt x="773" y="206"/>
                  </a:lnTo>
                  <a:lnTo>
                    <a:pt x="946" y="110"/>
                  </a:lnTo>
                  <a:lnTo>
                    <a:pt x="1032" y="48"/>
                  </a:lnTo>
                  <a:lnTo>
                    <a:pt x="1147" y="0"/>
                  </a:lnTo>
                </a:path>
              </a:pathLst>
            </a:custGeom>
            <a:noFill/>
            <a:ln w="19050">
              <a:solidFill>
                <a:srgbClr val="0000CC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CH" altLang="it-IT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26713" name="Group 218">
            <a:extLst>
              <a:ext uri="{FF2B5EF4-FFF2-40B4-BE49-F238E27FC236}">
                <a16:creationId xmlns:a16="http://schemas.microsoft.com/office/drawing/2014/main" id="{524B1685-25BA-B642-9BC4-76AE99A76C7B}"/>
              </a:ext>
            </a:extLst>
          </p:cNvPr>
          <p:cNvGrpSpPr>
            <a:grpSpLocks/>
          </p:cNvGrpSpPr>
          <p:nvPr/>
        </p:nvGrpSpPr>
        <p:grpSpPr bwMode="auto">
          <a:xfrm rot="-378538">
            <a:off x="6405563" y="750888"/>
            <a:ext cx="481012" cy="2079625"/>
            <a:chOff x="4005" y="544"/>
            <a:chExt cx="302" cy="1310"/>
          </a:xfrm>
        </p:grpSpPr>
        <p:sp>
          <p:nvSpPr>
            <p:cNvPr id="26865" name="Freeform 219">
              <a:extLst>
                <a:ext uri="{FF2B5EF4-FFF2-40B4-BE49-F238E27FC236}">
                  <a16:creationId xmlns:a16="http://schemas.microsoft.com/office/drawing/2014/main" id="{6870844B-0A77-8F4A-93E9-FC37F8B332F4}"/>
                </a:ext>
              </a:extLst>
            </p:cNvPr>
            <p:cNvSpPr>
              <a:spLocks/>
            </p:cNvSpPr>
            <p:nvPr/>
          </p:nvSpPr>
          <p:spPr bwMode="auto">
            <a:xfrm rot="-6968429">
              <a:off x="3501" y="1048"/>
              <a:ext cx="1310" cy="302"/>
            </a:xfrm>
            <a:custGeom>
              <a:avLst/>
              <a:gdLst>
                <a:gd name="T0" fmla="*/ 0 w 1147"/>
                <a:gd name="T1" fmla="*/ 302 h 302"/>
                <a:gd name="T2" fmla="*/ 131 w 1147"/>
                <a:gd name="T3" fmla="*/ 259 h 302"/>
                <a:gd name="T4" fmla="*/ 268 w 1147"/>
                <a:gd name="T5" fmla="*/ 249 h 302"/>
                <a:gd name="T6" fmla="*/ 427 w 1147"/>
                <a:gd name="T7" fmla="*/ 264 h 302"/>
                <a:gd name="T8" fmla="*/ 597 w 1147"/>
                <a:gd name="T9" fmla="*/ 273 h 302"/>
                <a:gd name="T10" fmla="*/ 773 w 1147"/>
                <a:gd name="T11" fmla="*/ 254 h 302"/>
                <a:gd name="T12" fmla="*/ 883 w 1147"/>
                <a:gd name="T13" fmla="*/ 206 h 302"/>
                <a:gd name="T14" fmla="*/ 1080 w 1147"/>
                <a:gd name="T15" fmla="*/ 110 h 302"/>
                <a:gd name="T16" fmla="*/ 1179 w 1147"/>
                <a:gd name="T17" fmla="*/ 48 h 302"/>
                <a:gd name="T18" fmla="*/ 1310 w 1147"/>
                <a:gd name="T19" fmla="*/ 0 h 3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7"/>
                <a:gd name="T31" fmla="*/ 0 h 302"/>
                <a:gd name="T32" fmla="*/ 1147 w 1147"/>
                <a:gd name="T33" fmla="*/ 302 h 30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7" h="302">
                  <a:moveTo>
                    <a:pt x="0" y="302"/>
                  </a:moveTo>
                  <a:lnTo>
                    <a:pt x="115" y="259"/>
                  </a:lnTo>
                  <a:lnTo>
                    <a:pt x="235" y="249"/>
                  </a:lnTo>
                  <a:lnTo>
                    <a:pt x="374" y="264"/>
                  </a:lnTo>
                  <a:lnTo>
                    <a:pt x="523" y="273"/>
                  </a:lnTo>
                  <a:lnTo>
                    <a:pt x="677" y="254"/>
                  </a:lnTo>
                  <a:lnTo>
                    <a:pt x="773" y="206"/>
                  </a:lnTo>
                  <a:lnTo>
                    <a:pt x="946" y="110"/>
                  </a:lnTo>
                  <a:lnTo>
                    <a:pt x="1032" y="48"/>
                  </a:lnTo>
                  <a:lnTo>
                    <a:pt x="1147" y="0"/>
                  </a:lnTo>
                </a:path>
              </a:pathLst>
            </a:custGeom>
            <a:noFill/>
            <a:ln w="19050">
              <a:solidFill>
                <a:srgbClr val="FF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CH" altLang="it-IT" sz="2400">
                <a:latin typeface="Times New Roman" panose="02020603050405020304" pitchFamily="18" charset="0"/>
              </a:endParaRPr>
            </a:p>
          </p:txBody>
        </p:sp>
        <p:sp>
          <p:nvSpPr>
            <p:cNvPr id="26866" name="Freeform 220">
              <a:extLst>
                <a:ext uri="{FF2B5EF4-FFF2-40B4-BE49-F238E27FC236}">
                  <a16:creationId xmlns:a16="http://schemas.microsoft.com/office/drawing/2014/main" id="{2561794E-B51E-7648-8014-F713456EA293}"/>
                </a:ext>
              </a:extLst>
            </p:cNvPr>
            <p:cNvSpPr>
              <a:spLocks/>
            </p:cNvSpPr>
            <p:nvPr/>
          </p:nvSpPr>
          <p:spPr bwMode="auto">
            <a:xfrm rot="-6968429">
              <a:off x="3501" y="1048"/>
              <a:ext cx="1310" cy="302"/>
            </a:xfrm>
            <a:custGeom>
              <a:avLst/>
              <a:gdLst>
                <a:gd name="T0" fmla="*/ 0 w 1147"/>
                <a:gd name="T1" fmla="*/ 302 h 302"/>
                <a:gd name="T2" fmla="*/ 131 w 1147"/>
                <a:gd name="T3" fmla="*/ 259 h 302"/>
                <a:gd name="T4" fmla="*/ 268 w 1147"/>
                <a:gd name="T5" fmla="*/ 249 h 302"/>
                <a:gd name="T6" fmla="*/ 427 w 1147"/>
                <a:gd name="T7" fmla="*/ 264 h 302"/>
                <a:gd name="T8" fmla="*/ 597 w 1147"/>
                <a:gd name="T9" fmla="*/ 273 h 302"/>
                <a:gd name="T10" fmla="*/ 773 w 1147"/>
                <a:gd name="T11" fmla="*/ 254 h 302"/>
                <a:gd name="T12" fmla="*/ 883 w 1147"/>
                <a:gd name="T13" fmla="*/ 206 h 302"/>
                <a:gd name="T14" fmla="*/ 1080 w 1147"/>
                <a:gd name="T15" fmla="*/ 110 h 302"/>
                <a:gd name="T16" fmla="*/ 1179 w 1147"/>
                <a:gd name="T17" fmla="*/ 48 h 302"/>
                <a:gd name="T18" fmla="*/ 1310 w 1147"/>
                <a:gd name="T19" fmla="*/ 0 h 3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7"/>
                <a:gd name="T31" fmla="*/ 0 h 302"/>
                <a:gd name="T32" fmla="*/ 1147 w 1147"/>
                <a:gd name="T33" fmla="*/ 302 h 30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7" h="302">
                  <a:moveTo>
                    <a:pt x="0" y="302"/>
                  </a:moveTo>
                  <a:lnTo>
                    <a:pt x="115" y="259"/>
                  </a:lnTo>
                  <a:lnTo>
                    <a:pt x="235" y="249"/>
                  </a:lnTo>
                  <a:lnTo>
                    <a:pt x="374" y="264"/>
                  </a:lnTo>
                  <a:lnTo>
                    <a:pt x="523" y="273"/>
                  </a:lnTo>
                  <a:lnTo>
                    <a:pt x="677" y="254"/>
                  </a:lnTo>
                  <a:lnTo>
                    <a:pt x="773" y="206"/>
                  </a:lnTo>
                  <a:lnTo>
                    <a:pt x="946" y="110"/>
                  </a:lnTo>
                  <a:lnTo>
                    <a:pt x="1032" y="48"/>
                  </a:lnTo>
                  <a:lnTo>
                    <a:pt x="1147" y="0"/>
                  </a:lnTo>
                </a:path>
              </a:pathLst>
            </a:custGeom>
            <a:noFill/>
            <a:ln w="19050">
              <a:solidFill>
                <a:srgbClr val="0000CC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CH" altLang="it-IT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26714" name="Group 221">
            <a:extLst>
              <a:ext uri="{FF2B5EF4-FFF2-40B4-BE49-F238E27FC236}">
                <a16:creationId xmlns:a16="http://schemas.microsoft.com/office/drawing/2014/main" id="{35E63957-733A-A94D-AC82-8F615E32E555}"/>
              </a:ext>
            </a:extLst>
          </p:cNvPr>
          <p:cNvGrpSpPr>
            <a:grpSpLocks/>
          </p:cNvGrpSpPr>
          <p:nvPr/>
        </p:nvGrpSpPr>
        <p:grpSpPr bwMode="auto">
          <a:xfrm rot="-378538">
            <a:off x="6788150" y="893763"/>
            <a:ext cx="479425" cy="2079625"/>
            <a:chOff x="4005" y="544"/>
            <a:chExt cx="302" cy="1310"/>
          </a:xfrm>
        </p:grpSpPr>
        <p:sp>
          <p:nvSpPr>
            <p:cNvPr id="26863" name="Freeform 222">
              <a:extLst>
                <a:ext uri="{FF2B5EF4-FFF2-40B4-BE49-F238E27FC236}">
                  <a16:creationId xmlns:a16="http://schemas.microsoft.com/office/drawing/2014/main" id="{4E17F690-7D16-AC4F-94E5-20DE49EC491C}"/>
                </a:ext>
              </a:extLst>
            </p:cNvPr>
            <p:cNvSpPr>
              <a:spLocks/>
            </p:cNvSpPr>
            <p:nvPr/>
          </p:nvSpPr>
          <p:spPr bwMode="auto">
            <a:xfrm rot="-6968429">
              <a:off x="3501" y="1048"/>
              <a:ext cx="1310" cy="302"/>
            </a:xfrm>
            <a:custGeom>
              <a:avLst/>
              <a:gdLst>
                <a:gd name="T0" fmla="*/ 0 w 1147"/>
                <a:gd name="T1" fmla="*/ 302 h 302"/>
                <a:gd name="T2" fmla="*/ 131 w 1147"/>
                <a:gd name="T3" fmla="*/ 259 h 302"/>
                <a:gd name="T4" fmla="*/ 268 w 1147"/>
                <a:gd name="T5" fmla="*/ 249 h 302"/>
                <a:gd name="T6" fmla="*/ 427 w 1147"/>
                <a:gd name="T7" fmla="*/ 264 h 302"/>
                <a:gd name="T8" fmla="*/ 597 w 1147"/>
                <a:gd name="T9" fmla="*/ 273 h 302"/>
                <a:gd name="T10" fmla="*/ 773 w 1147"/>
                <a:gd name="T11" fmla="*/ 254 h 302"/>
                <a:gd name="T12" fmla="*/ 883 w 1147"/>
                <a:gd name="T13" fmla="*/ 206 h 302"/>
                <a:gd name="T14" fmla="*/ 1080 w 1147"/>
                <a:gd name="T15" fmla="*/ 110 h 302"/>
                <a:gd name="T16" fmla="*/ 1179 w 1147"/>
                <a:gd name="T17" fmla="*/ 48 h 302"/>
                <a:gd name="T18" fmla="*/ 1310 w 1147"/>
                <a:gd name="T19" fmla="*/ 0 h 3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7"/>
                <a:gd name="T31" fmla="*/ 0 h 302"/>
                <a:gd name="T32" fmla="*/ 1147 w 1147"/>
                <a:gd name="T33" fmla="*/ 302 h 30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7" h="302">
                  <a:moveTo>
                    <a:pt x="0" y="302"/>
                  </a:moveTo>
                  <a:lnTo>
                    <a:pt x="115" y="259"/>
                  </a:lnTo>
                  <a:lnTo>
                    <a:pt x="235" y="249"/>
                  </a:lnTo>
                  <a:lnTo>
                    <a:pt x="374" y="264"/>
                  </a:lnTo>
                  <a:lnTo>
                    <a:pt x="523" y="273"/>
                  </a:lnTo>
                  <a:lnTo>
                    <a:pt x="677" y="254"/>
                  </a:lnTo>
                  <a:lnTo>
                    <a:pt x="773" y="206"/>
                  </a:lnTo>
                  <a:lnTo>
                    <a:pt x="946" y="110"/>
                  </a:lnTo>
                  <a:lnTo>
                    <a:pt x="1032" y="48"/>
                  </a:lnTo>
                  <a:lnTo>
                    <a:pt x="1147" y="0"/>
                  </a:lnTo>
                </a:path>
              </a:pathLst>
            </a:custGeom>
            <a:noFill/>
            <a:ln w="19050">
              <a:solidFill>
                <a:srgbClr val="FF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CH" altLang="it-IT" sz="2400">
                <a:latin typeface="Times New Roman" panose="02020603050405020304" pitchFamily="18" charset="0"/>
              </a:endParaRPr>
            </a:p>
          </p:txBody>
        </p:sp>
        <p:sp>
          <p:nvSpPr>
            <p:cNvPr id="26864" name="Freeform 223">
              <a:extLst>
                <a:ext uri="{FF2B5EF4-FFF2-40B4-BE49-F238E27FC236}">
                  <a16:creationId xmlns:a16="http://schemas.microsoft.com/office/drawing/2014/main" id="{94495982-B828-264E-8CCE-46DA1A46D8CA}"/>
                </a:ext>
              </a:extLst>
            </p:cNvPr>
            <p:cNvSpPr>
              <a:spLocks/>
            </p:cNvSpPr>
            <p:nvPr/>
          </p:nvSpPr>
          <p:spPr bwMode="auto">
            <a:xfrm rot="-6968429">
              <a:off x="3501" y="1048"/>
              <a:ext cx="1310" cy="302"/>
            </a:xfrm>
            <a:custGeom>
              <a:avLst/>
              <a:gdLst>
                <a:gd name="T0" fmla="*/ 0 w 1147"/>
                <a:gd name="T1" fmla="*/ 302 h 302"/>
                <a:gd name="T2" fmla="*/ 131 w 1147"/>
                <a:gd name="T3" fmla="*/ 259 h 302"/>
                <a:gd name="T4" fmla="*/ 268 w 1147"/>
                <a:gd name="T5" fmla="*/ 249 h 302"/>
                <a:gd name="T6" fmla="*/ 427 w 1147"/>
                <a:gd name="T7" fmla="*/ 264 h 302"/>
                <a:gd name="T8" fmla="*/ 597 w 1147"/>
                <a:gd name="T9" fmla="*/ 273 h 302"/>
                <a:gd name="T10" fmla="*/ 773 w 1147"/>
                <a:gd name="T11" fmla="*/ 254 h 302"/>
                <a:gd name="T12" fmla="*/ 883 w 1147"/>
                <a:gd name="T13" fmla="*/ 206 h 302"/>
                <a:gd name="T14" fmla="*/ 1080 w 1147"/>
                <a:gd name="T15" fmla="*/ 110 h 302"/>
                <a:gd name="T16" fmla="*/ 1179 w 1147"/>
                <a:gd name="T17" fmla="*/ 48 h 302"/>
                <a:gd name="T18" fmla="*/ 1310 w 1147"/>
                <a:gd name="T19" fmla="*/ 0 h 3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7"/>
                <a:gd name="T31" fmla="*/ 0 h 302"/>
                <a:gd name="T32" fmla="*/ 1147 w 1147"/>
                <a:gd name="T33" fmla="*/ 302 h 30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7" h="302">
                  <a:moveTo>
                    <a:pt x="0" y="302"/>
                  </a:moveTo>
                  <a:lnTo>
                    <a:pt x="115" y="259"/>
                  </a:lnTo>
                  <a:lnTo>
                    <a:pt x="235" y="249"/>
                  </a:lnTo>
                  <a:lnTo>
                    <a:pt x="374" y="264"/>
                  </a:lnTo>
                  <a:lnTo>
                    <a:pt x="523" y="273"/>
                  </a:lnTo>
                  <a:lnTo>
                    <a:pt x="677" y="254"/>
                  </a:lnTo>
                  <a:lnTo>
                    <a:pt x="773" y="206"/>
                  </a:lnTo>
                  <a:lnTo>
                    <a:pt x="946" y="110"/>
                  </a:lnTo>
                  <a:lnTo>
                    <a:pt x="1032" y="48"/>
                  </a:lnTo>
                  <a:lnTo>
                    <a:pt x="1147" y="0"/>
                  </a:lnTo>
                </a:path>
              </a:pathLst>
            </a:custGeom>
            <a:noFill/>
            <a:ln w="19050">
              <a:solidFill>
                <a:srgbClr val="0000CC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CH" altLang="it-IT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26715" name="Group 224">
            <a:extLst>
              <a:ext uri="{FF2B5EF4-FFF2-40B4-BE49-F238E27FC236}">
                <a16:creationId xmlns:a16="http://schemas.microsoft.com/office/drawing/2014/main" id="{FE284874-D5A5-9F42-9285-0D833B89F2AA}"/>
              </a:ext>
            </a:extLst>
          </p:cNvPr>
          <p:cNvGrpSpPr>
            <a:grpSpLocks/>
          </p:cNvGrpSpPr>
          <p:nvPr/>
        </p:nvGrpSpPr>
        <p:grpSpPr bwMode="auto">
          <a:xfrm rot="180371">
            <a:off x="6708775" y="774700"/>
            <a:ext cx="477838" cy="2079625"/>
            <a:chOff x="4005" y="544"/>
            <a:chExt cx="302" cy="1310"/>
          </a:xfrm>
        </p:grpSpPr>
        <p:sp>
          <p:nvSpPr>
            <p:cNvPr id="26861" name="Freeform 225">
              <a:extLst>
                <a:ext uri="{FF2B5EF4-FFF2-40B4-BE49-F238E27FC236}">
                  <a16:creationId xmlns:a16="http://schemas.microsoft.com/office/drawing/2014/main" id="{7942B561-9BFD-2A4B-8EC5-30BA9133CCF3}"/>
                </a:ext>
              </a:extLst>
            </p:cNvPr>
            <p:cNvSpPr>
              <a:spLocks/>
            </p:cNvSpPr>
            <p:nvPr/>
          </p:nvSpPr>
          <p:spPr bwMode="auto">
            <a:xfrm rot="-6968429">
              <a:off x="3501" y="1048"/>
              <a:ext cx="1310" cy="302"/>
            </a:xfrm>
            <a:custGeom>
              <a:avLst/>
              <a:gdLst>
                <a:gd name="T0" fmla="*/ 0 w 1147"/>
                <a:gd name="T1" fmla="*/ 302 h 302"/>
                <a:gd name="T2" fmla="*/ 131 w 1147"/>
                <a:gd name="T3" fmla="*/ 259 h 302"/>
                <a:gd name="T4" fmla="*/ 268 w 1147"/>
                <a:gd name="T5" fmla="*/ 249 h 302"/>
                <a:gd name="T6" fmla="*/ 427 w 1147"/>
                <a:gd name="T7" fmla="*/ 264 h 302"/>
                <a:gd name="T8" fmla="*/ 597 w 1147"/>
                <a:gd name="T9" fmla="*/ 273 h 302"/>
                <a:gd name="T10" fmla="*/ 773 w 1147"/>
                <a:gd name="T11" fmla="*/ 254 h 302"/>
                <a:gd name="T12" fmla="*/ 883 w 1147"/>
                <a:gd name="T13" fmla="*/ 206 h 302"/>
                <a:gd name="T14" fmla="*/ 1080 w 1147"/>
                <a:gd name="T15" fmla="*/ 110 h 302"/>
                <a:gd name="T16" fmla="*/ 1179 w 1147"/>
                <a:gd name="T17" fmla="*/ 48 h 302"/>
                <a:gd name="T18" fmla="*/ 1310 w 1147"/>
                <a:gd name="T19" fmla="*/ 0 h 3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7"/>
                <a:gd name="T31" fmla="*/ 0 h 302"/>
                <a:gd name="T32" fmla="*/ 1147 w 1147"/>
                <a:gd name="T33" fmla="*/ 302 h 30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7" h="302">
                  <a:moveTo>
                    <a:pt x="0" y="302"/>
                  </a:moveTo>
                  <a:lnTo>
                    <a:pt x="115" y="259"/>
                  </a:lnTo>
                  <a:lnTo>
                    <a:pt x="235" y="249"/>
                  </a:lnTo>
                  <a:lnTo>
                    <a:pt x="374" y="264"/>
                  </a:lnTo>
                  <a:lnTo>
                    <a:pt x="523" y="273"/>
                  </a:lnTo>
                  <a:lnTo>
                    <a:pt x="677" y="254"/>
                  </a:lnTo>
                  <a:lnTo>
                    <a:pt x="773" y="206"/>
                  </a:lnTo>
                  <a:lnTo>
                    <a:pt x="946" y="110"/>
                  </a:lnTo>
                  <a:lnTo>
                    <a:pt x="1032" y="48"/>
                  </a:lnTo>
                  <a:lnTo>
                    <a:pt x="1147" y="0"/>
                  </a:lnTo>
                </a:path>
              </a:pathLst>
            </a:custGeom>
            <a:noFill/>
            <a:ln w="19050">
              <a:solidFill>
                <a:srgbClr val="FF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CH" altLang="it-IT" sz="2400">
                <a:latin typeface="Times New Roman" panose="02020603050405020304" pitchFamily="18" charset="0"/>
              </a:endParaRPr>
            </a:p>
          </p:txBody>
        </p:sp>
        <p:sp>
          <p:nvSpPr>
            <p:cNvPr id="26862" name="Freeform 226">
              <a:extLst>
                <a:ext uri="{FF2B5EF4-FFF2-40B4-BE49-F238E27FC236}">
                  <a16:creationId xmlns:a16="http://schemas.microsoft.com/office/drawing/2014/main" id="{73BCC084-9700-EC47-9354-651CA3E9F5C7}"/>
                </a:ext>
              </a:extLst>
            </p:cNvPr>
            <p:cNvSpPr>
              <a:spLocks/>
            </p:cNvSpPr>
            <p:nvPr/>
          </p:nvSpPr>
          <p:spPr bwMode="auto">
            <a:xfrm rot="-6968429">
              <a:off x="3501" y="1048"/>
              <a:ext cx="1310" cy="302"/>
            </a:xfrm>
            <a:custGeom>
              <a:avLst/>
              <a:gdLst>
                <a:gd name="T0" fmla="*/ 0 w 1147"/>
                <a:gd name="T1" fmla="*/ 302 h 302"/>
                <a:gd name="T2" fmla="*/ 131 w 1147"/>
                <a:gd name="T3" fmla="*/ 259 h 302"/>
                <a:gd name="T4" fmla="*/ 268 w 1147"/>
                <a:gd name="T5" fmla="*/ 249 h 302"/>
                <a:gd name="T6" fmla="*/ 427 w 1147"/>
                <a:gd name="T7" fmla="*/ 264 h 302"/>
                <a:gd name="T8" fmla="*/ 597 w 1147"/>
                <a:gd name="T9" fmla="*/ 273 h 302"/>
                <a:gd name="T10" fmla="*/ 773 w 1147"/>
                <a:gd name="T11" fmla="*/ 254 h 302"/>
                <a:gd name="T12" fmla="*/ 883 w 1147"/>
                <a:gd name="T13" fmla="*/ 206 h 302"/>
                <a:gd name="T14" fmla="*/ 1080 w 1147"/>
                <a:gd name="T15" fmla="*/ 110 h 302"/>
                <a:gd name="T16" fmla="*/ 1179 w 1147"/>
                <a:gd name="T17" fmla="*/ 48 h 302"/>
                <a:gd name="T18" fmla="*/ 1310 w 1147"/>
                <a:gd name="T19" fmla="*/ 0 h 3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7"/>
                <a:gd name="T31" fmla="*/ 0 h 302"/>
                <a:gd name="T32" fmla="*/ 1147 w 1147"/>
                <a:gd name="T33" fmla="*/ 302 h 30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7" h="302">
                  <a:moveTo>
                    <a:pt x="0" y="302"/>
                  </a:moveTo>
                  <a:lnTo>
                    <a:pt x="115" y="259"/>
                  </a:lnTo>
                  <a:lnTo>
                    <a:pt x="235" y="249"/>
                  </a:lnTo>
                  <a:lnTo>
                    <a:pt x="374" y="264"/>
                  </a:lnTo>
                  <a:lnTo>
                    <a:pt x="523" y="273"/>
                  </a:lnTo>
                  <a:lnTo>
                    <a:pt x="677" y="254"/>
                  </a:lnTo>
                  <a:lnTo>
                    <a:pt x="773" y="206"/>
                  </a:lnTo>
                  <a:lnTo>
                    <a:pt x="946" y="110"/>
                  </a:lnTo>
                  <a:lnTo>
                    <a:pt x="1032" y="48"/>
                  </a:lnTo>
                  <a:lnTo>
                    <a:pt x="1147" y="0"/>
                  </a:lnTo>
                </a:path>
              </a:pathLst>
            </a:custGeom>
            <a:noFill/>
            <a:ln w="19050">
              <a:solidFill>
                <a:srgbClr val="0000CC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CH" altLang="it-IT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26716" name="Group 227">
            <a:extLst>
              <a:ext uri="{FF2B5EF4-FFF2-40B4-BE49-F238E27FC236}">
                <a16:creationId xmlns:a16="http://schemas.microsoft.com/office/drawing/2014/main" id="{E5D182A8-701D-494C-9AC5-D3FDEFB83E76}"/>
              </a:ext>
            </a:extLst>
          </p:cNvPr>
          <p:cNvGrpSpPr>
            <a:grpSpLocks/>
          </p:cNvGrpSpPr>
          <p:nvPr/>
        </p:nvGrpSpPr>
        <p:grpSpPr bwMode="auto">
          <a:xfrm rot="625476" flipH="1" flipV="1">
            <a:off x="6875463" y="909638"/>
            <a:ext cx="481012" cy="2079625"/>
            <a:chOff x="4005" y="544"/>
            <a:chExt cx="302" cy="1310"/>
          </a:xfrm>
        </p:grpSpPr>
        <p:sp>
          <p:nvSpPr>
            <p:cNvPr id="26859" name="Freeform 228">
              <a:extLst>
                <a:ext uri="{FF2B5EF4-FFF2-40B4-BE49-F238E27FC236}">
                  <a16:creationId xmlns:a16="http://schemas.microsoft.com/office/drawing/2014/main" id="{E818D719-2C68-D843-B806-99E72C09EF52}"/>
                </a:ext>
              </a:extLst>
            </p:cNvPr>
            <p:cNvSpPr>
              <a:spLocks/>
            </p:cNvSpPr>
            <p:nvPr/>
          </p:nvSpPr>
          <p:spPr bwMode="auto">
            <a:xfrm rot="-6968429">
              <a:off x="3501" y="1048"/>
              <a:ext cx="1310" cy="302"/>
            </a:xfrm>
            <a:custGeom>
              <a:avLst/>
              <a:gdLst>
                <a:gd name="T0" fmla="*/ 0 w 1147"/>
                <a:gd name="T1" fmla="*/ 302 h 302"/>
                <a:gd name="T2" fmla="*/ 131 w 1147"/>
                <a:gd name="T3" fmla="*/ 259 h 302"/>
                <a:gd name="T4" fmla="*/ 268 w 1147"/>
                <a:gd name="T5" fmla="*/ 249 h 302"/>
                <a:gd name="T6" fmla="*/ 427 w 1147"/>
                <a:gd name="T7" fmla="*/ 264 h 302"/>
                <a:gd name="T8" fmla="*/ 597 w 1147"/>
                <a:gd name="T9" fmla="*/ 273 h 302"/>
                <a:gd name="T10" fmla="*/ 773 w 1147"/>
                <a:gd name="T11" fmla="*/ 254 h 302"/>
                <a:gd name="T12" fmla="*/ 883 w 1147"/>
                <a:gd name="T13" fmla="*/ 206 h 302"/>
                <a:gd name="T14" fmla="*/ 1080 w 1147"/>
                <a:gd name="T15" fmla="*/ 110 h 302"/>
                <a:gd name="T16" fmla="*/ 1179 w 1147"/>
                <a:gd name="T17" fmla="*/ 48 h 302"/>
                <a:gd name="T18" fmla="*/ 1310 w 1147"/>
                <a:gd name="T19" fmla="*/ 0 h 3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7"/>
                <a:gd name="T31" fmla="*/ 0 h 302"/>
                <a:gd name="T32" fmla="*/ 1147 w 1147"/>
                <a:gd name="T33" fmla="*/ 302 h 30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7" h="302">
                  <a:moveTo>
                    <a:pt x="0" y="302"/>
                  </a:moveTo>
                  <a:lnTo>
                    <a:pt x="115" y="259"/>
                  </a:lnTo>
                  <a:lnTo>
                    <a:pt x="235" y="249"/>
                  </a:lnTo>
                  <a:lnTo>
                    <a:pt x="374" y="264"/>
                  </a:lnTo>
                  <a:lnTo>
                    <a:pt x="523" y="273"/>
                  </a:lnTo>
                  <a:lnTo>
                    <a:pt x="677" y="254"/>
                  </a:lnTo>
                  <a:lnTo>
                    <a:pt x="773" y="206"/>
                  </a:lnTo>
                  <a:lnTo>
                    <a:pt x="946" y="110"/>
                  </a:lnTo>
                  <a:lnTo>
                    <a:pt x="1032" y="48"/>
                  </a:lnTo>
                  <a:lnTo>
                    <a:pt x="1147" y="0"/>
                  </a:lnTo>
                </a:path>
              </a:pathLst>
            </a:custGeom>
            <a:noFill/>
            <a:ln w="19050">
              <a:solidFill>
                <a:srgbClr val="FF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CH" altLang="it-IT" sz="2400">
                <a:latin typeface="Times New Roman" panose="02020603050405020304" pitchFamily="18" charset="0"/>
              </a:endParaRPr>
            </a:p>
          </p:txBody>
        </p:sp>
        <p:sp>
          <p:nvSpPr>
            <p:cNvPr id="26860" name="Freeform 229">
              <a:extLst>
                <a:ext uri="{FF2B5EF4-FFF2-40B4-BE49-F238E27FC236}">
                  <a16:creationId xmlns:a16="http://schemas.microsoft.com/office/drawing/2014/main" id="{BB007372-309C-E442-8D52-6CC29FCC67A4}"/>
                </a:ext>
              </a:extLst>
            </p:cNvPr>
            <p:cNvSpPr>
              <a:spLocks/>
            </p:cNvSpPr>
            <p:nvPr/>
          </p:nvSpPr>
          <p:spPr bwMode="auto">
            <a:xfrm rot="-6968429">
              <a:off x="3501" y="1048"/>
              <a:ext cx="1310" cy="302"/>
            </a:xfrm>
            <a:custGeom>
              <a:avLst/>
              <a:gdLst>
                <a:gd name="T0" fmla="*/ 0 w 1147"/>
                <a:gd name="T1" fmla="*/ 302 h 302"/>
                <a:gd name="T2" fmla="*/ 131 w 1147"/>
                <a:gd name="T3" fmla="*/ 259 h 302"/>
                <a:gd name="T4" fmla="*/ 268 w 1147"/>
                <a:gd name="T5" fmla="*/ 249 h 302"/>
                <a:gd name="T6" fmla="*/ 427 w 1147"/>
                <a:gd name="T7" fmla="*/ 264 h 302"/>
                <a:gd name="T8" fmla="*/ 597 w 1147"/>
                <a:gd name="T9" fmla="*/ 273 h 302"/>
                <a:gd name="T10" fmla="*/ 773 w 1147"/>
                <a:gd name="T11" fmla="*/ 254 h 302"/>
                <a:gd name="T12" fmla="*/ 883 w 1147"/>
                <a:gd name="T13" fmla="*/ 206 h 302"/>
                <a:gd name="T14" fmla="*/ 1080 w 1147"/>
                <a:gd name="T15" fmla="*/ 110 h 302"/>
                <a:gd name="T16" fmla="*/ 1179 w 1147"/>
                <a:gd name="T17" fmla="*/ 48 h 302"/>
                <a:gd name="T18" fmla="*/ 1310 w 1147"/>
                <a:gd name="T19" fmla="*/ 0 h 3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7"/>
                <a:gd name="T31" fmla="*/ 0 h 302"/>
                <a:gd name="T32" fmla="*/ 1147 w 1147"/>
                <a:gd name="T33" fmla="*/ 302 h 30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7" h="302">
                  <a:moveTo>
                    <a:pt x="0" y="302"/>
                  </a:moveTo>
                  <a:lnTo>
                    <a:pt x="115" y="259"/>
                  </a:lnTo>
                  <a:lnTo>
                    <a:pt x="235" y="249"/>
                  </a:lnTo>
                  <a:lnTo>
                    <a:pt x="374" y="264"/>
                  </a:lnTo>
                  <a:lnTo>
                    <a:pt x="523" y="273"/>
                  </a:lnTo>
                  <a:lnTo>
                    <a:pt x="677" y="254"/>
                  </a:lnTo>
                  <a:lnTo>
                    <a:pt x="773" y="206"/>
                  </a:lnTo>
                  <a:lnTo>
                    <a:pt x="946" y="110"/>
                  </a:lnTo>
                  <a:lnTo>
                    <a:pt x="1032" y="48"/>
                  </a:lnTo>
                  <a:lnTo>
                    <a:pt x="1147" y="0"/>
                  </a:lnTo>
                </a:path>
              </a:pathLst>
            </a:custGeom>
            <a:noFill/>
            <a:ln w="19050">
              <a:solidFill>
                <a:srgbClr val="0000CC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CH" altLang="it-IT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26717" name="Group 230">
            <a:extLst>
              <a:ext uri="{FF2B5EF4-FFF2-40B4-BE49-F238E27FC236}">
                <a16:creationId xmlns:a16="http://schemas.microsoft.com/office/drawing/2014/main" id="{ABC906B3-E302-BE4C-8FBB-2E6B18F6D507}"/>
              </a:ext>
            </a:extLst>
          </p:cNvPr>
          <p:cNvGrpSpPr>
            <a:grpSpLocks/>
          </p:cNvGrpSpPr>
          <p:nvPr/>
        </p:nvGrpSpPr>
        <p:grpSpPr bwMode="auto">
          <a:xfrm rot="-378538">
            <a:off x="6958013" y="1028700"/>
            <a:ext cx="477837" cy="2079625"/>
            <a:chOff x="4005" y="544"/>
            <a:chExt cx="302" cy="1310"/>
          </a:xfrm>
        </p:grpSpPr>
        <p:sp>
          <p:nvSpPr>
            <p:cNvPr id="26857" name="Freeform 231">
              <a:extLst>
                <a:ext uri="{FF2B5EF4-FFF2-40B4-BE49-F238E27FC236}">
                  <a16:creationId xmlns:a16="http://schemas.microsoft.com/office/drawing/2014/main" id="{675A1F1C-DF40-A649-A9D6-F96F3EB0409F}"/>
                </a:ext>
              </a:extLst>
            </p:cNvPr>
            <p:cNvSpPr>
              <a:spLocks/>
            </p:cNvSpPr>
            <p:nvPr/>
          </p:nvSpPr>
          <p:spPr bwMode="auto">
            <a:xfrm rot="-6968429">
              <a:off x="3501" y="1048"/>
              <a:ext cx="1310" cy="302"/>
            </a:xfrm>
            <a:custGeom>
              <a:avLst/>
              <a:gdLst>
                <a:gd name="T0" fmla="*/ 0 w 1147"/>
                <a:gd name="T1" fmla="*/ 302 h 302"/>
                <a:gd name="T2" fmla="*/ 131 w 1147"/>
                <a:gd name="T3" fmla="*/ 259 h 302"/>
                <a:gd name="T4" fmla="*/ 268 w 1147"/>
                <a:gd name="T5" fmla="*/ 249 h 302"/>
                <a:gd name="T6" fmla="*/ 427 w 1147"/>
                <a:gd name="T7" fmla="*/ 264 h 302"/>
                <a:gd name="T8" fmla="*/ 597 w 1147"/>
                <a:gd name="T9" fmla="*/ 273 h 302"/>
                <a:gd name="T10" fmla="*/ 773 w 1147"/>
                <a:gd name="T11" fmla="*/ 254 h 302"/>
                <a:gd name="T12" fmla="*/ 883 w 1147"/>
                <a:gd name="T13" fmla="*/ 206 h 302"/>
                <a:gd name="T14" fmla="*/ 1080 w 1147"/>
                <a:gd name="T15" fmla="*/ 110 h 302"/>
                <a:gd name="T16" fmla="*/ 1179 w 1147"/>
                <a:gd name="T17" fmla="*/ 48 h 302"/>
                <a:gd name="T18" fmla="*/ 1310 w 1147"/>
                <a:gd name="T19" fmla="*/ 0 h 3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7"/>
                <a:gd name="T31" fmla="*/ 0 h 302"/>
                <a:gd name="T32" fmla="*/ 1147 w 1147"/>
                <a:gd name="T33" fmla="*/ 302 h 30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7" h="302">
                  <a:moveTo>
                    <a:pt x="0" y="302"/>
                  </a:moveTo>
                  <a:lnTo>
                    <a:pt x="115" y="259"/>
                  </a:lnTo>
                  <a:lnTo>
                    <a:pt x="235" y="249"/>
                  </a:lnTo>
                  <a:lnTo>
                    <a:pt x="374" y="264"/>
                  </a:lnTo>
                  <a:lnTo>
                    <a:pt x="523" y="273"/>
                  </a:lnTo>
                  <a:lnTo>
                    <a:pt x="677" y="254"/>
                  </a:lnTo>
                  <a:lnTo>
                    <a:pt x="773" y="206"/>
                  </a:lnTo>
                  <a:lnTo>
                    <a:pt x="946" y="110"/>
                  </a:lnTo>
                  <a:lnTo>
                    <a:pt x="1032" y="48"/>
                  </a:lnTo>
                  <a:lnTo>
                    <a:pt x="1147" y="0"/>
                  </a:lnTo>
                </a:path>
              </a:pathLst>
            </a:custGeom>
            <a:noFill/>
            <a:ln w="19050">
              <a:solidFill>
                <a:srgbClr val="FF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CH" altLang="it-IT" sz="2400">
                <a:latin typeface="Times New Roman" panose="02020603050405020304" pitchFamily="18" charset="0"/>
              </a:endParaRPr>
            </a:p>
          </p:txBody>
        </p:sp>
        <p:sp>
          <p:nvSpPr>
            <p:cNvPr id="26858" name="Freeform 232">
              <a:extLst>
                <a:ext uri="{FF2B5EF4-FFF2-40B4-BE49-F238E27FC236}">
                  <a16:creationId xmlns:a16="http://schemas.microsoft.com/office/drawing/2014/main" id="{D421D870-84D6-2847-8D00-C49D5A7FC72A}"/>
                </a:ext>
              </a:extLst>
            </p:cNvPr>
            <p:cNvSpPr>
              <a:spLocks/>
            </p:cNvSpPr>
            <p:nvPr/>
          </p:nvSpPr>
          <p:spPr bwMode="auto">
            <a:xfrm rot="-6968429">
              <a:off x="3501" y="1048"/>
              <a:ext cx="1310" cy="302"/>
            </a:xfrm>
            <a:custGeom>
              <a:avLst/>
              <a:gdLst>
                <a:gd name="T0" fmla="*/ 0 w 1147"/>
                <a:gd name="T1" fmla="*/ 302 h 302"/>
                <a:gd name="T2" fmla="*/ 131 w 1147"/>
                <a:gd name="T3" fmla="*/ 259 h 302"/>
                <a:gd name="T4" fmla="*/ 268 w 1147"/>
                <a:gd name="T5" fmla="*/ 249 h 302"/>
                <a:gd name="T6" fmla="*/ 427 w 1147"/>
                <a:gd name="T7" fmla="*/ 264 h 302"/>
                <a:gd name="T8" fmla="*/ 597 w 1147"/>
                <a:gd name="T9" fmla="*/ 273 h 302"/>
                <a:gd name="T10" fmla="*/ 773 w 1147"/>
                <a:gd name="T11" fmla="*/ 254 h 302"/>
                <a:gd name="T12" fmla="*/ 883 w 1147"/>
                <a:gd name="T13" fmla="*/ 206 h 302"/>
                <a:gd name="T14" fmla="*/ 1080 w 1147"/>
                <a:gd name="T15" fmla="*/ 110 h 302"/>
                <a:gd name="T16" fmla="*/ 1179 w 1147"/>
                <a:gd name="T17" fmla="*/ 48 h 302"/>
                <a:gd name="T18" fmla="*/ 1310 w 1147"/>
                <a:gd name="T19" fmla="*/ 0 h 3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7"/>
                <a:gd name="T31" fmla="*/ 0 h 302"/>
                <a:gd name="T32" fmla="*/ 1147 w 1147"/>
                <a:gd name="T33" fmla="*/ 302 h 30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7" h="302">
                  <a:moveTo>
                    <a:pt x="0" y="302"/>
                  </a:moveTo>
                  <a:lnTo>
                    <a:pt x="115" y="259"/>
                  </a:lnTo>
                  <a:lnTo>
                    <a:pt x="235" y="249"/>
                  </a:lnTo>
                  <a:lnTo>
                    <a:pt x="374" y="264"/>
                  </a:lnTo>
                  <a:lnTo>
                    <a:pt x="523" y="273"/>
                  </a:lnTo>
                  <a:lnTo>
                    <a:pt x="677" y="254"/>
                  </a:lnTo>
                  <a:lnTo>
                    <a:pt x="773" y="206"/>
                  </a:lnTo>
                  <a:lnTo>
                    <a:pt x="946" y="110"/>
                  </a:lnTo>
                  <a:lnTo>
                    <a:pt x="1032" y="48"/>
                  </a:lnTo>
                  <a:lnTo>
                    <a:pt x="1147" y="0"/>
                  </a:lnTo>
                </a:path>
              </a:pathLst>
            </a:custGeom>
            <a:noFill/>
            <a:ln w="19050">
              <a:solidFill>
                <a:srgbClr val="0000CC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CH" altLang="it-IT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26718" name="Group 233">
            <a:extLst>
              <a:ext uri="{FF2B5EF4-FFF2-40B4-BE49-F238E27FC236}">
                <a16:creationId xmlns:a16="http://schemas.microsoft.com/office/drawing/2014/main" id="{3B336574-F926-B044-8F95-FC4C6336C8FA}"/>
              </a:ext>
            </a:extLst>
          </p:cNvPr>
          <p:cNvGrpSpPr>
            <a:grpSpLocks/>
          </p:cNvGrpSpPr>
          <p:nvPr/>
        </p:nvGrpSpPr>
        <p:grpSpPr bwMode="auto">
          <a:xfrm rot="-2414249">
            <a:off x="6729413" y="-201613"/>
            <a:ext cx="479425" cy="2079626"/>
            <a:chOff x="4005" y="544"/>
            <a:chExt cx="302" cy="1310"/>
          </a:xfrm>
        </p:grpSpPr>
        <p:sp>
          <p:nvSpPr>
            <p:cNvPr id="26855" name="Freeform 234">
              <a:extLst>
                <a:ext uri="{FF2B5EF4-FFF2-40B4-BE49-F238E27FC236}">
                  <a16:creationId xmlns:a16="http://schemas.microsoft.com/office/drawing/2014/main" id="{AC600942-585E-6149-912B-0024CD569A28}"/>
                </a:ext>
              </a:extLst>
            </p:cNvPr>
            <p:cNvSpPr>
              <a:spLocks/>
            </p:cNvSpPr>
            <p:nvPr/>
          </p:nvSpPr>
          <p:spPr bwMode="auto">
            <a:xfrm rot="-6968429">
              <a:off x="3501" y="1048"/>
              <a:ext cx="1310" cy="302"/>
            </a:xfrm>
            <a:custGeom>
              <a:avLst/>
              <a:gdLst>
                <a:gd name="T0" fmla="*/ 0 w 1147"/>
                <a:gd name="T1" fmla="*/ 302 h 302"/>
                <a:gd name="T2" fmla="*/ 131 w 1147"/>
                <a:gd name="T3" fmla="*/ 259 h 302"/>
                <a:gd name="T4" fmla="*/ 268 w 1147"/>
                <a:gd name="T5" fmla="*/ 249 h 302"/>
                <a:gd name="T6" fmla="*/ 427 w 1147"/>
                <a:gd name="T7" fmla="*/ 264 h 302"/>
                <a:gd name="T8" fmla="*/ 597 w 1147"/>
                <a:gd name="T9" fmla="*/ 273 h 302"/>
                <a:gd name="T10" fmla="*/ 773 w 1147"/>
                <a:gd name="T11" fmla="*/ 254 h 302"/>
                <a:gd name="T12" fmla="*/ 883 w 1147"/>
                <a:gd name="T13" fmla="*/ 206 h 302"/>
                <a:gd name="T14" fmla="*/ 1080 w 1147"/>
                <a:gd name="T15" fmla="*/ 110 h 302"/>
                <a:gd name="T16" fmla="*/ 1179 w 1147"/>
                <a:gd name="T17" fmla="*/ 48 h 302"/>
                <a:gd name="T18" fmla="*/ 1310 w 1147"/>
                <a:gd name="T19" fmla="*/ 0 h 3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7"/>
                <a:gd name="T31" fmla="*/ 0 h 302"/>
                <a:gd name="T32" fmla="*/ 1147 w 1147"/>
                <a:gd name="T33" fmla="*/ 302 h 30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7" h="302">
                  <a:moveTo>
                    <a:pt x="0" y="302"/>
                  </a:moveTo>
                  <a:lnTo>
                    <a:pt x="115" y="259"/>
                  </a:lnTo>
                  <a:lnTo>
                    <a:pt x="235" y="249"/>
                  </a:lnTo>
                  <a:lnTo>
                    <a:pt x="374" y="264"/>
                  </a:lnTo>
                  <a:lnTo>
                    <a:pt x="523" y="273"/>
                  </a:lnTo>
                  <a:lnTo>
                    <a:pt x="677" y="254"/>
                  </a:lnTo>
                  <a:lnTo>
                    <a:pt x="773" y="206"/>
                  </a:lnTo>
                  <a:lnTo>
                    <a:pt x="946" y="110"/>
                  </a:lnTo>
                  <a:lnTo>
                    <a:pt x="1032" y="48"/>
                  </a:lnTo>
                  <a:lnTo>
                    <a:pt x="1147" y="0"/>
                  </a:lnTo>
                </a:path>
              </a:pathLst>
            </a:custGeom>
            <a:noFill/>
            <a:ln w="19050">
              <a:solidFill>
                <a:srgbClr val="FF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CH" altLang="it-IT" sz="2400">
                <a:latin typeface="Times New Roman" panose="02020603050405020304" pitchFamily="18" charset="0"/>
              </a:endParaRPr>
            </a:p>
          </p:txBody>
        </p:sp>
        <p:sp>
          <p:nvSpPr>
            <p:cNvPr id="26856" name="Freeform 235">
              <a:extLst>
                <a:ext uri="{FF2B5EF4-FFF2-40B4-BE49-F238E27FC236}">
                  <a16:creationId xmlns:a16="http://schemas.microsoft.com/office/drawing/2014/main" id="{B9000565-33C9-6244-9BDF-C3BC1A5B2485}"/>
                </a:ext>
              </a:extLst>
            </p:cNvPr>
            <p:cNvSpPr>
              <a:spLocks/>
            </p:cNvSpPr>
            <p:nvPr/>
          </p:nvSpPr>
          <p:spPr bwMode="auto">
            <a:xfrm rot="-6968429">
              <a:off x="3501" y="1048"/>
              <a:ext cx="1310" cy="302"/>
            </a:xfrm>
            <a:custGeom>
              <a:avLst/>
              <a:gdLst>
                <a:gd name="T0" fmla="*/ 0 w 1147"/>
                <a:gd name="T1" fmla="*/ 302 h 302"/>
                <a:gd name="T2" fmla="*/ 131 w 1147"/>
                <a:gd name="T3" fmla="*/ 259 h 302"/>
                <a:gd name="T4" fmla="*/ 268 w 1147"/>
                <a:gd name="T5" fmla="*/ 249 h 302"/>
                <a:gd name="T6" fmla="*/ 427 w 1147"/>
                <a:gd name="T7" fmla="*/ 264 h 302"/>
                <a:gd name="T8" fmla="*/ 597 w 1147"/>
                <a:gd name="T9" fmla="*/ 273 h 302"/>
                <a:gd name="T10" fmla="*/ 773 w 1147"/>
                <a:gd name="T11" fmla="*/ 254 h 302"/>
                <a:gd name="T12" fmla="*/ 883 w 1147"/>
                <a:gd name="T13" fmla="*/ 206 h 302"/>
                <a:gd name="T14" fmla="*/ 1080 w 1147"/>
                <a:gd name="T15" fmla="*/ 110 h 302"/>
                <a:gd name="T16" fmla="*/ 1179 w 1147"/>
                <a:gd name="T17" fmla="*/ 48 h 302"/>
                <a:gd name="T18" fmla="*/ 1310 w 1147"/>
                <a:gd name="T19" fmla="*/ 0 h 3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7"/>
                <a:gd name="T31" fmla="*/ 0 h 302"/>
                <a:gd name="T32" fmla="*/ 1147 w 1147"/>
                <a:gd name="T33" fmla="*/ 302 h 30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7" h="302">
                  <a:moveTo>
                    <a:pt x="0" y="302"/>
                  </a:moveTo>
                  <a:lnTo>
                    <a:pt x="115" y="259"/>
                  </a:lnTo>
                  <a:lnTo>
                    <a:pt x="235" y="249"/>
                  </a:lnTo>
                  <a:lnTo>
                    <a:pt x="374" y="264"/>
                  </a:lnTo>
                  <a:lnTo>
                    <a:pt x="523" y="273"/>
                  </a:lnTo>
                  <a:lnTo>
                    <a:pt x="677" y="254"/>
                  </a:lnTo>
                  <a:lnTo>
                    <a:pt x="773" y="206"/>
                  </a:lnTo>
                  <a:lnTo>
                    <a:pt x="946" y="110"/>
                  </a:lnTo>
                  <a:lnTo>
                    <a:pt x="1032" y="48"/>
                  </a:lnTo>
                  <a:lnTo>
                    <a:pt x="1147" y="0"/>
                  </a:lnTo>
                </a:path>
              </a:pathLst>
            </a:custGeom>
            <a:noFill/>
            <a:ln w="19050">
              <a:solidFill>
                <a:srgbClr val="0000CC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CH" altLang="it-IT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26719" name="Group 236">
            <a:extLst>
              <a:ext uri="{FF2B5EF4-FFF2-40B4-BE49-F238E27FC236}">
                <a16:creationId xmlns:a16="http://schemas.microsoft.com/office/drawing/2014/main" id="{3D0075A9-D2D4-114E-A61A-5A1173B6A17F}"/>
              </a:ext>
            </a:extLst>
          </p:cNvPr>
          <p:cNvGrpSpPr>
            <a:grpSpLocks/>
          </p:cNvGrpSpPr>
          <p:nvPr/>
        </p:nvGrpSpPr>
        <p:grpSpPr bwMode="auto">
          <a:xfrm rot="-2749062">
            <a:off x="6353175" y="-149225"/>
            <a:ext cx="479425" cy="2079625"/>
            <a:chOff x="4005" y="544"/>
            <a:chExt cx="302" cy="1310"/>
          </a:xfrm>
        </p:grpSpPr>
        <p:sp>
          <p:nvSpPr>
            <p:cNvPr id="26853" name="Freeform 237">
              <a:extLst>
                <a:ext uri="{FF2B5EF4-FFF2-40B4-BE49-F238E27FC236}">
                  <a16:creationId xmlns:a16="http://schemas.microsoft.com/office/drawing/2014/main" id="{AC14AE7A-0B1E-DA4E-BBBE-7CB4E809DA0B}"/>
                </a:ext>
              </a:extLst>
            </p:cNvPr>
            <p:cNvSpPr>
              <a:spLocks/>
            </p:cNvSpPr>
            <p:nvPr/>
          </p:nvSpPr>
          <p:spPr bwMode="auto">
            <a:xfrm rot="-6968429">
              <a:off x="3501" y="1048"/>
              <a:ext cx="1310" cy="302"/>
            </a:xfrm>
            <a:custGeom>
              <a:avLst/>
              <a:gdLst>
                <a:gd name="T0" fmla="*/ 0 w 1147"/>
                <a:gd name="T1" fmla="*/ 302 h 302"/>
                <a:gd name="T2" fmla="*/ 131 w 1147"/>
                <a:gd name="T3" fmla="*/ 259 h 302"/>
                <a:gd name="T4" fmla="*/ 268 w 1147"/>
                <a:gd name="T5" fmla="*/ 249 h 302"/>
                <a:gd name="T6" fmla="*/ 427 w 1147"/>
                <a:gd name="T7" fmla="*/ 264 h 302"/>
                <a:gd name="T8" fmla="*/ 597 w 1147"/>
                <a:gd name="T9" fmla="*/ 273 h 302"/>
                <a:gd name="T10" fmla="*/ 773 w 1147"/>
                <a:gd name="T11" fmla="*/ 254 h 302"/>
                <a:gd name="T12" fmla="*/ 883 w 1147"/>
                <a:gd name="T13" fmla="*/ 206 h 302"/>
                <a:gd name="T14" fmla="*/ 1080 w 1147"/>
                <a:gd name="T15" fmla="*/ 110 h 302"/>
                <a:gd name="T16" fmla="*/ 1179 w 1147"/>
                <a:gd name="T17" fmla="*/ 48 h 302"/>
                <a:gd name="T18" fmla="*/ 1310 w 1147"/>
                <a:gd name="T19" fmla="*/ 0 h 3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7"/>
                <a:gd name="T31" fmla="*/ 0 h 302"/>
                <a:gd name="T32" fmla="*/ 1147 w 1147"/>
                <a:gd name="T33" fmla="*/ 302 h 30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7" h="302">
                  <a:moveTo>
                    <a:pt x="0" y="302"/>
                  </a:moveTo>
                  <a:lnTo>
                    <a:pt x="115" y="259"/>
                  </a:lnTo>
                  <a:lnTo>
                    <a:pt x="235" y="249"/>
                  </a:lnTo>
                  <a:lnTo>
                    <a:pt x="374" y="264"/>
                  </a:lnTo>
                  <a:lnTo>
                    <a:pt x="523" y="273"/>
                  </a:lnTo>
                  <a:lnTo>
                    <a:pt x="677" y="254"/>
                  </a:lnTo>
                  <a:lnTo>
                    <a:pt x="773" y="206"/>
                  </a:lnTo>
                  <a:lnTo>
                    <a:pt x="946" y="110"/>
                  </a:lnTo>
                  <a:lnTo>
                    <a:pt x="1032" y="48"/>
                  </a:lnTo>
                  <a:lnTo>
                    <a:pt x="1147" y="0"/>
                  </a:lnTo>
                </a:path>
              </a:pathLst>
            </a:custGeom>
            <a:noFill/>
            <a:ln w="19050">
              <a:solidFill>
                <a:srgbClr val="FF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CH" altLang="it-IT" sz="2400">
                <a:latin typeface="Times New Roman" panose="02020603050405020304" pitchFamily="18" charset="0"/>
              </a:endParaRPr>
            </a:p>
          </p:txBody>
        </p:sp>
        <p:sp>
          <p:nvSpPr>
            <p:cNvPr id="26854" name="Freeform 238">
              <a:extLst>
                <a:ext uri="{FF2B5EF4-FFF2-40B4-BE49-F238E27FC236}">
                  <a16:creationId xmlns:a16="http://schemas.microsoft.com/office/drawing/2014/main" id="{A0B0738B-6861-AF49-A726-2CAB17743224}"/>
                </a:ext>
              </a:extLst>
            </p:cNvPr>
            <p:cNvSpPr>
              <a:spLocks/>
            </p:cNvSpPr>
            <p:nvPr/>
          </p:nvSpPr>
          <p:spPr bwMode="auto">
            <a:xfrm rot="-6968429">
              <a:off x="3501" y="1048"/>
              <a:ext cx="1310" cy="302"/>
            </a:xfrm>
            <a:custGeom>
              <a:avLst/>
              <a:gdLst>
                <a:gd name="T0" fmla="*/ 0 w 1147"/>
                <a:gd name="T1" fmla="*/ 302 h 302"/>
                <a:gd name="T2" fmla="*/ 131 w 1147"/>
                <a:gd name="T3" fmla="*/ 259 h 302"/>
                <a:gd name="T4" fmla="*/ 268 w 1147"/>
                <a:gd name="T5" fmla="*/ 249 h 302"/>
                <a:gd name="T6" fmla="*/ 427 w 1147"/>
                <a:gd name="T7" fmla="*/ 264 h 302"/>
                <a:gd name="T8" fmla="*/ 597 w 1147"/>
                <a:gd name="T9" fmla="*/ 273 h 302"/>
                <a:gd name="T10" fmla="*/ 773 w 1147"/>
                <a:gd name="T11" fmla="*/ 254 h 302"/>
                <a:gd name="T12" fmla="*/ 883 w 1147"/>
                <a:gd name="T13" fmla="*/ 206 h 302"/>
                <a:gd name="T14" fmla="*/ 1080 w 1147"/>
                <a:gd name="T15" fmla="*/ 110 h 302"/>
                <a:gd name="T16" fmla="*/ 1179 w 1147"/>
                <a:gd name="T17" fmla="*/ 48 h 302"/>
                <a:gd name="T18" fmla="*/ 1310 w 1147"/>
                <a:gd name="T19" fmla="*/ 0 h 3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7"/>
                <a:gd name="T31" fmla="*/ 0 h 302"/>
                <a:gd name="T32" fmla="*/ 1147 w 1147"/>
                <a:gd name="T33" fmla="*/ 302 h 30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7" h="302">
                  <a:moveTo>
                    <a:pt x="0" y="302"/>
                  </a:moveTo>
                  <a:lnTo>
                    <a:pt x="115" y="259"/>
                  </a:lnTo>
                  <a:lnTo>
                    <a:pt x="235" y="249"/>
                  </a:lnTo>
                  <a:lnTo>
                    <a:pt x="374" y="264"/>
                  </a:lnTo>
                  <a:lnTo>
                    <a:pt x="523" y="273"/>
                  </a:lnTo>
                  <a:lnTo>
                    <a:pt x="677" y="254"/>
                  </a:lnTo>
                  <a:lnTo>
                    <a:pt x="773" y="206"/>
                  </a:lnTo>
                  <a:lnTo>
                    <a:pt x="946" y="110"/>
                  </a:lnTo>
                  <a:lnTo>
                    <a:pt x="1032" y="48"/>
                  </a:lnTo>
                  <a:lnTo>
                    <a:pt x="1147" y="0"/>
                  </a:lnTo>
                </a:path>
              </a:pathLst>
            </a:custGeom>
            <a:noFill/>
            <a:ln w="19050">
              <a:solidFill>
                <a:srgbClr val="0000CC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CH" altLang="it-IT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26720" name="Group 239">
            <a:extLst>
              <a:ext uri="{FF2B5EF4-FFF2-40B4-BE49-F238E27FC236}">
                <a16:creationId xmlns:a16="http://schemas.microsoft.com/office/drawing/2014/main" id="{6AA302AB-12B5-A44A-BBA5-EF26E6D88729}"/>
              </a:ext>
            </a:extLst>
          </p:cNvPr>
          <p:cNvGrpSpPr>
            <a:grpSpLocks/>
          </p:cNvGrpSpPr>
          <p:nvPr/>
        </p:nvGrpSpPr>
        <p:grpSpPr bwMode="auto">
          <a:xfrm rot="-1454818">
            <a:off x="6635750" y="180975"/>
            <a:ext cx="479425" cy="2079625"/>
            <a:chOff x="4005" y="544"/>
            <a:chExt cx="302" cy="1310"/>
          </a:xfrm>
        </p:grpSpPr>
        <p:sp>
          <p:nvSpPr>
            <p:cNvPr id="26851" name="Freeform 240">
              <a:extLst>
                <a:ext uri="{FF2B5EF4-FFF2-40B4-BE49-F238E27FC236}">
                  <a16:creationId xmlns:a16="http://schemas.microsoft.com/office/drawing/2014/main" id="{7B2688BF-4B48-2848-AC11-4A382CA270B4}"/>
                </a:ext>
              </a:extLst>
            </p:cNvPr>
            <p:cNvSpPr>
              <a:spLocks/>
            </p:cNvSpPr>
            <p:nvPr/>
          </p:nvSpPr>
          <p:spPr bwMode="auto">
            <a:xfrm rot="-6968429">
              <a:off x="3501" y="1048"/>
              <a:ext cx="1310" cy="302"/>
            </a:xfrm>
            <a:custGeom>
              <a:avLst/>
              <a:gdLst>
                <a:gd name="T0" fmla="*/ 0 w 1147"/>
                <a:gd name="T1" fmla="*/ 302 h 302"/>
                <a:gd name="T2" fmla="*/ 131 w 1147"/>
                <a:gd name="T3" fmla="*/ 259 h 302"/>
                <a:gd name="T4" fmla="*/ 268 w 1147"/>
                <a:gd name="T5" fmla="*/ 249 h 302"/>
                <a:gd name="T6" fmla="*/ 427 w 1147"/>
                <a:gd name="T7" fmla="*/ 264 h 302"/>
                <a:gd name="T8" fmla="*/ 597 w 1147"/>
                <a:gd name="T9" fmla="*/ 273 h 302"/>
                <a:gd name="T10" fmla="*/ 773 w 1147"/>
                <a:gd name="T11" fmla="*/ 254 h 302"/>
                <a:gd name="T12" fmla="*/ 883 w 1147"/>
                <a:gd name="T13" fmla="*/ 206 h 302"/>
                <a:gd name="T14" fmla="*/ 1080 w 1147"/>
                <a:gd name="T15" fmla="*/ 110 h 302"/>
                <a:gd name="T16" fmla="*/ 1179 w 1147"/>
                <a:gd name="T17" fmla="*/ 48 h 302"/>
                <a:gd name="T18" fmla="*/ 1310 w 1147"/>
                <a:gd name="T19" fmla="*/ 0 h 3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7"/>
                <a:gd name="T31" fmla="*/ 0 h 302"/>
                <a:gd name="T32" fmla="*/ 1147 w 1147"/>
                <a:gd name="T33" fmla="*/ 302 h 30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7" h="302">
                  <a:moveTo>
                    <a:pt x="0" y="302"/>
                  </a:moveTo>
                  <a:lnTo>
                    <a:pt x="115" y="259"/>
                  </a:lnTo>
                  <a:lnTo>
                    <a:pt x="235" y="249"/>
                  </a:lnTo>
                  <a:lnTo>
                    <a:pt x="374" y="264"/>
                  </a:lnTo>
                  <a:lnTo>
                    <a:pt x="523" y="273"/>
                  </a:lnTo>
                  <a:lnTo>
                    <a:pt x="677" y="254"/>
                  </a:lnTo>
                  <a:lnTo>
                    <a:pt x="773" y="206"/>
                  </a:lnTo>
                  <a:lnTo>
                    <a:pt x="946" y="110"/>
                  </a:lnTo>
                  <a:lnTo>
                    <a:pt x="1032" y="48"/>
                  </a:lnTo>
                  <a:lnTo>
                    <a:pt x="1147" y="0"/>
                  </a:lnTo>
                </a:path>
              </a:pathLst>
            </a:custGeom>
            <a:noFill/>
            <a:ln w="19050">
              <a:solidFill>
                <a:srgbClr val="FF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CH" altLang="it-IT" sz="2400">
                <a:latin typeface="Times New Roman" panose="02020603050405020304" pitchFamily="18" charset="0"/>
              </a:endParaRPr>
            </a:p>
          </p:txBody>
        </p:sp>
        <p:sp>
          <p:nvSpPr>
            <p:cNvPr id="26852" name="Freeform 241">
              <a:extLst>
                <a:ext uri="{FF2B5EF4-FFF2-40B4-BE49-F238E27FC236}">
                  <a16:creationId xmlns:a16="http://schemas.microsoft.com/office/drawing/2014/main" id="{19DE5EC7-E852-4148-9597-7998EDE2B362}"/>
                </a:ext>
              </a:extLst>
            </p:cNvPr>
            <p:cNvSpPr>
              <a:spLocks/>
            </p:cNvSpPr>
            <p:nvPr/>
          </p:nvSpPr>
          <p:spPr bwMode="auto">
            <a:xfrm rot="-6968429">
              <a:off x="3501" y="1048"/>
              <a:ext cx="1310" cy="302"/>
            </a:xfrm>
            <a:custGeom>
              <a:avLst/>
              <a:gdLst>
                <a:gd name="T0" fmla="*/ 0 w 1147"/>
                <a:gd name="T1" fmla="*/ 302 h 302"/>
                <a:gd name="T2" fmla="*/ 131 w 1147"/>
                <a:gd name="T3" fmla="*/ 259 h 302"/>
                <a:gd name="T4" fmla="*/ 268 w 1147"/>
                <a:gd name="T5" fmla="*/ 249 h 302"/>
                <a:gd name="T6" fmla="*/ 427 w 1147"/>
                <a:gd name="T7" fmla="*/ 264 h 302"/>
                <a:gd name="T8" fmla="*/ 597 w 1147"/>
                <a:gd name="T9" fmla="*/ 273 h 302"/>
                <a:gd name="T10" fmla="*/ 773 w 1147"/>
                <a:gd name="T11" fmla="*/ 254 h 302"/>
                <a:gd name="T12" fmla="*/ 883 w 1147"/>
                <a:gd name="T13" fmla="*/ 206 h 302"/>
                <a:gd name="T14" fmla="*/ 1080 w 1147"/>
                <a:gd name="T15" fmla="*/ 110 h 302"/>
                <a:gd name="T16" fmla="*/ 1179 w 1147"/>
                <a:gd name="T17" fmla="*/ 48 h 302"/>
                <a:gd name="T18" fmla="*/ 1310 w 1147"/>
                <a:gd name="T19" fmla="*/ 0 h 3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7"/>
                <a:gd name="T31" fmla="*/ 0 h 302"/>
                <a:gd name="T32" fmla="*/ 1147 w 1147"/>
                <a:gd name="T33" fmla="*/ 302 h 30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7" h="302">
                  <a:moveTo>
                    <a:pt x="0" y="302"/>
                  </a:moveTo>
                  <a:lnTo>
                    <a:pt x="115" y="259"/>
                  </a:lnTo>
                  <a:lnTo>
                    <a:pt x="235" y="249"/>
                  </a:lnTo>
                  <a:lnTo>
                    <a:pt x="374" y="264"/>
                  </a:lnTo>
                  <a:lnTo>
                    <a:pt x="523" y="273"/>
                  </a:lnTo>
                  <a:lnTo>
                    <a:pt x="677" y="254"/>
                  </a:lnTo>
                  <a:lnTo>
                    <a:pt x="773" y="206"/>
                  </a:lnTo>
                  <a:lnTo>
                    <a:pt x="946" y="110"/>
                  </a:lnTo>
                  <a:lnTo>
                    <a:pt x="1032" y="48"/>
                  </a:lnTo>
                  <a:lnTo>
                    <a:pt x="1147" y="0"/>
                  </a:lnTo>
                </a:path>
              </a:pathLst>
            </a:custGeom>
            <a:noFill/>
            <a:ln w="19050">
              <a:solidFill>
                <a:srgbClr val="0000CC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CH" altLang="it-IT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26721" name="Group 242">
            <a:extLst>
              <a:ext uri="{FF2B5EF4-FFF2-40B4-BE49-F238E27FC236}">
                <a16:creationId xmlns:a16="http://schemas.microsoft.com/office/drawing/2014/main" id="{01B5A735-2466-F04F-AB11-E7E625AB4EFC}"/>
              </a:ext>
            </a:extLst>
          </p:cNvPr>
          <p:cNvGrpSpPr>
            <a:grpSpLocks/>
          </p:cNvGrpSpPr>
          <p:nvPr/>
        </p:nvGrpSpPr>
        <p:grpSpPr bwMode="auto">
          <a:xfrm rot="180371">
            <a:off x="6875463" y="909638"/>
            <a:ext cx="481012" cy="2079625"/>
            <a:chOff x="4005" y="544"/>
            <a:chExt cx="302" cy="1310"/>
          </a:xfrm>
        </p:grpSpPr>
        <p:sp>
          <p:nvSpPr>
            <p:cNvPr id="26849" name="Freeform 243">
              <a:extLst>
                <a:ext uri="{FF2B5EF4-FFF2-40B4-BE49-F238E27FC236}">
                  <a16:creationId xmlns:a16="http://schemas.microsoft.com/office/drawing/2014/main" id="{E214870A-8404-624D-ACEF-00CAC110340C}"/>
                </a:ext>
              </a:extLst>
            </p:cNvPr>
            <p:cNvSpPr>
              <a:spLocks/>
            </p:cNvSpPr>
            <p:nvPr/>
          </p:nvSpPr>
          <p:spPr bwMode="auto">
            <a:xfrm rot="-6968429">
              <a:off x="3501" y="1048"/>
              <a:ext cx="1310" cy="302"/>
            </a:xfrm>
            <a:custGeom>
              <a:avLst/>
              <a:gdLst>
                <a:gd name="T0" fmla="*/ 0 w 1147"/>
                <a:gd name="T1" fmla="*/ 302 h 302"/>
                <a:gd name="T2" fmla="*/ 131 w 1147"/>
                <a:gd name="T3" fmla="*/ 259 h 302"/>
                <a:gd name="T4" fmla="*/ 268 w 1147"/>
                <a:gd name="T5" fmla="*/ 249 h 302"/>
                <a:gd name="T6" fmla="*/ 427 w 1147"/>
                <a:gd name="T7" fmla="*/ 264 h 302"/>
                <a:gd name="T8" fmla="*/ 597 w 1147"/>
                <a:gd name="T9" fmla="*/ 273 h 302"/>
                <a:gd name="T10" fmla="*/ 773 w 1147"/>
                <a:gd name="T11" fmla="*/ 254 h 302"/>
                <a:gd name="T12" fmla="*/ 883 w 1147"/>
                <a:gd name="T13" fmla="*/ 206 h 302"/>
                <a:gd name="T14" fmla="*/ 1080 w 1147"/>
                <a:gd name="T15" fmla="*/ 110 h 302"/>
                <a:gd name="T16" fmla="*/ 1179 w 1147"/>
                <a:gd name="T17" fmla="*/ 48 h 302"/>
                <a:gd name="T18" fmla="*/ 1310 w 1147"/>
                <a:gd name="T19" fmla="*/ 0 h 3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7"/>
                <a:gd name="T31" fmla="*/ 0 h 302"/>
                <a:gd name="T32" fmla="*/ 1147 w 1147"/>
                <a:gd name="T33" fmla="*/ 302 h 30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7" h="302">
                  <a:moveTo>
                    <a:pt x="0" y="302"/>
                  </a:moveTo>
                  <a:lnTo>
                    <a:pt x="115" y="259"/>
                  </a:lnTo>
                  <a:lnTo>
                    <a:pt x="235" y="249"/>
                  </a:lnTo>
                  <a:lnTo>
                    <a:pt x="374" y="264"/>
                  </a:lnTo>
                  <a:lnTo>
                    <a:pt x="523" y="273"/>
                  </a:lnTo>
                  <a:lnTo>
                    <a:pt x="677" y="254"/>
                  </a:lnTo>
                  <a:lnTo>
                    <a:pt x="773" y="206"/>
                  </a:lnTo>
                  <a:lnTo>
                    <a:pt x="946" y="110"/>
                  </a:lnTo>
                  <a:lnTo>
                    <a:pt x="1032" y="48"/>
                  </a:lnTo>
                  <a:lnTo>
                    <a:pt x="1147" y="0"/>
                  </a:lnTo>
                </a:path>
              </a:pathLst>
            </a:custGeom>
            <a:noFill/>
            <a:ln w="19050">
              <a:solidFill>
                <a:srgbClr val="FF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CH" altLang="it-IT" sz="2400">
                <a:latin typeface="Times New Roman" panose="02020603050405020304" pitchFamily="18" charset="0"/>
              </a:endParaRPr>
            </a:p>
          </p:txBody>
        </p:sp>
        <p:sp>
          <p:nvSpPr>
            <p:cNvPr id="26850" name="Freeform 244">
              <a:extLst>
                <a:ext uri="{FF2B5EF4-FFF2-40B4-BE49-F238E27FC236}">
                  <a16:creationId xmlns:a16="http://schemas.microsoft.com/office/drawing/2014/main" id="{6D57C6F9-C2FA-0341-AE5F-10776043FE27}"/>
                </a:ext>
              </a:extLst>
            </p:cNvPr>
            <p:cNvSpPr>
              <a:spLocks/>
            </p:cNvSpPr>
            <p:nvPr/>
          </p:nvSpPr>
          <p:spPr bwMode="auto">
            <a:xfrm rot="-6968429">
              <a:off x="3501" y="1048"/>
              <a:ext cx="1310" cy="302"/>
            </a:xfrm>
            <a:custGeom>
              <a:avLst/>
              <a:gdLst>
                <a:gd name="T0" fmla="*/ 0 w 1147"/>
                <a:gd name="T1" fmla="*/ 302 h 302"/>
                <a:gd name="T2" fmla="*/ 131 w 1147"/>
                <a:gd name="T3" fmla="*/ 259 h 302"/>
                <a:gd name="T4" fmla="*/ 268 w 1147"/>
                <a:gd name="T5" fmla="*/ 249 h 302"/>
                <a:gd name="T6" fmla="*/ 427 w 1147"/>
                <a:gd name="T7" fmla="*/ 264 h 302"/>
                <a:gd name="T8" fmla="*/ 597 w 1147"/>
                <a:gd name="T9" fmla="*/ 273 h 302"/>
                <a:gd name="T10" fmla="*/ 773 w 1147"/>
                <a:gd name="T11" fmla="*/ 254 h 302"/>
                <a:gd name="T12" fmla="*/ 883 w 1147"/>
                <a:gd name="T13" fmla="*/ 206 h 302"/>
                <a:gd name="T14" fmla="*/ 1080 w 1147"/>
                <a:gd name="T15" fmla="*/ 110 h 302"/>
                <a:gd name="T16" fmla="*/ 1179 w 1147"/>
                <a:gd name="T17" fmla="*/ 48 h 302"/>
                <a:gd name="T18" fmla="*/ 1310 w 1147"/>
                <a:gd name="T19" fmla="*/ 0 h 3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7"/>
                <a:gd name="T31" fmla="*/ 0 h 302"/>
                <a:gd name="T32" fmla="*/ 1147 w 1147"/>
                <a:gd name="T33" fmla="*/ 302 h 30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7" h="302">
                  <a:moveTo>
                    <a:pt x="0" y="302"/>
                  </a:moveTo>
                  <a:lnTo>
                    <a:pt x="115" y="259"/>
                  </a:lnTo>
                  <a:lnTo>
                    <a:pt x="235" y="249"/>
                  </a:lnTo>
                  <a:lnTo>
                    <a:pt x="374" y="264"/>
                  </a:lnTo>
                  <a:lnTo>
                    <a:pt x="523" y="273"/>
                  </a:lnTo>
                  <a:lnTo>
                    <a:pt x="677" y="254"/>
                  </a:lnTo>
                  <a:lnTo>
                    <a:pt x="773" y="206"/>
                  </a:lnTo>
                  <a:lnTo>
                    <a:pt x="946" y="110"/>
                  </a:lnTo>
                  <a:lnTo>
                    <a:pt x="1032" y="48"/>
                  </a:lnTo>
                  <a:lnTo>
                    <a:pt x="1147" y="0"/>
                  </a:lnTo>
                </a:path>
              </a:pathLst>
            </a:custGeom>
            <a:noFill/>
            <a:ln w="19050">
              <a:solidFill>
                <a:srgbClr val="0000CC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CH" altLang="it-IT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26722" name="Group 245">
            <a:extLst>
              <a:ext uri="{FF2B5EF4-FFF2-40B4-BE49-F238E27FC236}">
                <a16:creationId xmlns:a16="http://schemas.microsoft.com/office/drawing/2014/main" id="{79FB66D2-0AC9-F14C-8704-079421FE1BD7}"/>
              </a:ext>
            </a:extLst>
          </p:cNvPr>
          <p:cNvGrpSpPr>
            <a:grpSpLocks/>
          </p:cNvGrpSpPr>
          <p:nvPr/>
        </p:nvGrpSpPr>
        <p:grpSpPr bwMode="auto">
          <a:xfrm rot="-695857">
            <a:off x="7043738" y="1044575"/>
            <a:ext cx="479425" cy="2079625"/>
            <a:chOff x="4005" y="544"/>
            <a:chExt cx="302" cy="1310"/>
          </a:xfrm>
        </p:grpSpPr>
        <p:sp>
          <p:nvSpPr>
            <p:cNvPr id="26847" name="Freeform 246">
              <a:extLst>
                <a:ext uri="{FF2B5EF4-FFF2-40B4-BE49-F238E27FC236}">
                  <a16:creationId xmlns:a16="http://schemas.microsoft.com/office/drawing/2014/main" id="{A7760275-E184-934E-9296-87BE314104EA}"/>
                </a:ext>
              </a:extLst>
            </p:cNvPr>
            <p:cNvSpPr>
              <a:spLocks/>
            </p:cNvSpPr>
            <p:nvPr/>
          </p:nvSpPr>
          <p:spPr bwMode="auto">
            <a:xfrm rot="-6968429">
              <a:off x="3501" y="1048"/>
              <a:ext cx="1310" cy="302"/>
            </a:xfrm>
            <a:custGeom>
              <a:avLst/>
              <a:gdLst>
                <a:gd name="T0" fmla="*/ 0 w 1147"/>
                <a:gd name="T1" fmla="*/ 302 h 302"/>
                <a:gd name="T2" fmla="*/ 131 w 1147"/>
                <a:gd name="T3" fmla="*/ 259 h 302"/>
                <a:gd name="T4" fmla="*/ 268 w 1147"/>
                <a:gd name="T5" fmla="*/ 249 h 302"/>
                <a:gd name="T6" fmla="*/ 427 w 1147"/>
                <a:gd name="T7" fmla="*/ 264 h 302"/>
                <a:gd name="T8" fmla="*/ 597 w 1147"/>
                <a:gd name="T9" fmla="*/ 273 h 302"/>
                <a:gd name="T10" fmla="*/ 773 w 1147"/>
                <a:gd name="T11" fmla="*/ 254 h 302"/>
                <a:gd name="T12" fmla="*/ 883 w 1147"/>
                <a:gd name="T13" fmla="*/ 206 h 302"/>
                <a:gd name="T14" fmla="*/ 1080 w 1147"/>
                <a:gd name="T15" fmla="*/ 110 h 302"/>
                <a:gd name="T16" fmla="*/ 1179 w 1147"/>
                <a:gd name="T17" fmla="*/ 48 h 302"/>
                <a:gd name="T18" fmla="*/ 1310 w 1147"/>
                <a:gd name="T19" fmla="*/ 0 h 3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7"/>
                <a:gd name="T31" fmla="*/ 0 h 302"/>
                <a:gd name="T32" fmla="*/ 1147 w 1147"/>
                <a:gd name="T33" fmla="*/ 302 h 30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7" h="302">
                  <a:moveTo>
                    <a:pt x="0" y="302"/>
                  </a:moveTo>
                  <a:lnTo>
                    <a:pt x="115" y="259"/>
                  </a:lnTo>
                  <a:lnTo>
                    <a:pt x="235" y="249"/>
                  </a:lnTo>
                  <a:lnTo>
                    <a:pt x="374" y="264"/>
                  </a:lnTo>
                  <a:lnTo>
                    <a:pt x="523" y="273"/>
                  </a:lnTo>
                  <a:lnTo>
                    <a:pt x="677" y="254"/>
                  </a:lnTo>
                  <a:lnTo>
                    <a:pt x="773" y="206"/>
                  </a:lnTo>
                  <a:lnTo>
                    <a:pt x="946" y="110"/>
                  </a:lnTo>
                  <a:lnTo>
                    <a:pt x="1032" y="48"/>
                  </a:lnTo>
                  <a:lnTo>
                    <a:pt x="1147" y="0"/>
                  </a:lnTo>
                </a:path>
              </a:pathLst>
            </a:custGeom>
            <a:noFill/>
            <a:ln w="19050">
              <a:solidFill>
                <a:srgbClr val="FF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CH" altLang="it-IT" sz="2400">
                <a:latin typeface="Times New Roman" panose="02020603050405020304" pitchFamily="18" charset="0"/>
              </a:endParaRPr>
            </a:p>
          </p:txBody>
        </p:sp>
        <p:sp>
          <p:nvSpPr>
            <p:cNvPr id="26848" name="Freeform 247">
              <a:extLst>
                <a:ext uri="{FF2B5EF4-FFF2-40B4-BE49-F238E27FC236}">
                  <a16:creationId xmlns:a16="http://schemas.microsoft.com/office/drawing/2014/main" id="{52D8F680-F0FF-5A44-B7E0-138D94691229}"/>
                </a:ext>
              </a:extLst>
            </p:cNvPr>
            <p:cNvSpPr>
              <a:spLocks/>
            </p:cNvSpPr>
            <p:nvPr/>
          </p:nvSpPr>
          <p:spPr bwMode="auto">
            <a:xfrm rot="-6968429">
              <a:off x="3501" y="1048"/>
              <a:ext cx="1310" cy="302"/>
            </a:xfrm>
            <a:custGeom>
              <a:avLst/>
              <a:gdLst>
                <a:gd name="T0" fmla="*/ 0 w 1147"/>
                <a:gd name="T1" fmla="*/ 302 h 302"/>
                <a:gd name="T2" fmla="*/ 131 w 1147"/>
                <a:gd name="T3" fmla="*/ 259 h 302"/>
                <a:gd name="T4" fmla="*/ 268 w 1147"/>
                <a:gd name="T5" fmla="*/ 249 h 302"/>
                <a:gd name="T6" fmla="*/ 427 w 1147"/>
                <a:gd name="T7" fmla="*/ 264 h 302"/>
                <a:gd name="T8" fmla="*/ 597 w 1147"/>
                <a:gd name="T9" fmla="*/ 273 h 302"/>
                <a:gd name="T10" fmla="*/ 773 w 1147"/>
                <a:gd name="T11" fmla="*/ 254 h 302"/>
                <a:gd name="T12" fmla="*/ 883 w 1147"/>
                <a:gd name="T13" fmla="*/ 206 h 302"/>
                <a:gd name="T14" fmla="*/ 1080 w 1147"/>
                <a:gd name="T15" fmla="*/ 110 h 302"/>
                <a:gd name="T16" fmla="*/ 1179 w 1147"/>
                <a:gd name="T17" fmla="*/ 48 h 302"/>
                <a:gd name="T18" fmla="*/ 1310 w 1147"/>
                <a:gd name="T19" fmla="*/ 0 h 3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7"/>
                <a:gd name="T31" fmla="*/ 0 h 302"/>
                <a:gd name="T32" fmla="*/ 1147 w 1147"/>
                <a:gd name="T33" fmla="*/ 302 h 30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7" h="302">
                  <a:moveTo>
                    <a:pt x="0" y="302"/>
                  </a:moveTo>
                  <a:lnTo>
                    <a:pt x="115" y="259"/>
                  </a:lnTo>
                  <a:lnTo>
                    <a:pt x="235" y="249"/>
                  </a:lnTo>
                  <a:lnTo>
                    <a:pt x="374" y="264"/>
                  </a:lnTo>
                  <a:lnTo>
                    <a:pt x="523" y="273"/>
                  </a:lnTo>
                  <a:lnTo>
                    <a:pt x="677" y="254"/>
                  </a:lnTo>
                  <a:lnTo>
                    <a:pt x="773" y="206"/>
                  </a:lnTo>
                  <a:lnTo>
                    <a:pt x="946" y="110"/>
                  </a:lnTo>
                  <a:lnTo>
                    <a:pt x="1032" y="48"/>
                  </a:lnTo>
                  <a:lnTo>
                    <a:pt x="1147" y="0"/>
                  </a:lnTo>
                </a:path>
              </a:pathLst>
            </a:custGeom>
            <a:noFill/>
            <a:ln w="19050">
              <a:solidFill>
                <a:srgbClr val="0000CC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CH" altLang="it-IT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26723" name="Group 248">
            <a:extLst>
              <a:ext uri="{FF2B5EF4-FFF2-40B4-BE49-F238E27FC236}">
                <a16:creationId xmlns:a16="http://schemas.microsoft.com/office/drawing/2014/main" id="{E18129D8-522A-5F47-AF2B-B9161C3452A4}"/>
              </a:ext>
            </a:extLst>
          </p:cNvPr>
          <p:cNvGrpSpPr>
            <a:grpSpLocks/>
          </p:cNvGrpSpPr>
          <p:nvPr/>
        </p:nvGrpSpPr>
        <p:grpSpPr bwMode="auto">
          <a:xfrm>
            <a:off x="6467475" y="744538"/>
            <a:ext cx="1595438" cy="2146300"/>
            <a:chOff x="4144" y="206"/>
            <a:chExt cx="1004" cy="1352"/>
          </a:xfrm>
        </p:grpSpPr>
        <p:sp>
          <p:nvSpPr>
            <p:cNvPr id="26807" name="Freeform 249">
              <a:extLst>
                <a:ext uri="{FF2B5EF4-FFF2-40B4-BE49-F238E27FC236}">
                  <a16:creationId xmlns:a16="http://schemas.microsoft.com/office/drawing/2014/main" id="{03E86B61-0317-004C-82A6-1C1983E938EA}"/>
                </a:ext>
              </a:extLst>
            </p:cNvPr>
            <p:cNvSpPr>
              <a:spLocks/>
            </p:cNvSpPr>
            <p:nvPr/>
          </p:nvSpPr>
          <p:spPr bwMode="auto">
            <a:xfrm rot="2854584">
              <a:off x="4449" y="397"/>
              <a:ext cx="393" cy="1004"/>
            </a:xfrm>
            <a:custGeom>
              <a:avLst/>
              <a:gdLst>
                <a:gd name="T0" fmla="*/ 47 w 342"/>
                <a:gd name="T1" fmla="*/ 138 h 858"/>
                <a:gd name="T2" fmla="*/ 80 w 342"/>
                <a:gd name="T3" fmla="*/ 169 h 858"/>
                <a:gd name="T4" fmla="*/ 117 w 342"/>
                <a:gd name="T5" fmla="*/ 281 h 858"/>
                <a:gd name="T6" fmla="*/ 165 w 342"/>
                <a:gd name="T7" fmla="*/ 434 h 858"/>
                <a:gd name="T8" fmla="*/ 199 w 342"/>
                <a:gd name="T9" fmla="*/ 565 h 858"/>
                <a:gd name="T10" fmla="*/ 239 w 342"/>
                <a:gd name="T11" fmla="*/ 659 h 858"/>
                <a:gd name="T12" fmla="*/ 313 w 342"/>
                <a:gd name="T13" fmla="*/ 768 h 858"/>
                <a:gd name="T14" fmla="*/ 346 w 342"/>
                <a:gd name="T15" fmla="*/ 854 h 858"/>
                <a:gd name="T16" fmla="*/ 353 w 342"/>
                <a:gd name="T17" fmla="*/ 970 h 858"/>
                <a:gd name="T18" fmla="*/ 349 w 342"/>
                <a:gd name="T19" fmla="*/ 1004 h 858"/>
                <a:gd name="T20" fmla="*/ 360 w 342"/>
                <a:gd name="T21" fmla="*/ 902 h 858"/>
                <a:gd name="T22" fmla="*/ 386 w 342"/>
                <a:gd name="T23" fmla="*/ 940 h 858"/>
                <a:gd name="T24" fmla="*/ 368 w 342"/>
                <a:gd name="T25" fmla="*/ 868 h 858"/>
                <a:gd name="T26" fmla="*/ 393 w 342"/>
                <a:gd name="T27" fmla="*/ 876 h 858"/>
                <a:gd name="T28" fmla="*/ 334 w 342"/>
                <a:gd name="T29" fmla="*/ 768 h 858"/>
                <a:gd name="T30" fmla="*/ 328 w 342"/>
                <a:gd name="T31" fmla="*/ 689 h 858"/>
                <a:gd name="T32" fmla="*/ 309 w 342"/>
                <a:gd name="T33" fmla="*/ 596 h 858"/>
                <a:gd name="T34" fmla="*/ 283 w 342"/>
                <a:gd name="T35" fmla="*/ 498 h 858"/>
                <a:gd name="T36" fmla="*/ 213 w 342"/>
                <a:gd name="T37" fmla="*/ 359 h 858"/>
                <a:gd name="T38" fmla="*/ 147 w 342"/>
                <a:gd name="T39" fmla="*/ 228 h 858"/>
                <a:gd name="T40" fmla="*/ 107 w 342"/>
                <a:gd name="T41" fmla="*/ 101 h 858"/>
                <a:gd name="T42" fmla="*/ 95 w 342"/>
                <a:gd name="T43" fmla="*/ 0 h 858"/>
                <a:gd name="T44" fmla="*/ 95 w 342"/>
                <a:gd name="T45" fmla="*/ 131 h 858"/>
                <a:gd name="T46" fmla="*/ 65 w 342"/>
                <a:gd name="T47" fmla="*/ 112 h 858"/>
                <a:gd name="T48" fmla="*/ 107 w 342"/>
                <a:gd name="T49" fmla="*/ 172 h 858"/>
                <a:gd name="T50" fmla="*/ 0 w 342"/>
                <a:gd name="T51" fmla="*/ 97 h 858"/>
                <a:gd name="T52" fmla="*/ 47 w 342"/>
                <a:gd name="T53" fmla="*/ 138 h 85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42"/>
                <a:gd name="T82" fmla="*/ 0 h 858"/>
                <a:gd name="T83" fmla="*/ 342 w 342"/>
                <a:gd name="T84" fmla="*/ 858 h 858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42" h="858">
                  <a:moveTo>
                    <a:pt x="41" y="118"/>
                  </a:moveTo>
                  <a:lnTo>
                    <a:pt x="70" y="144"/>
                  </a:lnTo>
                  <a:lnTo>
                    <a:pt x="102" y="240"/>
                  </a:lnTo>
                  <a:lnTo>
                    <a:pt x="144" y="371"/>
                  </a:lnTo>
                  <a:lnTo>
                    <a:pt x="173" y="483"/>
                  </a:lnTo>
                  <a:lnTo>
                    <a:pt x="208" y="563"/>
                  </a:lnTo>
                  <a:lnTo>
                    <a:pt x="272" y="656"/>
                  </a:lnTo>
                  <a:lnTo>
                    <a:pt x="301" y="730"/>
                  </a:lnTo>
                  <a:lnTo>
                    <a:pt x="307" y="829"/>
                  </a:lnTo>
                  <a:lnTo>
                    <a:pt x="304" y="858"/>
                  </a:lnTo>
                  <a:lnTo>
                    <a:pt x="313" y="771"/>
                  </a:lnTo>
                  <a:lnTo>
                    <a:pt x="336" y="803"/>
                  </a:lnTo>
                  <a:lnTo>
                    <a:pt x="320" y="742"/>
                  </a:lnTo>
                  <a:lnTo>
                    <a:pt x="342" y="749"/>
                  </a:lnTo>
                  <a:lnTo>
                    <a:pt x="291" y="656"/>
                  </a:lnTo>
                  <a:lnTo>
                    <a:pt x="285" y="589"/>
                  </a:lnTo>
                  <a:lnTo>
                    <a:pt x="269" y="509"/>
                  </a:lnTo>
                  <a:lnTo>
                    <a:pt x="246" y="426"/>
                  </a:lnTo>
                  <a:lnTo>
                    <a:pt x="185" y="307"/>
                  </a:lnTo>
                  <a:lnTo>
                    <a:pt x="128" y="195"/>
                  </a:lnTo>
                  <a:lnTo>
                    <a:pt x="93" y="86"/>
                  </a:lnTo>
                  <a:lnTo>
                    <a:pt x="83" y="0"/>
                  </a:lnTo>
                  <a:lnTo>
                    <a:pt x="83" y="112"/>
                  </a:lnTo>
                  <a:lnTo>
                    <a:pt x="57" y="96"/>
                  </a:lnTo>
                  <a:lnTo>
                    <a:pt x="93" y="147"/>
                  </a:lnTo>
                  <a:lnTo>
                    <a:pt x="0" y="83"/>
                  </a:lnTo>
                  <a:lnTo>
                    <a:pt x="41" y="118"/>
                  </a:lnTo>
                  <a:close/>
                </a:path>
              </a:pathLst>
            </a:custGeom>
            <a:solidFill>
              <a:srgbClr val="0080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CH" altLang="it-IT" sz="2400">
                <a:latin typeface="Times New Roman" panose="02020603050405020304" pitchFamily="18" charset="0"/>
              </a:endParaRPr>
            </a:p>
          </p:txBody>
        </p:sp>
        <p:sp>
          <p:nvSpPr>
            <p:cNvPr id="26808" name="Freeform 250">
              <a:extLst>
                <a:ext uri="{FF2B5EF4-FFF2-40B4-BE49-F238E27FC236}">
                  <a16:creationId xmlns:a16="http://schemas.microsoft.com/office/drawing/2014/main" id="{41C0D4B7-A0CD-1246-9DA3-4D9E8782B515}"/>
                </a:ext>
              </a:extLst>
            </p:cNvPr>
            <p:cNvSpPr>
              <a:spLocks/>
            </p:cNvSpPr>
            <p:nvPr/>
          </p:nvSpPr>
          <p:spPr bwMode="auto">
            <a:xfrm rot="3268508">
              <a:off x="4619" y="883"/>
              <a:ext cx="77" cy="109"/>
            </a:xfrm>
            <a:custGeom>
              <a:avLst/>
              <a:gdLst>
                <a:gd name="T0" fmla="*/ 7 w 67"/>
                <a:gd name="T1" fmla="*/ 0 h 93"/>
                <a:gd name="T2" fmla="*/ 0 w 67"/>
                <a:gd name="T3" fmla="*/ 34 h 93"/>
                <a:gd name="T4" fmla="*/ 22 w 67"/>
                <a:gd name="T5" fmla="*/ 64 h 93"/>
                <a:gd name="T6" fmla="*/ 40 w 67"/>
                <a:gd name="T7" fmla="*/ 98 h 93"/>
                <a:gd name="T8" fmla="*/ 69 w 67"/>
                <a:gd name="T9" fmla="*/ 109 h 93"/>
                <a:gd name="T10" fmla="*/ 77 w 67"/>
                <a:gd name="T11" fmla="*/ 83 h 93"/>
                <a:gd name="T12" fmla="*/ 59 w 67"/>
                <a:gd name="T13" fmla="*/ 49 h 93"/>
                <a:gd name="T14" fmla="*/ 44 w 67"/>
                <a:gd name="T15" fmla="*/ 0 h 93"/>
                <a:gd name="T16" fmla="*/ 7 w 67"/>
                <a:gd name="T17" fmla="*/ 0 h 9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7"/>
                <a:gd name="T28" fmla="*/ 0 h 93"/>
                <a:gd name="T29" fmla="*/ 67 w 67"/>
                <a:gd name="T30" fmla="*/ 93 h 9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7" h="93">
                  <a:moveTo>
                    <a:pt x="6" y="0"/>
                  </a:moveTo>
                  <a:lnTo>
                    <a:pt x="0" y="29"/>
                  </a:lnTo>
                  <a:lnTo>
                    <a:pt x="19" y="55"/>
                  </a:lnTo>
                  <a:lnTo>
                    <a:pt x="35" y="84"/>
                  </a:lnTo>
                  <a:lnTo>
                    <a:pt x="60" y="93"/>
                  </a:lnTo>
                  <a:lnTo>
                    <a:pt x="67" y="71"/>
                  </a:lnTo>
                  <a:lnTo>
                    <a:pt x="51" y="42"/>
                  </a:lnTo>
                  <a:lnTo>
                    <a:pt x="38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CH" altLang="it-IT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26809" name="Group 251">
              <a:extLst>
                <a:ext uri="{FF2B5EF4-FFF2-40B4-BE49-F238E27FC236}">
                  <a16:creationId xmlns:a16="http://schemas.microsoft.com/office/drawing/2014/main" id="{03137B9F-B0AA-0D4E-A7FE-F7B2647855FB}"/>
                </a:ext>
              </a:extLst>
            </p:cNvPr>
            <p:cNvGrpSpPr>
              <a:grpSpLocks/>
            </p:cNvGrpSpPr>
            <p:nvPr/>
          </p:nvGrpSpPr>
          <p:grpSpPr bwMode="auto">
            <a:xfrm rot="-4387625">
              <a:off x="4570" y="1001"/>
              <a:ext cx="80" cy="114"/>
              <a:chOff x="3973" y="3606"/>
              <a:chExt cx="80" cy="114"/>
            </a:xfrm>
          </p:grpSpPr>
          <p:sp>
            <p:nvSpPr>
              <p:cNvPr id="26844" name="Line 252">
                <a:extLst>
                  <a:ext uri="{FF2B5EF4-FFF2-40B4-BE49-F238E27FC236}">
                    <a16:creationId xmlns:a16="http://schemas.microsoft.com/office/drawing/2014/main" id="{3D7FCC04-683D-1D45-AC56-C22A4DC7A5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8500272" flipH="1" flipV="1">
                <a:off x="3973" y="3614"/>
                <a:ext cx="80" cy="106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6845" name="Line 253">
                <a:extLst>
                  <a:ext uri="{FF2B5EF4-FFF2-40B4-BE49-F238E27FC236}">
                    <a16:creationId xmlns:a16="http://schemas.microsoft.com/office/drawing/2014/main" id="{F674F739-DD20-3649-A813-965DB13182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8500272" flipH="1" flipV="1">
                <a:off x="3985" y="3606"/>
                <a:ext cx="65" cy="88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6846" name="Line 254">
                <a:extLst>
                  <a:ext uri="{FF2B5EF4-FFF2-40B4-BE49-F238E27FC236}">
                    <a16:creationId xmlns:a16="http://schemas.microsoft.com/office/drawing/2014/main" id="{55A9A6EE-7239-3E49-964E-4FFFD562A7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8500272" flipH="1" flipV="1">
                <a:off x="3997" y="3611"/>
                <a:ext cx="26" cy="38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26810" name="Freeform 255">
              <a:extLst>
                <a:ext uri="{FF2B5EF4-FFF2-40B4-BE49-F238E27FC236}">
                  <a16:creationId xmlns:a16="http://schemas.microsoft.com/office/drawing/2014/main" id="{3D0CBEA9-47A9-AE4B-87A2-1555A598276D}"/>
                </a:ext>
              </a:extLst>
            </p:cNvPr>
            <p:cNvSpPr>
              <a:spLocks/>
            </p:cNvSpPr>
            <p:nvPr/>
          </p:nvSpPr>
          <p:spPr bwMode="auto">
            <a:xfrm rot="3268508" flipV="1">
              <a:off x="4025" y="769"/>
              <a:ext cx="1147" cy="431"/>
            </a:xfrm>
            <a:custGeom>
              <a:avLst/>
              <a:gdLst>
                <a:gd name="T0" fmla="*/ 0 w 1147"/>
                <a:gd name="T1" fmla="*/ 431 h 302"/>
                <a:gd name="T2" fmla="*/ 115 w 1147"/>
                <a:gd name="T3" fmla="*/ 370 h 302"/>
                <a:gd name="T4" fmla="*/ 235 w 1147"/>
                <a:gd name="T5" fmla="*/ 355 h 302"/>
                <a:gd name="T6" fmla="*/ 374 w 1147"/>
                <a:gd name="T7" fmla="*/ 377 h 302"/>
                <a:gd name="T8" fmla="*/ 523 w 1147"/>
                <a:gd name="T9" fmla="*/ 390 h 302"/>
                <a:gd name="T10" fmla="*/ 677 w 1147"/>
                <a:gd name="T11" fmla="*/ 362 h 302"/>
                <a:gd name="T12" fmla="*/ 773 w 1147"/>
                <a:gd name="T13" fmla="*/ 294 h 302"/>
                <a:gd name="T14" fmla="*/ 946 w 1147"/>
                <a:gd name="T15" fmla="*/ 157 h 302"/>
                <a:gd name="T16" fmla="*/ 1032 w 1147"/>
                <a:gd name="T17" fmla="*/ 69 h 302"/>
                <a:gd name="T18" fmla="*/ 1147 w 1147"/>
                <a:gd name="T19" fmla="*/ 0 h 3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7"/>
                <a:gd name="T31" fmla="*/ 0 h 302"/>
                <a:gd name="T32" fmla="*/ 1147 w 1147"/>
                <a:gd name="T33" fmla="*/ 302 h 30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7" h="302">
                  <a:moveTo>
                    <a:pt x="0" y="302"/>
                  </a:moveTo>
                  <a:lnTo>
                    <a:pt x="115" y="259"/>
                  </a:lnTo>
                  <a:lnTo>
                    <a:pt x="235" y="249"/>
                  </a:lnTo>
                  <a:lnTo>
                    <a:pt x="374" y="264"/>
                  </a:lnTo>
                  <a:lnTo>
                    <a:pt x="523" y="273"/>
                  </a:lnTo>
                  <a:lnTo>
                    <a:pt x="677" y="254"/>
                  </a:lnTo>
                  <a:lnTo>
                    <a:pt x="773" y="206"/>
                  </a:lnTo>
                  <a:lnTo>
                    <a:pt x="946" y="110"/>
                  </a:lnTo>
                  <a:lnTo>
                    <a:pt x="1032" y="48"/>
                  </a:lnTo>
                  <a:lnTo>
                    <a:pt x="1147" y="0"/>
                  </a:lnTo>
                </a:path>
              </a:pathLst>
            </a:custGeom>
            <a:noFill/>
            <a:ln w="19050">
              <a:solidFill>
                <a:srgbClr val="FF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CH" altLang="it-IT" sz="2400">
                <a:latin typeface="Times New Roman" panose="02020603050405020304" pitchFamily="18" charset="0"/>
              </a:endParaRPr>
            </a:p>
          </p:txBody>
        </p:sp>
        <p:sp>
          <p:nvSpPr>
            <p:cNvPr id="26811" name="Freeform 256">
              <a:extLst>
                <a:ext uri="{FF2B5EF4-FFF2-40B4-BE49-F238E27FC236}">
                  <a16:creationId xmlns:a16="http://schemas.microsoft.com/office/drawing/2014/main" id="{084D8258-4FAE-4F45-B3DD-4F3033170F77}"/>
                </a:ext>
              </a:extLst>
            </p:cNvPr>
            <p:cNvSpPr>
              <a:spLocks/>
            </p:cNvSpPr>
            <p:nvPr/>
          </p:nvSpPr>
          <p:spPr bwMode="auto">
            <a:xfrm rot="5284911">
              <a:off x="4459" y="931"/>
              <a:ext cx="89" cy="53"/>
            </a:xfrm>
            <a:custGeom>
              <a:avLst/>
              <a:gdLst>
                <a:gd name="T0" fmla="*/ 3 w 77"/>
                <a:gd name="T1" fmla="*/ 0 h 45"/>
                <a:gd name="T2" fmla="*/ 0 w 77"/>
                <a:gd name="T3" fmla="*/ 24 h 45"/>
                <a:gd name="T4" fmla="*/ 22 w 77"/>
                <a:gd name="T5" fmla="*/ 38 h 45"/>
                <a:gd name="T6" fmla="*/ 59 w 77"/>
                <a:gd name="T7" fmla="*/ 49 h 45"/>
                <a:gd name="T8" fmla="*/ 89 w 77"/>
                <a:gd name="T9" fmla="*/ 53 h 45"/>
                <a:gd name="T10" fmla="*/ 89 w 77"/>
                <a:gd name="T11" fmla="*/ 27 h 45"/>
                <a:gd name="T12" fmla="*/ 66 w 77"/>
                <a:gd name="T13" fmla="*/ 8 h 45"/>
                <a:gd name="T14" fmla="*/ 3 w 77"/>
                <a:gd name="T15" fmla="*/ 0 h 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7"/>
                <a:gd name="T25" fmla="*/ 0 h 45"/>
                <a:gd name="T26" fmla="*/ 77 w 77"/>
                <a:gd name="T27" fmla="*/ 45 h 4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7" h="45">
                  <a:moveTo>
                    <a:pt x="3" y="0"/>
                  </a:moveTo>
                  <a:lnTo>
                    <a:pt x="0" y="20"/>
                  </a:lnTo>
                  <a:lnTo>
                    <a:pt x="19" y="32"/>
                  </a:lnTo>
                  <a:lnTo>
                    <a:pt x="51" y="42"/>
                  </a:lnTo>
                  <a:lnTo>
                    <a:pt x="77" y="45"/>
                  </a:lnTo>
                  <a:lnTo>
                    <a:pt x="77" y="23"/>
                  </a:lnTo>
                  <a:lnTo>
                    <a:pt x="57" y="7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CH" altLang="it-IT" sz="2400">
                <a:latin typeface="Times New Roman" panose="02020603050405020304" pitchFamily="18" charset="0"/>
              </a:endParaRPr>
            </a:p>
          </p:txBody>
        </p:sp>
        <p:sp>
          <p:nvSpPr>
            <p:cNvPr id="26812" name="Line 257">
              <a:extLst>
                <a:ext uri="{FF2B5EF4-FFF2-40B4-BE49-F238E27FC236}">
                  <a16:creationId xmlns:a16="http://schemas.microsoft.com/office/drawing/2014/main" id="{1D5E1AA8-969D-BD40-9EC1-F97C985B59B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562798">
              <a:off x="4476" y="732"/>
              <a:ext cx="85" cy="11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6813" name="Line 258">
              <a:extLst>
                <a:ext uri="{FF2B5EF4-FFF2-40B4-BE49-F238E27FC236}">
                  <a16:creationId xmlns:a16="http://schemas.microsoft.com/office/drawing/2014/main" id="{9D7B660E-7E55-6143-BA4D-5D4D8F81FA6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562798">
              <a:off x="4496" y="789"/>
              <a:ext cx="68" cy="89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6814" name="Line 259">
              <a:extLst>
                <a:ext uri="{FF2B5EF4-FFF2-40B4-BE49-F238E27FC236}">
                  <a16:creationId xmlns:a16="http://schemas.microsoft.com/office/drawing/2014/main" id="{85346D5F-291B-4343-B901-A7BB3B33D3D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778148">
              <a:off x="4433" y="1033"/>
              <a:ext cx="80" cy="106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6815" name="Line 260">
              <a:extLst>
                <a:ext uri="{FF2B5EF4-FFF2-40B4-BE49-F238E27FC236}">
                  <a16:creationId xmlns:a16="http://schemas.microsoft.com/office/drawing/2014/main" id="{DE9B6344-6A8E-254E-9B84-2D24A9247A8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778148">
              <a:off x="4459" y="1047"/>
              <a:ext cx="65" cy="8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6816" name="Line 261">
              <a:extLst>
                <a:ext uri="{FF2B5EF4-FFF2-40B4-BE49-F238E27FC236}">
                  <a16:creationId xmlns:a16="http://schemas.microsoft.com/office/drawing/2014/main" id="{D2AEADDF-6940-C543-95EE-795734785D2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778148">
              <a:off x="4498" y="1061"/>
              <a:ext cx="26" cy="3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6817" name="Freeform 262">
              <a:extLst>
                <a:ext uri="{FF2B5EF4-FFF2-40B4-BE49-F238E27FC236}">
                  <a16:creationId xmlns:a16="http://schemas.microsoft.com/office/drawing/2014/main" id="{ABB7C020-F0C8-864E-846F-0BBAB09475E5}"/>
                </a:ext>
              </a:extLst>
            </p:cNvPr>
            <p:cNvSpPr>
              <a:spLocks/>
            </p:cNvSpPr>
            <p:nvPr/>
          </p:nvSpPr>
          <p:spPr bwMode="auto">
            <a:xfrm rot="3268508">
              <a:off x="3996" y="737"/>
              <a:ext cx="1147" cy="302"/>
            </a:xfrm>
            <a:custGeom>
              <a:avLst/>
              <a:gdLst>
                <a:gd name="T0" fmla="*/ 0 w 1147"/>
                <a:gd name="T1" fmla="*/ 302 h 302"/>
                <a:gd name="T2" fmla="*/ 115 w 1147"/>
                <a:gd name="T3" fmla="*/ 259 h 302"/>
                <a:gd name="T4" fmla="*/ 235 w 1147"/>
                <a:gd name="T5" fmla="*/ 249 h 302"/>
                <a:gd name="T6" fmla="*/ 374 w 1147"/>
                <a:gd name="T7" fmla="*/ 264 h 302"/>
                <a:gd name="T8" fmla="*/ 523 w 1147"/>
                <a:gd name="T9" fmla="*/ 273 h 302"/>
                <a:gd name="T10" fmla="*/ 677 w 1147"/>
                <a:gd name="T11" fmla="*/ 254 h 302"/>
                <a:gd name="T12" fmla="*/ 773 w 1147"/>
                <a:gd name="T13" fmla="*/ 206 h 302"/>
                <a:gd name="T14" fmla="*/ 946 w 1147"/>
                <a:gd name="T15" fmla="*/ 110 h 302"/>
                <a:gd name="T16" fmla="*/ 1032 w 1147"/>
                <a:gd name="T17" fmla="*/ 48 h 302"/>
                <a:gd name="T18" fmla="*/ 1147 w 1147"/>
                <a:gd name="T19" fmla="*/ 0 h 3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7"/>
                <a:gd name="T31" fmla="*/ 0 h 302"/>
                <a:gd name="T32" fmla="*/ 1147 w 1147"/>
                <a:gd name="T33" fmla="*/ 302 h 30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7" h="302">
                  <a:moveTo>
                    <a:pt x="0" y="302"/>
                  </a:moveTo>
                  <a:lnTo>
                    <a:pt x="115" y="259"/>
                  </a:lnTo>
                  <a:lnTo>
                    <a:pt x="235" y="249"/>
                  </a:lnTo>
                  <a:lnTo>
                    <a:pt x="374" y="264"/>
                  </a:lnTo>
                  <a:lnTo>
                    <a:pt x="523" y="273"/>
                  </a:lnTo>
                  <a:lnTo>
                    <a:pt x="677" y="254"/>
                  </a:lnTo>
                  <a:lnTo>
                    <a:pt x="773" y="206"/>
                  </a:lnTo>
                  <a:lnTo>
                    <a:pt x="946" y="110"/>
                  </a:lnTo>
                  <a:lnTo>
                    <a:pt x="1032" y="48"/>
                  </a:lnTo>
                  <a:lnTo>
                    <a:pt x="1147" y="0"/>
                  </a:lnTo>
                </a:path>
              </a:pathLst>
            </a:custGeom>
            <a:noFill/>
            <a:ln w="19050">
              <a:solidFill>
                <a:srgbClr val="FF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CH" altLang="it-IT" sz="2400">
                <a:latin typeface="Times New Roman" panose="02020603050405020304" pitchFamily="18" charset="0"/>
              </a:endParaRPr>
            </a:p>
          </p:txBody>
        </p:sp>
        <p:sp>
          <p:nvSpPr>
            <p:cNvPr id="26818" name="Freeform 263">
              <a:extLst>
                <a:ext uri="{FF2B5EF4-FFF2-40B4-BE49-F238E27FC236}">
                  <a16:creationId xmlns:a16="http://schemas.microsoft.com/office/drawing/2014/main" id="{8D58CF5A-4EA7-4D4C-A0C7-450931CB5DB2}"/>
                </a:ext>
              </a:extLst>
            </p:cNvPr>
            <p:cNvSpPr>
              <a:spLocks/>
            </p:cNvSpPr>
            <p:nvPr/>
          </p:nvSpPr>
          <p:spPr bwMode="auto">
            <a:xfrm rot="3268508">
              <a:off x="3996" y="737"/>
              <a:ext cx="1147" cy="302"/>
            </a:xfrm>
            <a:custGeom>
              <a:avLst/>
              <a:gdLst>
                <a:gd name="T0" fmla="*/ 0 w 1147"/>
                <a:gd name="T1" fmla="*/ 302 h 302"/>
                <a:gd name="T2" fmla="*/ 115 w 1147"/>
                <a:gd name="T3" fmla="*/ 259 h 302"/>
                <a:gd name="T4" fmla="*/ 235 w 1147"/>
                <a:gd name="T5" fmla="*/ 249 h 302"/>
                <a:gd name="T6" fmla="*/ 374 w 1147"/>
                <a:gd name="T7" fmla="*/ 264 h 302"/>
                <a:gd name="T8" fmla="*/ 523 w 1147"/>
                <a:gd name="T9" fmla="*/ 273 h 302"/>
                <a:gd name="T10" fmla="*/ 677 w 1147"/>
                <a:gd name="T11" fmla="*/ 254 h 302"/>
                <a:gd name="T12" fmla="*/ 773 w 1147"/>
                <a:gd name="T13" fmla="*/ 206 h 302"/>
                <a:gd name="T14" fmla="*/ 946 w 1147"/>
                <a:gd name="T15" fmla="*/ 110 h 302"/>
                <a:gd name="T16" fmla="*/ 1032 w 1147"/>
                <a:gd name="T17" fmla="*/ 48 h 302"/>
                <a:gd name="T18" fmla="*/ 1147 w 1147"/>
                <a:gd name="T19" fmla="*/ 0 h 3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7"/>
                <a:gd name="T31" fmla="*/ 0 h 302"/>
                <a:gd name="T32" fmla="*/ 1147 w 1147"/>
                <a:gd name="T33" fmla="*/ 302 h 30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7" h="302">
                  <a:moveTo>
                    <a:pt x="0" y="302"/>
                  </a:moveTo>
                  <a:lnTo>
                    <a:pt x="115" y="259"/>
                  </a:lnTo>
                  <a:lnTo>
                    <a:pt x="235" y="249"/>
                  </a:lnTo>
                  <a:lnTo>
                    <a:pt x="374" y="264"/>
                  </a:lnTo>
                  <a:lnTo>
                    <a:pt x="523" y="273"/>
                  </a:lnTo>
                  <a:lnTo>
                    <a:pt x="677" y="254"/>
                  </a:lnTo>
                  <a:lnTo>
                    <a:pt x="773" y="206"/>
                  </a:lnTo>
                  <a:lnTo>
                    <a:pt x="946" y="110"/>
                  </a:lnTo>
                  <a:lnTo>
                    <a:pt x="1032" y="48"/>
                  </a:lnTo>
                  <a:lnTo>
                    <a:pt x="1147" y="0"/>
                  </a:lnTo>
                </a:path>
              </a:pathLst>
            </a:custGeom>
            <a:noFill/>
            <a:ln w="19050">
              <a:solidFill>
                <a:srgbClr val="0000CC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CH" altLang="it-IT" sz="2400">
                <a:latin typeface="Times New Roman" panose="02020603050405020304" pitchFamily="18" charset="0"/>
              </a:endParaRPr>
            </a:p>
          </p:txBody>
        </p:sp>
        <p:sp>
          <p:nvSpPr>
            <p:cNvPr id="26819" name="Freeform 264">
              <a:extLst>
                <a:ext uri="{FF2B5EF4-FFF2-40B4-BE49-F238E27FC236}">
                  <a16:creationId xmlns:a16="http://schemas.microsoft.com/office/drawing/2014/main" id="{5C429E19-FCCD-9946-B208-9F7F6C9417E4}"/>
                </a:ext>
              </a:extLst>
            </p:cNvPr>
            <p:cNvSpPr>
              <a:spLocks/>
            </p:cNvSpPr>
            <p:nvPr/>
          </p:nvSpPr>
          <p:spPr bwMode="auto">
            <a:xfrm rot="9704275" flipH="1" flipV="1">
              <a:off x="4486" y="206"/>
              <a:ext cx="194" cy="1264"/>
            </a:xfrm>
            <a:custGeom>
              <a:avLst/>
              <a:gdLst>
                <a:gd name="T0" fmla="*/ 89 w 166"/>
                <a:gd name="T1" fmla="*/ 184 h 1100"/>
                <a:gd name="T2" fmla="*/ 112 w 166"/>
                <a:gd name="T3" fmla="*/ 286 h 1100"/>
                <a:gd name="T4" fmla="*/ 89 w 166"/>
                <a:gd name="T5" fmla="*/ 381 h 1100"/>
                <a:gd name="T6" fmla="*/ 60 w 166"/>
                <a:gd name="T7" fmla="*/ 588 h 1100"/>
                <a:gd name="T8" fmla="*/ 89 w 166"/>
                <a:gd name="T9" fmla="*/ 772 h 1100"/>
                <a:gd name="T10" fmla="*/ 97 w 166"/>
                <a:gd name="T11" fmla="*/ 970 h 1100"/>
                <a:gd name="T12" fmla="*/ 51 w 166"/>
                <a:gd name="T13" fmla="*/ 1066 h 1100"/>
                <a:gd name="T14" fmla="*/ 0 w 166"/>
                <a:gd name="T15" fmla="*/ 1154 h 1100"/>
                <a:gd name="T16" fmla="*/ 75 w 166"/>
                <a:gd name="T17" fmla="*/ 1073 h 1100"/>
                <a:gd name="T18" fmla="*/ 75 w 166"/>
                <a:gd name="T19" fmla="*/ 1140 h 1100"/>
                <a:gd name="T20" fmla="*/ 104 w 166"/>
                <a:gd name="T21" fmla="*/ 1015 h 1100"/>
                <a:gd name="T22" fmla="*/ 179 w 166"/>
                <a:gd name="T23" fmla="*/ 1264 h 1100"/>
                <a:gd name="T24" fmla="*/ 141 w 166"/>
                <a:gd name="T25" fmla="*/ 1015 h 1100"/>
                <a:gd name="T26" fmla="*/ 119 w 166"/>
                <a:gd name="T27" fmla="*/ 883 h 1100"/>
                <a:gd name="T28" fmla="*/ 141 w 166"/>
                <a:gd name="T29" fmla="*/ 794 h 1100"/>
                <a:gd name="T30" fmla="*/ 141 w 166"/>
                <a:gd name="T31" fmla="*/ 654 h 1100"/>
                <a:gd name="T32" fmla="*/ 164 w 166"/>
                <a:gd name="T33" fmla="*/ 411 h 1100"/>
                <a:gd name="T34" fmla="*/ 141 w 166"/>
                <a:gd name="T35" fmla="*/ 257 h 1100"/>
                <a:gd name="T36" fmla="*/ 150 w 166"/>
                <a:gd name="T37" fmla="*/ 110 h 1100"/>
                <a:gd name="T38" fmla="*/ 194 w 166"/>
                <a:gd name="T39" fmla="*/ 0 h 1100"/>
                <a:gd name="T40" fmla="*/ 134 w 166"/>
                <a:gd name="T41" fmla="*/ 117 h 1100"/>
                <a:gd name="T42" fmla="*/ 112 w 166"/>
                <a:gd name="T43" fmla="*/ 37 h 1100"/>
                <a:gd name="T44" fmla="*/ 126 w 166"/>
                <a:gd name="T45" fmla="*/ 206 h 1100"/>
                <a:gd name="T46" fmla="*/ 75 w 166"/>
                <a:gd name="T47" fmla="*/ 139 h 1100"/>
                <a:gd name="T48" fmla="*/ 89 w 166"/>
                <a:gd name="T49" fmla="*/ 184 h 110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66"/>
                <a:gd name="T76" fmla="*/ 0 h 1100"/>
                <a:gd name="T77" fmla="*/ 166 w 166"/>
                <a:gd name="T78" fmla="*/ 1100 h 110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66" h="1100">
                  <a:moveTo>
                    <a:pt x="76" y="160"/>
                  </a:moveTo>
                  <a:lnTo>
                    <a:pt x="96" y="249"/>
                  </a:lnTo>
                  <a:lnTo>
                    <a:pt x="76" y="332"/>
                  </a:lnTo>
                  <a:lnTo>
                    <a:pt x="51" y="512"/>
                  </a:lnTo>
                  <a:lnTo>
                    <a:pt x="76" y="672"/>
                  </a:lnTo>
                  <a:lnTo>
                    <a:pt x="83" y="844"/>
                  </a:lnTo>
                  <a:lnTo>
                    <a:pt x="44" y="928"/>
                  </a:lnTo>
                  <a:lnTo>
                    <a:pt x="0" y="1004"/>
                  </a:lnTo>
                  <a:lnTo>
                    <a:pt x="64" y="934"/>
                  </a:lnTo>
                  <a:lnTo>
                    <a:pt x="64" y="992"/>
                  </a:lnTo>
                  <a:lnTo>
                    <a:pt x="89" y="883"/>
                  </a:lnTo>
                  <a:lnTo>
                    <a:pt x="153" y="1100"/>
                  </a:lnTo>
                  <a:lnTo>
                    <a:pt x="121" y="883"/>
                  </a:lnTo>
                  <a:lnTo>
                    <a:pt x="102" y="768"/>
                  </a:lnTo>
                  <a:lnTo>
                    <a:pt x="121" y="691"/>
                  </a:lnTo>
                  <a:lnTo>
                    <a:pt x="121" y="569"/>
                  </a:lnTo>
                  <a:lnTo>
                    <a:pt x="140" y="358"/>
                  </a:lnTo>
                  <a:lnTo>
                    <a:pt x="121" y="224"/>
                  </a:lnTo>
                  <a:lnTo>
                    <a:pt x="128" y="96"/>
                  </a:lnTo>
                  <a:lnTo>
                    <a:pt x="166" y="0"/>
                  </a:lnTo>
                  <a:lnTo>
                    <a:pt x="115" y="102"/>
                  </a:lnTo>
                  <a:lnTo>
                    <a:pt x="96" y="32"/>
                  </a:lnTo>
                  <a:lnTo>
                    <a:pt x="108" y="179"/>
                  </a:lnTo>
                  <a:lnTo>
                    <a:pt x="64" y="121"/>
                  </a:lnTo>
                  <a:lnTo>
                    <a:pt x="76" y="160"/>
                  </a:lnTo>
                  <a:close/>
                </a:path>
              </a:pathLst>
            </a:custGeom>
            <a:solidFill>
              <a:srgbClr val="0080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CH" altLang="it-IT" sz="2400">
                <a:latin typeface="Times New Roman" panose="02020603050405020304" pitchFamily="18" charset="0"/>
              </a:endParaRPr>
            </a:p>
          </p:txBody>
        </p:sp>
        <p:sp>
          <p:nvSpPr>
            <p:cNvPr id="26820" name="Freeform 265">
              <a:extLst>
                <a:ext uri="{FF2B5EF4-FFF2-40B4-BE49-F238E27FC236}">
                  <a16:creationId xmlns:a16="http://schemas.microsoft.com/office/drawing/2014/main" id="{4AFDC8D0-6C3B-A248-98A9-6DDAA6A89C29}"/>
                </a:ext>
              </a:extLst>
            </p:cNvPr>
            <p:cNvSpPr>
              <a:spLocks/>
            </p:cNvSpPr>
            <p:nvPr/>
          </p:nvSpPr>
          <p:spPr bwMode="auto">
            <a:xfrm rot="-6927314">
              <a:off x="4523" y="705"/>
              <a:ext cx="89" cy="53"/>
            </a:xfrm>
            <a:custGeom>
              <a:avLst/>
              <a:gdLst>
                <a:gd name="T0" fmla="*/ 3 w 77"/>
                <a:gd name="T1" fmla="*/ 0 h 45"/>
                <a:gd name="T2" fmla="*/ 0 w 77"/>
                <a:gd name="T3" fmla="*/ 24 h 45"/>
                <a:gd name="T4" fmla="*/ 22 w 77"/>
                <a:gd name="T5" fmla="*/ 38 h 45"/>
                <a:gd name="T6" fmla="*/ 59 w 77"/>
                <a:gd name="T7" fmla="*/ 49 h 45"/>
                <a:gd name="T8" fmla="*/ 89 w 77"/>
                <a:gd name="T9" fmla="*/ 53 h 45"/>
                <a:gd name="T10" fmla="*/ 89 w 77"/>
                <a:gd name="T11" fmla="*/ 27 h 45"/>
                <a:gd name="T12" fmla="*/ 66 w 77"/>
                <a:gd name="T13" fmla="*/ 8 h 45"/>
                <a:gd name="T14" fmla="*/ 3 w 77"/>
                <a:gd name="T15" fmla="*/ 0 h 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7"/>
                <a:gd name="T25" fmla="*/ 0 h 45"/>
                <a:gd name="T26" fmla="*/ 77 w 77"/>
                <a:gd name="T27" fmla="*/ 45 h 4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7" h="45">
                  <a:moveTo>
                    <a:pt x="3" y="0"/>
                  </a:moveTo>
                  <a:lnTo>
                    <a:pt x="0" y="20"/>
                  </a:lnTo>
                  <a:lnTo>
                    <a:pt x="19" y="32"/>
                  </a:lnTo>
                  <a:lnTo>
                    <a:pt x="51" y="42"/>
                  </a:lnTo>
                  <a:lnTo>
                    <a:pt x="77" y="45"/>
                  </a:lnTo>
                  <a:lnTo>
                    <a:pt x="77" y="23"/>
                  </a:lnTo>
                  <a:lnTo>
                    <a:pt x="57" y="7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CH" altLang="it-IT" sz="2400">
                <a:latin typeface="Times New Roman" panose="02020603050405020304" pitchFamily="18" charset="0"/>
              </a:endParaRPr>
            </a:p>
          </p:txBody>
        </p:sp>
        <p:sp>
          <p:nvSpPr>
            <p:cNvPr id="26821" name="Line 266">
              <a:extLst>
                <a:ext uri="{FF2B5EF4-FFF2-40B4-BE49-F238E27FC236}">
                  <a16:creationId xmlns:a16="http://schemas.microsoft.com/office/drawing/2014/main" id="{4EDF8B8F-8DD4-2A43-B02A-CD9F558899E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9649427">
              <a:off x="4579" y="837"/>
              <a:ext cx="85" cy="11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6822" name="Line 267">
              <a:extLst>
                <a:ext uri="{FF2B5EF4-FFF2-40B4-BE49-F238E27FC236}">
                  <a16:creationId xmlns:a16="http://schemas.microsoft.com/office/drawing/2014/main" id="{BC9ADDA6-7B15-1048-9BF5-5BE2272DDFC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9649427">
              <a:off x="4558" y="811"/>
              <a:ext cx="68" cy="8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6823" name="Line 268">
              <a:extLst>
                <a:ext uri="{FF2B5EF4-FFF2-40B4-BE49-F238E27FC236}">
                  <a16:creationId xmlns:a16="http://schemas.microsoft.com/office/drawing/2014/main" id="{62A36696-E38B-A846-9038-CD1E4127573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9434076">
              <a:off x="4504" y="549"/>
              <a:ext cx="80" cy="106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6824" name="Line 269">
              <a:extLst>
                <a:ext uri="{FF2B5EF4-FFF2-40B4-BE49-F238E27FC236}">
                  <a16:creationId xmlns:a16="http://schemas.microsoft.com/office/drawing/2014/main" id="{68E15DCC-C21D-7847-A531-5D39025D958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9434076">
              <a:off x="4493" y="561"/>
              <a:ext cx="65" cy="8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6825" name="Line 270">
              <a:extLst>
                <a:ext uri="{FF2B5EF4-FFF2-40B4-BE49-F238E27FC236}">
                  <a16:creationId xmlns:a16="http://schemas.microsoft.com/office/drawing/2014/main" id="{295CDCED-572F-B642-91BB-BC65A8EBAAC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9434076">
              <a:off x="4499" y="603"/>
              <a:ext cx="26" cy="3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6826" name="Freeform 271">
              <a:extLst>
                <a:ext uri="{FF2B5EF4-FFF2-40B4-BE49-F238E27FC236}">
                  <a16:creationId xmlns:a16="http://schemas.microsoft.com/office/drawing/2014/main" id="{8B4D2E14-C317-DE4A-9400-4D3B577CF653}"/>
                </a:ext>
              </a:extLst>
            </p:cNvPr>
            <p:cNvSpPr>
              <a:spLocks/>
            </p:cNvSpPr>
            <p:nvPr/>
          </p:nvSpPr>
          <p:spPr bwMode="auto">
            <a:xfrm rot="-4387625">
              <a:off x="4395" y="700"/>
              <a:ext cx="631" cy="734"/>
            </a:xfrm>
            <a:custGeom>
              <a:avLst/>
              <a:gdLst>
                <a:gd name="T0" fmla="*/ 631 w 631"/>
                <a:gd name="T1" fmla="*/ 0 h 734"/>
                <a:gd name="T2" fmla="*/ 556 w 631"/>
                <a:gd name="T3" fmla="*/ 78 h 734"/>
                <a:gd name="T4" fmla="*/ 489 w 631"/>
                <a:gd name="T5" fmla="*/ 168 h 734"/>
                <a:gd name="T6" fmla="*/ 420 w 631"/>
                <a:gd name="T7" fmla="*/ 278 h 734"/>
                <a:gd name="T8" fmla="*/ 344 w 631"/>
                <a:gd name="T9" fmla="*/ 394 h 734"/>
                <a:gd name="T10" fmla="*/ 256 w 631"/>
                <a:gd name="T11" fmla="*/ 509 h 734"/>
                <a:gd name="T12" fmla="*/ 190 w 631"/>
                <a:gd name="T13" fmla="*/ 571 h 734"/>
                <a:gd name="T14" fmla="*/ 67 w 631"/>
                <a:gd name="T15" fmla="*/ 682 h 734"/>
                <a:gd name="T16" fmla="*/ 0 w 631"/>
                <a:gd name="T17" fmla="*/ 734 h 73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31"/>
                <a:gd name="T28" fmla="*/ 0 h 734"/>
                <a:gd name="T29" fmla="*/ 631 w 631"/>
                <a:gd name="T30" fmla="*/ 734 h 73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31" h="734">
                  <a:moveTo>
                    <a:pt x="631" y="0"/>
                  </a:moveTo>
                  <a:lnTo>
                    <a:pt x="556" y="78"/>
                  </a:lnTo>
                  <a:lnTo>
                    <a:pt x="489" y="168"/>
                  </a:lnTo>
                  <a:lnTo>
                    <a:pt x="420" y="278"/>
                  </a:lnTo>
                  <a:lnTo>
                    <a:pt x="344" y="394"/>
                  </a:lnTo>
                  <a:lnTo>
                    <a:pt x="256" y="509"/>
                  </a:lnTo>
                  <a:lnTo>
                    <a:pt x="190" y="571"/>
                  </a:lnTo>
                  <a:lnTo>
                    <a:pt x="67" y="682"/>
                  </a:lnTo>
                  <a:lnTo>
                    <a:pt x="0" y="734"/>
                  </a:lnTo>
                </a:path>
              </a:pathLst>
            </a:custGeom>
            <a:noFill/>
            <a:ln w="19050">
              <a:solidFill>
                <a:srgbClr val="FF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CH" altLang="it-IT" sz="2400">
                <a:latin typeface="Times New Roman" panose="02020603050405020304" pitchFamily="18" charset="0"/>
              </a:endParaRPr>
            </a:p>
          </p:txBody>
        </p:sp>
        <p:sp>
          <p:nvSpPr>
            <p:cNvPr id="26827" name="Freeform 272">
              <a:extLst>
                <a:ext uri="{FF2B5EF4-FFF2-40B4-BE49-F238E27FC236}">
                  <a16:creationId xmlns:a16="http://schemas.microsoft.com/office/drawing/2014/main" id="{BDC05291-6337-9344-9540-AAF28157C10F}"/>
                </a:ext>
              </a:extLst>
            </p:cNvPr>
            <p:cNvSpPr>
              <a:spLocks/>
            </p:cNvSpPr>
            <p:nvPr/>
          </p:nvSpPr>
          <p:spPr bwMode="auto">
            <a:xfrm rot="-4387625">
              <a:off x="4395" y="700"/>
              <a:ext cx="631" cy="734"/>
            </a:xfrm>
            <a:custGeom>
              <a:avLst/>
              <a:gdLst>
                <a:gd name="T0" fmla="*/ 631 w 631"/>
                <a:gd name="T1" fmla="*/ 0 h 734"/>
                <a:gd name="T2" fmla="*/ 556 w 631"/>
                <a:gd name="T3" fmla="*/ 78 h 734"/>
                <a:gd name="T4" fmla="*/ 489 w 631"/>
                <a:gd name="T5" fmla="*/ 168 h 734"/>
                <a:gd name="T6" fmla="*/ 420 w 631"/>
                <a:gd name="T7" fmla="*/ 278 h 734"/>
                <a:gd name="T8" fmla="*/ 344 w 631"/>
                <a:gd name="T9" fmla="*/ 394 h 734"/>
                <a:gd name="T10" fmla="*/ 256 w 631"/>
                <a:gd name="T11" fmla="*/ 509 h 734"/>
                <a:gd name="T12" fmla="*/ 190 w 631"/>
                <a:gd name="T13" fmla="*/ 571 h 734"/>
                <a:gd name="T14" fmla="*/ 67 w 631"/>
                <a:gd name="T15" fmla="*/ 682 h 734"/>
                <a:gd name="T16" fmla="*/ 0 w 631"/>
                <a:gd name="T17" fmla="*/ 734 h 73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31"/>
                <a:gd name="T28" fmla="*/ 0 h 734"/>
                <a:gd name="T29" fmla="*/ 631 w 631"/>
                <a:gd name="T30" fmla="*/ 734 h 73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31" h="734">
                  <a:moveTo>
                    <a:pt x="631" y="0"/>
                  </a:moveTo>
                  <a:lnTo>
                    <a:pt x="556" y="78"/>
                  </a:lnTo>
                  <a:lnTo>
                    <a:pt x="489" y="168"/>
                  </a:lnTo>
                  <a:lnTo>
                    <a:pt x="420" y="278"/>
                  </a:lnTo>
                  <a:lnTo>
                    <a:pt x="344" y="394"/>
                  </a:lnTo>
                  <a:lnTo>
                    <a:pt x="256" y="509"/>
                  </a:lnTo>
                  <a:lnTo>
                    <a:pt x="190" y="571"/>
                  </a:lnTo>
                  <a:lnTo>
                    <a:pt x="67" y="682"/>
                  </a:lnTo>
                  <a:lnTo>
                    <a:pt x="0" y="734"/>
                  </a:lnTo>
                </a:path>
              </a:pathLst>
            </a:custGeom>
            <a:noFill/>
            <a:ln w="19050">
              <a:solidFill>
                <a:srgbClr val="0000CC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CH" altLang="it-IT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26828" name="Group 273">
              <a:extLst>
                <a:ext uri="{FF2B5EF4-FFF2-40B4-BE49-F238E27FC236}">
                  <a16:creationId xmlns:a16="http://schemas.microsoft.com/office/drawing/2014/main" id="{0D3AE83D-9F78-7241-B40A-E0EA283D96B6}"/>
                </a:ext>
              </a:extLst>
            </p:cNvPr>
            <p:cNvGrpSpPr>
              <a:grpSpLocks/>
            </p:cNvGrpSpPr>
            <p:nvPr/>
          </p:nvGrpSpPr>
          <p:grpSpPr bwMode="auto">
            <a:xfrm rot="-4956701">
              <a:off x="4693" y="770"/>
              <a:ext cx="80" cy="114"/>
              <a:chOff x="3973" y="3606"/>
              <a:chExt cx="80" cy="114"/>
            </a:xfrm>
          </p:grpSpPr>
          <p:sp>
            <p:nvSpPr>
              <p:cNvPr id="26841" name="Line 274">
                <a:extLst>
                  <a:ext uri="{FF2B5EF4-FFF2-40B4-BE49-F238E27FC236}">
                    <a16:creationId xmlns:a16="http://schemas.microsoft.com/office/drawing/2014/main" id="{E66311CC-5E22-AD40-9EB3-399B39E2A3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8500272" flipH="1" flipV="1">
                <a:off x="3973" y="3614"/>
                <a:ext cx="80" cy="106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6842" name="Line 275">
                <a:extLst>
                  <a:ext uri="{FF2B5EF4-FFF2-40B4-BE49-F238E27FC236}">
                    <a16:creationId xmlns:a16="http://schemas.microsoft.com/office/drawing/2014/main" id="{8F3A2D3F-927C-8441-AE56-302764A2A3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8500272" flipH="1" flipV="1">
                <a:off x="3985" y="3606"/>
                <a:ext cx="65" cy="88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6843" name="Line 276">
                <a:extLst>
                  <a:ext uri="{FF2B5EF4-FFF2-40B4-BE49-F238E27FC236}">
                    <a16:creationId xmlns:a16="http://schemas.microsoft.com/office/drawing/2014/main" id="{8DD53D73-1E7E-484D-854C-A6DB4FCFBF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8500272" flipH="1" flipV="1">
                <a:off x="3997" y="3611"/>
                <a:ext cx="26" cy="38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26829" name="Freeform 277">
              <a:extLst>
                <a:ext uri="{FF2B5EF4-FFF2-40B4-BE49-F238E27FC236}">
                  <a16:creationId xmlns:a16="http://schemas.microsoft.com/office/drawing/2014/main" id="{6C3107DC-9D1A-904A-B304-18B70F97AAF0}"/>
                </a:ext>
              </a:extLst>
            </p:cNvPr>
            <p:cNvSpPr>
              <a:spLocks/>
            </p:cNvSpPr>
            <p:nvPr/>
          </p:nvSpPr>
          <p:spPr bwMode="auto">
            <a:xfrm rot="3268508" flipV="1">
              <a:off x="4025" y="769"/>
              <a:ext cx="1147" cy="431"/>
            </a:xfrm>
            <a:custGeom>
              <a:avLst/>
              <a:gdLst>
                <a:gd name="T0" fmla="*/ 0 w 1147"/>
                <a:gd name="T1" fmla="*/ 431 h 302"/>
                <a:gd name="T2" fmla="*/ 115 w 1147"/>
                <a:gd name="T3" fmla="*/ 370 h 302"/>
                <a:gd name="T4" fmla="*/ 235 w 1147"/>
                <a:gd name="T5" fmla="*/ 355 h 302"/>
                <a:gd name="T6" fmla="*/ 374 w 1147"/>
                <a:gd name="T7" fmla="*/ 377 h 302"/>
                <a:gd name="T8" fmla="*/ 523 w 1147"/>
                <a:gd name="T9" fmla="*/ 390 h 302"/>
                <a:gd name="T10" fmla="*/ 677 w 1147"/>
                <a:gd name="T11" fmla="*/ 362 h 302"/>
                <a:gd name="T12" fmla="*/ 773 w 1147"/>
                <a:gd name="T13" fmla="*/ 294 h 302"/>
                <a:gd name="T14" fmla="*/ 946 w 1147"/>
                <a:gd name="T15" fmla="*/ 157 h 302"/>
                <a:gd name="T16" fmla="*/ 1032 w 1147"/>
                <a:gd name="T17" fmla="*/ 69 h 302"/>
                <a:gd name="T18" fmla="*/ 1147 w 1147"/>
                <a:gd name="T19" fmla="*/ 0 h 3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7"/>
                <a:gd name="T31" fmla="*/ 0 h 302"/>
                <a:gd name="T32" fmla="*/ 1147 w 1147"/>
                <a:gd name="T33" fmla="*/ 302 h 30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7" h="302">
                  <a:moveTo>
                    <a:pt x="0" y="302"/>
                  </a:moveTo>
                  <a:lnTo>
                    <a:pt x="115" y="259"/>
                  </a:lnTo>
                  <a:lnTo>
                    <a:pt x="235" y="249"/>
                  </a:lnTo>
                  <a:lnTo>
                    <a:pt x="374" y="264"/>
                  </a:lnTo>
                  <a:lnTo>
                    <a:pt x="523" y="273"/>
                  </a:lnTo>
                  <a:lnTo>
                    <a:pt x="677" y="254"/>
                  </a:lnTo>
                  <a:lnTo>
                    <a:pt x="773" y="206"/>
                  </a:lnTo>
                  <a:lnTo>
                    <a:pt x="946" y="110"/>
                  </a:lnTo>
                  <a:lnTo>
                    <a:pt x="1032" y="48"/>
                  </a:lnTo>
                  <a:lnTo>
                    <a:pt x="1147" y="0"/>
                  </a:lnTo>
                </a:path>
              </a:pathLst>
            </a:custGeom>
            <a:noFill/>
            <a:ln w="19050">
              <a:solidFill>
                <a:srgbClr val="0000CC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CH" altLang="it-IT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26830" name="Group 278">
              <a:extLst>
                <a:ext uri="{FF2B5EF4-FFF2-40B4-BE49-F238E27FC236}">
                  <a16:creationId xmlns:a16="http://schemas.microsoft.com/office/drawing/2014/main" id="{F15B4071-2F9A-554E-8D8A-A0A573F10CB4}"/>
                </a:ext>
              </a:extLst>
            </p:cNvPr>
            <p:cNvGrpSpPr>
              <a:grpSpLocks/>
            </p:cNvGrpSpPr>
            <p:nvPr/>
          </p:nvGrpSpPr>
          <p:grpSpPr bwMode="auto">
            <a:xfrm rot="-4387625">
              <a:off x="3902" y="757"/>
              <a:ext cx="1264" cy="194"/>
              <a:chOff x="3552" y="3435"/>
              <a:chExt cx="1264" cy="194"/>
            </a:xfrm>
          </p:grpSpPr>
          <p:sp>
            <p:nvSpPr>
              <p:cNvPr id="26831" name="Freeform 279">
                <a:extLst>
                  <a:ext uri="{FF2B5EF4-FFF2-40B4-BE49-F238E27FC236}">
                    <a16:creationId xmlns:a16="http://schemas.microsoft.com/office/drawing/2014/main" id="{27D69CD4-F59C-FB43-8D1F-61A7872CFF87}"/>
                  </a:ext>
                </a:extLst>
              </p:cNvPr>
              <p:cNvSpPr>
                <a:spLocks/>
              </p:cNvSpPr>
              <p:nvPr/>
            </p:nvSpPr>
            <p:spPr bwMode="auto">
              <a:xfrm rot="4704126" flipH="1" flipV="1">
                <a:off x="4087" y="2900"/>
                <a:ext cx="194" cy="1264"/>
              </a:xfrm>
              <a:custGeom>
                <a:avLst/>
                <a:gdLst>
                  <a:gd name="T0" fmla="*/ 89 w 166"/>
                  <a:gd name="T1" fmla="*/ 184 h 1100"/>
                  <a:gd name="T2" fmla="*/ 112 w 166"/>
                  <a:gd name="T3" fmla="*/ 286 h 1100"/>
                  <a:gd name="T4" fmla="*/ 89 w 166"/>
                  <a:gd name="T5" fmla="*/ 381 h 1100"/>
                  <a:gd name="T6" fmla="*/ 60 w 166"/>
                  <a:gd name="T7" fmla="*/ 588 h 1100"/>
                  <a:gd name="T8" fmla="*/ 89 w 166"/>
                  <a:gd name="T9" fmla="*/ 772 h 1100"/>
                  <a:gd name="T10" fmla="*/ 97 w 166"/>
                  <a:gd name="T11" fmla="*/ 970 h 1100"/>
                  <a:gd name="T12" fmla="*/ 51 w 166"/>
                  <a:gd name="T13" fmla="*/ 1066 h 1100"/>
                  <a:gd name="T14" fmla="*/ 0 w 166"/>
                  <a:gd name="T15" fmla="*/ 1154 h 1100"/>
                  <a:gd name="T16" fmla="*/ 75 w 166"/>
                  <a:gd name="T17" fmla="*/ 1073 h 1100"/>
                  <a:gd name="T18" fmla="*/ 75 w 166"/>
                  <a:gd name="T19" fmla="*/ 1140 h 1100"/>
                  <a:gd name="T20" fmla="*/ 104 w 166"/>
                  <a:gd name="T21" fmla="*/ 1015 h 1100"/>
                  <a:gd name="T22" fmla="*/ 179 w 166"/>
                  <a:gd name="T23" fmla="*/ 1264 h 1100"/>
                  <a:gd name="T24" fmla="*/ 141 w 166"/>
                  <a:gd name="T25" fmla="*/ 1015 h 1100"/>
                  <a:gd name="T26" fmla="*/ 119 w 166"/>
                  <a:gd name="T27" fmla="*/ 883 h 1100"/>
                  <a:gd name="T28" fmla="*/ 141 w 166"/>
                  <a:gd name="T29" fmla="*/ 794 h 1100"/>
                  <a:gd name="T30" fmla="*/ 141 w 166"/>
                  <a:gd name="T31" fmla="*/ 654 h 1100"/>
                  <a:gd name="T32" fmla="*/ 164 w 166"/>
                  <a:gd name="T33" fmla="*/ 411 h 1100"/>
                  <a:gd name="T34" fmla="*/ 141 w 166"/>
                  <a:gd name="T35" fmla="*/ 257 h 1100"/>
                  <a:gd name="T36" fmla="*/ 150 w 166"/>
                  <a:gd name="T37" fmla="*/ 110 h 1100"/>
                  <a:gd name="T38" fmla="*/ 194 w 166"/>
                  <a:gd name="T39" fmla="*/ 0 h 1100"/>
                  <a:gd name="T40" fmla="*/ 134 w 166"/>
                  <a:gd name="T41" fmla="*/ 117 h 1100"/>
                  <a:gd name="T42" fmla="*/ 112 w 166"/>
                  <a:gd name="T43" fmla="*/ 37 h 1100"/>
                  <a:gd name="T44" fmla="*/ 126 w 166"/>
                  <a:gd name="T45" fmla="*/ 206 h 1100"/>
                  <a:gd name="T46" fmla="*/ 75 w 166"/>
                  <a:gd name="T47" fmla="*/ 139 h 1100"/>
                  <a:gd name="T48" fmla="*/ 89 w 166"/>
                  <a:gd name="T49" fmla="*/ 184 h 11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66"/>
                  <a:gd name="T76" fmla="*/ 0 h 1100"/>
                  <a:gd name="T77" fmla="*/ 166 w 166"/>
                  <a:gd name="T78" fmla="*/ 1100 h 11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66" h="1100">
                    <a:moveTo>
                      <a:pt x="76" y="160"/>
                    </a:moveTo>
                    <a:lnTo>
                      <a:pt x="96" y="249"/>
                    </a:lnTo>
                    <a:lnTo>
                      <a:pt x="76" y="332"/>
                    </a:lnTo>
                    <a:lnTo>
                      <a:pt x="51" y="512"/>
                    </a:lnTo>
                    <a:lnTo>
                      <a:pt x="76" y="672"/>
                    </a:lnTo>
                    <a:lnTo>
                      <a:pt x="83" y="844"/>
                    </a:lnTo>
                    <a:lnTo>
                      <a:pt x="44" y="928"/>
                    </a:lnTo>
                    <a:lnTo>
                      <a:pt x="0" y="1004"/>
                    </a:lnTo>
                    <a:lnTo>
                      <a:pt x="64" y="934"/>
                    </a:lnTo>
                    <a:lnTo>
                      <a:pt x="64" y="992"/>
                    </a:lnTo>
                    <a:lnTo>
                      <a:pt x="89" y="883"/>
                    </a:lnTo>
                    <a:lnTo>
                      <a:pt x="153" y="1100"/>
                    </a:lnTo>
                    <a:lnTo>
                      <a:pt x="121" y="883"/>
                    </a:lnTo>
                    <a:lnTo>
                      <a:pt x="102" y="768"/>
                    </a:lnTo>
                    <a:lnTo>
                      <a:pt x="121" y="691"/>
                    </a:lnTo>
                    <a:lnTo>
                      <a:pt x="121" y="569"/>
                    </a:lnTo>
                    <a:lnTo>
                      <a:pt x="140" y="358"/>
                    </a:lnTo>
                    <a:lnTo>
                      <a:pt x="121" y="224"/>
                    </a:lnTo>
                    <a:lnTo>
                      <a:pt x="128" y="96"/>
                    </a:lnTo>
                    <a:lnTo>
                      <a:pt x="166" y="0"/>
                    </a:lnTo>
                    <a:lnTo>
                      <a:pt x="115" y="102"/>
                    </a:lnTo>
                    <a:lnTo>
                      <a:pt x="96" y="32"/>
                    </a:lnTo>
                    <a:lnTo>
                      <a:pt x="108" y="179"/>
                    </a:lnTo>
                    <a:lnTo>
                      <a:pt x="64" y="121"/>
                    </a:lnTo>
                    <a:lnTo>
                      <a:pt x="76" y="160"/>
                    </a:lnTo>
                    <a:close/>
                  </a:path>
                </a:pathLst>
              </a:custGeom>
              <a:solidFill>
                <a:srgbClr val="008000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CH" altLang="it-IT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832" name="Freeform 280">
                <a:extLst>
                  <a:ext uri="{FF2B5EF4-FFF2-40B4-BE49-F238E27FC236}">
                    <a16:creationId xmlns:a16="http://schemas.microsoft.com/office/drawing/2014/main" id="{89EFECED-4B50-344F-92FF-58B342C0BC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5" y="3518"/>
                <a:ext cx="147" cy="43"/>
              </a:xfrm>
              <a:custGeom>
                <a:avLst/>
                <a:gdLst>
                  <a:gd name="T0" fmla="*/ 118 w 147"/>
                  <a:gd name="T1" fmla="*/ 0 h 43"/>
                  <a:gd name="T2" fmla="*/ 82 w 147"/>
                  <a:gd name="T3" fmla="*/ 0 h 43"/>
                  <a:gd name="T4" fmla="*/ 29 w 147"/>
                  <a:gd name="T5" fmla="*/ 0 h 43"/>
                  <a:gd name="T6" fmla="*/ 5 w 147"/>
                  <a:gd name="T7" fmla="*/ 12 h 43"/>
                  <a:gd name="T8" fmla="*/ 7 w 147"/>
                  <a:gd name="T9" fmla="*/ 36 h 43"/>
                  <a:gd name="T10" fmla="*/ 15 w 147"/>
                  <a:gd name="T11" fmla="*/ 40 h 43"/>
                  <a:gd name="T12" fmla="*/ 53 w 147"/>
                  <a:gd name="T13" fmla="*/ 43 h 43"/>
                  <a:gd name="T14" fmla="*/ 91 w 147"/>
                  <a:gd name="T15" fmla="*/ 40 h 43"/>
                  <a:gd name="T16" fmla="*/ 147 w 147"/>
                  <a:gd name="T17" fmla="*/ 31 h 43"/>
                  <a:gd name="T18" fmla="*/ 142 w 147"/>
                  <a:gd name="T19" fmla="*/ 7 h 43"/>
                  <a:gd name="T20" fmla="*/ 118 w 147"/>
                  <a:gd name="T21" fmla="*/ 0 h 4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47"/>
                  <a:gd name="T34" fmla="*/ 0 h 43"/>
                  <a:gd name="T35" fmla="*/ 147 w 147"/>
                  <a:gd name="T36" fmla="*/ 43 h 4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47" h="43">
                    <a:moveTo>
                      <a:pt x="118" y="0"/>
                    </a:moveTo>
                    <a:lnTo>
                      <a:pt x="82" y="0"/>
                    </a:lnTo>
                    <a:lnTo>
                      <a:pt x="29" y="0"/>
                    </a:lnTo>
                    <a:lnTo>
                      <a:pt x="5" y="12"/>
                    </a:lnTo>
                    <a:cubicBezTo>
                      <a:pt x="2" y="21"/>
                      <a:pt x="0" y="24"/>
                      <a:pt x="7" y="36"/>
                    </a:cubicBezTo>
                    <a:cubicBezTo>
                      <a:pt x="8" y="39"/>
                      <a:pt x="15" y="40"/>
                      <a:pt x="15" y="40"/>
                    </a:cubicBezTo>
                    <a:lnTo>
                      <a:pt x="53" y="43"/>
                    </a:lnTo>
                    <a:lnTo>
                      <a:pt x="91" y="40"/>
                    </a:lnTo>
                    <a:lnTo>
                      <a:pt x="147" y="31"/>
                    </a:lnTo>
                    <a:lnTo>
                      <a:pt x="142" y="7"/>
                    </a:lnTo>
                    <a:lnTo>
                      <a:pt x="118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CH" altLang="it-IT" sz="2400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26833" name="Group 281">
                <a:extLst>
                  <a:ext uri="{FF2B5EF4-FFF2-40B4-BE49-F238E27FC236}">
                    <a16:creationId xmlns:a16="http://schemas.microsoft.com/office/drawing/2014/main" id="{D64C21D9-6D14-2846-B891-3EEB739B5AD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1969867">
                <a:off x="4210" y="3465"/>
                <a:ext cx="80" cy="114"/>
                <a:chOff x="3973" y="3606"/>
                <a:chExt cx="80" cy="114"/>
              </a:xfrm>
            </p:grpSpPr>
            <p:sp>
              <p:nvSpPr>
                <p:cNvPr id="26838" name="Line 282">
                  <a:extLst>
                    <a:ext uri="{FF2B5EF4-FFF2-40B4-BE49-F238E27FC236}">
                      <a16:creationId xmlns:a16="http://schemas.microsoft.com/office/drawing/2014/main" id="{9870A1C9-675C-0340-B980-A632F2876F1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8500272" flipH="1" flipV="1">
                  <a:off x="3973" y="3614"/>
                  <a:ext cx="80" cy="10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6839" name="Line 283">
                  <a:extLst>
                    <a:ext uri="{FF2B5EF4-FFF2-40B4-BE49-F238E27FC236}">
                      <a16:creationId xmlns:a16="http://schemas.microsoft.com/office/drawing/2014/main" id="{ED3F66A2-5837-4A4B-99F4-0023D77A894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8500272" flipH="1" flipV="1">
                  <a:off x="3985" y="3606"/>
                  <a:ext cx="65" cy="88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6840" name="Line 284">
                  <a:extLst>
                    <a:ext uri="{FF2B5EF4-FFF2-40B4-BE49-F238E27FC236}">
                      <a16:creationId xmlns:a16="http://schemas.microsoft.com/office/drawing/2014/main" id="{8CB08723-052F-5647-A8CB-3258200343A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8500272" flipH="1" flipV="1">
                  <a:off x="3997" y="3611"/>
                  <a:ext cx="26" cy="38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grpSp>
            <p:nvGrpSpPr>
              <p:cNvPr id="26834" name="Group 285">
                <a:extLst>
                  <a:ext uri="{FF2B5EF4-FFF2-40B4-BE49-F238E27FC236}">
                    <a16:creationId xmlns:a16="http://schemas.microsoft.com/office/drawing/2014/main" id="{87168E43-8F24-1E42-82F2-E4E36603D7F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762250" flipV="1">
                <a:off x="3921" y="3487"/>
                <a:ext cx="62" cy="114"/>
                <a:chOff x="3973" y="3606"/>
                <a:chExt cx="80" cy="114"/>
              </a:xfrm>
            </p:grpSpPr>
            <p:sp>
              <p:nvSpPr>
                <p:cNvPr id="26835" name="Line 286">
                  <a:extLst>
                    <a:ext uri="{FF2B5EF4-FFF2-40B4-BE49-F238E27FC236}">
                      <a16:creationId xmlns:a16="http://schemas.microsoft.com/office/drawing/2014/main" id="{55B23DA8-92A8-C848-AAA9-99DC6D65120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8500272" flipH="1" flipV="1">
                  <a:off x="3973" y="3614"/>
                  <a:ext cx="80" cy="10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6836" name="Line 287">
                  <a:extLst>
                    <a:ext uri="{FF2B5EF4-FFF2-40B4-BE49-F238E27FC236}">
                      <a16:creationId xmlns:a16="http://schemas.microsoft.com/office/drawing/2014/main" id="{C9CC812A-0FA6-4241-896B-595B20AB133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8500272" flipH="1" flipV="1">
                  <a:off x="3985" y="3606"/>
                  <a:ext cx="65" cy="88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6837" name="Line 288">
                  <a:extLst>
                    <a:ext uri="{FF2B5EF4-FFF2-40B4-BE49-F238E27FC236}">
                      <a16:creationId xmlns:a16="http://schemas.microsoft.com/office/drawing/2014/main" id="{254DDB4B-C12E-D94B-86AF-61415BA7456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8500272" flipH="1" flipV="1">
                  <a:off x="3997" y="3611"/>
                  <a:ext cx="26" cy="38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</p:grpSp>
        </p:grpSp>
      </p:grpSp>
      <p:grpSp>
        <p:nvGrpSpPr>
          <p:cNvPr id="26724" name="Group 289">
            <a:extLst>
              <a:ext uri="{FF2B5EF4-FFF2-40B4-BE49-F238E27FC236}">
                <a16:creationId xmlns:a16="http://schemas.microsoft.com/office/drawing/2014/main" id="{9AD012F2-251E-3A48-90E7-A15748117FA1}"/>
              </a:ext>
            </a:extLst>
          </p:cNvPr>
          <p:cNvGrpSpPr>
            <a:grpSpLocks/>
          </p:cNvGrpSpPr>
          <p:nvPr/>
        </p:nvGrpSpPr>
        <p:grpSpPr bwMode="auto">
          <a:xfrm rot="-378538">
            <a:off x="6927850" y="622300"/>
            <a:ext cx="479425" cy="2079625"/>
            <a:chOff x="4005" y="544"/>
            <a:chExt cx="302" cy="1310"/>
          </a:xfrm>
        </p:grpSpPr>
        <p:sp>
          <p:nvSpPr>
            <p:cNvPr id="26805" name="Freeform 290">
              <a:extLst>
                <a:ext uri="{FF2B5EF4-FFF2-40B4-BE49-F238E27FC236}">
                  <a16:creationId xmlns:a16="http://schemas.microsoft.com/office/drawing/2014/main" id="{6BA2F45E-AB0D-064F-9826-0F3078ADE8E5}"/>
                </a:ext>
              </a:extLst>
            </p:cNvPr>
            <p:cNvSpPr>
              <a:spLocks/>
            </p:cNvSpPr>
            <p:nvPr/>
          </p:nvSpPr>
          <p:spPr bwMode="auto">
            <a:xfrm rot="-6968429">
              <a:off x="3501" y="1048"/>
              <a:ext cx="1310" cy="302"/>
            </a:xfrm>
            <a:custGeom>
              <a:avLst/>
              <a:gdLst>
                <a:gd name="T0" fmla="*/ 0 w 1147"/>
                <a:gd name="T1" fmla="*/ 302 h 302"/>
                <a:gd name="T2" fmla="*/ 131 w 1147"/>
                <a:gd name="T3" fmla="*/ 259 h 302"/>
                <a:gd name="T4" fmla="*/ 268 w 1147"/>
                <a:gd name="T5" fmla="*/ 249 h 302"/>
                <a:gd name="T6" fmla="*/ 427 w 1147"/>
                <a:gd name="T7" fmla="*/ 264 h 302"/>
                <a:gd name="T8" fmla="*/ 597 w 1147"/>
                <a:gd name="T9" fmla="*/ 273 h 302"/>
                <a:gd name="T10" fmla="*/ 773 w 1147"/>
                <a:gd name="T11" fmla="*/ 254 h 302"/>
                <a:gd name="T12" fmla="*/ 883 w 1147"/>
                <a:gd name="T13" fmla="*/ 206 h 302"/>
                <a:gd name="T14" fmla="*/ 1080 w 1147"/>
                <a:gd name="T15" fmla="*/ 110 h 302"/>
                <a:gd name="T16" fmla="*/ 1179 w 1147"/>
                <a:gd name="T17" fmla="*/ 48 h 302"/>
                <a:gd name="T18" fmla="*/ 1310 w 1147"/>
                <a:gd name="T19" fmla="*/ 0 h 3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7"/>
                <a:gd name="T31" fmla="*/ 0 h 302"/>
                <a:gd name="T32" fmla="*/ 1147 w 1147"/>
                <a:gd name="T33" fmla="*/ 302 h 30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7" h="302">
                  <a:moveTo>
                    <a:pt x="0" y="302"/>
                  </a:moveTo>
                  <a:lnTo>
                    <a:pt x="115" y="259"/>
                  </a:lnTo>
                  <a:lnTo>
                    <a:pt x="235" y="249"/>
                  </a:lnTo>
                  <a:lnTo>
                    <a:pt x="374" y="264"/>
                  </a:lnTo>
                  <a:lnTo>
                    <a:pt x="523" y="273"/>
                  </a:lnTo>
                  <a:lnTo>
                    <a:pt x="677" y="254"/>
                  </a:lnTo>
                  <a:lnTo>
                    <a:pt x="773" y="206"/>
                  </a:lnTo>
                  <a:lnTo>
                    <a:pt x="946" y="110"/>
                  </a:lnTo>
                  <a:lnTo>
                    <a:pt x="1032" y="48"/>
                  </a:lnTo>
                  <a:lnTo>
                    <a:pt x="1147" y="0"/>
                  </a:lnTo>
                </a:path>
              </a:pathLst>
            </a:custGeom>
            <a:noFill/>
            <a:ln w="19050">
              <a:solidFill>
                <a:srgbClr val="FF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CH" altLang="it-IT" sz="2400">
                <a:latin typeface="Times New Roman" panose="02020603050405020304" pitchFamily="18" charset="0"/>
              </a:endParaRPr>
            </a:p>
          </p:txBody>
        </p:sp>
        <p:sp>
          <p:nvSpPr>
            <p:cNvPr id="26806" name="Freeform 291">
              <a:extLst>
                <a:ext uri="{FF2B5EF4-FFF2-40B4-BE49-F238E27FC236}">
                  <a16:creationId xmlns:a16="http://schemas.microsoft.com/office/drawing/2014/main" id="{B2C5A26C-F618-1742-9A39-3C9A6C43C022}"/>
                </a:ext>
              </a:extLst>
            </p:cNvPr>
            <p:cNvSpPr>
              <a:spLocks/>
            </p:cNvSpPr>
            <p:nvPr/>
          </p:nvSpPr>
          <p:spPr bwMode="auto">
            <a:xfrm rot="-6968429">
              <a:off x="3501" y="1048"/>
              <a:ext cx="1310" cy="302"/>
            </a:xfrm>
            <a:custGeom>
              <a:avLst/>
              <a:gdLst>
                <a:gd name="T0" fmla="*/ 0 w 1147"/>
                <a:gd name="T1" fmla="*/ 302 h 302"/>
                <a:gd name="T2" fmla="*/ 131 w 1147"/>
                <a:gd name="T3" fmla="*/ 259 h 302"/>
                <a:gd name="T4" fmla="*/ 268 w 1147"/>
                <a:gd name="T5" fmla="*/ 249 h 302"/>
                <a:gd name="T6" fmla="*/ 427 w 1147"/>
                <a:gd name="T7" fmla="*/ 264 h 302"/>
                <a:gd name="T8" fmla="*/ 597 w 1147"/>
                <a:gd name="T9" fmla="*/ 273 h 302"/>
                <a:gd name="T10" fmla="*/ 773 w 1147"/>
                <a:gd name="T11" fmla="*/ 254 h 302"/>
                <a:gd name="T12" fmla="*/ 883 w 1147"/>
                <a:gd name="T13" fmla="*/ 206 h 302"/>
                <a:gd name="T14" fmla="*/ 1080 w 1147"/>
                <a:gd name="T15" fmla="*/ 110 h 302"/>
                <a:gd name="T16" fmla="*/ 1179 w 1147"/>
                <a:gd name="T17" fmla="*/ 48 h 302"/>
                <a:gd name="T18" fmla="*/ 1310 w 1147"/>
                <a:gd name="T19" fmla="*/ 0 h 3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7"/>
                <a:gd name="T31" fmla="*/ 0 h 302"/>
                <a:gd name="T32" fmla="*/ 1147 w 1147"/>
                <a:gd name="T33" fmla="*/ 302 h 30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7" h="302">
                  <a:moveTo>
                    <a:pt x="0" y="302"/>
                  </a:moveTo>
                  <a:lnTo>
                    <a:pt x="115" y="259"/>
                  </a:lnTo>
                  <a:lnTo>
                    <a:pt x="235" y="249"/>
                  </a:lnTo>
                  <a:lnTo>
                    <a:pt x="374" y="264"/>
                  </a:lnTo>
                  <a:lnTo>
                    <a:pt x="523" y="273"/>
                  </a:lnTo>
                  <a:lnTo>
                    <a:pt x="677" y="254"/>
                  </a:lnTo>
                  <a:lnTo>
                    <a:pt x="773" y="206"/>
                  </a:lnTo>
                  <a:lnTo>
                    <a:pt x="946" y="110"/>
                  </a:lnTo>
                  <a:lnTo>
                    <a:pt x="1032" y="48"/>
                  </a:lnTo>
                  <a:lnTo>
                    <a:pt x="1147" y="0"/>
                  </a:lnTo>
                </a:path>
              </a:pathLst>
            </a:custGeom>
            <a:noFill/>
            <a:ln w="19050">
              <a:solidFill>
                <a:srgbClr val="0000CC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CH" altLang="it-IT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26725" name="Group 292">
            <a:extLst>
              <a:ext uri="{FF2B5EF4-FFF2-40B4-BE49-F238E27FC236}">
                <a16:creationId xmlns:a16="http://schemas.microsoft.com/office/drawing/2014/main" id="{C410BA5D-A372-124B-8334-4264C61ED0F0}"/>
              </a:ext>
            </a:extLst>
          </p:cNvPr>
          <p:cNvGrpSpPr>
            <a:grpSpLocks/>
          </p:cNvGrpSpPr>
          <p:nvPr/>
        </p:nvGrpSpPr>
        <p:grpSpPr bwMode="auto">
          <a:xfrm rot="-378538">
            <a:off x="6459538" y="349250"/>
            <a:ext cx="479425" cy="2079625"/>
            <a:chOff x="4005" y="544"/>
            <a:chExt cx="302" cy="1310"/>
          </a:xfrm>
        </p:grpSpPr>
        <p:sp>
          <p:nvSpPr>
            <p:cNvPr id="26803" name="Freeform 293">
              <a:extLst>
                <a:ext uri="{FF2B5EF4-FFF2-40B4-BE49-F238E27FC236}">
                  <a16:creationId xmlns:a16="http://schemas.microsoft.com/office/drawing/2014/main" id="{68EC01B9-DACF-924C-963B-7BDC5B877FFF}"/>
                </a:ext>
              </a:extLst>
            </p:cNvPr>
            <p:cNvSpPr>
              <a:spLocks/>
            </p:cNvSpPr>
            <p:nvPr/>
          </p:nvSpPr>
          <p:spPr bwMode="auto">
            <a:xfrm rot="-6968429">
              <a:off x="3501" y="1048"/>
              <a:ext cx="1310" cy="302"/>
            </a:xfrm>
            <a:custGeom>
              <a:avLst/>
              <a:gdLst>
                <a:gd name="T0" fmla="*/ 0 w 1147"/>
                <a:gd name="T1" fmla="*/ 302 h 302"/>
                <a:gd name="T2" fmla="*/ 131 w 1147"/>
                <a:gd name="T3" fmla="*/ 259 h 302"/>
                <a:gd name="T4" fmla="*/ 268 w 1147"/>
                <a:gd name="T5" fmla="*/ 249 h 302"/>
                <a:gd name="T6" fmla="*/ 427 w 1147"/>
                <a:gd name="T7" fmla="*/ 264 h 302"/>
                <a:gd name="T8" fmla="*/ 597 w 1147"/>
                <a:gd name="T9" fmla="*/ 273 h 302"/>
                <a:gd name="T10" fmla="*/ 773 w 1147"/>
                <a:gd name="T11" fmla="*/ 254 h 302"/>
                <a:gd name="T12" fmla="*/ 883 w 1147"/>
                <a:gd name="T13" fmla="*/ 206 h 302"/>
                <a:gd name="T14" fmla="*/ 1080 w 1147"/>
                <a:gd name="T15" fmla="*/ 110 h 302"/>
                <a:gd name="T16" fmla="*/ 1179 w 1147"/>
                <a:gd name="T17" fmla="*/ 48 h 302"/>
                <a:gd name="T18" fmla="*/ 1310 w 1147"/>
                <a:gd name="T19" fmla="*/ 0 h 3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7"/>
                <a:gd name="T31" fmla="*/ 0 h 302"/>
                <a:gd name="T32" fmla="*/ 1147 w 1147"/>
                <a:gd name="T33" fmla="*/ 302 h 30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7" h="302">
                  <a:moveTo>
                    <a:pt x="0" y="302"/>
                  </a:moveTo>
                  <a:lnTo>
                    <a:pt x="115" y="259"/>
                  </a:lnTo>
                  <a:lnTo>
                    <a:pt x="235" y="249"/>
                  </a:lnTo>
                  <a:lnTo>
                    <a:pt x="374" y="264"/>
                  </a:lnTo>
                  <a:lnTo>
                    <a:pt x="523" y="273"/>
                  </a:lnTo>
                  <a:lnTo>
                    <a:pt x="677" y="254"/>
                  </a:lnTo>
                  <a:lnTo>
                    <a:pt x="773" y="206"/>
                  </a:lnTo>
                  <a:lnTo>
                    <a:pt x="946" y="110"/>
                  </a:lnTo>
                  <a:lnTo>
                    <a:pt x="1032" y="48"/>
                  </a:lnTo>
                  <a:lnTo>
                    <a:pt x="1147" y="0"/>
                  </a:lnTo>
                </a:path>
              </a:pathLst>
            </a:custGeom>
            <a:noFill/>
            <a:ln w="19050">
              <a:solidFill>
                <a:srgbClr val="FF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CH" altLang="it-IT" sz="2400">
                <a:latin typeface="Times New Roman" panose="02020603050405020304" pitchFamily="18" charset="0"/>
              </a:endParaRPr>
            </a:p>
          </p:txBody>
        </p:sp>
        <p:sp>
          <p:nvSpPr>
            <p:cNvPr id="26804" name="Freeform 294">
              <a:extLst>
                <a:ext uri="{FF2B5EF4-FFF2-40B4-BE49-F238E27FC236}">
                  <a16:creationId xmlns:a16="http://schemas.microsoft.com/office/drawing/2014/main" id="{261B7BDA-CD5C-0A42-BFF4-B8759137719A}"/>
                </a:ext>
              </a:extLst>
            </p:cNvPr>
            <p:cNvSpPr>
              <a:spLocks/>
            </p:cNvSpPr>
            <p:nvPr/>
          </p:nvSpPr>
          <p:spPr bwMode="auto">
            <a:xfrm rot="-6968429">
              <a:off x="3501" y="1048"/>
              <a:ext cx="1310" cy="302"/>
            </a:xfrm>
            <a:custGeom>
              <a:avLst/>
              <a:gdLst>
                <a:gd name="T0" fmla="*/ 0 w 1147"/>
                <a:gd name="T1" fmla="*/ 302 h 302"/>
                <a:gd name="T2" fmla="*/ 131 w 1147"/>
                <a:gd name="T3" fmla="*/ 259 h 302"/>
                <a:gd name="T4" fmla="*/ 268 w 1147"/>
                <a:gd name="T5" fmla="*/ 249 h 302"/>
                <a:gd name="T6" fmla="*/ 427 w 1147"/>
                <a:gd name="T7" fmla="*/ 264 h 302"/>
                <a:gd name="T8" fmla="*/ 597 w 1147"/>
                <a:gd name="T9" fmla="*/ 273 h 302"/>
                <a:gd name="T10" fmla="*/ 773 w 1147"/>
                <a:gd name="T11" fmla="*/ 254 h 302"/>
                <a:gd name="T12" fmla="*/ 883 w 1147"/>
                <a:gd name="T13" fmla="*/ 206 h 302"/>
                <a:gd name="T14" fmla="*/ 1080 w 1147"/>
                <a:gd name="T15" fmla="*/ 110 h 302"/>
                <a:gd name="T16" fmla="*/ 1179 w 1147"/>
                <a:gd name="T17" fmla="*/ 48 h 302"/>
                <a:gd name="T18" fmla="*/ 1310 w 1147"/>
                <a:gd name="T19" fmla="*/ 0 h 3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7"/>
                <a:gd name="T31" fmla="*/ 0 h 302"/>
                <a:gd name="T32" fmla="*/ 1147 w 1147"/>
                <a:gd name="T33" fmla="*/ 302 h 30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7" h="302">
                  <a:moveTo>
                    <a:pt x="0" y="302"/>
                  </a:moveTo>
                  <a:lnTo>
                    <a:pt x="115" y="259"/>
                  </a:lnTo>
                  <a:lnTo>
                    <a:pt x="235" y="249"/>
                  </a:lnTo>
                  <a:lnTo>
                    <a:pt x="374" y="264"/>
                  </a:lnTo>
                  <a:lnTo>
                    <a:pt x="523" y="273"/>
                  </a:lnTo>
                  <a:lnTo>
                    <a:pt x="677" y="254"/>
                  </a:lnTo>
                  <a:lnTo>
                    <a:pt x="773" y="206"/>
                  </a:lnTo>
                  <a:lnTo>
                    <a:pt x="946" y="110"/>
                  </a:lnTo>
                  <a:lnTo>
                    <a:pt x="1032" y="48"/>
                  </a:lnTo>
                  <a:lnTo>
                    <a:pt x="1147" y="0"/>
                  </a:lnTo>
                </a:path>
              </a:pathLst>
            </a:custGeom>
            <a:noFill/>
            <a:ln w="19050">
              <a:solidFill>
                <a:srgbClr val="0000CC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CH" altLang="it-IT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26726" name="Group 295">
            <a:extLst>
              <a:ext uri="{FF2B5EF4-FFF2-40B4-BE49-F238E27FC236}">
                <a16:creationId xmlns:a16="http://schemas.microsoft.com/office/drawing/2014/main" id="{462B82E3-8E10-C844-AB69-D406E1D02ABC}"/>
              </a:ext>
            </a:extLst>
          </p:cNvPr>
          <p:cNvGrpSpPr>
            <a:grpSpLocks/>
          </p:cNvGrpSpPr>
          <p:nvPr/>
        </p:nvGrpSpPr>
        <p:grpSpPr bwMode="auto">
          <a:xfrm rot="2789583">
            <a:off x="5071269" y="1078707"/>
            <a:ext cx="412750" cy="525462"/>
            <a:chOff x="3545" y="608"/>
            <a:chExt cx="260" cy="330"/>
          </a:xfrm>
        </p:grpSpPr>
        <p:sp>
          <p:nvSpPr>
            <p:cNvPr id="26801" name="Freeform 296">
              <a:extLst>
                <a:ext uri="{FF2B5EF4-FFF2-40B4-BE49-F238E27FC236}">
                  <a16:creationId xmlns:a16="http://schemas.microsoft.com/office/drawing/2014/main" id="{E1141853-CC91-9B42-9915-BA0CDAC08C74}"/>
                </a:ext>
              </a:extLst>
            </p:cNvPr>
            <p:cNvSpPr>
              <a:spLocks/>
            </p:cNvSpPr>
            <p:nvPr/>
          </p:nvSpPr>
          <p:spPr bwMode="auto">
            <a:xfrm rot="7485850">
              <a:off x="3510" y="643"/>
              <a:ext cx="330" cy="260"/>
            </a:xfrm>
            <a:custGeom>
              <a:avLst/>
              <a:gdLst>
                <a:gd name="T0" fmla="*/ 19 w 544"/>
                <a:gd name="T1" fmla="*/ 52 h 425"/>
                <a:gd name="T2" fmla="*/ 9 w 544"/>
                <a:gd name="T3" fmla="*/ 76 h 425"/>
                <a:gd name="T4" fmla="*/ 7 w 544"/>
                <a:gd name="T5" fmla="*/ 126 h 425"/>
                <a:gd name="T6" fmla="*/ 0 w 544"/>
                <a:gd name="T7" fmla="*/ 198 h 425"/>
                <a:gd name="T8" fmla="*/ 16 w 544"/>
                <a:gd name="T9" fmla="*/ 236 h 425"/>
                <a:gd name="T10" fmla="*/ 59 w 544"/>
                <a:gd name="T11" fmla="*/ 236 h 425"/>
                <a:gd name="T12" fmla="*/ 95 w 544"/>
                <a:gd name="T13" fmla="*/ 236 h 425"/>
                <a:gd name="T14" fmla="*/ 129 w 544"/>
                <a:gd name="T15" fmla="*/ 247 h 425"/>
                <a:gd name="T16" fmla="*/ 203 w 544"/>
                <a:gd name="T17" fmla="*/ 260 h 425"/>
                <a:gd name="T18" fmla="*/ 264 w 544"/>
                <a:gd name="T19" fmla="*/ 238 h 425"/>
                <a:gd name="T20" fmla="*/ 294 w 544"/>
                <a:gd name="T21" fmla="*/ 225 h 425"/>
                <a:gd name="T22" fmla="*/ 309 w 544"/>
                <a:gd name="T23" fmla="*/ 185 h 425"/>
                <a:gd name="T24" fmla="*/ 325 w 544"/>
                <a:gd name="T25" fmla="*/ 150 h 425"/>
                <a:gd name="T26" fmla="*/ 330 w 544"/>
                <a:gd name="T27" fmla="*/ 114 h 425"/>
                <a:gd name="T28" fmla="*/ 323 w 544"/>
                <a:gd name="T29" fmla="*/ 86 h 425"/>
                <a:gd name="T30" fmla="*/ 303 w 544"/>
                <a:gd name="T31" fmla="*/ 64 h 425"/>
                <a:gd name="T32" fmla="*/ 287 w 544"/>
                <a:gd name="T33" fmla="*/ 48 h 425"/>
                <a:gd name="T34" fmla="*/ 227 w 544"/>
                <a:gd name="T35" fmla="*/ 34 h 425"/>
                <a:gd name="T36" fmla="*/ 155 w 544"/>
                <a:gd name="T37" fmla="*/ 20 h 425"/>
                <a:gd name="T38" fmla="*/ 82 w 544"/>
                <a:gd name="T39" fmla="*/ 15 h 425"/>
                <a:gd name="T40" fmla="*/ 55 w 544"/>
                <a:gd name="T41" fmla="*/ 0 h 425"/>
                <a:gd name="T42" fmla="*/ 33 w 544"/>
                <a:gd name="T43" fmla="*/ 4 h 425"/>
                <a:gd name="T44" fmla="*/ 19 w 544"/>
                <a:gd name="T45" fmla="*/ 52 h 42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544"/>
                <a:gd name="T70" fmla="*/ 0 h 425"/>
                <a:gd name="T71" fmla="*/ 544 w 544"/>
                <a:gd name="T72" fmla="*/ 425 h 42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544" h="425">
                  <a:moveTo>
                    <a:pt x="32" y="85"/>
                  </a:moveTo>
                  <a:lnTo>
                    <a:pt x="15" y="124"/>
                  </a:lnTo>
                  <a:lnTo>
                    <a:pt x="12" y="206"/>
                  </a:lnTo>
                  <a:lnTo>
                    <a:pt x="0" y="324"/>
                  </a:lnTo>
                  <a:lnTo>
                    <a:pt x="27" y="386"/>
                  </a:lnTo>
                  <a:lnTo>
                    <a:pt x="97" y="386"/>
                  </a:lnTo>
                  <a:lnTo>
                    <a:pt x="156" y="386"/>
                  </a:lnTo>
                  <a:lnTo>
                    <a:pt x="212" y="403"/>
                  </a:lnTo>
                  <a:lnTo>
                    <a:pt x="335" y="425"/>
                  </a:lnTo>
                  <a:lnTo>
                    <a:pt x="436" y="389"/>
                  </a:lnTo>
                  <a:lnTo>
                    <a:pt x="485" y="367"/>
                  </a:lnTo>
                  <a:lnTo>
                    <a:pt x="509" y="302"/>
                  </a:lnTo>
                  <a:lnTo>
                    <a:pt x="535" y="245"/>
                  </a:lnTo>
                  <a:lnTo>
                    <a:pt x="544" y="186"/>
                  </a:lnTo>
                  <a:lnTo>
                    <a:pt x="532" y="141"/>
                  </a:lnTo>
                  <a:lnTo>
                    <a:pt x="500" y="104"/>
                  </a:lnTo>
                  <a:lnTo>
                    <a:pt x="473" y="79"/>
                  </a:lnTo>
                  <a:lnTo>
                    <a:pt x="374" y="55"/>
                  </a:lnTo>
                  <a:lnTo>
                    <a:pt x="256" y="32"/>
                  </a:lnTo>
                  <a:lnTo>
                    <a:pt x="135" y="25"/>
                  </a:lnTo>
                  <a:lnTo>
                    <a:pt x="90" y="0"/>
                  </a:lnTo>
                  <a:lnTo>
                    <a:pt x="54" y="7"/>
                  </a:lnTo>
                  <a:lnTo>
                    <a:pt x="32" y="85"/>
                  </a:lnTo>
                  <a:close/>
                </a:path>
              </a:pathLst>
            </a:custGeom>
            <a:gradFill rotWithShape="0">
              <a:gsLst>
                <a:gs pos="0">
                  <a:srgbClr val="DCC28E"/>
                </a:gs>
                <a:gs pos="50000">
                  <a:srgbClr val="FFE1A5"/>
                </a:gs>
                <a:gs pos="100000">
                  <a:srgbClr val="DCC28E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CH" altLang="it-IT" sz="2400">
                <a:latin typeface="Times New Roman" panose="02020603050405020304" pitchFamily="18" charset="0"/>
              </a:endParaRPr>
            </a:p>
          </p:txBody>
        </p:sp>
        <p:sp>
          <p:nvSpPr>
            <p:cNvPr id="26802" name="Freeform 297">
              <a:extLst>
                <a:ext uri="{FF2B5EF4-FFF2-40B4-BE49-F238E27FC236}">
                  <a16:creationId xmlns:a16="http://schemas.microsoft.com/office/drawing/2014/main" id="{8A4890A6-1A59-C14D-A62E-64DB056FB0DB}"/>
                </a:ext>
              </a:extLst>
            </p:cNvPr>
            <p:cNvSpPr>
              <a:spLocks/>
            </p:cNvSpPr>
            <p:nvPr/>
          </p:nvSpPr>
          <p:spPr bwMode="auto">
            <a:xfrm rot="7485850" flipH="1" flipV="1">
              <a:off x="3611" y="683"/>
              <a:ext cx="163" cy="118"/>
            </a:xfrm>
            <a:custGeom>
              <a:avLst/>
              <a:gdLst>
                <a:gd name="T0" fmla="*/ 90 w 291"/>
                <a:gd name="T1" fmla="*/ 16 h 210"/>
                <a:gd name="T2" fmla="*/ 61 w 291"/>
                <a:gd name="T3" fmla="*/ 7 h 210"/>
                <a:gd name="T4" fmla="*/ 3 w 291"/>
                <a:gd name="T5" fmla="*/ 25 h 210"/>
                <a:gd name="T6" fmla="*/ 0 w 291"/>
                <a:gd name="T7" fmla="*/ 35 h 210"/>
                <a:gd name="T8" fmla="*/ 0 w 291"/>
                <a:gd name="T9" fmla="*/ 64 h 210"/>
                <a:gd name="T10" fmla="*/ 25 w 291"/>
                <a:gd name="T11" fmla="*/ 84 h 210"/>
                <a:gd name="T12" fmla="*/ 46 w 291"/>
                <a:gd name="T13" fmla="*/ 89 h 210"/>
                <a:gd name="T14" fmla="*/ 81 w 291"/>
                <a:gd name="T15" fmla="*/ 112 h 210"/>
                <a:gd name="T16" fmla="*/ 143 w 291"/>
                <a:gd name="T17" fmla="*/ 118 h 210"/>
                <a:gd name="T18" fmla="*/ 160 w 291"/>
                <a:gd name="T19" fmla="*/ 94 h 210"/>
                <a:gd name="T20" fmla="*/ 163 w 291"/>
                <a:gd name="T21" fmla="*/ 43 h 210"/>
                <a:gd name="T22" fmla="*/ 138 w 291"/>
                <a:gd name="T23" fmla="*/ 21 h 210"/>
                <a:gd name="T24" fmla="*/ 109 w 291"/>
                <a:gd name="T25" fmla="*/ 17 h 210"/>
                <a:gd name="T26" fmla="*/ 90 w 291"/>
                <a:gd name="T27" fmla="*/ 16 h 21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91"/>
                <a:gd name="T43" fmla="*/ 0 h 210"/>
                <a:gd name="T44" fmla="*/ 291 w 291"/>
                <a:gd name="T45" fmla="*/ 210 h 21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91" h="210">
                  <a:moveTo>
                    <a:pt x="160" y="28"/>
                  </a:moveTo>
                  <a:lnTo>
                    <a:pt x="109" y="12"/>
                  </a:lnTo>
                  <a:cubicBezTo>
                    <a:pt x="83" y="13"/>
                    <a:pt x="6" y="0"/>
                    <a:pt x="6" y="44"/>
                  </a:cubicBezTo>
                  <a:lnTo>
                    <a:pt x="0" y="63"/>
                  </a:lnTo>
                  <a:lnTo>
                    <a:pt x="0" y="114"/>
                  </a:lnTo>
                  <a:lnTo>
                    <a:pt x="45" y="149"/>
                  </a:lnTo>
                  <a:lnTo>
                    <a:pt x="83" y="159"/>
                  </a:lnTo>
                  <a:lnTo>
                    <a:pt x="144" y="200"/>
                  </a:lnTo>
                  <a:lnTo>
                    <a:pt x="256" y="210"/>
                  </a:lnTo>
                  <a:lnTo>
                    <a:pt x="285" y="168"/>
                  </a:lnTo>
                  <a:lnTo>
                    <a:pt x="291" y="76"/>
                  </a:lnTo>
                  <a:lnTo>
                    <a:pt x="246" y="37"/>
                  </a:lnTo>
                  <a:lnTo>
                    <a:pt x="195" y="31"/>
                  </a:lnTo>
                  <a:lnTo>
                    <a:pt x="160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CH" altLang="it-IT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26727" name="Group 298">
            <a:extLst>
              <a:ext uri="{FF2B5EF4-FFF2-40B4-BE49-F238E27FC236}">
                <a16:creationId xmlns:a16="http://schemas.microsoft.com/office/drawing/2014/main" id="{3CA6E561-01D2-EB43-837B-B27B1F07D073}"/>
              </a:ext>
            </a:extLst>
          </p:cNvPr>
          <p:cNvGrpSpPr>
            <a:grpSpLocks/>
          </p:cNvGrpSpPr>
          <p:nvPr/>
        </p:nvGrpSpPr>
        <p:grpSpPr bwMode="auto">
          <a:xfrm rot="3102691">
            <a:off x="5170488" y="790575"/>
            <a:ext cx="363538" cy="407987"/>
            <a:chOff x="3432" y="473"/>
            <a:chExt cx="229" cy="257"/>
          </a:xfrm>
        </p:grpSpPr>
        <p:sp>
          <p:nvSpPr>
            <p:cNvPr id="26799" name="Freeform 299">
              <a:extLst>
                <a:ext uri="{FF2B5EF4-FFF2-40B4-BE49-F238E27FC236}">
                  <a16:creationId xmlns:a16="http://schemas.microsoft.com/office/drawing/2014/main" id="{B51FABA0-72DA-2C4B-B6FA-0E65F644F017}"/>
                </a:ext>
              </a:extLst>
            </p:cNvPr>
            <p:cNvSpPr>
              <a:spLocks/>
            </p:cNvSpPr>
            <p:nvPr/>
          </p:nvSpPr>
          <p:spPr bwMode="auto">
            <a:xfrm rot="7485850">
              <a:off x="3418" y="487"/>
              <a:ext cx="257" cy="229"/>
            </a:xfrm>
            <a:custGeom>
              <a:avLst/>
              <a:gdLst>
                <a:gd name="T0" fmla="*/ 15 w 425"/>
                <a:gd name="T1" fmla="*/ 48 h 375"/>
                <a:gd name="T2" fmla="*/ 7 w 425"/>
                <a:gd name="T3" fmla="*/ 70 h 375"/>
                <a:gd name="T4" fmla="*/ 5 w 425"/>
                <a:gd name="T5" fmla="*/ 116 h 375"/>
                <a:gd name="T6" fmla="*/ 0 w 425"/>
                <a:gd name="T7" fmla="*/ 183 h 375"/>
                <a:gd name="T8" fmla="*/ 13 w 425"/>
                <a:gd name="T9" fmla="*/ 218 h 375"/>
                <a:gd name="T10" fmla="*/ 46 w 425"/>
                <a:gd name="T11" fmla="*/ 218 h 375"/>
                <a:gd name="T12" fmla="*/ 74 w 425"/>
                <a:gd name="T13" fmla="*/ 218 h 375"/>
                <a:gd name="T14" fmla="*/ 101 w 425"/>
                <a:gd name="T15" fmla="*/ 228 h 375"/>
                <a:gd name="T16" fmla="*/ 145 w 425"/>
                <a:gd name="T17" fmla="*/ 229 h 375"/>
                <a:gd name="T18" fmla="*/ 187 w 425"/>
                <a:gd name="T19" fmla="*/ 223 h 375"/>
                <a:gd name="T20" fmla="*/ 218 w 425"/>
                <a:gd name="T21" fmla="*/ 208 h 375"/>
                <a:gd name="T22" fmla="*/ 232 w 425"/>
                <a:gd name="T23" fmla="*/ 176 h 375"/>
                <a:gd name="T24" fmla="*/ 257 w 425"/>
                <a:gd name="T25" fmla="*/ 129 h 375"/>
                <a:gd name="T26" fmla="*/ 254 w 425"/>
                <a:gd name="T27" fmla="*/ 79 h 375"/>
                <a:gd name="T28" fmla="*/ 238 w 425"/>
                <a:gd name="T29" fmla="*/ 59 h 375"/>
                <a:gd name="T30" fmla="*/ 216 w 425"/>
                <a:gd name="T31" fmla="*/ 55 h 375"/>
                <a:gd name="T32" fmla="*/ 178 w 425"/>
                <a:gd name="T33" fmla="*/ 31 h 375"/>
                <a:gd name="T34" fmla="*/ 122 w 425"/>
                <a:gd name="T35" fmla="*/ 18 h 375"/>
                <a:gd name="T36" fmla="*/ 64 w 425"/>
                <a:gd name="T37" fmla="*/ 14 h 375"/>
                <a:gd name="T38" fmla="*/ 43 w 425"/>
                <a:gd name="T39" fmla="*/ 0 h 375"/>
                <a:gd name="T40" fmla="*/ 26 w 425"/>
                <a:gd name="T41" fmla="*/ 4 h 375"/>
                <a:gd name="T42" fmla="*/ 15 w 425"/>
                <a:gd name="T43" fmla="*/ 48 h 37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25"/>
                <a:gd name="T67" fmla="*/ 0 h 375"/>
                <a:gd name="T68" fmla="*/ 425 w 425"/>
                <a:gd name="T69" fmla="*/ 375 h 37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25" h="375">
                  <a:moveTo>
                    <a:pt x="25" y="79"/>
                  </a:moveTo>
                  <a:lnTo>
                    <a:pt x="12" y="115"/>
                  </a:lnTo>
                  <a:lnTo>
                    <a:pt x="9" y="190"/>
                  </a:lnTo>
                  <a:lnTo>
                    <a:pt x="0" y="300"/>
                  </a:lnTo>
                  <a:lnTo>
                    <a:pt x="21" y="357"/>
                  </a:lnTo>
                  <a:lnTo>
                    <a:pt x="76" y="357"/>
                  </a:lnTo>
                  <a:lnTo>
                    <a:pt x="123" y="357"/>
                  </a:lnTo>
                  <a:lnTo>
                    <a:pt x="167" y="373"/>
                  </a:lnTo>
                  <a:lnTo>
                    <a:pt x="240" y="375"/>
                  </a:lnTo>
                  <a:lnTo>
                    <a:pt x="310" y="365"/>
                  </a:lnTo>
                  <a:lnTo>
                    <a:pt x="361" y="340"/>
                  </a:lnTo>
                  <a:lnTo>
                    <a:pt x="384" y="289"/>
                  </a:lnTo>
                  <a:lnTo>
                    <a:pt x="425" y="212"/>
                  </a:lnTo>
                  <a:lnTo>
                    <a:pt x="420" y="130"/>
                  </a:lnTo>
                  <a:lnTo>
                    <a:pt x="394" y="96"/>
                  </a:lnTo>
                  <a:lnTo>
                    <a:pt x="358" y="90"/>
                  </a:lnTo>
                  <a:lnTo>
                    <a:pt x="295" y="51"/>
                  </a:lnTo>
                  <a:lnTo>
                    <a:pt x="202" y="30"/>
                  </a:lnTo>
                  <a:lnTo>
                    <a:pt x="106" y="23"/>
                  </a:lnTo>
                  <a:lnTo>
                    <a:pt x="71" y="0"/>
                  </a:lnTo>
                  <a:lnTo>
                    <a:pt x="43" y="6"/>
                  </a:lnTo>
                  <a:lnTo>
                    <a:pt x="25" y="79"/>
                  </a:lnTo>
                  <a:close/>
                </a:path>
              </a:pathLst>
            </a:custGeom>
            <a:gradFill rotWithShape="0">
              <a:gsLst>
                <a:gs pos="0">
                  <a:srgbClr val="DCC28E"/>
                </a:gs>
                <a:gs pos="50000">
                  <a:srgbClr val="FFE1A5"/>
                </a:gs>
                <a:gs pos="100000">
                  <a:srgbClr val="DCC28E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CH" altLang="it-IT" sz="2400">
                <a:latin typeface="Times New Roman" panose="02020603050405020304" pitchFamily="18" charset="0"/>
              </a:endParaRPr>
            </a:p>
          </p:txBody>
        </p:sp>
        <p:sp>
          <p:nvSpPr>
            <p:cNvPr id="26800" name="Freeform 300">
              <a:extLst>
                <a:ext uri="{FF2B5EF4-FFF2-40B4-BE49-F238E27FC236}">
                  <a16:creationId xmlns:a16="http://schemas.microsoft.com/office/drawing/2014/main" id="{F8B57125-0BBE-1646-B783-09D79B5B3553}"/>
                </a:ext>
              </a:extLst>
            </p:cNvPr>
            <p:cNvSpPr>
              <a:spLocks/>
            </p:cNvSpPr>
            <p:nvPr/>
          </p:nvSpPr>
          <p:spPr bwMode="auto">
            <a:xfrm rot="7485850" flipV="1">
              <a:off x="3499" y="513"/>
              <a:ext cx="116" cy="112"/>
            </a:xfrm>
            <a:custGeom>
              <a:avLst/>
              <a:gdLst>
                <a:gd name="T0" fmla="*/ 64 w 291"/>
                <a:gd name="T1" fmla="*/ 15 h 210"/>
                <a:gd name="T2" fmla="*/ 43 w 291"/>
                <a:gd name="T3" fmla="*/ 6 h 210"/>
                <a:gd name="T4" fmla="*/ 2 w 291"/>
                <a:gd name="T5" fmla="*/ 23 h 210"/>
                <a:gd name="T6" fmla="*/ 0 w 291"/>
                <a:gd name="T7" fmla="*/ 34 h 210"/>
                <a:gd name="T8" fmla="*/ 0 w 291"/>
                <a:gd name="T9" fmla="*/ 61 h 210"/>
                <a:gd name="T10" fmla="*/ 18 w 291"/>
                <a:gd name="T11" fmla="*/ 79 h 210"/>
                <a:gd name="T12" fmla="*/ 33 w 291"/>
                <a:gd name="T13" fmla="*/ 85 h 210"/>
                <a:gd name="T14" fmla="*/ 57 w 291"/>
                <a:gd name="T15" fmla="*/ 107 h 210"/>
                <a:gd name="T16" fmla="*/ 102 w 291"/>
                <a:gd name="T17" fmla="*/ 112 h 210"/>
                <a:gd name="T18" fmla="*/ 114 w 291"/>
                <a:gd name="T19" fmla="*/ 90 h 210"/>
                <a:gd name="T20" fmla="*/ 116 w 291"/>
                <a:gd name="T21" fmla="*/ 41 h 210"/>
                <a:gd name="T22" fmla="*/ 98 w 291"/>
                <a:gd name="T23" fmla="*/ 20 h 210"/>
                <a:gd name="T24" fmla="*/ 78 w 291"/>
                <a:gd name="T25" fmla="*/ 17 h 210"/>
                <a:gd name="T26" fmla="*/ 64 w 291"/>
                <a:gd name="T27" fmla="*/ 15 h 21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91"/>
                <a:gd name="T43" fmla="*/ 0 h 210"/>
                <a:gd name="T44" fmla="*/ 291 w 291"/>
                <a:gd name="T45" fmla="*/ 210 h 21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91" h="210">
                  <a:moveTo>
                    <a:pt x="160" y="28"/>
                  </a:moveTo>
                  <a:lnTo>
                    <a:pt x="109" y="12"/>
                  </a:lnTo>
                  <a:cubicBezTo>
                    <a:pt x="83" y="13"/>
                    <a:pt x="6" y="0"/>
                    <a:pt x="6" y="44"/>
                  </a:cubicBezTo>
                  <a:lnTo>
                    <a:pt x="0" y="63"/>
                  </a:lnTo>
                  <a:lnTo>
                    <a:pt x="0" y="114"/>
                  </a:lnTo>
                  <a:lnTo>
                    <a:pt x="45" y="149"/>
                  </a:lnTo>
                  <a:lnTo>
                    <a:pt x="83" y="159"/>
                  </a:lnTo>
                  <a:lnTo>
                    <a:pt x="144" y="200"/>
                  </a:lnTo>
                  <a:lnTo>
                    <a:pt x="256" y="210"/>
                  </a:lnTo>
                  <a:lnTo>
                    <a:pt x="285" y="168"/>
                  </a:lnTo>
                  <a:lnTo>
                    <a:pt x="291" y="76"/>
                  </a:lnTo>
                  <a:lnTo>
                    <a:pt x="246" y="37"/>
                  </a:lnTo>
                  <a:lnTo>
                    <a:pt x="195" y="31"/>
                  </a:lnTo>
                  <a:lnTo>
                    <a:pt x="160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CH" altLang="it-IT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26728" name="Group 301">
            <a:extLst>
              <a:ext uri="{FF2B5EF4-FFF2-40B4-BE49-F238E27FC236}">
                <a16:creationId xmlns:a16="http://schemas.microsoft.com/office/drawing/2014/main" id="{473BF2A6-A68F-BF46-A251-EC39DA546662}"/>
              </a:ext>
            </a:extLst>
          </p:cNvPr>
          <p:cNvGrpSpPr>
            <a:grpSpLocks/>
          </p:cNvGrpSpPr>
          <p:nvPr/>
        </p:nvGrpSpPr>
        <p:grpSpPr bwMode="auto">
          <a:xfrm rot="1455191">
            <a:off x="5121275" y="525463"/>
            <a:ext cx="393700" cy="377825"/>
            <a:chOff x="3270" y="331"/>
            <a:chExt cx="248" cy="238"/>
          </a:xfrm>
        </p:grpSpPr>
        <p:sp>
          <p:nvSpPr>
            <p:cNvPr id="26797" name="Freeform 302">
              <a:extLst>
                <a:ext uri="{FF2B5EF4-FFF2-40B4-BE49-F238E27FC236}">
                  <a16:creationId xmlns:a16="http://schemas.microsoft.com/office/drawing/2014/main" id="{D901FA07-770F-9340-9AA9-F7D4EB30080C}"/>
                </a:ext>
              </a:extLst>
            </p:cNvPr>
            <p:cNvSpPr>
              <a:spLocks/>
            </p:cNvSpPr>
            <p:nvPr/>
          </p:nvSpPr>
          <p:spPr bwMode="auto">
            <a:xfrm rot="7485850">
              <a:off x="3275" y="326"/>
              <a:ext cx="238" cy="248"/>
            </a:xfrm>
            <a:custGeom>
              <a:avLst/>
              <a:gdLst>
                <a:gd name="T0" fmla="*/ 14 w 425"/>
                <a:gd name="T1" fmla="*/ 52 h 375"/>
                <a:gd name="T2" fmla="*/ 7 w 425"/>
                <a:gd name="T3" fmla="*/ 76 h 375"/>
                <a:gd name="T4" fmla="*/ 5 w 425"/>
                <a:gd name="T5" fmla="*/ 126 h 375"/>
                <a:gd name="T6" fmla="*/ 0 w 425"/>
                <a:gd name="T7" fmla="*/ 198 h 375"/>
                <a:gd name="T8" fmla="*/ 12 w 425"/>
                <a:gd name="T9" fmla="*/ 236 h 375"/>
                <a:gd name="T10" fmla="*/ 43 w 425"/>
                <a:gd name="T11" fmla="*/ 236 h 375"/>
                <a:gd name="T12" fmla="*/ 69 w 425"/>
                <a:gd name="T13" fmla="*/ 236 h 375"/>
                <a:gd name="T14" fmla="*/ 94 w 425"/>
                <a:gd name="T15" fmla="*/ 247 h 375"/>
                <a:gd name="T16" fmla="*/ 134 w 425"/>
                <a:gd name="T17" fmla="*/ 248 h 375"/>
                <a:gd name="T18" fmla="*/ 174 w 425"/>
                <a:gd name="T19" fmla="*/ 241 h 375"/>
                <a:gd name="T20" fmla="*/ 202 w 425"/>
                <a:gd name="T21" fmla="*/ 225 h 375"/>
                <a:gd name="T22" fmla="*/ 215 w 425"/>
                <a:gd name="T23" fmla="*/ 191 h 375"/>
                <a:gd name="T24" fmla="*/ 238 w 425"/>
                <a:gd name="T25" fmla="*/ 140 h 375"/>
                <a:gd name="T26" fmla="*/ 235 w 425"/>
                <a:gd name="T27" fmla="*/ 86 h 375"/>
                <a:gd name="T28" fmla="*/ 221 w 425"/>
                <a:gd name="T29" fmla="*/ 63 h 375"/>
                <a:gd name="T30" fmla="*/ 200 w 425"/>
                <a:gd name="T31" fmla="*/ 60 h 375"/>
                <a:gd name="T32" fmla="*/ 165 w 425"/>
                <a:gd name="T33" fmla="*/ 34 h 375"/>
                <a:gd name="T34" fmla="*/ 113 w 425"/>
                <a:gd name="T35" fmla="*/ 20 h 375"/>
                <a:gd name="T36" fmla="*/ 59 w 425"/>
                <a:gd name="T37" fmla="*/ 15 h 375"/>
                <a:gd name="T38" fmla="*/ 40 w 425"/>
                <a:gd name="T39" fmla="*/ 0 h 375"/>
                <a:gd name="T40" fmla="*/ 24 w 425"/>
                <a:gd name="T41" fmla="*/ 4 h 375"/>
                <a:gd name="T42" fmla="*/ 14 w 425"/>
                <a:gd name="T43" fmla="*/ 52 h 37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25"/>
                <a:gd name="T67" fmla="*/ 0 h 375"/>
                <a:gd name="T68" fmla="*/ 425 w 425"/>
                <a:gd name="T69" fmla="*/ 375 h 37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25" h="375">
                  <a:moveTo>
                    <a:pt x="25" y="79"/>
                  </a:moveTo>
                  <a:lnTo>
                    <a:pt x="12" y="115"/>
                  </a:lnTo>
                  <a:lnTo>
                    <a:pt x="9" y="190"/>
                  </a:lnTo>
                  <a:lnTo>
                    <a:pt x="0" y="300"/>
                  </a:lnTo>
                  <a:lnTo>
                    <a:pt x="21" y="357"/>
                  </a:lnTo>
                  <a:lnTo>
                    <a:pt x="76" y="357"/>
                  </a:lnTo>
                  <a:lnTo>
                    <a:pt x="123" y="357"/>
                  </a:lnTo>
                  <a:lnTo>
                    <a:pt x="167" y="373"/>
                  </a:lnTo>
                  <a:lnTo>
                    <a:pt x="240" y="375"/>
                  </a:lnTo>
                  <a:lnTo>
                    <a:pt x="310" y="365"/>
                  </a:lnTo>
                  <a:lnTo>
                    <a:pt x="361" y="340"/>
                  </a:lnTo>
                  <a:lnTo>
                    <a:pt x="384" y="289"/>
                  </a:lnTo>
                  <a:lnTo>
                    <a:pt x="425" y="212"/>
                  </a:lnTo>
                  <a:lnTo>
                    <a:pt x="420" y="130"/>
                  </a:lnTo>
                  <a:lnTo>
                    <a:pt x="394" y="96"/>
                  </a:lnTo>
                  <a:lnTo>
                    <a:pt x="358" y="90"/>
                  </a:lnTo>
                  <a:lnTo>
                    <a:pt x="295" y="51"/>
                  </a:lnTo>
                  <a:lnTo>
                    <a:pt x="202" y="30"/>
                  </a:lnTo>
                  <a:lnTo>
                    <a:pt x="106" y="23"/>
                  </a:lnTo>
                  <a:lnTo>
                    <a:pt x="71" y="0"/>
                  </a:lnTo>
                  <a:lnTo>
                    <a:pt x="43" y="6"/>
                  </a:lnTo>
                  <a:lnTo>
                    <a:pt x="25" y="79"/>
                  </a:lnTo>
                  <a:close/>
                </a:path>
              </a:pathLst>
            </a:custGeom>
            <a:gradFill rotWithShape="0">
              <a:gsLst>
                <a:gs pos="0">
                  <a:srgbClr val="DCC28E"/>
                </a:gs>
                <a:gs pos="50000">
                  <a:srgbClr val="FFE1A5"/>
                </a:gs>
                <a:gs pos="100000">
                  <a:srgbClr val="DCC28E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CH" altLang="it-IT" sz="2400">
                <a:latin typeface="Times New Roman" panose="02020603050405020304" pitchFamily="18" charset="0"/>
              </a:endParaRPr>
            </a:p>
          </p:txBody>
        </p:sp>
        <p:sp>
          <p:nvSpPr>
            <p:cNvPr id="26798" name="Freeform 303">
              <a:extLst>
                <a:ext uri="{FF2B5EF4-FFF2-40B4-BE49-F238E27FC236}">
                  <a16:creationId xmlns:a16="http://schemas.microsoft.com/office/drawing/2014/main" id="{A525A2A3-4643-7D40-A7EF-5E80B418F058}"/>
                </a:ext>
              </a:extLst>
            </p:cNvPr>
            <p:cNvSpPr>
              <a:spLocks/>
            </p:cNvSpPr>
            <p:nvPr/>
          </p:nvSpPr>
          <p:spPr bwMode="auto">
            <a:xfrm rot="7485850">
              <a:off x="3346" y="377"/>
              <a:ext cx="116" cy="112"/>
            </a:xfrm>
            <a:custGeom>
              <a:avLst/>
              <a:gdLst>
                <a:gd name="T0" fmla="*/ 49 w 191"/>
                <a:gd name="T1" fmla="*/ 91 h 184"/>
                <a:gd name="T2" fmla="*/ 72 w 191"/>
                <a:gd name="T3" fmla="*/ 105 h 184"/>
                <a:gd name="T4" fmla="*/ 114 w 191"/>
                <a:gd name="T5" fmla="*/ 88 h 184"/>
                <a:gd name="T6" fmla="*/ 116 w 191"/>
                <a:gd name="T7" fmla="*/ 79 h 184"/>
                <a:gd name="T8" fmla="*/ 105 w 191"/>
                <a:gd name="T9" fmla="*/ 56 h 184"/>
                <a:gd name="T10" fmla="*/ 95 w 191"/>
                <a:gd name="T11" fmla="*/ 12 h 184"/>
                <a:gd name="T12" fmla="*/ 58 w 191"/>
                <a:gd name="T13" fmla="*/ 5 h 184"/>
                <a:gd name="T14" fmla="*/ 14 w 191"/>
                <a:gd name="T15" fmla="*/ 0 h 184"/>
                <a:gd name="T16" fmla="*/ 2 w 191"/>
                <a:gd name="T17" fmla="*/ 23 h 184"/>
                <a:gd name="T18" fmla="*/ 0 w 191"/>
                <a:gd name="T19" fmla="*/ 71 h 184"/>
                <a:gd name="T20" fmla="*/ 18 w 191"/>
                <a:gd name="T21" fmla="*/ 93 h 184"/>
                <a:gd name="T22" fmla="*/ 49 w 191"/>
                <a:gd name="T23" fmla="*/ 91 h 18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91"/>
                <a:gd name="T37" fmla="*/ 0 h 184"/>
                <a:gd name="T38" fmla="*/ 191 w 191"/>
                <a:gd name="T39" fmla="*/ 184 h 18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91" h="184">
                  <a:moveTo>
                    <a:pt x="80" y="150"/>
                  </a:moveTo>
                  <a:lnTo>
                    <a:pt x="119" y="173"/>
                  </a:lnTo>
                  <a:cubicBezTo>
                    <a:pt x="137" y="173"/>
                    <a:pt x="187" y="184"/>
                    <a:pt x="187" y="145"/>
                  </a:cubicBezTo>
                  <a:lnTo>
                    <a:pt x="191" y="129"/>
                  </a:lnTo>
                  <a:lnTo>
                    <a:pt x="173" y="92"/>
                  </a:lnTo>
                  <a:lnTo>
                    <a:pt x="157" y="19"/>
                  </a:lnTo>
                  <a:lnTo>
                    <a:pt x="96" y="9"/>
                  </a:lnTo>
                  <a:lnTo>
                    <a:pt x="23" y="0"/>
                  </a:lnTo>
                  <a:lnTo>
                    <a:pt x="4" y="37"/>
                  </a:lnTo>
                  <a:lnTo>
                    <a:pt x="0" y="117"/>
                  </a:lnTo>
                  <a:lnTo>
                    <a:pt x="30" y="152"/>
                  </a:lnTo>
                  <a:lnTo>
                    <a:pt x="80" y="1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CH" altLang="it-IT" sz="2400">
                <a:latin typeface="Times New Roman" panose="02020603050405020304" pitchFamily="18" charset="0"/>
              </a:endParaRPr>
            </a:p>
          </p:txBody>
        </p:sp>
      </p:grpSp>
      <p:sp>
        <p:nvSpPr>
          <p:cNvPr id="26729" name="Freeform 304">
            <a:extLst>
              <a:ext uri="{FF2B5EF4-FFF2-40B4-BE49-F238E27FC236}">
                <a16:creationId xmlns:a16="http://schemas.microsoft.com/office/drawing/2014/main" id="{FE2D1999-3238-9741-9468-DCE0E800FB77}"/>
              </a:ext>
            </a:extLst>
          </p:cNvPr>
          <p:cNvSpPr>
            <a:spLocks/>
          </p:cNvSpPr>
          <p:nvPr/>
        </p:nvSpPr>
        <p:spPr bwMode="auto">
          <a:xfrm>
            <a:off x="7165975" y="2149475"/>
            <a:ext cx="581025" cy="563563"/>
          </a:xfrm>
          <a:custGeom>
            <a:avLst/>
            <a:gdLst>
              <a:gd name="T0" fmla="*/ 0 w 366"/>
              <a:gd name="T1" fmla="*/ 0 h 355"/>
              <a:gd name="T2" fmla="*/ 508000 w 366"/>
              <a:gd name="T3" fmla="*/ 228600 h 355"/>
              <a:gd name="T4" fmla="*/ 442913 w 366"/>
              <a:gd name="T5" fmla="*/ 563563 h 355"/>
              <a:gd name="T6" fmla="*/ 0 60000 65536"/>
              <a:gd name="T7" fmla="*/ 0 60000 65536"/>
              <a:gd name="T8" fmla="*/ 0 60000 65536"/>
              <a:gd name="T9" fmla="*/ 0 w 366"/>
              <a:gd name="T10" fmla="*/ 0 h 355"/>
              <a:gd name="T11" fmla="*/ 366 w 366"/>
              <a:gd name="T12" fmla="*/ 355 h 3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6" h="355">
                <a:moveTo>
                  <a:pt x="0" y="0"/>
                </a:moveTo>
                <a:cubicBezTo>
                  <a:pt x="53" y="24"/>
                  <a:pt x="274" y="85"/>
                  <a:pt x="320" y="144"/>
                </a:cubicBezTo>
                <a:cubicBezTo>
                  <a:pt x="366" y="203"/>
                  <a:pt x="288" y="311"/>
                  <a:pt x="279" y="355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CH" altLang="it-IT" sz="2400">
              <a:latin typeface="Times New Roman" panose="02020603050405020304" pitchFamily="18" charset="0"/>
            </a:endParaRPr>
          </a:p>
        </p:txBody>
      </p:sp>
      <p:sp>
        <p:nvSpPr>
          <p:cNvPr id="26730" name="Freeform 305">
            <a:extLst>
              <a:ext uri="{FF2B5EF4-FFF2-40B4-BE49-F238E27FC236}">
                <a16:creationId xmlns:a16="http://schemas.microsoft.com/office/drawing/2014/main" id="{04864D34-10F8-9E4C-9014-D22A924D11D8}"/>
              </a:ext>
            </a:extLst>
          </p:cNvPr>
          <p:cNvSpPr>
            <a:spLocks/>
          </p:cNvSpPr>
          <p:nvPr/>
        </p:nvSpPr>
        <p:spPr bwMode="auto">
          <a:xfrm>
            <a:off x="6248400" y="2800350"/>
            <a:ext cx="1257300" cy="369888"/>
          </a:xfrm>
          <a:custGeom>
            <a:avLst/>
            <a:gdLst>
              <a:gd name="T0" fmla="*/ 1257300 w 792"/>
              <a:gd name="T1" fmla="*/ 182563 h 233"/>
              <a:gd name="T2" fmla="*/ 1044575 w 792"/>
              <a:gd name="T3" fmla="*/ 339725 h 233"/>
              <a:gd name="T4" fmla="*/ 0 w 792"/>
              <a:gd name="T5" fmla="*/ 0 h 233"/>
              <a:gd name="T6" fmla="*/ 0 60000 65536"/>
              <a:gd name="T7" fmla="*/ 0 60000 65536"/>
              <a:gd name="T8" fmla="*/ 0 60000 65536"/>
              <a:gd name="T9" fmla="*/ 0 w 792"/>
              <a:gd name="T10" fmla="*/ 0 h 233"/>
              <a:gd name="T11" fmla="*/ 792 w 792"/>
              <a:gd name="T12" fmla="*/ 233 h 23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92" h="233">
                <a:moveTo>
                  <a:pt x="792" y="115"/>
                </a:moveTo>
                <a:cubicBezTo>
                  <a:pt x="770" y="132"/>
                  <a:pt x="790" y="233"/>
                  <a:pt x="658" y="214"/>
                </a:cubicBezTo>
                <a:cubicBezTo>
                  <a:pt x="526" y="195"/>
                  <a:pt x="137" y="45"/>
                  <a:pt x="0" y="0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CH" altLang="it-IT" sz="2400">
              <a:latin typeface="Times New Roman" panose="02020603050405020304" pitchFamily="18" charset="0"/>
            </a:endParaRPr>
          </a:p>
        </p:txBody>
      </p:sp>
      <p:grpSp>
        <p:nvGrpSpPr>
          <p:cNvPr id="26731" name="Group 306">
            <a:extLst>
              <a:ext uri="{FF2B5EF4-FFF2-40B4-BE49-F238E27FC236}">
                <a16:creationId xmlns:a16="http://schemas.microsoft.com/office/drawing/2014/main" id="{B539941D-1694-1541-95D0-8BB8C9871E53}"/>
              </a:ext>
            </a:extLst>
          </p:cNvPr>
          <p:cNvGrpSpPr>
            <a:grpSpLocks/>
          </p:cNvGrpSpPr>
          <p:nvPr/>
        </p:nvGrpSpPr>
        <p:grpSpPr bwMode="auto">
          <a:xfrm rot="-2414249">
            <a:off x="7034213" y="103188"/>
            <a:ext cx="479425" cy="2079625"/>
            <a:chOff x="4005" y="544"/>
            <a:chExt cx="302" cy="1310"/>
          </a:xfrm>
        </p:grpSpPr>
        <p:sp>
          <p:nvSpPr>
            <p:cNvPr id="26795" name="Freeform 307">
              <a:extLst>
                <a:ext uri="{FF2B5EF4-FFF2-40B4-BE49-F238E27FC236}">
                  <a16:creationId xmlns:a16="http://schemas.microsoft.com/office/drawing/2014/main" id="{DE628902-3223-8140-935E-EDB48AE27D12}"/>
                </a:ext>
              </a:extLst>
            </p:cNvPr>
            <p:cNvSpPr>
              <a:spLocks/>
            </p:cNvSpPr>
            <p:nvPr/>
          </p:nvSpPr>
          <p:spPr bwMode="auto">
            <a:xfrm rot="-6968429">
              <a:off x="3501" y="1048"/>
              <a:ext cx="1310" cy="302"/>
            </a:xfrm>
            <a:custGeom>
              <a:avLst/>
              <a:gdLst>
                <a:gd name="T0" fmla="*/ 0 w 1147"/>
                <a:gd name="T1" fmla="*/ 302 h 302"/>
                <a:gd name="T2" fmla="*/ 131 w 1147"/>
                <a:gd name="T3" fmla="*/ 259 h 302"/>
                <a:gd name="T4" fmla="*/ 268 w 1147"/>
                <a:gd name="T5" fmla="*/ 249 h 302"/>
                <a:gd name="T6" fmla="*/ 427 w 1147"/>
                <a:gd name="T7" fmla="*/ 264 h 302"/>
                <a:gd name="T8" fmla="*/ 597 w 1147"/>
                <a:gd name="T9" fmla="*/ 273 h 302"/>
                <a:gd name="T10" fmla="*/ 773 w 1147"/>
                <a:gd name="T11" fmla="*/ 254 h 302"/>
                <a:gd name="T12" fmla="*/ 883 w 1147"/>
                <a:gd name="T13" fmla="*/ 206 h 302"/>
                <a:gd name="T14" fmla="*/ 1080 w 1147"/>
                <a:gd name="T15" fmla="*/ 110 h 302"/>
                <a:gd name="T16" fmla="*/ 1179 w 1147"/>
                <a:gd name="T17" fmla="*/ 48 h 302"/>
                <a:gd name="T18" fmla="*/ 1310 w 1147"/>
                <a:gd name="T19" fmla="*/ 0 h 3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7"/>
                <a:gd name="T31" fmla="*/ 0 h 302"/>
                <a:gd name="T32" fmla="*/ 1147 w 1147"/>
                <a:gd name="T33" fmla="*/ 302 h 30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7" h="302">
                  <a:moveTo>
                    <a:pt x="0" y="302"/>
                  </a:moveTo>
                  <a:lnTo>
                    <a:pt x="115" y="259"/>
                  </a:lnTo>
                  <a:lnTo>
                    <a:pt x="235" y="249"/>
                  </a:lnTo>
                  <a:lnTo>
                    <a:pt x="374" y="264"/>
                  </a:lnTo>
                  <a:lnTo>
                    <a:pt x="523" y="273"/>
                  </a:lnTo>
                  <a:lnTo>
                    <a:pt x="677" y="254"/>
                  </a:lnTo>
                  <a:lnTo>
                    <a:pt x="773" y="206"/>
                  </a:lnTo>
                  <a:lnTo>
                    <a:pt x="946" y="110"/>
                  </a:lnTo>
                  <a:lnTo>
                    <a:pt x="1032" y="48"/>
                  </a:lnTo>
                  <a:lnTo>
                    <a:pt x="1147" y="0"/>
                  </a:lnTo>
                </a:path>
              </a:pathLst>
            </a:custGeom>
            <a:noFill/>
            <a:ln w="19050">
              <a:solidFill>
                <a:srgbClr val="FF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CH" altLang="it-IT" sz="2400">
                <a:latin typeface="Times New Roman" panose="02020603050405020304" pitchFamily="18" charset="0"/>
              </a:endParaRPr>
            </a:p>
          </p:txBody>
        </p:sp>
        <p:sp>
          <p:nvSpPr>
            <p:cNvPr id="26796" name="Freeform 308">
              <a:extLst>
                <a:ext uri="{FF2B5EF4-FFF2-40B4-BE49-F238E27FC236}">
                  <a16:creationId xmlns:a16="http://schemas.microsoft.com/office/drawing/2014/main" id="{A531FF8E-7BD3-B343-B888-4498CF0033CB}"/>
                </a:ext>
              </a:extLst>
            </p:cNvPr>
            <p:cNvSpPr>
              <a:spLocks/>
            </p:cNvSpPr>
            <p:nvPr/>
          </p:nvSpPr>
          <p:spPr bwMode="auto">
            <a:xfrm rot="-6968429">
              <a:off x="3501" y="1048"/>
              <a:ext cx="1310" cy="302"/>
            </a:xfrm>
            <a:custGeom>
              <a:avLst/>
              <a:gdLst>
                <a:gd name="T0" fmla="*/ 0 w 1147"/>
                <a:gd name="T1" fmla="*/ 302 h 302"/>
                <a:gd name="T2" fmla="*/ 131 w 1147"/>
                <a:gd name="T3" fmla="*/ 259 h 302"/>
                <a:gd name="T4" fmla="*/ 268 w 1147"/>
                <a:gd name="T5" fmla="*/ 249 h 302"/>
                <a:gd name="T6" fmla="*/ 427 w 1147"/>
                <a:gd name="T7" fmla="*/ 264 h 302"/>
                <a:gd name="T8" fmla="*/ 597 w 1147"/>
                <a:gd name="T9" fmla="*/ 273 h 302"/>
                <a:gd name="T10" fmla="*/ 773 w 1147"/>
                <a:gd name="T11" fmla="*/ 254 h 302"/>
                <a:gd name="T12" fmla="*/ 883 w 1147"/>
                <a:gd name="T13" fmla="*/ 206 h 302"/>
                <a:gd name="T14" fmla="*/ 1080 w 1147"/>
                <a:gd name="T15" fmla="*/ 110 h 302"/>
                <a:gd name="T16" fmla="*/ 1179 w 1147"/>
                <a:gd name="T17" fmla="*/ 48 h 302"/>
                <a:gd name="T18" fmla="*/ 1310 w 1147"/>
                <a:gd name="T19" fmla="*/ 0 h 3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7"/>
                <a:gd name="T31" fmla="*/ 0 h 302"/>
                <a:gd name="T32" fmla="*/ 1147 w 1147"/>
                <a:gd name="T33" fmla="*/ 302 h 30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7" h="302">
                  <a:moveTo>
                    <a:pt x="0" y="302"/>
                  </a:moveTo>
                  <a:lnTo>
                    <a:pt x="115" y="259"/>
                  </a:lnTo>
                  <a:lnTo>
                    <a:pt x="235" y="249"/>
                  </a:lnTo>
                  <a:lnTo>
                    <a:pt x="374" y="264"/>
                  </a:lnTo>
                  <a:lnTo>
                    <a:pt x="523" y="273"/>
                  </a:lnTo>
                  <a:lnTo>
                    <a:pt x="677" y="254"/>
                  </a:lnTo>
                  <a:lnTo>
                    <a:pt x="773" y="206"/>
                  </a:lnTo>
                  <a:lnTo>
                    <a:pt x="946" y="110"/>
                  </a:lnTo>
                  <a:lnTo>
                    <a:pt x="1032" y="48"/>
                  </a:lnTo>
                  <a:lnTo>
                    <a:pt x="1147" y="0"/>
                  </a:lnTo>
                </a:path>
              </a:pathLst>
            </a:custGeom>
            <a:noFill/>
            <a:ln w="19050">
              <a:solidFill>
                <a:srgbClr val="0000CC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CH" altLang="it-IT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26732" name="Group 309">
            <a:extLst>
              <a:ext uri="{FF2B5EF4-FFF2-40B4-BE49-F238E27FC236}">
                <a16:creationId xmlns:a16="http://schemas.microsoft.com/office/drawing/2014/main" id="{759A42E9-815F-9348-BDC9-67B6A63944A1}"/>
              </a:ext>
            </a:extLst>
          </p:cNvPr>
          <p:cNvGrpSpPr>
            <a:grpSpLocks/>
          </p:cNvGrpSpPr>
          <p:nvPr/>
        </p:nvGrpSpPr>
        <p:grpSpPr bwMode="auto">
          <a:xfrm rot="-359515">
            <a:off x="7948613" y="1008063"/>
            <a:ext cx="479425" cy="2079625"/>
            <a:chOff x="4005" y="544"/>
            <a:chExt cx="302" cy="1310"/>
          </a:xfrm>
        </p:grpSpPr>
        <p:sp>
          <p:nvSpPr>
            <p:cNvPr id="26793" name="Freeform 310">
              <a:extLst>
                <a:ext uri="{FF2B5EF4-FFF2-40B4-BE49-F238E27FC236}">
                  <a16:creationId xmlns:a16="http://schemas.microsoft.com/office/drawing/2014/main" id="{5357BB0C-D157-1741-8CA3-A5B15D0EA86E}"/>
                </a:ext>
              </a:extLst>
            </p:cNvPr>
            <p:cNvSpPr>
              <a:spLocks/>
            </p:cNvSpPr>
            <p:nvPr/>
          </p:nvSpPr>
          <p:spPr bwMode="auto">
            <a:xfrm rot="-6968429">
              <a:off x="3501" y="1048"/>
              <a:ext cx="1310" cy="302"/>
            </a:xfrm>
            <a:custGeom>
              <a:avLst/>
              <a:gdLst>
                <a:gd name="T0" fmla="*/ 0 w 1147"/>
                <a:gd name="T1" fmla="*/ 302 h 302"/>
                <a:gd name="T2" fmla="*/ 131 w 1147"/>
                <a:gd name="T3" fmla="*/ 259 h 302"/>
                <a:gd name="T4" fmla="*/ 268 w 1147"/>
                <a:gd name="T5" fmla="*/ 249 h 302"/>
                <a:gd name="T6" fmla="*/ 427 w 1147"/>
                <a:gd name="T7" fmla="*/ 264 h 302"/>
                <a:gd name="T8" fmla="*/ 597 w 1147"/>
                <a:gd name="T9" fmla="*/ 273 h 302"/>
                <a:gd name="T10" fmla="*/ 773 w 1147"/>
                <a:gd name="T11" fmla="*/ 254 h 302"/>
                <a:gd name="T12" fmla="*/ 883 w 1147"/>
                <a:gd name="T13" fmla="*/ 206 h 302"/>
                <a:gd name="T14" fmla="*/ 1080 w 1147"/>
                <a:gd name="T15" fmla="*/ 110 h 302"/>
                <a:gd name="T16" fmla="*/ 1179 w 1147"/>
                <a:gd name="T17" fmla="*/ 48 h 302"/>
                <a:gd name="T18" fmla="*/ 1310 w 1147"/>
                <a:gd name="T19" fmla="*/ 0 h 3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7"/>
                <a:gd name="T31" fmla="*/ 0 h 302"/>
                <a:gd name="T32" fmla="*/ 1147 w 1147"/>
                <a:gd name="T33" fmla="*/ 302 h 30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7" h="302">
                  <a:moveTo>
                    <a:pt x="0" y="302"/>
                  </a:moveTo>
                  <a:lnTo>
                    <a:pt x="115" y="259"/>
                  </a:lnTo>
                  <a:lnTo>
                    <a:pt x="235" y="249"/>
                  </a:lnTo>
                  <a:lnTo>
                    <a:pt x="374" y="264"/>
                  </a:lnTo>
                  <a:lnTo>
                    <a:pt x="523" y="273"/>
                  </a:lnTo>
                  <a:lnTo>
                    <a:pt x="677" y="254"/>
                  </a:lnTo>
                  <a:lnTo>
                    <a:pt x="773" y="206"/>
                  </a:lnTo>
                  <a:lnTo>
                    <a:pt x="946" y="110"/>
                  </a:lnTo>
                  <a:lnTo>
                    <a:pt x="1032" y="48"/>
                  </a:lnTo>
                  <a:lnTo>
                    <a:pt x="1147" y="0"/>
                  </a:lnTo>
                </a:path>
              </a:pathLst>
            </a:custGeom>
            <a:noFill/>
            <a:ln w="19050">
              <a:solidFill>
                <a:srgbClr val="FF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CH" altLang="it-IT" sz="2400">
                <a:latin typeface="Times New Roman" panose="02020603050405020304" pitchFamily="18" charset="0"/>
              </a:endParaRPr>
            </a:p>
          </p:txBody>
        </p:sp>
        <p:sp>
          <p:nvSpPr>
            <p:cNvPr id="26794" name="Freeform 311">
              <a:extLst>
                <a:ext uri="{FF2B5EF4-FFF2-40B4-BE49-F238E27FC236}">
                  <a16:creationId xmlns:a16="http://schemas.microsoft.com/office/drawing/2014/main" id="{A9D2314D-036C-C740-AC33-5669447F3244}"/>
                </a:ext>
              </a:extLst>
            </p:cNvPr>
            <p:cNvSpPr>
              <a:spLocks/>
            </p:cNvSpPr>
            <p:nvPr/>
          </p:nvSpPr>
          <p:spPr bwMode="auto">
            <a:xfrm rot="-6968429">
              <a:off x="3501" y="1048"/>
              <a:ext cx="1310" cy="302"/>
            </a:xfrm>
            <a:custGeom>
              <a:avLst/>
              <a:gdLst>
                <a:gd name="T0" fmla="*/ 0 w 1147"/>
                <a:gd name="T1" fmla="*/ 302 h 302"/>
                <a:gd name="T2" fmla="*/ 131 w 1147"/>
                <a:gd name="T3" fmla="*/ 259 h 302"/>
                <a:gd name="T4" fmla="*/ 268 w 1147"/>
                <a:gd name="T5" fmla="*/ 249 h 302"/>
                <a:gd name="T6" fmla="*/ 427 w 1147"/>
                <a:gd name="T7" fmla="*/ 264 h 302"/>
                <a:gd name="T8" fmla="*/ 597 w 1147"/>
                <a:gd name="T9" fmla="*/ 273 h 302"/>
                <a:gd name="T10" fmla="*/ 773 w 1147"/>
                <a:gd name="T11" fmla="*/ 254 h 302"/>
                <a:gd name="T12" fmla="*/ 883 w 1147"/>
                <a:gd name="T13" fmla="*/ 206 h 302"/>
                <a:gd name="T14" fmla="*/ 1080 w 1147"/>
                <a:gd name="T15" fmla="*/ 110 h 302"/>
                <a:gd name="T16" fmla="*/ 1179 w 1147"/>
                <a:gd name="T17" fmla="*/ 48 h 302"/>
                <a:gd name="T18" fmla="*/ 1310 w 1147"/>
                <a:gd name="T19" fmla="*/ 0 h 3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7"/>
                <a:gd name="T31" fmla="*/ 0 h 302"/>
                <a:gd name="T32" fmla="*/ 1147 w 1147"/>
                <a:gd name="T33" fmla="*/ 302 h 30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7" h="302">
                  <a:moveTo>
                    <a:pt x="0" y="302"/>
                  </a:moveTo>
                  <a:lnTo>
                    <a:pt x="115" y="259"/>
                  </a:lnTo>
                  <a:lnTo>
                    <a:pt x="235" y="249"/>
                  </a:lnTo>
                  <a:lnTo>
                    <a:pt x="374" y="264"/>
                  </a:lnTo>
                  <a:lnTo>
                    <a:pt x="523" y="273"/>
                  </a:lnTo>
                  <a:lnTo>
                    <a:pt x="677" y="254"/>
                  </a:lnTo>
                  <a:lnTo>
                    <a:pt x="773" y="206"/>
                  </a:lnTo>
                  <a:lnTo>
                    <a:pt x="946" y="110"/>
                  </a:lnTo>
                  <a:lnTo>
                    <a:pt x="1032" y="48"/>
                  </a:lnTo>
                  <a:lnTo>
                    <a:pt x="1147" y="0"/>
                  </a:lnTo>
                </a:path>
              </a:pathLst>
            </a:custGeom>
            <a:noFill/>
            <a:ln w="19050">
              <a:solidFill>
                <a:srgbClr val="0000CC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CH" altLang="it-IT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26733" name="Group 312">
            <a:extLst>
              <a:ext uri="{FF2B5EF4-FFF2-40B4-BE49-F238E27FC236}">
                <a16:creationId xmlns:a16="http://schemas.microsoft.com/office/drawing/2014/main" id="{8288D954-3020-0D4F-B618-ACF39F860876}"/>
              </a:ext>
            </a:extLst>
          </p:cNvPr>
          <p:cNvGrpSpPr>
            <a:grpSpLocks/>
          </p:cNvGrpSpPr>
          <p:nvPr/>
        </p:nvGrpSpPr>
        <p:grpSpPr bwMode="auto">
          <a:xfrm rot="-2414249">
            <a:off x="7339013" y="407988"/>
            <a:ext cx="479425" cy="2079625"/>
            <a:chOff x="4005" y="544"/>
            <a:chExt cx="302" cy="1310"/>
          </a:xfrm>
        </p:grpSpPr>
        <p:sp>
          <p:nvSpPr>
            <p:cNvPr id="26791" name="Freeform 313">
              <a:extLst>
                <a:ext uri="{FF2B5EF4-FFF2-40B4-BE49-F238E27FC236}">
                  <a16:creationId xmlns:a16="http://schemas.microsoft.com/office/drawing/2014/main" id="{E7D26374-35D0-6C40-9E5F-D3E2A8C7FB83}"/>
                </a:ext>
              </a:extLst>
            </p:cNvPr>
            <p:cNvSpPr>
              <a:spLocks/>
            </p:cNvSpPr>
            <p:nvPr/>
          </p:nvSpPr>
          <p:spPr bwMode="auto">
            <a:xfrm rot="-6968429">
              <a:off x="3501" y="1048"/>
              <a:ext cx="1310" cy="302"/>
            </a:xfrm>
            <a:custGeom>
              <a:avLst/>
              <a:gdLst>
                <a:gd name="T0" fmla="*/ 0 w 1147"/>
                <a:gd name="T1" fmla="*/ 302 h 302"/>
                <a:gd name="T2" fmla="*/ 131 w 1147"/>
                <a:gd name="T3" fmla="*/ 259 h 302"/>
                <a:gd name="T4" fmla="*/ 268 w 1147"/>
                <a:gd name="T5" fmla="*/ 249 h 302"/>
                <a:gd name="T6" fmla="*/ 427 w 1147"/>
                <a:gd name="T7" fmla="*/ 264 h 302"/>
                <a:gd name="T8" fmla="*/ 597 w 1147"/>
                <a:gd name="T9" fmla="*/ 273 h 302"/>
                <a:gd name="T10" fmla="*/ 773 w 1147"/>
                <a:gd name="T11" fmla="*/ 254 h 302"/>
                <a:gd name="T12" fmla="*/ 883 w 1147"/>
                <a:gd name="T13" fmla="*/ 206 h 302"/>
                <a:gd name="T14" fmla="*/ 1080 w 1147"/>
                <a:gd name="T15" fmla="*/ 110 h 302"/>
                <a:gd name="T16" fmla="*/ 1179 w 1147"/>
                <a:gd name="T17" fmla="*/ 48 h 302"/>
                <a:gd name="T18" fmla="*/ 1310 w 1147"/>
                <a:gd name="T19" fmla="*/ 0 h 3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7"/>
                <a:gd name="T31" fmla="*/ 0 h 302"/>
                <a:gd name="T32" fmla="*/ 1147 w 1147"/>
                <a:gd name="T33" fmla="*/ 302 h 30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7" h="302">
                  <a:moveTo>
                    <a:pt x="0" y="302"/>
                  </a:moveTo>
                  <a:lnTo>
                    <a:pt x="115" y="259"/>
                  </a:lnTo>
                  <a:lnTo>
                    <a:pt x="235" y="249"/>
                  </a:lnTo>
                  <a:lnTo>
                    <a:pt x="374" y="264"/>
                  </a:lnTo>
                  <a:lnTo>
                    <a:pt x="523" y="273"/>
                  </a:lnTo>
                  <a:lnTo>
                    <a:pt x="677" y="254"/>
                  </a:lnTo>
                  <a:lnTo>
                    <a:pt x="773" y="206"/>
                  </a:lnTo>
                  <a:lnTo>
                    <a:pt x="946" y="110"/>
                  </a:lnTo>
                  <a:lnTo>
                    <a:pt x="1032" y="48"/>
                  </a:lnTo>
                  <a:lnTo>
                    <a:pt x="1147" y="0"/>
                  </a:lnTo>
                </a:path>
              </a:pathLst>
            </a:custGeom>
            <a:noFill/>
            <a:ln w="19050">
              <a:solidFill>
                <a:srgbClr val="FF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CH" altLang="it-IT" sz="2400">
                <a:latin typeface="Times New Roman" panose="02020603050405020304" pitchFamily="18" charset="0"/>
              </a:endParaRPr>
            </a:p>
          </p:txBody>
        </p:sp>
        <p:sp>
          <p:nvSpPr>
            <p:cNvPr id="26792" name="Freeform 314">
              <a:extLst>
                <a:ext uri="{FF2B5EF4-FFF2-40B4-BE49-F238E27FC236}">
                  <a16:creationId xmlns:a16="http://schemas.microsoft.com/office/drawing/2014/main" id="{D30A1442-7CCA-0547-A499-7EF18121EA94}"/>
                </a:ext>
              </a:extLst>
            </p:cNvPr>
            <p:cNvSpPr>
              <a:spLocks/>
            </p:cNvSpPr>
            <p:nvPr/>
          </p:nvSpPr>
          <p:spPr bwMode="auto">
            <a:xfrm rot="-6968429">
              <a:off x="3501" y="1048"/>
              <a:ext cx="1310" cy="302"/>
            </a:xfrm>
            <a:custGeom>
              <a:avLst/>
              <a:gdLst>
                <a:gd name="T0" fmla="*/ 0 w 1147"/>
                <a:gd name="T1" fmla="*/ 302 h 302"/>
                <a:gd name="T2" fmla="*/ 131 w 1147"/>
                <a:gd name="T3" fmla="*/ 259 h 302"/>
                <a:gd name="T4" fmla="*/ 268 w 1147"/>
                <a:gd name="T5" fmla="*/ 249 h 302"/>
                <a:gd name="T6" fmla="*/ 427 w 1147"/>
                <a:gd name="T7" fmla="*/ 264 h 302"/>
                <a:gd name="T8" fmla="*/ 597 w 1147"/>
                <a:gd name="T9" fmla="*/ 273 h 302"/>
                <a:gd name="T10" fmla="*/ 773 w 1147"/>
                <a:gd name="T11" fmla="*/ 254 h 302"/>
                <a:gd name="T12" fmla="*/ 883 w 1147"/>
                <a:gd name="T13" fmla="*/ 206 h 302"/>
                <a:gd name="T14" fmla="*/ 1080 w 1147"/>
                <a:gd name="T15" fmla="*/ 110 h 302"/>
                <a:gd name="T16" fmla="*/ 1179 w 1147"/>
                <a:gd name="T17" fmla="*/ 48 h 302"/>
                <a:gd name="T18" fmla="*/ 1310 w 1147"/>
                <a:gd name="T19" fmla="*/ 0 h 3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7"/>
                <a:gd name="T31" fmla="*/ 0 h 302"/>
                <a:gd name="T32" fmla="*/ 1147 w 1147"/>
                <a:gd name="T33" fmla="*/ 302 h 30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7" h="302">
                  <a:moveTo>
                    <a:pt x="0" y="302"/>
                  </a:moveTo>
                  <a:lnTo>
                    <a:pt x="115" y="259"/>
                  </a:lnTo>
                  <a:lnTo>
                    <a:pt x="235" y="249"/>
                  </a:lnTo>
                  <a:lnTo>
                    <a:pt x="374" y="264"/>
                  </a:lnTo>
                  <a:lnTo>
                    <a:pt x="523" y="273"/>
                  </a:lnTo>
                  <a:lnTo>
                    <a:pt x="677" y="254"/>
                  </a:lnTo>
                  <a:lnTo>
                    <a:pt x="773" y="206"/>
                  </a:lnTo>
                  <a:lnTo>
                    <a:pt x="946" y="110"/>
                  </a:lnTo>
                  <a:lnTo>
                    <a:pt x="1032" y="48"/>
                  </a:lnTo>
                  <a:lnTo>
                    <a:pt x="1147" y="0"/>
                  </a:lnTo>
                </a:path>
              </a:pathLst>
            </a:custGeom>
            <a:noFill/>
            <a:ln w="19050">
              <a:solidFill>
                <a:srgbClr val="0000CC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CH" altLang="it-IT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26734" name="Group 315">
            <a:extLst>
              <a:ext uri="{FF2B5EF4-FFF2-40B4-BE49-F238E27FC236}">
                <a16:creationId xmlns:a16="http://schemas.microsoft.com/office/drawing/2014/main" id="{AE06DEB4-50E2-AA4C-B1FC-2A77DAD837A8}"/>
              </a:ext>
            </a:extLst>
          </p:cNvPr>
          <p:cNvGrpSpPr>
            <a:grpSpLocks/>
          </p:cNvGrpSpPr>
          <p:nvPr/>
        </p:nvGrpSpPr>
        <p:grpSpPr bwMode="auto">
          <a:xfrm rot="-4387625">
            <a:off x="7699375" y="1254126"/>
            <a:ext cx="384175" cy="520700"/>
            <a:chOff x="1343" y="1997"/>
            <a:chExt cx="262" cy="367"/>
          </a:xfrm>
        </p:grpSpPr>
        <p:sp>
          <p:nvSpPr>
            <p:cNvPr id="26784" name="Freeform 316">
              <a:extLst>
                <a:ext uri="{FF2B5EF4-FFF2-40B4-BE49-F238E27FC236}">
                  <a16:creationId xmlns:a16="http://schemas.microsoft.com/office/drawing/2014/main" id="{A6ABA129-5142-E945-B3EC-F941FCC861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3" y="1997"/>
              <a:ext cx="262" cy="367"/>
            </a:xfrm>
            <a:custGeom>
              <a:avLst/>
              <a:gdLst>
                <a:gd name="T0" fmla="*/ 61 w 739"/>
                <a:gd name="T1" fmla="*/ 44 h 893"/>
                <a:gd name="T2" fmla="*/ 43 w 739"/>
                <a:gd name="T3" fmla="*/ 67 h 893"/>
                <a:gd name="T4" fmla="*/ 29 w 739"/>
                <a:gd name="T5" fmla="*/ 92 h 893"/>
                <a:gd name="T6" fmla="*/ 21 w 739"/>
                <a:gd name="T7" fmla="*/ 125 h 893"/>
                <a:gd name="T8" fmla="*/ 19 w 739"/>
                <a:gd name="T9" fmla="*/ 176 h 893"/>
                <a:gd name="T10" fmla="*/ 0 w 739"/>
                <a:gd name="T11" fmla="*/ 216 h 893"/>
                <a:gd name="T12" fmla="*/ 0 w 739"/>
                <a:gd name="T13" fmla="*/ 270 h 893"/>
                <a:gd name="T14" fmla="*/ 22 w 739"/>
                <a:gd name="T15" fmla="*/ 330 h 893"/>
                <a:gd name="T16" fmla="*/ 56 w 739"/>
                <a:gd name="T17" fmla="*/ 355 h 893"/>
                <a:gd name="T18" fmla="*/ 102 w 739"/>
                <a:gd name="T19" fmla="*/ 367 h 893"/>
                <a:gd name="T20" fmla="*/ 159 w 739"/>
                <a:gd name="T21" fmla="*/ 367 h 893"/>
                <a:gd name="T22" fmla="*/ 194 w 739"/>
                <a:gd name="T23" fmla="*/ 355 h 893"/>
                <a:gd name="T24" fmla="*/ 229 w 739"/>
                <a:gd name="T25" fmla="*/ 321 h 893"/>
                <a:gd name="T26" fmla="*/ 247 w 739"/>
                <a:gd name="T27" fmla="*/ 280 h 893"/>
                <a:gd name="T28" fmla="*/ 253 w 739"/>
                <a:gd name="T29" fmla="*/ 250 h 893"/>
                <a:gd name="T30" fmla="*/ 261 w 739"/>
                <a:gd name="T31" fmla="*/ 215 h 893"/>
                <a:gd name="T32" fmla="*/ 262 w 739"/>
                <a:gd name="T33" fmla="*/ 173 h 893"/>
                <a:gd name="T34" fmla="*/ 256 w 739"/>
                <a:gd name="T35" fmla="*/ 125 h 893"/>
                <a:gd name="T36" fmla="*/ 243 w 739"/>
                <a:gd name="T37" fmla="*/ 88 h 893"/>
                <a:gd name="T38" fmla="*/ 223 w 739"/>
                <a:gd name="T39" fmla="*/ 66 h 893"/>
                <a:gd name="T40" fmla="*/ 205 w 739"/>
                <a:gd name="T41" fmla="*/ 38 h 893"/>
                <a:gd name="T42" fmla="*/ 169 w 739"/>
                <a:gd name="T43" fmla="*/ 5 h 893"/>
                <a:gd name="T44" fmla="*/ 149 w 739"/>
                <a:gd name="T45" fmla="*/ 0 h 893"/>
                <a:gd name="T46" fmla="*/ 124 w 739"/>
                <a:gd name="T47" fmla="*/ 1 h 893"/>
                <a:gd name="T48" fmla="*/ 102 w 739"/>
                <a:gd name="T49" fmla="*/ 9 h 893"/>
                <a:gd name="T50" fmla="*/ 83 w 739"/>
                <a:gd name="T51" fmla="*/ 22 h 893"/>
                <a:gd name="T52" fmla="*/ 61 w 739"/>
                <a:gd name="T53" fmla="*/ 44 h 89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739"/>
                <a:gd name="T82" fmla="*/ 0 h 893"/>
                <a:gd name="T83" fmla="*/ 739 w 739"/>
                <a:gd name="T84" fmla="*/ 893 h 893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739" h="893">
                  <a:moveTo>
                    <a:pt x="173" y="106"/>
                  </a:moveTo>
                  <a:lnTo>
                    <a:pt x="122" y="163"/>
                  </a:lnTo>
                  <a:lnTo>
                    <a:pt x="83" y="224"/>
                  </a:lnTo>
                  <a:lnTo>
                    <a:pt x="58" y="304"/>
                  </a:lnTo>
                  <a:lnTo>
                    <a:pt x="54" y="429"/>
                  </a:lnTo>
                  <a:lnTo>
                    <a:pt x="0" y="525"/>
                  </a:lnTo>
                  <a:lnTo>
                    <a:pt x="0" y="656"/>
                  </a:lnTo>
                  <a:lnTo>
                    <a:pt x="61" y="803"/>
                  </a:lnTo>
                  <a:lnTo>
                    <a:pt x="157" y="864"/>
                  </a:lnTo>
                  <a:lnTo>
                    <a:pt x="288" y="893"/>
                  </a:lnTo>
                  <a:lnTo>
                    <a:pt x="448" y="893"/>
                  </a:lnTo>
                  <a:lnTo>
                    <a:pt x="547" y="864"/>
                  </a:lnTo>
                  <a:lnTo>
                    <a:pt x="646" y="781"/>
                  </a:lnTo>
                  <a:lnTo>
                    <a:pt x="698" y="682"/>
                  </a:lnTo>
                  <a:lnTo>
                    <a:pt x="714" y="608"/>
                  </a:lnTo>
                  <a:lnTo>
                    <a:pt x="736" y="522"/>
                  </a:lnTo>
                  <a:lnTo>
                    <a:pt x="739" y="422"/>
                  </a:lnTo>
                  <a:lnTo>
                    <a:pt x="723" y="304"/>
                  </a:lnTo>
                  <a:lnTo>
                    <a:pt x="685" y="214"/>
                  </a:lnTo>
                  <a:lnTo>
                    <a:pt x="630" y="160"/>
                  </a:lnTo>
                  <a:lnTo>
                    <a:pt x="579" y="93"/>
                  </a:lnTo>
                  <a:lnTo>
                    <a:pt x="477" y="13"/>
                  </a:lnTo>
                  <a:lnTo>
                    <a:pt x="419" y="0"/>
                  </a:lnTo>
                  <a:lnTo>
                    <a:pt x="349" y="3"/>
                  </a:lnTo>
                  <a:lnTo>
                    <a:pt x="288" y="22"/>
                  </a:lnTo>
                  <a:lnTo>
                    <a:pt x="234" y="54"/>
                  </a:lnTo>
                  <a:lnTo>
                    <a:pt x="173" y="106"/>
                  </a:lnTo>
                  <a:close/>
                </a:path>
              </a:pathLst>
            </a:custGeom>
            <a:gradFill rotWithShape="0">
              <a:gsLst>
                <a:gs pos="0">
                  <a:srgbClr val="763535"/>
                </a:gs>
                <a:gs pos="50000">
                  <a:srgbClr val="FF7373"/>
                </a:gs>
                <a:gs pos="100000">
                  <a:srgbClr val="763535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CH" altLang="it-IT" sz="2400">
                <a:latin typeface="Times New Roman" panose="02020603050405020304" pitchFamily="18" charset="0"/>
              </a:endParaRPr>
            </a:p>
          </p:txBody>
        </p:sp>
        <p:sp>
          <p:nvSpPr>
            <p:cNvPr id="26785" name="Freeform 317">
              <a:extLst>
                <a:ext uri="{FF2B5EF4-FFF2-40B4-BE49-F238E27FC236}">
                  <a16:creationId xmlns:a16="http://schemas.microsoft.com/office/drawing/2014/main" id="{082D98BB-9F2C-B84D-B6C8-3B275704BF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" y="2070"/>
              <a:ext cx="245" cy="281"/>
            </a:xfrm>
            <a:custGeom>
              <a:avLst/>
              <a:gdLst>
                <a:gd name="T0" fmla="*/ 40 w 691"/>
                <a:gd name="T1" fmla="*/ 16 h 682"/>
                <a:gd name="T2" fmla="*/ 24 w 691"/>
                <a:gd name="T3" fmla="*/ 41 h 682"/>
                <a:gd name="T4" fmla="*/ 22 w 691"/>
                <a:gd name="T5" fmla="*/ 67 h 682"/>
                <a:gd name="T6" fmla="*/ 21 w 691"/>
                <a:gd name="T7" fmla="*/ 105 h 682"/>
                <a:gd name="T8" fmla="*/ 9 w 691"/>
                <a:gd name="T9" fmla="*/ 123 h 682"/>
                <a:gd name="T10" fmla="*/ 2 w 691"/>
                <a:gd name="T11" fmla="*/ 146 h 682"/>
                <a:gd name="T12" fmla="*/ 0 w 691"/>
                <a:gd name="T13" fmla="*/ 176 h 682"/>
                <a:gd name="T14" fmla="*/ 10 w 691"/>
                <a:gd name="T15" fmla="*/ 219 h 682"/>
                <a:gd name="T16" fmla="*/ 25 w 691"/>
                <a:gd name="T17" fmla="*/ 248 h 682"/>
                <a:gd name="T18" fmla="*/ 49 w 691"/>
                <a:gd name="T19" fmla="*/ 267 h 682"/>
                <a:gd name="T20" fmla="*/ 73 w 691"/>
                <a:gd name="T21" fmla="*/ 273 h 682"/>
                <a:gd name="T22" fmla="*/ 116 w 691"/>
                <a:gd name="T23" fmla="*/ 281 h 682"/>
                <a:gd name="T24" fmla="*/ 158 w 691"/>
                <a:gd name="T25" fmla="*/ 276 h 682"/>
                <a:gd name="T26" fmla="*/ 188 w 691"/>
                <a:gd name="T27" fmla="*/ 262 h 682"/>
                <a:gd name="T28" fmla="*/ 221 w 691"/>
                <a:gd name="T29" fmla="*/ 231 h 682"/>
                <a:gd name="T30" fmla="*/ 234 w 691"/>
                <a:gd name="T31" fmla="*/ 189 h 682"/>
                <a:gd name="T32" fmla="*/ 241 w 691"/>
                <a:gd name="T33" fmla="*/ 156 h 682"/>
                <a:gd name="T34" fmla="*/ 245 w 691"/>
                <a:gd name="T35" fmla="*/ 110 h 682"/>
                <a:gd name="T36" fmla="*/ 242 w 691"/>
                <a:gd name="T37" fmla="*/ 75 h 682"/>
                <a:gd name="T38" fmla="*/ 235 w 691"/>
                <a:gd name="T39" fmla="*/ 46 h 682"/>
                <a:gd name="T40" fmla="*/ 225 w 691"/>
                <a:gd name="T41" fmla="*/ 28 h 682"/>
                <a:gd name="T42" fmla="*/ 201 w 691"/>
                <a:gd name="T43" fmla="*/ 16 h 682"/>
                <a:gd name="T44" fmla="*/ 177 w 691"/>
                <a:gd name="T45" fmla="*/ 3 h 682"/>
                <a:gd name="T46" fmla="*/ 125 w 691"/>
                <a:gd name="T47" fmla="*/ 0 h 682"/>
                <a:gd name="T48" fmla="*/ 93 w 691"/>
                <a:gd name="T49" fmla="*/ 0 h 682"/>
                <a:gd name="T50" fmla="*/ 66 w 691"/>
                <a:gd name="T51" fmla="*/ 3 h 682"/>
                <a:gd name="T52" fmla="*/ 40 w 691"/>
                <a:gd name="T53" fmla="*/ 16 h 68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91"/>
                <a:gd name="T82" fmla="*/ 0 h 682"/>
                <a:gd name="T83" fmla="*/ 691 w 691"/>
                <a:gd name="T84" fmla="*/ 682 h 68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91" h="682">
                  <a:moveTo>
                    <a:pt x="112" y="39"/>
                  </a:moveTo>
                  <a:lnTo>
                    <a:pt x="67" y="99"/>
                  </a:lnTo>
                  <a:lnTo>
                    <a:pt x="61" y="163"/>
                  </a:lnTo>
                  <a:lnTo>
                    <a:pt x="58" y="256"/>
                  </a:lnTo>
                  <a:lnTo>
                    <a:pt x="26" y="298"/>
                  </a:lnTo>
                  <a:lnTo>
                    <a:pt x="7" y="355"/>
                  </a:lnTo>
                  <a:lnTo>
                    <a:pt x="0" y="426"/>
                  </a:lnTo>
                  <a:lnTo>
                    <a:pt x="29" y="531"/>
                  </a:lnTo>
                  <a:lnTo>
                    <a:pt x="71" y="602"/>
                  </a:lnTo>
                  <a:lnTo>
                    <a:pt x="138" y="647"/>
                  </a:lnTo>
                  <a:lnTo>
                    <a:pt x="205" y="663"/>
                  </a:lnTo>
                  <a:lnTo>
                    <a:pt x="327" y="682"/>
                  </a:lnTo>
                  <a:lnTo>
                    <a:pt x="445" y="669"/>
                  </a:lnTo>
                  <a:lnTo>
                    <a:pt x="531" y="637"/>
                  </a:lnTo>
                  <a:lnTo>
                    <a:pt x="624" y="560"/>
                  </a:lnTo>
                  <a:lnTo>
                    <a:pt x="659" y="458"/>
                  </a:lnTo>
                  <a:lnTo>
                    <a:pt x="679" y="378"/>
                  </a:lnTo>
                  <a:lnTo>
                    <a:pt x="691" y="266"/>
                  </a:lnTo>
                  <a:lnTo>
                    <a:pt x="682" y="183"/>
                  </a:lnTo>
                  <a:lnTo>
                    <a:pt x="663" y="112"/>
                  </a:lnTo>
                  <a:lnTo>
                    <a:pt x="634" y="67"/>
                  </a:lnTo>
                  <a:lnTo>
                    <a:pt x="567" y="39"/>
                  </a:lnTo>
                  <a:lnTo>
                    <a:pt x="499" y="7"/>
                  </a:lnTo>
                  <a:lnTo>
                    <a:pt x="352" y="0"/>
                  </a:lnTo>
                  <a:lnTo>
                    <a:pt x="263" y="0"/>
                  </a:lnTo>
                  <a:lnTo>
                    <a:pt x="186" y="7"/>
                  </a:lnTo>
                  <a:lnTo>
                    <a:pt x="112" y="39"/>
                  </a:lnTo>
                  <a:close/>
                </a:path>
              </a:pathLst>
            </a:custGeom>
            <a:gradFill rotWithShape="0">
              <a:gsLst>
                <a:gs pos="0">
                  <a:srgbClr val="FFFF99"/>
                </a:gs>
                <a:gs pos="50000">
                  <a:srgbClr val="FFFFDD"/>
                </a:gs>
                <a:gs pos="100000">
                  <a:srgbClr val="FFFF99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CH" altLang="it-IT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26786" name="Group 318">
              <a:extLst>
                <a:ext uri="{FF2B5EF4-FFF2-40B4-BE49-F238E27FC236}">
                  <a16:creationId xmlns:a16="http://schemas.microsoft.com/office/drawing/2014/main" id="{472D0D31-B020-E745-9C65-4AC5AC092A6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6" y="2118"/>
              <a:ext cx="124" cy="209"/>
              <a:chOff x="1396" y="2084"/>
              <a:chExt cx="141" cy="243"/>
            </a:xfrm>
          </p:grpSpPr>
          <p:sp>
            <p:nvSpPr>
              <p:cNvPr id="26788" name="Freeform 319">
                <a:extLst>
                  <a:ext uri="{FF2B5EF4-FFF2-40B4-BE49-F238E27FC236}">
                    <a16:creationId xmlns:a16="http://schemas.microsoft.com/office/drawing/2014/main" id="{E3073B1B-CB00-2741-A023-4BC7C180304F}"/>
                  </a:ext>
                </a:extLst>
              </p:cNvPr>
              <p:cNvSpPr>
                <a:spLocks/>
              </p:cNvSpPr>
              <p:nvPr/>
            </p:nvSpPr>
            <p:spPr bwMode="auto">
              <a:xfrm rot="2657419">
                <a:off x="1396" y="2084"/>
                <a:ext cx="141" cy="243"/>
              </a:xfrm>
              <a:custGeom>
                <a:avLst/>
                <a:gdLst>
                  <a:gd name="T0" fmla="*/ 59 w 425"/>
                  <a:gd name="T1" fmla="*/ 3 h 553"/>
                  <a:gd name="T2" fmla="*/ 31 w 425"/>
                  <a:gd name="T3" fmla="*/ 15 h 553"/>
                  <a:gd name="T4" fmla="*/ 18 w 425"/>
                  <a:gd name="T5" fmla="*/ 31 h 553"/>
                  <a:gd name="T6" fmla="*/ 3 w 425"/>
                  <a:gd name="T7" fmla="*/ 77 h 553"/>
                  <a:gd name="T8" fmla="*/ 0 w 425"/>
                  <a:gd name="T9" fmla="*/ 112 h 553"/>
                  <a:gd name="T10" fmla="*/ 4 w 425"/>
                  <a:gd name="T11" fmla="*/ 148 h 553"/>
                  <a:gd name="T12" fmla="*/ 14 w 425"/>
                  <a:gd name="T13" fmla="*/ 190 h 553"/>
                  <a:gd name="T14" fmla="*/ 29 w 425"/>
                  <a:gd name="T15" fmla="*/ 222 h 553"/>
                  <a:gd name="T16" fmla="*/ 54 w 425"/>
                  <a:gd name="T17" fmla="*/ 237 h 553"/>
                  <a:gd name="T18" fmla="*/ 73 w 425"/>
                  <a:gd name="T19" fmla="*/ 243 h 553"/>
                  <a:gd name="T20" fmla="*/ 95 w 425"/>
                  <a:gd name="T21" fmla="*/ 243 h 553"/>
                  <a:gd name="T22" fmla="*/ 121 w 425"/>
                  <a:gd name="T23" fmla="*/ 228 h 553"/>
                  <a:gd name="T24" fmla="*/ 138 w 425"/>
                  <a:gd name="T25" fmla="*/ 194 h 553"/>
                  <a:gd name="T26" fmla="*/ 141 w 425"/>
                  <a:gd name="T27" fmla="*/ 164 h 553"/>
                  <a:gd name="T28" fmla="*/ 134 w 425"/>
                  <a:gd name="T29" fmla="*/ 123 h 553"/>
                  <a:gd name="T30" fmla="*/ 128 w 425"/>
                  <a:gd name="T31" fmla="*/ 84 h 553"/>
                  <a:gd name="T32" fmla="*/ 123 w 425"/>
                  <a:gd name="T33" fmla="*/ 58 h 553"/>
                  <a:gd name="T34" fmla="*/ 116 w 425"/>
                  <a:gd name="T35" fmla="*/ 29 h 553"/>
                  <a:gd name="T36" fmla="*/ 98 w 425"/>
                  <a:gd name="T37" fmla="*/ 4 h 553"/>
                  <a:gd name="T38" fmla="*/ 77 w 425"/>
                  <a:gd name="T39" fmla="*/ 0 h 553"/>
                  <a:gd name="T40" fmla="*/ 59 w 425"/>
                  <a:gd name="T41" fmla="*/ 3 h 55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25"/>
                  <a:gd name="T64" fmla="*/ 0 h 553"/>
                  <a:gd name="T65" fmla="*/ 425 w 425"/>
                  <a:gd name="T66" fmla="*/ 553 h 55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25" h="553">
                    <a:moveTo>
                      <a:pt x="179" y="6"/>
                    </a:moveTo>
                    <a:lnTo>
                      <a:pt x="93" y="35"/>
                    </a:lnTo>
                    <a:lnTo>
                      <a:pt x="54" y="70"/>
                    </a:lnTo>
                    <a:lnTo>
                      <a:pt x="9" y="176"/>
                    </a:lnTo>
                    <a:lnTo>
                      <a:pt x="0" y="256"/>
                    </a:lnTo>
                    <a:lnTo>
                      <a:pt x="13" y="336"/>
                    </a:lnTo>
                    <a:lnTo>
                      <a:pt x="41" y="432"/>
                    </a:lnTo>
                    <a:lnTo>
                      <a:pt x="86" y="505"/>
                    </a:lnTo>
                    <a:lnTo>
                      <a:pt x="163" y="540"/>
                    </a:lnTo>
                    <a:lnTo>
                      <a:pt x="221" y="553"/>
                    </a:lnTo>
                    <a:lnTo>
                      <a:pt x="285" y="553"/>
                    </a:lnTo>
                    <a:lnTo>
                      <a:pt x="365" y="518"/>
                    </a:lnTo>
                    <a:lnTo>
                      <a:pt x="416" y="441"/>
                    </a:lnTo>
                    <a:lnTo>
                      <a:pt x="425" y="374"/>
                    </a:lnTo>
                    <a:lnTo>
                      <a:pt x="403" y="281"/>
                    </a:lnTo>
                    <a:lnTo>
                      <a:pt x="387" y="192"/>
                    </a:lnTo>
                    <a:lnTo>
                      <a:pt x="371" y="131"/>
                    </a:lnTo>
                    <a:lnTo>
                      <a:pt x="349" y="67"/>
                    </a:lnTo>
                    <a:lnTo>
                      <a:pt x="294" y="9"/>
                    </a:lnTo>
                    <a:lnTo>
                      <a:pt x="233" y="0"/>
                    </a:lnTo>
                    <a:lnTo>
                      <a:pt x="179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761800"/>
                  </a:gs>
                  <a:gs pos="50000">
                    <a:srgbClr val="FF3300"/>
                  </a:gs>
                  <a:gs pos="100000">
                    <a:srgbClr val="761800"/>
                  </a:gs>
                </a:gsLst>
                <a:lin ang="189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CH" altLang="it-IT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789" name="Freeform 320">
                <a:extLst>
                  <a:ext uri="{FF2B5EF4-FFF2-40B4-BE49-F238E27FC236}">
                    <a16:creationId xmlns:a16="http://schemas.microsoft.com/office/drawing/2014/main" id="{B6E037BA-A373-3044-AB47-B56FD8AEA717}"/>
                  </a:ext>
                </a:extLst>
              </p:cNvPr>
              <p:cNvSpPr>
                <a:spLocks/>
              </p:cNvSpPr>
              <p:nvPr/>
            </p:nvSpPr>
            <p:spPr bwMode="auto">
              <a:xfrm rot="2657419">
                <a:off x="1449" y="2119"/>
                <a:ext cx="62" cy="190"/>
              </a:xfrm>
              <a:custGeom>
                <a:avLst/>
                <a:gdLst>
                  <a:gd name="T0" fmla="*/ 28 w 157"/>
                  <a:gd name="T1" fmla="*/ 1 h 384"/>
                  <a:gd name="T2" fmla="*/ 9 w 157"/>
                  <a:gd name="T3" fmla="*/ 0 h 384"/>
                  <a:gd name="T4" fmla="*/ 4 w 157"/>
                  <a:gd name="T5" fmla="*/ 9 h 384"/>
                  <a:gd name="T6" fmla="*/ 2 w 157"/>
                  <a:gd name="T7" fmla="*/ 25 h 384"/>
                  <a:gd name="T8" fmla="*/ 0 w 157"/>
                  <a:gd name="T9" fmla="*/ 54 h 384"/>
                  <a:gd name="T10" fmla="*/ 3 w 157"/>
                  <a:gd name="T11" fmla="*/ 89 h 384"/>
                  <a:gd name="T12" fmla="*/ 9 w 157"/>
                  <a:gd name="T13" fmla="*/ 127 h 384"/>
                  <a:gd name="T14" fmla="*/ 19 w 157"/>
                  <a:gd name="T15" fmla="*/ 152 h 384"/>
                  <a:gd name="T16" fmla="*/ 37 w 157"/>
                  <a:gd name="T17" fmla="*/ 174 h 384"/>
                  <a:gd name="T18" fmla="*/ 52 w 157"/>
                  <a:gd name="T19" fmla="*/ 190 h 384"/>
                  <a:gd name="T20" fmla="*/ 62 w 157"/>
                  <a:gd name="T21" fmla="*/ 162 h 384"/>
                  <a:gd name="T22" fmla="*/ 56 w 157"/>
                  <a:gd name="T23" fmla="*/ 127 h 384"/>
                  <a:gd name="T24" fmla="*/ 46 w 157"/>
                  <a:gd name="T25" fmla="*/ 87 h 384"/>
                  <a:gd name="T26" fmla="*/ 39 w 157"/>
                  <a:gd name="T27" fmla="*/ 55 h 384"/>
                  <a:gd name="T28" fmla="*/ 37 w 157"/>
                  <a:gd name="T29" fmla="*/ 24 h 384"/>
                  <a:gd name="T30" fmla="*/ 28 w 157"/>
                  <a:gd name="T31" fmla="*/ 1 h 38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57"/>
                  <a:gd name="T49" fmla="*/ 0 h 384"/>
                  <a:gd name="T50" fmla="*/ 157 w 157"/>
                  <a:gd name="T51" fmla="*/ 384 h 38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57" h="384">
                    <a:moveTo>
                      <a:pt x="71" y="3"/>
                    </a:moveTo>
                    <a:lnTo>
                      <a:pt x="23" y="0"/>
                    </a:lnTo>
                    <a:lnTo>
                      <a:pt x="10" y="19"/>
                    </a:lnTo>
                    <a:lnTo>
                      <a:pt x="4" y="51"/>
                    </a:lnTo>
                    <a:lnTo>
                      <a:pt x="0" y="109"/>
                    </a:lnTo>
                    <a:lnTo>
                      <a:pt x="7" y="179"/>
                    </a:lnTo>
                    <a:lnTo>
                      <a:pt x="23" y="256"/>
                    </a:lnTo>
                    <a:lnTo>
                      <a:pt x="48" y="307"/>
                    </a:lnTo>
                    <a:lnTo>
                      <a:pt x="93" y="352"/>
                    </a:lnTo>
                    <a:lnTo>
                      <a:pt x="132" y="384"/>
                    </a:lnTo>
                    <a:lnTo>
                      <a:pt x="157" y="327"/>
                    </a:lnTo>
                    <a:lnTo>
                      <a:pt x="141" y="256"/>
                    </a:lnTo>
                    <a:lnTo>
                      <a:pt x="116" y="176"/>
                    </a:lnTo>
                    <a:lnTo>
                      <a:pt x="100" y="112"/>
                    </a:lnTo>
                    <a:lnTo>
                      <a:pt x="93" y="48"/>
                    </a:lnTo>
                    <a:lnTo>
                      <a:pt x="71" y="3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CEC2"/>
                  </a:gs>
                  <a:gs pos="100000">
                    <a:srgbClr val="FF3300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CH" altLang="it-IT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790" name="Freeform 321">
                <a:extLst>
                  <a:ext uri="{FF2B5EF4-FFF2-40B4-BE49-F238E27FC236}">
                    <a16:creationId xmlns:a16="http://schemas.microsoft.com/office/drawing/2014/main" id="{46C8075F-4E37-9E4E-81DE-21343DA007B0}"/>
                  </a:ext>
                </a:extLst>
              </p:cNvPr>
              <p:cNvSpPr>
                <a:spLocks/>
              </p:cNvSpPr>
              <p:nvPr/>
            </p:nvSpPr>
            <p:spPr bwMode="auto">
              <a:xfrm rot="2657419">
                <a:off x="1454" y="2123"/>
                <a:ext cx="57" cy="176"/>
              </a:xfrm>
              <a:custGeom>
                <a:avLst/>
                <a:gdLst>
                  <a:gd name="T0" fmla="*/ 28 w 144"/>
                  <a:gd name="T1" fmla="*/ 6 h 355"/>
                  <a:gd name="T2" fmla="*/ 21 w 144"/>
                  <a:gd name="T3" fmla="*/ 0 h 355"/>
                  <a:gd name="T4" fmla="*/ 5 w 144"/>
                  <a:gd name="T5" fmla="*/ 6 h 355"/>
                  <a:gd name="T6" fmla="*/ 0 w 144"/>
                  <a:gd name="T7" fmla="*/ 24 h 355"/>
                  <a:gd name="T8" fmla="*/ 2 w 144"/>
                  <a:gd name="T9" fmla="*/ 44 h 355"/>
                  <a:gd name="T10" fmla="*/ 4 w 144"/>
                  <a:gd name="T11" fmla="*/ 61 h 355"/>
                  <a:gd name="T12" fmla="*/ 8 w 144"/>
                  <a:gd name="T13" fmla="*/ 82 h 355"/>
                  <a:gd name="T14" fmla="*/ 8 w 144"/>
                  <a:gd name="T15" fmla="*/ 114 h 355"/>
                  <a:gd name="T16" fmla="*/ 10 w 144"/>
                  <a:gd name="T17" fmla="*/ 143 h 355"/>
                  <a:gd name="T18" fmla="*/ 27 w 144"/>
                  <a:gd name="T19" fmla="*/ 167 h 355"/>
                  <a:gd name="T20" fmla="*/ 43 w 144"/>
                  <a:gd name="T21" fmla="*/ 176 h 355"/>
                  <a:gd name="T22" fmla="*/ 54 w 144"/>
                  <a:gd name="T23" fmla="*/ 173 h 355"/>
                  <a:gd name="T24" fmla="*/ 57 w 144"/>
                  <a:gd name="T25" fmla="*/ 151 h 35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44"/>
                  <a:gd name="T40" fmla="*/ 0 h 355"/>
                  <a:gd name="T41" fmla="*/ 144 w 144"/>
                  <a:gd name="T42" fmla="*/ 355 h 35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44" h="355">
                    <a:moveTo>
                      <a:pt x="70" y="12"/>
                    </a:moveTo>
                    <a:lnTo>
                      <a:pt x="54" y="0"/>
                    </a:lnTo>
                    <a:lnTo>
                      <a:pt x="13" y="12"/>
                    </a:lnTo>
                    <a:lnTo>
                      <a:pt x="0" y="48"/>
                    </a:lnTo>
                    <a:lnTo>
                      <a:pt x="6" y="89"/>
                    </a:lnTo>
                    <a:lnTo>
                      <a:pt x="9" y="124"/>
                    </a:lnTo>
                    <a:lnTo>
                      <a:pt x="19" y="166"/>
                    </a:lnTo>
                    <a:lnTo>
                      <a:pt x="19" y="230"/>
                    </a:lnTo>
                    <a:lnTo>
                      <a:pt x="25" y="288"/>
                    </a:lnTo>
                    <a:lnTo>
                      <a:pt x="67" y="336"/>
                    </a:lnTo>
                    <a:lnTo>
                      <a:pt x="109" y="355"/>
                    </a:lnTo>
                    <a:lnTo>
                      <a:pt x="137" y="348"/>
                    </a:lnTo>
                    <a:lnTo>
                      <a:pt x="144" y="304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CH" altLang="it-IT" sz="240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26787" name="Freeform 322">
              <a:extLst>
                <a:ext uri="{FF2B5EF4-FFF2-40B4-BE49-F238E27FC236}">
                  <a16:creationId xmlns:a16="http://schemas.microsoft.com/office/drawing/2014/main" id="{E6B0FD1D-D31E-AF4A-99DB-DA441072C5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4" y="2014"/>
              <a:ext cx="120" cy="49"/>
            </a:xfrm>
            <a:custGeom>
              <a:avLst/>
              <a:gdLst>
                <a:gd name="T0" fmla="*/ 0 w 339"/>
                <a:gd name="T1" fmla="*/ 31 h 120"/>
                <a:gd name="T2" fmla="*/ 8 w 339"/>
                <a:gd name="T3" fmla="*/ 22 h 120"/>
                <a:gd name="T4" fmla="*/ 22 w 339"/>
                <a:gd name="T5" fmla="*/ 11 h 120"/>
                <a:gd name="T6" fmla="*/ 40 w 339"/>
                <a:gd name="T7" fmla="*/ 6 h 120"/>
                <a:gd name="T8" fmla="*/ 61 w 339"/>
                <a:gd name="T9" fmla="*/ 0 h 120"/>
                <a:gd name="T10" fmla="*/ 82 w 339"/>
                <a:gd name="T11" fmla="*/ 4 h 120"/>
                <a:gd name="T12" fmla="*/ 99 w 339"/>
                <a:gd name="T13" fmla="*/ 9 h 120"/>
                <a:gd name="T14" fmla="*/ 114 w 339"/>
                <a:gd name="T15" fmla="*/ 20 h 120"/>
                <a:gd name="T16" fmla="*/ 120 w 339"/>
                <a:gd name="T17" fmla="*/ 36 h 120"/>
                <a:gd name="T18" fmla="*/ 114 w 339"/>
                <a:gd name="T19" fmla="*/ 46 h 120"/>
                <a:gd name="T20" fmla="*/ 101 w 339"/>
                <a:gd name="T21" fmla="*/ 49 h 120"/>
                <a:gd name="T22" fmla="*/ 72 w 339"/>
                <a:gd name="T23" fmla="*/ 47 h 120"/>
                <a:gd name="T24" fmla="*/ 36 w 339"/>
                <a:gd name="T25" fmla="*/ 42 h 120"/>
                <a:gd name="T26" fmla="*/ 10 w 339"/>
                <a:gd name="T27" fmla="*/ 46 h 120"/>
                <a:gd name="T28" fmla="*/ 3 w 339"/>
                <a:gd name="T29" fmla="*/ 45 h 120"/>
                <a:gd name="T30" fmla="*/ 0 w 339"/>
                <a:gd name="T31" fmla="*/ 31 h 12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39"/>
                <a:gd name="T49" fmla="*/ 0 h 120"/>
                <a:gd name="T50" fmla="*/ 339 w 339"/>
                <a:gd name="T51" fmla="*/ 120 h 12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39" h="120">
                  <a:moveTo>
                    <a:pt x="0" y="75"/>
                  </a:moveTo>
                  <a:lnTo>
                    <a:pt x="22" y="53"/>
                  </a:lnTo>
                  <a:lnTo>
                    <a:pt x="61" y="26"/>
                  </a:lnTo>
                  <a:lnTo>
                    <a:pt x="114" y="15"/>
                  </a:lnTo>
                  <a:lnTo>
                    <a:pt x="172" y="0"/>
                  </a:lnTo>
                  <a:lnTo>
                    <a:pt x="232" y="10"/>
                  </a:lnTo>
                  <a:lnTo>
                    <a:pt x="281" y="21"/>
                  </a:lnTo>
                  <a:lnTo>
                    <a:pt x="323" y="48"/>
                  </a:lnTo>
                  <a:lnTo>
                    <a:pt x="339" y="89"/>
                  </a:lnTo>
                  <a:lnTo>
                    <a:pt x="323" y="112"/>
                  </a:lnTo>
                  <a:lnTo>
                    <a:pt x="284" y="120"/>
                  </a:lnTo>
                  <a:lnTo>
                    <a:pt x="204" y="115"/>
                  </a:lnTo>
                  <a:lnTo>
                    <a:pt x="101" y="102"/>
                  </a:lnTo>
                  <a:lnTo>
                    <a:pt x="29" y="113"/>
                  </a:lnTo>
                  <a:lnTo>
                    <a:pt x="9" y="109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CH" altLang="it-IT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26735" name="Group 323">
            <a:extLst>
              <a:ext uri="{FF2B5EF4-FFF2-40B4-BE49-F238E27FC236}">
                <a16:creationId xmlns:a16="http://schemas.microsoft.com/office/drawing/2014/main" id="{6CD9F1CF-9E52-5949-9BAE-A61C5DA2529A}"/>
              </a:ext>
            </a:extLst>
          </p:cNvPr>
          <p:cNvGrpSpPr>
            <a:grpSpLocks/>
          </p:cNvGrpSpPr>
          <p:nvPr/>
        </p:nvGrpSpPr>
        <p:grpSpPr bwMode="auto">
          <a:xfrm rot="-2414249">
            <a:off x="7580313" y="1041400"/>
            <a:ext cx="477837" cy="2079625"/>
            <a:chOff x="4005" y="544"/>
            <a:chExt cx="302" cy="1310"/>
          </a:xfrm>
        </p:grpSpPr>
        <p:sp>
          <p:nvSpPr>
            <p:cNvPr id="26782" name="Freeform 324">
              <a:extLst>
                <a:ext uri="{FF2B5EF4-FFF2-40B4-BE49-F238E27FC236}">
                  <a16:creationId xmlns:a16="http://schemas.microsoft.com/office/drawing/2014/main" id="{5D3EE4DF-10C4-C547-8B26-257B1473BEC2}"/>
                </a:ext>
              </a:extLst>
            </p:cNvPr>
            <p:cNvSpPr>
              <a:spLocks/>
            </p:cNvSpPr>
            <p:nvPr/>
          </p:nvSpPr>
          <p:spPr bwMode="auto">
            <a:xfrm rot="-6968429">
              <a:off x="3501" y="1048"/>
              <a:ext cx="1310" cy="302"/>
            </a:xfrm>
            <a:custGeom>
              <a:avLst/>
              <a:gdLst>
                <a:gd name="T0" fmla="*/ 0 w 1147"/>
                <a:gd name="T1" fmla="*/ 302 h 302"/>
                <a:gd name="T2" fmla="*/ 131 w 1147"/>
                <a:gd name="T3" fmla="*/ 259 h 302"/>
                <a:gd name="T4" fmla="*/ 268 w 1147"/>
                <a:gd name="T5" fmla="*/ 249 h 302"/>
                <a:gd name="T6" fmla="*/ 427 w 1147"/>
                <a:gd name="T7" fmla="*/ 264 h 302"/>
                <a:gd name="T8" fmla="*/ 597 w 1147"/>
                <a:gd name="T9" fmla="*/ 273 h 302"/>
                <a:gd name="T10" fmla="*/ 773 w 1147"/>
                <a:gd name="T11" fmla="*/ 254 h 302"/>
                <a:gd name="T12" fmla="*/ 883 w 1147"/>
                <a:gd name="T13" fmla="*/ 206 h 302"/>
                <a:gd name="T14" fmla="*/ 1080 w 1147"/>
                <a:gd name="T15" fmla="*/ 110 h 302"/>
                <a:gd name="T16" fmla="*/ 1179 w 1147"/>
                <a:gd name="T17" fmla="*/ 48 h 302"/>
                <a:gd name="T18" fmla="*/ 1310 w 1147"/>
                <a:gd name="T19" fmla="*/ 0 h 3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7"/>
                <a:gd name="T31" fmla="*/ 0 h 302"/>
                <a:gd name="T32" fmla="*/ 1147 w 1147"/>
                <a:gd name="T33" fmla="*/ 302 h 30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7" h="302">
                  <a:moveTo>
                    <a:pt x="0" y="302"/>
                  </a:moveTo>
                  <a:lnTo>
                    <a:pt x="115" y="259"/>
                  </a:lnTo>
                  <a:lnTo>
                    <a:pt x="235" y="249"/>
                  </a:lnTo>
                  <a:lnTo>
                    <a:pt x="374" y="264"/>
                  </a:lnTo>
                  <a:lnTo>
                    <a:pt x="523" y="273"/>
                  </a:lnTo>
                  <a:lnTo>
                    <a:pt x="677" y="254"/>
                  </a:lnTo>
                  <a:lnTo>
                    <a:pt x="773" y="206"/>
                  </a:lnTo>
                  <a:lnTo>
                    <a:pt x="946" y="110"/>
                  </a:lnTo>
                  <a:lnTo>
                    <a:pt x="1032" y="48"/>
                  </a:lnTo>
                  <a:lnTo>
                    <a:pt x="1147" y="0"/>
                  </a:lnTo>
                </a:path>
              </a:pathLst>
            </a:custGeom>
            <a:noFill/>
            <a:ln w="19050">
              <a:solidFill>
                <a:srgbClr val="FF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CH" altLang="it-IT" sz="2400">
                <a:latin typeface="Times New Roman" panose="02020603050405020304" pitchFamily="18" charset="0"/>
              </a:endParaRPr>
            </a:p>
          </p:txBody>
        </p:sp>
        <p:sp>
          <p:nvSpPr>
            <p:cNvPr id="26783" name="Freeform 325">
              <a:extLst>
                <a:ext uri="{FF2B5EF4-FFF2-40B4-BE49-F238E27FC236}">
                  <a16:creationId xmlns:a16="http://schemas.microsoft.com/office/drawing/2014/main" id="{FC753923-87AF-194D-8066-251B6FE2237E}"/>
                </a:ext>
              </a:extLst>
            </p:cNvPr>
            <p:cNvSpPr>
              <a:spLocks/>
            </p:cNvSpPr>
            <p:nvPr/>
          </p:nvSpPr>
          <p:spPr bwMode="auto">
            <a:xfrm rot="-6968429">
              <a:off x="3501" y="1048"/>
              <a:ext cx="1310" cy="302"/>
            </a:xfrm>
            <a:custGeom>
              <a:avLst/>
              <a:gdLst>
                <a:gd name="T0" fmla="*/ 0 w 1147"/>
                <a:gd name="T1" fmla="*/ 302 h 302"/>
                <a:gd name="T2" fmla="*/ 131 w 1147"/>
                <a:gd name="T3" fmla="*/ 259 h 302"/>
                <a:gd name="T4" fmla="*/ 268 w 1147"/>
                <a:gd name="T5" fmla="*/ 249 h 302"/>
                <a:gd name="T6" fmla="*/ 427 w 1147"/>
                <a:gd name="T7" fmla="*/ 264 h 302"/>
                <a:gd name="T8" fmla="*/ 597 w 1147"/>
                <a:gd name="T9" fmla="*/ 273 h 302"/>
                <a:gd name="T10" fmla="*/ 773 w 1147"/>
                <a:gd name="T11" fmla="*/ 254 h 302"/>
                <a:gd name="T12" fmla="*/ 883 w 1147"/>
                <a:gd name="T13" fmla="*/ 206 h 302"/>
                <a:gd name="T14" fmla="*/ 1080 w 1147"/>
                <a:gd name="T15" fmla="*/ 110 h 302"/>
                <a:gd name="T16" fmla="*/ 1179 w 1147"/>
                <a:gd name="T17" fmla="*/ 48 h 302"/>
                <a:gd name="T18" fmla="*/ 1310 w 1147"/>
                <a:gd name="T19" fmla="*/ 0 h 3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7"/>
                <a:gd name="T31" fmla="*/ 0 h 302"/>
                <a:gd name="T32" fmla="*/ 1147 w 1147"/>
                <a:gd name="T33" fmla="*/ 302 h 30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7" h="302">
                  <a:moveTo>
                    <a:pt x="0" y="302"/>
                  </a:moveTo>
                  <a:lnTo>
                    <a:pt x="115" y="259"/>
                  </a:lnTo>
                  <a:lnTo>
                    <a:pt x="235" y="249"/>
                  </a:lnTo>
                  <a:lnTo>
                    <a:pt x="374" y="264"/>
                  </a:lnTo>
                  <a:lnTo>
                    <a:pt x="523" y="273"/>
                  </a:lnTo>
                  <a:lnTo>
                    <a:pt x="677" y="254"/>
                  </a:lnTo>
                  <a:lnTo>
                    <a:pt x="773" y="206"/>
                  </a:lnTo>
                  <a:lnTo>
                    <a:pt x="946" y="110"/>
                  </a:lnTo>
                  <a:lnTo>
                    <a:pt x="1032" y="48"/>
                  </a:lnTo>
                  <a:lnTo>
                    <a:pt x="1147" y="0"/>
                  </a:lnTo>
                </a:path>
              </a:pathLst>
            </a:custGeom>
            <a:noFill/>
            <a:ln w="19050">
              <a:solidFill>
                <a:srgbClr val="0000CC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CH" altLang="it-IT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26736" name="Group 326">
            <a:extLst>
              <a:ext uri="{FF2B5EF4-FFF2-40B4-BE49-F238E27FC236}">
                <a16:creationId xmlns:a16="http://schemas.microsoft.com/office/drawing/2014/main" id="{2E822A87-DDCE-514A-8CD8-0D0DE8499B9F}"/>
              </a:ext>
            </a:extLst>
          </p:cNvPr>
          <p:cNvGrpSpPr>
            <a:grpSpLocks/>
          </p:cNvGrpSpPr>
          <p:nvPr/>
        </p:nvGrpSpPr>
        <p:grpSpPr bwMode="auto">
          <a:xfrm rot="2414249" flipV="1">
            <a:off x="7732713" y="1193800"/>
            <a:ext cx="477837" cy="2079625"/>
            <a:chOff x="4005" y="544"/>
            <a:chExt cx="302" cy="1310"/>
          </a:xfrm>
        </p:grpSpPr>
        <p:sp>
          <p:nvSpPr>
            <p:cNvPr id="26780" name="Freeform 327">
              <a:extLst>
                <a:ext uri="{FF2B5EF4-FFF2-40B4-BE49-F238E27FC236}">
                  <a16:creationId xmlns:a16="http://schemas.microsoft.com/office/drawing/2014/main" id="{15720477-F3F4-714A-B382-A2881F67AFEA}"/>
                </a:ext>
              </a:extLst>
            </p:cNvPr>
            <p:cNvSpPr>
              <a:spLocks/>
            </p:cNvSpPr>
            <p:nvPr/>
          </p:nvSpPr>
          <p:spPr bwMode="auto">
            <a:xfrm rot="-6968429">
              <a:off x="3501" y="1048"/>
              <a:ext cx="1310" cy="302"/>
            </a:xfrm>
            <a:custGeom>
              <a:avLst/>
              <a:gdLst>
                <a:gd name="T0" fmla="*/ 0 w 1147"/>
                <a:gd name="T1" fmla="*/ 302 h 302"/>
                <a:gd name="T2" fmla="*/ 131 w 1147"/>
                <a:gd name="T3" fmla="*/ 259 h 302"/>
                <a:gd name="T4" fmla="*/ 268 w 1147"/>
                <a:gd name="T5" fmla="*/ 249 h 302"/>
                <a:gd name="T6" fmla="*/ 427 w 1147"/>
                <a:gd name="T7" fmla="*/ 264 h 302"/>
                <a:gd name="T8" fmla="*/ 597 w 1147"/>
                <a:gd name="T9" fmla="*/ 273 h 302"/>
                <a:gd name="T10" fmla="*/ 773 w 1147"/>
                <a:gd name="T11" fmla="*/ 254 h 302"/>
                <a:gd name="T12" fmla="*/ 883 w 1147"/>
                <a:gd name="T13" fmla="*/ 206 h 302"/>
                <a:gd name="T14" fmla="*/ 1080 w 1147"/>
                <a:gd name="T15" fmla="*/ 110 h 302"/>
                <a:gd name="T16" fmla="*/ 1179 w 1147"/>
                <a:gd name="T17" fmla="*/ 48 h 302"/>
                <a:gd name="T18" fmla="*/ 1310 w 1147"/>
                <a:gd name="T19" fmla="*/ 0 h 3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7"/>
                <a:gd name="T31" fmla="*/ 0 h 302"/>
                <a:gd name="T32" fmla="*/ 1147 w 1147"/>
                <a:gd name="T33" fmla="*/ 302 h 30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7" h="302">
                  <a:moveTo>
                    <a:pt x="0" y="302"/>
                  </a:moveTo>
                  <a:lnTo>
                    <a:pt x="115" y="259"/>
                  </a:lnTo>
                  <a:lnTo>
                    <a:pt x="235" y="249"/>
                  </a:lnTo>
                  <a:lnTo>
                    <a:pt x="374" y="264"/>
                  </a:lnTo>
                  <a:lnTo>
                    <a:pt x="523" y="273"/>
                  </a:lnTo>
                  <a:lnTo>
                    <a:pt x="677" y="254"/>
                  </a:lnTo>
                  <a:lnTo>
                    <a:pt x="773" y="206"/>
                  </a:lnTo>
                  <a:lnTo>
                    <a:pt x="946" y="110"/>
                  </a:lnTo>
                  <a:lnTo>
                    <a:pt x="1032" y="48"/>
                  </a:lnTo>
                  <a:lnTo>
                    <a:pt x="1147" y="0"/>
                  </a:lnTo>
                </a:path>
              </a:pathLst>
            </a:custGeom>
            <a:noFill/>
            <a:ln w="19050">
              <a:solidFill>
                <a:srgbClr val="FF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CH" altLang="it-IT" sz="2400">
                <a:latin typeface="Times New Roman" panose="02020603050405020304" pitchFamily="18" charset="0"/>
              </a:endParaRPr>
            </a:p>
          </p:txBody>
        </p:sp>
        <p:sp>
          <p:nvSpPr>
            <p:cNvPr id="26781" name="Freeform 328">
              <a:extLst>
                <a:ext uri="{FF2B5EF4-FFF2-40B4-BE49-F238E27FC236}">
                  <a16:creationId xmlns:a16="http://schemas.microsoft.com/office/drawing/2014/main" id="{BF29F75D-4ADB-524C-B9EC-838A9B149EFF}"/>
                </a:ext>
              </a:extLst>
            </p:cNvPr>
            <p:cNvSpPr>
              <a:spLocks/>
            </p:cNvSpPr>
            <p:nvPr/>
          </p:nvSpPr>
          <p:spPr bwMode="auto">
            <a:xfrm rot="-6968429">
              <a:off x="3501" y="1048"/>
              <a:ext cx="1310" cy="302"/>
            </a:xfrm>
            <a:custGeom>
              <a:avLst/>
              <a:gdLst>
                <a:gd name="T0" fmla="*/ 0 w 1147"/>
                <a:gd name="T1" fmla="*/ 302 h 302"/>
                <a:gd name="T2" fmla="*/ 131 w 1147"/>
                <a:gd name="T3" fmla="*/ 259 h 302"/>
                <a:gd name="T4" fmla="*/ 268 w 1147"/>
                <a:gd name="T5" fmla="*/ 249 h 302"/>
                <a:gd name="T6" fmla="*/ 427 w 1147"/>
                <a:gd name="T7" fmla="*/ 264 h 302"/>
                <a:gd name="T8" fmla="*/ 597 w 1147"/>
                <a:gd name="T9" fmla="*/ 273 h 302"/>
                <a:gd name="T10" fmla="*/ 773 w 1147"/>
                <a:gd name="T11" fmla="*/ 254 h 302"/>
                <a:gd name="T12" fmla="*/ 883 w 1147"/>
                <a:gd name="T13" fmla="*/ 206 h 302"/>
                <a:gd name="T14" fmla="*/ 1080 w 1147"/>
                <a:gd name="T15" fmla="*/ 110 h 302"/>
                <a:gd name="T16" fmla="*/ 1179 w 1147"/>
                <a:gd name="T17" fmla="*/ 48 h 302"/>
                <a:gd name="T18" fmla="*/ 1310 w 1147"/>
                <a:gd name="T19" fmla="*/ 0 h 3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7"/>
                <a:gd name="T31" fmla="*/ 0 h 302"/>
                <a:gd name="T32" fmla="*/ 1147 w 1147"/>
                <a:gd name="T33" fmla="*/ 302 h 30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7" h="302">
                  <a:moveTo>
                    <a:pt x="0" y="302"/>
                  </a:moveTo>
                  <a:lnTo>
                    <a:pt x="115" y="259"/>
                  </a:lnTo>
                  <a:lnTo>
                    <a:pt x="235" y="249"/>
                  </a:lnTo>
                  <a:lnTo>
                    <a:pt x="374" y="264"/>
                  </a:lnTo>
                  <a:lnTo>
                    <a:pt x="523" y="273"/>
                  </a:lnTo>
                  <a:lnTo>
                    <a:pt x="677" y="254"/>
                  </a:lnTo>
                  <a:lnTo>
                    <a:pt x="773" y="206"/>
                  </a:lnTo>
                  <a:lnTo>
                    <a:pt x="946" y="110"/>
                  </a:lnTo>
                  <a:lnTo>
                    <a:pt x="1032" y="48"/>
                  </a:lnTo>
                  <a:lnTo>
                    <a:pt x="1147" y="0"/>
                  </a:lnTo>
                </a:path>
              </a:pathLst>
            </a:custGeom>
            <a:noFill/>
            <a:ln w="19050">
              <a:solidFill>
                <a:srgbClr val="0000CC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CH" altLang="it-IT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26737" name="Group 329">
            <a:extLst>
              <a:ext uri="{FF2B5EF4-FFF2-40B4-BE49-F238E27FC236}">
                <a16:creationId xmlns:a16="http://schemas.microsoft.com/office/drawing/2014/main" id="{8727B5EA-7850-EF40-AA85-973A7D85A207}"/>
              </a:ext>
            </a:extLst>
          </p:cNvPr>
          <p:cNvGrpSpPr>
            <a:grpSpLocks/>
          </p:cNvGrpSpPr>
          <p:nvPr/>
        </p:nvGrpSpPr>
        <p:grpSpPr bwMode="auto">
          <a:xfrm rot="-359515">
            <a:off x="8085138" y="1322388"/>
            <a:ext cx="479425" cy="2079625"/>
            <a:chOff x="4005" y="544"/>
            <a:chExt cx="302" cy="1310"/>
          </a:xfrm>
        </p:grpSpPr>
        <p:sp>
          <p:nvSpPr>
            <p:cNvPr id="26778" name="Freeform 330">
              <a:extLst>
                <a:ext uri="{FF2B5EF4-FFF2-40B4-BE49-F238E27FC236}">
                  <a16:creationId xmlns:a16="http://schemas.microsoft.com/office/drawing/2014/main" id="{B7C36FDF-B5CC-B845-918E-DF2DE13C6C76}"/>
                </a:ext>
              </a:extLst>
            </p:cNvPr>
            <p:cNvSpPr>
              <a:spLocks/>
            </p:cNvSpPr>
            <p:nvPr/>
          </p:nvSpPr>
          <p:spPr bwMode="auto">
            <a:xfrm rot="-6968429">
              <a:off x="3501" y="1048"/>
              <a:ext cx="1310" cy="302"/>
            </a:xfrm>
            <a:custGeom>
              <a:avLst/>
              <a:gdLst>
                <a:gd name="T0" fmla="*/ 0 w 1147"/>
                <a:gd name="T1" fmla="*/ 302 h 302"/>
                <a:gd name="T2" fmla="*/ 131 w 1147"/>
                <a:gd name="T3" fmla="*/ 259 h 302"/>
                <a:gd name="T4" fmla="*/ 268 w 1147"/>
                <a:gd name="T5" fmla="*/ 249 h 302"/>
                <a:gd name="T6" fmla="*/ 427 w 1147"/>
                <a:gd name="T7" fmla="*/ 264 h 302"/>
                <a:gd name="T8" fmla="*/ 597 w 1147"/>
                <a:gd name="T9" fmla="*/ 273 h 302"/>
                <a:gd name="T10" fmla="*/ 773 w 1147"/>
                <a:gd name="T11" fmla="*/ 254 h 302"/>
                <a:gd name="T12" fmla="*/ 883 w 1147"/>
                <a:gd name="T13" fmla="*/ 206 h 302"/>
                <a:gd name="T14" fmla="*/ 1080 w 1147"/>
                <a:gd name="T15" fmla="*/ 110 h 302"/>
                <a:gd name="T16" fmla="*/ 1179 w 1147"/>
                <a:gd name="T17" fmla="*/ 48 h 302"/>
                <a:gd name="T18" fmla="*/ 1310 w 1147"/>
                <a:gd name="T19" fmla="*/ 0 h 3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7"/>
                <a:gd name="T31" fmla="*/ 0 h 302"/>
                <a:gd name="T32" fmla="*/ 1147 w 1147"/>
                <a:gd name="T33" fmla="*/ 302 h 30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7" h="302">
                  <a:moveTo>
                    <a:pt x="0" y="302"/>
                  </a:moveTo>
                  <a:lnTo>
                    <a:pt x="115" y="259"/>
                  </a:lnTo>
                  <a:lnTo>
                    <a:pt x="235" y="249"/>
                  </a:lnTo>
                  <a:lnTo>
                    <a:pt x="374" y="264"/>
                  </a:lnTo>
                  <a:lnTo>
                    <a:pt x="523" y="273"/>
                  </a:lnTo>
                  <a:lnTo>
                    <a:pt x="677" y="254"/>
                  </a:lnTo>
                  <a:lnTo>
                    <a:pt x="773" y="206"/>
                  </a:lnTo>
                  <a:lnTo>
                    <a:pt x="946" y="110"/>
                  </a:lnTo>
                  <a:lnTo>
                    <a:pt x="1032" y="48"/>
                  </a:lnTo>
                  <a:lnTo>
                    <a:pt x="1147" y="0"/>
                  </a:lnTo>
                </a:path>
              </a:pathLst>
            </a:custGeom>
            <a:noFill/>
            <a:ln w="19050">
              <a:solidFill>
                <a:srgbClr val="FF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CH" altLang="it-IT" sz="2400">
                <a:latin typeface="Times New Roman" panose="02020603050405020304" pitchFamily="18" charset="0"/>
              </a:endParaRPr>
            </a:p>
          </p:txBody>
        </p:sp>
        <p:sp>
          <p:nvSpPr>
            <p:cNvPr id="26779" name="Freeform 331">
              <a:extLst>
                <a:ext uri="{FF2B5EF4-FFF2-40B4-BE49-F238E27FC236}">
                  <a16:creationId xmlns:a16="http://schemas.microsoft.com/office/drawing/2014/main" id="{1A514077-E03B-E045-9D19-4B76AFC8D616}"/>
                </a:ext>
              </a:extLst>
            </p:cNvPr>
            <p:cNvSpPr>
              <a:spLocks/>
            </p:cNvSpPr>
            <p:nvPr/>
          </p:nvSpPr>
          <p:spPr bwMode="auto">
            <a:xfrm rot="-6968429">
              <a:off x="3501" y="1048"/>
              <a:ext cx="1310" cy="302"/>
            </a:xfrm>
            <a:custGeom>
              <a:avLst/>
              <a:gdLst>
                <a:gd name="T0" fmla="*/ 0 w 1147"/>
                <a:gd name="T1" fmla="*/ 302 h 302"/>
                <a:gd name="T2" fmla="*/ 131 w 1147"/>
                <a:gd name="T3" fmla="*/ 259 h 302"/>
                <a:gd name="T4" fmla="*/ 268 w 1147"/>
                <a:gd name="T5" fmla="*/ 249 h 302"/>
                <a:gd name="T6" fmla="*/ 427 w 1147"/>
                <a:gd name="T7" fmla="*/ 264 h 302"/>
                <a:gd name="T8" fmla="*/ 597 w 1147"/>
                <a:gd name="T9" fmla="*/ 273 h 302"/>
                <a:gd name="T10" fmla="*/ 773 w 1147"/>
                <a:gd name="T11" fmla="*/ 254 h 302"/>
                <a:gd name="T12" fmla="*/ 883 w 1147"/>
                <a:gd name="T13" fmla="*/ 206 h 302"/>
                <a:gd name="T14" fmla="*/ 1080 w 1147"/>
                <a:gd name="T15" fmla="*/ 110 h 302"/>
                <a:gd name="T16" fmla="*/ 1179 w 1147"/>
                <a:gd name="T17" fmla="*/ 48 h 302"/>
                <a:gd name="T18" fmla="*/ 1310 w 1147"/>
                <a:gd name="T19" fmla="*/ 0 h 3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7"/>
                <a:gd name="T31" fmla="*/ 0 h 302"/>
                <a:gd name="T32" fmla="*/ 1147 w 1147"/>
                <a:gd name="T33" fmla="*/ 302 h 30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7" h="302">
                  <a:moveTo>
                    <a:pt x="0" y="302"/>
                  </a:moveTo>
                  <a:lnTo>
                    <a:pt x="115" y="259"/>
                  </a:lnTo>
                  <a:lnTo>
                    <a:pt x="235" y="249"/>
                  </a:lnTo>
                  <a:lnTo>
                    <a:pt x="374" y="264"/>
                  </a:lnTo>
                  <a:lnTo>
                    <a:pt x="523" y="273"/>
                  </a:lnTo>
                  <a:lnTo>
                    <a:pt x="677" y="254"/>
                  </a:lnTo>
                  <a:lnTo>
                    <a:pt x="773" y="206"/>
                  </a:lnTo>
                  <a:lnTo>
                    <a:pt x="946" y="110"/>
                  </a:lnTo>
                  <a:lnTo>
                    <a:pt x="1032" y="48"/>
                  </a:lnTo>
                  <a:lnTo>
                    <a:pt x="1147" y="0"/>
                  </a:lnTo>
                </a:path>
              </a:pathLst>
            </a:custGeom>
            <a:noFill/>
            <a:ln w="19050">
              <a:solidFill>
                <a:srgbClr val="0000CC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CH" altLang="it-IT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26738" name="Group 332">
            <a:extLst>
              <a:ext uri="{FF2B5EF4-FFF2-40B4-BE49-F238E27FC236}">
                <a16:creationId xmlns:a16="http://schemas.microsoft.com/office/drawing/2014/main" id="{FCBB63AA-43E0-4A49-9818-C917ACC667F3}"/>
              </a:ext>
            </a:extLst>
          </p:cNvPr>
          <p:cNvGrpSpPr>
            <a:grpSpLocks/>
          </p:cNvGrpSpPr>
          <p:nvPr/>
        </p:nvGrpSpPr>
        <p:grpSpPr bwMode="auto">
          <a:xfrm rot="-359515">
            <a:off x="8004175" y="1565275"/>
            <a:ext cx="477838" cy="2079625"/>
            <a:chOff x="4005" y="544"/>
            <a:chExt cx="302" cy="1310"/>
          </a:xfrm>
        </p:grpSpPr>
        <p:sp>
          <p:nvSpPr>
            <p:cNvPr id="26776" name="Freeform 333">
              <a:extLst>
                <a:ext uri="{FF2B5EF4-FFF2-40B4-BE49-F238E27FC236}">
                  <a16:creationId xmlns:a16="http://schemas.microsoft.com/office/drawing/2014/main" id="{9B82D903-6403-4444-9594-69364D842C5F}"/>
                </a:ext>
              </a:extLst>
            </p:cNvPr>
            <p:cNvSpPr>
              <a:spLocks/>
            </p:cNvSpPr>
            <p:nvPr/>
          </p:nvSpPr>
          <p:spPr bwMode="auto">
            <a:xfrm rot="-6968429">
              <a:off x="3501" y="1048"/>
              <a:ext cx="1310" cy="302"/>
            </a:xfrm>
            <a:custGeom>
              <a:avLst/>
              <a:gdLst>
                <a:gd name="T0" fmla="*/ 0 w 1147"/>
                <a:gd name="T1" fmla="*/ 302 h 302"/>
                <a:gd name="T2" fmla="*/ 131 w 1147"/>
                <a:gd name="T3" fmla="*/ 259 h 302"/>
                <a:gd name="T4" fmla="*/ 268 w 1147"/>
                <a:gd name="T5" fmla="*/ 249 h 302"/>
                <a:gd name="T6" fmla="*/ 427 w 1147"/>
                <a:gd name="T7" fmla="*/ 264 h 302"/>
                <a:gd name="T8" fmla="*/ 597 w 1147"/>
                <a:gd name="T9" fmla="*/ 273 h 302"/>
                <a:gd name="T10" fmla="*/ 773 w 1147"/>
                <a:gd name="T11" fmla="*/ 254 h 302"/>
                <a:gd name="T12" fmla="*/ 883 w 1147"/>
                <a:gd name="T13" fmla="*/ 206 h 302"/>
                <a:gd name="T14" fmla="*/ 1080 w 1147"/>
                <a:gd name="T15" fmla="*/ 110 h 302"/>
                <a:gd name="T16" fmla="*/ 1179 w 1147"/>
                <a:gd name="T17" fmla="*/ 48 h 302"/>
                <a:gd name="T18" fmla="*/ 1310 w 1147"/>
                <a:gd name="T19" fmla="*/ 0 h 3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7"/>
                <a:gd name="T31" fmla="*/ 0 h 302"/>
                <a:gd name="T32" fmla="*/ 1147 w 1147"/>
                <a:gd name="T33" fmla="*/ 302 h 30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7" h="302">
                  <a:moveTo>
                    <a:pt x="0" y="302"/>
                  </a:moveTo>
                  <a:lnTo>
                    <a:pt x="115" y="259"/>
                  </a:lnTo>
                  <a:lnTo>
                    <a:pt x="235" y="249"/>
                  </a:lnTo>
                  <a:lnTo>
                    <a:pt x="374" y="264"/>
                  </a:lnTo>
                  <a:lnTo>
                    <a:pt x="523" y="273"/>
                  </a:lnTo>
                  <a:lnTo>
                    <a:pt x="677" y="254"/>
                  </a:lnTo>
                  <a:lnTo>
                    <a:pt x="773" y="206"/>
                  </a:lnTo>
                  <a:lnTo>
                    <a:pt x="946" y="110"/>
                  </a:lnTo>
                  <a:lnTo>
                    <a:pt x="1032" y="48"/>
                  </a:lnTo>
                  <a:lnTo>
                    <a:pt x="1147" y="0"/>
                  </a:lnTo>
                </a:path>
              </a:pathLst>
            </a:custGeom>
            <a:noFill/>
            <a:ln w="19050">
              <a:solidFill>
                <a:srgbClr val="FF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CH" altLang="it-IT" sz="2400">
                <a:latin typeface="Times New Roman" panose="02020603050405020304" pitchFamily="18" charset="0"/>
              </a:endParaRPr>
            </a:p>
          </p:txBody>
        </p:sp>
        <p:sp>
          <p:nvSpPr>
            <p:cNvPr id="26777" name="Freeform 334">
              <a:extLst>
                <a:ext uri="{FF2B5EF4-FFF2-40B4-BE49-F238E27FC236}">
                  <a16:creationId xmlns:a16="http://schemas.microsoft.com/office/drawing/2014/main" id="{FD249173-7832-6741-91C8-5D6CD874976A}"/>
                </a:ext>
              </a:extLst>
            </p:cNvPr>
            <p:cNvSpPr>
              <a:spLocks/>
            </p:cNvSpPr>
            <p:nvPr/>
          </p:nvSpPr>
          <p:spPr bwMode="auto">
            <a:xfrm rot="-6968429">
              <a:off x="3501" y="1048"/>
              <a:ext cx="1310" cy="302"/>
            </a:xfrm>
            <a:custGeom>
              <a:avLst/>
              <a:gdLst>
                <a:gd name="T0" fmla="*/ 0 w 1147"/>
                <a:gd name="T1" fmla="*/ 302 h 302"/>
                <a:gd name="T2" fmla="*/ 131 w 1147"/>
                <a:gd name="T3" fmla="*/ 259 h 302"/>
                <a:gd name="T4" fmla="*/ 268 w 1147"/>
                <a:gd name="T5" fmla="*/ 249 h 302"/>
                <a:gd name="T6" fmla="*/ 427 w 1147"/>
                <a:gd name="T7" fmla="*/ 264 h 302"/>
                <a:gd name="T8" fmla="*/ 597 w 1147"/>
                <a:gd name="T9" fmla="*/ 273 h 302"/>
                <a:gd name="T10" fmla="*/ 773 w 1147"/>
                <a:gd name="T11" fmla="*/ 254 h 302"/>
                <a:gd name="T12" fmla="*/ 883 w 1147"/>
                <a:gd name="T13" fmla="*/ 206 h 302"/>
                <a:gd name="T14" fmla="*/ 1080 w 1147"/>
                <a:gd name="T15" fmla="*/ 110 h 302"/>
                <a:gd name="T16" fmla="*/ 1179 w 1147"/>
                <a:gd name="T17" fmla="*/ 48 h 302"/>
                <a:gd name="T18" fmla="*/ 1310 w 1147"/>
                <a:gd name="T19" fmla="*/ 0 h 3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7"/>
                <a:gd name="T31" fmla="*/ 0 h 302"/>
                <a:gd name="T32" fmla="*/ 1147 w 1147"/>
                <a:gd name="T33" fmla="*/ 302 h 30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7" h="302">
                  <a:moveTo>
                    <a:pt x="0" y="302"/>
                  </a:moveTo>
                  <a:lnTo>
                    <a:pt x="115" y="259"/>
                  </a:lnTo>
                  <a:lnTo>
                    <a:pt x="235" y="249"/>
                  </a:lnTo>
                  <a:lnTo>
                    <a:pt x="374" y="264"/>
                  </a:lnTo>
                  <a:lnTo>
                    <a:pt x="523" y="273"/>
                  </a:lnTo>
                  <a:lnTo>
                    <a:pt x="677" y="254"/>
                  </a:lnTo>
                  <a:lnTo>
                    <a:pt x="773" y="206"/>
                  </a:lnTo>
                  <a:lnTo>
                    <a:pt x="946" y="110"/>
                  </a:lnTo>
                  <a:lnTo>
                    <a:pt x="1032" y="48"/>
                  </a:lnTo>
                  <a:lnTo>
                    <a:pt x="1147" y="0"/>
                  </a:lnTo>
                </a:path>
              </a:pathLst>
            </a:custGeom>
            <a:noFill/>
            <a:ln w="19050">
              <a:solidFill>
                <a:srgbClr val="0000CC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CH" altLang="it-IT" sz="2400">
                <a:latin typeface="Times New Roman" panose="02020603050405020304" pitchFamily="18" charset="0"/>
              </a:endParaRPr>
            </a:p>
          </p:txBody>
        </p:sp>
      </p:grpSp>
      <p:sp>
        <p:nvSpPr>
          <p:cNvPr id="26739" name="Freeform 335">
            <a:extLst>
              <a:ext uri="{FF2B5EF4-FFF2-40B4-BE49-F238E27FC236}">
                <a16:creationId xmlns:a16="http://schemas.microsoft.com/office/drawing/2014/main" id="{4DE1C740-42FD-6E4E-BB24-B44D180001B2}"/>
              </a:ext>
            </a:extLst>
          </p:cNvPr>
          <p:cNvSpPr>
            <a:spLocks/>
          </p:cNvSpPr>
          <p:nvPr/>
        </p:nvSpPr>
        <p:spPr bwMode="auto">
          <a:xfrm>
            <a:off x="2239963" y="4763"/>
            <a:ext cx="3398837" cy="390525"/>
          </a:xfrm>
          <a:custGeom>
            <a:avLst/>
            <a:gdLst>
              <a:gd name="T0" fmla="*/ 976312 w 2141"/>
              <a:gd name="T1" fmla="*/ 390525 h 246"/>
              <a:gd name="T2" fmla="*/ 1036637 w 2141"/>
              <a:gd name="T3" fmla="*/ 265113 h 246"/>
              <a:gd name="T4" fmla="*/ 976312 w 2141"/>
              <a:gd name="T5" fmla="*/ 171450 h 246"/>
              <a:gd name="T6" fmla="*/ 762000 w 2141"/>
              <a:gd name="T7" fmla="*/ 92075 h 246"/>
              <a:gd name="T8" fmla="*/ 366712 w 2141"/>
              <a:gd name="T9" fmla="*/ 46038 h 246"/>
              <a:gd name="T10" fmla="*/ 0 w 2141"/>
              <a:gd name="T11" fmla="*/ 0 h 246"/>
              <a:gd name="T12" fmla="*/ 3398837 w 2141"/>
              <a:gd name="T13" fmla="*/ 0 h 246"/>
              <a:gd name="T14" fmla="*/ 3230561 w 2141"/>
              <a:gd name="T15" fmla="*/ 30163 h 246"/>
              <a:gd name="T16" fmla="*/ 3076574 w 2141"/>
              <a:gd name="T17" fmla="*/ 61913 h 246"/>
              <a:gd name="T18" fmla="*/ 2998786 w 2141"/>
              <a:gd name="T19" fmla="*/ 150813 h 246"/>
              <a:gd name="T20" fmla="*/ 1646237 w 2141"/>
              <a:gd name="T21" fmla="*/ 139700 h 246"/>
              <a:gd name="T22" fmla="*/ 1204912 w 2141"/>
              <a:gd name="T23" fmla="*/ 265113 h 246"/>
              <a:gd name="T24" fmla="*/ 976312 w 2141"/>
              <a:gd name="T25" fmla="*/ 390525 h 24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141"/>
              <a:gd name="T40" fmla="*/ 0 h 246"/>
              <a:gd name="T41" fmla="*/ 2141 w 2141"/>
              <a:gd name="T42" fmla="*/ 246 h 24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141" h="246">
                <a:moveTo>
                  <a:pt x="615" y="246"/>
                </a:moveTo>
                <a:lnTo>
                  <a:pt x="653" y="167"/>
                </a:lnTo>
                <a:lnTo>
                  <a:pt x="615" y="108"/>
                </a:lnTo>
                <a:lnTo>
                  <a:pt x="480" y="58"/>
                </a:lnTo>
                <a:lnTo>
                  <a:pt x="231" y="29"/>
                </a:lnTo>
                <a:lnTo>
                  <a:pt x="0" y="0"/>
                </a:lnTo>
                <a:lnTo>
                  <a:pt x="2141" y="0"/>
                </a:lnTo>
                <a:lnTo>
                  <a:pt x="2035" y="19"/>
                </a:lnTo>
                <a:lnTo>
                  <a:pt x="1938" y="39"/>
                </a:lnTo>
                <a:lnTo>
                  <a:pt x="1889" y="95"/>
                </a:lnTo>
                <a:lnTo>
                  <a:pt x="1037" y="88"/>
                </a:lnTo>
                <a:lnTo>
                  <a:pt x="759" y="167"/>
                </a:lnTo>
                <a:lnTo>
                  <a:pt x="615" y="246"/>
                </a:lnTo>
                <a:close/>
              </a:path>
            </a:pathLst>
          </a:custGeom>
          <a:solidFill>
            <a:srgbClr val="FFF0E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CH" altLang="it-IT" sz="2400">
              <a:latin typeface="Times New Roman" panose="02020603050405020304" pitchFamily="18" charset="0"/>
            </a:endParaRPr>
          </a:p>
        </p:txBody>
      </p:sp>
      <p:sp>
        <p:nvSpPr>
          <p:cNvPr id="26740" name="Freeform 336">
            <a:extLst>
              <a:ext uri="{FF2B5EF4-FFF2-40B4-BE49-F238E27FC236}">
                <a16:creationId xmlns:a16="http://schemas.microsoft.com/office/drawing/2014/main" id="{6876CB19-471F-4549-B58D-615F5EE01969}"/>
              </a:ext>
            </a:extLst>
          </p:cNvPr>
          <p:cNvSpPr>
            <a:spLocks/>
          </p:cNvSpPr>
          <p:nvPr/>
        </p:nvSpPr>
        <p:spPr bwMode="auto">
          <a:xfrm>
            <a:off x="4541838" y="0"/>
            <a:ext cx="3175" cy="6888163"/>
          </a:xfrm>
          <a:custGeom>
            <a:avLst/>
            <a:gdLst>
              <a:gd name="T0" fmla="*/ 0 w 1"/>
              <a:gd name="T1" fmla="*/ 0 h 4339"/>
              <a:gd name="T2" fmla="*/ 3175 w 1"/>
              <a:gd name="T3" fmla="*/ 6888163 h 4339"/>
              <a:gd name="T4" fmla="*/ 0 60000 65536"/>
              <a:gd name="T5" fmla="*/ 0 60000 65536"/>
              <a:gd name="T6" fmla="*/ 0 w 1"/>
              <a:gd name="T7" fmla="*/ 0 h 4339"/>
              <a:gd name="T8" fmla="*/ 1 w 1"/>
              <a:gd name="T9" fmla="*/ 4339 h 433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4339">
                <a:moveTo>
                  <a:pt x="0" y="0"/>
                </a:moveTo>
                <a:lnTo>
                  <a:pt x="1" y="4339"/>
                </a:lnTo>
              </a:path>
            </a:pathLst>
          </a:cu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CH" altLang="it-IT" sz="2400">
              <a:latin typeface="Times New Roman" panose="02020603050405020304" pitchFamily="18" charset="0"/>
            </a:endParaRPr>
          </a:p>
        </p:txBody>
      </p:sp>
      <p:sp>
        <p:nvSpPr>
          <p:cNvPr id="26741" name="Freeform 337">
            <a:extLst>
              <a:ext uri="{FF2B5EF4-FFF2-40B4-BE49-F238E27FC236}">
                <a16:creationId xmlns:a16="http://schemas.microsoft.com/office/drawing/2014/main" id="{D9823BBA-9E66-384D-BF9C-01187841AFD6}"/>
              </a:ext>
            </a:extLst>
          </p:cNvPr>
          <p:cNvSpPr>
            <a:spLocks/>
          </p:cNvSpPr>
          <p:nvPr/>
        </p:nvSpPr>
        <p:spPr bwMode="auto">
          <a:xfrm>
            <a:off x="1908175" y="-7938"/>
            <a:ext cx="1392238" cy="3235326"/>
          </a:xfrm>
          <a:custGeom>
            <a:avLst/>
            <a:gdLst>
              <a:gd name="T0" fmla="*/ 31786 w 876"/>
              <a:gd name="T1" fmla="*/ 3235326 h 2038"/>
              <a:gd name="T2" fmla="*/ 12715 w 876"/>
              <a:gd name="T3" fmla="*/ 3078163 h 2038"/>
              <a:gd name="T4" fmla="*/ 0 w 876"/>
              <a:gd name="T5" fmla="*/ 2868613 h 2038"/>
              <a:gd name="T6" fmla="*/ 4768 w 876"/>
              <a:gd name="T7" fmla="*/ 2595563 h 2038"/>
              <a:gd name="T8" fmla="*/ 27018 w 876"/>
              <a:gd name="T9" fmla="*/ 2366963 h 2038"/>
              <a:gd name="T10" fmla="*/ 82644 w 876"/>
              <a:gd name="T11" fmla="*/ 2165351 h 2038"/>
              <a:gd name="T12" fmla="*/ 166878 w 876"/>
              <a:gd name="T13" fmla="*/ 2098676 h 2038"/>
              <a:gd name="T14" fmla="*/ 216147 w 876"/>
              <a:gd name="T15" fmla="*/ 1952626 h 2038"/>
              <a:gd name="T16" fmla="*/ 228861 w 876"/>
              <a:gd name="T17" fmla="*/ 1816101 h 2038"/>
              <a:gd name="T18" fmla="*/ 230450 w 876"/>
              <a:gd name="T19" fmla="*/ 1755776 h 2038"/>
              <a:gd name="T20" fmla="*/ 262237 w 876"/>
              <a:gd name="T21" fmla="*/ 1635126 h 2038"/>
              <a:gd name="T22" fmla="*/ 343292 w 876"/>
              <a:gd name="T23" fmla="*/ 1471613 h 2038"/>
              <a:gd name="T24" fmla="*/ 468847 w 876"/>
              <a:gd name="T25" fmla="*/ 1265238 h 2038"/>
              <a:gd name="T26" fmla="*/ 670690 w 876"/>
              <a:gd name="T27" fmla="*/ 985838 h 2038"/>
              <a:gd name="T28" fmla="*/ 773995 w 876"/>
              <a:gd name="T29" fmla="*/ 854075 h 2038"/>
              <a:gd name="T30" fmla="*/ 858229 w 876"/>
              <a:gd name="T31" fmla="*/ 771525 h 2038"/>
              <a:gd name="T32" fmla="*/ 1004446 w 876"/>
              <a:gd name="T33" fmla="*/ 628650 h 2038"/>
              <a:gd name="T34" fmla="*/ 1160198 w 876"/>
              <a:gd name="T35" fmla="*/ 500063 h 2038"/>
              <a:gd name="T36" fmla="*/ 1271450 w 876"/>
              <a:gd name="T37" fmla="*/ 427038 h 2038"/>
              <a:gd name="T38" fmla="*/ 1363630 w 876"/>
              <a:gd name="T39" fmla="*/ 339725 h 2038"/>
              <a:gd name="T40" fmla="*/ 1392238 w 876"/>
              <a:gd name="T41" fmla="*/ 276225 h 2038"/>
              <a:gd name="T42" fmla="*/ 1368398 w 876"/>
              <a:gd name="T43" fmla="*/ 219075 h 2038"/>
              <a:gd name="T44" fmla="*/ 1339791 w 876"/>
              <a:gd name="T45" fmla="*/ 176213 h 2038"/>
              <a:gd name="T46" fmla="*/ 1273040 w 876"/>
              <a:gd name="T47" fmla="*/ 150813 h 2038"/>
              <a:gd name="T48" fmla="*/ 1161788 w 876"/>
              <a:gd name="T49" fmla="*/ 119063 h 2038"/>
              <a:gd name="T50" fmla="*/ 1029875 w 876"/>
              <a:gd name="T51" fmla="*/ 88900 h 2038"/>
              <a:gd name="T52" fmla="*/ 877301 w 876"/>
              <a:gd name="T53" fmla="*/ 58738 h 2038"/>
              <a:gd name="T54" fmla="*/ 704066 w 876"/>
              <a:gd name="T55" fmla="*/ 58738 h 2038"/>
              <a:gd name="T56" fmla="*/ 349649 w 876"/>
              <a:gd name="T57" fmla="*/ 0 h 2038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876"/>
              <a:gd name="T88" fmla="*/ 0 h 2038"/>
              <a:gd name="T89" fmla="*/ 876 w 876"/>
              <a:gd name="T90" fmla="*/ 2038 h 2038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876" h="2038">
                <a:moveTo>
                  <a:pt x="20" y="2038"/>
                </a:moveTo>
                <a:lnTo>
                  <a:pt x="8" y="1939"/>
                </a:lnTo>
                <a:lnTo>
                  <a:pt x="0" y="1807"/>
                </a:lnTo>
                <a:lnTo>
                  <a:pt x="3" y="1635"/>
                </a:lnTo>
                <a:lnTo>
                  <a:pt x="17" y="1491"/>
                </a:lnTo>
                <a:lnTo>
                  <a:pt x="52" y="1364"/>
                </a:lnTo>
                <a:lnTo>
                  <a:pt x="105" y="1322"/>
                </a:lnTo>
                <a:lnTo>
                  <a:pt x="136" y="1230"/>
                </a:lnTo>
                <a:lnTo>
                  <a:pt x="144" y="1144"/>
                </a:lnTo>
                <a:lnTo>
                  <a:pt x="145" y="1106"/>
                </a:lnTo>
                <a:lnTo>
                  <a:pt x="165" y="1030"/>
                </a:lnTo>
                <a:lnTo>
                  <a:pt x="216" y="927"/>
                </a:lnTo>
                <a:lnTo>
                  <a:pt x="295" y="797"/>
                </a:lnTo>
                <a:lnTo>
                  <a:pt x="422" y="621"/>
                </a:lnTo>
                <a:lnTo>
                  <a:pt x="487" y="538"/>
                </a:lnTo>
                <a:lnTo>
                  <a:pt x="540" y="486"/>
                </a:lnTo>
                <a:lnTo>
                  <a:pt x="632" y="396"/>
                </a:lnTo>
                <a:lnTo>
                  <a:pt x="730" y="315"/>
                </a:lnTo>
                <a:lnTo>
                  <a:pt x="800" y="269"/>
                </a:lnTo>
                <a:lnTo>
                  <a:pt x="858" y="214"/>
                </a:lnTo>
                <a:lnTo>
                  <a:pt x="876" y="174"/>
                </a:lnTo>
                <a:lnTo>
                  <a:pt x="861" y="138"/>
                </a:lnTo>
                <a:lnTo>
                  <a:pt x="843" y="111"/>
                </a:lnTo>
                <a:lnTo>
                  <a:pt x="801" y="95"/>
                </a:lnTo>
                <a:lnTo>
                  <a:pt x="731" y="75"/>
                </a:lnTo>
                <a:lnTo>
                  <a:pt x="648" y="56"/>
                </a:lnTo>
                <a:lnTo>
                  <a:pt x="552" y="37"/>
                </a:lnTo>
                <a:lnTo>
                  <a:pt x="443" y="37"/>
                </a:lnTo>
                <a:lnTo>
                  <a:pt x="220" y="0"/>
                </a:lnTo>
              </a:path>
            </a:pathLst>
          </a:custGeom>
          <a:noFill/>
          <a:ln w="762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CH" altLang="it-IT" sz="2400">
              <a:latin typeface="Times New Roman" panose="02020603050405020304" pitchFamily="18" charset="0"/>
            </a:endParaRPr>
          </a:p>
        </p:txBody>
      </p:sp>
      <p:sp>
        <p:nvSpPr>
          <p:cNvPr id="26742" name="Freeform 338">
            <a:extLst>
              <a:ext uri="{FF2B5EF4-FFF2-40B4-BE49-F238E27FC236}">
                <a16:creationId xmlns:a16="http://schemas.microsoft.com/office/drawing/2014/main" id="{DECCE5BA-17D7-A24C-B66B-5B7726B80F60}"/>
              </a:ext>
            </a:extLst>
          </p:cNvPr>
          <p:cNvSpPr>
            <a:spLocks/>
          </p:cNvSpPr>
          <p:nvPr/>
        </p:nvSpPr>
        <p:spPr bwMode="auto">
          <a:xfrm>
            <a:off x="2489200" y="0"/>
            <a:ext cx="995363" cy="630238"/>
          </a:xfrm>
          <a:custGeom>
            <a:avLst/>
            <a:gdLst>
              <a:gd name="T0" fmla="*/ 520700 w 627"/>
              <a:gd name="T1" fmla="*/ 588963 h 397"/>
              <a:gd name="T2" fmla="*/ 512763 w 627"/>
              <a:gd name="T3" fmla="*/ 611188 h 397"/>
              <a:gd name="T4" fmla="*/ 538163 w 627"/>
              <a:gd name="T5" fmla="*/ 625475 h 397"/>
              <a:gd name="T6" fmla="*/ 574675 w 627"/>
              <a:gd name="T7" fmla="*/ 630238 h 397"/>
              <a:gd name="T8" fmla="*/ 615950 w 627"/>
              <a:gd name="T9" fmla="*/ 620713 h 397"/>
              <a:gd name="T10" fmla="*/ 647700 w 627"/>
              <a:gd name="T11" fmla="*/ 598488 h 397"/>
              <a:gd name="T12" fmla="*/ 701675 w 627"/>
              <a:gd name="T13" fmla="*/ 541338 h 397"/>
              <a:gd name="T14" fmla="*/ 793750 w 627"/>
              <a:gd name="T15" fmla="*/ 479425 h 397"/>
              <a:gd name="T16" fmla="*/ 892175 w 627"/>
              <a:gd name="T17" fmla="*/ 446088 h 397"/>
              <a:gd name="T18" fmla="*/ 974725 w 627"/>
              <a:gd name="T19" fmla="*/ 376238 h 397"/>
              <a:gd name="T20" fmla="*/ 995363 w 627"/>
              <a:gd name="T21" fmla="*/ 284163 h 397"/>
              <a:gd name="T22" fmla="*/ 985838 w 627"/>
              <a:gd name="T23" fmla="*/ 173038 h 397"/>
              <a:gd name="T24" fmla="*/ 873125 w 627"/>
              <a:gd name="T25" fmla="*/ 92075 h 397"/>
              <a:gd name="T26" fmla="*/ 674688 w 627"/>
              <a:gd name="T27" fmla="*/ 1588 h 397"/>
              <a:gd name="T28" fmla="*/ 0 w 627"/>
              <a:gd name="T29" fmla="*/ 0 h 397"/>
              <a:gd name="T30" fmla="*/ 166688 w 627"/>
              <a:gd name="T31" fmla="*/ 22225 h 397"/>
              <a:gd name="T32" fmla="*/ 301625 w 627"/>
              <a:gd name="T33" fmla="*/ 25400 h 397"/>
              <a:gd name="T34" fmla="*/ 390525 w 627"/>
              <a:gd name="T35" fmla="*/ 30163 h 397"/>
              <a:gd name="T36" fmla="*/ 517525 w 627"/>
              <a:gd name="T37" fmla="*/ 66675 h 397"/>
              <a:gd name="T38" fmla="*/ 631825 w 627"/>
              <a:gd name="T39" fmla="*/ 88900 h 397"/>
              <a:gd name="T40" fmla="*/ 709613 w 627"/>
              <a:gd name="T41" fmla="*/ 117475 h 397"/>
              <a:gd name="T42" fmla="*/ 792163 w 627"/>
              <a:gd name="T43" fmla="*/ 161925 h 397"/>
              <a:gd name="T44" fmla="*/ 842963 w 627"/>
              <a:gd name="T45" fmla="*/ 244475 h 397"/>
              <a:gd name="T46" fmla="*/ 815975 w 627"/>
              <a:gd name="T47" fmla="*/ 358775 h 397"/>
              <a:gd name="T48" fmla="*/ 717550 w 627"/>
              <a:gd name="T49" fmla="*/ 422275 h 397"/>
              <a:gd name="T50" fmla="*/ 603250 w 627"/>
              <a:gd name="T51" fmla="*/ 506413 h 397"/>
              <a:gd name="T52" fmla="*/ 552450 w 627"/>
              <a:gd name="T53" fmla="*/ 549275 h 397"/>
              <a:gd name="T54" fmla="*/ 520700 w 627"/>
              <a:gd name="T55" fmla="*/ 588963 h 397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627"/>
              <a:gd name="T85" fmla="*/ 0 h 397"/>
              <a:gd name="T86" fmla="*/ 627 w 627"/>
              <a:gd name="T87" fmla="*/ 397 h 397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627" h="397">
                <a:moveTo>
                  <a:pt x="328" y="371"/>
                </a:moveTo>
                <a:lnTo>
                  <a:pt x="323" y="385"/>
                </a:lnTo>
                <a:lnTo>
                  <a:pt x="339" y="394"/>
                </a:lnTo>
                <a:lnTo>
                  <a:pt x="362" y="397"/>
                </a:lnTo>
                <a:lnTo>
                  <a:pt x="388" y="391"/>
                </a:lnTo>
                <a:lnTo>
                  <a:pt x="408" y="377"/>
                </a:lnTo>
                <a:lnTo>
                  <a:pt x="442" y="341"/>
                </a:lnTo>
                <a:lnTo>
                  <a:pt x="500" y="302"/>
                </a:lnTo>
                <a:lnTo>
                  <a:pt x="562" y="281"/>
                </a:lnTo>
                <a:lnTo>
                  <a:pt x="614" y="237"/>
                </a:lnTo>
                <a:lnTo>
                  <a:pt x="627" y="179"/>
                </a:lnTo>
                <a:lnTo>
                  <a:pt x="621" y="109"/>
                </a:lnTo>
                <a:lnTo>
                  <a:pt x="550" y="58"/>
                </a:lnTo>
                <a:lnTo>
                  <a:pt x="425" y="1"/>
                </a:lnTo>
                <a:lnTo>
                  <a:pt x="0" y="0"/>
                </a:lnTo>
                <a:lnTo>
                  <a:pt x="105" y="14"/>
                </a:lnTo>
                <a:lnTo>
                  <a:pt x="190" y="16"/>
                </a:lnTo>
                <a:lnTo>
                  <a:pt x="246" y="19"/>
                </a:lnTo>
                <a:lnTo>
                  <a:pt x="326" y="42"/>
                </a:lnTo>
                <a:lnTo>
                  <a:pt x="398" y="56"/>
                </a:lnTo>
                <a:lnTo>
                  <a:pt x="447" y="74"/>
                </a:lnTo>
                <a:lnTo>
                  <a:pt x="499" y="102"/>
                </a:lnTo>
                <a:lnTo>
                  <a:pt x="531" y="154"/>
                </a:lnTo>
                <a:lnTo>
                  <a:pt x="514" y="226"/>
                </a:lnTo>
                <a:lnTo>
                  <a:pt x="452" y="266"/>
                </a:lnTo>
                <a:lnTo>
                  <a:pt x="380" y="319"/>
                </a:lnTo>
                <a:lnTo>
                  <a:pt x="348" y="346"/>
                </a:lnTo>
                <a:lnTo>
                  <a:pt x="328" y="371"/>
                </a:lnTo>
                <a:close/>
              </a:path>
            </a:pathLst>
          </a:custGeom>
          <a:gradFill rotWithShape="0">
            <a:gsLst>
              <a:gs pos="0">
                <a:srgbClr val="DCC28E"/>
              </a:gs>
              <a:gs pos="50000">
                <a:srgbClr val="FFE1A5"/>
              </a:gs>
              <a:gs pos="100000">
                <a:srgbClr val="DCC28E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CH" altLang="it-IT" sz="2400">
              <a:latin typeface="Times New Roman" panose="02020603050405020304" pitchFamily="18" charset="0"/>
            </a:endParaRPr>
          </a:p>
        </p:txBody>
      </p:sp>
      <p:sp>
        <p:nvSpPr>
          <p:cNvPr id="26743" name="Freeform 339">
            <a:extLst>
              <a:ext uri="{FF2B5EF4-FFF2-40B4-BE49-F238E27FC236}">
                <a16:creationId xmlns:a16="http://schemas.microsoft.com/office/drawing/2014/main" id="{E5B11613-233A-2044-A05A-01C9C6D69DFD}"/>
              </a:ext>
            </a:extLst>
          </p:cNvPr>
          <p:cNvSpPr>
            <a:spLocks/>
          </p:cNvSpPr>
          <p:nvPr/>
        </p:nvSpPr>
        <p:spPr bwMode="auto">
          <a:xfrm>
            <a:off x="1984375" y="841375"/>
            <a:ext cx="796925" cy="1589088"/>
          </a:xfrm>
          <a:custGeom>
            <a:avLst/>
            <a:gdLst>
              <a:gd name="T0" fmla="*/ 698500 w 502"/>
              <a:gd name="T1" fmla="*/ 33338 h 1001"/>
              <a:gd name="T2" fmla="*/ 595313 w 502"/>
              <a:gd name="T3" fmla="*/ 147638 h 1001"/>
              <a:gd name="T4" fmla="*/ 515938 w 502"/>
              <a:gd name="T5" fmla="*/ 242888 h 1001"/>
              <a:gd name="T6" fmla="*/ 425450 w 502"/>
              <a:gd name="T7" fmla="*/ 365125 h 1001"/>
              <a:gd name="T8" fmla="*/ 344488 w 502"/>
              <a:gd name="T9" fmla="*/ 514350 h 1001"/>
              <a:gd name="T10" fmla="*/ 249238 w 502"/>
              <a:gd name="T11" fmla="*/ 679450 h 1001"/>
              <a:gd name="T12" fmla="*/ 171450 w 502"/>
              <a:gd name="T13" fmla="*/ 877888 h 1001"/>
              <a:gd name="T14" fmla="*/ 176213 w 502"/>
              <a:gd name="T15" fmla="*/ 979488 h 1001"/>
              <a:gd name="T16" fmla="*/ 166688 w 502"/>
              <a:gd name="T17" fmla="*/ 1104900 h 1001"/>
              <a:gd name="T18" fmla="*/ 150813 w 502"/>
              <a:gd name="T19" fmla="*/ 1189038 h 1001"/>
              <a:gd name="T20" fmla="*/ 107950 w 502"/>
              <a:gd name="T21" fmla="*/ 1284288 h 1001"/>
              <a:gd name="T22" fmla="*/ 41275 w 502"/>
              <a:gd name="T23" fmla="*/ 1331913 h 1001"/>
              <a:gd name="T24" fmla="*/ 14288 w 502"/>
              <a:gd name="T25" fmla="*/ 1416050 h 1001"/>
              <a:gd name="T26" fmla="*/ 0 w 502"/>
              <a:gd name="T27" fmla="*/ 1512888 h 1001"/>
              <a:gd name="T28" fmla="*/ 3175 w 502"/>
              <a:gd name="T29" fmla="*/ 1576388 h 1001"/>
              <a:gd name="T30" fmla="*/ 25400 w 502"/>
              <a:gd name="T31" fmla="*/ 1589088 h 1001"/>
              <a:gd name="T32" fmla="*/ 55563 w 502"/>
              <a:gd name="T33" fmla="*/ 1554163 h 1001"/>
              <a:gd name="T34" fmla="*/ 103188 w 502"/>
              <a:gd name="T35" fmla="*/ 1431925 h 1001"/>
              <a:gd name="T36" fmla="*/ 161925 w 502"/>
              <a:gd name="T37" fmla="*/ 1317625 h 1001"/>
              <a:gd name="T38" fmla="*/ 220663 w 502"/>
              <a:gd name="T39" fmla="*/ 1195388 h 1001"/>
              <a:gd name="T40" fmla="*/ 252413 w 502"/>
              <a:gd name="T41" fmla="*/ 1073150 h 1001"/>
              <a:gd name="T42" fmla="*/ 255588 w 502"/>
              <a:gd name="T43" fmla="*/ 990600 h 1001"/>
              <a:gd name="T44" fmla="*/ 260350 w 502"/>
              <a:gd name="T45" fmla="*/ 893763 h 1001"/>
              <a:gd name="T46" fmla="*/ 311150 w 502"/>
              <a:gd name="T47" fmla="*/ 771525 h 1001"/>
              <a:gd name="T48" fmla="*/ 342900 w 502"/>
              <a:gd name="T49" fmla="*/ 715963 h 1001"/>
              <a:gd name="T50" fmla="*/ 415925 w 502"/>
              <a:gd name="T51" fmla="*/ 668338 h 1001"/>
              <a:gd name="T52" fmla="*/ 487363 w 502"/>
              <a:gd name="T53" fmla="*/ 619125 h 1001"/>
              <a:gd name="T54" fmla="*/ 546100 w 502"/>
              <a:gd name="T55" fmla="*/ 555625 h 1001"/>
              <a:gd name="T56" fmla="*/ 590550 w 502"/>
              <a:gd name="T57" fmla="*/ 506413 h 1001"/>
              <a:gd name="T58" fmla="*/ 620713 w 502"/>
              <a:gd name="T59" fmla="*/ 414338 h 1001"/>
              <a:gd name="T60" fmla="*/ 631825 w 502"/>
              <a:gd name="T61" fmla="*/ 300038 h 1001"/>
              <a:gd name="T62" fmla="*/ 649288 w 502"/>
              <a:gd name="T63" fmla="*/ 220663 h 1001"/>
              <a:gd name="T64" fmla="*/ 696913 w 502"/>
              <a:gd name="T65" fmla="*/ 147638 h 1001"/>
              <a:gd name="T66" fmla="*/ 762000 w 502"/>
              <a:gd name="T67" fmla="*/ 95250 h 1001"/>
              <a:gd name="T68" fmla="*/ 796925 w 502"/>
              <a:gd name="T69" fmla="*/ 47625 h 1001"/>
              <a:gd name="T70" fmla="*/ 787400 w 502"/>
              <a:gd name="T71" fmla="*/ 7938 h 1001"/>
              <a:gd name="T72" fmla="*/ 760413 w 502"/>
              <a:gd name="T73" fmla="*/ 0 h 1001"/>
              <a:gd name="T74" fmla="*/ 698500 w 502"/>
              <a:gd name="T75" fmla="*/ 33338 h 1001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502"/>
              <a:gd name="T115" fmla="*/ 0 h 1001"/>
              <a:gd name="T116" fmla="*/ 502 w 502"/>
              <a:gd name="T117" fmla="*/ 1001 h 1001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502" h="1001">
                <a:moveTo>
                  <a:pt x="440" y="21"/>
                </a:moveTo>
                <a:lnTo>
                  <a:pt x="375" y="93"/>
                </a:lnTo>
                <a:lnTo>
                  <a:pt x="325" y="153"/>
                </a:lnTo>
                <a:lnTo>
                  <a:pt x="268" y="230"/>
                </a:lnTo>
                <a:lnTo>
                  <a:pt x="217" y="324"/>
                </a:lnTo>
                <a:lnTo>
                  <a:pt x="157" y="428"/>
                </a:lnTo>
                <a:lnTo>
                  <a:pt x="108" y="553"/>
                </a:lnTo>
                <a:lnTo>
                  <a:pt x="111" y="617"/>
                </a:lnTo>
                <a:lnTo>
                  <a:pt x="105" y="696"/>
                </a:lnTo>
                <a:lnTo>
                  <a:pt x="95" y="749"/>
                </a:lnTo>
                <a:lnTo>
                  <a:pt x="68" y="809"/>
                </a:lnTo>
                <a:lnTo>
                  <a:pt x="26" y="839"/>
                </a:lnTo>
                <a:lnTo>
                  <a:pt x="9" y="892"/>
                </a:lnTo>
                <a:lnTo>
                  <a:pt x="0" y="953"/>
                </a:lnTo>
                <a:lnTo>
                  <a:pt x="2" y="993"/>
                </a:lnTo>
                <a:lnTo>
                  <a:pt x="16" y="1001"/>
                </a:lnTo>
                <a:lnTo>
                  <a:pt x="35" y="979"/>
                </a:lnTo>
                <a:lnTo>
                  <a:pt x="65" y="902"/>
                </a:lnTo>
                <a:lnTo>
                  <a:pt x="102" y="830"/>
                </a:lnTo>
                <a:lnTo>
                  <a:pt x="139" y="753"/>
                </a:lnTo>
                <a:lnTo>
                  <a:pt x="159" y="676"/>
                </a:lnTo>
                <a:lnTo>
                  <a:pt x="161" y="624"/>
                </a:lnTo>
                <a:lnTo>
                  <a:pt x="164" y="563"/>
                </a:lnTo>
                <a:lnTo>
                  <a:pt x="196" y="486"/>
                </a:lnTo>
                <a:lnTo>
                  <a:pt x="216" y="451"/>
                </a:lnTo>
                <a:lnTo>
                  <a:pt x="262" y="421"/>
                </a:lnTo>
                <a:lnTo>
                  <a:pt x="307" y="390"/>
                </a:lnTo>
                <a:lnTo>
                  <a:pt x="344" y="350"/>
                </a:lnTo>
                <a:lnTo>
                  <a:pt x="372" y="319"/>
                </a:lnTo>
                <a:lnTo>
                  <a:pt x="391" y="261"/>
                </a:lnTo>
                <a:lnTo>
                  <a:pt x="398" y="189"/>
                </a:lnTo>
                <a:lnTo>
                  <a:pt x="409" y="139"/>
                </a:lnTo>
                <a:lnTo>
                  <a:pt x="439" y="93"/>
                </a:lnTo>
                <a:lnTo>
                  <a:pt x="480" y="60"/>
                </a:lnTo>
                <a:lnTo>
                  <a:pt x="502" y="30"/>
                </a:lnTo>
                <a:lnTo>
                  <a:pt x="496" y="5"/>
                </a:lnTo>
                <a:lnTo>
                  <a:pt x="479" y="0"/>
                </a:lnTo>
                <a:lnTo>
                  <a:pt x="440" y="21"/>
                </a:lnTo>
                <a:close/>
              </a:path>
            </a:pathLst>
          </a:custGeom>
          <a:gradFill rotWithShape="0">
            <a:gsLst>
              <a:gs pos="0">
                <a:srgbClr val="DCC28E"/>
              </a:gs>
              <a:gs pos="50000">
                <a:srgbClr val="FFE1A5"/>
              </a:gs>
              <a:gs pos="100000">
                <a:srgbClr val="DCC28E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CH" altLang="it-IT" sz="2400">
              <a:latin typeface="Times New Roman" panose="02020603050405020304" pitchFamily="18" charset="0"/>
            </a:endParaRPr>
          </a:p>
        </p:txBody>
      </p:sp>
      <p:sp>
        <p:nvSpPr>
          <p:cNvPr id="26744" name="Freeform 340">
            <a:extLst>
              <a:ext uri="{FF2B5EF4-FFF2-40B4-BE49-F238E27FC236}">
                <a16:creationId xmlns:a16="http://schemas.microsoft.com/office/drawing/2014/main" id="{27EB2C60-B230-284E-ACB0-0C8AC4A11A1E}"/>
              </a:ext>
            </a:extLst>
          </p:cNvPr>
          <p:cNvSpPr>
            <a:spLocks/>
          </p:cNvSpPr>
          <p:nvPr/>
        </p:nvSpPr>
        <p:spPr bwMode="auto">
          <a:xfrm rot="-206989">
            <a:off x="2755900" y="600075"/>
            <a:ext cx="563563" cy="528638"/>
          </a:xfrm>
          <a:custGeom>
            <a:avLst/>
            <a:gdLst>
              <a:gd name="T0" fmla="*/ 0 w 309"/>
              <a:gd name="T1" fmla="*/ 185487 h 285"/>
              <a:gd name="T2" fmla="*/ 9119 w 309"/>
              <a:gd name="T3" fmla="*/ 231859 h 285"/>
              <a:gd name="T4" fmla="*/ 69305 w 309"/>
              <a:gd name="T5" fmla="*/ 306054 h 285"/>
              <a:gd name="T6" fmla="*/ 125844 w 309"/>
              <a:gd name="T7" fmla="*/ 359845 h 285"/>
              <a:gd name="T8" fmla="*/ 180559 w 309"/>
              <a:gd name="T9" fmla="*/ 430330 h 285"/>
              <a:gd name="T10" fmla="*/ 251688 w 309"/>
              <a:gd name="T11" fmla="*/ 487831 h 285"/>
              <a:gd name="T12" fmla="*/ 291813 w 309"/>
              <a:gd name="T13" fmla="*/ 528638 h 285"/>
              <a:gd name="T14" fmla="*/ 310051 w 309"/>
              <a:gd name="T15" fmla="*/ 511944 h 285"/>
              <a:gd name="T16" fmla="*/ 300932 w 309"/>
              <a:gd name="T17" fmla="*/ 482266 h 285"/>
              <a:gd name="T18" fmla="*/ 320994 w 309"/>
              <a:gd name="T19" fmla="*/ 460008 h 285"/>
              <a:gd name="T20" fmla="*/ 350175 w 309"/>
              <a:gd name="T21" fmla="*/ 487831 h 285"/>
              <a:gd name="T22" fmla="*/ 379356 w 309"/>
              <a:gd name="T23" fmla="*/ 487831 h 285"/>
              <a:gd name="T24" fmla="*/ 379356 w 309"/>
              <a:gd name="T25" fmla="*/ 467427 h 285"/>
              <a:gd name="T26" fmla="*/ 364766 w 309"/>
              <a:gd name="T27" fmla="*/ 439604 h 285"/>
              <a:gd name="T28" fmla="*/ 399418 w 309"/>
              <a:gd name="T29" fmla="*/ 439604 h 285"/>
              <a:gd name="T30" fmla="*/ 428600 w 309"/>
              <a:gd name="T31" fmla="*/ 454443 h 285"/>
              <a:gd name="T32" fmla="*/ 437719 w 309"/>
              <a:gd name="T33" fmla="*/ 439604 h 285"/>
              <a:gd name="T34" fmla="*/ 426776 w 309"/>
              <a:gd name="T35" fmla="*/ 409926 h 285"/>
              <a:gd name="T36" fmla="*/ 443190 w 309"/>
              <a:gd name="T37" fmla="*/ 398797 h 285"/>
              <a:gd name="T38" fmla="*/ 477843 w 309"/>
              <a:gd name="T39" fmla="*/ 419201 h 285"/>
              <a:gd name="T40" fmla="*/ 486962 w 309"/>
              <a:gd name="T41" fmla="*/ 395087 h 285"/>
              <a:gd name="T42" fmla="*/ 477843 w 309"/>
              <a:gd name="T43" fmla="*/ 369119 h 285"/>
              <a:gd name="T44" fmla="*/ 521615 w 309"/>
              <a:gd name="T45" fmla="*/ 374684 h 285"/>
              <a:gd name="T46" fmla="*/ 530734 w 309"/>
              <a:gd name="T47" fmla="*/ 354280 h 285"/>
              <a:gd name="T48" fmla="*/ 496081 w 309"/>
              <a:gd name="T49" fmla="*/ 326457 h 285"/>
              <a:gd name="T50" fmla="*/ 514320 w 309"/>
              <a:gd name="T51" fmla="*/ 306054 h 285"/>
              <a:gd name="T52" fmla="*/ 554444 w 309"/>
              <a:gd name="T53" fmla="*/ 326457 h 285"/>
              <a:gd name="T54" fmla="*/ 563563 w 309"/>
              <a:gd name="T55" fmla="*/ 309763 h 285"/>
              <a:gd name="T56" fmla="*/ 525263 w 309"/>
              <a:gd name="T57" fmla="*/ 252262 h 285"/>
              <a:gd name="T58" fmla="*/ 481491 w 309"/>
              <a:gd name="T59" fmla="*/ 191052 h 285"/>
              <a:gd name="T60" fmla="*/ 428600 w 309"/>
              <a:gd name="T61" fmla="*/ 133551 h 285"/>
              <a:gd name="T62" fmla="*/ 326465 w 309"/>
              <a:gd name="T63" fmla="*/ 53791 h 285"/>
              <a:gd name="T64" fmla="*/ 282693 w 309"/>
              <a:gd name="T65" fmla="*/ 22258 h 285"/>
              <a:gd name="T66" fmla="*/ 233450 w 309"/>
              <a:gd name="T67" fmla="*/ 0 h 285"/>
              <a:gd name="T68" fmla="*/ 186030 w 309"/>
              <a:gd name="T69" fmla="*/ 27823 h 285"/>
              <a:gd name="T70" fmla="*/ 109430 w 309"/>
              <a:gd name="T71" fmla="*/ 79759 h 285"/>
              <a:gd name="T72" fmla="*/ 43772 w 309"/>
              <a:gd name="T73" fmla="*/ 133551 h 285"/>
              <a:gd name="T74" fmla="*/ 0 w 309"/>
              <a:gd name="T75" fmla="*/ 185487 h 285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309"/>
              <a:gd name="T115" fmla="*/ 0 h 285"/>
              <a:gd name="T116" fmla="*/ 309 w 309"/>
              <a:gd name="T117" fmla="*/ 285 h 285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309" h="285">
                <a:moveTo>
                  <a:pt x="0" y="100"/>
                </a:moveTo>
                <a:lnTo>
                  <a:pt x="5" y="125"/>
                </a:lnTo>
                <a:lnTo>
                  <a:pt x="38" y="165"/>
                </a:lnTo>
                <a:lnTo>
                  <a:pt x="69" y="194"/>
                </a:lnTo>
                <a:lnTo>
                  <a:pt x="99" y="232"/>
                </a:lnTo>
                <a:lnTo>
                  <a:pt x="138" y="263"/>
                </a:lnTo>
                <a:lnTo>
                  <a:pt x="160" y="285"/>
                </a:lnTo>
                <a:lnTo>
                  <a:pt x="170" y="276"/>
                </a:lnTo>
                <a:lnTo>
                  <a:pt x="165" y="260"/>
                </a:lnTo>
                <a:lnTo>
                  <a:pt x="176" y="248"/>
                </a:lnTo>
                <a:lnTo>
                  <a:pt x="192" y="263"/>
                </a:lnTo>
                <a:lnTo>
                  <a:pt x="208" y="263"/>
                </a:lnTo>
                <a:lnTo>
                  <a:pt x="208" y="252"/>
                </a:lnTo>
                <a:lnTo>
                  <a:pt x="200" y="237"/>
                </a:lnTo>
                <a:lnTo>
                  <a:pt x="219" y="237"/>
                </a:lnTo>
                <a:lnTo>
                  <a:pt x="235" y="245"/>
                </a:lnTo>
                <a:lnTo>
                  <a:pt x="240" y="237"/>
                </a:lnTo>
                <a:lnTo>
                  <a:pt x="234" y="221"/>
                </a:lnTo>
                <a:lnTo>
                  <a:pt x="243" y="215"/>
                </a:lnTo>
                <a:lnTo>
                  <a:pt x="262" y="226"/>
                </a:lnTo>
                <a:lnTo>
                  <a:pt x="267" y="213"/>
                </a:lnTo>
                <a:lnTo>
                  <a:pt x="262" y="199"/>
                </a:lnTo>
                <a:lnTo>
                  <a:pt x="286" y="202"/>
                </a:lnTo>
                <a:lnTo>
                  <a:pt x="291" y="191"/>
                </a:lnTo>
                <a:lnTo>
                  <a:pt x="272" y="176"/>
                </a:lnTo>
                <a:lnTo>
                  <a:pt x="282" y="165"/>
                </a:lnTo>
                <a:lnTo>
                  <a:pt x="304" y="176"/>
                </a:lnTo>
                <a:lnTo>
                  <a:pt x="309" y="167"/>
                </a:lnTo>
                <a:lnTo>
                  <a:pt x="288" y="136"/>
                </a:lnTo>
                <a:lnTo>
                  <a:pt x="264" y="103"/>
                </a:lnTo>
                <a:lnTo>
                  <a:pt x="235" y="72"/>
                </a:lnTo>
                <a:lnTo>
                  <a:pt x="179" y="29"/>
                </a:lnTo>
                <a:lnTo>
                  <a:pt x="155" y="12"/>
                </a:lnTo>
                <a:lnTo>
                  <a:pt x="128" y="0"/>
                </a:lnTo>
                <a:lnTo>
                  <a:pt x="102" y="15"/>
                </a:lnTo>
                <a:lnTo>
                  <a:pt x="60" y="43"/>
                </a:lnTo>
                <a:cubicBezTo>
                  <a:pt x="47" y="51"/>
                  <a:pt x="35" y="62"/>
                  <a:pt x="24" y="72"/>
                </a:cubicBezTo>
                <a:cubicBezTo>
                  <a:pt x="15" y="80"/>
                  <a:pt x="11" y="89"/>
                  <a:pt x="0" y="100"/>
                </a:cubicBezTo>
                <a:close/>
              </a:path>
            </a:pathLst>
          </a:custGeom>
          <a:gradFill rotWithShape="0">
            <a:gsLst>
              <a:gs pos="0">
                <a:srgbClr val="DCC28E"/>
              </a:gs>
              <a:gs pos="50000">
                <a:srgbClr val="FFE1A5"/>
              </a:gs>
              <a:gs pos="100000">
                <a:srgbClr val="DCC28E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CH" altLang="it-IT" sz="2400">
              <a:latin typeface="Times New Roman" panose="02020603050405020304" pitchFamily="18" charset="0"/>
            </a:endParaRPr>
          </a:p>
        </p:txBody>
      </p:sp>
      <p:sp>
        <p:nvSpPr>
          <p:cNvPr id="26745" name="Freeform 341">
            <a:extLst>
              <a:ext uri="{FF2B5EF4-FFF2-40B4-BE49-F238E27FC236}">
                <a16:creationId xmlns:a16="http://schemas.microsoft.com/office/drawing/2014/main" id="{A85F9A02-CD1D-0747-AAE0-E8E27F510E49}"/>
              </a:ext>
            </a:extLst>
          </p:cNvPr>
          <p:cNvSpPr>
            <a:spLocks/>
          </p:cNvSpPr>
          <p:nvPr/>
        </p:nvSpPr>
        <p:spPr bwMode="auto">
          <a:xfrm rot="-206989">
            <a:off x="2860675" y="719138"/>
            <a:ext cx="131763" cy="136525"/>
          </a:xfrm>
          <a:custGeom>
            <a:avLst/>
            <a:gdLst>
              <a:gd name="T0" fmla="*/ 86012 w 72"/>
              <a:gd name="T1" fmla="*/ 5611 h 73"/>
              <a:gd name="T2" fmla="*/ 53071 w 72"/>
              <a:gd name="T3" fmla="*/ 0 h 73"/>
              <a:gd name="T4" fmla="*/ 21960 w 72"/>
              <a:gd name="T5" fmla="*/ 16832 h 73"/>
              <a:gd name="T6" fmla="*/ 9150 w 72"/>
              <a:gd name="T7" fmla="*/ 56106 h 73"/>
              <a:gd name="T8" fmla="*/ 0 w 72"/>
              <a:gd name="T9" fmla="*/ 89770 h 73"/>
              <a:gd name="T10" fmla="*/ 12810 w 72"/>
              <a:gd name="T11" fmla="*/ 125304 h 73"/>
              <a:gd name="T12" fmla="*/ 47581 w 72"/>
              <a:gd name="T13" fmla="*/ 136525 h 73"/>
              <a:gd name="T14" fmla="*/ 71372 w 72"/>
              <a:gd name="T15" fmla="*/ 129044 h 73"/>
              <a:gd name="T16" fmla="*/ 91502 w 72"/>
              <a:gd name="T17" fmla="*/ 114083 h 73"/>
              <a:gd name="T18" fmla="*/ 126273 w 72"/>
              <a:gd name="T19" fmla="*/ 91640 h 73"/>
              <a:gd name="T20" fmla="*/ 129933 w 72"/>
              <a:gd name="T21" fmla="*/ 56106 h 73"/>
              <a:gd name="T22" fmla="*/ 131763 w 72"/>
              <a:gd name="T23" fmla="*/ 31793 h 73"/>
              <a:gd name="T24" fmla="*/ 120783 w 72"/>
              <a:gd name="T25" fmla="*/ 11221 h 73"/>
              <a:gd name="T26" fmla="*/ 86012 w 72"/>
              <a:gd name="T27" fmla="*/ 5611 h 7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72"/>
              <a:gd name="T43" fmla="*/ 0 h 73"/>
              <a:gd name="T44" fmla="*/ 72 w 72"/>
              <a:gd name="T45" fmla="*/ 73 h 73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72" h="73">
                <a:moveTo>
                  <a:pt x="47" y="3"/>
                </a:moveTo>
                <a:lnTo>
                  <a:pt x="29" y="0"/>
                </a:lnTo>
                <a:lnTo>
                  <a:pt x="12" y="9"/>
                </a:lnTo>
                <a:lnTo>
                  <a:pt x="5" y="30"/>
                </a:lnTo>
                <a:lnTo>
                  <a:pt x="0" y="48"/>
                </a:lnTo>
                <a:lnTo>
                  <a:pt x="7" y="67"/>
                </a:lnTo>
                <a:lnTo>
                  <a:pt x="26" y="73"/>
                </a:lnTo>
                <a:lnTo>
                  <a:pt x="39" y="69"/>
                </a:lnTo>
                <a:lnTo>
                  <a:pt x="50" y="61"/>
                </a:lnTo>
                <a:lnTo>
                  <a:pt x="69" y="49"/>
                </a:lnTo>
                <a:lnTo>
                  <a:pt x="71" y="30"/>
                </a:lnTo>
                <a:lnTo>
                  <a:pt x="72" y="17"/>
                </a:lnTo>
                <a:lnTo>
                  <a:pt x="66" y="6"/>
                </a:lnTo>
                <a:lnTo>
                  <a:pt x="47" y="3"/>
                </a:lnTo>
                <a:close/>
              </a:path>
            </a:pathLst>
          </a:custGeom>
          <a:solidFill>
            <a:schemeClr val="tx1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CH" altLang="it-IT" sz="2400">
              <a:latin typeface="Times New Roman" panose="02020603050405020304" pitchFamily="18" charset="0"/>
            </a:endParaRPr>
          </a:p>
        </p:txBody>
      </p:sp>
      <p:sp>
        <p:nvSpPr>
          <p:cNvPr id="26746" name="Freeform 342">
            <a:extLst>
              <a:ext uri="{FF2B5EF4-FFF2-40B4-BE49-F238E27FC236}">
                <a16:creationId xmlns:a16="http://schemas.microsoft.com/office/drawing/2014/main" id="{E889D0E7-2231-1342-BF51-E903D3DDCBBB}"/>
              </a:ext>
            </a:extLst>
          </p:cNvPr>
          <p:cNvSpPr>
            <a:spLocks/>
          </p:cNvSpPr>
          <p:nvPr/>
        </p:nvSpPr>
        <p:spPr bwMode="auto">
          <a:xfrm rot="-725850">
            <a:off x="2327275" y="1219200"/>
            <a:ext cx="223838" cy="219075"/>
          </a:xfrm>
          <a:custGeom>
            <a:avLst/>
            <a:gdLst>
              <a:gd name="T0" fmla="*/ 211099 w 123"/>
              <a:gd name="T1" fmla="*/ 0 h 118"/>
              <a:gd name="T2" fmla="*/ 149225 w 123"/>
              <a:gd name="T3" fmla="*/ 31562 h 118"/>
              <a:gd name="T4" fmla="*/ 70973 w 123"/>
              <a:gd name="T5" fmla="*/ 107681 h 118"/>
              <a:gd name="T6" fmla="*/ 18198 w 123"/>
              <a:gd name="T7" fmla="*/ 159665 h 118"/>
              <a:gd name="T8" fmla="*/ 0 w 123"/>
              <a:gd name="T9" fmla="*/ 198653 h 118"/>
              <a:gd name="T10" fmla="*/ 10919 w 123"/>
              <a:gd name="T11" fmla="*/ 219075 h 118"/>
              <a:gd name="T12" fmla="*/ 45496 w 123"/>
              <a:gd name="T13" fmla="*/ 209792 h 118"/>
              <a:gd name="T14" fmla="*/ 80072 w 123"/>
              <a:gd name="T15" fmla="*/ 165235 h 118"/>
              <a:gd name="T16" fmla="*/ 112829 w 123"/>
              <a:gd name="T17" fmla="*/ 146669 h 118"/>
              <a:gd name="T18" fmla="*/ 154685 w 123"/>
              <a:gd name="T19" fmla="*/ 120677 h 118"/>
              <a:gd name="T20" fmla="*/ 207460 w 123"/>
              <a:gd name="T21" fmla="*/ 66836 h 118"/>
              <a:gd name="T22" fmla="*/ 223838 w 123"/>
              <a:gd name="T23" fmla="*/ 35275 h 118"/>
              <a:gd name="T24" fmla="*/ 211099 w 123"/>
              <a:gd name="T25" fmla="*/ 0 h 11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3"/>
              <a:gd name="T40" fmla="*/ 0 h 118"/>
              <a:gd name="T41" fmla="*/ 123 w 123"/>
              <a:gd name="T42" fmla="*/ 118 h 11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3" h="118">
                <a:moveTo>
                  <a:pt x="116" y="0"/>
                </a:moveTo>
                <a:lnTo>
                  <a:pt x="82" y="17"/>
                </a:lnTo>
                <a:lnTo>
                  <a:pt x="39" y="58"/>
                </a:lnTo>
                <a:lnTo>
                  <a:pt x="10" y="86"/>
                </a:lnTo>
                <a:lnTo>
                  <a:pt x="0" y="107"/>
                </a:lnTo>
                <a:lnTo>
                  <a:pt x="6" y="118"/>
                </a:lnTo>
                <a:lnTo>
                  <a:pt x="25" y="113"/>
                </a:lnTo>
                <a:lnTo>
                  <a:pt x="44" y="89"/>
                </a:lnTo>
                <a:lnTo>
                  <a:pt x="62" y="79"/>
                </a:lnTo>
                <a:lnTo>
                  <a:pt x="85" y="65"/>
                </a:lnTo>
                <a:lnTo>
                  <a:pt x="114" y="36"/>
                </a:lnTo>
                <a:lnTo>
                  <a:pt x="123" y="19"/>
                </a:lnTo>
                <a:lnTo>
                  <a:pt x="116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CH" altLang="it-IT" sz="2400">
              <a:latin typeface="Times New Roman" panose="02020603050405020304" pitchFamily="18" charset="0"/>
            </a:endParaRPr>
          </a:p>
        </p:txBody>
      </p:sp>
      <p:sp>
        <p:nvSpPr>
          <p:cNvPr id="26747" name="Freeform 343">
            <a:extLst>
              <a:ext uri="{FF2B5EF4-FFF2-40B4-BE49-F238E27FC236}">
                <a16:creationId xmlns:a16="http://schemas.microsoft.com/office/drawing/2014/main" id="{B2B1388A-0ADC-A14A-A9C9-20EF15BD531B}"/>
              </a:ext>
            </a:extLst>
          </p:cNvPr>
          <p:cNvSpPr>
            <a:spLocks/>
          </p:cNvSpPr>
          <p:nvPr/>
        </p:nvSpPr>
        <p:spPr bwMode="auto">
          <a:xfrm>
            <a:off x="1936750" y="2438400"/>
            <a:ext cx="263525" cy="788988"/>
          </a:xfrm>
          <a:custGeom>
            <a:avLst/>
            <a:gdLst>
              <a:gd name="T0" fmla="*/ 57496 w 165"/>
              <a:gd name="T1" fmla="*/ 0 h 497"/>
              <a:gd name="T2" fmla="*/ 25554 w 165"/>
              <a:gd name="T3" fmla="*/ 19050 h 497"/>
              <a:gd name="T4" fmla="*/ 19165 w 165"/>
              <a:gd name="T5" fmla="*/ 76200 h 497"/>
              <a:gd name="T6" fmla="*/ 14374 w 165"/>
              <a:gd name="T7" fmla="*/ 141288 h 497"/>
              <a:gd name="T8" fmla="*/ 6388 w 165"/>
              <a:gd name="T9" fmla="*/ 193675 h 497"/>
              <a:gd name="T10" fmla="*/ 0 w 165"/>
              <a:gd name="T11" fmla="*/ 255588 h 497"/>
              <a:gd name="T12" fmla="*/ 6388 w 165"/>
              <a:gd name="T13" fmla="*/ 342900 h 497"/>
              <a:gd name="T14" fmla="*/ 3194 w 165"/>
              <a:gd name="T15" fmla="*/ 441325 h 497"/>
              <a:gd name="T16" fmla="*/ 3194 w 165"/>
              <a:gd name="T17" fmla="*/ 549275 h 497"/>
              <a:gd name="T18" fmla="*/ 6388 w 165"/>
              <a:gd name="T19" fmla="*/ 628650 h 497"/>
              <a:gd name="T20" fmla="*/ 14374 w 165"/>
              <a:gd name="T21" fmla="*/ 688975 h 497"/>
              <a:gd name="T22" fmla="*/ 25554 w 165"/>
              <a:gd name="T23" fmla="*/ 762000 h 497"/>
              <a:gd name="T24" fmla="*/ 30345 w 165"/>
              <a:gd name="T25" fmla="*/ 788988 h 497"/>
              <a:gd name="T26" fmla="*/ 263525 w 165"/>
              <a:gd name="T27" fmla="*/ 735013 h 497"/>
              <a:gd name="T28" fmla="*/ 249151 w 165"/>
              <a:gd name="T29" fmla="*/ 693738 h 497"/>
              <a:gd name="T30" fmla="*/ 210820 w 165"/>
              <a:gd name="T31" fmla="*/ 650875 h 497"/>
              <a:gd name="T32" fmla="*/ 129367 w 165"/>
              <a:gd name="T33" fmla="*/ 552450 h 497"/>
              <a:gd name="T34" fmla="*/ 91036 w 165"/>
              <a:gd name="T35" fmla="*/ 460375 h 497"/>
              <a:gd name="T36" fmla="*/ 102216 w 165"/>
              <a:gd name="T37" fmla="*/ 339725 h 497"/>
              <a:gd name="T38" fmla="*/ 114993 w 165"/>
              <a:gd name="T39" fmla="*/ 263525 h 497"/>
              <a:gd name="T40" fmla="*/ 110201 w 165"/>
              <a:gd name="T41" fmla="*/ 144463 h 497"/>
              <a:gd name="T42" fmla="*/ 114993 w 165"/>
              <a:gd name="T43" fmla="*/ 68263 h 497"/>
              <a:gd name="T44" fmla="*/ 99022 w 165"/>
              <a:gd name="T45" fmla="*/ 7938 h 497"/>
              <a:gd name="T46" fmla="*/ 57496 w 165"/>
              <a:gd name="T47" fmla="*/ 0 h 497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165"/>
              <a:gd name="T73" fmla="*/ 0 h 497"/>
              <a:gd name="T74" fmla="*/ 165 w 165"/>
              <a:gd name="T75" fmla="*/ 497 h 497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165" h="497">
                <a:moveTo>
                  <a:pt x="36" y="0"/>
                </a:moveTo>
                <a:lnTo>
                  <a:pt x="16" y="12"/>
                </a:lnTo>
                <a:lnTo>
                  <a:pt x="12" y="48"/>
                </a:lnTo>
                <a:lnTo>
                  <a:pt x="9" y="89"/>
                </a:lnTo>
                <a:lnTo>
                  <a:pt x="4" y="122"/>
                </a:lnTo>
                <a:lnTo>
                  <a:pt x="0" y="161"/>
                </a:lnTo>
                <a:lnTo>
                  <a:pt x="4" y="216"/>
                </a:lnTo>
                <a:lnTo>
                  <a:pt x="2" y="278"/>
                </a:lnTo>
                <a:lnTo>
                  <a:pt x="2" y="346"/>
                </a:lnTo>
                <a:lnTo>
                  <a:pt x="4" y="396"/>
                </a:lnTo>
                <a:lnTo>
                  <a:pt x="9" y="434"/>
                </a:lnTo>
                <a:lnTo>
                  <a:pt x="16" y="480"/>
                </a:lnTo>
                <a:lnTo>
                  <a:pt x="19" y="497"/>
                </a:lnTo>
                <a:lnTo>
                  <a:pt x="165" y="463"/>
                </a:lnTo>
                <a:lnTo>
                  <a:pt x="156" y="437"/>
                </a:lnTo>
                <a:lnTo>
                  <a:pt x="132" y="410"/>
                </a:lnTo>
                <a:lnTo>
                  <a:pt x="81" y="348"/>
                </a:lnTo>
                <a:lnTo>
                  <a:pt x="57" y="290"/>
                </a:lnTo>
                <a:lnTo>
                  <a:pt x="64" y="214"/>
                </a:lnTo>
                <a:lnTo>
                  <a:pt x="72" y="166"/>
                </a:lnTo>
                <a:lnTo>
                  <a:pt x="69" y="91"/>
                </a:lnTo>
                <a:lnTo>
                  <a:pt x="72" y="43"/>
                </a:lnTo>
                <a:lnTo>
                  <a:pt x="62" y="5"/>
                </a:lnTo>
                <a:lnTo>
                  <a:pt x="36" y="0"/>
                </a:lnTo>
                <a:close/>
              </a:path>
            </a:pathLst>
          </a:custGeom>
          <a:gradFill rotWithShape="0">
            <a:gsLst>
              <a:gs pos="0">
                <a:srgbClr val="DCC28E"/>
              </a:gs>
              <a:gs pos="50000">
                <a:srgbClr val="FFE1A5"/>
              </a:gs>
              <a:gs pos="100000">
                <a:srgbClr val="DCC28E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CH" altLang="it-IT" sz="2400">
              <a:latin typeface="Times New Roman" panose="02020603050405020304" pitchFamily="18" charset="0"/>
            </a:endParaRPr>
          </a:p>
        </p:txBody>
      </p:sp>
      <p:sp>
        <p:nvSpPr>
          <p:cNvPr id="26748" name="Freeform 344">
            <a:extLst>
              <a:ext uri="{FF2B5EF4-FFF2-40B4-BE49-F238E27FC236}">
                <a16:creationId xmlns:a16="http://schemas.microsoft.com/office/drawing/2014/main" id="{551414AC-4BE6-A045-AA97-14976F8F55A4}"/>
              </a:ext>
            </a:extLst>
          </p:cNvPr>
          <p:cNvSpPr>
            <a:spLocks/>
          </p:cNvSpPr>
          <p:nvPr/>
        </p:nvSpPr>
        <p:spPr bwMode="auto">
          <a:xfrm>
            <a:off x="2011363" y="3135313"/>
            <a:ext cx="112712" cy="80962"/>
          </a:xfrm>
          <a:custGeom>
            <a:avLst/>
            <a:gdLst>
              <a:gd name="T0" fmla="*/ 0 w 70"/>
              <a:gd name="T1" fmla="*/ 80962 h 51"/>
              <a:gd name="T2" fmla="*/ 112712 w 70"/>
              <a:gd name="T3" fmla="*/ 53975 h 51"/>
              <a:gd name="T4" fmla="*/ 85339 w 70"/>
              <a:gd name="T5" fmla="*/ 19050 h 51"/>
              <a:gd name="T6" fmla="*/ 54746 w 70"/>
              <a:gd name="T7" fmla="*/ 0 h 51"/>
              <a:gd name="T8" fmla="*/ 19322 w 70"/>
              <a:gd name="T9" fmla="*/ 11112 h 51"/>
              <a:gd name="T10" fmla="*/ 11271 w 70"/>
              <a:gd name="T11" fmla="*/ 42862 h 51"/>
              <a:gd name="T12" fmla="*/ 0 w 70"/>
              <a:gd name="T13" fmla="*/ 80962 h 5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0"/>
              <a:gd name="T22" fmla="*/ 0 h 51"/>
              <a:gd name="T23" fmla="*/ 70 w 70"/>
              <a:gd name="T24" fmla="*/ 51 h 5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0" h="51">
                <a:moveTo>
                  <a:pt x="0" y="51"/>
                </a:moveTo>
                <a:lnTo>
                  <a:pt x="70" y="34"/>
                </a:lnTo>
                <a:lnTo>
                  <a:pt x="53" y="12"/>
                </a:lnTo>
                <a:lnTo>
                  <a:pt x="34" y="0"/>
                </a:lnTo>
                <a:lnTo>
                  <a:pt x="12" y="7"/>
                </a:lnTo>
                <a:lnTo>
                  <a:pt x="7" y="27"/>
                </a:lnTo>
                <a:lnTo>
                  <a:pt x="0" y="51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CH" altLang="it-IT" sz="2400">
              <a:latin typeface="Times New Roman" panose="02020603050405020304" pitchFamily="18" charset="0"/>
            </a:endParaRPr>
          </a:p>
        </p:txBody>
      </p:sp>
      <p:sp>
        <p:nvSpPr>
          <p:cNvPr id="26749" name="Freeform 345">
            <a:extLst>
              <a:ext uri="{FF2B5EF4-FFF2-40B4-BE49-F238E27FC236}">
                <a16:creationId xmlns:a16="http://schemas.microsoft.com/office/drawing/2014/main" id="{B4134050-BDED-E348-87B5-E5334B3BBFE0}"/>
              </a:ext>
            </a:extLst>
          </p:cNvPr>
          <p:cNvSpPr>
            <a:spLocks/>
          </p:cNvSpPr>
          <p:nvPr/>
        </p:nvSpPr>
        <p:spPr bwMode="auto">
          <a:xfrm>
            <a:off x="4991100" y="0"/>
            <a:ext cx="638175" cy="612775"/>
          </a:xfrm>
          <a:custGeom>
            <a:avLst/>
            <a:gdLst>
              <a:gd name="T0" fmla="*/ 289646 w 401"/>
              <a:gd name="T1" fmla="*/ 171450 h 386"/>
              <a:gd name="T2" fmla="*/ 283280 w 401"/>
              <a:gd name="T3" fmla="*/ 233363 h 386"/>
              <a:gd name="T4" fmla="*/ 332615 w 401"/>
              <a:gd name="T5" fmla="*/ 309562 h 386"/>
              <a:gd name="T6" fmla="*/ 410596 w 401"/>
              <a:gd name="T7" fmla="*/ 414338 h 386"/>
              <a:gd name="T8" fmla="*/ 418554 w 401"/>
              <a:gd name="T9" fmla="*/ 460375 h 386"/>
              <a:gd name="T10" fmla="*/ 415371 w 401"/>
              <a:gd name="T11" fmla="*/ 484188 h 386"/>
              <a:gd name="T12" fmla="*/ 383542 w 401"/>
              <a:gd name="T13" fmla="*/ 512763 h 386"/>
              <a:gd name="T14" fmla="*/ 332615 w 401"/>
              <a:gd name="T15" fmla="*/ 534988 h 386"/>
              <a:gd name="T16" fmla="*/ 240310 w 401"/>
              <a:gd name="T17" fmla="*/ 576263 h 386"/>
              <a:gd name="T18" fmla="*/ 143231 w 401"/>
              <a:gd name="T19" fmla="*/ 612775 h 386"/>
              <a:gd name="T20" fmla="*/ 77981 w 401"/>
              <a:gd name="T21" fmla="*/ 592138 h 386"/>
              <a:gd name="T22" fmla="*/ 41378 w 401"/>
              <a:gd name="T23" fmla="*/ 560388 h 386"/>
              <a:gd name="T24" fmla="*/ 30238 w 401"/>
              <a:gd name="T25" fmla="*/ 525463 h 386"/>
              <a:gd name="T26" fmla="*/ 0 w 401"/>
              <a:gd name="T27" fmla="*/ 457200 h 386"/>
              <a:gd name="T28" fmla="*/ 4774 w 401"/>
              <a:gd name="T29" fmla="*/ 390525 h 386"/>
              <a:gd name="T30" fmla="*/ 38195 w 401"/>
              <a:gd name="T31" fmla="*/ 312737 h 386"/>
              <a:gd name="T32" fmla="*/ 82756 w 401"/>
              <a:gd name="T33" fmla="*/ 246063 h 386"/>
              <a:gd name="T34" fmla="*/ 114585 w 401"/>
              <a:gd name="T35" fmla="*/ 200025 h 386"/>
              <a:gd name="T36" fmla="*/ 183018 w 401"/>
              <a:gd name="T37" fmla="*/ 106363 h 386"/>
              <a:gd name="T38" fmla="*/ 237127 w 401"/>
              <a:gd name="T39" fmla="*/ 60325 h 386"/>
              <a:gd name="T40" fmla="*/ 264182 w 401"/>
              <a:gd name="T41" fmla="*/ 19050 h 386"/>
              <a:gd name="T42" fmla="*/ 307152 w 401"/>
              <a:gd name="T43" fmla="*/ 0 h 386"/>
              <a:gd name="T44" fmla="*/ 638175 w 401"/>
              <a:gd name="T45" fmla="*/ 3175 h 386"/>
              <a:gd name="T46" fmla="*/ 507675 w 401"/>
              <a:gd name="T47" fmla="*/ 26988 h 386"/>
              <a:gd name="T48" fmla="*/ 404231 w 401"/>
              <a:gd name="T49" fmla="*/ 57150 h 386"/>
              <a:gd name="T50" fmla="*/ 327841 w 401"/>
              <a:gd name="T51" fmla="*/ 117475 h 386"/>
              <a:gd name="T52" fmla="*/ 289646 w 401"/>
              <a:gd name="T53" fmla="*/ 171450 h 38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401"/>
              <a:gd name="T82" fmla="*/ 0 h 386"/>
              <a:gd name="T83" fmla="*/ 401 w 401"/>
              <a:gd name="T84" fmla="*/ 386 h 38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401" h="386">
                <a:moveTo>
                  <a:pt x="182" y="108"/>
                </a:moveTo>
                <a:lnTo>
                  <a:pt x="178" y="147"/>
                </a:lnTo>
                <a:lnTo>
                  <a:pt x="209" y="195"/>
                </a:lnTo>
                <a:lnTo>
                  <a:pt x="258" y="261"/>
                </a:lnTo>
                <a:lnTo>
                  <a:pt x="263" y="290"/>
                </a:lnTo>
                <a:lnTo>
                  <a:pt x="261" y="305"/>
                </a:lnTo>
                <a:lnTo>
                  <a:pt x="241" y="323"/>
                </a:lnTo>
                <a:lnTo>
                  <a:pt x="209" y="337"/>
                </a:lnTo>
                <a:lnTo>
                  <a:pt x="151" y="363"/>
                </a:lnTo>
                <a:lnTo>
                  <a:pt x="90" y="386"/>
                </a:lnTo>
                <a:lnTo>
                  <a:pt x="49" y="373"/>
                </a:lnTo>
                <a:lnTo>
                  <a:pt x="26" y="353"/>
                </a:lnTo>
                <a:lnTo>
                  <a:pt x="19" y="331"/>
                </a:lnTo>
                <a:lnTo>
                  <a:pt x="0" y="288"/>
                </a:lnTo>
                <a:lnTo>
                  <a:pt x="3" y="246"/>
                </a:lnTo>
                <a:lnTo>
                  <a:pt x="24" y="197"/>
                </a:lnTo>
                <a:lnTo>
                  <a:pt x="52" y="155"/>
                </a:lnTo>
                <a:lnTo>
                  <a:pt x="72" y="126"/>
                </a:lnTo>
                <a:lnTo>
                  <a:pt x="115" y="67"/>
                </a:lnTo>
                <a:lnTo>
                  <a:pt x="149" y="38"/>
                </a:lnTo>
                <a:lnTo>
                  <a:pt x="166" y="12"/>
                </a:lnTo>
                <a:lnTo>
                  <a:pt x="193" y="0"/>
                </a:lnTo>
                <a:lnTo>
                  <a:pt x="401" y="2"/>
                </a:lnTo>
                <a:lnTo>
                  <a:pt x="319" y="17"/>
                </a:lnTo>
                <a:lnTo>
                  <a:pt x="254" y="36"/>
                </a:lnTo>
                <a:lnTo>
                  <a:pt x="206" y="74"/>
                </a:lnTo>
                <a:lnTo>
                  <a:pt x="182" y="108"/>
                </a:lnTo>
                <a:close/>
              </a:path>
            </a:pathLst>
          </a:custGeom>
          <a:gradFill rotWithShape="0">
            <a:gsLst>
              <a:gs pos="0">
                <a:srgbClr val="DCC28E"/>
              </a:gs>
              <a:gs pos="50000">
                <a:srgbClr val="FFE1A5"/>
              </a:gs>
              <a:gs pos="100000">
                <a:srgbClr val="DCC28E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CH" altLang="it-IT" sz="2400">
              <a:latin typeface="Times New Roman" panose="02020603050405020304" pitchFamily="18" charset="0"/>
            </a:endParaRPr>
          </a:p>
        </p:txBody>
      </p:sp>
      <p:sp>
        <p:nvSpPr>
          <p:cNvPr id="26750" name="Freeform 346">
            <a:extLst>
              <a:ext uri="{FF2B5EF4-FFF2-40B4-BE49-F238E27FC236}">
                <a16:creationId xmlns:a16="http://schemas.microsoft.com/office/drawing/2014/main" id="{405ADD2B-A387-E041-AFA7-57B78B98AE2E}"/>
              </a:ext>
            </a:extLst>
          </p:cNvPr>
          <p:cNvSpPr>
            <a:spLocks/>
          </p:cNvSpPr>
          <p:nvPr/>
        </p:nvSpPr>
        <p:spPr bwMode="auto">
          <a:xfrm rot="9315783" flipH="1">
            <a:off x="5116513" y="271463"/>
            <a:ext cx="165100" cy="219075"/>
          </a:xfrm>
          <a:custGeom>
            <a:avLst/>
            <a:gdLst>
              <a:gd name="T0" fmla="*/ 90777 w 291"/>
              <a:gd name="T1" fmla="*/ 29210 h 210"/>
              <a:gd name="T2" fmla="*/ 61842 w 291"/>
              <a:gd name="T3" fmla="*/ 12519 h 210"/>
              <a:gd name="T4" fmla="*/ 3404 w 291"/>
              <a:gd name="T5" fmla="*/ 45901 h 210"/>
              <a:gd name="T6" fmla="*/ 0 w 291"/>
              <a:gd name="T7" fmla="*/ 65722 h 210"/>
              <a:gd name="T8" fmla="*/ 0 w 291"/>
              <a:gd name="T9" fmla="*/ 118926 h 210"/>
              <a:gd name="T10" fmla="*/ 25531 w 291"/>
              <a:gd name="T11" fmla="*/ 155439 h 210"/>
              <a:gd name="T12" fmla="*/ 47090 w 291"/>
              <a:gd name="T13" fmla="*/ 165871 h 210"/>
              <a:gd name="T14" fmla="*/ 81699 w 291"/>
              <a:gd name="T15" fmla="*/ 208643 h 210"/>
              <a:gd name="T16" fmla="*/ 145243 w 291"/>
              <a:gd name="T17" fmla="*/ 219075 h 210"/>
              <a:gd name="T18" fmla="*/ 161696 w 291"/>
              <a:gd name="T19" fmla="*/ 175260 h 210"/>
              <a:gd name="T20" fmla="*/ 165100 w 291"/>
              <a:gd name="T21" fmla="*/ 79284 h 210"/>
              <a:gd name="T22" fmla="*/ 139569 w 291"/>
              <a:gd name="T23" fmla="*/ 38599 h 210"/>
              <a:gd name="T24" fmla="*/ 110634 w 291"/>
              <a:gd name="T25" fmla="*/ 32340 h 210"/>
              <a:gd name="T26" fmla="*/ 90777 w 291"/>
              <a:gd name="T27" fmla="*/ 29210 h 21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91"/>
              <a:gd name="T43" fmla="*/ 0 h 210"/>
              <a:gd name="T44" fmla="*/ 291 w 291"/>
              <a:gd name="T45" fmla="*/ 210 h 210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91" h="210">
                <a:moveTo>
                  <a:pt x="160" y="28"/>
                </a:moveTo>
                <a:lnTo>
                  <a:pt x="109" y="12"/>
                </a:lnTo>
                <a:cubicBezTo>
                  <a:pt x="83" y="13"/>
                  <a:pt x="6" y="0"/>
                  <a:pt x="6" y="44"/>
                </a:cubicBezTo>
                <a:lnTo>
                  <a:pt x="0" y="63"/>
                </a:lnTo>
                <a:lnTo>
                  <a:pt x="0" y="114"/>
                </a:lnTo>
                <a:lnTo>
                  <a:pt x="45" y="149"/>
                </a:lnTo>
                <a:lnTo>
                  <a:pt x="83" y="159"/>
                </a:lnTo>
                <a:lnTo>
                  <a:pt x="144" y="200"/>
                </a:lnTo>
                <a:lnTo>
                  <a:pt x="256" y="210"/>
                </a:lnTo>
                <a:lnTo>
                  <a:pt x="285" y="168"/>
                </a:lnTo>
                <a:lnTo>
                  <a:pt x="291" y="76"/>
                </a:lnTo>
                <a:lnTo>
                  <a:pt x="246" y="37"/>
                </a:lnTo>
                <a:lnTo>
                  <a:pt x="195" y="31"/>
                </a:lnTo>
                <a:lnTo>
                  <a:pt x="160" y="28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CH" altLang="it-IT" sz="2400">
              <a:latin typeface="Times New Roman" panose="02020603050405020304" pitchFamily="18" charset="0"/>
            </a:endParaRPr>
          </a:p>
        </p:txBody>
      </p:sp>
      <p:sp>
        <p:nvSpPr>
          <p:cNvPr id="26751" name="Freeform 347">
            <a:extLst>
              <a:ext uri="{FF2B5EF4-FFF2-40B4-BE49-F238E27FC236}">
                <a16:creationId xmlns:a16="http://schemas.microsoft.com/office/drawing/2014/main" id="{90989EEA-3FC4-FA45-BEE9-2CFED74CD4ED}"/>
              </a:ext>
            </a:extLst>
          </p:cNvPr>
          <p:cNvSpPr>
            <a:spLocks/>
          </p:cNvSpPr>
          <p:nvPr/>
        </p:nvSpPr>
        <p:spPr bwMode="auto">
          <a:xfrm>
            <a:off x="61913" y="2657475"/>
            <a:ext cx="4478337" cy="1060450"/>
          </a:xfrm>
          <a:custGeom>
            <a:avLst/>
            <a:gdLst>
              <a:gd name="T0" fmla="*/ 4478337 w 2822"/>
              <a:gd name="T1" fmla="*/ 0 h 668"/>
              <a:gd name="T2" fmla="*/ 0 w 2822"/>
              <a:gd name="T3" fmla="*/ 1060450 h 668"/>
              <a:gd name="T4" fmla="*/ 0 60000 65536"/>
              <a:gd name="T5" fmla="*/ 0 60000 65536"/>
              <a:gd name="T6" fmla="*/ 0 w 2822"/>
              <a:gd name="T7" fmla="*/ 0 h 668"/>
              <a:gd name="T8" fmla="*/ 2822 w 2822"/>
              <a:gd name="T9" fmla="*/ 668 h 66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822" h="668">
                <a:moveTo>
                  <a:pt x="2822" y="0"/>
                </a:moveTo>
                <a:lnTo>
                  <a:pt x="0" y="668"/>
                </a:lnTo>
              </a:path>
            </a:pathLst>
          </a:cu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CH" altLang="it-IT" sz="2400">
              <a:latin typeface="Times New Roman" panose="02020603050405020304" pitchFamily="18" charset="0"/>
            </a:endParaRPr>
          </a:p>
        </p:txBody>
      </p:sp>
      <p:sp>
        <p:nvSpPr>
          <p:cNvPr id="26752" name="Freeform 348">
            <a:extLst>
              <a:ext uri="{FF2B5EF4-FFF2-40B4-BE49-F238E27FC236}">
                <a16:creationId xmlns:a16="http://schemas.microsoft.com/office/drawing/2014/main" id="{83EB0FF1-1886-994B-8363-6CCB4FB1E580}"/>
              </a:ext>
            </a:extLst>
          </p:cNvPr>
          <p:cNvSpPr>
            <a:spLocks/>
          </p:cNvSpPr>
          <p:nvPr/>
        </p:nvSpPr>
        <p:spPr bwMode="auto">
          <a:xfrm>
            <a:off x="3573463" y="3760788"/>
            <a:ext cx="479425" cy="636587"/>
          </a:xfrm>
          <a:custGeom>
            <a:avLst/>
            <a:gdLst>
              <a:gd name="T0" fmla="*/ 311150 w 302"/>
              <a:gd name="T1" fmla="*/ 0 h 401"/>
              <a:gd name="T2" fmla="*/ 427038 w 302"/>
              <a:gd name="T3" fmla="*/ 312737 h 401"/>
              <a:gd name="T4" fmla="*/ 0 w 302"/>
              <a:gd name="T5" fmla="*/ 636587 h 401"/>
              <a:gd name="T6" fmla="*/ 0 60000 65536"/>
              <a:gd name="T7" fmla="*/ 0 60000 65536"/>
              <a:gd name="T8" fmla="*/ 0 60000 65536"/>
              <a:gd name="T9" fmla="*/ 0 w 302"/>
              <a:gd name="T10" fmla="*/ 0 h 401"/>
              <a:gd name="T11" fmla="*/ 302 w 302"/>
              <a:gd name="T12" fmla="*/ 401 h 40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2" h="401">
                <a:moveTo>
                  <a:pt x="196" y="0"/>
                </a:moveTo>
                <a:cubicBezTo>
                  <a:pt x="208" y="33"/>
                  <a:pt x="302" y="130"/>
                  <a:pt x="269" y="197"/>
                </a:cubicBezTo>
                <a:cubicBezTo>
                  <a:pt x="236" y="264"/>
                  <a:pt x="56" y="359"/>
                  <a:pt x="0" y="401"/>
                </a:cubicBez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CH" altLang="it-IT" sz="2400">
              <a:latin typeface="Times New Roman" panose="02020603050405020304" pitchFamily="18" charset="0"/>
            </a:endParaRPr>
          </a:p>
        </p:txBody>
      </p:sp>
      <p:sp>
        <p:nvSpPr>
          <p:cNvPr id="26753" name="Freeform 349">
            <a:extLst>
              <a:ext uri="{FF2B5EF4-FFF2-40B4-BE49-F238E27FC236}">
                <a16:creationId xmlns:a16="http://schemas.microsoft.com/office/drawing/2014/main" id="{BCE968C2-7FBF-A94F-8775-3A239882AB91}"/>
              </a:ext>
            </a:extLst>
          </p:cNvPr>
          <p:cNvSpPr>
            <a:spLocks/>
          </p:cNvSpPr>
          <p:nvPr/>
        </p:nvSpPr>
        <p:spPr bwMode="auto">
          <a:xfrm rot="-206989">
            <a:off x="1636713" y="1481138"/>
            <a:ext cx="477837" cy="681037"/>
          </a:xfrm>
          <a:custGeom>
            <a:avLst/>
            <a:gdLst>
              <a:gd name="T0" fmla="*/ 111862 w 739"/>
              <a:gd name="T1" fmla="*/ 80840 h 893"/>
              <a:gd name="T2" fmla="*/ 78885 w 739"/>
              <a:gd name="T3" fmla="*/ 124310 h 893"/>
              <a:gd name="T4" fmla="*/ 53668 w 739"/>
              <a:gd name="T5" fmla="*/ 170831 h 893"/>
              <a:gd name="T6" fmla="*/ 37503 w 739"/>
              <a:gd name="T7" fmla="*/ 231842 h 893"/>
              <a:gd name="T8" fmla="*/ 34916 w 739"/>
              <a:gd name="T9" fmla="*/ 327172 h 893"/>
              <a:gd name="T10" fmla="*/ 0 w 739"/>
              <a:gd name="T11" fmla="*/ 400386 h 893"/>
              <a:gd name="T12" fmla="*/ 0 w 739"/>
              <a:gd name="T13" fmla="*/ 500292 h 893"/>
              <a:gd name="T14" fmla="*/ 39443 w 739"/>
              <a:gd name="T15" fmla="*/ 612399 h 893"/>
              <a:gd name="T16" fmla="*/ 101516 w 739"/>
              <a:gd name="T17" fmla="*/ 658920 h 893"/>
              <a:gd name="T18" fmla="*/ 186221 w 739"/>
              <a:gd name="T19" fmla="*/ 681037 h 893"/>
              <a:gd name="T20" fmla="*/ 289677 w 739"/>
              <a:gd name="T21" fmla="*/ 681037 h 893"/>
              <a:gd name="T22" fmla="*/ 353690 w 739"/>
              <a:gd name="T23" fmla="*/ 658920 h 893"/>
              <a:gd name="T24" fmla="*/ 417703 w 739"/>
              <a:gd name="T25" fmla="*/ 595621 h 893"/>
              <a:gd name="T26" fmla="*/ 451326 w 739"/>
              <a:gd name="T27" fmla="*/ 520120 h 893"/>
              <a:gd name="T28" fmla="*/ 461672 w 739"/>
              <a:gd name="T29" fmla="*/ 463685 h 893"/>
              <a:gd name="T30" fmla="*/ 475897 w 739"/>
              <a:gd name="T31" fmla="*/ 398098 h 893"/>
              <a:gd name="T32" fmla="*/ 477837 w 739"/>
              <a:gd name="T33" fmla="*/ 321834 h 893"/>
              <a:gd name="T34" fmla="*/ 467491 w 739"/>
              <a:gd name="T35" fmla="*/ 231842 h 893"/>
              <a:gd name="T36" fmla="*/ 442921 w 739"/>
              <a:gd name="T37" fmla="*/ 163205 h 893"/>
              <a:gd name="T38" fmla="*/ 407358 w 739"/>
              <a:gd name="T39" fmla="*/ 122022 h 893"/>
              <a:gd name="T40" fmla="*/ 374381 w 739"/>
              <a:gd name="T41" fmla="*/ 70925 h 893"/>
              <a:gd name="T42" fmla="*/ 308428 w 739"/>
              <a:gd name="T43" fmla="*/ 9914 h 893"/>
              <a:gd name="T44" fmla="*/ 270925 w 739"/>
              <a:gd name="T45" fmla="*/ 0 h 893"/>
              <a:gd name="T46" fmla="*/ 225663 w 739"/>
              <a:gd name="T47" fmla="*/ 2288 h 893"/>
              <a:gd name="T48" fmla="*/ 186221 w 739"/>
              <a:gd name="T49" fmla="*/ 16778 h 893"/>
              <a:gd name="T50" fmla="*/ 151304 w 739"/>
              <a:gd name="T51" fmla="*/ 41183 h 893"/>
              <a:gd name="T52" fmla="*/ 111862 w 739"/>
              <a:gd name="T53" fmla="*/ 80840 h 89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739"/>
              <a:gd name="T82" fmla="*/ 0 h 893"/>
              <a:gd name="T83" fmla="*/ 739 w 739"/>
              <a:gd name="T84" fmla="*/ 893 h 893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739" h="893">
                <a:moveTo>
                  <a:pt x="173" y="106"/>
                </a:moveTo>
                <a:lnTo>
                  <a:pt x="122" y="163"/>
                </a:lnTo>
                <a:lnTo>
                  <a:pt x="83" y="224"/>
                </a:lnTo>
                <a:lnTo>
                  <a:pt x="58" y="304"/>
                </a:lnTo>
                <a:lnTo>
                  <a:pt x="54" y="429"/>
                </a:lnTo>
                <a:lnTo>
                  <a:pt x="0" y="525"/>
                </a:lnTo>
                <a:lnTo>
                  <a:pt x="0" y="656"/>
                </a:lnTo>
                <a:lnTo>
                  <a:pt x="61" y="803"/>
                </a:lnTo>
                <a:lnTo>
                  <a:pt x="157" y="864"/>
                </a:lnTo>
                <a:lnTo>
                  <a:pt x="288" y="893"/>
                </a:lnTo>
                <a:lnTo>
                  <a:pt x="448" y="893"/>
                </a:lnTo>
                <a:lnTo>
                  <a:pt x="547" y="864"/>
                </a:lnTo>
                <a:lnTo>
                  <a:pt x="646" y="781"/>
                </a:lnTo>
                <a:lnTo>
                  <a:pt x="698" y="682"/>
                </a:lnTo>
                <a:lnTo>
                  <a:pt x="714" y="608"/>
                </a:lnTo>
                <a:lnTo>
                  <a:pt x="736" y="522"/>
                </a:lnTo>
                <a:lnTo>
                  <a:pt x="739" y="422"/>
                </a:lnTo>
                <a:lnTo>
                  <a:pt x="723" y="304"/>
                </a:lnTo>
                <a:lnTo>
                  <a:pt x="685" y="214"/>
                </a:lnTo>
                <a:lnTo>
                  <a:pt x="630" y="160"/>
                </a:lnTo>
                <a:lnTo>
                  <a:pt x="579" y="93"/>
                </a:lnTo>
                <a:lnTo>
                  <a:pt x="477" y="13"/>
                </a:lnTo>
                <a:lnTo>
                  <a:pt x="419" y="0"/>
                </a:lnTo>
                <a:lnTo>
                  <a:pt x="349" y="3"/>
                </a:lnTo>
                <a:lnTo>
                  <a:pt x="288" y="22"/>
                </a:lnTo>
                <a:lnTo>
                  <a:pt x="234" y="54"/>
                </a:lnTo>
                <a:lnTo>
                  <a:pt x="173" y="106"/>
                </a:lnTo>
                <a:close/>
              </a:path>
            </a:pathLst>
          </a:custGeom>
          <a:gradFill rotWithShape="0">
            <a:gsLst>
              <a:gs pos="0">
                <a:srgbClr val="763535"/>
              </a:gs>
              <a:gs pos="50000">
                <a:srgbClr val="FF7373"/>
              </a:gs>
              <a:gs pos="100000">
                <a:srgbClr val="763535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CH" altLang="it-IT" sz="2400">
              <a:latin typeface="Times New Roman" panose="02020603050405020304" pitchFamily="18" charset="0"/>
            </a:endParaRPr>
          </a:p>
        </p:txBody>
      </p:sp>
      <p:sp>
        <p:nvSpPr>
          <p:cNvPr id="26754" name="Freeform 350">
            <a:extLst>
              <a:ext uri="{FF2B5EF4-FFF2-40B4-BE49-F238E27FC236}">
                <a16:creationId xmlns:a16="http://schemas.microsoft.com/office/drawing/2014/main" id="{D45A2739-10EE-2D41-9DC4-F8D6EDB548DB}"/>
              </a:ext>
            </a:extLst>
          </p:cNvPr>
          <p:cNvSpPr>
            <a:spLocks/>
          </p:cNvSpPr>
          <p:nvPr/>
        </p:nvSpPr>
        <p:spPr bwMode="auto">
          <a:xfrm rot="-206989">
            <a:off x="1654175" y="1616075"/>
            <a:ext cx="446088" cy="522288"/>
          </a:xfrm>
          <a:custGeom>
            <a:avLst/>
            <a:gdLst>
              <a:gd name="T0" fmla="*/ 72304 w 691"/>
              <a:gd name="T1" fmla="*/ 29867 h 682"/>
              <a:gd name="T2" fmla="*/ 43253 w 691"/>
              <a:gd name="T3" fmla="*/ 75816 h 682"/>
              <a:gd name="T4" fmla="*/ 39380 w 691"/>
              <a:gd name="T5" fmla="*/ 124828 h 682"/>
              <a:gd name="T6" fmla="*/ 37443 w 691"/>
              <a:gd name="T7" fmla="*/ 196049 h 682"/>
              <a:gd name="T8" fmla="*/ 16785 w 691"/>
              <a:gd name="T9" fmla="*/ 228214 h 682"/>
              <a:gd name="T10" fmla="*/ 4519 w 691"/>
              <a:gd name="T11" fmla="*/ 271865 h 682"/>
              <a:gd name="T12" fmla="*/ 0 w 691"/>
              <a:gd name="T13" fmla="*/ 326239 h 682"/>
              <a:gd name="T14" fmla="*/ 18721 w 691"/>
              <a:gd name="T15" fmla="*/ 406649 h 682"/>
              <a:gd name="T16" fmla="*/ 45835 w 691"/>
              <a:gd name="T17" fmla="*/ 461023 h 682"/>
              <a:gd name="T18" fmla="*/ 89088 w 691"/>
              <a:gd name="T19" fmla="*/ 495484 h 682"/>
              <a:gd name="T20" fmla="*/ 132342 w 691"/>
              <a:gd name="T21" fmla="*/ 507737 h 682"/>
              <a:gd name="T22" fmla="*/ 211101 w 691"/>
              <a:gd name="T23" fmla="*/ 522288 h 682"/>
              <a:gd name="T24" fmla="*/ 287278 w 691"/>
              <a:gd name="T25" fmla="*/ 512332 h 682"/>
              <a:gd name="T26" fmla="*/ 342797 w 691"/>
              <a:gd name="T27" fmla="*/ 487826 h 682"/>
              <a:gd name="T28" fmla="*/ 402835 w 691"/>
              <a:gd name="T29" fmla="*/ 428858 h 682"/>
              <a:gd name="T30" fmla="*/ 425430 w 691"/>
              <a:gd name="T31" fmla="*/ 350745 h 682"/>
              <a:gd name="T32" fmla="*/ 438341 w 691"/>
              <a:gd name="T33" fmla="*/ 289479 h 682"/>
              <a:gd name="T34" fmla="*/ 446088 w 691"/>
              <a:gd name="T35" fmla="*/ 203708 h 682"/>
              <a:gd name="T36" fmla="*/ 440278 w 691"/>
              <a:gd name="T37" fmla="*/ 140145 h 682"/>
              <a:gd name="T38" fmla="*/ 428012 w 691"/>
              <a:gd name="T39" fmla="*/ 85772 h 682"/>
              <a:gd name="T40" fmla="*/ 409291 w 691"/>
              <a:gd name="T41" fmla="*/ 51310 h 682"/>
              <a:gd name="T42" fmla="*/ 366038 w 691"/>
              <a:gd name="T43" fmla="*/ 29867 h 682"/>
              <a:gd name="T44" fmla="*/ 322139 w 691"/>
              <a:gd name="T45" fmla="*/ 5361 h 682"/>
              <a:gd name="T46" fmla="*/ 227240 w 691"/>
              <a:gd name="T47" fmla="*/ 0 h 682"/>
              <a:gd name="T48" fmla="*/ 169785 w 691"/>
              <a:gd name="T49" fmla="*/ 0 h 682"/>
              <a:gd name="T50" fmla="*/ 120076 w 691"/>
              <a:gd name="T51" fmla="*/ 5361 h 682"/>
              <a:gd name="T52" fmla="*/ 72304 w 691"/>
              <a:gd name="T53" fmla="*/ 29867 h 682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691"/>
              <a:gd name="T82" fmla="*/ 0 h 682"/>
              <a:gd name="T83" fmla="*/ 691 w 691"/>
              <a:gd name="T84" fmla="*/ 682 h 682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691" h="682">
                <a:moveTo>
                  <a:pt x="112" y="39"/>
                </a:moveTo>
                <a:lnTo>
                  <a:pt x="67" y="99"/>
                </a:lnTo>
                <a:lnTo>
                  <a:pt x="61" y="163"/>
                </a:lnTo>
                <a:lnTo>
                  <a:pt x="58" y="256"/>
                </a:lnTo>
                <a:lnTo>
                  <a:pt x="26" y="298"/>
                </a:lnTo>
                <a:lnTo>
                  <a:pt x="7" y="355"/>
                </a:lnTo>
                <a:lnTo>
                  <a:pt x="0" y="426"/>
                </a:lnTo>
                <a:lnTo>
                  <a:pt x="29" y="531"/>
                </a:lnTo>
                <a:lnTo>
                  <a:pt x="71" y="602"/>
                </a:lnTo>
                <a:lnTo>
                  <a:pt x="138" y="647"/>
                </a:lnTo>
                <a:lnTo>
                  <a:pt x="205" y="663"/>
                </a:lnTo>
                <a:lnTo>
                  <a:pt x="327" y="682"/>
                </a:lnTo>
                <a:lnTo>
                  <a:pt x="445" y="669"/>
                </a:lnTo>
                <a:lnTo>
                  <a:pt x="531" y="637"/>
                </a:lnTo>
                <a:lnTo>
                  <a:pt x="624" y="560"/>
                </a:lnTo>
                <a:lnTo>
                  <a:pt x="659" y="458"/>
                </a:lnTo>
                <a:lnTo>
                  <a:pt x="679" y="378"/>
                </a:lnTo>
                <a:lnTo>
                  <a:pt x="691" y="266"/>
                </a:lnTo>
                <a:lnTo>
                  <a:pt x="682" y="183"/>
                </a:lnTo>
                <a:lnTo>
                  <a:pt x="663" y="112"/>
                </a:lnTo>
                <a:lnTo>
                  <a:pt x="634" y="67"/>
                </a:lnTo>
                <a:lnTo>
                  <a:pt x="567" y="39"/>
                </a:lnTo>
                <a:lnTo>
                  <a:pt x="499" y="7"/>
                </a:lnTo>
                <a:lnTo>
                  <a:pt x="352" y="0"/>
                </a:lnTo>
                <a:lnTo>
                  <a:pt x="263" y="0"/>
                </a:lnTo>
                <a:lnTo>
                  <a:pt x="186" y="7"/>
                </a:lnTo>
                <a:lnTo>
                  <a:pt x="112" y="39"/>
                </a:lnTo>
                <a:close/>
              </a:path>
            </a:pathLst>
          </a:custGeom>
          <a:gradFill rotWithShape="0">
            <a:gsLst>
              <a:gs pos="0">
                <a:srgbClr val="FFFF99"/>
              </a:gs>
              <a:gs pos="50000">
                <a:srgbClr val="FFFFDD"/>
              </a:gs>
              <a:gs pos="100000">
                <a:srgbClr val="FFFF99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CH" altLang="it-IT" sz="2400">
              <a:latin typeface="Times New Roman" panose="02020603050405020304" pitchFamily="18" charset="0"/>
            </a:endParaRPr>
          </a:p>
        </p:txBody>
      </p:sp>
      <p:grpSp>
        <p:nvGrpSpPr>
          <p:cNvPr id="26755" name="Group 351">
            <a:extLst>
              <a:ext uri="{FF2B5EF4-FFF2-40B4-BE49-F238E27FC236}">
                <a16:creationId xmlns:a16="http://schemas.microsoft.com/office/drawing/2014/main" id="{E8C21869-8881-3C47-9B73-71C6A8B4DEEE}"/>
              </a:ext>
            </a:extLst>
          </p:cNvPr>
          <p:cNvGrpSpPr>
            <a:grpSpLocks/>
          </p:cNvGrpSpPr>
          <p:nvPr/>
        </p:nvGrpSpPr>
        <p:grpSpPr bwMode="auto">
          <a:xfrm rot="-206989">
            <a:off x="1738313" y="1706563"/>
            <a:ext cx="225425" cy="388937"/>
            <a:chOff x="1396" y="2084"/>
            <a:chExt cx="141" cy="243"/>
          </a:xfrm>
        </p:grpSpPr>
        <p:sp>
          <p:nvSpPr>
            <p:cNvPr id="26773" name="Freeform 352">
              <a:extLst>
                <a:ext uri="{FF2B5EF4-FFF2-40B4-BE49-F238E27FC236}">
                  <a16:creationId xmlns:a16="http://schemas.microsoft.com/office/drawing/2014/main" id="{D625C392-2E78-5F45-8FF1-3CEBD02B5EBB}"/>
                </a:ext>
              </a:extLst>
            </p:cNvPr>
            <p:cNvSpPr>
              <a:spLocks/>
            </p:cNvSpPr>
            <p:nvPr/>
          </p:nvSpPr>
          <p:spPr bwMode="auto">
            <a:xfrm rot="2657419">
              <a:off x="1396" y="2084"/>
              <a:ext cx="141" cy="243"/>
            </a:xfrm>
            <a:custGeom>
              <a:avLst/>
              <a:gdLst>
                <a:gd name="T0" fmla="*/ 59 w 425"/>
                <a:gd name="T1" fmla="*/ 3 h 553"/>
                <a:gd name="T2" fmla="*/ 31 w 425"/>
                <a:gd name="T3" fmla="*/ 15 h 553"/>
                <a:gd name="T4" fmla="*/ 18 w 425"/>
                <a:gd name="T5" fmla="*/ 31 h 553"/>
                <a:gd name="T6" fmla="*/ 3 w 425"/>
                <a:gd name="T7" fmla="*/ 77 h 553"/>
                <a:gd name="T8" fmla="*/ 0 w 425"/>
                <a:gd name="T9" fmla="*/ 112 h 553"/>
                <a:gd name="T10" fmla="*/ 4 w 425"/>
                <a:gd name="T11" fmla="*/ 148 h 553"/>
                <a:gd name="T12" fmla="*/ 14 w 425"/>
                <a:gd name="T13" fmla="*/ 190 h 553"/>
                <a:gd name="T14" fmla="*/ 29 w 425"/>
                <a:gd name="T15" fmla="*/ 222 h 553"/>
                <a:gd name="T16" fmla="*/ 54 w 425"/>
                <a:gd name="T17" fmla="*/ 237 h 553"/>
                <a:gd name="T18" fmla="*/ 73 w 425"/>
                <a:gd name="T19" fmla="*/ 243 h 553"/>
                <a:gd name="T20" fmla="*/ 95 w 425"/>
                <a:gd name="T21" fmla="*/ 243 h 553"/>
                <a:gd name="T22" fmla="*/ 121 w 425"/>
                <a:gd name="T23" fmla="*/ 228 h 553"/>
                <a:gd name="T24" fmla="*/ 138 w 425"/>
                <a:gd name="T25" fmla="*/ 194 h 553"/>
                <a:gd name="T26" fmla="*/ 141 w 425"/>
                <a:gd name="T27" fmla="*/ 164 h 553"/>
                <a:gd name="T28" fmla="*/ 134 w 425"/>
                <a:gd name="T29" fmla="*/ 123 h 553"/>
                <a:gd name="T30" fmla="*/ 128 w 425"/>
                <a:gd name="T31" fmla="*/ 84 h 553"/>
                <a:gd name="T32" fmla="*/ 123 w 425"/>
                <a:gd name="T33" fmla="*/ 58 h 553"/>
                <a:gd name="T34" fmla="*/ 116 w 425"/>
                <a:gd name="T35" fmla="*/ 29 h 553"/>
                <a:gd name="T36" fmla="*/ 98 w 425"/>
                <a:gd name="T37" fmla="*/ 4 h 553"/>
                <a:gd name="T38" fmla="*/ 77 w 425"/>
                <a:gd name="T39" fmla="*/ 0 h 553"/>
                <a:gd name="T40" fmla="*/ 59 w 425"/>
                <a:gd name="T41" fmla="*/ 3 h 55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25"/>
                <a:gd name="T64" fmla="*/ 0 h 553"/>
                <a:gd name="T65" fmla="*/ 425 w 425"/>
                <a:gd name="T66" fmla="*/ 553 h 55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25" h="553">
                  <a:moveTo>
                    <a:pt x="179" y="6"/>
                  </a:moveTo>
                  <a:lnTo>
                    <a:pt x="93" y="35"/>
                  </a:lnTo>
                  <a:lnTo>
                    <a:pt x="54" y="70"/>
                  </a:lnTo>
                  <a:lnTo>
                    <a:pt x="9" y="176"/>
                  </a:lnTo>
                  <a:lnTo>
                    <a:pt x="0" y="256"/>
                  </a:lnTo>
                  <a:lnTo>
                    <a:pt x="13" y="336"/>
                  </a:lnTo>
                  <a:lnTo>
                    <a:pt x="41" y="432"/>
                  </a:lnTo>
                  <a:lnTo>
                    <a:pt x="86" y="505"/>
                  </a:lnTo>
                  <a:lnTo>
                    <a:pt x="163" y="540"/>
                  </a:lnTo>
                  <a:lnTo>
                    <a:pt x="221" y="553"/>
                  </a:lnTo>
                  <a:lnTo>
                    <a:pt x="285" y="553"/>
                  </a:lnTo>
                  <a:lnTo>
                    <a:pt x="365" y="518"/>
                  </a:lnTo>
                  <a:lnTo>
                    <a:pt x="416" y="441"/>
                  </a:lnTo>
                  <a:lnTo>
                    <a:pt x="425" y="374"/>
                  </a:lnTo>
                  <a:lnTo>
                    <a:pt x="403" y="281"/>
                  </a:lnTo>
                  <a:lnTo>
                    <a:pt x="387" y="192"/>
                  </a:lnTo>
                  <a:lnTo>
                    <a:pt x="371" y="131"/>
                  </a:lnTo>
                  <a:lnTo>
                    <a:pt x="349" y="67"/>
                  </a:lnTo>
                  <a:lnTo>
                    <a:pt x="294" y="9"/>
                  </a:lnTo>
                  <a:lnTo>
                    <a:pt x="233" y="0"/>
                  </a:lnTo>
                  <a:lnTo>
                    <a:pt x="179" y="6"/>
                  </a:lnTo>
                  <a:close/>
                </a:path>
              </a:pathLst>
            </a:custGeom>
            <a:gradFill rotWithShape="0">
              <a:gsLst>
                <a:gs pos="0">
                  <a:srgbClr val="761800"/>
                </a:gs>
                <a:gs pos="50000">
                  <a:srgbClr val="FF3300"/>
                </a:gs>
                <a:gs pos="100000">
                  <a:srgbClr val="761800"/>
                </a:gs>
              </a:gsLst>
              <a:lin ang="189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CH" altLang="it-IT" sz="2400">
                <a:latin typeface="Times New Roman" panose="02020603050405020304" pitchFamily="18" charset="0"/>
              </a:endParaRPr>
            </a:p>
          </p:txBody>
        </p:sp>
        <p:sp>
          <p:nvSpPr>
            <p:cNvPr id="26774" name="Freeform 353">
              <a:extLst>
                <a:ext uri="{FF2B5EF4-FFF2-40B4-BE49-F238E27FC236}">
                  <a16:creationId xmlns:a16="http://schemas.microsoft.com/office/drawing/2014/main" id="{12235520-7F18-2F4B-BAC2-ACEC59D1E9F6}"/>
                </a:ext>
              </a:extLst>
            </p:cNvPr>
            <p:cNvSpPr>
              <a:spLocks/>
            </p:cNvSpPr>
            <p:nvPr/>
          </p:nvSpPr>
          <p:spPr bwMode="auto">
            <a:xfrm rot="2657419">
              <a:off x="1449" y="2119"/>
              <a:ext cx="62" cy="190"/>
            </a:xfrm>
            <a:custGeom>
              <a:avLst/>
              <a:gdLst>
                <a:gd name="T0" fmla="*/ 28 w 157"/>
                <a:gd name="T1" fmla="*/ 1 h 384"/>
                <a:gd name="T2" fmla="*/ 9 w 157"/>
                <a:gd name="T3" fmla="*/ 0 h 384"/>
                <a:gd name="T4" fmla="*/ 4 w 157"/>
                <a:gd name="T5" fmla="*/ 9 h 384"/>
                <a:gd name="T6" fmla="*/ 2 w 157"/>
                <a:gd name="T7" fmla="*/ 25 h 384"/>
                <a:gd name="T8" fmla="*/ 0 w 157"/>
                <a:gd name="T9" fmla="*/ 54 h 384"/>
                <a:gd name="T10" fmla="*/ 3 w 157"/>
                <a:gd name="T11" fmla="*/ 89 h 384"/>
                <a:gd name="T12" fmla="*/ 9 w 157"/>
                <a:gd name="T13" fmla="*/ 127 h 384"/>
                <a:gd name="T14" fmla="*/ 19 w 157"/>
                <a:gd name="T15" fmla="*/ 152 h 384"/>
                <a:gd name="T16" fmla="*/ 37 w 157"/>
                <a:gd name="T17" fmla="*/ 174 h 384"/>
                <a:gd name="T18" fmla="*/ 52 w 157"/>
                <a:gd name="T19" fmla="*/ 190 h 384"/>
                <a:gd name="T20" fmla="*/ 62 w 157"/>
                <a:gd name="T21" fmla="*/ 162 h 384"/>
                <a:gd name="T22" fmla="*/ 56 w 157"/>
                <a:gd name="T23" fmla="*/ 127 h 384"/>
                <a:gd name="T24" fmla="*/ 46 w 157"/>
                <a:gd name="T25" fmla="*/ 87 h 384"/>
                <a:gd name="T26" fmla="*/ 39 w 157"/>
                <a:gd name="T27" fmla="*/ 55 h 384"/>
                <a:gd name="T28" fmla="*/ 37 w 157"/>
                <a:gd name="T29" fmla="*/ 24 h 384"/>
                <a:gd name="T30" fmla="*/ 28 w 157"/>
                <a:gd name="T31" fmla="*/ 1 h 3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57"/>
                <a:gd name="T49" fmla="*/ 0 h 384"/>
                <a:gd name="T50" fmla="*/ 157 w 157"/>
                <a:gd name="T51" fmla="*/ 384 h 3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57" h="384">
                  <a:moveTo>
                    <a:pt x="71" y="3"/>
                  </a:moveTo>
                  <a:lnTo>
                    <a:pt x="23" y="0"/>
                  </a:lnTo>
                  <a:lnTo>
                    <a:pt x="10" y="19"/>
                  </a:lnTo>
                  <a:lnTo>
                    <a:pt x="4" y="51"/>
                  </a:lnTo>
                  <a:lnTo>
                    <a:pt x="0" y="109"/>
                  </a:lnTo>
                  <a:lnTo>
                    <a:pt x="7" y="179"/>
                  </a:lnTo>
                  <a:lnTo>
                    <a:pt x="23" y="256"/>
                  </a:lnTo>
                  <a:lnTo>
                    <a:pt x="48" y="307"/>
                  </a:lnTo>
                  <a:lnTo>
                    <a:pt x="93" y="352"/>
                  </a:lnTo>
                  <a:lnTo>
                    <a:pt x="132" y="384"/>
                  </a:lnTo>
                  <a:lnTo>
                    <a:pt x="157" y="327"/>
                  </a:lnTo>
                  <a:lnTo>
                    <a:pt x="141" y="256"/>
                  </a:lnTo>
                  <a:lnTo>
                    <a:pt x="116" y="176"/>
                  </a:lnTo>
                  <a:lnTo>
                    <a:pt x="100" y="112"/>
                  </a:lnTo>
                  <a:lnTo>
                    <a:pt x="93" y="48"/>
                  </a:lnTo>
                  <a:lnTo>
                    <a:pt x="71" y="3"/>
                  </a:lnTo>
                  <a:close/>
                </a:path>
              </a:pathLst>
            </a:custGeom>
            <a:gradFill rotWithShape="0">
              <a:gsLst>
                <a:gs pos="0">
                  <a:srgbClr val="FFCEC2"/>
                </a:gs>
                <a:gs pos="100000">
                  <a:srgbClr val="FF33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CH" altLang="it-IT" sz="2400">
                <a:latin typeface="Times New Roman" panose="02020603050405020304" pitchFamily="18" charset="0"/>
              </a:endParaRPr>
            </a:p>
          </p:txBody>
        </p:sp>
        <p:sp>
          <p:nvSpPr>
            <p:cNvPr id="26775" name="Freeform 354">
              <a:extLst>
                <a:ext uri="{FF2B5EF4-FFF2-40B4-BE49-F238E27FC236}">
                  <a16:creationId xmlns:a16="http://schemas.microsoft.com/office/drawing/2014/main" id="{C7CA6247-6C46-9C4A-8924-68C3B5A061FE}"/>
                </a:ext>
              </a:extLst>
            </p:cNvPr>
            <p:cNvSpPr>
              <a:spLocks/>
            </p:cNvSpPr>
            <p:nvPr/>
          </p:nvSpPr>
          <p:spPr bwMode="auto">
            <a:xfrm rot="2657419">
              <a:off x="1454" y="2123"/>
              <a:ext cx="57" cy="176"/>
            </a:xfrm>
            <a:custGeom>
              <a:avLst/>
              <a:gdLst>
                <a:gd name="T0" fmla="*/ 28 w 144"/>
                <a:gd name="T1" fmla="*/ 6 h 355"/>
                <a:gd name="T2" fmla="*/ 21 w 144"/>
                <a:gd name="T3" fmla="*/ 0 h 355"/>
                <a:gd name="T4" fmla="*/ 5 w 144"/>
                <a:gd name="T5" fmla="*/ 6 h 355"/>
                <a:gd name="T6" fmla="*/ 0 w 144"/>
                <a:gd name="T7" fmla="*/ 24 h 355"/>
                <a:gd name="T8" fmla="*/ 2 w 144"/>
                <a:gd name="T9" fmla="*/ 44 h 355"/>
                <a:gd name="T10" fmla="*/ 4 w 144"/>
                <a:gd name="T11" fmla="*/ 61 h 355"/>
                <a:gd name="T12" fmla="*/ 8 w 144"/>
                <a:gd name="T13" fmla="*/ 82 h 355"/>
                <a:gd name="T14" fmla="*/ 8 w 144"/>
                <a:gd name="T15" fmla="*/ 114 h 355"/>
                <a:gd name="T16" fmla="*/ 10 w 144"/>
                <a:gd name="T17" fmla="*/ 143 h 355"/>
                <a:gd name="T18" fmla="*/ 27 w 144"/>
                <a:gd name="T19" fmla="*/ 167 h 355"/>
                <a:gd name="T20" fmla="*/ 43 w 144"/>
                <a:gd name="T21" fmla="*/ 176 h 355"/>
                <a:gd name="T22" fmla="*/ 54 w 144"/>
                <a:gd name="T23" fmla="*/ 173 h 355"/>
                <a:gd name="T24" fmla="*/ 57 w 144"/>
                <a:gd name="T25" fmla="*/ 151 h 35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44"/>
                <a:gd name="T40" fmla="*/ 0 h 355"/>
                <a:gd name="T41" fmla="*/ 144 w 144"/>
                <a:gd name="T42" fmla="*/ 355 h 35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44" h="355">
                  <a:moveTo>
                    <a:pt x="70" y="12"/>
                  </a:moveTo>
                  <a:lnTo>
                    <a:pt x="54" y="0"/>
                  </a:lnTo>
                  <a:lnTo>
                    <a:pt x="13" y="12"/>
                  </a:lnTo>
                  <a:lnTo>
                    <a:pt x="0" y="48"/>
                  </a:lnTo>
                  <a:lnTo>
                    <a:pt x="6" y="89"/>
                  </a:lnTo>
                  <a:lnTo>
                    <a:pt x="9" y="124"/>
                  </a:lnTo>
                  <a:lnTo>
                    <a:pt x="19" y="166"/>
                  </a:lnTo>
                  <a:lnTo>
                    <a:pt x="19" y="230"/>
                  </a:lnTo>
                  <a:lnTo>
                    <a:pt x="25" y="288"/>
                  </a:lnTo>
                  <a:lnTo>
                    <a:pt x="67" y="336"/>
                  </a:lnTo>
                  <a:lnTo>
                    <a:pt x="109" y="355"/>
                  </a:lnTo>
                  <a:lnTo>
                    <a:pt x="137" y="348"/>
                  </a:lnTo>
                  <a:lnTo>
                    <a:pt x="144" y="30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CH" altLang="it-IT" sz="2400">
                <a:latin typeface="Times New Roman" panose="02020603050405020304" pitchFamily="18" charset="0"/>
              </a:endParaRPr>
            </a:p>
          </p:txBody>
        </p:sp>
      </p:grpSp>
      <p:sp>
        <p:nvSpPr>
          <p:cNvPr id="26756" name="Freeform 355">
            <a:extLst>
              <a:ext uri="{FF2B5EF4-FFF2-40B4-BE49-F238E27FC236}">
                <a16:creationId xmlns:a16="http://schemas.microsoft.com/office/drawing/2014/main" id="{879AC849-1BA6-7244-9AC9-EBDE0753D06F}"/>
              </a:ext>
            </a:extLst>
          </p:cNvPr>
          <p:cNvSpPr>
            <a:spLocks/>
          </p:cNvSpPr>
          <p:nvPr/>
        </p:nvSpPr>
        <p:spPr bwMode="auto">
          <a:xfrm rot="-206989">
            <a:off x="1751013" y="1512888"/>
            <a:ext cx="217487" cy="90487"/>
          </a:xfrm>
          <a:custGeom>
            <a:avLst/>
            <a:gdLst>
              <a:gd name="T0" fmla="*/ 0 w 339"/>
              <a:gd name="T1" fmla="*/ 56554 h 120"/>
              <a:gd name="T2" fmla="*/ 14114 w 339"/>
              <a:gd name="T3" fmla="*/ 39965 h 120"/>
              <a:gd name="T4" fmla="*/ 39135 w 339"/>
              <a:gd name="T5" fmla="*/ 19606 h 120"/>
              <a:gd name="T6" fmla="*/ 73137 w 339"/>
              <a:gd name="T7" fmla="*/ 11311 h 120"/>
              <a:gd name="T8" fmla="*/ 110347 w 339"/>
              <a:gd name="T9" fmla="*/ 0 h 120"/>
              <a:gd name="T10" fmla="*/ 148841 w 339"/>
              <a:gd name="T11" fmla="*/ 7541 h 120"/>
              <a:gd name="T12" fmla="*/ 180277 w 339"/>
              <a:gd name="T13" fmla="*/ 15835 h 120"/>
              <a:gd name="T14" fmla="*/ 207222 w 339"/>
              <a:gd name="T15" fmla="*/ 36195 h 120"/>
              <a:gd name="T16" fmla="*/ 217487 w 339"/>
              <a:gd name="T17" fmla="*/ 67111 h 120"/>
              <a:gd name="T18" fmla="*/ 207222 w 339"/>
              <a:gd name="T19" fmla="*/ 84455 h 120"/>
              <a:gd name="T20" fmla="*/ 182202 w 339"/>
              <a:gd name="T21" fmla="*/ 90487 h 120"/>
              <a:gd name="T22" fmla="*/ 130877 w 339"/>
              <a:gd name="T23" fmla="*/ 86717 h 120"/>
              <a:gd name="T24" fmla="*/ 64797 w 339"/>
              <a:gd name="T25" fmla="*/ 76914 h 120"/>
              <a:gd name="T26" fmla="*/ 18605 w 339"/>
              <a:gd name="T27" fmla="*/ 85209 h 120"/>
              <a:gd name="T28" fmla="*/ 5774 w 339"/>
              <a:gd name="T29" fmla="*/ 82192 h 120"/>
              <a:gd name="T30" fmla="*/ 0 w 339"/>
              <a:gd name="T31" fmla="*/ 56554 h 12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339"/>
              <a:gd name="T49" fmla="*/ 0 h 120"/>
              <a:gd name="T50" fmla="*/ 339 w 339"/>
              <a:gd name="T51" fmla="*/ 120 h 120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339" h="120">
                <a:moveTo>
                  <a:pt x="0" y="75"/>
                </a:moveTo>
                <a:lnTo>
                  <a:pt x="22" y="53"/>
                </a:lnTo>
                <a:lnTo>
                  <a:pt x="61" y="26"/>
                </a:lnTo>
                <a:lnTo>
                  <a:pt x="114" y="15"/>
                </a:lnTo>
                <a:lnTo>
                  <a:pt x="172" y="0"/>
                </a:lnTo>
                <a:lnTo>
                  <a:pt x="232" y="10"/>
                </a:lnTo>
                <a:lnTo>
                  <a:pt x="281" y="21"/>
                </a:lnTo>
                <a:lnTo>
                  <a:pt x="323" y="48"/>
                </a:lnTo>
                <a:lnTo>
                  <a:pt x="339" y="89"/>
                </a:lnTo>
                <a:lnTo>
                  <a:pt x="323" y="112"/>
                </a:lnTo>
                <a:lnTo>
                  <a:pt x="284" y="120"/>
                </a:lnTo>
                <a:lnTo>
                  <a:pt x="204" y="115"/>
                </a:lnTo>
                <a:lnTo>
                  <a:pt x="101" y="102"/>
                </a:lnTo>
                <a:lnTo>
                  <a:pt x="29" y="113"/>
                </a:lnTo>
                <a:lnTo>
                  <a:pt x="9" y="109"/>
                </a:lnTo>
                <a:lnTo>
                  <a:pt x="0" y="75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CH" altLang="it-IT" sz="2400">
              <a:latin typeface="Times New Roman" panose="02020603050405020304" pitchFamily="18" charset="0"/>
            </a:endParaRPr>
          </a:p>
        </p:txBody>
      </p:sp>
      <p:sp>
        <p:nvSpPr>
          <p:cNvPr id="26757" name="Freeform 356">
            <a:extLst>
              <a:ext uri="{FF2B5EF4-FFF2-40B4-BE49-F238E27FC236}">
                <a16:creationId xmlns:a16="http://schemas.microsoft.com/office/drawing/2014/main" id="{112CC35C-4CB2-254A-9E30-6673D8D98D2D}"/>
              </a:ext>
            </a:extLst>
          </p:cNvPr>
          <p:cNvSpPr>
            <a:spLocks/>
          </p:cNvSpPr>
          <p:nvPr/>
        </p:nvSpPr>
        <p:spPr bwMode="auto">
          <a:xfrm>
            <a:off x="4557713" y="5616575"/>
            <a:ext cx="822325" cy="117475"/>
          </a:xfrm>
          <a:custGeom>
            <a:avLst/>
            <a:gdLst>
              <a:gd name="T0" fmla="*/ 0 w 519"/>
              <a:gd name="T1" fmla="*/ 117475 h 74"/>
              <a:gd name="T2" fmla="*/ 175873 w 519"/>
              <a:gd name="T3" fmla="*/ 111125 h 74"/>
              <a:gd name="T4" fmla="*/ 323226 w 519"/>
              <a:gd name="T5" fmla="*/ 103188 h 74"/>
              <a:gd name="T6" fmla="*/ 434137 w 519"/>
              <a:gd name="T7" fmla="*/ 88900 h 74"/>
              <a:gd name="T8" fmla="*/ 548217 w 519"/>
              <a:gd name="T9" fmla="*/ 65087 h 74"/>
              <a:gd name="T10" fmla="*/ 670219 w 519"/>
              <a:gd name="T11" fmla="*/ 38100 h 74"/>
              <a:gd name="T12" fmla="*/ 822325 w 519"/>
              <a:gd name="T13" fmla="*/ 0 h 7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19"/>
              <a:gd name="T22" fmla="*/ 0 h 74"/>
              <a:gd name="T23" fmla="*/ 519 w 519"/>
              <a:gd name="T24" fmla="*/ 74 h 7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19" h="74">
                <a:moveTo>
                  <a:pt x="0" y="74"/>
                </a:moveTo>
                <a:lnTo>
                  <a:pt x="111" y="70"/>
                </a:lnTo>
                <a:lnTo>
                  <a:pt x="204" y="65"/>
                </a:lnTo>
                <a:lnTo>
                  <a:pt x="274" y="56"/>
                </a:lnTo>
                <a:lnTo>
                  <a:pt x="346" y="41"/>
                </a:lnTo>
                <a:lnTo>
                  <a:pt x="423" y="24"/>
                </a:lnTo>
                <a:lnTo>
                  <a:pt x="519" y="0"/>
                </a:lnTo>
              </a:path>
            </a:pathLst>
          </a:custGeom>
          <a:noFill/>
          <a:ln w="762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CH" altLang="it-IT" sz="2400">
              <a:latin typeface="Times New Roman" panose="02020603050405020304" pitchFamily="18" charset="0"/>
            </a:endParaRPr>
          </a:p>
        </p:txBody>
      </p:sp>
      <p:sp>
        <p:nvSpPr>
          <p:cNvPr id="26758" name="Freeform 357">
            <a:extLst>
              <a:ext uri="{FF2B5EF4-FFF2-40B4-BE49-F238E27FC236}">
                <a16:creationId xmlns:a16="http://schemas.microsoft.com/office/drawing/2014/main" id="{3FADF576-1EEA-614E-8144-0BBCCF906069}"/>
              </a:ext>
            </a:extLst>
          </p:cNvPr>
          <p:cNvSpPr>
            <a:spLocks/>
          </p:cNvSpPr>
          <p:nvPr/>
        </p:nvSpPr>
        <p:spPr bwMode="auto">
          <a:xfrm rot="-666593">
            <a:off x="3411538" y="3935413"/>
            <a:ext cx="652462" cy="1128712"/>
          </a:xfrm>
          <a:custGeom>
            <a:avLst/>
            <a:gdLst>
              <a:gd name="T0" fmla="*/ 111449 w 603"/>
              <a:gd name="T1" fmla="*/ 197173 h 1683"/>
              <a:gd name="T2" fmla="*/ 138499 w 603"/>
              <a:gd name="T3" fmla="*/ 373555 h 1683"/>
              <a:gd name="T4" fmla="*/ 152566 w 603"/>
              <a:gd name="T5" fmla="*/ 519087 h 1683"/>
              <a:gd name="T6" fmla="*/ 160140 w 603"/>
              <a:gd name="T7" fmla="*/ 631086 h 1683"/>
              <a:gd name="T8" fmla="*/ 339756 w 603"/>
              <a:gd name="T9" fmla="*/ 540548 h 1683"/>
              <a:gd name="T10" fmla="*/ 146074 w 603"/>
              <a:gd name="T11" fmla="*/ 291735 h 1683"/>
              <a:gd name="T12" fmla="*/ 117941 w 603"/>
              <a:gd name="T13" fmla="*/ 171688 h 1683"/>
              <a:gd name="T14" fmla="*/ 215323 w 603"/>
              <a:gd name="T15" fmla="*/ 128766 h 1683"/>
              <a:gd name="T16" fmla="*/ 249948 w 603"/>
              <a:gd name="T17" fmla="*/ 197173 h 1683"/>
              <a:gd name="T18" fmla="*/ 160140 w 603"/>
              <a:gd name="T19" fmla="*/ 617673 h 1683"/>
              <a:gd name="T20" fmla="*/ 138499 w 603"/>
              <a:gd name="T21" fmla="*/ 515063 h 1683"/>
              <a:gd name="T22" fmla="*/ 34625 w 603"/>
              <a:gd name="T23" fmla="*/ 180406 h 1683"/>
              <a:gd name="T24" fmla="*/ 34625 w 603"/>
              <a:gd name="T25" fmla="*/ 352094 h 1683"/>
              <a:gd name="T26" fmla="*/ 276999 w 603"/>
              <a:gd name="T27" fmla="*/ 506344 h 1683"/>
              <a:gd name="T28" fmla="*/ 242374 w 603"/>
              <a:gd name="T29" fmla="*/ 257531 h 1683"/>
              <a:gd name="T30" fmla="*/ 201257 w 603"/>
              <a:gd name="T31" fmla="*/ 128766 h 1683"/>
              <a:gd name="T32" fmla="*/ 249948 w 603"/>
              <a:gd name="T33" fmla="*/ 98586 h 1683"/>
              <a:gd name="T34" fmla="*/ 457697 w 603"/>
              <a:gd name="T35" fmla="*/ 261555 h 1683"/>
              <a:gd name="T36" fmla="*/ 380873 w 603"/>
              <a:gd name="T37" fmla="*/ 352094 h 1683"/>
              <a:gd name="T38" fmla="*/ 305131 w 603"/>
              <a:gd name="T39" fmla="*/ 274298 h 1683"/>
              <a:gd name="T40" fmla="*/ 284573 w 603"/>
              <a:gd name="T41" fmla="*/ 488907 h 1683"/>
              <a:gd name="T42" fmla="*/ 394940 w 603"/>
              <a:gd name="T43" fmla="*/ 785337 h 1683"/>
              <a:gd name="T44" fmla="*/ 409006 w 603"/>
              <a:gd name="T45" fmla="*/ 617673 h 1683"/>
              <a:gd name="T46" fmla="*/ 374381 w 603"/>
              <a:gd name="T47" fmla="*/ 540548 h 1683"/>
              <a:gd name="T48" fmla="*/ 215323 w 603"/>
              <a:gd name="T49" fmla="*/ 767900 h 1683"/>
              <a:gd name="T50" fmla="*/ 242374 w 603"/>
              <a:gd name="T51" fmla="*/ 678032 h 1683"/>
              <a:gd name="T52" fmla="*/ 457697 w 603"/>
              <a:gd name="T53" fmla="*/ 523781 h 1683"/>
              <a:gd name="T54" fmla="*/ 484748 w 603"/>
              <a:gd name="T55" fmla="*/ 669313 h 1683"/>
              <a:gd name="T56" fmla="*/ 402514 w 603"/>
              <a:gd name="T57" fmla="*/ 849720 h 1683"/>
              <a:gd name="T58" fmla="*/ 374381 w 603"/>
              <a:gd name="T59" fmla="*/ 802774 h 1683"/>
              <a:gd name="T60" fmla="*/ 215323 w 603"/>
              <a:gd name="T61" fmla="*/ 806798 h 1683"/>
              <a:gd name="T62" fmla="*/ 298639 w 603"/>
              <a:gd name="T63" fmla="*/ 944282 h 1683"/>
              <a:gd name="T64" fmla="*/ 339756 w 603"/>
              <a:gd name="T65" fmla="*/ 905384 h 1683"/>
              <a:gd name="T66" fmla="*/ 207749 w 603"/>
              <a:gd name="T67" fmla="*/ 1128712 h 168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603"/>
              <a:gd name="T103" fmla="*/ 0 h 1683"/>
              <a:gd name="T104" fmla="*/ 603 w 603"/>
              <a:gd name="T105" fmla="*/ 1683 h 1683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603" h="1683">
                <a:moveTo>
                  <a:pt x="116" y="333"/>
                </a:moveTo>
                <a:cubicBezTo>
                  <a:pt x="112" y="320"/>
                  <a:pt x="114" y="286"/>
                  <a:pt x="103" y="294"/>
                </a:cubicBezTo>
                <a:cubicBezTo>
                  <a:pt x="87" y="306"/>
                  <a:pt x="90" y="332"/>
                  <a:pt x="90" y="352"/>
                </a:cubicBezTo>
                <a:cubicBezTo>
                  <a:pt x="90" y="494"/>
                  <a:pt x="86" y="470"/>
                  <a:pt x="128" y="557"/>
                </a:cubicBezTo>
                <a:cubicBezTo>
                  <a:pt x="130" y="582"/>
                  <a:pt x="133" y="608"/>
                  <a:pt x="135" y="633"/>
                </a:cubicBezTo>
                <a:cubicBezTo>
                  <a:pt x="138" y="680"/>
                  <a:pt x="138" y="727"/>
                  <a:pt x="141" y="774"/>
                </a:cubicBezTo>
                <a:cubicBezTo>
                  <a:pt x="144" y="812"/>
                  <a:pt x="154" y="889"/>
                  <a:pt x="154" y="889"/>
                </a:cubicBezTo>
                <a:cubicBezTo>
                  <a:pt x="152" y="906"/>
                  <a:pt x="131" y="943"/>
                  <a:pt x="148" y="941"/>
                </a:cubicBezTo>
                <a:cubicBezTo>
                  <a:pt x="177" y="938"/>
                  <a:pt x="190" y="901"/>
                  <a:pt x="212" y="883"/>
                </a:cubicBezTo>
                <a:cubicBezTo>
                  <a:pt x="245" y="856"/>
                  <a:pt x="280" y="832"/>
                  <a:pt x="314" y="806"/>
                </a:cubicBezTo>
                <a:cubicBezTo>
                  <a:pt x="320" y="727"/>
                  <a:pt x="337" y="618"/>
                  <a:pt x="244" y="589"/>
                </a:cubicBezTo>
                <a:cubicBezTo>
                  <a:pt x="129" y="474"/>
                  <a:pt x="147" y="534"/>
                  <a:pt x="135" y="435"/>
                </a:cubicBezTo>
                <a:cubicBezTo>
                  <a:pt x="133" y="384"/>
                  <a:pt x="135" y="332"/>
                  <a:pt x="128" y="281"/>
                </a:cubicBezTo>
                <a:cubicBezTo>
                  <a:pt x="126" y="271"/>
                  <a:pt x="109" y="266"/>
                  <a:pt x="109" y="256"/>
                </a:cubicBezTo>
                <a:cubicBezTo>
                  <a:pt x="104" y="128"/>
                  <a:pt x="88" y="145"/>
                  <a:pt x="148" y="115"/>
                </a:cubicBezTo>
                <a:cubicBezTo>
                  <a:pt x="165" y="141"/>
                  <a:pt x="181" y="167"/>
                  <a:pt x="199" y="192"/>
                </a:cubicBezTo>
                <a:cubicBezTo>
                  <a:pt x="211" y="209"/>
                  <a:pt x="231" y="223"/>
                  <a:pt x="237" y="243"/>
                </a:cubicBezTo>
                <a:cubicBezTo>
                  <a:pt x="242" y="259"/>
                  <a:pt x="233" y="277"/>
                  <a:pt x="231" y="294"/>
                </a:cubicBezTo>
                <a:cubicBezTo>
                  <a:pt x="223" y="355"/>
                  <a:pt x="214" y="414"/>
                  <a:pt x="199" y="473"/>
                </a:cubicBezTo>
                <a:cubicBezTo>
                  <a:pt x="182" y="622"/>
                  <a:pt x="171" y="773"/>
                  <a:pt x="148" y="921"/>
                </a:cubicBezTo>
                <a:cubicBezTo>
                  <a:pt x="146" y="934"/>
                  <a:pt x="137" y="896"/>
                  <a:pt x="135" y="883"/>
                </a:cubicBezTo>
                <a:cubicBezTo>
                  <a:pt x="130" y="845"/>
                  <a:pt x="130" y="806"/>
                  <a:pt x="128" y="768"/>
                </a:cubicBezTo>
                <a:cubicBezTo>
                  <a:pt x="120" y="613"/>
                  <a:pt x="120" y="423"/>
                  <a:pt x="84" y="281"/>
                </a:cubicBezTo>
                <a:cubicBezTo>
                  <a:pt x="80" y="264"/>
                  <a:pt x="49" y="273"/>
                  <a:pt x="32" y="269"/>
                </a:cubicBezTo>
                <a:cubicBezTo>
                  <a:pt x="23" y="210"/>
                  <a:pt x="30" y="0"/>
                  <a:pt x="0" y="205"/>
                </a:cubicBezTo>
                <a:cubicBezTo>
                  <a:pt x="9" y="279"/>
                  <a:pt x="6" y="465"/>
                  <a:pt x="32" y="525"/>
                </a:cubicBezTo>
                <a:cubicBezTo>
                  <a:pt x="65" y="601"/>
                  <a:pt x="148" y="638"/>
                  <a:pt x="212" y="678"/>
                </a:cubicBezTo>
                <a:cubicBezTo>
                  <a:pt x="218" y="697"/>
                  <a:pt x="238" y="768"/>
                  <a:pt x="256" y="755"/>
                </a:cubicBezTo>
                <a:cubicBezTo>
                  <a:pt x="281" y="738"/>
                  <a:pt x="261" y="695"/>
                  <a:pt x="263" y="665"/>
                </a:cubicBezTo>
                <a:cubicBezTo>
                  <a:pt x="250" y="571"/>
                  <a:pt x="249" y="475"/>
                  <a:pt x="224" y="384"/>
                </a:cubicBezTo>
                <a:cubicBezTo>
                  <a:pt x="218" y="361"/>
                  <a:pt x="180" y="356"/>
                  <a:pt x="173" y="333"/>
                </a:cubicBezTo>
                <a:cubicBezTo>
                  <a:pt x="170" y="325"/>
                  <a:pt x="183" y="217"/>
                  <a:pt x="186" y="192"/>
                </a:cubicBezTo>
                <a:cubicBezTo>
                  <a:pt x="188" y="179"/>
                  <a:pt x="183" y="162"/>
                  <a:pt x="192" y="153"/>
                </a:cubicBezTo>
                <a:cubicBezTo>
                  <a:pt x="201" y="144"/>
                  <a:pt x="218" y="149"/>
                  <a:pt x="231" y="147"/>
                </a:cubicBezTo>
                <a:cubicBezTo>
                  <a:pt x="269" y="177"/>
                  <a:pt x="314" y="200"/>
                  <a:pt x="346" y="237"/>
                </a:cubicBezTo>
                <a:cubicBezTo>
                  <a:pt x="383" y="280"/>
                  <a:pt x="393" y="341"/>
                  <a:pt x="423" y="390"/>
                </a:cubicBezTo>
                <a:cubicBezTo>
                  <a:pt x="427" y="454"/>
                  <a:pt x="447" y="626"/>
                  <a:pt x="391" y="659"/>
                </a:cubicBezTo>
                <a:cubicBezTo>
                  <a:pt x="351" y="682"/>
                  <a:pt x="372" y="567"/>
                  <a:pt x="352" y="525"/>
                </a:cubicBezTo>
                <a:cubicBezTo>
                  <a:pt x="337" y="495"/>
                  <a:pt x="309" y="474"/>
                  <a:pt x="288" y="448"/>
                </a:cubicBezTo>
                <a:cubicBezTo>
                  <a:pt x="286" y="435"/>
                  <a:pt x="295" y="406"/>
                  <a:pt x="282" y="409"/>
                </a:cubicBezTo>
                <a:cubicBezTo>
                  <a:pt x="232" y="422"/>
                  <a:pt x="164" y="437"/>
                  <a:pt x="148" y="486"/>
                </a:cubicBezTo>
                <a:cubicBezTo>
                  <a:pt x="112" y="598"/>
                  <a:pt x="202" y="668"/>
                  <a:pt x="263" y="729"/>
                </a:cubicBezTo>
                <a:cubicBezTo>
                  <a:pt x="299" y="904"/>
                  <a:pt x="259" y="1061"/>
                  <a:pt x="320" y="1235"/>
                </a:cubicBezTo>
                <a:cubicBezTo>
                  <a:pt x="335" y="1214"/>
                  <a:pt x="360" y="1197"/>
                  <a:pt x="365" y="1171"/>
                </a:cubicBezTo>
                <a:cubicBezTo>
                  <a:pt x="378" y="1095"/>
                  <a:pt x="368" y="1018"/>
                  <a:pt x="372" y="941"/>
                </a:cubicBezTo>
                <a:cubicBezTo>
                  <a:pt x="372" y="934"/>
                  <a:pt x="376" y="928"/>
                  <a:pt x="378" y="921"/>
                </a:cubicBezTo>
                <a:cubicBezTo>
                  <a:pt x="372" y="900"/>
                  <a:pt x="365" y="878"/>
                  <a:pt x="359" y="857"/>
                </a:cubicBezTo>
                <a:cubicBezTo>
                  <a:pt x="354" y="840"/>
                  <a:pt x="363" y="812"/>
                  <a:pt x="346" y="806"/>
                </a:cubicBezTo>
                <a:cubicBezTo>
                  <a:pt x="313" y="795"/>
                  <a:pt x="278" y="815"/>
                  <a:pt x="244" y="819"/>
                </a:cubicBezTo>
                <a:cubicBezTo>
                  <a:pt x="210" y="927"/>
                  <a:pt x="231" y="1038"/>
                  <a:pt x="199" y="1145"/>
                </a:cubicBezTo>
                <a:cubicBezTo>
                  <a:pt x="182" y="1143"/>
                  <a:pt x="159" y="1152"/>
                  <a:pt x="148" y="1139"/>
                </a:cubicBezTo>
                <a:cubicBezTo>
                  <a:pt x="96" y="1076"/>
                  <a:pt x="179" y="1024"/>
                  <a:pt x="224" y="1011"/>
                </a:cubicBezTo>
                <a:cubicBezTo>
                  <a:pt x="252" y="1012"/>
                  <a:pt x="492" y="1038"/>
                  <a:pt x="525" y="979"/>
                </a:cubicBezTo>
                <a:cubicBezTo>
                  <a:pt x="603" y="841"/>
                  <a:pt x="503" y="796"/>
                  <a:pt x="423" y="781"/>
                </a:cubicBezTo>
                <a:cubicBezTo>
                  <a:pt x="413" y="725"/>
                  <a:pt x="430" y="529"/>
                  <a:pt x="397" y="691"/>
                </a:cubicBezTo>
                <a:cubicBezTo>
                  <a:pt x="390" y="802"/>
                  <a:pt x="365" y="915"/>
                  <a:pt x="448" y="998"/>
                </a:cubicBezTo>
                <a:cubicBezTo>
                  <a:pt x="447" y="1019"/>
                  <a:pt x="415" y="1217"/>
                  <a:pt x="461" y="1248"/>
                </a:cubicBezTo>
                <a:cubicBezTo>
                  <a:pt x="456" y="1249"/>
                  <a:pt x="380" y="1254"/>
                  <a:pt x="372" y="1267"/>
                </a:cubicBezTo>
                <a:cubicBezTo>
                  <a:pt x="341" y="1320"/>
                  <a:pt x="394" y="1392"/>
                  <a:pt x="327" y="1427"/>
                </a:cubicBezTo>
                <a:cubicBezTo>
                  <a:pt x="318" y="1347"/>
                  <a:pt x="326" y="1274"/>
                  <a:pt x="346" y="1197"/>
                </a:cubicBezTo>
                <a:cubicBezTo>
                  <a:pt x="361" y="1032"/>
                  <a:pt x="364" y="1103"/>
                  <a:pt x="352" y="985"/>
                </a:cubicBezTo>
                <a:cubicBezTo>
                  <a:pt x="307" y="1076"/>
                  <a:pt x="269" y="1133"/>
                  <a:pt x="199" y="1203"/>
                </a:cubicBezTo>
                <a:cubicBezTo>
                  <a:pt x="182" y="1253"/>
                  <a:pt x="163" y="1339"/>
                  <a:pt x="186" y="1389"/>
                </a:cubicBezTo>
                <a:cubicBezTo>
                  <a:pt x="190" y="1399"/>
                  <a:pt x="254" y="1405"/>
                  <a:pt x="276" y="1408"/>
                </a:cubicBezTo>
                <a:cubicBezTo>
                  <a:pt x="293" y="1406"/>
                  <a:pt x="318" y="1415"/>
                  <a:pt x="327" y="1401"/>
                </a:cubicBezTo>
                <a:cubicBezTo>
                  <a:pt x="337" y="1386"/>
                  <a:pt x="330" y="1358"/>
                  <a:pt x="314" y="1350"/>
                </a:cubicBezTo>
                <a:cubicBezTo>
                  <a:pt x="293" y="1339"/>
                  <a:pt x="244" y="1357"/>
                  <a:pt x="244" y="1357"/>
                </a:cubicBezTo>
                <a:lnTo>
                  <a:pt x="192" y="1683"/>
                </a:lnTo>
              </a:path>
            </a:pathLst>
          </a:custGeom>
          <a:noFill/>
          <a:ln w="9525">
            <a:solidFill>
              <a:srgbClr val="B2B2B2"/>
            </a:solidFill>
            <a:prstDash val="lgDashDot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CH" altLang="it-IT" sz="2400">
              <a:latin typeface="Times New Roman" panose="02020603050405020304" pitchFamily="18" charset="0"/>
            </a:endParaRPr>
          </a:p>
        </p:txBody>
      </p:sp>
      <p:sp>
        <p:nvSpPr>
          <p:cNvPr id="26759" name="Freeform 358">
            <a:extLst>
              <a:ext uri="{FF2B5EF4-FFF2-40B4-BE49-F238E27FC236}">
                <a16:creationId xmlns:a16="http://schemas.microsoft.com/office/drawing/2014/main" id="{C6C95EFB-FF02-9348-86A8-06FAF1999882}"/>
              </a:ext>
            </a:extLst>
          </p:cNvPr>
          <p:cNvSpPr>
            <a:spLocks/>
          </p:cNvSpPr>
          <p:nvPr/>
        </p:nvSpPr>
        <p:spPr bwMode="auto">
          <a:xfrm>
            <a:off x="4375150" y="5608638"/>
            <a:ext cx="474663" cy="473075"/>
          </a:xfrm>
          <a:custGeom>
            <a:avLst/>
            <a:gdLst>
              <a:gd name="T0" fmla="*/ 474663 w 336"/>
              <a:gd name="T1" fmla="*/ 0 h 298"/>
              <a:gd name="T2" fmla="*/ 244395 w 336"/>
              <a:gd name="T3" fmla="*/ 427038 h 298"/>
              <a:gd name="T4" fmla="*/ 0 w 336"/>
              <a:gd name="T5" fmla="*/ 274637 h 298"/>
              <a:gd name="T6" fmla="*/ 0 60000 65536"/>
              <a:gd name="T7" fmla="*/ 0 60000 65536"/>
              <a:gd name="T8" fmla="*/ 0 60000 65536"/>
              <a:gd name="T9" fmla="*/ 0 w 336"/>
              <a:gd name="T10" fmla="*/ 0 h 298"/>
              <a:gd name="T11" fmla="*/ 336 w 336"/>
              <a:gd name="T12" fmla="*/ 298 h 2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6" h="298">
                <a:moveTo>
                  <a:pt x="336" y="0"/>
                </a:moveTo>
                <a:cubicBezTo>
                  <a:pt x="311" y="45"/>
                  <a:pt x="229" y="240"/>
                  <a:pt x="173" y="269"/>
                </a:cubicBezTo>
                <a:cubicBezTo>
                  <a:pt x="117" y="298"/>
                  <a:pt x="36" y="193"/>
                  <a:pt x="0" y="173"/>
                </a:cubicBez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CH" altLang="it-IT" sz="2400">
              <a:latin typeface="Times New Roman" panose="02020603050405020304" pitchFamily="18" charset="0"/>
            </a:endParaRPr>
          </a:p>
        </p:txBody>
      </p:sp>
      <p:sp>
        <p:nvSpPr>
          <p:cNvPr id="26760" name="Freeform 359">
            <a:extLst>
              <a:ext uri="{FF2B5EF4-FFF2-40B4-BE49-F238E27FC236}">
                <a16:creationId xmlns:a16="http://schemas.microsoft.com/office/drawing/2014/main" id="{E93C168D-79B5-414E-9830-0FAD99AAFDE8}"/>
              </a:ext>
            </a:extLst>
          </p:cNvPr>
          <p:cNvSpPr>
            <a:spLocks/>
          </p:cNvSpPr>
          <p:nvPr/>
        </p:nvSpPr>
        <p:spPr bwMode="auto">
          <a:xfrm rot="8193285" flipH="1">
            <a:off x="4481513" y="5189538"/>
            <a:ext cx="573087" cy="520700"/>
          </a:xfrm>
          <a:custGeom>
            <a:avLst/>
            <a:gdLst>
              <a:gd name="T0" fmla="*/ 0 w 309"/>
              <a:gd name="T1" fmla="*/ 182702 h 285"/>
              <a:gd name="T2" fmla="*/ 9273 w 309"/>
              <a:gd name="T3" fmla="*/ 228377 h 285"/>
              <a:gd name="T4" fmla="*/ 70477 w 309"/>
              <a:gd name="T5" fmla="*/ 301458 h 285"/>
              <a:gd name="T6" fmla="*/ 127971 w 309"/>
              <a:gd name="T7" fmla="*/ 354441 h 285"/>
              <a:gd name="T8" fmla="*/ 183610 w 309"/>
              <a:gd name="T9" fmla="*/ 423868 h 285"/>
              <a:gd name="T10" fmla="*/ 255942 w 309"/>
              <a:gd name="T11" fmla="*/ 480506 h 285"/>
              <a:gd name="T12" fmla="*/ 296744 w 309"/>
              <a:gd name="T13" fmla="*/ 520700 h 285"/>
              <a:gd name="T14" fmla="*/ 315291 w 309"/>
              <a:gd name="T15" fmla="*/ 504257 h 285"/>
              <a:gd name="T16" fmla="*/ 306017 w 309"/>
              <a:gd name="T17" fmla="*/ 475025 h 285"/>
              <a:gd name="T18" fmla="*/ 326418 w 309"/>
              <a:gd name="T19" fmla="*/ 453100 h 285"/>
              <a:gd name="T20" fmla="*/ 356093 w 309"/>
              <a:gd name="T21" fmla="*/ 480506 h 285"/>
              <a:gd name="T22" fmla="*/ 385767 w 309"/>
              <a:gd name="T23" fmla="*/ 480506 h 285"/>
              <a:gd name="T24" fmla="*/ 385767 w 309"/>
              <a:gd name="T25" fmla="*/ 460408 h 285"/>
              <a:gd name="T26" fmla="*/ 370930 w 309"/>
              <a:gd name="T27" fmla="*/ 433003 h 285"/>
              <a:gd name="T28" fmla="*/ 406168 w 309"/>
              <a:gd name="T29" fmla="*/ 433003 h 285"/>
              <a:gd name="T30" fmla="*/ 435843 w 309"/>
              <a:gd name="T31" fmla="*/ 447619 h 285"/>
              <a:gd name="T32" fmla="*/ 445116 w 309"/>
              <a:gd name="T33" fmla="*/ 433003 h 285"/>
              <a:gd name="T34" fmla="*/ 433988 w 309"/>
              <a:gd name="T35" fmla="*/ 403771 h 285"/>
              <a:gd name="T36" fmla="*/ 450680 w 309"/>
              <a:gd name="T37" fmla="*/ 392809 h 285"/>
              <a:gd name="T38" fmla="*/ 485918 w 309"/>
              <a:gd name="T39" fmla="*/ 412906 h 285"/>
              <a:gd name="T40" fmla="*/ 495192 w 309"/>
              <a:gd name="T41" fmla="*/ 389155 h 285"/>
              <a:gd name="T42" fmla="*/ 485918 w 309"/>
              <a:gd name="T43" fmla="*/ 363576 h 285"/>
              <a:gd name="T44" fmla="*/ 530430 w 309"/>
              <a:gd name="T45" fmla="*/ 369057 h 285"/>
              <a:gd name="T46" fmla="*/ 539703 w 309"/>
              <a:gd name="T47" fmla="*/ 348960 h 285"/>
              <a:gd name="T48" fmla="*/ 504465 w 309"/>
              <a:gd name="T49" fmla="*/ 321555 h 285"/>
              <a:gd name="T50" fmla="*/ 523011 w 309"/>
              <a:gd name="T51" fmla="*/ 301458 h 285"/>
              <a:gd name="T52" fmla="*/ 563814 w 309"/>
              <a:gd name="T53" fmla="*/ 321555 h 285"/>
              <a:gd name="T54" fmla="*/ 573087 w 309"/>
              <a:gd name="T55" fmla="*/ 305112 h 285"/>
              <a:gd name="T56" fmla="*/ 534139 w 309"/>
              <a:gd name="T57" fmla="*/ 248474 h 285"/>
              <a:gd name="T58" fmla="*/ 489628 w 309"/>
              <a:gd name="T59" fmla="*/ 188183 h 285"/>
              <a:gd name="T60" fmla="*/ 435843 w 309"/>
              <a:gd name="T61" fmla="*/ 131545 h 285"/>
              <a:gd name="T62" fmla="*/ 331982 w 309"/>
              <a:gd name="T63" fmla="*/ 52984 h 285"/>
              <a:gd name="T64" fmla="*/ 287471 w 309"/>
              <a:gd name="T65" fmla="*/ 21924 h 285"/>
              <a:gd name="T66" fmla="*/ 237395 w 309"/>
              <a:gd name="T67" fmla="*/ 0 h 285"/>
              <a:gd name="T68" fmla="*/ 189174 w 309"/>
              <a:gd name="T69" fmla="*/ 27405 h 285"/>
              <a:gd name="T70" fmla="*/ 111279 w 309"/>
              <a:gd name="T71" fmla="*/ 78562 h 285"/>
              <a:gd name="T72" fmla="*/ 44512 w 309"/>
              <a:gd name="T73" fmla="*/ 131545 h 285"/>
              <a:gd name="T74" fmla="*/ 0 w 309"/>
              <a:gd name="T75" fmla="*/ 182702 h 285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309"/>
              <a:gd name="T115" fmla="*/ 0 h 285"/>
              <a:gd name="T116" fmla="*/ 309 w 309"/>
              <a:gd name="T117" fmla="*/ 285 h 285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309" h="285">
                <a:moveTo>
                  <a:pt x="0" y="100"/>
                </a:moveTo>
                <a:lnTo>
                  <a:pt x="5" y="125"/>
                </a:lnTo>
                <a:lnTo>
                  <a:pt x="38" y="165"/>
                </a:lnTo>
                <a:lnTo>
                  <a:pt x="69" y="194"/>
                </a:lnTo>
                <a:lnTo>
                  <a:pt x="99" y="232"/>
                </a:lnTo>
                <a:lnTo>
                  <a:pt x="138" y="263"/>
                </a:lnTo>
                <a:lnTo>
                  <a:pt x="160" y="285"/>
                </a:lnTo>
                <a:lnTo>
                  <a:pt x="170" y="276"/>
                </a:lnTo>
                <a:lnTo>
                  <a:pt x="165" y="260"/>
                </a:lnTo>
                <a:lnTo>
                  <a:pt x="176" y="248"/>
                </a:lnTo>
                <a:lnTo>
                  <a:pt x="192" y="263"/>
                </a:lnTo>
                <a:lnTo>
                  <a:pt x="208" y="263"/>
                </a:lnTo>
                <a:lnTo>
                  <a:pt x="208" y="252"/>
                </a:lnTo>
                <a:lnTo>
                  <a:pt x="200" y="237"/>
                </a:lnTo>
                <a:lnTo>
                  <a:pt x="219" y="237"/>
                </a:lnTo>
                <a:lnTo>
                  <a:pt x="235" y="245"/>
                </a:lnTo>
                <a:lnTo>
                  <a:pt x="240" y="237"/>
                </a:lnTo>
                <a:lnTo>
                  <a:pt x="234" y="221"/>
                </a:lnTo>
                <a:lnTo>
                  <a:pt x="243" y="215"/>
                </a:lnTo>
                <a:lnTo>
                  <a:pt x="262" y="226"/>
                </a:lnTo>
                <a:lnTo>
                  <a:pt x="267" y="213"/>
                </a:lnTo>
                <a:lnTo>
                  <a:pt x="262" y="199"/>
                </a:lnTo>
                <a:lnTo>
                  <a:pt x="286" y="202"/>
                </a:lnTo>
                <a:lnTo>
                  <a:pt x="291" y="191"/>
                </a:lnTo>
                <a:lnTo>
                  <a:pt x="272" y="176"/>
                </a:lnTo>
                <a:lnTo>
                  <a:pt x="282" y="165"/>
                </a:lnTo>
                <a:lnTo>
                  <a:pt x="304" y="176"/>
                </a:lnTo>
                <a:lnTo>
                  <a:pt x="309" y="167"/>
                </a:lnTo>
                <a:lnTo>
                  <a:pt x="288" y="136"/>
                </a:lnTo>
                <a:lnTo>
                  <a:pt x="264" y="103"/>
                </a:lnTo>
                <a:lnTo>
                  <a:pt x="235" y="72"/>
                </a:lnTo>
                <a:lnTo>
                  <a:pt x="179" y="29"/>
                </a:lnTo>
                <a:lnTo>
                  <a:pt x="155" y="12"/>
                </a:lnTo>
                <a:lnTo>
                  <a:pt x="128" y="0"/>
                </a:lnTo>
                <a:lnTo>
                  <a:pt x="102" y="15"/>
                </a:lnTo>
                <a:lnTo>
                  <a:pt x="60" y="43"/>
                </a:lnTo>
                <a:cubicBezTo>
                  <a:pt x="47" y="51"/>
                  <a:pt x="35" y="62"/>
                  <a:pt x="24" y="72"/>
                </a:cubicBezTo>
                <a:cubicBezTo>
                  <a:pt x="15" y="80"/>
                  <a:pt x="11" y="89"/>
                  <a:pt x="0" y="100"/>
                </a:cubicBezTo>
                <a:close/>
              </a:path>
            </a:pathLst>
          </a:custGeom>
          <a:gradFill rotWithShape="0">
            <a:gsLst>
              <a:gs pos="0">
                <a:srgbClr val="DCC28E"/>
              </a:gs>
              <a:gs pos="50000">
                <a:srgbClr val="FFE1A5"/>
              </a:gs>
              <a:gs pos="100000">
                <a:srgbClr val="DCC28E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CH" altLang="it-IT" sz="2400">
              <a:latin typeface="Times New Roman" panose="02020603050405020304" pitchFamily="18" charset="0"/>
            </a:endParaRPr>
          </a:p>
        </p:txBody>
      </p:sp>
      <p:sp>
        <p:nvSpPr>
          <p:cNvPr id="26761" name="Freeform 360">
            <a:extLst>
              <a:ext uri="{FF2B5EF4-FFF2-40B4-BE49-F238E27FC236}">
                <a16:creationId xmlns:a16="http://schemas.microsoft.com/office/drawing/2014/main" id="{56231AB5-C438-4146-BAEE-028DBC32B757}"/>
              </a:ext>
            </a:extLst>
          </p:cNvPr>
          <p:cNvSpPr>
            <a:spLocks/>
          </p:cNvSpPr>
          <p:nvPr/>
        </p:nvSpPr>
        <p:spPr bwMode="auto">
          <a:xfrm rot="8193285" flipH="1">
            <a:off x="4678363" y="5516563"/>
            <a:ext cx="133350" cy="133350"/>
          </a:xfrm>
          <a:custGeom>
            <a:avLst/>
            <a:gdLst>
              <a:gd name="T0" fmla="*/ 87048 w 72"/>
              <a:gd name="T1" fmla="*/ 5480 h 73"/>
              <a:gd name="T2" fmla="*/ 53710 w 72"/>
              <a:gd name="T3" fmla="*/ 0 h 73"/>
              <a:gd name="T4" fmla="*/ 22225 w 72"/>
              <a:gd name="T5" fmla="*/ 16440 h 73"/>
              <a:gd name="T6" fmla="*/ 9260 w 72"/>
              <a:gd name="T7" fmla="*/ 54801 h 73"/>
              <a:gd name="T8" fmla="*/ 0 w 72"/>
              <a:gd name="T9" fmla="*/ 87682 h 73"/>
              <a:gd name="T10" fmla="*/ 12965 w 72"/>
              <a:gd name="T11" fmla="*/ 122390 h 73"/>
              <a:gd name="T12" fmla="*/ 48154 w 72"/>
              <a:gd name="T13" fmla="*/ 133350 h 73"/>
              <a:gd name="T14" fmla="*/ 72231 w 72"/>
              <a:gd name="T15" fmla="*/ 126043 h 73"/>
              <a:gd name="T16" fmla="*/ 92604 w 72"/>
              <a:gd name="T17" fmla="*/ 111429 h 73"/>
              <a:gd name="T18" fmla="*/ 127794 w 72"/>
              <a:gd name="T19" fmla="*/ 89509 h 73"/>
              <a:gd name="T20" fmla="*/ 131498 w 72"/>
              <a:gd name="T21" fmla="*/ 54801 h 73"/>
              <a:gd name="T22" fmla="*/ 133350 w 72"/>
              <a:gd name="T23" fmla="*/ 31054 h 73"/>
              <a:gd name="T24" fmla="*/ 122238 w 72"/>
              <a:gd name="T25" fmla="*/ 10960 h 73"/>
              <a:gd name="T26" fmla="*/ 87048 w 72"/>
              <a:gd name="T27" fmla="*/ 5480 h 7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72"/>
              <a:gd name="T43" fmla="*/ 0 h 73"/>
              <a:gd name="T44" fmla="*/ 72 w 72"/>
              <a:gd name="T45" fmla="*/ 73 h 73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72" h="73">
                <a:moveTo>
                  <a:pt x="47" y="3"/>
                </a:moveTo>
                <a:lnTo>
                  <a:pt x="29" y="0"/>
                </a:lnTo>
                <a:lnTo>
                  <a:pt x="12" y="9"/>
                </a:lnTo>
                <a:lnTo>
                  <a:pt x="5" y="30"/>
                </a:lnTo>
                <a:lnTo>
                  <a:pt x="0" y="48"/>
                </a:lnTo>
                <a:lnTo>
                  <a:pt x="7" y="67"/>
                </a:lnTo>
                <a:lnTo>
                  <a:pt x="26" y="73"/>
                </a:lnTo>
                <a:lnTo>
                  <a:pt x="39" y="69"/>
                </a:lnTo>
                <a:lnTo>
                  <a:pt x="50" y="61"/>
                </a:lnTo>
                <a:lnTo>
                  <a:pt x="69" y="49"/>
                </a:lnTo>
                <a:lnTo>
                  <a:pt x="71" y="30"/>
                </a:lnTo>
                <a:lnTo>
                  <a:pt x="72" y="17"/>
                </a:lnTo>
                <a:lnTo>
                  <a:pt x="66" y="6"/>
                </a:lnTo>
                <a:lnTo>
                  <a:pt x="47" y="3"/>
                </a:lnTo>
                <a:close/>
              </a:path>
            </a:pathLst>
          </a:custGeom>
          <a:solidFill>
            <a:schemeClr val="tx1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CH" altLang="it-IT" sz="2400">
              <a:latin typeface="Times New Roman" panose="02020603050405020304" pitchFamily="18" charset="0"/>
            </a:endParaRPr>
          </a:p>
        </p:txBody>
      </p:sp>
      <p:sp>
        <p:nvSpPr>
          <p:cNvPr id="26762" name="Freeform 361">
            <a:extLst>
              <a:ext uri="{FF2B5EF4-FFF2-40B4-BE49-F238E27FC236}">
                <a16:creationId xmlns:a16="http://schemas.microsoft.com/office/drawing/2014/main" id="{F675527E-5EB9-094D-B907-0FB6790DCA4D}"/>
              </a:ext>
            </a:extLst>
          </p:cNvPr>
          <p:cNvSpPr>
            <a:spLocks/>
          </p:cNvSpPr>
          <p:nvPr/>
        </p:nvSpPr>
        <p:spPr bwMode="auto">
          <a:xfrm rot="-9184005">
            <a:off x="4791075" y="5143500"/>
            <a:ext cx="571500" cy="520700"/>
          </a:xfrm>
          <a:custGeom>
            <a:avLst/>
            <a:gdLst>
              <a:gd name="T0" fmla="*/ 0 w 309"/>
              <a:gd name="T1" fmla="*/ 182702 h 285"/>
              <a:gd name="T2" fmla="*/ 9248 w 309"/>
              <a:gd name="T3" fmla="*/ 228377 h 285"/>
              <a:gd name="T4" fmla="*/ 70282 w 309"/>
              <a:gd name="T5" fmla="*/ 301458 h 285"/>
              <a:gd name="T6" fmla="*/ 127617 w 309"/>
              <a:gd name="T7" fmla="*/ 354441 h 285"/>
              <a:gd name="T8" fmla="*/ 183102 w 309"/>
              <a:gd name="T9" fmla="*/ 423868 h 285"/>
              <a:gd name="T10" fmla="*/ 255233 w 309"/>
              <a:gd name="T11" fmla="*/ 480506 h 285"/>
              <a:gd name="T12" fmla="*/ 295922 w 309"/>
              <a:gd name="T13" fmla="*/ 520700 h 285"/>
              <a:gd name="T14" fmla="*/ 314417 w 309"/>
              <a:gd name="T15" fmla="*/ 504257 h 285"/>
              <a:gd name="T16" fmla="*/ 305170 w 309"/>
              <a:gd name="T17" fmla="*/ 475025 h 285"/>
              <a:gd name="T18" fmla="*/ 325515 w 309"/>
              <a:gd name="T19" fmla="*/ 453100 h 285"/>
              <a:gd name="T20" fmla="*/ 355107 w 309"/>
              <a:gd name="T21" fmla="*/ 480506 h 285"/>
              <a:gd name="T22" fmla="*/ 384699 w 309"/>
              <a:gd name="T23" fmla="*/ 480506 h 285"/>
              <a:gd name="T24" fmla="*/ 384699 w 309"/>
              <a:gd name="T25" fmla="*/ 460408 h 285"/>
              <a:gd name="T26" fmla="*/ 369903 w 309"/>
              <a:gd name="T27" fmla="*/ 433003 h 285"/>
              <a:gd name="T28" fmla="*/ 405044 w 309"/>
              <a:gd name="T29" fmla="*/ 433003 h 285"/>
              <a:gd name="T30" fmla="*/ 434636 w 309"/>
              <a:gd name="T31" fmla="*/ 447619 h 285"/>
              <a:gd name="T32" fmla="*/ 443883 w 309"/>
              <a:gd name="T33" fmla="*/ 433003 h 285"/>
              <a:gd name="T34" fmla="*/ 432786 w 309"/>
              <a:gd name="T35" fmla="*/ 403771 h 285"/>
              <a:gd name="T36" fmla="*/ 449432 w 309"/>
              <a:gd name="T37" fmla="*/ 392809 h 285"/>
              <a:gd name="T38" fmla="*/ 484573 w 309"/>
              <a:gd name="T39" fmla="*/ 412906 h 285"/>
              <a:gd name="T40" fmla="*/ 493820 w 309"/>
              <a:gd name="T41" fmla="*/ 389155 h 285"/>
              <a:gd name="T42" fmla="*/ 484573 w 309"/>
              <a:gd name="T43" fmla="*/ 363576 h 285"/>
              <a:gd name="T44" fmla="*/ 528961 w 309"/>
              <a:gd name="T45" fmla="*/ 369057 h 285"/>
              <a:gd name="T46" fmla="*/ 538209 w 309"/>
              <a:gd name="T47" fmla="*/ 348960 h 285"/>
              <a:gd name="T48" fmla="*/ 503068 w 309"/>
              <a:gd name="T49" fmla="*/ 321555 h 285"/>
              <a:gd name="T50" fmla="*/ 521563 w 309"/>
              <a:gd name="T51" fmla="*/ 301458 h 285"/>
              <a:gd name="T52" fmla="*/ 562252 w 309"/>
              <a:gd name="T53" fmla="*/ 321555 h 285"/>
              <a:gd name="T54" fmla="*/ 571500 w 309"/>
              <a:gd name="T55" fmla="*/ 305112 h 285"/>
              <a:gd name="T56" fmla="*/ 532660 w 309"/>
              <a:gd name="T57" fmla="*/ 248474 h 285"/>
              <a:gd name="T58" fmla="*/ 488272 w 309"/>
              <a:gd name="T59" fmla="*/ 188183 h 285"/>
              <a:gd name="T60" fmla="*/ 434636 w 309"/>
              <a:gd name="T61" fmla="*/ 131545 h 285"/>
              <a:gd name="T62" fmla="*/ 331063 w 309"/>
              <a:gd name="T63" fmla="*/ 52984 h 285"/>
              <a:gd name="T64" fmla="*/ 286675 w 309"/>
              <a:gd name="T65" fmla="*/ 21924 h 285"/>
              <a:gd name="T66" fmla="*/ 236738 w 309"/>
              <a:gd name="T67" fmla="*/ 0 h 285"/>
              <a:gd name="T68" fmla="*/ 188650 w 309"/>
              <a:gd name="T69" fmla="*/ 27405 h 285"/>
              <a:gd name="T70" fmla="*/ 110971 w 309"/>
              <a:gd name="T71" fmla="*/ 78562 h 285"/>
              <a:gd name="T72" fmla="*/ 44388 w 309"/>
              <a:gd name="T73" fmla="*/ 131545 h 285"/>
              <a:gd name="T74" fmla="*/ 0 w 309"/>
              <a:gd name="T75" fmla="*/ 182702 h 285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309"/>
              <a:gd name="T115" fmla="*/ 0 h 285"/>
              <a:gd name="T116" fmla="*/ 309 w 309"/>
              <a:gd name="T117" fmla="*/ 285 h 285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309" h="285">
                <a:moveTo>
                  <a:pt x="0" y="100"/>
                </a:moveTo>
                <a:lnTo>
                  <a:pt x="5" y="125"/>
                </a:lnTo>
                <a:lnTo>
                  <a:pt x="38" y="165"/>
                </a:lnTo>
                <a:lnTo>
                  <a:pt x="69" y="194"/>
                </a:lnTo>
                <a:lnTo>
                  <a:pt x="99" y="232"/>
                </a:lnTo>
                <a:lnTo>
                  <a:pt x="138" y="263"/>
                </a:lnTo>
                <a:lnTo>
                  <a:pt x="160" y="285"/>
                </a:lnTo>
                <a:lnTo>
                  <a:pt x="170" y="276"/>
                </a:lnTo>
                <a:lnTo>
                  <a:pt x="165" y="260"/>
                </a:lnTo>
                <a:lnTo>
                  <a:pt x="176" y="248"/>
                </a:lnTo>
                <a:lnTo>
                  <a:pt x="192" y="263"/>
                </a:lnTo>
                <a:lnTo>
                  <a:pt x="208" y="263"/>
                </a:lnTo>
                <a:lnTo>
                  <a:pt x="208" y="252"/>
                </a:lnTo>
                <a:lnTo>
                  <a:pt x="200" y="237"/>
                </a:lnTo>
                <a:lnTo>
                  <a:pt x="219" y="237"/>
                </a:lnTo>
                <a:lnTo>
                  <a:pt x="235" y="245"/>
                </a:lnTo>
                <a:lnTo>
                  <a:pt x="240" y="237"/>
                </a:lnTo>
                <a:lnTo>
                  <a:pt x="234" y="221"/>
                </a:lnTo>
                <a:lnTo>
                  <a:pt x="243" y="215"/>
                </a:lnTo>
                <a:lnTo>
                  <a:pt x="262" y="226"/>
                </a:lnTo>
                <a:lnTo>
                  <a:pt x="267" y="213"/>
                </a:lnTo>
                <a:lnTo>
                  <a:pt x="262" y="199"/>
                </a:lnTo>
                <a:lnTo>
                  <a:pt x="286" y="202"/>
                </a:lnTo>
                <a:lnTo>
                  <a:pt x="291" y="191"/>
                </a:lnTo>
                <a:lnTo>
                  <a:pt x="272" y="176"/>
                </a:lnTo>
                <a:lnTo>
                  <a:pt x="282" y="165"/>
                </a:lnTo>
                <a:lnTo>
                  <a:pt x="304" y="176"/>
                </a:lnTo>
                <a:lnTo>
                  <a:pt x="309" y="167"/>
                </a:lnTo>
                <a:lnTo>
                  <a:pt x="288" y="136"/>
                </a:lnTo>
                <a:lnTo>
                  <a:pt x="264" y="103"/>
                </a:lnTo>
                <a:lnTo>
                  <a:pt x="235" y="72"/>
                </a:lnTo>
                <a:lnTo>
                  <a:pt x="179" y="29"/>
                </a:lnTo>
                <a:lnTo>
                  <a:pt x="155" y="12"/>
                </a:lnTo>
                <a:lnTo>
                  <a:pt x="128" y="0"/>
                </a:lnTo>
                <a:lnTo>
                  <a:pt x="102" y="15"/>
                </a:lnTo>
                <a:lnTo>
                  <a:pt x="60" y="43"/>
                </a:lnTo>
                <a:cubicBezTo>
                  <a:pt x="47" y="51"/>
                  <a:pt x="35" y="62"/>
                  <a:pt x="24" y="72"/>
                </a:cubicBezTo>
                <a:cubicBezTo>
                  <a:pt x="15" y="80"/>
                  <a:pt x="11" y="89"/>
                  <a:pt x="0" y="100"/>
                </a:cubicBezTo>
                <a:close/>
              </a:path>
            </a:pathLst>
          </a:custGeom>
          <a:gradFill rotWithShape="0">
            <a:gsLst>
              <a:gs pos="0">
                <a:srgbClr val="DCC28E"/>
              </a:gs>
              <a:gs pos="50000">
                <a:srgbClr val="FFE1A5"/>
              </a:gs>
              <a:gs pos="100000">
                <a:srgbClr val="DCC28E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CH" altLang="it-IT" sz="2400">
              <a:latin typeface="Times New Roman" panose="02020603050405020304" pitchFamily="18" charset="0"/>
            </a:endParaRPr>
          </a:p>
        </p:txBody>
      </p:sp>
      <p:sp>
        <p:nvSpPr>
          <p:cNvPr id="26763" name="Freeform 362">
            <a:extLst>
              <a:ext uri="{FF2B5EF4-FFF2-40B4-BE49-F238E27FC236}">
                <a16:creationId xmlns:a16="http://schemas.microsoft.com/office/drawing/2014/main" id="{27287373-0DAF-E44B-B018-133AB6A1D4D7}"/>
              </a:ext>
            </a:extLst>
          </p:cNvPr>
          <p:cNvSpPr>
            <a:spLocks/>
          </p:cNvSpPr>
          <p:nvPr/>
        </p:nvSpPr>
        <p:spPr bwMode="auto">
          <a:xfrm rot="-9184005">
            <a:off x="5070475" y="5459413"/>
            <a:ext cx="131763" cy="133350"/>
          </a:xfrm>
          <a:custGeom>
            <a:avLst/>
            <a:gdLst>
              <a:gd name="T0" fmla="*/ 86012 w 72"/>
              <a:gd name="T1" fmla="*/ 5480 h 73"/>
              <a:gd name="T2" fmla="*/ 53071 w 72"/>
              <a:gd name="T3" fmla="*/ 0 h 73"/>
              <a:gd name="T4" fmla="*/ 21960 w 72"/>
              <a:gd name="T5" fmla="*/ 16440 h 73"/>
              <a:gd name="T6" fmla="*/ 9150 w 72"/>
              <a:gd name="T7" fmla="*/ 54801 h 73"/>
              <a:gd name="T8" fmla="*/ 0 w 72"/>
              <a:gd name="T9" fmla="*/ 87682 h 73"/>
              <a:gd name="T10" fmla="*/ 12810 w 72"/>
              <a:gd name="T11" fmla="*/ 122390 h 73"/>
              <a:gd name="T12" fmla="*/ 47581 w 72"/>
              <a:gd name="T13" fmla="*/ 133350 h 73"/>
              <a:gd name="T14" fmla="*/ 71372 w 72"/>
              <a:gd name="T15" fmla="*/ 126043 h 73"/>
              <a:gd name="T16" fmla="*/ 91502 w 72"/>
              <a:gd name="T17" fmla="*/ 111429 h 73"/>
              <a:gd name="T18" fmla="*/ 126273 w 72"/>
              <a:gd name="T19" fmla="*/ 89509 h 73"/>
              <a:gd name="T20" fmla="*/ 129933 w 72"/>
              <a:gd name="T21" fmla="*/ 54801 h 73"/>
              <a:gd name="T22" fmla="*/ 131763 w 72"/>
              <a:gd name="T23" fmla="*/ 31054 h 73"/>
              <a:gd name="T24" fmla="*/ 120783 w 72"/>
              <a:gd name="T25" fmla="*/ 10960 h 73"/>
              <a:gd name="T26" fmla="*/ 86012 w 72"/>
              <a:gd name="T27" fmla="*/ 5480 h 7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72"/>
              <a:gd name="T43" fmla="*/ 0 h 73"/>
              <a:gd name="T44" fmla="*/ 72 w 72"/>
              <a:gd name="T45" fmla="*/ 73 h 73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72" h="73">
                <a:moveTo>
                  <a:pt x="47" y="3"/>
                </a:moveTo>
                <a:lnTo>
                  <a:pt x="29" y="0"/>
                </a:lnTo>
                <a:lnTo>
                  <a:pt x="12" y="9"/>
                </a:lnTo>
                <a:lnTo>
                  <a:pt x="5" y="30"/>
                </a:lnTo>
                <a:lnTo>
                  <a:pt x="0" y="48"/>
                </a:lnTo>
                <a:lnTo>
                  <a:pt x="7" y="67"/>
                </a:lnTo>
                <a:lnTo>
                  <a:pt x="26" y="73"/>
                </a:lnTo>
                <a:lnTo>
                  <a:pt x="39" y="69"/>
                </a:lnTo>
                <a:lnTo>
                  <a:pt x="50" y="61"/>
                </a:lnTo>
                <a:lnTo>
                  <a:pt x="69" y="49"/>
                </a:lnTo>
                <a:lnTo>
                  <a:pt x="71" y="30"/>
                </a:lnTo>
                <a:lnTo>
                  <a:pt x="72" y="17"/>
                </a:lnTo>
                <a:lnTo>
                  <a:pt x="66" y="6"/>
                </a:lnTo>
                <a:lnTo>
                  <a:pt x="47" y="3"/>
                </a:lnTo>
                <a:close/>
              </a:path>
            </a:pathLst>
          </a:custGeom>
          <a:solidFill>
            <a:schemeClr val="tx1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CH" altLang="it-IT" sz="2400">
              <a:latin typeface="Times New Roman" panose="02020603050405020304" pitchFamily="18" charset="0"/>
            </a:endParaRPr>
          </a:p>
        </p:txBody>
      </p:sp>
      <p:sp>
        <p:nvSpPr>
          <p:cNvPr id="26764" name="Rectangle 363">
            <a:extLst>
              <a:ext uri="{FF2B5EF4-FFF2-40B4-BE49-F238E27FC236}">
                <a16:creationId xmlns:a16="http://schemas.microsoft.com/office/drawing/2014/main" id="{C8D95312-48FF-5842-B1D1-DBCC6BCB0C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4506913"/>
            <a:ext cx="13144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MX" altLang="it-IT" sz="1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Wound clot</a:t>
            </a:r>
            <a:endParaRPr lang="es-ES" altLang="it-IT" sz="12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765" name="Text Box 365">
            <a:extLst>
              <a:ext uri="{FF2B5EF4-FFF2-40B4-BE49-F238E27FC236}">
                <a16:creationId xmlns:a16="http://schemas.microsoft.com/office/drawing/2014/main" id="{CED6E0DF-9541-9E40-8747-143B7D1517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5715000"/>
            <a:ext cx="1881188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MX" altLang="it-IT" sz="1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Myofibroblast</a:t>
            </a:r>
          </a:p>
          <a:p>
            <a:pPr algn="ctr">
              <a:lnSpc>
                <a:spcPct val="85000"/>
              </a:lnSpc>
            </a:pPr>
            <a:r>
              <a:rPr lang="es-MX" altLang="it-IT" sz="1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Accumulation</a:t>
            </a:r>
            <a:endParaRPr lang="es-ES" altLang="it-IT" sz="14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766" name="Text Box 366">
            <a:extLst>
              <a:ext uri="{FF2B5EF4-FFF2-40B4-BE49-F238E27FC236}">
                <a16:creationId xmlns:a16="http://schemas.microsoft.com/office/drawing/2014/main" id="{2674E6F2-74C0-FC44-BB3A-F1C2EC8ED5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635000"/>
            <a:ext cx="2338388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s-MX" altLang="it-IT" sz="1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Epithelial cell injury and activation</a:t>
            </a:r>
            <a:endParaRPr lang="es-ES" altLang="it-IT" sz="16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767" name="Text Box 367">
            <a:extLst>
              <a:ext uri="{FF2B5EF4-FFF2-40B4-BE49-F238E27FC236}">
                <a16:creationId xmlns:a16="http://schemas.microsoft.com/office/drawing/2014/main" id="{5495E42D-DBE6-CF4D-B170-40562FDF21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0063" y="1949450"/>
            <a:ext cx="9572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MX" altLang="it-IT" sz="1600" b="1" dirty="0">
                <a:solidFill>
                  <a:srgbClr val="DE2A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INJURY</a:t>
            </a:r>
            <a:endParaRPr lang="es-ES" altLang="it-IT" sz="1600" b="1" dirty="0">
              <a:solidFill>
                <a:srgbClr val="DE2A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768" name="Text Box 368">
            <a:extLst>
              <a:ext uri="{FF2B5EF4-FFF2-40B4-BE49-F238E27FC236}">
                <a16:creationId xmlns:a16="http://schemas.microsoft.com/office/drawing/2014/main" id="{DC308D6D-1F09-9A40-819A-C19A8BD2F6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2057400"/>
            <a:ext cx="1595438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s-MX" altLang="it-IT" sz="1600" b="1" dirty="0">
                <a:solidFill>
                  <a:srgbClr val="DE2A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Epithelial Apoptosis</a:t>
            </a:r>
            <a:endParaRPr lang="es-ES" altLang="it-IT" sz="1600" b="1" dirty="0">
              <a:solidFill>
                <a:srgbClr val="DE2A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769" name="Text Box 369">
            <a:extLst>
              <a:ext uri="{FF2B5EF4-FFF2-40B4-BE49-F238E27FC236}">
                <a16:creationId xmlns:a16="http://schemas.microsoft.com/office/drawing/2014/main" id="{62D65343-053D-E847-8563-6BEE8DC0E1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5029200"/>
            <a:ext cx="1524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MX" altLang="it-IT" sz="1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Angiogenesis</a:t>
            </a:r>
            <a:endParaRPr lang="es-ES" altLang="it-IT" sz="16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770" name="Text Box 370">
            <a:extLst>
              <a:ext uri="{FF2B5EF4-FFF2-40B4-BE49-F238E27FC236}">
                <a16:creationId xmlns:a16="http://schemas.microsoft.com/office/drawing/2014/main" id="{4FEC2ACB-9CA7-3445-8274-8FEFB0CEDC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715000"/>
            <a:ext cx="21844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s-MX" altLang="it-IT" sz="1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Fibroblast Migration and Proliferation</a:t>
            </a:r>
            <a:endParaRPr lang="es-ES" altLang="it-IT" sz="14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771" name="Rectangle 371">
            <a:extLst>
              <a:ext uri="{FF2B5EF4-FFF2-40B4-BE49-F238E27FC236}">
                <a16:creationId xmlns:a16="http://schemas.microsoft.com/office/drawing/2014/main" id="{3814C522-B9C7-3F45-A499-CB9BF8338B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6032500"/>
            <a:ext cx="20685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MX" altLang="it-IT" sz="1600" b="1" dirty="0">
                <a:latin typeface="Calibri" panose="020F0502020204030204" pitchFamily="34" charset="0"/>
                <a:cs typeface="Calibri" panose="020F0502020204030204" pitchFamily="34" charset="0"/>
              </a:rPr>
              <a:t>Basement Membrane Disruption</a:t>
            </a:r>
            <a:endParaRPr lang="en-US" altLang="it-IT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2" name="Rectangle 27">
            <a:extLst>
              <a:ext uri="{FF2B5EF4-FFF2-40B4-BE49-F238E27FC236}">
                <a16:creationId xmlns:a16="http://schemas.microsoft.com/office/drawing/2014/main" id="{01671BEA-59B7-F74A-98FA-2324987157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6825" y="6381750"/>
            <a:ext cx="323959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it-IT" sz="1400" b="1" dirty="0">
                <a:latin typeface="Calibri" panose="020F0502020204030204" pitchFamily="34" charset="0"/>
                <a:cs typeface="Calibri" panose="020F0502020204030204" pitchFamily="34" charset="0"/>
              </a:rPr>
              <a:t>Selman M, et al Ann </a:t>
            </a:r>
            <a:r>
              <a:rPr lang="en-US" altLang="it-IT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Int</a:t>
            </a:r>
            <a:r>
              <a:rPr lang="en-US" altLang="it-IT" sz="1400" b="1" dirty="0">
                <a:latin typeface="Calibri" panose="020F0502020204030204" pitchFamily="34" charset="0"/>
                <a:cs typeface="Calibri" panose="020F0502020204030204" pitchFamily="34" charset="0"/>
              </a:rPr>
              <a:t> Med 2002</a:t>
            </a:r>
          </a:p>
        </p:txBody>
      </p:sp>
    </p:spTree>
    <p:extLst>
      <p:ext uri="{BB962C8B-B14F-4D97-AF65-F5344CB8AC3E}">
        <p14:creationId xmlns:p14="http://schemas.microsoft.com/office/powerpoint/2010/main" val="2700447468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805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0859361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PF pt 1 CX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63688" y="780651"/>
            <a:ext cx="5688632" cy="545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053156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717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arrotondato 1"/>
          <p:cNvSpPr/>
          <p:nvPr/>
        </p:nvSpPr>
        <p:spPr>
          <a:xfrm rot="19211593">
            <a:off x="3023673" y="1312115"/>
            <a:ext cx="5385665" cy="2950301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215776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07950" y="332656"/>
            <a:ext cx="89281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>
                <a:solidFill>
                  <a:srgbClr val="FFFF00"/>
                </a:solidFill>
                <a:latin typeface="Calibri" charset="0"/>
                <a:ea typeface="Calibri" charset="0"/>
                <a:cs typeface="Calibri" charset="0"/>
              </a:rPr>
              <a:t>R</a:t>
            </a:r>
            <a:r>
              <a:rPr lang="en-US" sz="3600" b="1" dirty="0">
                <a:solidFill>
                  <a:srgbClr val="FFFF00"/>
                </a:solidFill>
                <a:latin typeface="Calibri" charset="0"/>
                <a:ea typeface="Calibri" charset="0"/>
                <a:cs typeface="Calibri" charset="0"/>
              </a:rPr>
              <a:t>ecommendations in the 2015 IPF guidelines </a:t>
            </a:r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/>
          </p:nvPr>
        </p:nvGraphicFramePr>
        <p:xfrm>
          <a:off x="1475656" y="1412776"/>
          <a:ext cx="6192688" cy="45106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97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329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6535">
                <a:tc>
                  <a:txBody>
                    <a:bodyPr/>
                    <a:lstStyle/>
                    <a:p>
                      <a:pPr algn="ctr"/>
                      <a:r>
                        <a:rPr lang="en-US" sz="2800" noProof="0" dirty="0">
                          <a:latin typeface="Calibri"/>
                          <a:cs typeface="Calibri"/>
                        </a:rPr>
                        <a:t>Agent</a:t>
                      </a:r>
                    </a:p>
                  </a:txBody>
                  <a:tcPr marL="91442" marR="91442" marT="45721" marB="45721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noProof="0" dirty="0">
                          <a:latin typeface="Calibri"/>
                          <a:cs typeface="Calibri"/>
                        </a:rPr>
                        <a:t>2015</a:t>
                      </a:r>
                      <a:r>
                        <a:rPr lang="en-US" sz="2800" baseline="0" noProof="0" dirty="0">
                          <a:latin typeface="Calibri"/>
                          <a:cs typeface="Calibri"/>
                        </a:rPr>
                        <a:t> guidelines</a:t>
                      </a:r>
                      <a:endParaRPr lang="en-US" sz="2800" noProof="0" dirty="0">
                        <a:latin typeface="Calibri"/>
                        <a:cs typeface="Calibri"/>
                      </a:endParaRPr>
                    </a:p>
                  </a:txBody>
                  <a:tcPr marL="91442" marR="91442" marT="45721" marB="45721" anchorCtr="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8">
                <a:tc>
                  <a:txBody>
                    <a:bodyPr/>
                    <a:lstStyle/>
                    <a:p>
                      <a:r>
                        <a:rPr lang="en-US" sz="1600" b="1" i="1" noProof="0" dirty="0">
                          <a:latin typeface="Calibri"/>
                          <a:cs typeface="Calibri"/>
                        </a:rPr>
                        <a:t>Anticoagulant</a:t>
                      </a:r>
                    </a:p>
                  </a:txBody>
                  <a:tcPr marL="91442" marR="91442" marT="45721" marB="45721"/>
                </a:tc>
                <a:tc>
                  <a:txBody>
                    <a:bodyPr/>
                    <a:lstStyle/>
                    <a:p>
                      <a:r>
                        <a:rPr lang="en-US" sz="1400" b="1" noProof="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Strong</a:t>
                      </a:r>
                      <a:r>
                        <a:rPr lang="en-US" sz="1400" b="1" noProof="0" dirty="0">
                          <a:latin typeface="Calibri"/>
                          <a:cs typeface="Calibri"/>
                        </a:rPr>
                        <a:t> recommendation </a:t>
                      </a:r>
                      <a:r>
                        <a:rPr lang="en-US" sz="1400" b="1" noProof="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against</a:t>
                      </a:r>
                      <a:r>
                        <a:rPr lang="en-US" sz="1400" b="1" baseline="0" noProof="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400" b="1" baseline="0" noProof="0" dirty="0">
                          <a:latin typeface="Calibri"/>
                          <a:cs typeface="Calibri"/>
                        </a:rPr>
                        <a:t>use</a:t>
                      </a:r>
                      <a:endParaRPr lang="en-US" sz="1400" b="1" noProof="0" dirty="0">
                        <a:latin typeface="Calibri"/>
                        <a:cs typeface="Calibri"/>
                      </a:endParaRPr>
                    </a:p>
                  </a:txBody>
                  <a:tcPr marL="91442" marR="91442" marT="45721" marB="4572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10">
                <a:tc>
                  <a:txBody>
                    <a:bodyPr/>
                    <a:lstStyle/>
                    <a:p>
                      <a:r>
                        <a:rPr lang="en-US" sz="1600" b="1" i="1" noProof="0" dirty="0">
                          <a:latin typeface="Calibri"/>
                          <a:cs typeface="Calibri"/>
                        </a:rPr>
                        <a:t>Combination prednisone/azathioprine/NAC</a:t>
                      </a:r>
                    </a:p>
                  </a:txBody>
                  <a:tcPr marL="91442" marR="91442" marT="45721" marB="45721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noProof="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Strong</a:t>
                      </a:r>
                      <a:r>
                        <a:rPr lang="en-US" sz="1400" b="1" noProof="0" dirty="0">
                          <a:latin typeface="Calibri"/>
                          <a:cs typeface="Calibri"/>
                        </a:rPr>
                        <a:t> recommendation </a:t>
                      </a:r>
                      <a:r>
                        <a:rPr lang="en-US" sz="1400" b="1" noProof="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against</a:t>
                      </a:r>
                      <a:r>
                        <a:rPr lang="en-US" sz="1400" b="1" baseline="0" noProof="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400" b="1" baseline="0" noProof="0" dirty="0">
                          <a:latin typeface="Calibri"/>
                          <a:cs typeface="Calibri"/>
                        </a:rPr>
                        <a:t>use</a:t>
                      </a:r>
                      <a:endParaRPr lang="en-US" sz="1400" b="1" noProof="0" dirty="0">
                        <a:latin typeface="Calibri"/>
                        <a:cs typeface="Calibri"/>
                      </a:endParaRPr>
                    </a:p>
                  </a:txBody>
                  <a:tcPr marL="91442" marR="91442" marT="45721" marB="4572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8">
                <a:tc>
                  <a:txBody>
                    <a:bodyPr/>
                    <a:lstStyle/>
                    <a:p>
                      <a:r>
                        <a:rPr lang="en-US" sz="1600" b="1" i="1" noProof="0" dirty="0" err="1">
                          <a:latin typeface="Calibri"/>
                          <a:cs typeface="Calibri"/>
                        </a:rPr>
                        <a:t>Ambrisentan</a:t>
                      </a:r>
                      <a:endParaRPr lang="en-US" sz="1600" b="1" i="1" noProof="0" dirty="0">
                        <a:latin typeface="Calibri"/>
                        <a:cs typeface="Calibri"/>
                      </a:endParaRPr>
                    </a:p>
                  </a:txBody>
                  <a:tcPr marL="91442" marR="91442" marT="45721" marB="45721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noProof="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Strong</a:t>
                      </a:r>
                      <a:r>
                        <a:rPr lang="en-US" sz="1400" b="1" noProof="0" dirty="0">
                          <a:latin typeface="Calibri"/>
                          <a:cs typeface="Calibri"/>
                        </a:rPr>
                        <a:t> recommendation </a:t>
                      </a:r>
                      <a:r>
                        <a:rPr lang="en-US" sz="1400" b="1" noProof="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against</a:t>
                      </a:r>
                      <a:r>
                        <a:rPr lang="en-US" sz="1400" b="1" baseline="0" noProof="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400" b="1" baseline="0" noProof="0" dirty="0">
                          <a:latin typeface="Calibri"/>
                          <a:cs typeface="Calibri"/>
                        </a:rPr>
                        <a:t>use</a:t>
                      </a:r>
                      <a:endParaRPr lang="en-US" sz="1400" b="1" noProof="0" dirty="0">
                        <a:latin typeface="Calibri"/>
                        <a:cs typeface="Calibri"/>
                      </a:endParaRPr>
                    </a:p>
                  </a:txBody>
                  <a:tcPr marL="91442" marR="91442" marT="45721" marB="4572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8217">
                <a:tc>
                  <a:txBody>
                    <a:bodyPr/>
                    <a:lstStyle/>
                    <a:p>
                      <a:r>
                        <a:rPr lang="en-US" sz="1600" b="1" i="1" noProof="0" dirty="0" err="1">
                          <a:latin typeface="Calibri"/>
                          <a:cs typeface="Calibri"/>
                        </a:rPr>
                        <a:t>Imatinib</a:t>
                      </a:r>
                      <a:endParaRPr lang="en-US" sz="1600" b="1" i="1" noProof="0" dirty="0">
                        <a:latin typeface="Calibri"/>
                        <a:cs typeface="Calibri"/>
                      </a:endParaRPr>
                    </a:p>
                  </a:txBody>
                  <a:tcPr marL="91442" marR="91442" marT="45721" marB="45721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noProof="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Strong</a:t>
                      </a:r>
                      <a:r>
                        <a:rPr lang="en-US" sz="1400" b="1" noProof="0" dirty="0">
                          <a:latin typeface="Calibri"/>
                          <a:cs typeface="Calibri"/>
                        </a:rPr>
                        <a:t> recommendation </a:t>
                      </a:r>
                      <a:r>
                        <a:rPr lang="en-US" sz="1400" b="1" noProof="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against</a:t>
                      </a:r>
                      <a:r>
                        <a:rPr lang="en-US" sz="1400" b="1" baseline="0" noProof="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400" b="1" baseline="0" noProof="0" dirty="0">
                          <a:latin typeface="Calibri"/>
                          <a:cs typeface="Calibri"/>
                        </a:rPr>
                        <a:t>use</a:t>
                      </a:r>
                      <a:endParaRPr lang="en-US" sz="1400" b="1" noProof="0" dirty="0">
                        <a:latin typeface="Calibri"/>
                        <a:cs typeface="Calibri"/>
                      </a:endParaRPr>
                    </a:p>
                  </a:txBody>
                  <a:tcPr marL="91442" marR="91442" marT="45721" marB="4572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8">
                <a:tc>
                  <a:txBody>
                    <a:bodyPr/>
                    <a:lstStyle/>
                    <a:p>
                      <a:r>
                        <a:rPr lang="en-US" sz="1600" b="1" i="1" noProof="0" dirty="0" err="1">
                          <a:latin typeface="Calibri"/>
                          <a:cs typeface="Calibri"/>
                        </a:rPr>
                        <a:t>Nintedanib</a:t>
                      </a:r>
                      <a:endParaRPr lang="en-US" sz="1600" b="1" i="1" noProof="0" dirty="0">
                        <a:latin typeface="Calibri"/>
                        <a:cs typeface="Calibri"/>
                      </a:endParaRPr>
                    </a:p>
                  </a:txBody>
                  <a:tcPr marL="91442" marR="91442" marT="45721" marB="45721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noProof="0" dirty="0">
                          <a:solidFill>
                            <a:srgbClr val="0070C0"/>
                          </a:solidFill>
                          <a:latin typeface="Calibri"/>
                          <a:cs typeface="Calibri"/>
                        </a:rPr>
                        <a:t>Conditional</a:t>
                      </a:r>
                      <a:r>
                        <a:rPr lang="en-US" sz="1400" b="1" noProof="0" dirty="0">
                          <a:solidFill>
                            <a:srgbClr val="CC99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400" b="1" noProof="0" dirty="0">
                          <a:latin typeface="Calibri"/>
                          <a:cs typeface="Calibri"/>
                        </a:rPr>
                        <a:t>recommendation </a:t>
                      </a:r>
                      <a:r>
                        <a:rPr lang="en-US" sz="1400" b="1" u="sng" noProof="0" dirty="0">
                          <a:solidFill>
                            <a:srgbClr val="00B050"/>
                          </a:solidFill>
                          <a:latin typeface="Calibri"/>
                          <a:cs typeface="Calibri"/>
                        </a:rPr>
                        <a:t>for</a:t>
                      </a:r>
                      <a:r>
                        <a:rPr lang="en-US" sz="1400" b="1" noProof="0" dirty="0">
                          <a:solidFill>
                            <a:srgbClr val="00B05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400" b="1" baseline="0" noProof="0" dirty="0">
                          <a:latin typeface="Calibri"/>
                          <a:cs typeface="Calibri"/>
                        </a:rPr>
                        <a:t>use</a:t>
                      </a:r>
                      <a:endParaRPr lang="en-US" sz="1400" b="1" noProof="0" dirty="0">
                        <a:latin typeface="Calibri"/>
                        <a:cs typeface="Calibri"/>
                      </a:endParaRPr>
                    </a:p>
                  </a:txBody>
                  <a:tcPr marL="91442" marR="91442" marT="45721" marB="4572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8">
                <a:tc>
                  <a:txBody>
                    <a:bodyPr/>
                    <a:lstStyle/>
                    <a:p>
                      <a:r>
                        <a:rPr lang="en-US" sz="1600" b="1" i="1" noProof="0" dirty="0">
                          <a:latin typeface="Calibri"/>
                          <a:cs typeface="Calibri"/>
                        </a:rPr>
                        <a:t>Pirfenidone</a:t>
                      </a:r>
                    </a:p>
                  </a:txBody>
                  <a:tcPr marL="91442" marR="91442" marT="45721" marB="45721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noProof="0" dirty="0">
                          <a:solidFill>
                            <a:srgbClr val="0070C0"/>
                          </a:solidFill>
                          <a:latin typeface="Calibri"/>
                          <a:cs typeface="Calibri"/>
                        </a:rPr>
                        <a:t>Conditional</a:t>
                      </a:r>
                      <a:r>
                        <a:rPr lang="en-US" sz="1400" b="1" noProof="0" dirty="0">
                          <a:solidFill>
                            <a:srgbClr val="CC99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400" b="1" noProof="0" dirty="0">
                          <a:latin typeface="Calibri"/>
                          <a:cs typeface="Calibri"/>
                        </a:rPr>
                        <a:t>recommendation </a:t>
                      </a:r>
                      <a:r>
                        <a:rPr lang="en-US" sz="1400" b="1" u="sng" noProof="0" dirty="0">
                          <a:solidFill>
                            <a:srgbClr val="00B050"/>
                          </a:solidFill>
                          <a:latin typeface="Calibri"/>
                          <a:cs typeface="Calibri"/>
                        </a:rPr>
                        <a:t>for</a:t>
                      </a:r>
                      <a:r>
                        <a:rPr lang="en-US" sz="1400" b="1" noProof="0" dirty="0">
                          <a:solidFill>
                            <a:srgbClr val="00B05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400" b="1" baseline="0" noProof="0" dirty="0">
                          <a:latin typeface="Calibri"/>
                          <a:cs typeface="Calibri"/>
                        </a:rPr>
                        <a:t>use</a:t>
                      </a:r>
                      <a:endParaRPr lang="en-US" sz="1400" b="1" noProof="0" dirty="0">
                        <a:latin typeface="Calibri"/>
                        <a:cs typeface="Calibri"/>
                      </a:endParaRPr>
                    </a:p>
                  </a:txBody>
                  <a:tcPr marL="91442" marR="91442" marT="45721" marB="45721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8">
                <a:tc>
                  <a:txBody>
                    <a:bodyPr/>
                    <a:lstStyle/>
                    <a:p>
                      <a:r>
                        <a:rPr lang="en-US" sz="1600" b="1" i="1" noProof="0" dirty="0" err="1">
                          <a:latin typeface="Calibri"/>
                          <a:cs typeface="Calibri"/>
                        </a:rPr>
                        <a:t>Macitentan</a:t>
                      </a:r>
                      <a:r>
                        <a:rPr lang="en-US" sz="1600" b="1" i="1" noProof="0" dirty="0">
                          <a:latin typeface="Calibri"/>
                          <a:cs typeface="Calibri"/>
                        </a:rPr>
                        <a:t>, </a:t>
                      </a:r>
                      <a:r>
                        <a:rPr lang="en-US" sz="1600" b="1" i="1" noProof="0" dirty="0" err="1">
                          <a:latin typeface="Calibri"/>
                          <a:cs typeface="Calibri"/>
                        </a:rPr>
                        <a:t>bosentan</a:t>
                      </a:r>
                      <a:endParaRPr lang="en-US" sz="1600" b="1" i="1" noProof="0" dirty="0">
                        <a:latin typeface="Calibri"/>
                        <a:cs typeface="Calibri"/>
                      </a:endParaRPr>
                    </a:p>
                  </a:txBody>
                  <a:tcPr marL="91442" marR="91442" marT="45721" marB="45721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noProof="0" dirty="0">
                          <a:solidFill>
                            <a:srgbClr val="0070C0"/>
                          </a:solidFill>
                          <a:latin typeface="Calibri"/>
                          <a:cs typeface="Calibri"/>
                        </a:rPr>
                        <a:t>Conditional</a:t>
                      </a:r>
                      <a:r>
                        <a:rPr lang="en-US" sz="1400" b="1" noProof="0" dirty="0">
                          <a:solidFill>
                            <a:srgbClr val="CC99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400" b="1" noProof="0" dirty="0">
                          <a:latin typeface="Calibri"/>
                          <a:cs typeface="Calibri"/>
                        </a:rPr>
                        <a:t>recommendation </a:t>
                      </a:r>
                      <a:r>
                        <a:rPr lang="en-US" sz="1400" b="1" noProof="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against</a:t>
                      </a:r>
                      <a:r>
                        <a:rPr lang="en-US" sz="1400" b="1" baseline="0" noProof="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400" b="1" baseline="0" noProof="0" dirty="0">
                          <a:latin typeface="Calibri"/>
                          <a:cs typeface="Calibri"/>
                        </a:rPr>
                        <a:t>use</a:t>
                      </a:r>
                      <a:endParaRPr lang="en-US" sz="1400" b="1" noProof="0" dirty="0">
                        <a:latin typeface="Calibri"/>
                        <a:cs typeface="Calibri"/>
                      </a:endParaRPr>
                    </a:p>
                  </a:txBody>
                  <a:tcPr marL="91442" marR="91442" marT="45721" marB="45721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8">
                <a:tc>
                  <a:txBody>
                    <a:bodyPr/>
                    <a:lstStyle/>
                    <a:p>
                      <a:r>
                        <a:rPr lang="en-US" sz="1600" b="1" i="1" noProof="0" dirty="0">
                          <a:latin typeface="Calibri"/>
                          <a:cs typeface="Calibri"/>
                        </a:rPr>
                        <a:t>Sildenafil</a:t>
                      </a:r>
                    </a:p>
                  </a:txBody>
                  <a:tcPr marL="91442" marR="91442" marT="45721" marB="45721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noProof="0" dirty="0">
                          <a:solidFill>
                            <a:srgbClr val="0070C0"/>
                          </a:solidFill>
                          <a:latin typeface="Calibri"/>
                          <a:cs typeface="Calibri"/>
                        </a:rPr>
                        <a:t>Conditional</a:t>
                      </a:r>
                      <a:r>
                        <a:rPr lang="en-US" sz="1400" b="1" noProof="0" dirty="0">
                          <a:solidFill>
                            <a:srgbClr val="CC99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400" b="1" noProof="0" dirty="0">
                          <a:latin typeface="Calibri"/>
                          <a:cs typeface="Calibri"/>
                        </a:rPr>
                        <a:t>recommendation </a:t>
                      </a:r>
                      <a:r>
                        <a:rPr lang="en-US" sz="1400" b="1" noProof="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against </a:t>
                      </a:r>
                      <a:r>
                        <a:rPr lang="en-US" sz="1400" b="1" baseline="0" noProof="0" dirty="0">
                          <a:latin typeface="Calibri"/>
                          <a:cs typeface="Calibri"/>
                        </a:rPr>
                        <a:t>use</a:t>
                      </a:r>
                      <a:endParaRPr lang="en-US" sz="1400" b="1" noProof="0" dirty="0">
                        <a:latin typeface="Calibri"/>
                        <a:cs typeface="Calibri"/>
                      </a:endParaRPr>
                    </a:p>
                  </a:txBody>
                  <a:tcPr marL="91442" marR="91442" marT="45721" marB="45721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8">
                <a:tc>
                  <a:txBody>
                    <a:bodyPr/>
                    <a:lstStyle/>
                    <a:p>
                      <a:r>
                        <a:rPr lang="en-US" sz="1600" b="1" i="1" noProof="0" dirty="0" err="1">
                          <a:latin typeface="Calibri"/>
                          <a:cs typeface="Calibri"/>
                        </a:rPr>
                        <a:t>Antiacid</a:t>
                      </a:r>
                      <a:r>
                        <a:rPr lang="en-US" sz="1600" b="1" i="1" noProof="0" dirty="0">
                          <a:latin typeface="Calibri"/>
                          <a:cs typeface="Calibri"/>
                        </a:rPr>
                        <a:t> therapy</a:t>
                      </a:r>
                    </a:p>
                  </a:txBody>
                  <a:tcPr marL="91442" marR="91442" marT="45721" marB="45721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noProof="0" dirty="0">
                          <a:solidFill>
                            <a:srgbClr val="0070C0"/>
                          </a:solidFill>
                          <a:latin typeface="Calibri"/>
                          <a:cs typeface="Calibri"/>
                        </a:rPr>
                        <a:t>Conditional</a:t>
                      </a:r>
                      <a:r>
                        <a:rPr lang="en-US" sz="1400" b="1" noProof="0" dirty="0">
                          <a:solidFill>
                            <a:srgbClr val="CC99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400" b="1" noProof="0" dirty="0">
                          <a:latin typeface="Calibri"/>
                          <a:cs typeface="Calibri"/>
                        </a:rPr>
                        <a:t>recommendation </a:t>
                      </a:r>
                      <a:r>
                        <a:rPr lang="en-US" sz="1400" b="1" u="sng" noProof="0" dirty="0">
                          <a:solidFill>
                            <a:srgbClr val="00B050"/>
                          </a:solidFill>
                          <a:latin typeface="Calibri"/>
                          <a:cs typeface="Calibri"/>
                        </a:rPr>
                        <a:t>for</a:t>
                      </a:r>
                      <a:r>
                        <a:rPr lang="en-US" sz="1400" b="1" noProof="0" dirty="0">
                          <a:solidFill>
                            <a:srgbClr val="00B05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400" b="1" baseline="0" noProof="0" dirty="0">
                          <a:latin typeface="Calibri"/>
                          <a:cs typeface="Calibri"/>
                        </a:rPr>
                        <a:t>use</a:t>
                      </a:r>
                      <a:endParaRPr lang="en-US" sz="1400" b="1" noProof="0" dirty="0">
                        <a:latin typeface="Calibri"/>
                        <a:cs typeface="Calibri"/>
                      </a:endParaRPr>
                    </a:p>
                  </a:txBody>
                  <a:tcPr marL="91442" marR="91442" marT="45721" marB="45721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8">
                <a:tc>
                  <a:txBody>
                    <a:bodyPr/>
                    <a:lstStyle/>
                    <a:p>
                      <a:r>
                        <a:rPr lang="en-US" sz="1600" b="1" i="1" noProof="0" dirty="0">
                          <a:latin typeface="Calibri"/>
                          <a:cs typeface="Calibri"/>
                        </a:rPr>
                        <a:t>NAC monotherapy</a:t>
                      </a:r>
                    </a:p>
                  </a:txBody>
                  <a:tcPr marL="91442" marR="91442" marT="45721" marB="45721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noProof="0" dirty="0">
                          <a:solidFill>
                            <a:srgbClr val="0070C0"/>
                          </a:solidFill>
                          <a:latin typeface="Calibri"/>
                          <a:cs typeface="Calibri"/>
                        </a:rPr>
                        <a:t>Conditional</a:t>
                      </a:r>
                      <a:r>
                        <a:rPr lang="en-US" sz="1400" b="1" noProof="0" dirty="0">
                          <a:solidFill>
                            <a:srgbClr val="CC99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400" b="1" noProof="0" dirty="0">
                          <a:latin typeface="Calibri"/>
                          <a:cs typeface="Calibri"/>
                        </a:rPr>
                        <a:t>recommendation </a:t>
                      </a:r>
                      <a:r>
                        <a:rPr lang="en-US" sz="1400" b="1" noProof="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against </a:t>
                      </a:r>
                      <a:r>
                        <a:rPr lang="en-US" sz="1400" b="1" baseline="0" noProof="0" dirty="0">
                          <a:latin typeface="Calibri"/>
                          <a:cs typeface="Calibri"/>
                        </a:rPr>
                        <a:t>use</a:t>
                      </a:r>
                      <a:endParaRPr lang="en-US" sz="1400" b="1" noProof="0" dirty="0">
                        <a:latin typeface="Calibri"/>
                        <a:cs typeface="Calibri"/>
                      </a:endParaRPr>
                    </a:p>
                  </a:txBody>
                  <a:tcPr marL="91442" marR="91442" marT="45721" marB="45721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6" name="Textfeld 5"/>
          <p:cNvSpPr txBox="1"/>
          <p:nvPr/>
        </p:nvSpPr>
        <p:spPr>
          <a:xfrm>
            <a:off x="1331640" y="6237288"/>
            <a:ext cx="4888553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CH" sz="1200" b="0" dirty="0" err="1">
                <a:latin typeface="Calibri"/>
                <a:ea typeface="ＭＳ Ｐゴシック" pitchFamily="34" charset="-128"/>
                <a:cs typeface="Calibri"/>
              </a:rPr>
              <a:t>Modified</a:t>
            </a:r>
            <a:r>
              <a:rPr lang="de-CH" sz="1200" b="0" dirty="0">
                <a:latin typeface="Calibri"/>
                <a:ea typeface="ＭＳ Ｐゴシック" pitchFamily="34" charset="-128"/>
                <a:cs typeface="Calibri"/>
              </a:rPr>
              <a:t> </a:t>
            </a:r>
            <a:r>
              <a:rPr lang="de-CH" sz="1200" b="0" dirty="0" err="1">
                <a:latin typeface="Calibri"/>
                <a:ea typeface="ＭＳ Ｐゴシック" pitchFamily="34" charset="-128"/>
                <a:cs typeface="Calibri"/>
              </a:rPr>
              <a:t>from</a:t>
            </a:r>
            <a:r>
              <a:rPr lang="de-CH" sz="1200" b="0" dirty="0">
                <a:latin typeface="Calibri"/>
                <a:ea typeface="ＭＳ Ｐゴシック" pitchFamily="34" charset="-128"/>
                <a:cs typeface="Calibri"/>
              </a:rPr>
              <a:t> Raghu G et al. Am J </a:t>
            </a:r>
            <a:r>
              <a:rPr lang="de-CH" sz="1200" b="0" dirty="0" err="1">
                <a:latin typeface="Calibri"/>
                <a:ea typeface="ＭＳ Ｐゴシック" pitchFamily="34" charset="-128"/>
                <a:cs typeface="Calibri"/>
              </a:rPr>
              <a:t>Respir</a:t>
            </a:r>
            <a:r>
              <a:rPr lang="de-CH" sz="1200" b="0" dirty="0">
                <a:latin typeface="Calibri"/>
                <a:ea typeface="ＭＳ Ｐゴシック" pitchFamily="34" charset="-128"/>
                <a:cs typeface="Calibri"/>
              </a:rPr>
              <a:t> </a:t>
            </a:r>
            <a:r>
              <a:rPr lang="de-CH" sz="1200" b="0" dirty="0" err="1">
                <a:latin typeface="Calibri"/>
                <a:ea typeface="ＭＳ Ｐゴシック" pitchFamily="34" charset="-128"/>
                <a:cs typeface="Calibri"/>
              </a:rPr>
              <a:t>Crit</a:t>
            </a:r>
            <a:r>
              <a:rPr lang="de-CH" sz="1200" b="0" dirty="0">
                <a:latin typeface="Calibri"/>
                <a:ea typeface="ＭＳ Ｐゴシック" pitchFamily="34" charset="-128"/>
                <a:cs typeface="Calibri"/>
              </a:rPr>
              <a:t> Care </a:t>
            </a:r>
            <a:r>
              <a:rPr lang="de-CH" sz="1200" b="0" dirty="0" err="1">
                <a:latin typeface="Calibri"/>
                <a:ea typeface="ＭＳ Ｐゴシック" pitchFamily="34" charset="-128"/>
                <a:cs typeface="Calibri"/>
              </a:rPr>
              <a:t>Med</a:t>
            </a:r>
            <a:r>
              <a:rPr lang="de-CH" sz="1200" b="0" dirty="0">
                <a:latin typeface="Calibri"/>
                <a:ea typeface="ＭＳ Ｐゴシック" pitchFamily="34" charset="-128"/>
                <a:cs typeface="Calibri"/>
              </a:rPr>
              <a:t> 2015; 192: e3-e19</a:t>
            </a:r>
          </a:p>
        </p:txBody>
      </p:sp>
    </p:spTree>
    <p:extLst>
      <p:ext uri="{BB962C8B-B14F-4D97-AF65-F5344CB8AC3E}">
        <p14:creationId xmlns:p14="http://schemas.microsoft.com/office/powerpoint/2010/main" val="4732179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4"/>
          <p:cNvSpPr>
            <a:spLocks noGrp="1"/>
          </p:cNvSpPr>
          <p:nvPr>
            <p:ph type="title"/>
          </p:nvPr>
        </p:nvSpPr>
        <p:spPr>
          <a:xfrm>
            <a:off x="191068" y="194015"/>
            <a:ext cx="8770369" cy="858721"/>
          </a:xfrm>
        </p:spPr>
        <p:txBody>
          <a:bodyPr/>
          <a:lstStyle/>
          <a:p>
            <a:pPr algn="ctr"/>
            <a:r>
              <a:rPr lang="en-US" altLang="en-US" sz="3600" dirty="0">
                <a:latin typeface="Calibri"/>
                <a:cs typeface="Calibri"/>
              </a:rPr>
              <a:t>Pirfenidone</a:t>
            </a:r>
            <a:endParaRPr lang="en-GB" altLang="en-US" sz="3600" dirty="0">
              <a:latin typeface="Calibri"/>
              <a:cs typeface="Calibri"/>
            </a:endParaRPr>
          </a:p>
        </p:txBody>
      </p:sp>
      <p:sp>
        <p:nvSpPr>
          <p:cNvPr id="60419" name="Rectangle 5"/>
          <p:cNvSpPr>
            <a:spLocks noGrp="1"/>
          </p:cNvSpPr>
          <p:nvPr>
            <p:ph type="body" idx="1"/>
          </p:nvPr>
        </p:nvSpPr>
        <p:spPr>
          <a:xfrm>
            <a:off x="107504" y="1124744"/>
            <a:ext cx="8712968" cy="4536504"/>
          </a:xfrm>
        </p:spPr>
        <p:txBody>
          <a:bodyPr/>
          <a:lstStyle/>
          <a:p>
            <a:pPr lvl="1" eaLnBrk="1" hangingPunct="1">
              <a:buClr>
                <a:schemeClr val="bg1"/>
              </a:buClr>
              <a:buFont typeface="Arial" pitchFamily="34" charset="0"/>
              <a:buChar char="•"/>
            </a:pPr>
            <a:r>
              <a:rPr lang="en-US" b="0" dirty="0">
                <a:latin typeface="Calibri" pitchFamily="34" charset="0"/>
                <a:cs typeface="Calibri" pitchFamily="34" charset="0"/>
              </a:rPr>
              <a:t>Pirfenidone is an orally available, synthetic, </a:t>
            </a:r>
            <a:r>
              <a:rPr lang="en-US" b="0" dirty="0" err="1">
                <a:latin typeface="Calibri" pitchFamily="34" charset="0"/>
                <a:cs typeface="Calibri" pitchFamily="34" charset="0"/>
              </a:rPr>
              <a:t>pyridone</a:t>
            </a:r>
            <a:r>
              <a:rPr lang="en-US" b="0" dirty="0">
                <a:latin typeface="Calibri" pitchFamily="34" charset="0"/>
                <a:cs typeface="Calibri" pitchFamily="34" charset="0"/>
              </a:rPr>
              <a:t> compound with anti-inflammatory, anti-oxidant and anti-fibrotic properties</a:t>
            </a:r>
          </a:p>
          <a:p>
            <a:pPr lvl="1" eaLnBrk="1" hangingPunct="1">
              <a:buClr>
                <a:schemeClr val="bg1"/>
              </a:buClr>
              <a:buFont typeface="Arial" pitchFamily="34" charset="0"/>
              <a:buChar char="•"/>
            </a:pPr>
            <a:endParaRPr lang="en-US" b="0" dirty="0">
              <a:latin typeface="Calibri" pitchFamily="34" charset="0"/>
              <a:cs typeface="Calibri" pitchFamily="34" charset="0"/>
            </a:endParaRPr>
          </a:p>
          <a:p>
            <a:pPr lvl="1" eaLnBrk="1" hangingPunct="1">
              <a:buClr>
                <a:schemeClr val="bg1"/>
              </a:buClr>
              <a:buFont typeface="Arial" pitchFamily="34" charset="0"/>
              <a:buChar char="•"/>
            </a:pPr>
            <a:r>
              <a:rPr lang="en-US" b="0" dirty="0">
                <a:latin typeface="Calibri" pitchFamily="34" charset="0"/>
                <a:cs typeface="Calibri" pitchFamily="34" charset="0"/>
              </a:rPr>
              <a:t>The mechanism of action is not fully understood</a:t>
            </a:r>
          </a:p>
          <a:p>
            <a:pPr lvl="1" eaLnBrk="1" hangingPunct="1">
              <a:buClr>
                <a:schemeClr val="bg1"/>
              </a:buClr>
              <a:buFont typeface="Arial" pitchFamily="34" charset="0"/>
              <a:buChar char="•"/>
            </a:pPr>
            <a:endParaRPr lang="en-US" b="0" dirty="0">
              <a:latin typeface="Calibri" pitchFamily="34" charset="0"/>
              <a:cs typeface="Calibri" pitchFamily="34" charset="0"/>
            </a:endParaRPr>
          </a:p>
          <a:p>
            <a:pPr lvl="1" eaLnBrk="1" hangingPunct="1">
              <a:buClr>
                <a:schemeClr val="bg1"/>
              </a:buClr>
              <a:buFont typeface="Arial" pitchFamily="34" charset="0"/>
              <a:buChar char="•"/>
            </a:pPr>
            <a:r>
              <a:rPr lang="en-US" b="0" dirty="0">
                <a:latin typeface="Calibri" pitchFamily="34" charset="0"/>
                <a:cs typeface="Calibri" pitchFamily="34" charset="0"/>
              </a:rPr>
              <a:t>The drug is believed to act on multiple pathways, with </a:t>
            </a:r>
            <a:r>
              <a:rPr lang="en-US" b="0" i="1" dirty="0">
                <a:latin typeface="Calibri" pitchFamily="34" charset="0"/>
                <a:cs typeface="Calibri" pitchFamily="34" charset="0"/>
              </a:rPr>
              <a:t>in vitro</a:t>
            </a:r>
            <a:r>
              <a:rPr lang="en-US" b="0" dirty="0">
                <a:latin typeface="Calibri" pitchFamily="34" charset="0"/>
                <a:cs typeface="Calibri" pitchFamily="34" charset="0"/>
              </a:rPr>
              <a:t> cell-based studies and </a:t>
            </a:r>
            <a:r>
              <a:rPr lang="en-US" b="0" i="1" dirty="0">
                <a:latin typeface="Calibri" pitchFamily="34" charset="0"/>
                <a:cs typeface="Calibri" pitchFamily="34" charset="0"/>
              </a:rPr>
              <a:t>in vivo</a:t>
            </a:r>
            <a:r>
              <a:rPr lang="en-US" b="0" dirty="0">
                <a:latin typeface="Calibri" pitchFamily="34" charset="0"/>
                <a:cs typeface="Calibri" pitchFamily="34" charset="0"/>
              </a:rPr>
              <a:t> studies in animal models of pulmonary fibrosis providing insight into its anti-fibrotic activity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892243" y="6361583"/>
            <a:ext cx="583999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defTabSz="914400"/>
            <a:r>
              <a:rPr lang="fr-FR" sz="1200" b="0" dirty="0" err="1">
                <a:latin typeface="Calibri" charset="0"/>
              </a:rPr>
              <a:t>Oku</a:t>
            </a:r>
            <a:r>
              <a:rPr lang="fr-FR" sz="1200" b="0" dirty="0">
                <a:latin typeface="Calibri" charset="0"/>
              </a:rPr>
              <a:t> H et al. </a:t>
            </a:r>
            <a:r>
              <a:rPr lang="fr-FR" sz="1200" b="0" i="1" dirty="0" err="1">
                <a:latin typeface="Calibri" charset="0"/>
              </a:rPr>
              <a:t>Eur</a:t>
            </a:r>
            <a:r>
              <a:rPr lang="fr-FR" sz="1200" b="0" i="1" dirty="0">
                <a:latin typeface="Calibri" charset="0"/>
              </a:rPr>
              <a:t> J </a:t>
            </a:r>
            <a:r>
              <a:rPr lang="fr-FR" sz="1200" b="0" i="1" dirty="0" err="1">
                <a:latin typeface="Calibri" charset="0"/>
              </a:rPr>
              <a:t>Pharmacol</a:t>
            </a:r>
            <a:r>
              <a:rPr lang="fr-FR" sz="1200" b="0" i="1" dirty="0">
                <a:latin typeface="Calibri" charset="0"/>
              </a:rPr>
              <a:t> </a:t>
            </a:r>
            <a:r>
              <a:rPr lang="fr-FR" sz="1200" b="0" dirty="0">
                <a:latin typeface="Calibri" charset="0"/>
              </a:rPr>
              <a:t>2008:590:400-8; </a:t>
            </a:r>
            <a:r>
              <a:rPr lang="en-US" sz="1200" b="0" dirty="0">
                <a:latin typeface="Calibri" charset="0"/>
              </a:rPr>
              <a:t>Kim ES, Keating GM. </a:t>
            </a:r>
            <a:r>
              <a:rPr lang="en-US" sz="1200" b="0" i="1" dirty="0">
                <a:latin typeface="Calibri" charset="0"/>
              </a:rPr>
              <a:t>Drugs </a:t>
            </a:r>
            <a:r>
              <a:rPr lang="en-US" sz="1200" b="0" dirty="0">
                <a:latin typeface="Calibri" charset="0"/>
              </a:rPr>
              <a:t>2015; 75: 219-30 </a:t>
            </a:r>
          </a:p>
        </p:txBody>
      </p:sp>
    </p:spTree>
    <p:extLst>
      <p:ext uri="{BB962C8B-B14F-4D97-AF65-F5344CB8AC3E}">
        <p14:creationId xmlns:p14="http://schemas.microsoft.com/office/powerpoint/2010/main" val="7599310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utoShape 4879"/>
          <p:cNvSpPr>
            <a:spLocks noChangeArrowheads="1"/>
          </p:cNvSpPr>
          <p:nvPr/>
        </p:nvSpPr>
        <p:spPr bwMode="auto">
          <a:xfrm>
            <a:off x="1406525" y="2671986"/>
            <a:ext cx="5364163" cy="749300"/>
          </a:xfrm>
          <a:prstGeom prst="rightArrow">
            <a:avLst>
              <a:gd name="adj1" fmla="val 74630"/>
              <a:gd name="adj2" fmla="val 62143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lIns="86868" tIns="43434" rIns="86868" bIns="43434" anchor="ctr"/>
          <a:lstStyle/>
          <a:p>
            <a:pPr algn="ctr" defTabSz="2619375"/>
            <a:endParaRPr lang="de-DE" sz="1400"/>
          </a:p>
        </p:txBody>
      </p:sp>
      <p:sp>
        <p:nvSpPr>
          <p:cNvPr id="26" name="AutoShape 4879"/>
          <p:cNvSpPr>
            <a:spLocks noChangeArrowheads="1"/>
          </p:cNvSpPr>
          <p:nvPr/>
        </p:nvSpPr>
        <p:spPr bwMode="auto">
          <a:xfrm>
            <a:off x="1406525" y="1105124"/>
            <a:ext cx="5364163" cy="749300"/>
          </a:xfrm>
          <a:prstGeom prst="rightArrow">
            <a:avLst>
              <a:gd name="adj1" fmla="val 74630"/>
              <a:gd name="adj2" fmla="val 62143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lIns="86868" tIns="43434" rIns="86868" bIns="43434" anchor="ctr"/>
          <a:lstStyle/>
          <a:p>
            <a:pPr algn="ctr" defTabSz="2619375"/>
            <a:endParaRPr lang="de-DE" sz="1400"/>
          </a:p>
        </p:txBody>
      </p:sp>
      <p:sp>
        <p:nvSpPr>
          <p:cNvPr id="27" name="Line 4904"/>
          <p:cNvSpPr>
            <a:spLocks noChangeShapeType="1"/>
          </p:cNvSpPr>
          <p:nvPr/>
        </p:nvSpPr>
        <p:spPr bwMode="auto">
          <a:xfrm flipH="1">
            <a:off x="1412875" y="1052736"/>
            <a:ext cx="0" cy="85725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28" name="Text Box 6685"/>
          <p:cNvSpPr txBox="1">
            <a:spLocks noChangeArrowheads="1"/>
          </p:cNvSpPr>
          <p:nvPr/>
        </p:nvSpPr>
        <p:spPr bwMode="auto">
          <a:xfrm>
            <a:off x="6235700" y="3545111"/>
            <a:ext cx="1052513" cy="411163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anchor="ctr">
            <a:spAutoFit/>
          </a:bodyPr>
          <a:lstStyle>
            <a:lvl1pPr defTabSz="2619375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 defTabSz="2619375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ts val="1600"/>
              </a:lnSpc>
              <a:defRPr/>
            </a:pPr>
            <a:r>
              <a:rPr lang="en-US" altLang="ja-JP" sz="1400" b="1" dirty="0">
                <a:cs typeface="Calibri" pitchFamily="34" charset="0"/>
              </a:rPr>
              <a:t>Study</a:t>
            </a:r>
            <a:br>
              <a:rPr lang="en-US" altLang="ja-JP" sz="1400" b="1" dirty="0">
                <a:cs typeface="Calibri" pitchFamily="34" charset="0"/>
              </a:rPr>
            </a:br>
            <a:r>
              <a:rPr lang="en-US" altLang="ja-JP" sz="1400" b="1" dirty="0">
                <a:cs typeface="Calibri" pitchFamily="34" charset="0"/>
              </a:rPr>
              <a:t>completion</a:t>
            </a:r>
            <a:endParaRPr lang="de-DE" sz="1400" dirty="0">
              <a:cs typeface="Calibri" pitchFamily="34" charset="0"/>
            </a:endParaRPr>
          </a:p>
        </p:txBody>
      </p:sp>
      <p:sp>
        <p:nvSpPr>
          <p:cNvPr id="29" name="Line 6686"/>
          <p:cNvSpPr>
            <a:spLocks noChangeShapeType="1"/>
          </p:cNvSpPr>
          <p:nvPr/>
        </p:nvSpPr>
        <p:spPr bwMode="auto">
          <a:xfrm flipH="1">
            <a:off x="6757988" y="2556099"/>
            <a:ext cx="0" cy="965200"/>
          </a:xfrm>
          <a:prstGeom prst="line">
            <a:avLst/>
          </a:prstGeom>
          <a:noFill/>
          <a:ln w="28575">
            <a:solidFill>
              <a:srgbClr val="FFFF00"/>
            </a:solidFill>
            <a:prstDash val="sysDash"/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GB">
              <a:ea typeface="MS PGothic" pitchFamily="34" charset="-128"/>
            </a:endParaRPr>
          </a:p>
        </p:txBody>
      </p:sp>
      <p:sp>
        <p:nvSpPr>
          <p:cNvPr id="30" name="Line 6687"/>
          <p:cNvSpPr>
            <a:spLocks noChangeShapeType="1"/>
          </p:cNvSpPr>
          <p:nvPr/>
        </p:nvSpPr>
        <p:spPr bwMode="auto">
          <a:xfrm flipH="1">
            <a:off x="6757988" y="1052736"/>
            <a:ext cx="0" cy="857250"/>
          </a:xfrm>
          <a:prstGeom prst="line">
            <a:avLst/>
          </a:prstGeom>
          <a:noFill/>
          <a:ln w="28575">
            <a:solidFill>
              <a:srgbClr val="FFFF00"/>
            </a:solidFill>
            <a:prstDash val="sysDash"/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GB">
              <a:ea typeface="MS PGothic" pitchFamily="34" charset="-128"/>
            </a:endParaRPr>
          </a:p>
        </p:txBody>
      </p:sp>
      <p:sp>
        <p:nvSpPr>
          <p:cNvPr id="31" name="Text Box 7523"/>
          <p:cNvSpPr txBox="1">
            <a:spLocks noChangeArrowheads="1"/>
          </p:cNvSpPr>
          <p:nvPr/>
        </p:nvSpPr>
        <p:spPr bwMode="auto">
          <a:xfrm>
            <a:off x="3076221" y="2332261"/>
            <a:ext cx="71667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2619375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2619375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2619375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2619375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2619375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2619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2619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2619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2619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ja-JP" sz="1400" b="1" dirty="0">
                <a:solidFill>
                  <a:schemeClr val="bg1"/>
                </a:solidFill>
                <a:cs typeface="Calibri" pitchFamily="34" charset="0"/>
              </a:rPr>
              <a:t>72 Weeks</a:t>
            </a:r>
            <a:endParaRPr lang="de-DE" sz="14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32" name="Text Box 6477"/>
          <p:cNvSpPr txBox="1">
            <a:spLocks noChangeArrowheads="1"/>
          </p:cNvSpPr>
          <p:nvPr/>
        </p:nvSpPr>
        <p:spPr bwMode="auto">
          <a:xfrm>
            <a:off x="1812925" y="1265461"/>
            <a:ext cx="285328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2619375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2619375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2619375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2619375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2619375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2619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2619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2619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2619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US" sz="1400" b="1" dirty="0">
                <a:solidFill>
                  <a:srgbClr val="000000"/>
                </a:solidFill>
                <a:cs typeface="Calibri" pitchFamily="34" charset="0"/>
              </a:rPr>
              <a:t>Pirfenidone 2403 mg/day* vs. placebo</a:t>
            </a:r>
          </a:p>
          <a:p>
            <a:pPr eaLnBrk="1" hangingPunct="1">
              <a:defRPr/>
            </a:pPr>
            <a:r>
              <a:rPr lang="en-US" sz="1400" b="1" dirty="0">
                <a:solidFill>
                  <a:srgbClr val="000000"/>
                </a:solidFill>
                <a:cs typeface="Calibri" pitchFamily="34" charset="0"/>
              </a:rPr>
              <a:t>vs. </a:t>
            </a:r>
            <a:r>
              <a:rPr lang="en-US" sz="1400" b="1" dirty="0" err="1">
                <a:solidFill>
                  <a:srgbClr val="000000"/>
                </a:solidFill>
                <a:cs typeface="Calibri" pitchFamily="34" charset="0"/>
              </a:rPr>
              <a:t>pirfenidone</a:t>
            </a:r>
            <a:r>
              <a:rPr lang="en-US" sz="1400" b="1" dirty="0">
                <a:solidFill>
                  <a:srgbClr val="000000"/>
                </a:solidFill>
                <a:cs typeface="Calibri" pitchFamily="34" charset="0"/>
              </a:rPr>
              <a:t> 1197 mg/day*</a:t>
            </a:r>
          </a:p>
        </p:txBody>
      </p:sp>
      <p:sp>
        <p:nvSpPr>
          <p:cNvPr id="33" name="Line 19"/>
          <p:cNvSpPr>
            <a:spLocks noChangeShapeType="1"/>
          </p:cNvSpPr>
          <p:nvPr/>
        </p:nvSpPr>
        <p:spPr bwMode="auto">
          <a:xfrm>
            <a:off x="1468438" y="2263999"/>
            <a:ext cx="3932237" cy="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86868" tIns="43434" rIns="86868" bIns="43434"/>
          <a:lstStyle/>
          <a:p>
            <a:endParaRPr lang="de-CH"/>
          </a:p>
        </p:txBody>
      </p:sp>
      <p:sp>
        <p:nvSpPr>
          <p:cNvPr id="34" name="Line 7520"/>
          <p:cNvSpPr>
            <a:spLocks noChangeShapeType="1"/>
          </p:cNvSpPr>
          <p:nvPr/>
        </p:nvSpPr>
        <p:spPr bwMode="auto">
          <a:xfrm flipH="1">
            <a:off x="1412875" y="2611661"/>
            <a:ext cx="0" cy="855663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35" name="Text Box 6477"/>
          <p:cNvSpPr txBox="1">
            <a:spLocks noChangeArrowheads="1"/>
          </p:cNvSpPr>
          <p:nvPr/>
        </p:nvSpPr>
        <p:spPr bwMode="auto">
          <a:xfrm>
            <a:off x="1812925" y="2939142"/>
            <a:ext cx="285328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2619375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2619375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2619375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2619375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2619375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2619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2619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2619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2619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US" sz="1400" b="1" dirty="0" err="1">
                <a:solidFill>
                  <a:srgbClr val="000000"/>
                </a:solidFill>
                <a:cs typeface="Calibri" pitchFamily="34" charset="0"/>
              </a:rPr>
              <a:t>Pirfenidone</a:t>
            </a:r>
            <a:r>
              <a:rPr lang="en-US" sz="1400" b="1" dirty="0">
                <a:solidFill>
                  <a:srgbClr val="000000"/>
                </a:solidFill>
                <a:cs typeface="Calibri" pitchFamily="34" charset="0"/>
              </a:rPr>
              <a:t> 2403 mg/day* vs. placebo</a:t>
            </a:r>
          </a:p>
        </p:txBody>
      </p:sp>
      <p:sp>
        <p:nvSpPr>
          <p:cNvPr id="36" name="AutoShape 4879"/>
          <p:cNvSpPr>
            <a:spLocks noChangeArrowheads="1"/>
          </p:cNvSpPr>
          <p:nvPr/>
        </p:nvSpPr>
        <p:spPr bwMode="auto">
          <a:xfrm>
            <a:off x="6876256" y="1617886"/>
            <a:ext cx="1822450" cy="1241425"/>
          </a:xfrm>
          <a:prstGeom prst="rightArrow">
            <a:avLst>
              <a:gd name="adj1" fmla="val 70759"/>
              <a:gd name="adj2" fmla="val 36184"/>
            </a:avLst>
          </a:prstGeom>
          <a:gradFill rotWithShape="0">
            <a:gsLst>
              <a:gs pos="0">
                <a:schemeClr val="bg1"/>
              </a:gs>
              <a:gs pos="100000">
                <a:schemeClr val="accent4"/>
              </a:gs>
            </a:gsLst>
            <a:lin ang="2700000" scaled="1"/>
          </a:gradFill>
          <a:ln>
            <a:noFill/>
          </a:ln>
          <a:effectLst>
            <a:outerShdw blurRad="50800" dist="38100" dir="2700000" algn="tl" rotWithShape="0">
              <a:srgbClr val="808080">
                <a:alpha val="39998"/>
              </a:srgbClr>
            </a:outerShdw>
          </a:effectLst>
          <a:extLst/>
        </p:spPr>
        <p:txBody>
          <a:bodyPr anchor="ctr"/>
          <a:lstStyle/>
          <a:p>
            <a:pPr algn="ctr">
              <a:defRPr/>
            </a:pPr>
            <a:endParaRPr lang="de-DE">
              <a:solidFill>
                <a:srgbClr val="FFFFFF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37" name="Text Box 22"/>
          <p:cNvSpPr txBox="1">
            <a:spLocks noChangeArrowheads="1"/>
          </p:cNvSpPr>
          <p:nvPr/>
        </p:nvSpPr>
        <p:spPr bwMode="auto">
          <a:xfrm>
            <a:off x="5040313" y="3545111"/>
            <a:ext cx="773112" cy="411163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>
            <a:spAutoFit/>
          </a:bodyPr>
          <a:lstStyle>
            <a:lvl1pPr defTabSz="2619375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 defTabSz="2619375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ts val="1600"/>
              </a:lnSpc>
              <a:defRPr/>
            </a:pPr>
            <a:r>
              <a:rPr lang="en-US" altLang="ja-JP" sz="1400" b="1" dirty="0">
                <a:cs typeface="Calibri" pitchFamily="34" charset="0"/>
              </a:rPr>
              <a:t>Primary</a:t>
            </a:r>
          </a:p>
          <a:p>
            <a:pPr algn="ctr" eaLnBrk="1" hangingPunct="1">
              <a:lnSpc>
                <a:spcPts val="1600"/>
              </a:lnSpc>
              <a:defRPr/>
            </a:pPr>
            <a:r>
              <a:rPr lang="en-US" altLang="ja-JP" sz="1400" b="1" dirty="0">
                <a:cs typeface="Calibri" pitchFamily="34" charset="0"/>
              </a:rPr>
              <a:t>endpoint</a:t>
            </a:r>
          </a:p>
        </p:txBody>
      </p:sp>
      <p:sp>
        <p:nvSpPr>
          <p:cNvPr id="38" name="AutoShape 25"/>
          <p:cNvSpPr>
            <a:spLocks/>
          </p:cNvSpPr>
          <p:nvPr/>
        </p:nvSpPr>
        <p:spPr bwMode="auto">
          <a:xfrm>
            <a:off x="6754813" y="1597249"/>
            <a:ext cx="88900" cy="1296987"/>
          </a:xfrm>
          <a:prstGeom prst="rightBracket">
            <a:avLst>
              <a:gd name="adj" fmla="val 121577"/>
            </a:avLst>
          </a:prstGeom>
          <a:noFill/>
          <a:ln w="952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9" name="Straight Connector 2"/>
          <p:cNvCxnSpPr/>
          <p:nvPr/>
        </p:nvCxnSpPr>
        <p:spPr>
          <a:xfrm>
            <a:off x="5430838" y="1059086"/>
            <a:ext cx="0" cy="2447925"/>
          </a:xfrm>
          <a:prstGeom prst="line">
            <a:avLst/>
          </a:prstGeom>
          <a:ln w="28575">
            <a:solidFill>
              <a:srgbClr val="FFFF00"/>
            </a:solidFill>
            <a:prstDash val="dash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40" name="Text Box 22"/>
          <p:cNvSpPr txBox="1">
            <a:spLocks noChangeArrowheads="1"/>
          </p:cNvSpPr>
          <p:nvPr/>
        </p:nvSpPr>
        <p:spPr bwMode="auto">
          <a:xfrm>
            <a:off x="6980238" y="1932211"/>
            <a:ext cx="1292225" cy="614363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anchor="ctr">
            <a:spAutoFit/>
          </a:bodyPr>
          <a:lstStyle>
            <a:lvl1pPr defTabSz="2619375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 defTabSz="2619375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ts val="1600"/>
              </a:lnSpc>
              <a:defRPr/>
            </a:pPr>
            <a:r>
              <a:rPr lang="en-US" altLang="ja-JP" sz="1400" dirty="0">
                <a:cs typeface="Calibri" pitchFamily="34" charset="0"/>
              </a:rPr>
              <a:t>Open-label</a:t>
            </a:r>
          </a:p>
          <a:p>
            <a:pPr algn="ctr" eaLnBrk="1" hangingPunct="1">
              <a:lnSpc>
                <a:spcPts val="1600"/>
              </a:lnSpc>
              <a:defRPr/>
            </a:pPr>
            <a:r>
              <a:rPr lang="en-US" altLang="ja-JP" sz="1400" dirty="0" err="1">
                <a:cs typeface="Calibri" pitchFamily="34" charset="0"/>
              </a:rPr>
              <a:t>p</a:t>
            </a:r>
            <a:r>
              <a:rPr lang="en-US" sz="1400" dirty="0" err="1">
                <a:cs typeface="Calibri" pitchFamily="34" charset="0"/>
              </a:rPr>
              <a:t>irfenidone</a:t>
            </a:r>
            <a:endParaRPr lang="en-US" sz="1400" dirty="0">
              <a:cs typeface="Calibri" pitchFamily="34" charset="0"/>
            </a:endParaRPr>
          </a:p>
          <a:p>
            <a:pPr algn="ctr" eaLnBrk="1" hangingPunct="1">
              <a:lnSpc>
                <a:spcPts val="1600"/>
              </a:lnSpc>
              <a:defRPr/>
            </a:pPr>
            <a:r>
              <a:rPr lang="en-US" sz="1400" dirty="0">
                <a:cs typeface="Calibri" pitchFamily="34" charset="0"/>
              </a:rPr>
              <a:t>(2403 mg/day)</a:t>
            </a:r>
            <a:endParaRPr lang="en-US" altLang="ja-JP" sz="1400" dirty="0">
              <a:cs typeface="Calibri" pitchFamily="34" charset="0"/>
            </a:endParaRPr>
          </a:p>
        </p:txBody>
      </p:sp>
      <p:sp>
        <p:nvSpPr>
          <p:cNvPr id="41" name="Content Placeholder 1"/>
          <p:cNvSpPr txBox="1">
            <a:spLocks/>
          </p:cNvSpPr>
          <p:nvPr/>
        </p:nvSpPr>
        <p:spPr>
          <a:xfrm>
            <a:off x="284163" y="4040411"/>
            <a:ext cx="8326437" cy="11938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800" b="1" kern="1200">
                <a:solidFill>
                  <a:schemeClr val="bg1"/>
                </a:solidFill>
                <a:latin typeface="Arial" pitchFamily="34" charset="0"/>
                <a:ea typeface="+mn-ea"/>
                <a:cs typeface="MS PGothic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–"/>
              <a:defRPr sz="2400" b="1" kern="1200">
                <a:solidFill>
                  <a:schemeClr val="bg1"/>
                </a:solidFill>
                <a:latin typeface="Arial" pitchFamily="34" charset="0"/>
                <a:ea typeface="+mn-ea"/>
                <a:cs typeface="MS PGothic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 b="1" kern="1200">
                <a:solidFill>
                  <a:schemeClr val="bg1"/>
                </a:solidFill>
                <a:latin typeface="Arial" pitchFamily="34" charset="0"/>
                <a:ea typeface="+mn-ea"/>
                <a:cs typeface="MS PGothic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–"/>
              <a:defRPr sz="2000" b="1" kern="1200">
                <a:solidFill>
                  <a:schemeClr val="bg1"/>
                </a:solidFill>
                <a:latin typeface="Arial" pitchFamily="34" charset="0"/>
                <a:ea typeface="+mn-ea"/>
                <a:cs typeface="MS PGothic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2000" b="1" kern="1200">
                <a:solidFill>
                  <a:schemeClr val="bg1"/>
                </a:solidFill>
                <a:latin typeface="Arial" pitchFamily="34" charset="0"/>
                <a:ea typeface="+mn-ea"/>
                <a:cs typeface="MS PGothic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eaLnBrk="1" hangingPunct="1"/>
            <a:r>
              <a:rPr lang="en-GB" sz="1800" b="0" dirty="0">
                <a:latin typeface="Calibri" pitchFamily="34" charset="0"/>
                <a:cs typeface="Calibri" pitchFamily="34" charset="0"/>
              </a:rPr>
              <a:t>Primary endpoint for both studies was </a:t>
            </a:r>
            <a:r>
              <a:rPr lang="de-CH" sz="1800" b="0" dirty="0" err="1">
                <a:latin typeface="Calibri" pitchFamily="34" charset="0"/>
                <a:cs typeface="Calibri" pitchFamily="34" charset="0"/>
              </a:rPr>
              <a:t>change</a:t>
            </a:r>
            <a:r>
              <a:rPr lang="de-CH" sz="1800" b="0" dirty="0">
                <a:latin typeface="Calibri" pitchFamily="34" charset="0"/>
                <a:cs typeface="Calibri" pitchFamily="34" charset="0"/>
              </a:rPr>
              <a:t> in</a:t>
            </a:r>
            <a:r>
              <a:rPr lang="en-US" sz="1800" b="0" dirty="0">
                <a:latin typeface="Calibri" pitchFamily="34" charset="0"/>
                <a:cs typeface="Calibri" pitchFamily="34" charset="0"/>
              </a:rPr>
              <a:t> percent predicted forced vital capacity (FVC) from baseline to week 72</a:t>
            </a:r>
            <a:endParaRPr lang="en-US" sz="1800" b="0" baseline="30000" dirty="0">
              <a:latin typeface="Calibri" pitchFamily="34" charset="0"/>
              <a:cs typeface="Calibri" pitchFamily="34" charset="0"/>
            </a:endParaRPr>
          </a:p>
          <a:p>
            <a:pPr lvl="1" eaLnBrk="1" hangingPunct="1"/>
            <a:r>
              <a:rPr lang="en-GB" sz="1800" b="0" dirty="0">
                <a:latin typeface="Calibri" pitchFamily="34" charset="0"/>
                <a:cs typeface="Calibri" pitchFamily="34" charset="0"/>
              </a:rPr>
              <a:t>Patients remained in the double-blind treatment allocation until the last patient completed 72 weeks</a:t>
            </a:r>
            <a:endParaRPr lang="en-GB" sz="1800" b="0" baseline="30000" dirty="0">
              <a:latin typeface="Calibri" pitchFamily="34" charset="0"/>
              <a:cs typeface="Calibri" pitchFamily="34" charset="0"/>
            </a:endParaRPr>
          </a:p>
          <a:p>
            <a:pPr eaLnBrk="1" hangingPunct="1"/>
            <a:r>
              <a:rPr lang="en-GB" sz="1800" b="0" dirty="0">
                <a:latin typeface="Calibri" pitchFamily="34" charset="0"/>
                <a:cs typeface="Calibri" pitchFamily="34" charset="0"/>
                <a:sym typeface="Wingdings" pitchFamily="2" charset="2"/>
              </a:rPr>
              <a:t> </a:t>
            </a:r>
            <a:r>
              <a:rPr lang="en-GB" sz="1800" b="0" dirty="0">
                <a:latin typeface="Calibri" pitchFamily="34" charset="0"/>
                <a:cs typeface="Calibri" pitchFamily="34" charset="0"/>
              </a:rPr>
              <a:t>Thereafter, patients were offered a transition to an open-label extension study</a:t>
            </a:r>
            <a:endParaRPr lang="en-GB" sz="1800" b="0" baseline="30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2" name="Text Box 7"/>
          <p:cNvSpPr txBox="1">
            <a:spLocks noChangeArrowheads="1"/>
          </p:cNvSpPr>
          <p:nvPr/>
        </p:nvSpPr>
        <p:spPr bwMode="auto">
          <a:xfrm>
            <a:off x="298797" y="2841849"/>
            <a:ext cx="94897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2619375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2619375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2619375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2619375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2619375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2619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2619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2619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2619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>
              <a:defRPr/>
            </a:pPr>
            <a:r>
              <a:rPr lang="en-US" altLang="ja-JP" b="1" dirty="0">
                <a:solidFill>
                  <a:schemeClr val="bg1"/>
                </a:solidFill>
                <a:cs typeface="Calibri" pitchFamily="34" charset="0"/>
              </a:rPr>
              <a:t>Study 006</a:t>
            </a:r>
          </a:p>
        </p:txBody>
      </p:sp>
      <p:sp>
        <p:nvSpPr>
          <p:cNvPr id="43" name="Text Box 6"/>
          <p:cNvSpPr txBox="1">
            <a:spLocks noChangeArrowheads="1"/>
          </p:cNvSpPr>
          <p:nvPr/>
        </p:nvSpPr>
        <p:spPr bwMode="auto">
          <a:xfrm>
            <a:off x="298797" y="1282924"/>
            <a:ext cx="94897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2619375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2619375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2619375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2619375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2619375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2619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2619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2619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2619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>
              <a:defRPr/>
            </a:pPr>
            <a:r>
              <a:rPr lang="en-US" altLang="ja-JP" b="1" dirty="0">
                <a:solidFill>
                  <a:schemeClr val="bg1"/>
                </a:solidFill>
                <a:cs typeface="Calibri" pitchFamily="34" charset="0"/>
              </a:rPr>
              <a:t>Study 004</a:t>
            </a:r>
          </a:p>
        </p:txBody>
      </p:sp>
      <p:sp>
        <p:nvSpPr>
          <p:cNvPr id="44" name="TextBox 3"/>
          <p:cNvSpPr txBox="1">
            <a:spLocks noChangeArrowheads="1"/>
          </p:cNvSpPr>
          <p:nvPr/>
        </p:nvSpPr>
        <p:spPr bwMode="auto">
          <a:xfrm>
            <a:off x="519113" y="1700436"/>
            <a:ext cx="7254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GB" sz="1400" b="1" dirty="0">
                <a:solidFill>
                  <a:schemeClr val="bg1"/>
                </a:solidFill>
                <a:cs typeface="Calibri" pitchFamily="34" charset="0"/>
              </a:rPr>
              <a:t>n = 435</a:t>
            </a:r>
          </a:p>
        </p:txBody>
      </p:sp>
      <p:sp>
        <p:nvSpPr>
          <p:cNvPr id="45" name="TextBox 29"/>
          <p:cNvSpPr txBox="1">
            <a:spLocks noChangeArrowheads="1"/>
          </p:cNvSpPr>
          <p:nvPr/>
        </p:nvSpPr>
        <p:spPr bwMode="auto">
          <a:xfrm>
            <a:off x="519113" y="3267299"/>
            <a:ext cx="7254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GB" sz="1400" b="1" dirty="0">
                <a:solidFill>
                  <a:schemeClr val="bg1"/>
                </a:solidFill>
                <a:cs typeface="Calibri" pitchFamily="34" charset="0"/>
              </a:rPr>
              <a:t>n = 344</a:t>
            </a:r>
          </a:p>
        </p:txBody>
      </p:sp>
      <p:sp>
        <p:nvSpPr>
          <p:cNvPr id="46" name="TextBox 1"/>
          <p:cNvSpPr txBox="1">
            <a:spLocks noChangeArrowheads="1"/>
          </p:cNvSpPr>
          <p:nvPr/>
        </p:nvSpPr>
        <p:spPr bwMode="auto">
          <a:xfrm>
            <a:off x="928067" y="5857329"/>
            <a:ext cx="25638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400" b="0" dirty="0">
                <a:solidFill>
                  <a:schemeClr val="bg1"/>
                </a:solidFill>
              </a:rPr>
              <a:t>*267 mg capsule formulation</a:t>
            </a:r>
          </a:p>
        </p:txBody>
      </p:sp>
      <p:sp>
        <p:nvSpPr>
          <p:cNvPr id="47" name="Text Box 4"/>
          <p:cNvSpPr txBox="1">
            <a:spLocks noChangeArrowheads="1"/>
          </p:cNvSpPr>
          <p:nvPr/>
        </p:nvSpPr>
        <p:spPr bwMode="auto">
          <a:xfrm>
            <a:off x="971600" y="6361583"/>
            <a:ext cx="281256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defTabSz="914400"/>
            <a:r>
              <a:rPr lang="en-US" sz="1200" b="0" dirty="0">
                <a:latin typeface="Calibri" charset="0"/>
              </a:rPr>
              <a:t>Noble PW et al, </a:t>
            </a:r>
            <a:r>
              <a:rPr lang="en-US" sz="1200" b="0" i="1" dirty="0">
                <a:latin typeface="Calibri" charset="0"/>
              </a:rPr>
              <a:t>Lancet </a:t>
            </a:r>
            <a:r>
              <a:rPr lang="en-US" sz="1200" b="0" dirty="0">
                <a:latin typeface="Calibri" charset="0"/>
              </a:rPr>
              <a:t>2011; 377: 1760-9 </a:t>
            </a:r>
          </a:p>
        </p:txBody>
      </p:sp>
      <p:sp>
        <p:nvSpPr>
          <p:cNvPr id="48" name="Rectangle 24"/>
          <p:cNvSpPr txBox="1">
            <a:spLocks/>
          </p:cNvSpPr>
          <p:nvPr/>
        </p:nvSpPr>
        <p:spPr>
          <a:xfrm>
            <a:off x="665163" y="188640"/>
            <a:ext cx="7980362" cy="648072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FFCC00"/>
                </a:solidFill>
                <a:latin typeface="Arial" pitchFamily="34" charset="0"/>
                <a:ea typeface="+mj-ea"/>
                <a:cs typeface="MS PGothic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CC00"/>
                </a:solidFill>
                <a:latin typeface="Arial" pitchFamily="34" charset="0"/>
                <a:ea typeface="MS PGothic" pitchFamily="34" charset="-128"/>
                <a:cs typeface="MS PGothic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CC00"/>
                </a:solidFill>
                <a:latin typeface="Arial" pitchFamily="34" charset="0"/>
                <a:ea typeface="MS PGothic" pitchFamily="34" charset="-128"/>
                <a:cs typeface="MS PGothic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CC00"/>
                </a:solidFill>
                <a:latin typeface="Arial" pitchFamily="34" charset="0"/>
                <a:ea typeface="MS PGothic" pitchFamily="34" charset="-128"/>
                <a:cs typeface="MS PGothic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CC00"/>
                </a:solidFill>
                <a:latin typeface="Arial" pitchFamily="34" charset="0"/>
                <a:ea typeface="MS PGothic" pitchFamily="34" charset="-128"/>
                <a:cs typeface="MS PGothic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eaLnBrk="1" hangingPunct="1"/>
            <a:r>
              <a:rPr lang="en-GB" sz="32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CAPACITY </a:t>
            </a:r>
            <a:r>
              <a:rPr lang="en-US" altLang="ja-JP" sz="32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Studies 004 and 006: study design  </a:t>
            </a:r>
          </a:p>
        </p:txBody>
      </p:sp>
    </p:spTree>
    <p:extLst>
      <p:ext uri="{BB962C8B-B14F-4D97-AF65-F5344CB8AC3E}">
        <p14:creationId xmlns:p14="http://schemas.microsoft.com/office/powerpoint/2010/main" val="12130980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79512" y="6361583"/>
            <a:ext cx="281256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defTabSz="914400"/>
            <a:r>
              <a:rPr lang="en-US" sz="1200" b="0" dirty="0">
                <a:latin typeface="Calibri" charset="0"/>
              </a:rPr>
              <a:t>Noble PW et al, </a:t>
            </a:r>
            <a:r>
              <a:rPr lang="en-US" sz="1200" b="0" i="1" dirty="0">
                <a:latin typeface="Calibri" charset="0"/>
              </a:rPr>
              <a:t>Lancet </a:t>
            </a:r>
            <a:r>
              <a:rPr lang="en-US" sz="1200" b="0" dirty="0">
                <a:latin typeface="Calibri" charset="0"/>
              </a:rPr>
              <a:t>2011; 377: 1760-9 </a:t>
            </a:r>
          </a:p>
        </p:txBody>
      </p:sp>
      <p:sp>
        <p:nvSpPr>
          <p:cNvPr id="56" name="Rectangle 89"/>
          <p:cNvSpPr>
            <a:spLocks noChangeArrowheads="1"/>
          </p:cNvSpPr>
          <p:nvPr/>
        </p:nvSpPr>
        <p:spPr bwMode="auto">
          <a:xfrm>
            <a:off x="1778000" y="1717675"/>
            <a:ext cx="5773738" cy="2849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Line 123"/>
          <p:cNvSpPr>
            <a:spLocks noChangeShapeType="1"/>
          </p:cNvSpPr>
          <p:nvPr/>
        </p:nvSpPr>
        <p:spPr bwMode="auto">
          <a:xfrm>
            <a:off x="1773238" y="3619500"/>
            <a:ext cx="5778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58" name="Line 123"/>
          <p:cNvSpPr>
            <a:spLocks noChangeShapeType="1"/>
          </p:cNvSpPr>
          <p:nvPr/>
        </p:nvSpPr>
        <p:spPr bwMode="auto">
          <a:xfrm>
            <a:off x="1773238" y="2671763"/>
            <a:ext cx="5778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grpSp>
        <p:nvGrpSpPr>
          <p:cNvPr id="59" name="Group 4"/>
          <p:cNvGrpSpPr>
            <a:grpSpLocks/>
          </p:cNvGrpSpPr>
          <p:nvPr/>
        </p:nvGrpSpPr>
        <p:grpSpPr bwMode="auto">
          <a:xfrm>
            <a:off x="1636713" y="4560888"/>
            <a:ext cx="6108264" cy="307975"/>
            <a:chOff x="1636766" y="4561163"/>
            <a:chExt cx="6107833" cy="307777"/>
          </a:xfrm>
        </p:grpSpPr>
        <p:sp>
          <p:nvSpPr>
            <p:cNvPr id="60" name="Rectangle 26"/>
            <p:cNvSpPr>
              <a:spLocks noChangeArrowheads="1"/>
            </p:cNvSpPr>
            <p:nvPr/>
          </p:nvSpPr>
          <p:spPr bwMode="auto">
            <a:xfrm>
              <a:off x="1636766" y="4561163"/>
              <a:ext cx="28414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it-IT" sz="1400" dirty="0">
                  <a:solidFill>
                    <a:schemeClr val="bg1"/>
                  </a:solidFill>
                  <a:latin typeface="Calibri" pitchFamily="34" charset="0"/>
                  <a:ea typeface="MS PGothic" pitchFamily="34" charset="-128"/>
                  <a:cs typeface="Calibri" pitchFamily="34" charset="0"/>
                </a:rPr>
                <a:t>0</a:t>
              </a:r>
            </a:p>
          </p:txBody>
        </p:sp>
        <p:sp>
          <p:nvSpPr>
            <p:cNvPr id="61" name="Rectangle 27"/>
            <p:cNvSpPr>
              <a:spLocks noChangeArrowheads="1"/>
            </p:cNvSpPr>
            <p:nvPr/>
          </p:nvSpPr>
          <p:spPr bwMode="auto">
            <a:xfrm>
              <a:off x="2561071" y="4561163"/>
              <a:ext cx="367382" cy="307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it-IT" sz="1400" dirty="0">
                  <a:solidFill>
                    <a:schemeClr val="bg1"/>
                  </a:solidFill>
                  <a:latin typeface="Calibri" pitchFamily="34" charset="0"/>
                  <a:ea typeface="MS PGothic" pitchFamily="34" charset="-128"/>
                  <a:cs typeface="Calibri" pitchFamily="34" charset="0"/>
                </a:rPr>
                <a:t>12</a:t>
              </a:r>
            </a:p>
          </p:txBody>
        </p:sp>
        <p:sp>
          <p:nvSpPr>
            <p:cNvPr id="62" name="Rectangle 28"/>
            <p:cNvSpPr>
              <a:spLocks noChangeArrowheads="1"/>
            </p:cNvSpPr>
            <p:nvPr/>
          </p:nvSpPr>
          <p:spPr bwMode="auto">
            <a:xfrm>
              <a:off x="3524616" y="4561163"/>
              <a:ext cx="367382" cy="307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it-IT" sz="1400" dirty="0">
                  <a:solidFill>
                    <a:schemeClr val="bg1"/>
                  </a:solidFill>
                  <a:latin typeface="Calibri" pitchFamily="34" charset="0"/>
                  <a:ea typeface="MS PGothic" pitchFamily="34" charset="-128"/>
                  <a:cs typeface="Calibri" pitchFamily="34" charset="0"/>
                </a:rPr>
                <a:t>24</a:t>
              </a:r>
            </a:p>
          </p:txBody>
        </p:sp>
        <p:sp>
          <p:nvSpPr>
            <p:cNvPr id="63" name="Rectangle 29"/>
            <p:cNvSpPr>
              <a:spLocks noChangeArrowheads="1"/>
            </p:cNvSpPr>
            <p:nvPr/>
          </p:nvSpPr>
          <p:spPr bwMode="auto">
            <a:xfrm>
              <a:off x="4488160" y="4561163"/>
              <a:ext cx="367382" cy="307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it-IT" sz="1400" dirty="0">
                  <a:solidFill>
                    <a:schemeClr val="bg1"/>
                  </a:solidFill>
                  <a:latin typeface="Calibri" pitchFamily="34" charset="0"/>
                  <a:ea typeface="MS PGothic" pitchFamily="34" charset="-128"/>
                  <a:cs typeface="Calibri" pitchFamily="34" charset="0"/>
                </a:rPr>
                <a:t>36</a:t>
              </a:r>
            </a:p>
          </p:txBody>
        </p:sp>
        <p:sp>
          <p:nvSpPr>
            <p:cNvPr id="64" name="Rectangle 30"/>
            <p:cNvSpPr>
              <a:spLocks noChangeArrowheads="1"/>
            </p:cNvSpPr>
            <p:nvPr/>
          </p:nvSpPr>
          <p:spPr bwMode="auto">
            <a:xfrm>
              <a:off x="5451706" y="4561163"/>
              <a:ext cx="367382" cy="307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it-IT" sz="1400" dirty="0">
                  <a:solidFill>
                    <a:schemeClr val="bg1"/>
                  </a:solidFill>
                  <a:latin typeface="Calibri" pitchFamily="34" charset="0"/>
                  <a:ea typeface="MS PGothic" pitchFamily="34" charset="-128"/>
                  <a:cs typeface="Calibri" pitchFamily="34" charset="0"/>
                </a:rPr>
                <a:t>48</a:t>
              </a:r>
            </a:p>
          </p:txBody>
        </p:sp>
        <p:sp>
          <p:nvSpPr>
            <p:cNvPr id="65" name="Rectangle 31"/>
            <p:cNvSpPr>
              <a:spLocks noChangeArrowheads="1"/>
            </p:cNvSpPr>
            <p:nvPr/>
          </p:nvSpPr>
          <p:spPr bwMode="auto">
            <a:xfrm>
              <a:off x="6412076" y="4561163"/>
              <a:ext cx="367382" cy="307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it-IT" sz="1400" dirty="0">
                  <a:solidFill>
                    <a:schemeClr val="bg1"/>
                  </a:solidFill>
                  <a:latin typeface="Calibri" pitchFamily="34" charset="0"/>
                  <a:ea typeface="MS PGothic" pitchFamily="34" charset="-128"/>
                  <a:cs typeface="Calibri" pitchFamily="34" charset="0"/>
                </a:rPr>
                <a:t>60</a:t>
              </a:r>
            </a:p>
          </p:txBody>
        </p:sp>
        <p:sp>
          <p:nvSpPr>
            <p:cNvPr id="66" name="Rectangle 32"/>
            <p:cNvSpPr>
              <a:spLocks noChangeArrowheads="1"/>
            </p:cNvSpPr>
            <p:nvPr/>
          </p:nvSpPr>
          <p:spPr bwMode="auto">
            <a:xfrm>
              <a:off x="7377217" y="4561163"/>
              <a:ext cx="367382" cy="307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it-IT" sz="1400" b="1" dirty="0">
                  <a:solidFill>
                    <a:schemeClr val="bg1"/>
                  </a:solidFill>
                  <a:latin typeface="Calibri" pitchFamily="34" charset="0"/>
                  <a:ea typeface="MS PGothic" pitchFamily="34" charset="-128"/>
                  <a:cs typeface="Calibri" pitchFamily="34" charset="0"/>
                </a:rPr>
                <a:t>72</a:t>
              </a:r>
            </a:p>
          </p:txBody>
        </p:sp>
      </p:grpSp>
      <p:sp>
        <p:nvSpPr>
          <p:cNvPr id="67" name="Rectangle 33"/>
          <p:cNvSpPr>
            <a:spLocks noChangeArrowheads="1"/>
          </p:cNvSpPr>
          <p:nvPr/>
        </p:nvSpPr>
        <p:spPr bwMode="auto">
          <a:xfrm>
            <a:off x="4004374" y="4755942"/>
            <a:ext cx="131305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it-IT" sz="1600" dirty="0">
                <a:solidFill>
                  <a:schemeClr val="bg1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Time (weeks)</a:t>
            </a:r>
          </a:p>
        </p:txBody>
      </p:sp>
      <p:grpSp>
        <p:nvGrpSpPr>
          <p:cNvPr id="68" name="Group 5"/>
          <p:cNvGrpSpPr>
            <a:grpSpLocks/>
          </p:cNvGrpSpPr>
          <p:nvPr/>
        </p:nvGrpSpPr>
        <p:grpSpPr bwMode="auto">
          <a:xfrm>
            <a:off x="1773238" y="1725613"/>
            <a:ext cx="5778500" cy="2841625"/>
            <a:chOff x="1773238" y="1725888"/>
            <a:chExt cx="5778500" cy="2841625"/>
          </a:xfrm>
        </p:grpSpPr>
        <p:sp>
          <p:nvSpPr>
            <p:cNvPr id="69" name="Line 34"/>
            <p:cNvSpPr>
              <a:spLocks noChangeShapeType="1"/>
            </p:cNvSpPr>
            <p:nvPr/>
          </p:nvSpPr>
          <p:spPr bwMode="auto">
            <a:xfrm flipV="1">
              <a:off x="1773238" y="1725888"/>
              <a:ext cx="0" cy="2841625"/>
            </a:xfrm>
            <a:prstGeom prst="line">
              <a:avLst/>
            </a:prstGeom>
            <a:noFill/>
            <a:ln w="19050">
              <a:noFill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70" name="Line 35"/>
            <p:cNvSpPr>
              <a:spLocks noChangeShapeType="1"/>
            </p:cNvSpPr>
            <p:nvPr/>
          </p:nvSpPr>
          <p:spPr bwMode="auto">
            <a:xfrm>
              <a:off x="1773238" y="4567513"/>
              <a:ext cx="5778500" cy="0"/>
            </a:xfrm>
            <a:prstGeom prst="line">
              <a:avLst/>
            </a:prstGeom>
            <a:noFill/>
            <a:ln w="38100">
              <a:noFill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</p:grpSp>
      <p:sp>
        <p:nvSpPr>
          <p:cNvPr id="71" name="Line 123"/>
          <p:cNvSpPr>
            <a:spLocks noChangeShapeType="1"/>
          </p:cNvSpPr>
          <p:nvPr/>
        </p:nvSpPr>
        <p:spPr bwMode="auto">
          <a:xfrm>
            <a:off x="1773238" y="1725613"/>
            <a:ext cx="5778500" cy="0"/>
          </a:xfrm>
          <a:prstGeom prst="line">
            <a:avLst/>
          </a:prstGeom>
          <a:noFill/>
          <a:ln w="9525">
            <a:solidFill>
              <a:srgbClr val="CCCFCE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grpSp>
        <p:nvGrpSpPr>
          <p:cNvPr id="72" name="Group 1"/>
          <p:cNvGrpSpPr>
            <a:grpSpLocks/>
          </p:cNvGrpSpPr>
          <p:nvPr/>
        </p:nvGrpSpPr>
        <p:grpSpPr bwMode="auto">
          <a:xfrm>
            <a:off x="1349739" y="1576387"/>
            <a:ext cx="421910" cy="3146327"/>
            <a:chOff x="1349894" y="1577172"/>
            <a:chExt cx="421756" cy="3144927"/>
          </a:xfrm>
        </p:grpSpPr>
        <p:sp>
          <p:nvSpPr>
            <p:cNvPr id="73" name="Rectangle 23"/>
            <p:cNvSpPr>
              <a:spLocks noChangeArrowheads="1"/>
            </p:cNvSpPr>
            <p:nvPr/>
          </p:nvSpPr>
          <p:spPr bwMode="auto">
            <a:xfrm>
              <a:off x="1349894" y="3465556"/>
              <a:ext cx="421756" cy="307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algn="r">
                <a:defRPr/>
              </a:pPr>
              <a:r>
                <a:rPr lang="it-IT" sz="1400" dirty="0">
                  <a:solidFill>
                    <a:schemeClr val="bg1"/>
                  </a:solidFill>
                  <a:latin typeface="Calibri" pitchFamily="34" charset="0"/>
                  <a:ea typeface="MS PGothic" pitchFamily="34" charset="-128"/>
                  <a:cs typeface="Calibri" pitchFamily="34" charset="0"/>
                </a:rPr>
                <a:t>-10</a:t>
              </a:r>
            </a:p>
          </p:txBody>
        </p:sp>
        <p:sp>
          <p:nvSpPr>
            <p:cNvPr id="74" name="Rectangle 24"/>
            <p:cNvSpPr>
              <a:spLocks noChangeArrowheads="1"/>
            </p:cNvSpPr>
            <p:nvPr/>
          </p:nvSpPr>
          <p:spPr bwMode="auto">
            <a:xfrm>
              <a:off x="1428875" y="2519728"/>
              <a:ext cx="342775" cy="307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algn="r">
                <a:defRPr/>
              </a:pPr>
              <a:r>
                <a:rPr lang="it-IT" sz="1400" dirty="0">
                  <a:solidFill>
                    <a:schemeClr val="bg1"/>
                  </a:solidFill>
                  <a:latin typeface="Calibri" pitchFamily="34" charset="0"/>
                  <a:ea typeface="MS PGothic" pitchFamily="34" charset="-128"/>
                  <a:cs typeface="Calibri" pitchFamily="34" charset="0"/>
                </a:rPr>
                <a:t>-5</a:t>
              </a:r>
            </a:p>
          </p:txBody>
        </p:sp>
        <p:sp>
          <p:nvSpPr>
            <p:cNvPr id="75" name="Rectangle 20"/>
            <p:cNvSpPr>
              <a:spLocks noChangeArrowheads="1"/>
            </p:cNvSpPr>
            <p:nvPr/>
          </p:nvSpPr>
          <p:spPr bwMode="auto">
            <a:xfrm>
              <a:off x="1349894" y="4414459"/>
              <a:ext cx="421756" cy="307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algn="r">
                <a:defRPr/>
              </a:pPr>
              <a:r>
                <a:rPr lang="it-IT" sz="1400" dirty="0">
                  <a:solidFill>
                    <a:schemeClr val="bg1"/>
                  </a:solidFill>
                  <a:latin typeface="Calibri" pitchFamily="34" charset="0"/>
                  <a:ea typeface="MS PGothic" pitchFamily="34" charset="-128"/>
                  <a:cs typeface="Calibri" pitchFamily="34" charset="0"/>
                </a:rPr>
                <a:t>-15</a:t>
              </a:r>
            </a:p>
          </p:txBody>
        </p:sp>
        <p:sp>
          <p:nvSpPr>
            <p:cNvPr id="76" name="Rectangle 25"/>
            <p:cNvSpPr>
              <a:spLocks noChangeArrowheads="1"/>
            </p:cNvSpPr>
            <p:nvPr/>
          </p:nvSpPr>
          <p:spPr bwMode="auto">
            <a:xfrm>
              <a:off x="1487592" y="1577172"/>
              <a:ext cx="284058" cy="307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algn="r">
                <a:defRPr/>
              </a:pPr>
              <a:r>
                <a:rPr lang="it-IT" sz="1400" dirty="0">
                  <a:solidFill>
                    <a:schemeClr val="bg1"/>
                  </a:solidFill>
                  <a:latin typeface="Calibri" pitchFamily="34" charset="0"/>
                  <a:ea typeface="MS PGothic" pitchFamily="34" charset="-128"/>
                  <a:cs typeface="Calibri" pitchFamily="34" charset="0"/>
                </a:rPr>
                <a:t>0</a:t>
              </a:r>
            </a:p>
          </p:txBody>
        </p:sp>
      </p:grpSp>
      <p:sp>
        <p:nvSpPr>
          <p:cNvPr id="77" name="Figura a mano libera 72"/>
          <p:cNvSpPr>
            <a:spLocks/>
          </p:cNvSpPr>
          <p:nvPr/>
        </p:nvSpPr>
        <p:spPr bwMode="auto">
          <a:xfrm>
            <a:off x="1782763" y="1744663"/>
            <a:ext cx="5745162" cy="2327275"/>
          </a:xfrm>
          <a:custGeom>
            <a:avLst/>
            <a:gdLst>
              <a:gd name="T0" fmla="*/ 0 w 5783580"/>
              <a:gd name="T1" fmla="*/ 0 h 2674620"/>
              <a:gd name="T2" fmla="*/ 915423 w 5783580"/>
              <a:gd name="T3" fmla="*/ 99909 h 2674620"/>
              <a:gd name="T4" fmla="*/ 1774944 w 5783580"/>
              <a:gd name="T5" fmla="*/ 139871 h 2674620"/>
              <a:gd name="T6" fmla="*/ 2662409 w 5783580"/>
              <a:gd name="T7" fmla="*/ 256015 h 2674620"/>
              <a:gd name="T8" fmla="*/ 3591807 w 5783580"/>
              <a:gd name="T9" fmla="*/ 332195 h 2674620"/>
              <a:gd name="T10" fmla="*/ 4367467 w 5783580"/>
              <a:gd name="T11" fmla="*/ 375905 h 2674620"/>
              <a:gd name="T12" fmla="*/ 5303849 w 5783580"/>
              <a:gd name="T13" fmla="*/ 438348 h 267462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783580"/>
              <a:gd name="T22" fmla="*/ 0 h 2674620"/>
              <a:gd name="T23" fmla="*/ 5783580 w 5783580"/>
              <a:gd name="T24" fmla="*/ 2674620 h 267462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783580" h="2674620">
                <a:moveTo>
                  <a:pt x="0" y="0"/>
                </a:moveTo>
                <a:lnTo>
                  <a:pt x="998220" y="609600"/>
                </a:lnTo>
                <a:lnTo>
                  <a:pt x="1935480" y="853440"/>
                </a:lnTo>
                <a:lnTo>
                  <a:pt x="2903220" y="1562100"/>
                </a:lnTo>
                <a:lnTo>
                  <a:pt x="3916680" y="2026920"/>
                </a:lnTo>
                <a:lnTo>
                  <a:pt x="4762500" y="2293620"/>
                </a:lnTo>
                <a:lnTo>
                  <a:pt x="5783580" y="2674620"/>
                </a:lnTo>
              </a:path>
            </a:pathLst>
          </a:custGeom>
          <a:noFill/>
          <a:ln w="38100">
            <a:solidFill>
              <a:schemeClr val="accent4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a typeface="MS PGothic" pitchFamily="34" charset="-128"/>
            </a:endParaRPr>
          </a:p>
        </p:txBody>
      </p:sp>
      <p:sp>
        <p:nvSpPr>
          <p:cNvPr id="78" name="Figura a mano libera 73"/>
          <p:cNvSpPr>
            <a:spLocks/>
          </p:cNvSpPr>
          <p:nvPr/>
        </p:nvSpPr>
        <p:spPr bwMode="auto">
          <a:xfrm>
            <a:off x="1782763" y="1744663"/>
            <a:ext cx="5753100" cy="1882775"/>
          </a:xfrm>
          <a:custGeom>
            <a:avLst/>
            <a:gdLst>
              <a:gd name="T0" fmla="*/ 0 w 5791200"/>
              <a:gd name="T1" fmla="*/ 0 h 2164080"/>
              <a:gd name="T2" fmla="*/ 639360 w 5791200"/>
              <a:gd name="T3" fmla="*/ 3 h 2164080"/>
              <a:gd name="T4" fmla="*/ 1639155 w 5791200"/>
              <a:gd name="T5" fmla="*/ 4 h 2164080"/>
              <a:gd name="T6" fmla="*/ 2205569 w 5791200"/>
              <a:gd name="T7" fmla="*/ 8 h 2164080"/>
              <a:gd name="T8" fmla="*/ 2716194 w 5791200"/>
              <a:gd name="T9" fmla="*/ 10 h 2164080"/>
              <a:gd name="T10" fmla="*/ 3261150 w 5791200"/>
              <a:gd name="T11" fmla="*/ 12 h 216408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791200"/>
              <a:gd name="T19" fmla="*/ 0 h 2164080"/>
              <a:gd name="T20" fmla="*/ 5791200 w 5791200"/>
              <a:gd name="T21" fmla="*/ 2164080 h 216408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791200" h="2164080">
                <a:moveTo>
                  <a:pt x="0" y="0"/>
                </a:moveTo>
                <a:lnTo>
                  <a:pt x="1135380" y="327660"/>
                </a:lnTo>
                <a:lnTo>
                  <a:pt x="2910840" y="830580"/>
                </a:lnTo>
                <a:lnTo>
                  <a:pt x="3916680" y="1409700"/>
                </a:lnTo>
                <a:lnTo>
                  <a:pt x="4823460" y="1866900"/>
                </a:lnTo>
                <a:lnTo>
                  <a:pt x="5791200" y="2164080"/>
                </a:lnTo>
              </a:path>
            </a:pathLst>
          </a:custGeom>
          <a:noFill/>
          <a:ln w="38100">
            <a:solidFill>
              <a:srgbClr val="1F497D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79" name="Figura a mano libera 74"/>
          <p:cNvSpPr>
            <a:spLocks/>
          </p:cNvSpPr>
          <p:nvPr/>
        </p:nvSpPr>
        <p:spPr bwMode="auto">
          <a:xfrm>
            <a:off x="1774825" y="1749425"/>
            <a:ext cx="5753100" cy="1493838"/>
          </a:xfrm>
          <a:custGeom>
            <a:avLst/>
            <a:gdLst>
              <a:gd name="T0" fmla="*/ 0 w 5791200"/>
              <a:gd name="T1" fmla="*/ 0 h 1714500"/>
              <a:gd name="T2" fmla="*/ 523768 w 5791200"/>
              <a:gd name="T3" fmla="*/ 3 h 1714500"/>
              <a:gd name="T4" fmla="*/ 1004220 w 5791200"/>
              <a:gd name="T5" fmla="*/ 3 h 1714500"/>
              <a:gd name="T6" fmla="*/ 1508294 w 5791200"/>
              <a:gd name="T7" fmla="*/ 3 h 1714500"/>
              <a:gd name="T8" fmla="*/ 2059621 w 5791200"/>
              <a:gd name="T9" fmla="*/ 3 h 1714500"/>
              <a:gd name="T10" fmla="*/ 2504626 w 5791200"/>
              <a:gd name="T11" fmla="*/ 3 h 1714500"/>
              <a:gd name="T12" fmla="*/ 2992949 w 5791200"/>
              <a:gd name="T13" fmla="*/ 3 h 17145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791200"/>
              <a:gd name="T22" fmla="*/ 0 h 1714500"/>
              <a:gd name="T23" fmla="*/ 5791200 w 5791200"/>
              <a:gd name="T24" fmla="*/ 1714500 h 17145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791200" h="1714500">
                <a:moveTo>
                  <a:pt x="0" y="0"/>
                </a:moveTo>
                <a:lnTo>
                  <a:pt x="1013460" y="274320"/>
                </a:lnTo>
                <a:lnTo>
                  <a:pt x="1943100" y="304800"/>
                </a:lnTo>
                <a:lnTo>
                  <a:pt x="2918460" y="563880"/>
                </a:lnTo>
                <a:lnTo>
                  <a:pt x="3985260" y="990600"/>
                </a:lnTo>
                <a:lnTo>
                  <a:pt x="4846320" y="1432560"/>
                </a:lnTo>
                <a:lnTo>
                  <a:pt x="5791200" y="1714500"/>
                </a:lnTo>
              </a:path>
            </a:pathLst>
          </a:custGeom>
          <a:noFill/>
          <a:ln w="38100">
            <a:solidFill>
              <a:srgbClr val="4F81BD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CH"/>
          </a:p>
        </p:txBody>
      </p:sp>
      <p:graphicFrame>
        <p:nvGraphicFramePr>
          <p:cNvPr id="80" name="Group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7261058"/>
              </p:ext>
            </p:extLst>
          </p:nvPr>
        </p:nvGraphicFramePr>
        <p:xfrm>
          <a:off x="247650" y="5100638"/>
          <a:ext cx="7808913" cy="976312"/>
        </p:xfrm>
        <a:graphic>
          <a:graphicData uri="http://schemas.openxmlformats.org/drawingml/2006/table">
            <a:tbl>
              <a:tblPr/>
              <a:tblGrid>
                <a:gridCol w="20961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46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41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16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20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03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0003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70022">
                <a:tc gridSpan="7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CC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Arial" pitchFamily="34" charset="0"/>
                        </a:rPr>
                        <a:t>Pirfenidone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Arial" pitchFamily="34" charset="0"/>
                        </a:rPr>
                        <a:t> 2403 mg/day vs. placebo </a:t>
                      </a:r>
                    </a:p>
                  </a:txBody>
                  <a:tcPr marL="91441" marR="91441" marT="21651" marB="2165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543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CC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Absolute difference, %</a:t>
                      </a:r>
                    </a:p>
                  </a:txBody>
                  <a:tcPr marL="91441" marR="91441" marT="21651" marB="2165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DFF7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CC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1.4</a:t>
                      </a:r>
                    </a:p>
                  </a:txBody>
                  <a:tcPr marL="91441" marR="91441" marT="10826" marB="1082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CC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2.5</a:t>
                      </a:r>
                    </a:p>
                  </a:txBody>
                  <a:tcPr marL="91441" marR="91441" marT="10826" marB="1082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CC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4.6</a:t>
                      </a:r>
                    </a:p>
                  </a:txBody>
                  <a:tcPr marL="91441" marR="91441" marT="10826" marB="1082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CC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4.8</a:t>
                      </a:r>
                    </a:p>
                  </a:txBody>
                  <a:tcPr marL="91441" marR="91441" marT="10826" marB="1082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CC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4.1</a:t>
                      </a:r>
                    </a:p>
                  </a:txBody>
                  <a:tcPr marL="91441" marR="91441" marT="10826" marB="1082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CC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4.4</a:t>
                      </a:r>
                    </a:p>
                  </a:txBody>
                  <a:tcPr marL="91441" marR="91441" marT="10826" marB="1082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30196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543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CC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Relative difference, %</a:t>
                      </a:r>
                    </a:p>
                  </a:txBody>
                  <a:tcPr marL="91441" marR="91441" marT="21651" marB="21651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DFF7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CC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53.5</a:t>
                      </a:r>
                    </a:p>
                  </a:txBody>
                  <a:tcPr marL="91441" marR="91441" marT="10826" marB="1082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CC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65.2</a:t>
                      </a:r>
                    </a:p>
                  </a:txBody>
                  <a:tcPr marL="91441" marR="91441" marT="10826" marB="1082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CC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63.7</a:t>
                      </a:r>
                    </a:p>
                  </a:txBody>
                  <a:tcPr marL="91441" marR="91441" marT="10826" marB="1082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CC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52.3</a:t>
                      </a:r>
                    </a:p>
                  </a:txBody>
                  <a:tcPr marL="91441" marR="91441" marT="10826" marB="1082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CC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38.3</a:t>
                      </a:r>
                    </a:p>
                  </a:txBody>
                  <a:tcPr marL="91441" marR="91441" marT="10826" marB="1082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CC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35.3</a:t>
                      </a:r>
                    </a:p>
                  </a:txBody>
                  <a:tcPr marL="91441" marR="91441" marT="10826" marB="1082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30196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543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CC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p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 value</a:t>
                      </a:r>
                      <a:endParaRPr kumimoji="0" lang="en-US" sz="1400" b="1" i="0" u="none" strike="noStrike" cap="none" normalizeH="0" baseline="3000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Calibri" pitchFamily="34" charset="0"/>
                      </a:endParaRPr>
                    </a:p>
                  </a:txBody>
                  <a:tcPr marL="91441" marR="91441" marT="21651" marB="21651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DFF7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CC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0.061</a:t>
                      </a:r>
                    </a:p>
                  </a:txBody>
                  <a:tcPr marL="91441" marR="91441" marT="10826" marB="1082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CC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0.014</a:t>
                      </a:r>
                    </a:p>
                  </a:txBody>
                  <a:tcPr marL="91441" marR="91441" marT="10826" marB="1082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CC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&lt;0.001</a:t>
                      </a:r>
                    </a:p>
                  </a:txBody>
                  <a:tcPr marL="91441" marR="91441" marT="10826" marB="1082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CC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&lt;0.001</a:t>
                      </a:r>
                    </a:p>
                  </a:txBody>
                  <a:tcPr marL="91441" marR="91441" marT="10826" marB="1082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CC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&lt;0.001</a:t>
                      </a:r>
                    </a:p>
                  </a:txBody>
                  <a:tcPr marL="91441" marR="91441" marT="10826" marB="1082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CC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0.001</a:t>
                      </a:r>
                    </a:p>
                  </a:txBody>
                  <a:tcPr marL="91441" marR="91441" marT="10826" marB="1082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30196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1" name="Rectangle 65"/>
          <p:cNvSpPr>
            <a:spLocks noChangeArrowheads="1"/>
          </p:cNvSpPr>
          <p:nvPr/>
        </p:nvSpPr>
        <p:spPr bwMode="auto">
          <a:xfrm rot="16200000">
            <a:off x="-652462" y="2825750"/>
            <a:ext cx="30226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bg1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Mean change from baseline       </a:t>
            </a:r>
          </a:p>
          <a:p>
            <a:pPr algn="ctr">
              <a:defRPr/>
            </a:pPr>
            <a:r>
              <a:rPr lang="en-US" dirty="0">
                <a:solidFill>
                  <a:schemeClr val="bg1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(% predicted FVC)</a:t>
            </a:r>
          </a:p>
        </p:txBody>
      </p:sp>
      <p:sp>
        <p:nvSpPr>
          <p:cNvPr id="82" name="Text Box 9"/>
          <p:cNvSpPr txBox="1">
            <a:spLocks noChangeAspect="1" noChangeArrowheads="1"/>
          </p:cNvSpPr>
          <p:nvPr/>
        </p:nvSpPr>
        <p:spPr bwMode="auto">
          <a:xfrm>
            <a:off x="2152650" y="1206728"/>
            <a:ext cx="189199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US" sz="1400" dirty="0">
                <a:solidFill>
                  <a:schemeClr val="bg1"/>
                </a:solidFill>
                <a:ea typeface="ヒラギノ角ゴ Pro W3"/>
                <a:cs typeface="Calibri" pitchFamily="34" charset="0"/>
              </a:rPr>
              <a:t>Pirfenidone 2403 mg/day</a:t>
            </a:r>
          </a:p>
        </p:txBody>
      </p:sp>
      <p:sp>
        <p:nvSpPr>
          <p:cNvPr id="83" name="Line 44"/>
          <p:cNvSpPr>
            <a:spLocks noChangeShapeType="1"/>
          </p:cNvSpPr>
          <p:nvPr/>
        </p:nvSpPr>
        <p:spPr bwMode="auto">
          <a:xfrm>
            <a:off x="1793875" y="1319213"/>
            <a:ext cx="277813" cy="0"/>
          </a:xfrm>
          <a:prstGeom prst="line">
            <a:avLst/>
          </a:prstGeom>
          <a:noFill/>
          <a:ln w="38100">
            <a:solidFill>
              <a:srgbClr val="4F81BD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84" name="Text Box 9"/>
          <p:cNvSpPr txBox="1">
            <a:spLocks noChangeAspect="1" noChangeArrowheads="1"/>
          </p:cNvSpPr>
          <p:nvPr/>
        </p:nvSpPr>
        <p:spPr bwMode="auto">
          <a:xfrm>
            <a:off x="7204075" y="1206728"/>
            <a:ext cx="62677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US" sz="1400" dirty="0">
                <a:solidFill>
                  <a:schemeClr val="bg1"/>
                </a:solidFill>
                <a:ea typeface="ヒラギノ角ゴ Pro W3"/>
                <a:cs typeface="Calibri" pitchFamily="34" charset="0"/>
              </a:rPr>
              <a:t>Placebo </a:t>
            </a:r>
          </a:p>
        </p:txBody>
      </p:sp>
      <p:sp>
        <p:nvSpPr>
          <p:cNvPr id="85" name="Line 46"/>
          <p:cNvSpPr>
            <a:spLocks noChangeShapeType="1"/>
          </p:cNvSpPr>
          <p:nvPr/>
        </p:nvSpPr>
        <p:spPr bwMode="auto">
          <a:xfrm>
            <a:off x="6843713" y="1320800"/>
            <a:ext cx="277812" cy="0"/>
          </a:xfrm>
          <a:prstGeom prst="line">
            <a:avLst/>
          </a:prstGeom>
          <a:noFill/>
          <a:ln w="38100">
            <a:solidFill>
              <a:schemeClr val="accent4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pPr defTabSz="914400">
              <a:defRPr/>
            </a:pPr>
            <a:endParaRPr lang="en-GB" sz="100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86" name="Text Box 9"/>
          <p:cNvSpPr txBox="1">
            <a:spLocks noChangeAspect="1" noChangeArrowheads="1"/>
          </p:cNvSpPr>
          <p:nvPr/>
        </p:nvSpPr>
        <p:spPr bwMode="auto">
          <a:xfrm>
            <a:off x="4638675" y="1206728"/>
            <a:ext cx="189199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US" sz="1400" dirty="0">
                <a:solidFill>
                  <a:schemeClr val="bg1"/>
                </a:solidFill>
                <a:ea typeface="ヒラギノ角ゴ Pro W3"/>
                <a:cs typeface="Calibri" pitchFamily="34" charset="0"/>
              </a:rPr>
              <a:t>Pirfenidone 1197 mg/day</a:t>
            </a:r>
          </a:p>
        </p:txBody>
      </p:sp>
      <p:sp>
        <p:nvSpPr>
          <p:cNvPr id="87" name="Line 46"/>
          <p:cNvSpPr>
            <a:spLocks noChangeShapeType="1"/>
          </p:cNvSpPr>
          <p:nvPr/>
        </p:nvSpPr>
        <p:spPr bwMode="auto">
          <a:xfrm>
            <a:off x="4279900" y="1319213"/>
            <a:ext cx="277813" cy="0"/>
          </a:xfrm>
          <a:prstGeom prst="line">
            <a:avLst/>
          </a:prstGeom>
          <a:noFill/>
          <a:ln w="38100">
            <a:solidFill>
              <a:srgbClr val="1F497D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88" name="Text Box 9"/>
          <p:cNvSpPr txBox="1">
            <a:spLocks noChangeAspect="1" noChangeArrowheads="1"/>
          </p:cNvSpPr>
          <p:nvPr/>
        </p:nvSpPr>
        <p:spPr bwMode="auto">
          <a:xfrm>
            <a:off x="7204075" y="1438275"/>
            <a:ext cx="68738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US" sz="1400" dirty="0">
                <a:solidFill>
                  <a:schemeClr val="bg1"/>
                </a:solidFill>
                <a:ea typeface="ヒラギノ角ゴ Pro W3"/>
                <a:cs typeface="Calibri" pitchFamily="34" charset="0"/>
              </a:rPr>
              <a:t>(n = 174) </a:t>
            </a:r>
          </a:p>
        </p:txBody>
      </p:sp>
      <p:sp>
        <p:nvSpPr>
          <p:cNvPr id="89" name="Text Box 9"/>
          <p:cNvSpPr txBox="1">
            <a:spLocks noChangeAspect="1" noChangeArrowheads="1"/>
          </p:cNvSpPr>
          <p:nvPr/>
        </p:nvSpPr>
        <p:spPr bwMode="auto">
          <a:xfrm>
            <a:off x="2152650" y="1438275"/>
            <a:ext cx="68738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US" sz="1400" dirty="0">
                <a:solidFill>
                  <a:schemeClr val="bg1"/>
                </a:solidFill>
                <a:ea typeface="ヒラギノ角ゴ Pro W3"/>
                <a:cs typeface="Calibri" pitchFamily="34" charset="0"/>
              </a:rPr>
              <a:t>(n = 174) </a:t>
            </a:r>
          </a:p>
        </p:txBody>
      </p:sp>
      <p:sp>
        <p:nvSpPr>
          <p:cNvPr id="90" name="Text Box 9"/>
          <p:cNvSpPr txBox="1">
            <a:spLocks noChangeAspect="1" noChangeArrowheads="1"/>
          </p:cNvSpPr>
          <p:nvPr/>
        </p:nvSpPr>
        <p:spPr bwMode="auto">
          <a:xfrm>
            <a:off x="4638675" y="1438275"/>
            <a:ext cx="5969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US" sz="1400" dirty="0">
                <a:solidFill>
                  <a:schemeClr val="bg1"/>
                </a:solidFill>
                <a:ea typeface="ヒラギノ角ゴ Pro W3"/>
                <a:cs typeface="Calibri" pitchFamily="34" charset="0"/>
              </a:rPr>
              <a:t>(n = 87) </a:t>
            </a:r>
          </a:p>
        </p:txBody>
      </p:sp>
      <p:sp>
        <p:nvSpPr>
          <p:cNvPr id="91" name="Line 51"/>
          <p:cNvSpPr>
            <a:spLocks noChangeShapeType="1"/>
          </p:cNvSpPr>
          <p:nvPr/>
        </p:nvSpPr>
        <p:spPr bwMode="auto">
          <a:xfrm flipV="1">
            <a:off x="7545388" y="1736725"/>
            <a:ext cx="0" cy="2828925"/>
          </a:xfrm>
          <a:prstGeom prst="line">
            <a:avLst/>
          </a:prstGeom>
          <a:noFill/>
          <a:ln w="25400">
            <a:noFill/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grpSp>
        <p:nvGrpSpPr>
          <p:cNvPr id="92" name="Group 2"/>
          <p:cNvGrpSpPr>
            <a:grpSpLocks/>
          </p:cNvGrpSpPr>
          <p:nvPr/>
        </p:nvGrpSpPr>
        <p:grpSpPr bwMode="auto">
          <a:xfrm>
            <a:off x="7524750" y="4813885"/>
            <a:ext cx="1215883" cy="338554"/>
            <a:chOff x="7524750" y="4837698"/>
            <a:chExt cx="1215883" cy="338554"/>
          </a:xfrm>
        </p:grpSpPr>
        <p:sp>
          <p:nvSpPr>
            <p:cNvPr id="93" name="Rectangle 33"/>
            <p:cNvSpPr>
              <a:spLocks noChangeArrowheads="1"/>
            </p:cNvSpPr>
            <p:nvPr/>
          </p:nvSpPr>
          <p:spPr bwMode="auto">
            <a:xfrm>
              <a:off x="7785243" y="4837698"/>
              <a:ext cx="95539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algn="ctr">
                <a:defRPr/>
              </a:pPr>
              <a:r>
                <a:rPr lang="it-IT" sz="1600" b="1" dirty="0" err="1">
                  <a:solidFill>
                    <a:schemeClr val="bg1"/>
                  </a:solidFill>
                  <a:latin typeface="Calibri" pitchFamily="34" charset="0"/>
                  <a:ea typeface="MS PGothic" pitchFamily="34" charset="-128"/>
                  <a:cs typeface="Calibri" pitchFamily="34" charset="0"/>
                </a:rPr>
                <a:t>Endpoint</a:t>
              </a:r>
              <a:endParaRPr lang="it-IT" sz="1600" b="1" dirty="0">
                <a:solidFill>
                  <a:schemeClr val="bg1"/>
                </a:solidFill>
                <a:latin typeface="Calibri" pitchFamily="34" charset="0"/>
                <a:ea typeface="MS PGothic" pitchFamily="34" charset="-128"/>
                <a:cs typeface="Calibri" pitchFamily="34" charset="0"/>
              </a:endParaRPr>
            </a:p>
          </p:txBody>
        </p:sp>
        <p:cxnSp>
          <p:nvCxnSpPr>
            <p:cNvPr id="94" name="Straight Arrow Connector 44"/>
            <p:cNvCxnSpPr/>
            <p:nvPr/>
          </p:nvCxnSpPr>
          <p:spPr>
            <a:xfrm flipV="1">
              <a:off x="7524750" y="4845051"/>
              <a:ext cx="0" cy="215900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46"/>
            <p:cNvCxnSpPr/>
            <p:nvPr/>
          </p:nvCxnSpPr>
          <p:spPr>
            <a:xfrm>
              <a:off x="7527925" y="5059363"/>
              <a:ext cx="255588" cy="0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6" name="Rectangle 24"/>
          <p:cNvSpPr txBox="1">
            <a:spLocks/>
          </p:cNvSpPr>
          <p:nvPr/>
        </p:nvSpPr>
        <p:spPr>
          <a:xfrm>
            <a:off x="665163" y="188640"/>
            <a:ext cx="7980362" cy="648072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FFCC00"/>
                </a:solidFill>
                <a:latin typeface="Arial" pitchFamily="34" charset="0"/>
                <a:ea typeface="+mj-ea"/>
                <a:cs typeface="MS PGothic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CC00"/>
                </a:solidFill>
                <a:latin typeface="Arial" pitchFamily="34" charset="0"/>
                <a:ea typeface="MS PGothic" pitchFamily="34" charset="-128"/>
                <a:cs typeface="MS PGothic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CC00"/>
                </a:solidFill>
                <a:latin typeface="Arial" pitchFamily="34" charset="0"/>
                <a:ea typeface="MS PGothic" pitchFamily="34" charset="-128"/>
                <a:cs typeface="MS PGothic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CC00"/>
                </a:solidFill>
                <a:latin typeface="Arial" pitchFamily="34" charset="0"/>
                <a:ea typeface="MS PGothic" pitchFamily="34" charset="-128"/>
                <a:cs typeface="MS PGothic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CC00"/>
                </a:solidFill>
                <a:latin typeface="Arial" pitchFamily="34" charset="0"/>
                <a:ea typeface="MS PGothic" pitchFamily="34" charset="-128"/>
                <a:cs typeface="MS PGothic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eaLnBrk="1" hangingPunct="1"/>
            <a:r>
              <a:rPr lang="en-GB" sz="32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CAPACITY </a:t>
            </a:r>
            <a:r>
              <a:rPr lang="en-US" altLang="ja-JP" sz="32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Study 004: main results  </a:t>
            </a:r>
          </a:p>
        </p:txBody>
      </p:sp>
    </p:spTree>
    <p:extLst>
      <p:ext uri="{BB962C8B-B14F-4D97-AF65-F5344CB8AC3E}">
        <p14:creationId xmlns:p14="http://schemas.microsoft.com/office/powerpoint/2010/main" val="495254499"/>
      </p:ext>
    </p:extLst>
  </p:cSld>
  <p:clrMapOvr>
    <a:masterClrMapping/>
  </p:clrMapOvr>
  <p:transition spd="slow"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79512" y="6361583"/>
            <a:ext cx="281256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defTabSz="914400"/>
            <a:r>
              <a:rPr lang="en-US" sz="1200" b="0" dirty="0">
                <a:latin typeface="Calibri" charset="0"/>
              </a:rPr>
              <a:t>Noble PW et al, </a:t>
            </a:r>
            <a:r>
              <a:rPr lang="en-US" sz="1200" b="0" i="1" dirty="0">
                <a:latin typeface="Calibri" charset="0"/>
              </a:rPr>
              <a:t>Lancet </a:t>
            </a:r>
            <a:r>
              <a:rPr lang="en-US" sz="1200" b="0" dirty="0">
                <a:latin typeface="Calibri" charset="0"/>
              </a:rPr>
              <a:t>2011; 377: 1760-9 </a:t>
            </a:r>
          </a:p>
        </p:txBody>
      </p:sp>
      <p:sp>
        <p:nvSpPr>
          <p:cNvPr id="56" name="Rectangle 89"/>
          <p:cNvSpPr>
            <a:spLocks noChangeArrowheads="1"/>
          </p:cNvSpPr>
          <p:nvPr/>
        </p:nvSpPr>
        <p:spPr bwMode="auto">
          <a:xfrm>
            <a:off x="1778000" y="1717675"/>
            <a:ext cx="5773738" cy="2849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Line 123"/>
          <p:cNvSpPr>
            <a:spLocks noChangeShapeType="1"/>
          </p:cNvSpPr>
          <p:nvPr/>
        </p:nvSpPr>
        <p:spPr bwMode="auto">
          <a:xfrm>
            <a:off x="1773238" y="3619500"/>
            <a:ext cx="5778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58" name="Line 123"/>
          <p:cNvSpPr>
            <a:spLocks noChangeShapeType="1"/>
          </p:cNvSpPr>
          <p:nvPr/>
        </p:nvSpPr>
        <p:spPr bwMode="auto">
          <a:xfrm>
            <a:off x="1773238" y="2671763"/>
            <a:ext cx="5778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grpSp>
        <p:nvGrpSpPr>
          <p:cNvPr id="59" name="Group 4"/>
          <p:cNvGrpSpPr>
            <a:grpSpLocks/>
          </p:cNvGrpSpPr>
          <p:nvPr/>
        </p:nvGrpSpPr>
        <p:grpSpPr bwMode="auto">
          <a:xfrm>
            <a:off x="1636713" y="4560888"/>
            <a:ext cx="6108264" cy="307975"/>
            <a:chOff x="1636766" y="4561163"/>
            <a:chExt cx="6107833" cy="307777"/>
          </a:xfrm>
        </p:grpSpPr>
        <p:sp>
          <p:nvSpPr>
            <p:cNvPr id="60" name="Rectangle 26"/>
            <p:cNvSpPr>
              <a:spLocks noChangeArrowheads="1"/>
            </p:cNvSpPr>
            <p:nvPr/>
          </p:nvSpPr>
          <p:spPr bwMode="auto">
            <a:xfrm>
              <a:off x="1636766" y="4561163"/>
              <a:ext cx="28414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it-IT" sz="1400" dirty="0">
                  <a:solidFill>
                    <a:schemeClr val="bg1"/>
                  </a:solidFill>
                  <a:latin typeface="Calibri" pitchFamily="34" charset="0"/>
                  <a:ea typeface="MS PGothic" pitchFamily="34" charset="-128"/>
                  <a:cs typeface="Calibri" pitchFamily="34" charset="0"/>
                </a:rPr>
                <a:t>0</a:t>
              </a:r>
            </a:p>
          </p:txBody>
        </p:sp>
        <p:sp>
          <p:nvSpPr>
            <p:cNvPr id="61" name="Rectangle 27"/>
            <p:cNvSpPr>
              <a:spLocks noChangeArrowheads="1"/>
            </p:cNvSpPr>
            <p:nvPr/>
          </p:nvSpPr>
          <p:spPr bwMode="auto">
            <a:xfrm>
              <a:off x="2561071" y="4561163"/>
              <a:ext cx="367382" cy="307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it-IT" sz="1400" dirty="0">
                  <a:solidFill>
                    <a:schemeClr val="bg1"/>
                  </a:solidFill>
                  <a:latin typeface="Calibri" pitchFamily="34" charset="0"/>
                  <a:ea typeface="MS PGothic" pitchFamily="34" charset="-128"/>
                  <a:cs typeface="Calibri" pitchFamily="34" charset="0"/>
                </a:rPr>
                <a:t>12</a:t>
              </a:r>
            </a:p>
          </p:txBody>
        </p:sp>
        <p:sp>
          <p:nvSpPr>
            <p:cNvPr id="62" name="Rectangle 28"/>
            <p:cNvSpPr>
              <a:spLocks noChangeArrowheads="1"/>
            </p:cNvSpPr>
            <p:nvPr/>
          </p:nvSpPr>
          <p:spPr bwMode="auto">
            <a:xfrm>
              <a:off x="3524616" y="4561163"/>
              <a:ext cx="367382" cy="307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it-IT" sz="1400" dirty="0">
                  <a:solidFill>
                    <a:schemeClr val="bg1"/>
                  </a:solidFill>
                  <a:latin typeface="Calibri" pitchFamily="34" charset="0"/>
                  <a:ea typeface="MS PGothic" pitchFamily="34" charset="-128"/>
                  <a:cs typeface="Calibri" pitchFamily="34" charset="0"/>
                </a:rPr>
                <a:t>24</a:t>
              </a:r>
            </a:p>
          </p:txBody>
        </p:sp>
        <p:sp>
          <p:nvSpPr>
            <p:cNvPr id="63" name="Rectangle 29"/>
            <p:cNvSpPr>
              <a:spLocks noChangeArrowheads="1"/>
            </p:cNvSpPr>
            <p:nvPr/>
          </p:nvSpPr>
          <p:spPr bwMode="auto">
            <a:xfrm>
              <a:off x="4488160" y="4561163"/>
              <a:ext cx="367382" cy="307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it-IT" sz="1400" dirty="0">
                  <a:solidFill>
                    <a:schemeClr val="bg1"/>
                  </a:solidFill>
                  <a:latin typeface="Calibri" pitchFamily="34" charset="0"/>
                  <a:ea typeface="MS PGothic" pitchFamily="34" charset="-128"/>
                  <a:cs typeface="Calibri" pitchFamily="34" charset="0"/>
                </a:rPr>
                <a:t>36</a:t>
              </a:r>
            </a:p>
          </p:txBody>
        </p:sp>
        <p:sp>
          <p:nvSpPr>
            <p:cNvPr id="64" name="Rectangle 30"/>
            <p:cNvSpPr>
              <a:spLocks noChangeArrowheads="1"/>
            </p:cNvSpPr>
            <p:nvPr/>
          </p:nvSpPr>
          <p:spPr bwMode="auto">
            <a:xfrm>
              <a:off x="5451706" y="4561163"/>
              <a:ext cx="367382" cy="307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it-IT" sz="1400" dirty="0">
                  <a:solidFill>
                    <a:schemeClr val="bg1"/>
                  </a:solidFill>
                  <a:latin typeface="Calibri" pitchFamily="34" charset="0"/>
                  <a:ea typeface="MS PGothic" pitchFamily="34" charset="-128"/>
                  <a:cs typeface="Calibri" pitchFamily="34" charset="0"/>
                </a:rPr>
                <a:t>48</a:t>
              </a:r>
            </a:p>
          </p:txBody>
        </p:sp>
        <p:sp>
          <p:nvSpPr>
            <p:cNvPr id="65" name="Rectangle 31"/>
            <p:cNvSpPr>
              <a:spLocks noChangeArrowheads="1"/>
            </p:cNvSpPr>
            <p:nvPr/>
          </p:nvSpPr>
          <p:spPr bwMode="auto">
            <a:xfrm>
              <a:off x="6412076" y="4561163"/>
              <a:ext cx="367382" cy="307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it-IT" sz="1400" dirty="0">
                  <a:solidFill>
                    <a:schemeClr val="bg1"/>
                  </a:solidFill>
                  <a:latin typeface="Calibri" pitchFamily="34" charset="0"/>
                  <a:ea typeface="MS PGothic" pitchFamily="34" charset="-128"/>
                  <a:cs typeface="Calibri" pitchFamily="34" charset="0"/>
                </a:rPr>
                <a:t>60</a:t>
              </a:r>
            </a:p>
          </p:txBody>
        </p:sp>
        <p:sp>
          <p:nvSpPr>
            <p:cNvPr id="66" name="Rectangle 32"/>
            <p:cNvSpPr>
              <a:spLocks noChangeArrowheads="1"/>
            </p:cNvSpPr>
            <p:nvPr/>
          </p:nvSpPr>
          <p:spPr bwMode="auto">
            <a:xfrm>
              <a:off x="7377217" y="4561163"/>
              <a:ext cx="367382" cy="307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it-IT" sz="1400" b="1" dirty="0">
                  <a:solidFill>
                    <a:schemeClr val="bg1"/>
                  </a:solidFill>
                  <a:latin typeface="Calibri" pitchFamily="34" charset="0"/>
                  <a:ea typeface="MS PGothic" pitchFamily="34" charset="-128"/>
                  <a:cs typeface="Calibri" pitchFamily="34" charset="0"/>
                </a:rPr>
                <a:t>72</a:t>
              </a:r>
            </a:p>
          </p:txBody>
        </p:sp>
      </p:grpSp>
      <p:sp>
        <p:nvSpPr>
          <p:cNvPr id="67" name="Rectangle 33"/>
          <p:cNvSpPr>
            <a:spLocks noChangeArrowheads="1"/>
          </p:cNvSpPr>
          <p:nvPr/>
        </p:nvSpPr>
        <p:spPr bwMode="auto">
          <a:xfrm>
            <a:off x="4004374" y="4755942"/>
            <a:ext cx="131305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it-IT" sz="1600" dirty="0">
                <a:solidFill>
                  <a:schemeClr val="bg1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Time (weeks)</a:t>
            </a:r>
          </a:p>
        </p:txBody>
      </p:sp>
      <p:grpSp>
        <p:nvGrpSpPr>
          <p:cNvPr id="68" name="Group 5"/>
          <p:cNvGrpSpPr>
            <a:grpSpLocks/>
          </p:cNvGrpSpPr>
          <p:nvPr/>
        </p:nvGrpSpPr>
        <p:grpSpPr bwMode="auto">
          <a:xfrm>
            <a:off x="1773238" y="1725613"/>
            <a:ext cx="5778500" cy="2841625"/>
            <a:chOff x="1773238" y="1725888"/>
            <a:chExt cx="5778500" cy="2841625"/>
          </a:xfrm>
        </p:grpSpPr>
        <p:sp>
          <p:nvSpPr>
            <p:cNvPr id="69" name="Line 34"/>
            <p:cNvSpPr>
              <a:spLocks noChangeShapeType="1"/>
            </p:cNvSpPr>
            <p:nvPr/>
          </p:nvSpPr>
          <p:spPr bwMode="auto">
            <a:xfrm flipV="1">
              <a:off x="1773238" y="1725888"/>
              <a:ext cx="0" cy="2841625"/>
            </a:xfrm>
            <a:prstGeom prst="line">
              <a:avLst/>
            </a:prstGeom>
            <a:noFill/>
            <a:ln w="19050">
              <a:noFill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70" name="Line 35"/>
            <p:cNvSpPr>
              <a:spLocks noChangeShapeType="1"/>
            </p:cNvSpPr>
            <p:nvPr/>
          </p:nvSpPr>
          <p:spPr bwMode="auto">
            <a:xfrm>
              <a:off x="1773238" y="4567513"/>
              <a:ext cx="5778500" cy="0"/>
            </a:xfrm>
            <a:prstGeom prst="line">
              <a:avLst/>
            </a:prstGeom>
            <a:noFill/>
            <a:ln w="38100">
              <a:noFill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</p:grpSp>
      <p:sp>
        <p:nvSpPr>
          <p:cNvPr id="71" name="Line 123"/>
          <p:cNvSpPr>
            <a:spLocks noChangeShapeType="1"/>
          </p:cNvSpPr>
          <p:nvPr/>
        </p:nvSpPr>
        <p:spPr bwMode="auto">
          <a:xfrm>
            <a:off x="1773238" y="1725613"/>
            <a:ext cx="5778500" cy="0"/>
          </a:xfrm>
          <a:prstGeom prst="line">
            <a:avLst/>
          </a:prstGeom>
          <a:noFill/>
          <a:ln w="9525">
            <a:solidFill>
              <a:srgbClr val="CCCFCE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grpSp>
        <p:nvGrpSpPr>
          <p:cNvPr id="72" name="Group 1"/>
          <p:cNvGrpSpPr>
            <a:grpSpLocks/>
          </p:cNvGrpSpPr>
          <p:nvPr/>
        </p:nvGrpSpPr>
        <p:grpSpPr bwMode="auto">
          <a:xfrm>
            <a:off x="1349739" y="1576387"/>
            <a:ext cx="421910" cy="3146327"/>
            <a:chOff x="1349894" y="1577172"/>
            <a:chExt cx="421756" cy="3144927"/>
          </a:xfrm>
        </p:grpSpPr>
        <p:sp>
          <p:nvSpPr>
            <p:cNvPr id="73" name="Rectangle 23"/>
            <p:cNvSpPr>
              <a:spLocks noChangeArrowheads="1"/>
            </p:cNvSpPr>
            <p:nvPr/>
          </p:nvSpPr>
          <p:spPr bwMode="auto">
            <a:xfrm>
              <a:off x="1349894" y="3465556"/>
              <a:ext cx="421756" cy="307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algn="r">
                <a:defRPr/>
              </a:pPr>
              <a:r>
                <a:rPr lang="it-IT" sz="1400" dirty="0">
                  <a:solidFill>
                    <a:schemeClr val="bg1"/>
                  </a:solidFill>
                  <a:latin typeface="Calibri" pitchFamily="34" charset="0"/>
                  <a:ea typeface="MS PGothic" pitchFamily="34" charset="-128"/>
                  <a:cs typeface="Calibri" pitchFamily="34" charset="0"/>
                </a:rPr>
                <a:t>-10</a:t>
              </a:r>
            </a:p>
          </p:txBody>
        </p:sp>
        <p:sp>
          <p:nvSpPr>
            <p:cNvPr id="74" name="Rectangle 24"/>
            <p:cNvSpPr>
              <a:spLocks noChangeArrowheads="1"/>
            </p:cNvSpPr>
            <p:nvPr/>
          </p:nvSpPr>
          <p:spPr bwMode="auto">
            <a:xfrm>
              <a:off x="1428875" y="2519728"/>
              <a:ext cx="342775" cy="307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algn="r">
                <a:defRPr/>
              </a:pPr>
              <a:r>
                <a:rPr lang="it-IT" sz="1400" dirty="0">
                  <a:solidFill>
                    <a:schemeClr val="bg1"/>
                  </a:solidFill>
                  <a:latin typeface="Calibri" pitchFamily="34" charset="0"/>
                  <a:ea typeface="MS PGothic" pitchFamily="34" charset="-128"/>
                  <a:cs typeface="Calibri" pitchFamily="34" charset="0"/>
                </a:rPr>
                <a:t>-5</a:t>
              </a:r>
            </a:p>
          </p:txBody>
        </p:sp>
        <p:sp>
          <p:nvSpPr>
            <p:cNvPr id="75" name="Rectangle 20"/>
            <p:cNvSpPr>
              <a:spLocks noChangeArrowheads="1"/>
            </p:cNvSpPr>
            <p:nvPr/>
          </p:nvSpPr>
          <p:spPr bwMode="auto">
            <a:xfrm>
              <a:off x="1349894" y="4414459"/>
              <a:ext cx="421756" cy="307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algn="r">
                <a:defRPr/>
              </a:pPr>
              <a:r>
                <a:rPr lang="it-IT" sz="1400" dirty="0">
                  <a:solidFill>
                    <a:schemeClr val="bg1"/>
                  </a:solidFill>
                  <a:latin typeface="Calibri" pitchFamily="34" charset="0"/>
                  <a:ea typeface="MS PGothic" pitchFamily="34" charset="-128"/>
                  <a:cs typeface="Calibri" pitchFamily="34" charset="0"/>
                </a:rPr>
                <a:t>-15</a:t>
              </a:r>
            </a:p>
          </p:txBody>
        </p:sp>
        <p:sp>
          <p:nvSpPr>
            <p:cNvPr id="76" name="Rectangle 25"/>
            <p:cNvSpPr>
              <a:spLocks noChangeArrowheads="1"/>
            </p:cNvSpPr>
            <p:nvPr/>
          </p:nvSpPr>
          <p:spPr bwMode="auto">
            <a:xfrm>
              <a:off x="1487592" y="1577172"/>
              <a:ext cx="284058" cy="307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algn="r">
                <a:defRPr/>
              </a:pPr>
              <a:r>
                <a:rPr lang="it-IT" sz="1400" dirty="0">
                  <a:solidFill>
                    <a:schemeClr val="bg1"/>
                  </a:solidFill>
                  <a:latin typeface="Calibri" pitchFamily="34" charset="0"/>
                  <a:ea typeface="MS PGothic" pitchFamily="34" charset="-128"/>
                  <a:cs typeface="Calibri" pitchFamily="34" charset="0"/>
                </a:rPr>
                <a:t>0</a:t>
              </a:r>
            </a:p>
          </p:txBody>
        </p:sp>
      </p:grpSp>
      <p:graphicFrame>
        <p:nvGraphicFramePr>
          <p:cNvPr id="80" name="Group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1365050"/>
              </p:ext>
            </p:extLst>
          </p:nvPr>
        </p:nvGraphicFramePr>
        <p:xfrm>
          <a:off x="247650" y="5100638"/>
          <a:ext cx="7808913" cy="976312"/>
        </p:xfrm>
        <a:graphic>
          <a:graphicData uri="http://schemas.openxmlformats.org/drawingml/2006/table">
            <a:tbl>
              <a:tblPr/>
              <a:tblGrid>
                <a:gridCol w="20961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46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41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16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20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03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0003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70022">
                <a:tc gridSpan="7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CC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Arial" pitchFamily="34" charset="0"/>
                        </a:rPr>
                        <a:t>Pirfenidone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Arial" pitchFamily="34" charset="0"/>
                        </a:rPr>
                        <a:t> 2403 mg/day vs. placebo </a:t>
                      </a:r>
                    </a:p>
                  </a:txBody>
                  <a:tcPr marL="91441" marR="91441" marT="21651" marB="2165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543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CC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Absolute difference, %</a:t>
                      </a:r>
                    </a:p>
                  </a:txBody>
                  <a:tcPr marL="91441" marR="91441" marT="21651" marB="2165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DFF7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CC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-0.4</a:t>
                      </a:r>
                    </a:p>
                  </a:txBody>
                  <a:tcPr marL="91441" marR="91441" marT="10826" marB="1082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CC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2.8</a:t>
                      </a:r>
                    </a:p>
                  </a:txBody>
                  <a:tcPr marL="91441" marR="91441" marT="10826" marB="1082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CC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2.4</a:t>
                      </a:r>
                    </a:p>
                  </a:txBody>
                  <a:tcPr marL="91441" marR="91441" marT="10826" marB="1082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CC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1.9</a:t>
                      </a:r>
                    </a:p>
                  </a:txBody>
                  <a:tcPr marL="91441" marR="91441" marT="10826" marB="1082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CC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0.6</a:t>
                      </a:r>
                    </a:p>
                  </a:txBody>
                  <a:tcPr marL="91441" marR="91441" marT="10826" marB="1082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CC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0.6</a:t>
                      </a:r>
                    </a:p>
                  </a:txBody>
                  <a:tcPr marL="91441" marR="91441" marT="10826" marB="1082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30196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543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CC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Relative difference, %</a:t>
                      </a:r>
                    </a:p>
                  </a:txBody>
                  <a:tcPr marL="91441" marR="91441" marT="21651" marB="21651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DFF7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CC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-31.5</a:t>
                      </a:r>
                    </a:p>
                  </a:txBody>
                  <a:tcPr marL="91441" marR="91441" marT="10826" marB="1082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CC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62.1</a:t>
                      </a:r>
                    </a:p>
                  </a:txBody>
                  <a:tcPr marL="91441" marR="91441" marT="10826" marB="1082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CC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48.2</a:t>
                      </a:r>
                    </a:p>
                  </a:txBody>
                  <a:tcPr marL="91441" marR="91441" marT="10826" marB="1082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CC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27.3</a:t>
                      </a:r>
                    </a:p>
                  </a:txBody>
                  <a:tcPr marL="91441" marR="91441" marT="10826" marB="1082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CC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7.6</a:t>
                      </a:r>
                    </a:p>
                  </a:txBody>
                  <a:tcPr marL="91441" marR="91441" marT="10826" marB="1082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CC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6.5</a:t>
                      </a:r>
                    </a:p>
                  </a:txBody>
                  <a:tcPr marL="91441" marR="91441" marT="10826" marB="1082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30196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543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CC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p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 value</a:t>
                      </a:r>
                      <a:endParaRPr kumimoji="0" lang="en-US" sz="1400" b="1" i="0" u="none" strike="noStrike" cap="none" normalizeH="0" baseline="3000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Calibri" pitchFamily="34" charset="0"/>
                      </a:endParaRPr>
                    </a:p>
                  </a:txBody>
                  <a:tcPr marL="91441" marR="91441" marT="21651" marB="21651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DFF7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CC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0.021</a:t>
                      </a:r>
                    </a:p>
                  </a:txBody>
                  <a:tcPr marL="91441" marR="91441" marT="10826" marB="1082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CC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&lt;0.001</a:t>
                      </a:r>
                    </a:p>
                  </a:txBody>
                  <a:tcPr marL="91441" marR="91441" marT="10826" marB="1082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CC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0.011</a:t>
                      </a:r>
                    </a:p>
                  </a:txBody>
                  <a:tcPr marL="91441" marR="91441" marT="10826" marB="1082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CC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0.005</a:t>
                      </a:r>
                    </a:p>
                  </a:txBody>
                  <a:tcPr marL="91441" marR="91441" marT="10826" marB="1082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CC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0.172</a:t>
                      </a:r>
                    </a:p>
                  </a:txBody>
                  <a:tcPr marL="91441" marR="91441" marT="10826" marB="1082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CC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0.501</a:t>
                      </a:r>
                    </a:p>
                  </a:txBody>
                  <a:tcPr marL="91441" marR="91441" marT="10826" marB="1082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30196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1" name="Rectangle 65"/>
          <p:cNvSpPr>
            <a:spLocks noChangeArrowheads="1"/>
          </p:cNvSpPr>
          <p:nvPr/>
        </p:nvSpPr>
        <p:spPr bwMode="auto">
          <a:xfrm rot="16200000">
            <a:off x="-652462" y="2825750"/>
            <a:ext cx="30226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bg1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Mean change from baseline       </a:t>
            </a:r>
          </a:p>
          <a:p>
            <a:pPr algn="ctr">
              <a:defRPr/>
            </a:pPr>
            <a:r>
              <a:rPr lang="en-US" dirty="0">
                <a:solidFill>
                  <a:schemeClr val="bg1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(% predicted FVC)</a:t>
            </a:r>
          </a:p>
        </p:txBody>
      </p:sp>
      <p:sp>
        <p:nvSpPr>
          <p:cNvPr id="82" name="Text Box 9"/>
          <p:cNvSpPr txBox="1">
            <a:spLocks noChangeAspect="1" noChangeArrowheads="1"/>
          </p:cNvSpPr>
          <p:nvPr/>
        </p:nvSpPr>
        <p:spPr bwMode="auto">
          <a:xfrm>
            <a:off x="2152650" y="1206728"/>
            <a:ext cx="189199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US" sz="1400" dirty="0">
                <a:solidFill>
                  <a:schemeClr val="bg1"/>
                </a:solidFill>
                <a:ea typeface="ヒラギノ角ゴ Pro W3"/>
                <a:cs typeface="Calibri" pitchFamily="34" charset="0"/>
              </a:rPr>
              <a:t>Pirfenidone 2403 mg/day</a:t>
            </a:r>
          </a:p>
        </p:txBody>
      </p:sp>
      <p:sp>
        <p:nvSpPr>
          <p:cNvPr id="83" name="Line 44"/>
          <p:cNvSpPr>
            <a:spLocks noChangeShapeType="1"/>
          </p:cNvSpPr>
          <p:nvPr/>
        </p:nvSpPr>
        <p:spPr bwMode="auto">
          <a:xfrm>
            <a:off x="1793875" y="1319213"/>
            <a:ext cx="277813" cy="0"/>
          </a:xfrm>
          <a:prstGeom prst="line">
            <a:avLst/>
          </a:prstGeom>
          <a:noFill/>
          <a:ln w="38100">
            <a:solidFill>
              <a:srgbClr val="4F81BD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84" name="Text Box 9"/>
          <p:cNvSpPr txBox="1">
            <a:spLocks noChangeAspect="1" noChangeArrowheads="1"/>
          </p:cNvSpPr>
          <p:nvPr/>
        </p:nvSpPr>
        <p:spPr bwMode="auto">
          <a:xfrm>
            <a:off x="4716338" y="1206728"/>
            <a:ext cx="62677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US" sz="1400" dirty="0">
                <a:solidFill>
                  <a:schemeClr val="bg1"/>
                </a:solidFill>
                <a:ea typeface="ヒラギノ角ゴ Pro W3"/>
                <a:cs typeface="Calibri" pitchFamily="34" charset="0"/>
              </a:rPr>
              <a:t>Placebo </a:t>
            </a:r>
          </a:p>
        </p:txBody>
      </p:sp>
      <p:sp>
        <p:nvSpPr>
          <p:cNvPr id="85" name="Line 46"/>
          <p:cNvSpPr>
            <a:spLocks noChangeShapeType="1"/>
          </p:cNvSpPr>
          <p:nvPr/>
        </p:nvSpPr>
        <p:spPr bwMode="auto">
          <a:xfrm>
            <a:off x="4355976" y="1320800"/>
            <a:ext cx="277812" cy="0"/>
          </a:xfrm>
          <a:prstGeom prst="line">
            <a:avLst/>
          </a:prstGeom>
          <a:noFill/>
          <a:ln w="38100">
            <a:solidFill>
              <a:schemeClr val="accent4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pPr defTabSz="914400">
              <a:defRPr/>
            </a:pPr>
            <a:endParaRPr lang="en-GB" sz="100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88" name="Text Box 9"/>
          <p:cNvSpPr txBox="1">
            <a:spLocks noChangeAspect="1" noChangeArrowheads="1"/>
          </p:cNvSpPr>
          <p:nvPr/>
        </p:nvSpPr>
        <p:spPr bwMode="auto">
          <a:xfrm>
            <a:off x="4716338" y="1438503"/>
            <a:ext cx="69249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US" sz="1400" dirty="0">
                <a:solidFill>
                  <a:schemeClr val="bg1"/>
                </a:solidFill>
                <a:ea typeface="ヒラギノ角ゴ Pro W3"/>
                <a:cs typeface="Calibri" pitchFamily="34" charset="0"/>
              </a:rPr>
              <a:t>(n = 173) </a:t>
            </a:r>
          </a:p>
        </p:txBody>
      </p:sp>
      <p:sp>
        <p:nvSpPr>
          <p:cNvPr id="89" name="Text Box 9"/>
          <p:cNvSpPr txBox="1">
            <a:spLocks noChangeAspect="1" noChangeArrowheads="1"/>
          </p:cNvSpPr>
          <p:nvPr/>
        </p:nvSpPr>
        <p:spPr bwMode="auto">
          <a:xfrm>
            <a:off x="2152650" y="1438503"/>
            <a:ext cx="69249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US" sz="1400" dirty="0">
                <a:solidFill>
                  <a:schemeClr val="bg1"/>
                </a:solidFill>
                <a:ea typeface="ヒラギノ角ゴ Pro W3"/>
                <a:cs typeface="Calibri" pitchFamily="34" charset="0"/>
              </a:rPr>
              <a:t>(n = 171) </a:t>
            </a:r>
          </a:p>
        </p:txBody>
      </p:sp>
      <p:sp>
        <p:nvSpPr>
          <p:cNvPr id="91" name="Line 51"/>
          <p:cNvSpPr>
            <a:spLocks noChangeShapeType="1"/>
          </p:cNvSpPr>
          <p:nvPr/>
        </p:nvSpPr>
        <p:spPr bwMode="auto">
          <a:xfrm flipV="1">
            <a:off x="7545388" y="1736725"/>
            <a:ext cx="0" cy="2828925"/>
          </a:xfrm>
          <a:prstGeom prst="line">
            <a:avLst/>
          </a:prstGeom>
          <a:noFill/>
          <a:ln w="25400">
            <a:noFill/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grpSp>
        <p:nvGrpSpPr>
          <p:cNvPr id="92" name="Group 2"/>
          <p:cNvGrpSpPr>
            <a:grpSpLocks/>
          </p:cNvGrpSpPr>
          <p:nvPr/>
        </p:nvGrpSpPr>
        <p:grpSpPr bwMode="auto">
          <a:xfrm>
            <a:off x="7524750" y="4813885"/>
            <a:ext cx="1215883" cy="338554"/>
            <a:chOff x="7524750" y="4837698"/>
            <a:chExt cx="1215883" cy="338554"/>
          </a:xfrm>
        </p:grpSpPr>
        <p:sp>
          <p:nvSpPr>
            <p:cNvPr id="93" name="Rectangle 33"/>
            <p:cNvSpPr>
              <a:spLocks noChangeArrowheads="1"/>
            </p:cNvSpPr>
            <p:nvPr/>
          </p:nvSpPr>
          <p:spPr bwMode="auto">
            <a:xfrm>
              <a:off x="7785243" y="4837698"/>
              <a:ext cx="95539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algn="ctr">
                <a:defRPr/>
              </a:pPr>
              <a:r>
                <a:rPr lang="it-IT" sz="1600" b="1" dirty="0" err="1">
                  <a:solidFill>
                    <a:schemeClr val="bg1"/>
                  </a:solidFill>
                  <a:latin typeface="Calibri" pitchFamily="34" charset="0"/>
                  <a:ea typeface="MS PGothic" pitchFamily="34" charset="-128"/>
                  <a:cs typeface="Calibri" pitchFamily="34" charset="0"/>
                </a:rPr>
                <a:t>Endpoint</a:t>
              </a:r>
              <a:endParaRPr lang="it-IT" sz="1600" b="1" dirty="0">
                <a:solidFill>
                  <a:schemeClr val="bg1"/>
                </a:solidFill>
                <a:latin typeface="Calibri" pitchFamily="34" charset="0"/>
                <a:ea typeface="MS PGothic" pitchFamily="34" charset="-128"/>
                <a:cs typeface="Calibri" pitchFamily="34" charset="0"/>
              </a:endParaRPr>
            </a:p>
          </p:txBody>
        </p:sp>
        <p:cxnSp>
          <p:nvCxnSpPr>
            <p:cNvPr id="94" name="Straight Arrow Connector 44"/>
            <p:cNvCxnSpPr/>
            <p:nvPr/>
          </p:nvCxnSpPr>
          <p:spPr>
            <a:xfrm flipV="1">
              <a:off x="7524750" y="4845051"/>
              <a:ext cx="0" cy="215900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46"/>
            <p:cNvCxnSpPr/>
            <p:nvPr/>
          </p:nvCxnSpPr>
          <p:spPr>
            <a:xfrm>
              <a:off x="7527925" y="5059363"/>
              <a:ext cx="255588" cy="0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6" name="Rectangle 24"/>
          <p:cNvSpPr txBox="1">
            <a:spLocks/>
          </p:cNvSpPr>
          <p:nvPr/>
        </p:nvSpPr>
        <p:spPr>
          <a:xfrm>
            <a:off x="665163" y="188640"/>
            <a:ext cx="7980362" cy="648072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FFCC00"/>
                </a:solidFill>
                <a:latin typeface="Arial" pitchFamily="34" charset="0"/>
                <a:ea typeface="+mj-ea"/>
                <a:cs typeface="MS PGothic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CC00"/>
                </a:solidFill>
                <a:latin typeface="Arial" pitchFamily="34" charset="0"/>
                <a:ea typeface="MS PGothic" pitchFamily="34" charset="-128"/>
                <a:cs typeface="MS PGothic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CC00"/>
                </a:solidFill>
                <a:latin typeface="Arial" pitchFamily="34" charset="0"/>
                <a:ea typeface="MS PGothic" pitchFamily="34" charset="-128"/>
                <a:cs typeface="MS PGothic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CC00"/>
                </a:solidFill>
                <a:latin typeface="Arial" pitchFamily="34" charset="0"/>
                <a:ea typeface="MS PGothic" pitchFamily="34" charset="-128"/>
                <a:cs typeface="MS PGothic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CC00"/>
                </a:solidFill>
                <a:latin typeface="Arial" pitchFamily="34" charset="0"/>
                <a:ea typeface="MS PGothic" pitchFamily="34" charset="-128"/>
                <a:cs typeface="MS PGothic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eaLnBrk="1" hangingPunct="1"/>
            <a:r>
              <a:rPr lang="en-GB" sz="32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CAPACITY </a:t>
            </a:r>
            <a:r>
              <a:rPr lang="en-US" altLang="ja-JP" sz="32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Study 006: main results  </a:t>
            </a:r>
          </a:p>
        </p:txBody>
      </p:sp>
      <p:sp>
        <p:nvSpPr>
          <p:cNvPr id="50" name="Figura a mano libera 46"/>
          <p:cNvSpPr>
            <a:spLocks/>
          </p:cNvSpPr>
          <p:nvPr/>
        </p:nvSpPr>
        <p:spPr bwMode="auto">
          <a:xfrm>
            <a:off x="1781175" y="1739900"/>
            <a:ext cx="5781675" cy="1719263"/>
          </a:xfrm>
          <a:custGeom>
            <a:avLst/>
            <a:gdLst>
              <a:gd name="T0" fmla="*/ 0 w 5781675"/>
              <a:gd name="T1" fmla="*/ 0 h 1943100"/>
              <a:gd name="T2" fmla="*/ 981075 w 5781675"/>
              <a:gd name="T3" fmla="*/ 4 h 1943100"/>
              <a:gd name="T4" fmla="*/ 1924063 w 5781675"/>
              <a:gd name="T5" fmla="*/ 4 h 1943100"/>
              <a:gd name="T6" fmla="*/ 2924200 w 5781675"/>
              <a:gd name="T7" fmla="*/ 4 h 1943100"/>
              <a:gd name="T8" fmla="*/ 4838703 w 5781675"/>
              <a:gd name="T9" fmla="*/ 9 h 1943100"/>
              <a:gd name="T10" fmla="*/ 5781675 w 5781675"/>
              <a:gd name="T11" fmla="*/ 10 h 19431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781675"/>
              <a:gd name="T19" fmla="*/ 0 h 1943100"/>
              <a:gd name="T20" fmla="*/ 5781675 w 5781675"/>
              <a:gd name="T21" fmla="*/ 1943100 h 19431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781675" h="1943100">
                <a:moveTo>
                  <a:pt x="0" y="0"/>
                </a:moveTo>
                <a:lnTo>
                  <a:pt x="981075" y="323850"/>
                </a:lnTo>
                <a:lnTo>
                  <a:pt x="1924050" y="361950"/>
                </a:lnTo>
                <a:lnTo>
                  <a:pt x="2924175" y="542925"/>
                </a:lnTo>
                <a:lnTo>
                  <a:pt x="4838700" y="1600200"/>
                </a:lnTo>
                <a:lnTo>
                  <a:pt x="5781675" y="1943100"/>
                </a:lnTo>
              </a:path>
            </a:pathLst>
          </a:custGeom>
          <a:noFill/>
          <a:ln w="38100">
            <a:solidFill>
              <a:schemeClr val="accent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51" name="Figura a mano libera 45"/>
          <p:cNvSpPr>
            <a:spLocks/>
          </p:cNvSpPr>
          <p:nvPr/>
        </p:nvSpPr>
        <p:spPr bwMode="auto">
          <a:xfrm>
            <a:off x="1790700" y="1739900"/>
            <a:ext cx="5762625" cy="1819275"/>
          </a:xfrm>
          <a:custGeom>
            <a:avLst/>
            <a:gdLst>
              <a:gd name="T0" fmla="*/ 0 w 5762625"/>
              <a:gd name="T1" fmla="*/ 0 h 2057400"/>
              <a:gd name="T2" fmla="*/ 981075 w 5762625"/>
              <a:gd name="T3" fmla="*/ 46195 h 2057400"/>
              <a:gd name="T4" fmla="*/ 1914525 w 5762625"/>
              <a:gd name="T5" fmla="*/ 194404 h 2057400"/>
              <a:gd name="T6" fmla="*/ 2886074 w 5762625"/>
              <a:gd name="T7" fmla="*/ 209802 h 2057400"/>
              <a:gd name="T8" fmla="*/ 3867150 w 5762625"/>
              <a:gd name="T9" fmla="*/ 302189 h 2057400"/>
              <a:gd name="T10" fmla="*/ 4848225 w 5762625"/>
              <a:gd name="T11" fmla="*/ 348386 h 2057400"/>
              <a:gd name="T12" fmla="*/ 5762625 w 5762625"/>
              <a:gd name="T13" fmla="*/ 415752 h 20574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762625"/>
              <a:gd name="T22" fmla="*/ 0 h 2057400"/>
              <a:gd name="T23" fmla="*/ 5762625 w 5762625"/>
              <a:gd name="T24" fmla="*/ 2057400 h 20574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762625" h="2057400">
                <a:moveTo>
                  <a:pt x="0" y="0"/>
                </a:moveTo>
                <a:lnTo>
                  <a:pt x="981075" y="228600"/>
                </a:lnTo>
                <a:lnTo>
                  <a:pt x="1914525" y="962025"/>
                </a:lnTo>
                <a:lnTo>
                  <a:pt x="2886075" y="1038225"/>
                </a:lnTo>
                <a:lnTo>
                  <a:pt x="3867150" y="1495425"/>
                </a:lnTo>
                <a:lnTo>
                  <a:pt x="4848225" y="1724025"/>
                </a:lnTo>
                <a:lnTo>
                  <a:pt x="5762625" y="2057400"/>
                </a:lnTo>
              </a:path>
            </a:pathLst>
          </a:custGeom>
          <a:noFill/>
          <a:ln w="38100">
            <a:solidFill>
              <a:schemeClr val="accent4"/>
            </a:solidFill>
            <a:prstDash val="sysDot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10686650"/>
      </p:ext>
    </p:extLst>
  </p:cSld>
  <p:clrMapOvr>
    <a:masterClrMapping/>
  </p:clrMapOvr>
  <p:transition spd="slow"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/>
          <p:cNvSpPr txBox="1">
            <a:spLocks/>
          </p:cNvSpPr>
          <p:nvPr/>
        </p:nvSpPr>
        <p:spPr>
          <a:xfrm>
            <a:off x="467544" y="229718"/>
            <a:ext cx="8204200" cy="75101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US" sz="3200" b="1" kern="0" dirty="0">
                <a:solidFill>
                  <a:srgbClr val="FFFF00"/>
                </a:solidFill>
                <a:latin typeface="Calibri" panose="020F0502020204030204" pitchFamily="34" charset="0"/>
              </a:rPr>
              <a:t>ASCEND: study </a:t>
            </a:r>
            <a:r>
              <a:rPr lang="en-US" sz="3200" kern="0" dirty="0">
                <a:solidFill>
                  <a:srgbClr val="FFFF00"/>
                </a:solidFill>
                <a:latin typeface="Calibri" panose="020F0502020204030204" pitchFamily="34" charset="0"/>
              </a:rPr>
              <a:t>d</a:t>
            </a:r>
            <a:r>
              <a:rPr lang="en-US" sz="3200" b="1" kern="0" dirty="0">
                <a:solidFill>
                  <a:srgbClr val="FFFF00"/>
                </a:solidFill>
                <a:latin typeface="Calibri" panose="020F0502020204030204" pitchFamily="34" charset="0"/>
              </a:rPr>
              <a:t>esign and primary outcome</a:t>
            </a:r>
          </a:p>
        </p:txBody>
      </p:sp>
      <p:sp>
        <p:nvSpPr>
          <p:cNvPr id="3" name="Content Placeholder 14"/>
          <p:cNvSpPr txBox="1">
            <a:spLocks/>
          </p:cNvSpPr>
          <p:nvPr/>
        </p:nvSpPr>
        <p:spPr>
          <a:xfrm>
            <a:off x="467544" y="4509120"/>
            <a:ext cx="8208912" cy="165618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kern="0" dirty="0">
                <a:solidFill>
                  <a:schemeClr val="bg1"/>
                </a:solidFill>
                <a:latin typeface="Calibri" panose="020F0502020204030204" pitchFamily="34" charset="0"/>
              </a:rPr>
              <a:t>Primary endpoint: change in percent predicted FVC from baseline through week 52 calculated by using a ranked analysis of covariance (ANCOVA).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kern="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kern="0" dirty="0">
                <a:solidFill>
                  <a:schemeClr val="bg1"/>
                </a:solidFill>
                <a:latin typeface="Calibri" panose="020F0502020204030204" pitchFamily="34" charset="0"/>
              </a:rPr>
              <a:t>Magnitude of effect: categorical analysis of two clinically important thresholds of change (≥10% decline in FVC or death, and no FVC decline)</a:t>
            </a: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1475656" y="2729096"/>
            <a:ext cx="577807" cy="531313"/>
          </a:xfrm>
          <a:prstGeom prst="rect">
            <a:avLst/>
          </a:prstGeom>
          <a:solidFill>
            <a:srgbClr val="00B050"/>
          </a:solidFill>
          <a:ln w="25400" algn="ctr">
            <a:noFill/>
            <a:round/>
            <a:headEnd/>
            <a:tailEnd/>
          </a:ln>
        </p:spPr>
        <p:txBody>
          <a:bodyPr anchor="ctr"/>
          <a:lstStyle>
            <a:lvl1pPr defTabSz="857250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857250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857250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857250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857250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8572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B3600"/>
              </a:buClr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8572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B3600"/>
              </a:buClr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8572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B3600"/>
              </a:buClr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8572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B3600"/>
              </a:buClr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/>
            <a:endParaRPr lang="en-US" altLang="en-US" sz="1200" dirty="0">
              <a:solidFill>
                <a:srgbClr val="484848"/>
              </a:solidFill>
            </a:endParaRP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2053463" y="2729095"/>
            <a:ext cx="4850499" cy="531313"/>
          </a:xfrm>
          <a:prstGeom prst="rect">
            <a:avLst/>
          </a:prstGeom>
          <a:solidFill>
            <a:srgbClr val="00B050"/>
          </a:solidFill>
          <a:ln w="25400" algn="ctr">
            <a:noFill/>
            <a:round/>
            <a:headEnd/>
            <a:tailEnd/>
          </a:ln>
        </p:spPr>
        <p:txBody>
          <a:bodyPr anchor="ctr"/>
          <a:lstStyle>
            <a:lvl1pPr defTabSz="857250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857250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857250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857250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857250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8572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B3600"/>
              </a:buClr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8572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B3600"/>
              </a:buClr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8572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B3600"/>
              </a:buClr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8572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B3600"/>
              </a:buClr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dirty="0">
                <a:latin typeface="Calibri" panose="020F0502020204030204" pitchFamily="34" charset="0"/>
              </a:rPr>
              <a:t>Treatment duration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903965" y="2729096"/>
            <a:ext cx="845602" cy="531313"/>
          </a:xfrm>
          <a:prstGeom prst="rect">
            <a:avLst/>
          </a:prstGeom>
          <a:solidFill>
            <a:srgbClr val="00B050"/>
          </a:solidFill>
          <a:ln w="25400" algn="ctr">
            <a:noFill/>
            <a:round/>
            <a:headEnd/>
            <a:tailEnd/>
          </a:ln>
        </p:spPr>
        <p:txBody>
          <a:bodyPr anchor="ctr"/>
          <a:lstStyle>
            <a:lvl1pPr defTabSz="857250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857250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857250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857250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857250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8572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B3600"/>
              </a:buClr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8572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B3600"/>
              </a:buClr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8572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B3600"/>
              </a:buClr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8572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B3600"/>
              </a:buClr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sz="1400" dirty="0">
                <a:latin typeface="Calibri" panose="020F0502020204030204" pitchFamily="34" charset="0"/>
              </a:rPr>
              <a:t>Follow- up</a:t>
            </a:r>
          </a:p>
        </p:txBody>
      </p:sp>
      <p:sp>
        <p:nvSpPr>
          <p:cNvPr id="7" name="Right Brace 30"/>
          <p:cNvSpPr>
            <a:spLocks/>
          </p:cNvSpPr>
          <p:nvPr/>
        </p:nvSpPr>
        <p:spPr bwMode="auto">
          <a:xfrm rot="16200000">
            <a:off x="4082262" y="-128128"/>
            <a:ext cx="215098" cy="5428308"/>
          </a:xfrm>
          <a:prstGeom prst="rightBrace">
            <a:avLst>
              <a:gd name="adj1" fmla="val 90276"/>
              <a:gd name="adj2" fmla="val 50000"/>
            </a:avLst>
          </a:prstGeom>
          <a:noFill/>
          <a:ln w="12700" cmpd="sng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857250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857250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857250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857250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857250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8572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B3600"/>
              </a:buClr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8572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B3600"/>
              </a:buClr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8572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B3600"/>
              </a:buClr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8572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B3600"/>
              </a:buClr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endParaRPr lang="en-US" altLang="en-US">
              <a:solidFill>
                <a:srgbClr val="484848"/>
              </a:solidFill>
            </a:endParaRPr>
          </a:p>
        </p:txBody>
      </p:sp>
      <p:sp>
        <p:nvSpPr>
          <p:cNvPr id="8" name="Down Arrow 6"/>
          <p:cNvSpPr>
            <a:spLocks noChangeArrowheads="1"/>
          </p:cNvSpPr>
          <p:nvPr/>
        </p:nvSpPr>
        <p:spPr bwMode="auto">
          <a:xfrm>
            <a:off x="1403648" y="2026191"/>
            <a:ext cx="177773" cy="506929"/>
          </a:xfrm>
          <a:prstGeom prst="downArrow">
            <a:avLst>
              <a:gd name="adj1" fmla="val 100000"/>
              <a:gd name="adj2" fmla="val 50000"/>
            </a:avLst>
          </a:prstGeom>
          <a:solidFill>
            <a:srgbClr val="FFFF00"/>
          </a:solidFill>
          <a:ln w="9525" algn="ctr">
            <a:noFill/>
            <a:round/>
            <a:headEnd/>
            <a:tailEnd/>
          </a:ln>
        </p:spPr>
        <p:txBody>
          <a:bodyPr/>
          <a:lstStyle>
            <a:lvl1pPr defTabSz="857250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857250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857250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857250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857250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8572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B3600"/>
              </a:buClr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8572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B3600"/>
              </a:buClr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8572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B3600"/>
              </a:buClr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8572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B3600"/>
              </a:buClr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endParaRPr lang="en-US" altLang="en-US" dirty="0">
              <a:solidFill>
                <a:srgbClr val="FFFF00"/>
              </a:solidFill>
            </a:endParaRPr>
          </a:p>
        </p:txBody>
      </p:sp>
      <p:sp>
        <p:nvSpPr>
          <p:cNvPr id="9" name="TextBox 34"/>
          <p:cNvSpPr txBox="1">
            <a:spLocks noChangeArrowheads="1"/>
          </p:cNvSpPr>
          <p:nvPr/>
        </p:nvSpPr>
        <p:spPr bwMode="auto">
          <a:xfrm>
            <a:off x="4928113" y="2137824"/>
            <a:ext cx="126898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B3600"/>
              </a:buClr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B3600"/>
              </a:buClr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B3600"/>
              </a:buClr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B3600"/>
              </a:buClr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52 weeks</a:t>
            </a:r>
          </a:p>
        </p:txBody>
      </p:sp>
      <p:sp>
        <p:nvSpPr>
          <p:cNvPr id="10" name="TextBox 37"/>
          <p:cNvSpPr txBox="1">
            <a:spLocks noChangeArrowheads="1"/>
          </p:cNvSpPr>
          <p:nvPr/>
        </p:nvSpPr>
        <p:spPr bwMode="auto">
          <a:xfrm>
            <a:off x="6804248" y="2141157"/>
            <a:ext cx="115728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>
            <a:noAutofit/>
          </a:bodyPr>
          <a:lstStyle>
            <a:lvl1pPr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B3600"/>
              </a:buClr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B3600"/>
              </a:buClr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B3600"/>
              </a:buClr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B3600"/>
              </a:buClr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28 days</a:t>
            </a:r>
          </a:p>
        </p:txBody>
      </p:sp>
      <p:sp>
        <p:nvSpPr>
          <p:cNvPr id="11" name="Left Brace 10"/>
          <p:cNvSpPr/>
          <p:nvPr/>
        </p:nvSpPr>
        <p:spPr>
          <a:xfrm rot="16200000">
            <a:off x="1700252" y="3121074"/>
            <a:ext cx="211989" cy="549826"/>
          </a:xfrm>
          <a:prstGeom prst="leftBrace">
            <a:avLst>
              <a:gd name="adj1" fmla="val 54107"/>
              <a:gd name="adj2" fmla="val 50000"/>
            </a:avLst>
          </a:prstGeom>
          <a:ln w="12700" cmpd="sng">
            <a:solidFill>
              <a:srgbClr val="B0B3B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484848"/>
                </a:solidFill>
              </a:ln>
              <a:solidFill>
                <a:srgbClr val="484848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75655" y="3557684"/>
            <a:ext cx="981191" cy="46166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Titration </a:t>
            </a:r>
            <a:b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(2 weeks)</a:t>
            </a:r>
          </a:p>
        </p:txBody>
      </p:sp>
      <p:sp>
        <p:nvSpPr>
          <p:cNvPr id="13" name="Left Brace 12"/>
          <p:cNvSpPr/>
          <p:nvPr/>
        </p:nvSpPr>
        <p:spPr>
          <a:xfrm rot="16200000">
            <a:off x="4464242" y="1039438"/>
            <a:ext cx="189169" cy="4690275"/>
          </a:xfrm>
          <a:prstGeom prst="leftBrace">
            <a:avLst>
              <a:gd name="adj1" fmla="val 111253"/>
              <a:gd name="adj2" fmla="val 50000"/>
            </a:avLst>
          </a:prstGeom>
          <a:ln w="19050" cmpd="sng">
            <a:solidFill>
              <a:srgbClr val="B0B3B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28575">
                <a:solidFill>
                  <a:srgbClr val="484848"/>
                </a:solidFill>
              </a:ln>
              <a:solidFill>
                <a:srgbClr val="484848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65792" y="3696184"/>
            <a:ext cx="1282272" cy="276999"/>
          </a:xfrm>
          <a:prstGeom prst="rect">
            <a:avLst/>
          </a:prstGeom>
          <a:noFill/>
          <a:ln w="12700" cmpd="sng"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50 weeks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412228" y="1660654"/>
            <a:ext cx="6472140" cy="400194"/>
          </a:xfrm>
          <a:prstGeom prst="rect">
            <a:avLst/>
          </a:prstGeom>
          <a:ln>
            <a:noFill/>
          </a:ln>
        </p:spPr>
        <p:txBody>
          <a:bodyPr wrap="none" lIns="0" tIns="0" rIns="0" bIns="0">
            <a:noAutofit/>
          </a:bodyPr>
          <a:lstStyle/>
          <a:p>
            <a:r>
              <a:rPr lang="en-US" altLang="en-US" b="1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Day 1: </a:t>
            </a:r>
            <a:r>
              <a:rPr lang="en-US" sz="1600" b="1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Randomization 1:1 to pirfenidone 2403 mg/d or matched placebo</a:t>
            </a:r>
          </a:p>
        </p:txBody>
      </p:sp>
      <p:sp>
        <p:nvSpPr>
          <p:cNvPr id="16" name="Right Brace 15"/>
          <p:cNvSpPr>
            <a:spLocks/>
          </p:cNvSpPr>
          <p:nvPr/>
        </p:nvSpPr>
        <p:spPr bwMode="auto">
          <a:xfrm rot="16200000">
            <a:off x="7231130" y="2175134"/>
            <a:ext cx="215095" cy="821779"/>
          </a:xfrm>
          <a:prstGeom prst="rightBrace">
            <a:avLst>
              <a:gd name="adj1" fmla="val 69465"/>
              <a:gd name="adj2" fmla="val 50000"/>
            </a:avLst>
          </a:prstGeom>
          <a:noFill/>
          <a:ln w="12700" cmpd="sng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857250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857250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857250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857250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857250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8572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B3600"/>
              </a:buClr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8572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B3600"/>
              </a:buClr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8572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B3600"/>
              </a:buClr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8572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B3600"/>
              </a:buClr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endParaRPr lang="en-US" altLang="en-US">
              <a:solidFill>
                <a:srgbClr val="484848"/>
              </a:solidFill>
            </a:endParaRP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526008" y="6361583"/>
            <a:ext cx="325390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defTabSz="914400"/>
            <a:r>
              <a:rPr lang="en-US" sz="1200" b="0" dirty="0">
                <a:latin typeface="Calibri" charset="0"/>
              </a:rPr>
              <a:t>King TE </a:t>
            </a:r>
            <a:r>
              <a:rPr lang="en-US" sz="1200" b="0" dirty="0" err="1">
                <a:latin typeface="Calibri" charset="0"/>
              </a:rPr>
              <a:t>Jr</a:t>
            </a:r>
            <a:r>
              <a:rPr lang="en-US" sz="1200" b="0" dirty="0">
                <a:latin typeface="Calibri" charset="0"/>
              </a:rPr>
              <a:t> et al. </a:t>
            </a:r>
            <a:r>
              <a:rPr lang="en-US" sz="1200" b="0" i="1" dirty="0">
                <a:latin typeface="Calibri" charset="0"/>
              </a:rPr>
              <a:t>N </a:t>
            </a:r>
            <a:r>
              <a:rPr lang="en-US" sz="1200" b="0" i="1" dirty="0" err="1">
                <a:latin typeface="Calibri" charset="0"/>
              </a:rPr>
              <a:t>Engl</a:t>
            </a:r>
            <a:r>
              <a:rPr lang="en-US" sz="1200" b="0" i="1" dirty="0">
                <a:latin typeface="Calibri" charset="0"/>
              </a:rPr>
              <a:t> J Med</a:t>
            </a:r>
            <a:r>
              <a:rPr lang="en-US" sz="1200" b="0" dirty="0">
                <a:latin typeface="Calibri" charset="0"/>
              </a:rPr>
              <a:t> 2014; 370: 2083-92</a:t>
            </a:r>
          </a:p>
        </p:txBody>
      </p:sp>
    </p:spTree>
    <p:extLst>
      <p:ext uri="{BB962C8B-B14F-4D97-AF65-F5344CB8AC3E}">
        <p14:creationId xmlns:p14="http://schemas.microsoft.com/office/powerpoint/2010/main" val="34934776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468313" y="215518"/>
            <a:ext cx="8204200" cy="981234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FFCC00"/>
                </a:solidFill>
                <a:latin typeface="Arial" pitchFamily="34" charset="0"/>
                <a:ea typeface="+mj-ea"/>
                <a:cs typeface="MS PGothic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CC00"/>
                </a:solidFill>
                <a:latin typeface="Arial" pitchFamily="34" charset="0"/>
                <a:ea typeface="MS PGothic" pitchFamily="34" charset="-128"/>
                <a:cs typeface="MS PGothic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CC00"/>
                </a:solidFill>
                <a:latin typeface="Arial" pitchFamily="34" charset="0"/>
                <a:ea typeface="MS PGothic" pitchFamily="34" charset="-128"/>
                <a:cs typeface="MS PGothic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CC00"/>
                </a:solidFill>
                <a:latin typeface="Arial" pitchFamily="34" charset="0"/>
                <a:ea typeface="MS PGothic" pitchFamily="34" charset="-128"/>
                <a:cs typeface="MS PGothic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CC00"/>
                </a:solidFill>
                <a:latin typeface="Arial" pitchFamily="34" charset="0"/>
                <a:ea typeface="MS PGothic" pitchFamily="34" charset="-128"/>
                <a:cs typeface="MS PGothic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sz="28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Primary efficacy analysis: proportion of patients with %FVC decline ≥10% or death</a:t>
            </a:r>
          </a:p>
        </p:txBody>
      </p:sp>
      <p:sp>
        <p:nvSpPr>
          <p:cNvPr id="16" name="Rectangle 16"/>
          <p:cNvSpPr/>
          <p:nvPr/>
        </p:nvSpPr>
        <p:spPr>
          <a:xfrm>
            <a:off x="1066800" y="1398042"/>
            <a:ext cx="7010400" cy="4767262"/>
          </a:xfrm>
          <a:prstGeom prst="rect">
            <a:avLst/>
          </a:prstGeom>
          <a:solidFill>
            <a:schemeClr val="bg1"/>
          </a:solidFill>
          <a:ln w="9525">
            <a:solidFill>
              <a:srgbClr val="B0B3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7" name="Chart 12"/>
          <p:cNvGraphicFramePr/>
          <p:nvPr>
            <p:extLst>
              <p:ext uri="{D42A27DB-BD31-4B8C-83A1-F6EECF244321}">
                <p14:modId xmlns:p14="http://schemas.microsoft.com/office/powerpoint/2010/main" val="3668307939"/>
              </p:ext>
            </p:extLst>
          </p:nvPr>
        </p:nvGraphicFramePr>
        <p:xfrm>
          <a:off x="1905000" y="1981200"/>
          <a:ext cx="6172200" cy="335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8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8121581"/>
              </p:ext>
            </p:extLst>
          </p:nvPr>
        </p:nvGraphicFramePr>
        <p:xfrm>
          <a:off x="1295400" y="5105400"/>
          <a:ext cx="6400800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85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93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93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93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541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b="1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Absolute Difference (%)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0B3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B3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3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B3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2.5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0B3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B3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3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B3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7.9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0B3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B3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3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B3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12.3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0B3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B3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3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B3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15.3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0B3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B3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3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B3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Relative Difference (%)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0B3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B3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3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B3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54.0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0B3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B3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3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B3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58.0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0B3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B3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3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B3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57.8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0B3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B3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3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B3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47.9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0B3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B3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3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B3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Rank ANCOVA p-value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0B3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B3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3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B3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5A5A5A"/>
                          </a:solidFill>
                          <a:latin typeface="Calibri" pitchFamily="34" charset="0"/>
                          <a:cs typeface="Calibri" pitchFamily="34" charset="0"/>
                        </a:rPr>
                        <a:t>p&lt;0.000001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0B3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B3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3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B3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5A5A5A"/>
                          </a:solidFill>
                          <a:latin typeface="Calibri" pitchFamily="34" charset="0"/>
                          <a:cs typeface="Calibri" pitchFamily="34" charset="0"/>
                        </a:rPr>
                        <a:t>p&lt;0.000001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0B3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B3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3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B3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5A5A5A"/>
                          </a:solidFill>
                          <a:latin typeface="Calibri" pitchFamily="34" charset="0"/>
                          <a:cs typeface="Calibri" pitchFamily="34" charset="0"/>
                        </a:rPr>
                        <a:t>p=0.000002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0B3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B3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3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B3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5A5A5A"/>
                          </a:solidFill>
                          <a:latin typeface="Calibri" pitchFamily="34" charset="0"/>
                          <a:cs typeface="Calibri" pitchFamily="34" charset="0"/>
                        </a:rPr>
                        <a:t>p&lt;0.000001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0B3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B3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B3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B3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9" name="TextBox 15"/>
          <p:cNvSpPr txBox="1"/>
          <p:nvPr/>
        </p:nvSpPr>
        <p:spPr>
          <a:xfrm rot="16200000">
            <a:off x="1956628" y="3151657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Calibri" pitchFamily="34" charset="0"/>
                <a:cs typeface="Calibri" pitchFamily="34" charset="0"/>
              </a:rPr>
              <a:t>Patients (%)</a:t>
            </a:r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958056" y="6361583"/>
            <a:ext cx="325390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defTabSz="914400"/>
            <a:r>
              <a:rPr lang="en-US" sz="1200" b="0" dirty="0">
                <a:latin typeface="Calibri" charset="0"/>
              </a:rPr>
              <a:t>King TE </a:t>
            </a:r>
            <a:r>
              <a:rPr lang="en-US" sz="1200" b="0" dirty="0" err="1">
                <a:latin typeface="Calibri" charset="0"/>
              </a:rPr>
              <a:t>Jr</a:t>
            </a:r>
            <a:r>
              <a:rPr lang="en-US" sz="1200" b="0" dirty="0">
                <a:latin typeface="Calibri" charset="0"/>
              </a:rPr>
              <a:t> et al. </a:t>
            </a:r>
            <a:r>
              <a:rPr lang="en-US" sz="1200" b="0" i="1" dirty="0">
                <a:latin typeface="Calibri" charset="0"/>
              </a:rPr>
              <a:t>N </a:t>
            </a:r>
            <a:r>
              <a:rPr lang="en-US" sz="1200" b="0" i="1" dirty="0" err="1">
                <a:latin typeface="Calibri" charset="0"/>
              </a:rPr>
              <a:t>Engl</a:t>
            </a:r>
            <a:r>
              <a:rPr lang="en-US" sz="1200" b="0" i="1" dirty="0">
                <a:latin typeface="Calibri" charset="0"/>
              </a:rPr>
              <a:t> J Med</a:t>
            </a:r>
            <a:r>
              <a:rPr lang="en-US" sz="1200" b="0" dirty="0">
                <a:latin typeface="Calibri" charset="0"/>
              </a:rPr>
              <a:t> 2014; 370: 2083-92</a:t>
            </a:r>
          </a:p>
        </p:txBody>
      </p:sp>
      <p:sp>
        <p:nvSpPr>
          <p:cNvPr id="2" name="Rettangolo arrotondato 1"/>
          <p:cNvSpPr/>
          <p:nvPr/>
        </p:nvSpPr>
        <p:spPr>
          <a:xfrm>
            <a:off x="6681936" y="5373216"/>
            <a:ext cx="986408" cy="28803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39439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103239" y="188640"/>
            <a:ext cx="896032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All-cause and IPF-related mortality sensitivity analysis </a:t>
            </a:r>
          </a:p>
          <a:p>
            <a:pPr algn="ctr"/>
            <a:r>
              <a:rPr lang="en-US" sz="30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over 120 weeks</a:t>
            </a:r>
            <a:endParaRPr lang="it-IT" sz="3000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734488" y="6165304"/>
            <a:ext cx="5277672" cy="276999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lang="en-GB" sz="1200" b="0" dirty="0">
                <a:latin typeface="Calibri" panose="020F0502020204030204" pitchFamily="34" charset="0"/>
                <a:ea typeface="Arial" charset="0"/>
                <a:cs typeface="Arial" charset="0"/>
              </a:rPr>
              <a:t>Adapted from Nathan SD et al. Lancet </a:t>
            </a:r>
            <a:r>
              <a:rPr lang="en-GB" sz="1200" b="0" dirty="0" err="1">
                <a:latin typeface="Calibri" panose="020F0502020204030204" pitchFamily="34" charset="0"/>
                <a:ea typeface="Arial" charset="0"/>
                <a:cs typeface="Arial" charset="0"/>
              </a:rPr>
              <a:t>Respir</a:t>
            </a:r>
            <a:r>
              <a:rPr lang="en-GB" sz="1200" b="0" dirty="0">
                <a:latin typeface="Calibri" panose="020F0502020204030204" pitchFamily="34" charset="0"/>
                <a:ea typeface="Arial" charset="0"/>
                <a:cs typeface="Arial" charset="0"/>
              </a:rPr>
              <a:t> Med 2017;5;33-41</a:t>
            </a:r>
          </a:p>
        </p:txBody>
      </p:sp>
      <p:graphicFrame>
        <p:nvGraphicFramePr>
          <p:cNvPr id="9" name="Tabel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2828998"/>
              </p:ext>
            </p:extLst>
          </p:nvPr>
        </p:nvGraphicFramePr>
        <p:xfrm>
          <a:off x="1112343" y="1668599"/>
          <a:ext cx="6844033" cy="40646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7719">
                  <a:extLst>
                    <a:ext uri="{9D8B030D-6E8A-4147-A177-3AD203B41FA5}">
                      <a16:colId xmlns:a16="http://schemas.microsoft.com/office/drawing/2014/main" val="4174784714"/>
                    </a:ext>
                  </a:extLst>
                </a:gridCol>
                <a:gridCol w="977719">
                  <a:extLst>
                    <a:ext uri="{9D8B030D-6E8A-4147-A177-3AD203B41FA5}">
                      <a16:colId xmlns:a16="http://schemas.microsoft.com/office/drawing/2014/main" val="3291889749"/>
                    </a:ext>
                  </a:extLst>
                </a:gridCol>
                <a:gridCol w="977719">
                  <a:extLst>
                    <a:ext uri="{9D8B030D-6E8A-4147-A177-3AD203B41FA5}">
                      <a16:colId xmlns:a16="http://schemas.microsoft.com/office/drawing/2014/main" val="1431157201"/>
                    </a:ext>
                  </a:extLst>
                </a:gridCol>
                <a:gridCol w="977719">
                  <a:extLst>
                    <a:ext uri="{9D8B030D-6E8A-4147-A177-3AD203B41FA5}">
                      <a16:colId xmlns:a16="http://schemas.microsoft.com/office/drawing/2014/main" val="3404402095"/>
                    </a:ext>
                  </a:extLst>
                </a:gridCol>
                <a:gridCol w="977719">
                  <a:extLst>
                    <a:ext uri="{9D8B030D-6E8A-4147-A177-3AD203B41FA5}">
                      <a16:colId xmlns:a16="http://schemas.microsoft.com/office/drawing/2014/main" val="24195765"/>
                    </a:ext>
                  </a:extLst>
                </a:gridCol>
                <a:gridCol w="977719">
                  <a:extLst>
                    <a:ext uri="{9D8B030D-6E8A-4147-A177-3AD203B41FA5}">
                      <a16:colId xmlns:a16="http://schemas.microsoft.com/office/drawing/2014/main" val="627919088"/>
                    </a:ext>
                  </a:extLst>
                </a:gridCol>
                <a:gridCol w="977719">
                  <a:extLst>
                    <a:ext uri="{9D8B030D-6E8A-4147-A177-3AD203B41FA5}">
                      <a16:colId xmlns:a16="http://schemas.microsoft.com/office/drawing/2014/main" val="3596307948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endParaRPr lang="en-GB" sz="1400" noProof="0" dirty="0"/>
                    </a:p>
                  </a:txBody>
                  <a:tcPr marL="68580" marR="68580" marT="34290" marB="34290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GB" sz="140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All-cause mortality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40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IPF-related mortality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0105223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endParaRPr lang="en-GB" sz="1400" noProof="0" dirty="0"/>
                    </a:p>
                  </a:txBody>
                  <a:tcPr marL="68580" marR="68580" marT="34290" marB="3429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Pooled analysis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n-GB" sz="16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Random-effects</a:t>
                      </a:r>
                      <a:r>
                        <a:rPr lang="en-GB" sz="1200" baseline="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meta-analysis (all trials)</a:t>
                      </a:r>
                      <a:endParaRPr lang="en-GB" sz="12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n-GB" sz="16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Pooled analysis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7063406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endParaRPr lang="en-GB" sz="9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noProof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Pirfenidone</a:t>
                      </a:r>
                      <a:endParaRPr lang="en-GB" sz="1200" b="1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GB" sz="1200" b="1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(n=623)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Placebo</a:t>
                      </a:r>
                    </a:p>
                    <a:p>
                      <a:pPr algn="ctr"/>
                      <a:r>
                        <a:rPr lang="en-GB" sz="1200" b="1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(n=624)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noProof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Pirfenidone</a:t>
                      </a:r>
                      <a:endParaRPr lang="en-GB" sz="1200" b="1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GB" sz="1200" b="1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(n=804)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Placebo</a:t>
                      </a:r>
                    </a:p>
                    <a:p>
                      <a:pPr algn="ctr"/>
                      <a:r>
                        <a:rPr lang="en-GB" sz="1200" b="1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(n=764)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noProof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Pirfenidone</a:t>
                      </a:r>
                      <a:endParaRPr lang="en-GB" sz="1200" b="1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GB" sz="1200" b="1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(n=623)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Placebo</a:t>
                      </a:r>
                    </a:p>
                    <a:p>
                      <a:pPr algn="ctr"/>
                      <a:r>
                        <a:rPr lang="en-GB" sz="1200" b="1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(n=624)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17647340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GB" sz="1200" b="1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Week 52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9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9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9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9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9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9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011831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GB" sz="1100" b="1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Deaths , n</a:t>
                      </a:r>
                      <a:r>
                        <a:rPr lang="en-GB" sz="1100" b="1" baseline="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100" b="1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(%)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 (3.5%)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42 (6.7%)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 (3.1%)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47 (6.2%)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 (1.6%)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28 (4.5%)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42407744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GB" sz="1100" b="1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HR (95% CI)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0.52 (0.31-0.87)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0.53 (0.32-0.85)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0.35 (0.17-0.72)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90511855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GB" sz="1100" b="1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 value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0.0107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0.0092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0.0029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84935112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GB" sz="1200" b="1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Week 72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GB" sz="10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GB" sz="10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GB" sz="10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GB" sz="10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GB" sz="10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GB" sz="10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85513394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GB" sz="1100" b="1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Deaths , n</a:t>
                      </a:r>
                      <a:r>
                        <a:rPr lang="en-GB" sz="1100" b="1" baseline="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100" b="1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(%)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 (5.1%)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50 (8.0%)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35 (4.4%)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55 (7.2%)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 (2.7%)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35 (5.6%)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31650768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GB" sz="1100" b="1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HR (95% CI)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0.63 (0.41-0.98)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0.63 (0.41-0.96)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0.48 (0.27-0.85)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83862838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GB" sz="1100" b="1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 value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0.0404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0.0305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0.0107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8053287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GB" sz="1200" b="1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End of study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GB" sz="10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GB" sz="10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GB" sz="10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GB" sz="10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GB" sz="10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GB" sz="10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9095666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GB" sz="1100" b="1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Deaths , n</a:t>
                      </a:r>
                      <a:r>
                        <a:rPr lang="en-GB" sz="1100" b="1" baseline="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100" b="1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(%)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38 (6.1%)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54 (8.7%)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41 (5.1%)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59 (7.7%)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 (3.5%)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39 (6.3%)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78571873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GB" sz="1100" b="1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HR (95% CI)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0.69 (0.46-1.05)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0.68 (0.46-1.01)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0.55 (0.33-0.93)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105349338"/>
                  </a:ext>
                </a:extLst>
              </a:tr>
              <a:tr h="269897">
                <a:tc>
                  <a:txBody>
                    <a:bodyPr/>
                    <a:lstStyle/>
                    <a:p>
                      <a:r>
                        <a:rPr lang="en-GB" sz="1100" b="1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 value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0.0789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0.0585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0.0237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385058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08801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707904" y="6320353"/>
            <a:ext cx="5277672" cy="276999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r"/>
            <a:r>
              <a:rPr lang="en-GB" sz="1200" b="0" dirty="0">
                <a:latin typeface="Calibri" panose="020F0502020204030204" pitchFamily="34" charset="0"/>
                <a:ea typeface="Arial" charset="0"/>
                <a:cs typeface="Arial" charset="0"/>
              </a:rPr>
              <a:t>King TE Jr et al. Am J Respir Crit Care Med 2014; 189: 825-831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225" y="188640"/>
            <a:ext cx="8640666" cy="1171441"/>
          </a:xfrm>
        </p:spPr>
        <p:txBody>
          <a:bodyPr/>
          <a:lstStyle/>
          <a:p>
            <a:r>
              <a:rPr lang="en-GB" altLang="it-IT" sz="3200" dirty="0">
                <a:solidFill>
                  <a:srgbClr val="FFFF00"/>
                </a:solidFill>
                <a:latin typeface="Calibri"/>
                <a:cs typeface="Calibri"/>
              </a:rPr>
              <a:t>Power calculations and sample size estimates for </a:t>
            </a:r>
            <a:br>
              <a:rPr lang="en-GB" altLang="it-IT" sz="3200" dirty="0">
                <a:solidFill>
                  <a:srgbClr val="FFFF00"/>
                </a:solidFill>
                <a:latin typeface="Calibri"/>
                <a:cs typeface="Calibri"/>
              </a:rPr>
            </a:br>
            <a:r>
              <a:rPr lang="en-GB" altLang="it-IT" sz="3200" dirty="0">
                <a:solidFill>
                  <a:srgbClr val="FFFF00"/>
                </a:solidFill>
                <a:latin typeface="Calibri"/>
                <a:cs typeface="Calibri"/>
              </a:rPr>
              <a:t>mortality trials in IPF (placebo controlled)</a:t>
            </a:r>
            <a:endParaRPr lang="en-GB" sz="3200" dirty="0">
              <a:solidFill>
                <a:srgbClr val="FFFF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51520" y="2256496"/>
            <a:ext cx="8640666" cy="2972704"/>
            <a:chOff x="3503638" y="1196752"/>
            <a:chExt cx="6039625" cy="1649085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9246"/>
            <a:stretch/>
          </p:blipFill>
          <p:spPr bwMode="auto">
            <a:xfrm>
              <a:off x="3503638" y="1196752"/>
              <a:ext cx="3017520" cy="16490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405" b="1"/>
            <a:stretch/>
          </p:blipFill>
          <p:spPr bwMode="auto">
            <a:xfrm>
              <a:off x="6557236" y="1198296"/>
              <a:ext cx="2986027" cy="1647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17631495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67544" y="1260043"/>
            <a:ext cx="828092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0" dirty="0">
                <a:solidFill>
                  <a:schemeClr val="bg1"/>
                </a:solidFill>
                <a:latin typeface="Calibri"/>
                <a:cs typeface="Calibri"/>
              </a:rPr>
              <a:t>IPF is </a:t>
            </a:r>
            <a:r>
              <a:rPr lang="en-US" altLang="en-US" sz="2800" b="0" dirty="0">
                <a:solidFill>
                  <a:schemeClr val="bg1"/>
                </a:solidFill>
                <a:latin typeface="Calibri"/>
                <a:cs typeface="Calibri"/>
              </a:rPr>
              <a:t>an unpredictable and ultimately fatal age-related interstitial lung disease of unknown cause with a median survival of approximately 3-5 years after diagnosis</a:t>
            </a:r>
          </a:p>
          <a:p>
            <a:endParaRPr lang="en-US" altLang="en-US" sz="2800" b="0" dirty="0">
              <a:solidFill>
                <a:schemeClr val="bg1"/>
              </a:solidFill>
              <a:latin typeface="Calibri"/>
              <a:cs typeface="Calibri"/>
            </a:endParaRPr>
          </a:p>
          <a:p>
            <a:r>
              <a:rPr lang="en-US" altLang="en-US" sz="2800" b="0" dirty="0">
                <a:solidFill>
                  <a:schemeClr val="bg1"/>
                </a:solidFill>
                <a:latin typeface="Calibri"/>
                <a:cs typeface="Calibri"/>
              </a:rPr>
              <a:t>IPF </a:t>
            </a:r>
            <a:r>
              <a:rPr lang="en-GB" sz="2800" b="0" dirty="0">
                <a:solidFill>
                  <a:schemeClr val="bg1"/>
                </a:solidFill>
                <a:latin typeface="Calibri"/>
                <a:cs typeface="Calibri"/>
              </a:rPr>
              <a:t>occurs primarily in older adults, and is associated with the histopathologic and/or radiologic pattern of usual interstitial pneumonia (UIP)</a:t>
            </a:r>
          </a:p>
          <a:p>
            <a:endParaRPr lang="en-GB" sz="2800" b="0" dirty="0">
              <a:solidFill>
                <a:schemeClr val="bg1"/>
              </a:solidFill>
              <a:latin typeface="Calibri"/>
              <a:cs typeface="Calibri"/>
            </a:endParaRPr>
          </a:p>
          <a:p>
            <a:r>
              <a:rPr lang="en-GB" sz="2800" b="0" dirty="0">
                <a:solidFill>
                  <a:schemeClr val="bg1"/>
                </a:solidFill>
                <a:latin typeface="Calibri"/>
                <a:cs typeface="Calibri"/>
              </a:rPr>
              <a:t>IPF: idiopathic UIP</a:t>
            </a:r>
          </a:p>
        </p:txBody>
      </p:sp>
      <p:sp>
        <p:nvSpPr>
          <p:cNvPr id="9" name="Rectangle 2"/>
          <p:cNvSpPr>
            <a:spLocks noGrp="1"/>
          </p:cNvSpPr>
          <p:nvPr>
            <p:ph type="title" idx="4294967295"/>
          </p:nvPr>
        </p:nvSpPr>
        <p:spPr>
          <a:xfrm>
            <a:off x="515094" y="153988"/>
            <a:ext cx="8229600" cy="922338"/>
          </a:xfrm>
        </p:spPr>
        <p:txBody>
          <a:bodyPr/>
          <a:lstStyle/>
          <a:p>
            <a:pPr defTabSz="914400"/>
            <a:r>
              <a:rPr lang="en-GB" sz="3600" dirty="0">
                <a:solidFill>
                  <a:srgbClr val="FFFF00"/>
                </a:solidFill>
                <a:latin typeface="Calibri" charset="0"/>
                <a:ea typeface="MS PGothic" charset="0"/>
              </a:rPr>
              <a:t>Idiopathic pulmonary fibrosis (IPF)</a:t>
            </a:r>
            <a:endParaRPr lang="en-US" sz="3600" dirty="0">
              <a:solidFill>
                <a:srgbClr val="FFFF00"/>
              </a:solidFill>
              <a:latin typeface="Calibri" charset="0"/>
              <a:ea typeface="MS PGothic" charset="0"/>
            </a:endParaRPr>
          </a:p>
        </p:txBody>
      </p:sp>
      <p:sp>
        <p:nvSpPr>
          <p:cNvPr id="4" name="Rettangolo 14"/>
          <p:cNvSpPr>
            <a:spLocks noChangeArrowheads="1"/>
          </p:cNvSpPr>
          <p:nvPr/>
        </p:nvSpPr>
        <p:spPr bwMode="auto">
          <a:xfrm>
            <a:off x="539552" y="6165304"/>
            <a:ext cx="560537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0" dirty="0">
                <a:latin typeface="Calibri" pitchFamily="34" charset="0"/>
              </a:rPr>
              <a:t>Raghu G et al. </a:t>
            </a:r>
            <a:r>
              <a:rPr lang="en-US" altLang="en-US" sz="1200" b="0" i="1" dirty="0">
                <a:latin typeface="Calibri" pitchFamily="34" charset="0"/>
              </a:rPr>
              <a:t>Am J Respir Crit Care Med</a:t>
            </a:r>
            <a:r>
              <a:rPr lang="en-US" altLang="en-US" sz="1200" b="0" dirty="0">
                <a:latin typeface="Calibri" pitchFamily="34" charset="0"/>
              </a:rPr>
              <a:t> 2011;183:788-824</a:t>
            </a:r>
          </a:p>
        </p:txBody>
      </p:sp>
    </p:spTree>
    <p:extLst>
      <p:ext uri="{BB962C8B-B14F-4D97-AF65-F5344CB8AC3E}">
        <p14:creationId xmlns:p14="http://schemas.microsoft.com/office/powerpoint/2010/main" val="1334387233"/>
      </p:ext>
    </p:extLst>
  </p:cSld>
  <p:clrMapOvr>
    <a:masterClrMapping/>
  </p:clrMapOvr>
  <p:transition spd="slow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4"/>
          <p:cNvSpPr>
            <a:spLocks noGrp="1"/>
          </p:cNvSpPr>
          <p:nvPr>
            <p:ph type="title"/>
          </p:nvPr>
        </p:nvSpPr>
        <p:spPr>
          <a:xfrm>
            <a:off x="191068" y="194015"/>
            <a:ext cx="8770369" cy="858721"/>
          </a:xfrm>
        </p:spPr>
        <p:txBody>
          <a:bodyPr/>
          <a:lstStyle/>
          <a:p>
            <a:pPr algn="ctr"/>
            <a:r>
              <a:rPr lang="en-US" altLang="en-US" sz="3600" dirty="0">
                <a:latin typeface="Calibri"/>
                <a:cs typeface="Calibri"/>
              </a:rPr>
              <a:t>Nintedanib</a:t>
            </a:r>
            <a:endParaRPr lang="en-GB" altLang="en-US" sz="3600" dirty="0">
              <a:latin typeface="Calibri"/>
              <a:cs typeface="Calibri"/>
            </a:endParaRPr>
          </a:p>
        </p:txBody>
      </p:sp>
      <p:sp>
        <p:nvSpPr>
          <p:cNvPr id="60419" name="Rectangle 5"/>
          <p:cNvSpPr>
            <a:spLocks noGrp="1"/>
          </p:cNvSpPr>
          <p:nvPr>
            <p:ph type="body" idx="1"/>
          </p:nvPr>
        </p:nvSpPr>
        <p:spPr>
          <a:xfrm>
            <a:off x="107504" y="1196752"/>
            <a:ext cx="8712968" cy="4536504"/>
          </a:xfrm>
        </p:spPr>
        <p:txBody>
          <a:bodyPr/>
          <a:lstStyle/>
          <a:p>
            <a:pPr lvl="1" eaLnBrk="1" hangingPunct="1">
              <a:buClr>
                <a:schemeClr val="bg1"/>
              </a:buClr>
              <a:buFont typeface="Arial" pitchFamily="34" charset="0"/>
              <a:buChar char="•"/>
            </a:pPr>
            <a:r>
              <a:rPr lang="en-US" b="0" dirty="0">
                <a:latin typeface="Calibri" pitchFamily="34" charset="0"/>
                <a:cs typeface="Calibri" pitchFamily="34" charset="0"/>
              </a:rPr>
              <a:t>Nintedanib is an orally available, small molecule, tyrosine kinase inhibitor originally developed for cancer</a:t>
            </a:r>
          </a:p>
          <a:p>
            <a:pPr lvl="1" eaLnBrk="1" hangingPunct="1">
              <a:buClr>
                <a:schemeClr val="bg1"/>
              </a:buClr>
              <a:buFont typeface="Arial" pitchFamily="34" charset="0"/>
              <a:buChar char="•"/>
            </a:pPr>
            <a:endParaRPr lang="en-US" b="0" dirty="0">
              <a:latin typeface="Calibri" pitchFamily="34" charset="0"/>
              <a:cs typeface="Calibri" pitchFamily="34" charset="0"/>
            </a:endParaRPr>
          </a:p>
          <a:p>
            <a:pPr lvl="1" eaLnBrk="1" hangingPunct="1">
              <a:buClr>
                <a:schemeClr val="bg1"/>
              </a:buClr>
              <a:buFont typeface="Arial" pitchFamily="34" charset="0"/>
              <a:buChar char="•"/>
            </a:pPr>
            <a:r>
              <a:rPr lang="en-US" b="0" dirty="0">
                <a:latin typeface="Calibri" pitchFamily="34" charset="0"/>
                <a:cs typeface="Calibri" pitchFamily="34" charset="0"/>
              </a:rPr>
              <a:t>It acts primarily, but not exclusively, downstream of FGF, PDGF and VEGF, all of which are major growth factors involved in the pathogenesis of IPF</a:t>
            </a:r>
          </a:p>
          <a:p>
            <a:pPr lvl="1" eaLnBrk="1" hangingPunct="1">
              <a:buClr>
                <a:schemeClr val="bg1"/>
              </a:buClr>
              <a:buFont typeface="Arial" pitchFamily="34" charset="0"/>
              <a:buChar char="•"/>
            </a:pPr>
            <a:endParaRPr lang="en-US" b="0" dirty="0">
              <a:latin typeface="Calibri" pitchFamily="34" charset="0"/>
              <a:cs typeface="Calibri" pitchFamily="34" charset="0"/>
            </a:endParaRPr>
          </a:p>
          <a:p>
            <a:pPr lvl="1" eaLnBrk="1" hangingPunct="1">
              <a:buClr>
                <a:schemeClr val="bg1"/>
              </a:buClr>
              <a:buFont typeface="Arial" pitchFamily="34" charset="0"/>
              <a:buChar char="•"/>
            </a:pPr>
            <a:r>
              <a:rPr lang="en-US" b="0" dirty="0">
                <a:latin typeface="Calibri" pitchFamily="34" charset="0"/>
                <a:cs typeface="Calibri" pitchFamily="34" charset="0"/>
              </a:rPr>
              <a:t>Nintedanib blocks the intracellular signaling needed for the proliferation, migration and differentiation of lung fibroblasts to </a:t>
            </a:r>
            <a:r>
              <a:rPr lang="en-US" b="0" dirty="0" err="1">
                <a:latin typeface="Calibri" pitchFamily="34" charset="0"/>
                <a:cs typeface="Calibri" pitchFamily="34" charset="0"/>
              </a:rPr>
              <a:t>myofibroblast</a:t>
            </a:r>
            <a:r>
              <a:rPr lang="en-US" b="0" dirty="0">
                <a:latin typeface="Calibri" pitchFamily="34" charset="0"/>
                <a:cs typeface="Calibri" pitchFamily="34" charset="0"/>
              </a:rPr>
              <a:t>, thus reducing extracellular matrix deposition</a:t>
            </a:r>
          </a:p>
          <a:p>
            <a:pPr lvl="1" eaLnBrk="1" hangingPunct="1">
              <a:buClr>
                <a:schemeClr val="bg1"/>
              </a:buClr>
              <a:buFont typeface="Arial" pitchFamily="34" charset="0"/>
              <a:buChar char="•"/>
            </a:pPr>
            <a:endParaRPr lang="en-US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892243" y="6361583"/>
            <a:ext cx="299114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defTabSz="914400"/>
            <a:r>
              <a:rPr lang="fr-FR" sz="1200" b="0" dirty="0" err="1">
                <a:latin typeface="Calibri" charset="0"/>
              </a:rPr>
              <a:t>Wollin</a:t>
            </a:r>
            <a:r>
              <a:rPr lang="fr-FR" sz="1200" b="0" dirty="0">
                <a:latin typeface="Calibri" charset="0"/>
              </a:rPr>
              <a:t> L et al. </a:t>
            </a:r>
            <a:r>
              <a:rPr lang="fr-FR" sz="1200" b="0" i="1" dirty="0" err="1">
                <a:latin typeface="Calibri" charset="0"/>
              </a:rPr>
              <a:t>Eur</a:t>
            </a:r>
            <a:r>
              <a:rPr lang="fr-FR" sz="1200" b="0" i="1" dirty="0">
                <a:latin typeface="Calibri" charset="0"/>
              </a:rPr>
              <a:t> </a:t>
            </a:r>
            <a:r>
              <a:rPr lang="fr-FR" sz="1200" b="0" i="1" dirty="0" err="1">
                <a:latin typeface="Calibri" charset="0"/>
              </a:rPr>
              <a:t>Respir</a:t>
            </a:r>
            <a:r>
              <a:rPr lang="fr-FR" sz="1200" b="0" i="1" dirty="0">
                <a:latin typeface="Calibri" charset="0"/>
              </a:rPr>
              <a:t> J</a:t>
            </a:r>
            <a:r>
              <a:rPr lang="fr-FR" sz="1200" b="0" dirty="0">
                <a:latin typeface="Calibri" charset="0"/>
              </a:rPr>
              <a:t> 2015; 45: 1434-45 </a:t>
            </a:r>
            <a:endParaRPr lang="en-US" sz="1200" b="0" dirty="0">
              <a:latin typeface="Calibri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899592" y="6093296"/>
            <a:ext cx="6373861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defTabSz="914400"/>
            <a:r>
              <a:rPr lang="fr-FR" sz="1100" b="0" dirty="0">
                <a:latin typeface="Calibri" charset="0"/>
              </a:rPr>
              <a:t>FGF: </a:t>
            </a:r>
            <a:r>
              <a:rPr lang="fr-FR" sz="1100" b="0" dirty="0" err="1">
                <a:latin typeface="Calibri" charset="0"/>
              </a:rPr>
              <a:t>fibroblast</a:t>
            </a:r>
            <a:r>
              <a:rPr lang="fr-FR" sz="1100" b="0" dirty="0">
                <a:latin typeface="Calibri" charset="0"/>
              </a:rPr>
              <a:t> </a:t>
            </a:r>
            <a:r>
              <a:rPr lang="fr-FR" sz="1100" b="0" dirty="0" err="1">
                <a:latin typeface="Calibri" charset="0"/>
              </a:rPr>
              <a:t>growth</a:t>
            </a:r>
            <a:r>
              <a:rPr lang="fr-FR" sz="1100" b="0" dirty="0">
                <a:latin typeface="Calibri" charset="0"/>
              </a:rPr>
              <a:t> factor; PDGF: </a:t>
            </a:r>
            <a:r>
              <a:rPr lang="fr-FR" sz="1100" b="0" dirty="0" err="1">
                <a:latin typeface="Calibri" charset="0"/>
              </a:rPr>
              <a:t>platelet-derived</a:t>
            </a:r>
            <a:r>
              <a:rPr lang="fr-FR" sz="1100" b="0" dirty="0">
                <a:latin typeface="Calibri" charset="0"/>
              </a:rPr>
              <a:t> </a:t>
            </a:r>
            <a:r>
              <a:rPr lang="fr-FR" sz="1100" b="0" dirty="0" err="1">
                <a:latin typeface="Calibri" charset="0"/>
              </a:rPr>
              <a:t>growth</a:t>
            </a:r>
            <a:r>
              <a:rPr lang="fr-FR" sz="1100" b="0" dirty="0">
                <a:latin typeface="Calibri" charset="0"/>
              </a:rPr>
              <a:t> factor; VEGF: </a:t>
            </a:r>
            <a:r>
              <a:rPr lang="fr-FR" sz="1100" b="0" dirty="0" err="1">
                <a:latin typeface="Calibri" charset="0"/>
              </a:rPr>
              <a:t>vascular</a:t>
            </a:r>
            <a:r>
              <a:rPr lang="fr-FR" sz="1100" b="0" dirty="0">
                <a:latin typeface="Calibri" charset="0"/>
              </a:rPr>
              <a:t> </a:t>
            </a:r>
            <a:r>
              <a:rPr lang="fr-FR" sz="1100" b="0" dirty="0" err="1">
                <a:latin typeface="Calibri" charset="0"/>
              </a:rPr>
              <a:t>endothelial</a:t>
            </a:r>
            <a:r>
              <a:rPr lang="fr-FR" sz="1100" b="0" dirty="0">
                <a:latin typeface="Calibri" charset="0"/>
              </a:rPr>
              <a:t> </a:t>
            </a:r>
            <a:r>
              <a:rPr lang="fr-FR" sz="1100" b="0" dirty="0" err="1">
                <a:latin typeface="Calibri" charset="0"/>
              </a:rPr>
              <a:t>growth</a:t>
            </a:r>
            <a:r>
              <a:rPr lang="fr-FR" sz="1100" b="0" dirty="0">
                <a:latin typeface="Calibri" charset="0"/>
              </a:rPr>
              <a:t> factor</a:t>
            </a:r>
            <a:endParaRPr lang="en-US" sz="1100" b="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4559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/>
          <p:cNvSpPr txBox="1">
            <a:spLocks/>
          </p:cNvSpPr>
          <p:nvPr/>
        </p:nvSpPr>
        <p:spPr>
          <a:xfrm>
            <a:off x="467544" y="229718"/>
            <a:ext cx="8204200" cy="75101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US" sz="3200" b="1" kern="0" dirty="0">
                <a:solidFill>
                  <a:srgbClr val="FFFF00"/>
                </a:solidFill>
                <a:latin typeface="Calibri" panose="020F0502020204030204" pitchFamily="34" charset="0"/>
              </a:rPr>
              <a:t>INPULSIS: study </a:t>
            </a:r>
            <a:r>
              <a:rPr lang="en-US" sz="3200" kern="0" dirty="0">
                <a:solidFill>
                  <a:srgbClr val="FFFF00"/>
                </a:solidFill>
                <a:latin typeface="Calibri" panose="020F0502020204030204" pitchFamily="34" charset="0"/>
              </a:rPr>
              <a:t>d</a:t>
            </a:r>
            <a:r>
              <a:rPr lang="en-US" sz="3200" b="1" kern="0" dirty="0">
                <a:solidFill>
                  <a:srgbClr val="FFFF00"/>
                </a:solidFill>
                <a:latin typeface="Calibri" panose="020F0502020204030204" pitchFamily="34" charset="0"/>
              </a:rPr>
              <a:t>esign and primary outcome</a:t>
            </a:r>
          </a:p>
        </p:txBody>
      </p:sp>
      <p:sp>
        <p:nvSpPr>
          <p:cNvPr id="3" name="Content Placeholder 14"/>
          <p:cNvSpPr txBox="1">
            <a:spLocks/>
          </p:cNvSpPr>
          <p:nvPr/>
        </p:nvSpPr>
        <p:spPr>
          <a:xfrm>
            <a:off x="1115616" y="5403617"/>
            <a:ext cx="6624736" cy="54566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kern="0" dirty="0">
                <a:solidFill>
                  <a:schemeClr val="bg1"/>
                </a:solidFill>
                <a:latin typeface="Calibri" panose="020F0502020204030204" pitchFamily="34" charset="0"/>
              </a:rPr>
              <a:t>Primary endpoint: annual rate of decline in FVC (mL per year)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39552" y="1268759"/>
            <a:ext cx="7920880" cy="872397"/>
          </a:xfrm>
          <a:prstGeom prst="rect">
            <a:avLst/>
          </a:prstGeom>
          <a:ln>
            <a:noFill/>
          </a:ln>
        </p:spPr>
        <p:txBody>
          <a:bodyPr wrap="none" lIns="0" tIns="0" rIns="0" bIns="0">
            <a:noAutofit/>
          </a:bodyPr>
          <a:lstStyle/>
          <a:p>
            <a:r>
              <a:rPr lang="en-US" altLang="en-US" sz="2000" b="1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Two identical phase III RCTs that enrolled 1,066 patients with IPF/likely IPF</a:t>
            </a:r>
          </a:p>
          <a:p>
            <a:endParaRPr lang="en-US" altLang="en-US" sz="2000" b="1" dirty="0">
              <a:solidFill>
                <a:schemeClr val="bg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Randomized (3:2 ratio) to nintedanib/placebo for 52 weeks</a:t>
            </a:r>
            <a:endParaRPr lang="en-US" sz="2000" b="1" dirty="0">
              <a:solidFill>
                <a:schemeClr val="bg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467544" y="6361583"/>
            <a:ext cx="321863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defTabSz="914400"/>
            <a:r>
              <a:rPr lang="en-US" sz="1200" b="0" dirty="0">
                <a:latin typeface="Calibri" charset="0"/>
              </a:rPr>
              <a:t>Richeldi L et al. </a:t>
            </a:r>
            <a:r>
              <a:rPr lang="en-US" sz="1200" b="0" i="1" dirty="0">
                <a:latin typeface="Calibri" charset="0"/>
              </a:rPr>
              <a:t>N </a:t>
            </a:r>
            <a:r>
              <a:rPr lang="en-US" sz="1200" b="0" i="1" dirty="0" err="1">
                <a:latin typeface="Calibri" charset="0"/>
              </a:rPr>
              <a:t>Engl</a:t>
            </a:r>
            <a:r>
              <a:rPr lang="en-US" sz="1200" b="0" i="1" dirty="0">
                <a:latin typeface="Calibri" charset="0"/>
              </a:rPr>
              <a:t> J Med</a:t>
            </a:r>
            <a:r>
              <a:rPr lang="en-US" sz="1200" b="0" dirty="0">
                <a:latin typeface="Calibri" charset="0"/>
              </a:rPr>
              <a:t> 2014; 370: 2071-82</a:t>
            </a:r>
          </a:p>
        </p:txBody>
      </p:sp>
      <p:sp>
        <p:nvSpPr>
          <p:cNvPr id="18" name="Abgerundetes Rechteck 17"/>
          <p:cNvSpPr/>
          <p:nvPr/>
        </p:nvSpPr>
        <p:spPr>
          <a:xfrm>
            <a:off x="2267744" y="3284984"/>
            <a:ext cx="1728191" cy="914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IPF</a:t>
            </a:r>
          </a:p>
          <a:p>
            <a:pPr algn="ctr"/>
            <a:r>
              <a:rPr lang="de-CH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 = 1,066</a:t>
            </a:r>
          </a:p>
        </p:txBody>
      </p:sp>
      <p:sp>
        <p:nvSpPr>
          <p:cNvPr id="19" name="Runde Klammer links 18"/>
          <p:cNvSpPr/>
          <p:nvPr/>
        </p:nvSpPr>
        <p:spPr>
          <a:xfrm>
            <a:off x="4211959" y="2924944"/>
            <a:ext cx="288032" cy="1659632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cxnSp>
        <p:nvCxnSpPr>
          <p:cNvPr id="23" name="Gerade Verbindung 22"/>
          <p:cNvCxnSpPr>
            <a:endCxn id="19" idx="1"/>
          </p:cNvCxnSpPr>
          <p:nvPr/>
        </p:nvCxnSpPr>
        <p:spPr>
          <a:xfrm>
            <a:off x="3995935" y="3754760"/>
            <a:ext cx="21602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Abgerundetes Rechteck 25"/>
          <p:cNvSpPr/>
          <p:nvPr/>
        </p:nvSpPr>
        <p:spPr>
          <a:xfrm>
            <a:off x="4572000" y="2564904"/>
            <a:ext cx="1440160" cy="72008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nintedanib</a:t>
            </a:r>
          </a:p>
          <a:p>
            <a:pPr algn="ctr"/>
            <a:r>
              <a:rPr lang="de-CH" sz="1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 = 638</a:t>
            </a:r>
          </a:p>
        </p:txBody>
      </p:sp>
      <p:sp>
        <p:nvSpPr>
          <p:cNvPr id="27" name="Abgerundetes Rechteck 26"/>
          <p:cNvSpPr/>
          <p:nvPr/>
        </p:nvSpPr>
        <p:spPr>
          <a:xfrm>
            <a:off x="4571999" y="4221088"/>
            <a:ext cx="1440160" cy="72008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placebo</a:t>
            </a:r>
            <a:endParaRPr lang="de-CH" sz="16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de-CH" sz="1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 = 423</a:t>
            </a:r>
          </a:p>
        </p:txBody>
      </p:sp>
    </p:spTree>
    <p:extLst>
      <p:ext uri="{BB962C8B-B14F-4D97-AF65-F5344CB8AC3E}">
        <p14:creationId xmlns:p14="http://schemas.microsoft.com/office/powerpoint/2010/main" val="33195860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2" cy="662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24221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678780"/>
            <a:ext cx="7704856" cy="5288732"/>
          </a:xfrm>
          <a:prstGeom prst="rect">
            <a:avLst/>
          </a:prstGeom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33282" y="6392361"/>
            <a:ext cx="707866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defTabSz="914400"/>
            <a:r>
              <a:rPr lang="en-US" sz="1200" b="0" dirty="0">
                <a:latin typeface="Calibri" panose="020F0502020204030204" pitchFamily="34" charset="0"/>
                <a:cs typeface="Calibri" panose="020F0502020204030204" pitchFamily="34" charset="0"/>
              </a:rPr>
              <a:t>Richeldi L et al. </a:t>
            </a:r>
            <a:r>
              <a:rPr lang="en-US" sz="1200" b="0" i="1" dirty="0">
                <a:latin typeface="Calibri" panose="020F0502020204030204" pitchFamily="34" charset="0"/>
                <a:cs typeface="Calibri" panose="020F0502020204030204" pitchFamily="34" charset="0"/>
              </a:rPr>
              <a:t>N </a:t>
            </a:r>
            <a:r>
              <a:rPr lang="en-US" sz="1200" b="0" i="1" dirty="0" err="1">
                <a:latin typeface="Calibri" panose="020F0502020204030204" pitchFamily="34" charset="0"/>
                <a:cs typeface="Calibri" panose="020F0502020204030204" pitchFamily="34" charset="0"/>
              </a:rPr>
              <a:t>Engl</a:t>
            </a:r>
            <a:r>
              <a:rPr lang="en-US" sz="1200" b="0" i="1" dirty="0">
                <a:latin typeface="Calibri" panose="020F0502020204030204" pitchFamily="34" charset="0"/>
                <a:cs typeface="Calibri" panose="020F0502020204030204" pitchFamily="34" charset="0"/>
              </a:rPr>
              <a:t> J Med</a:t>
            </a:r>
            <a:r>
              <a:rPr lang="en-US" sz="1200" b="0" dirty="0">
                <a:latin typeface="Calibri" panose="020F0502020204030204" pitchFamily="34" charset="0"/>
                <a:cs typeface="Calibri" panose="020F0502020204030204" pitchFamily="34" charset="0"/>
              </a:rPr>
              <a:t> 2014; 370: 2071-82; </a:t>
            </a:r>
            <a:r>
              <a:rPr lang="en-US" sz="1200" b="0" dirty="0" err="1">
                <a:latin typeface="Calibri" panose="020F0502020204030204" pitchFamily="34" charset="0"/>
                <a:cs typeface="Calibri" panose="020F0502020204030204" pitchFamily="34" charset="0"/>
              </a:rPr>
              <a:t>Colladr</a:t>
            </a:r>
            <a:r>
              <a:rPr lang="en-US" sz="1200" b="0" dirty="0">
                <a:latin typeface="Calibri" panose="020F0502020204030204" pitchFamily="34" charset="0"/>
                <a:cs typeface="Calibri" panose="020F0502020204030204" pitchFamily="34" charset="0"/>
              </a:rPr>
              <a:t> HR et al. </a:t>
            </a:r>
            <a:r>
              <a:rPr lang="en-US" sz="1200" b="0" dirty="0" err="1">
                <a:latin typeface="Calibri" panose="020F0502020204030204" pitchFamily="34" charset="0"/>
                <a:cs typeface="Calibri" panose="020F0502020204030204" pitchFamily="34" charset="0"/>
              </a:rPr>
              <a:t>Eur</a:t>
            </a:r>
            <a:r>
              <a:rPr lang="en-US" sz="12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b="0" dirty="0" err="1">
                <a:latin typeface="Calibri" panose="020F0502020204030204" pitchFamily="34" charset="0"/>
                <a:cs typeface="Calibri" panose="020F0502020204030204" pitchFamily="34" charset="0"/>
              </a:rPr>
              <a:t>Resir</a:t>
            </a:r>
            <a:r>
              <a:rPr lang="en-US" sz="1200" b="0" dirty="0">
                <a:latin typeface="Calibri" panose="020F0502020204030204" pitchFamily="34" charset="0"/>
                <a:cs typeface="Calibri" panose="020F0502020204030204" pitchFamily="34" charset="0"/>
              </a:rPr>
              <a:t> J 2017; </a:t>
            </a:r>
            <a:r>
              <a:rPr lang="it-IT" sz="1200" b="0" dirty="0" err="1">
                <a:latin typeface="Calibri" panose="020F0502020204030204" pitchFamily="34" charset="0"/>
                <a:cs typeface="Calibri" panose="020F0502020204030204" pitchFamily="34" charset="0"/>
              </a:rPr>
              <a:t>May</a:t>
            </a:r>
            <a:r>
              <a:rPr lang="it-IT" sz="1200" b="0" dirty="0">
                <a:latin typeface="Calibri" panose="020F0502020204030204" pitchFamily="34" charset="0"/>
                <a:cs typeface="Calibri" panose="020F0502020204030204" pitchFamily="34" charset="0"/>
              </a:rPr>
              <a:t> 19;49(5). pii: 1601339</a:t>
            </a:r>
            <a:endParaRPr lang="en-US" sz="12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3314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68760"/>
            <a:ext cx="7524130" cy="4372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Rettangolo 3"/>
          <p:cNvSpPr/>
          <p:nvPr/>
        </p:nvSpPr>
        <p:spPr>
          <a:xfrm>
            <a:off x="683568" y="6176337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altLang="it-IT" sz="1200" b="0" dirty="0">
                <a:latin typeface="Calibri" panose="020F0502020204030204" pitchFamily="34" charset="0"/>
                <a:cs typeface="Calibri" panose="020F0502020204030204" pitchFamily="34" charset="0"/>
              </a:rPr>
              <a:t>Kolb M et al. Thorax doi:10.1136/thoraxjnl-2016-208710</a:t>
            </a:r>
          </a:p>
        </p:txBody>
      </p:sp>
      <p:sp>
        <p:nvSpPr>
          <p:cNvPr id="5" name="Title 25"/>
          <p:cNvSpPr txBox="1">
            <a:spLocks/>
          </p:cNvSpPr>
          <p:nvPr/>
        </p:nvSpPr>
        <p:spPr>
          <a:xfrm>
            <a:off x="179512" y="282598"/>
            <a:ext cx="8712968" cy="626122"/>
          </a:xfrm>
          <a:prstGeom prst="rect">
            <a:avLst/>
          </a:prstGeom>
        </p:spPr>
        <p:txBody>
          <a:bodyPr anchor="ctr" anchorCtr="0"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FFCC00"/>
                </a:solidFill>
                <a:latin typeface="Arial" pitchFamily="34" charset="0"/>
                <a:ea typeface="+mj-ea"/>
                <a:cs typeface="MS PGothic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CC00"/>
                </a:solidFill>
                <a:latin typeface="Arial" pitchFamily="34" charset="0"/>
                <a:ea typeface="MS PGothic" pitchFamily="34" charset="-128"/>
                <a:cs typeface="MS PGothic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CC00"/>
                </a:solidFill>
                <a:latin typeface="Arial" pitchFamily="34" charset="0"/>
                <a:ea typeface="MS PGothic" pitchFamily="34" charset="-128"/>
                <a:cs typeface="MS PGothic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CC00"/>
                </a:solidFill>
                <a:latin typeface="Arial" pitchFamily="34" charset="0"/>
                <a:ea typeface="MS PGothic" pitchFamily="34" charset="-128"/>
                <a:cs typeface="MS PGothic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CC00"/>
                </a:solidFill>
                <a:latin typeface="Arial" pitchFamily="34" charset="0"/>
                <a:ea typeface="MS PGothic" pitchFamily="34" charset="-128"/>
                <a:cs typeface="MS PGothic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altLang="en-US" sz="3000" dirty="0">
                <a:solidFill>
                  <a:srgbClr val="FFFF00"/>
                </a:solidFill>
                <a:latin typeface="Calibri" pitchFamily="34" charset="0"/>
              </a:rPr>
              <a:t>Annual rate of decline in FVC (mL/year) by subgroup</a:t>
            </a:r>
          </a:p>
        </p:txBody>
      </p:sp>
    </p:spTree>
    <p:extLst>
      <p:ext uri="{BB962C8B-B14F-4D97-AF65-F5344CB8AC3E}">
        <p14:creationId xmlns:p14="http://schemas.microsoft.com/office/powerpoint/2010/main" val="11538433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 txBox="1">
            <a:spLocks noChangeArrowheads="1"/>
          </p:cNvSpPr>
          <p:nvPr/>
        </p:nvSpPr>
        <p:spPr>
          <a:xfrm>
            <a:off x="323528" y="1340768"/>
            <a:ext cx="8568952" cy="446449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800" b="1" kern="1200">
                <a:solidFill>
                  <a:schemeClr val="bg1"/>
                </a:solidFill>
                <a:latin typeface="Arial" pitchFamily="34" charset="0"/>
                <a:ea typeface="+mn-ea"/>
                <a:cs typeface="MS PGothic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–"/>
              <a:defRPr sz="2400" b="1" kern="1200">
                <a:solidFill>
                  <a:schemeClr val="bg1"/>
                </a:solidFill>
                <a:latin typeface="Arial" pitchFamily="34" charset="0"/>
                <a:ea typeface="+mn-ea"/>
                <a:cs typeface="MS PGothic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 b="1" kern="1200">
                <a:solidFill>
                  <a:schemeClr val="bg1"/>
                </a:solidFill>
                <a:latin typeface="Arial" pitchFamily="34" charset="0"/>
                <a:ea typeface="+mn-ea"/>
                <a:cs typeface="MS PGothic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–"/>
              <a:defRPr sz="2000" b="1" kern="1200">
                <a:solidFill>
                  <a:schemeClr val="bg1"/>
                </a:solidFill>
                <a:latin typeface="Arial" pitchFamily="34" charset="0"/>
                <a:ea typeface="+mn-ea"/>
                <a:cs typeface="MS PGothic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2000" b="1" kern="1200">
                <a:solidFill>
                  <a:schemeClr val="bg1"/>
                </a:solidFill>
                <a:latin typeface="Arial" pitchFamily="34" charset="0"/>
                <a:ea typeface="+mn-ea"/>
                <a:cs typeface="MS PGothic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>
                <a:latin typeface="Calibri" charset="0"/>
                <a:ea typeface="ＭＳ Ｐゴシック" charset="0"/>
                <a:cs typeface="ＭＳ Ｐゴシック" charset="0"/>
              </a:rPr>
              <a:t>Which drug should be used as first line treatment? </a:t>
            </a:r>
          </a:p>
          <a:p>
            <a:r>
              <a:rPr lang="en-GB" sz="2400" dirty="0">
                <a:latin typeface="Calibri" charset="0"/>
                <a:ea typeface="ＭＳ Ｐゴシック" charset="0"/>
                <a:cs typeface="ＭＳ Ｐゴシック" charset="0"/>
              </a:rPr>
              <a:t>How long should we treat IPF patients for?</a:t>
            </a:r>
          </a:p>
          <a:p>
            <a:r>
              <a:rPr lang="en-GB" sz="2400" dirty="0">
                <a:latin typeface="Calibri" charset="0"/>
                <a:ea typeface="ＭＳ Ｐゴシック" charset="0"/>
                <a:cs typeface="ＭＳ Ｐゴシック" charset="0"/>
              </a:rPr>
              <a:t>Should we combine pirfenidone and nintedanib?</a:t>
            </a:r>
          </a:p>
          <a:p>
            <a:r>
              <a:rPr lang="en-GB" sz="2400" dirty="0">
                <a:latin typeface="Calibri" charset="0"/>
                <a:ea typeface="ＭＳ Ｐゴシック" charset="0"/>
                <a:cs typeface="ＭＳ Ｐゴシック" charset="0"/>
              </a:rPr>
              <a:t>How do we treat more severe patients?</a:t>
            </a:r>
          </a:p>
          <a:p>
            <a:r>
              <a:rPr lang="en-GB" sz="2400" dirty="0">
                <a:latin typeface="Calibri" charset="0"/>
                <a:ea typeface="ＭＳ Ｐゴシック" charset="0"/>
                <a:cs typeface="ＭＳ Ｐゴシック" charset="0"/>
              </a:rPr>
              <a:t>How do we treat patients with comorbid disease (particularly PH)?</a:t>
            </a:r>
          </a:p>
          <a:p>
            <a:r>
              <a:rPr lang="en-GB" sz="2400" dirty="0">
                <a:latin typeface="Calibri" charset="0"/>
                <a:ea typeface="ＭＳ Ｐゴシック" charset="0"/>
                <a:cs typeface="ＭＳ Ｐゴシック" charset="0"/>
              </a:rPr>
              <a:t>Does the effective of anti-fibrotic therapy last beyond the 52- to 72-week duration of clinical trials?</a:t>
            </a:r>
          </a:p>
        </p:txBody>
      </p:sp>
      <p:sp>
        <p:nvSpPr>
          <p:cNvPr id="4" name="Textfeld 1"/>
          <p:cNvSpPr txBox="1"/>
          <p:nvPr/>
        </p:nvSpPr>
        <p:spPr>
          <a:xfrm>
            <a:off x="1403350" y="252413"/>
            <a:ext cx="64817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3200" b="1" dirty="0">
                <a:solidFill>
                  <a:srgbClr val="FFFF00"/>
                </a:solidFill>
                <a:latin typeface="+mn-lt"/>
                <a:ea typeface="ＭＳ Ｐゴシック" pitchFamily="34" charset="-128"/>
                <a:cs typeface="+mn-cs"/>
              </a:rPr>
              <a:t>Unanswered questions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517525" y="6237288"/>
            <a:ext cx="3494316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CH" sz="1200" b="0" dirty="0">
                <a:latin typeface="Calibri"/>
                <a:ea typeface="ＭＳ Ｐゴシック" pitchFamily="34" charset="-128"/>
                <a:cs typeface="Calibri"/>
              </a:rPr>
              <a:t>Spagnolo P et al. </a:t>
            </a:r>
            <a:r>
              <a:rPr lang="de-CH" sz="1200" b="0" i="1" dirty="0">
                <a:latin typeface="Calibri"/>
                <a:ea typeface="ＭＳ Ｐゴシック" pitchFamily="34" charset="-128"/>
                <a:cs typeface="Calibri"/>
              </a:rPr>
              <a:t>Lancet </a:t>
            </a:r>
            <a:r>
              <a:rPr lang="de-CH" sz="1200" b="0" i="1" dirty="0" err="1">
                <a:latin typeface="Calibri"/>
                <a:ea typeface="ＭＳ Ｐゴシック" pitchFamily="34" charset="-128"/>
                <a:cs typeface="Calibri"/>
              </a:rPr>
              <a:t>Respir</a:t>
            </a:r>
            <a:r>
              <a:rPr lang="de-CH" sz="1200" b="0" i="1" dirty="0">
                <a:latin typeface="Calibri"/>
                <a:ea typeface="ＭＳ Ｐゴシック" pitchFamily="34" charset="-128"/>
                <a:cs typeface="Calibri"/>
              </a:rPr>
              <a:t> </a:t>
            </a:r>
            <a:r>
              <a:rPr lang="de-CH" sz="1200" b="0" i="1" dirty="0" err="1">
                <a:latin typeface="Calibri"/>
                <a:ea typeface="ＭＳ Ｐゴシック" pitchFamily="34" charset="-128"/>
                <a:cs typeface="Calibri"/>
              </a:rPr>
              <a:t>Med</a:t>
            </a:r>
            <a:r>
              <a:rPr lang="de-CH" sz="1200" b="0" i="1" dirty="0">
                <a:latin typeface="Calibri"/>
                <a:ea typeface="ＭＳ Ｐゴシック" pitchFamily="34" charset="-128"/>
                <a:cs typeface="Calibri"/>
              </a:rPr>
              <a:t> </a:t>
            </a:r>
            <a:r>
              <a:rPr lang="de-CH" sz="1200" b="0" dirty="0">
                <a:latin typeface="Calibri"/>
                <a:ea typeface="ＭＳ Ｐゴシック" pitchFamily="34" charset="-128"/>
                <a:cs typeface="Calibri"/>
              </a:rPr>
              <a:t>2015; 3: e31-e32</a:t>
            </a:r>
          </a:p>
        </p:txBody>
      </p:sp>
    </p:spTree>
    <p:extLst>
      <p:ext uri="{BB962C8B-B14F-4D97-AF65-F5344CB8AC3E}">
        <p14:creationId xmlns:p14="http://schemas.microsoft.com/office/powerpoint/2010/main" val="384021290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m 3"/>
          <p:cNvGraphicFramePr/>
          <p:nvPr>
            <p:extLst>
              <p:ext uri="{D42A27DB-BD31-4B8C-83A1-F6EECF244321}">
                <p14:modId xmlns:p14="http://schemas.microsoft.com/office/powerpoint/2010/main" val="3988585957"/>
              </p:ext>
            </p:extLst>
          </p:nvPr>
        </p:nvGraphicFramePr>
        <p:xfrm>
          <a:off x="1106417" y="1482945"/>
          <a:ext cx="7035412" cy="46823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8">
            <a:extLst>
              <a:ext uri="{FF2B5EF4-FFF2-40B4-BE49-F238E27FC236}">
                <a16:creationId xmlns:a16="http://schemas.microsoft.com/office/drawing/2014/main" id="{C534B09D-193B-2B48-8EAD-C91F53851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35241"/>
          </a:xfrm>
        </p:spPr>
        <p:txBody>
          <a:bodyPr/>
          <a:lstStyle/>
          <a:p>
            <a:r>
              <a:rPr lang="en-GB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holistic approach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1EB33AD0-E3F2-5940-B2A6-4F0B68744F66}"/>
              </a:ext>
            </a:extLst>
          </p:cNvPr>
          <p:cNvSpPr/>
          <p:nvPr/>
        </p:nvSpPr>
        <p:spPr>
          <a:xfrm>
            <a:off x="683568" y="6320353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altLang="it-IT" sz="1200" b="0" dirty="0" err="1">
                <a:latin typeface="Calibri" panose="020F0502020204030204" pitchFamily="34" charset="0"/>
                <a:cs typeface="Calibri" panose="020F0502020204030204" pitchFamily="34" charset="0"/>
              </a:rPr>
              <a:t>Spagnolo</a:t>
            </a:r>
            <a:r>
              <a:rPr lang="en-GB" altLang="it-IT" sz="1200" b="0" dirty="0">
                <a:latin typeface="Calibri" panose="020F0502020204030204" pitchFamily="34" charset="0"/>
                <a:cs typeface="Calibri" panose="020F0502020204030204" pitchFamily="34" charset="0"/>
              </a:rPr>
              <a:t> P et al. Frontiers in Medicine (in press)</a:t>
            </a:r>
          </a:p>
        </p:txBody>
      </p:sp>
    </p:spTree>
    <p:extLst>
      <p:ext uri="{BB962C8B-B14F-4D97-AF65-F5344CB8AC3E}">
        <p14:creationId xmlns:p14="http://schemas.microsoft.com/office/powerpoint/2010/main" val="350160824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35241"/>
          </a:xfrm>
        </p:spPr>
        <p:txBody>
          <a:bodyPr/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Conclusions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 approval of pirfenidone and nintedanib has dramatically changed the landscape of pharmacological treatment of IPF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 future – combination therapy vs. personalized therapy (or both?)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Better understanding of disease pathophysiology remains crucial</a:t>
            </a:r>
          </a:p>
          <a:p>
            <a:endParaRPr lang="en-GB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331640" y="2132856"/>
            <a:ext cx="6426714" cy="2970330"/>
          </a:xfrm>
          <a:prstGeom prst="rect">
            <a:avLst/>
          </a:prstGeom>
        </p:spPr>
        <p:txBody>
          <a:bodyPr>
            <a:prstTxWarp prst="textNoShape">
              <a:avLst/>
            </a:prstTxWarp>
          </a:bodyPr>
          <a:lstStyle/>
          <a:p>
            <a:pPr fontAlgn="base">
              <a:spcAft>
                <a:spcPct val="0"/>
              </a:spcAft>
              <a:defRPr/>
            </a:pPr>
            <a:endParaRPr lang="en-US" sz="2250" b="0" dirty="0">
              <a:solidFill>
                <a:prstClr val="white"/>
              </a:solidFill>
              <a:latin typeface="Calibri"/>
              <a:ea typeface="ＭＳ Ｐゴシック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905199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invGray">
          <a:xfrm>
            <a:off x="688032" y="147166"/>
            <a:ext cx="7772400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FF00"/>
                </a:solidFill>
                <a:latin typeface="Calibri Bold" charset="0"/>
                <a:ea typeface="ヒラギノ角ゴ ProN W3" charset="-128"/>
                <a:sym typeface="Calibri" pitchFamily="34" charset="0"/>
              </a:rPr>
              <a:t>Radiological/HRCT pattern of UIP</a:t>
            </a:r>
            <a:endParaRPr lang="en-US" altLang="en-US" dirty="0">
              <a:solidFill>
                <a:srgbClr val="FFFF00"/>
              </a:solidFill>
              <a:latin typeface="Calibri Bold" charset="0"/>
              <a:ea typeface="ヒラギノ角ゴ ProN W3" charset="-128"/>
              <a:sym typeface="Calibri" pitchFamily="34" charset="0"/>
            </a:endParaRPr>
          </a:p>
        </p:txBody>
      </p:sp>
      <p:pic>
        <p:nvPicPr>
          <p:cNvPr id="9" name="Picture 2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9" y="1196106"/>
            <a:ext cx="5400600" cy="532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magine 3"/>
          <p:cNvPicPr/>
          <p:nvPr/>
        </p:nvPicPr>
        <p:blipFill>
          <a:blip r:embed="rId3"/>
          <a:srcRect t="6140" b="3796"/>
          <a:stretch/>
        </p:blipFill>
        <p:spPr>
          <a:xfrm>
            <a:off x="1475656" y="2636912"/>
            <a:ext cx="2933624" cy="1665901"/>
          </a:xfrm>
          <a:prstGeom prst="rect">
            <a:avLst/>
          </a:prstGeom>
          <a:ln w="12600">
            <a:solidFill>
              <a:schemeClr val="tx1"/>
            </a:solidFill>
            <a:round/>
          </a:ln>
        </p:spPr>
      </p:pic>
      <p:pic>
        <p:nvPicPr>
          <p:cNvPr id="5" name="Picture 4"/>
          <p:cNvPicPr/>
          <p:nvPr/>
        </p:nvPicPr>
        <p:blipFill>
          <a:blip r:embed="rId4"/>
          <a:srcRect l="57031" t="56448" r="1115" b="18085"/>
          <a:stretch/>
        </p:blipFill>
        <p:spPr>
          <a:xfrm>
            <a:off x="4428629" y="2636912"/>
            <a:ext cx="2950784" cy="1665901"/>
          </a:xfrm>
          <a:prstGeom prst="rect">
            <a:avLst/>
          </a:prstGeom>
          <a:ln w="12600">
            <a:solidFill>
              <a:srgbClr val="000000"/>
            </a:solidFill>
            <a:miter/>
          </a:ln>
        </p:spPr>
      </p:pic>
    </p:spTree>
    <p:extLst>
      <p:ext uri="{BB962C8B-B14F-4D97-AF65-F5344CB8AC3E}">
        <p14:creationId xmlns:p14="http://schemas.microsoft.com/office/powerpoint/2010/main" val="673444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Image result for ards chest C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9" t="6965" r="5163" b="4742"/>
          <a:stretch/>
        </p:blipFill>
        <p:spPr bwMode="auto">
          <a:xfrm>
            <a:off x="1691680" y="1124744"/>
            <a:ext cx="5736493" cy="4493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88549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89"/>
          <p:cNvSpPr>
            <a:spLocks noChangeArrowheads="1"/>
          </p:cNvSpPr>
          <p:nvPr/>
        </p:nvSpPr>
        <p:spPr bwMode="auto">
          <a:xfrm>
            <a:off x="1778000" y="2049463"/>
            <a:ext cx="5773738" cy="3275012"/>
          </a:xfrm>
          <a:prstGeom prst="rect">
            <a:avLst/>
          </a:pr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rgbClr val="9193D1">
                  <a:alpha val="20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/>
            <a:endParaRPr lang="en-GB" sz="1600" b="0" dirty="0">
              <a:solidFill>
                <a:srgbClr val="000000"/>
              </a:solidFill>
            </a:endParaRPr>
          </a:p>
        </p:txBody>
      </p:sp>
      <p:sp>
        <p:nvSpPr>
          <p:cNvPr id="17410" name="Rectangle 49"/>
          <p:cNvSpPr>
            <a:spLocks noGrp="1"/>
          </p:cNvSpPr>
          <p:nvPr>
            <p:ph type="title" idx="4294967295"/>
          </p:nvPr>
        </p:nvSpPr>
        <p:spPr>
          <a:xfrm>
            <a:off x="323528" y="343109"/>
            <a:ext cx="8496944" cy="553998"/>
          </a:xfrm>
        </p:spPr>
        <p:txBody>
          <a:bodyPr wrap="square" lIns="0" tIns="0" rIns="0" bIns="0" anchor="b">
            <a:spAutoFit/>
          </a:bodyPr>
          <a:lstStyle/>
          <a:p>
            <a:pPr defTabSz="914400" eaLnBrk="1" hangingPunct="1"/>
            <a:r>
              <a:rPr lang="en-US" sz="3600" dirty="0">
                <a:solidFill>
                  <a:srgbClr val="FFFF00"/>
                </a:solidFill>
                <a:latin typeface="Calibri" charset="0"/>
                <a:ea typeface="MS PGothic" charset="0"/>
              </a:rPr>
              <a:t>Patients with IPF exhibit a poor prognosis</a:t>
            </a:r>
            <a:endParaRPr lang="en-GB" sz="3600" dirty="0">
              <a:solidFill>
                <a:srgbClr val="FFFF00"/>
              </a:solidFill>
              <a:latin typeface="Calibri" charset="0"/>
              <a:ea typeface="MS PGothic" charset="0"/>
            </a:endParaRPr>
          </a:p>
        </p:txBody>
      </p:sp>
      <p:sp>
        <p:nvSpPr>
          <p:cNvPr id="17411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961058" y="6309320"/>
            <a:ext cx="4259014" cy="288032"/>
          </a:xfrm>
        </p:spPr>
        <p:txBody>
          <a:bodyPr anchor="b"/>
          <a:lstStyle/>
          <a:p>
            <a:pPr marL="0" indent="0" eaLnBrk="1" hangingPunct="1">
              <a:buFont typeface="Arial" charset="0"/>
              <a:buNone/>
            </a:pPr>
            <a:r>
              <a:rPr lang="en-GB" sz="1200" b="0" dirty="0" err="1">
                <a:solidFill>
                  <a:schemeClr val="tx1"/>
                </a:solidFill>
                <a:latin typeface="Calibri" charset="0"/>
                <a:ea typeface="MS PGothic" charset="0"/>
              </a:rPr>
              <a:t>Bjoraker</a:t>
            </a:r>
            <a:r>
              <a:rPr lang="en-GB" sz="1200" b="0" dirty="0">
                <a:solidFill>
                  <a:schemeClr val="tx1"/>
                </a:solidFill>
                <a:latin typeface="Calibri" charset="0"/>
                <a:ea typeface="MS PGothic" charset="0"/>
              </a:rPr>
              <a:t> JA et al. Am J </a:t>
            </a:r>
            <a:r>
              <a:rPr lang="en-GB" sz="1200" b="0" dirty="0" err="1">
                <a:solidFill>
                  <a:schemeClr val="tx1"/>
                </a:solidFill>
                <a:latin typeface="Calibri" charset="0"/>
                <a:ea typeface="MS PGothic" charset="0"/>
              </a:rPr>
              <a:t>Respir</a:t>
            </a:r>
            <a:r>
              <a:rPr lang="en-GB" sz="1200" b="0" dirty="0">
                <a:solidFill>
                  <a:schemeClr val="tx1"/>
                </a:solidFill>
                <a:latin typeface="Calibri" charset="0"/>
                <a:ea typeface="MS PGothic" charset="0"/>
              </a:rPr>
              <a:t> </a:t>
            </a:r>
            <a:r>
              <a:rPr lang="en-GB" sz="1200" b="0" dirty="0" err="1">
                <a:solidFill>
                  <a:schemeClr val="tx1"/>
                </a:solidFill>
                <a:latin typeface="Calibri" charset="0"/>
                <a:ea typeface="MS PGothic" charset="0"/>
              </a:rPr>
              <a:t>Crit</a:t>
            </a:r>
            <a:r>
              <a:rPr lang="en-GB" sz="1200" b="0" dirty="0">
                <a:solidFill>
                  <a:schemeClr val="tx1"/>
                </a:solidFill>
                <a:latin typeface="Calibri" charset="0"/>
                <a:ea typeface="MS PGothic" charset="0"/>
              </a:rPr>
              <a:t> Care Med 1998;157:199-203</a:t>
            </a:r>
          </a:p>
        </p:txBody>
      </p:sp>
      <p:sp>
        <p:nvSpPr>
          <p:cNvPr id="17412" name="Text Box 9"/>
          <p:cNvSpPr txBox="1">
            <a:spLocks noChangeAspect="1" noChangeArrowheads="1"/>
          </p:cNvSpPr>
          <p:nvPr/>
        </p:nvSpPr>
        <p:spPr bwMode="auto">
          <a:xfrm>
            <a:off x="3535275" y="5602387"/>
            <a:ext cx="223855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defTabSz="914400" eaLnBrk="1" hangingPunct="1"/>
            <a:r>
              <a:rPr lang="en-US" sz="1400" dirty="0">
                <a:solidFill>
                  <a:srgbClr val="FFFFFF"/>
                </a:solidFill>
                <a:latin typeface="Calibri"/>
                <a:ea typeface="ヒラギノ角ゴ Pro W3" charset="0"/>
                <a:cs typeface="Calibri"/>
              </a:rPr>
              <a:t>Time after diagnosis (years)</a:t>
            </a:r>
          </a:p>
        </p:txBody>
      </p:sp>
      <p:sp>
        <p:nvSpPr>
          <p:cNvPr id="17413" name="Text Box 10"/>
          <p:cNvSpPr txBox="1">
            <a:spLocks noChangeAspect="1" noChangeArrowheads="1"/>
          </p:cNvSpPr>
          <p:nvPr/>
        </p:nvSpPr>
        <p:spPr bwMode="auto">
          <a:xfrm>
            <a:off x="1671638" y="5334000"/>
            <a:ext cx="276225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defTabSz="914400" eaLnBrk="1" hangingPunct="1"/>
            <a:r>
              <a:rPr lang="en-US" sz="1300" b="0">
                <a:solidFill>
                  <a:srgbClr val="FFFFFF"/>
                </a:solidFill>
                <a:ea typeface="ヒラギノ角ゴ Pro W3" charset="0"/>
                <a:cs typeface="ヒラギノ角ゴ Pro W3" charset="0"/>
              </a:rPr>
              <a:t>0</a:t>
            </a:r>
          </a:p>
        </p:txBody>
      </p:sp>
      <p:sp>
        <p:nvSpPr>
          <p:cNvPr id="17414" name="Text Box 11"/>
          <p:cNvSpPr txBox="1">
            <a:spLocks noChangeAspect="1" noChangeArrowheads="1"/>
          </p:cNvSpPr>
          <p:nvPr/>
        </p:nvSpPr>
        <p:spPr bwMode="auto">
          <a:xfrm>
            <a:off x="3529013" y="5334000"/>
            <a:ext cx="276225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defTabSz="914400" eaLnBrk="1" hangingPunct="1"/>
            <a:r>
              <a:rPr lang="en-US" sz="1300" b="0">
                <a:solidFill>
                  <a:srgbClr val="FFFFFF"/>
                </a:solidFill>
                <a:ea typeface="ヒラギノ角ゴ Pro W3" charset="0"/>
                <a:cs typeface="ヒラギノ角ゴ Pro W3" charset="0"/>
              </a:rPr>
              <a:t>6</a:t>
            </a:r>
          </a:p>
        </p:txBody>
      </p:sp>
      <p:sp>
        <p:nvSpPr>
          <p:cNvPr id="17415" name="Text Box 12"/>
          <p:cNvSpPr txBox="1">
            <a:spLocks noChangeAspect="1" noChangeArrowheads="1"/>
          </p:cNvSpPr>
          <p:nvPr/>
        </p:nvSpPr>
        <p:spPr bwMode="auto">
          <a:xfrm>
            <a:off x="2879725" y="5334000"/>
            <a:ext cx="276225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defTabSz="914400" eaLnBrk="1" hangingPunct="1"/>
            <a:r>
              <a:rPr lang="en-US" sz="1300" b="0">
                <a:solidFill>
                  <a:srgbClr val="FFFFFF"/>
                </a:solidFill>
                <a:ea typeface="ヒラギノ角ゴ Pro W3" charset="0"/>
                <a:cs typeface="ヒラギノ角ゴ Pro W3" charset="0"/>
              </a:rPr>
              <a:t>4</a:t>
            </a:r>
          </a:p>
        </p:txBody>
      </p:sp>
      <p:sp>
        <p:nvSpPr>
          <p:cNvPr id="17416" name="Text Box 13"/>
          <p:cNvSpPr txBox="1">
            <a:spLocks noChangeAspect="1" noChangeArrowheads="1"/>
          </p:cNvSpPr>
          <p:nvPr/>
        </p:nvSpPr>
        <p:spPr bwMode="auto">
          <a:xfrm>
            <a:off x="2233613" y="5334000"/>
            <a:ext cx="276225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defTabSz="914400" eaLnBrk="1" hangingPunct="1"/>
            <a:r>
              <a:rPr lang="en-US" sz="1300" b="0">
                <a:solidFill>
                  <a:srgbClr val="FFFFFF"/>
                </a:solidFill>
                <a:ea typeface="ヒラギノ角ゴ Pro W3" charset="0"/>
                <a:cs typeface="ヒラギノ角ゴ Pro W3" charset="0"/>
              </a:rPr>
              <a:t>2</a:t>
            </a:r>
          </a:p>
        </p:txBody>
      </p:sp>
      <p:sp>
        <p:nvSpPr>
          <p:cNvPr id="17417" name="Text Box 14"/>
          <p:cNvSpPr txBox="1">
            <a:spLocks noChangeAspect="1" noChangeArrowheads="1"/>
          </p:cNvSpPr>
          <p:nvPr/>
        </p:nvSpPr>
        <p:spPr bwMode="auto">
          <a:xfrm>
            <a:off x="5364163" y="5334000"/>
            <a:ext cx="368300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defTabSz="914400" eaLnBrk="1" hangingPunct="1"/>
            <a:r>
              <a:rPr lang="en-US" sz="1300" b="0">
                <a:solidFill>
                  <a:srgbClr val="FFFFFF"/>
                </a:solidFill>
                <a:ea typeface="ヒラギノ角ゴ Pro W3" charset="0"/>
                <a:cs typeface="ヒラギノ角ゴ Pro W3" charset="0"/>
              </a:rPr>
              <a:t>12</a:t>
            </a:r>
          </a:p>
        </p:txBody>
      </p:sp>
      <p:sp>
        <p:nvSpPr>
          <p:cNvPr id="17418" name="Text Box 15"/>
          <p:cNvSpPr txBox="1">
            <a:spLocks noChangeAspect="1" noChangeArrowheads="1"/>
          </p:cNvSpPr>
          <p:nvPr/>
        </p:nvSpPr>
        <p:spPr bwMode="auto">
          <a:xfrm>
            <a:off x="4764088" y="5334000"/>
            <a:ext cx="368300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defTabSz="914400" eaLnBrk="1" hangingPunct="1"/>
            <a:r>
              <a:rPr lang="en-US" sz="1300" b="0">
                <a:solidFill>
                  <a:srgbClr val="FFFFFF"/>
                </a:solidFill>
                <a:ea typeface="ヒラギノ角ゴ Pro W3" charset="0"/>
                <a:cs typeface="ヒラギノ角ゴ Pro W3" charset="0"/>
              </a:rPr>
              <a:t>10</a:t>
            </a:r>
          </a:p>
        </p:txBody>
      </p:sp>
      <p:sp>
        <p:nvSpPr>
          <p:cNvPr id="17419" name="Text Box 16"/>
          <p:cNvSpPr txBox="1">
            <a:spLocks noChangeAspect="1" noChangeArrowheads="1"/>
          </p:cNvSpPr>
          <p:nvPr/>
        </p:nvSpPr>
        <p:spPr bwMode="auto">
          <a:xfrm>
            <a:off x="4167188" y="5334000"/>
            <a:ext cx="276225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defTabSz="914400" eaLnBrk="1" hangingPunct="1"/>
            <a:r>
              <a:rPr lang="en-US" sz="1300" b="0">
                <a:solidFill>
                  <a:srgbClr val="FFFFFF"/>
                </a:solidFill>
                <a:ea typeface="ヒラギノ角ゴ Pro W3" charset="0"/>
                <a:cs typeface="ヒラギノ角ゴ Pro W3" charset="0"/>
              </a:rPr>
              <a:t>8</a:t>
            </a:r>
          </a:p>
        </p:txBody>
      </p:sp>
      <p:sp>
        <p:nvSpPr>
          <p:cNvPr id="17420" name="Text Box 17"/>
          <p:cNvSpPr txBox="1">
            <a:spLocks noChangeAspect="1" noChangeArrowheads="1"/>
          </p:cNvSpPr>
          <p:nvPr/>
        </p:nvSpPr>
        <p:spPr bwMode="auto">
          <a:xfrm>
            <a:off x="7216775" y="5334000"/>
            <a:ext cx="368300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defTabSz="914400" eaLnBrk="1" hangingPunct="1"/>
            <a:r>
              <a:rPr lang="en-US" sz="1300" b="0">
                <a:solidFill>
                  <a:srgbClr val="FFFFFF"/>
                </a:solidFill>
                <a:ea typeface="ヒラギノ角ゴ Pro W3" charset="0"/>
                <a:cs typeface="ヒラギノ角ゴ Pro W3" charset="0"/>
              </a:rPr>
              <a:t>18</a:t>
            </a:r>
          </a:p>
        </p:txBody>
      </p:sp>
      <p:sp>
        <p:nvSpPr>
          <p:cNvPr id="17421" name="Text Box 18"/>
          <p:cNvSpPr txBox="1">
            <a:spLocks noChangeAspect="1" noChangeArrowheads="1"/>
          </p:cNvSpPr>
          <p:nvPr/>
        </p:nvSpPr>
        <p:spPr bwMode="auto">
          <a:xfrm>
            <a:off x="5956300" y="5334000"/>
            <a:ext cx="368300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defTabSz="914400" eaLnBrk="1" hangingPunct="1"/>
            <a:r>
              <a:rPr lang="en-US" sz="1300" b="0">
                <a:solidFill>
                  <a:srgbClr val="FFFFFF"/>
                </a:solidFill>
                <a:ea typeface="ヒラギノ角ゴ Pro W3" charset="0"/>
                <a:cs typeface="ヒラギノ角ゴ Pro W3" charset="0"/>
              </a:rPr>
              <a:t>14</a:t>
            </a:r>
          </a:p>
        </p:txBody>
      </p:sp>
      <p:sp>
        <p:nvSpPr>
          <p:cNvPr id="17422" name="Line 33"/>
          <p:cNvSpPr>
            <a:spLocks noChangeAspect="1" noChangeShapeType="1"/>
          </p:cNvSpPr>
          <p:nvPr/>
        </p:nvSpPr>
        <p:spPr bwMode="auto">
          <a:xfrm>
            <a:off x="1766888" y="5321300"/>
            <a:ext cx="5776912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3" name="Text Box 38"/>
          <p:cNvSpPr txBox="1">
            <a:spLocks noChangeAspect="1" noChangeArrowheads="1"/>
          </p:cNvSpPr>
          <p:nvPr/>
        </p:nvSpPr>
        <p:spPr bwMode="auto">
          <a:xfrm>
            <a:off x="6616700" y="5334000"/>
            <a:ext cx="368300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defTabSz="914400" eaLnBrk="1" hangingPunct="1"/>
            <a:r>
              <a:rPr lang="en-US" sz="1300" b="0">
                <a:solidFill>
                  <a:srgbClr val="FFFFFF"/>
                </a:solidFill>
                <a:ea typeface="ヒラギノ角ゴ Pro W3" charset="0"/>
                <a:cs typeface="ヒラギノ角ゴ Pro W3" charset="0"/>
              </a:rPr>
              <a:t>16</a:t>
            </a:r>
          </a:p>
        </p:txBody>
      </p:sp>
      <p:sp>
        <p:nvSpPr>
          <p:cNvPr id="17424" name="Text Box 39"/>
          <p:cNvSpPr txBox="1">
            <a:spLocks noChangeAspect="1" noChangeArrowheads="1"/>
          </p:cNvSpPr>
          <p:nvPr/>
        </p:nvSpPr>
        <p:spPr bwMode="auto">
          <a:xfrm>
            <a:off x="1470025" y="5160963"/>
            <a:ext cx="276225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r" defTabSz="914400" eaLnBrk="1" hangingPunct="1"/>
            <a:r>
              <a:rPr lang="en-US" sz="1300" b="0">
                <a:solidFill>
                  <a:srgbClr val="FFFFFF"/>
                </a:solidFill>
                <a:ea typeface="ヒラギノ角ゴ Pro W3" charset="0"/>
                <a:cs typeface="ヒラギノ角ゴ Pro W3" charset="0"/>
              </a:rPr>
              <a:t>0</a:t>
            </a:r>
          </a:p>
        </p:txBody>
      </p:sp>
      <p:sp>
        <p:nvSpPr>
          <p:cNvPr id="17425" name="Text Box 40"/>
          <p:cNvSpPr txBox="1">
            <a:spLocks noChangeAspect="1" noChangeArrowheads="1"/>
          </p:cNvSpPr>
          <p:nvPr/>
        </p:nvSpPr>
        <p:spPr bwMode="auto">
          <a:xfrm>
            <a:off x="1377950" y="3867150"/>
            <a:ext cx="3683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r" defTabSz="914400" eaLnBrk="1" hangingPunct="1"/>
            <a:r>
              <a:rPr lang="en-US" sz="1300" b="0">
                <a:solidFill>
                  <a:srgbClr val="FFFFFF"/>
                </a:solidFill>
                <a:ea typeface="ヒラギノ角ゴ Pro W3" charset="0"/>
                <a:cs typeface="ヒラギノ角ゴ Pro W3" charset="0"/>
              </a:rPr>
              <a:t>40</a:t>
            </a:r>
          </a:p>
        </p:txBody>
      </p:sp>
      <p:sp>
        <p:nvSpPr>
          <p:cNvPr id="17426" name="Text Box 41"/>
          <p:cNvSpPr txBox="1">
            <a:spLocks noChangeAspect="1" noChangeArrowheads="1"/>
          </p:cNvSpPr>
          <p:nvPr/>
        </p:nvSpPr>
        <p:spPr bwMode="auto">
          <a:xfrm>
            <a:off x="1285875" y="1900238"/>
            <a:ext cx="4603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r" defTabSz="914400" eaLnBrk="1" hangingPunct="1"/>
            <a:r>
              <a:rPr lang="en-US" sz="1300" b="0">
                <a:solidFill>
                  <a:srgbClr val="FFFFFF"/>
                </a:solidFill>
                <a:ea typeface="ヒラギノ角ゴ Pro W3" charset="0"/>
                <a:cs typeface="ヒラギノ角ゴ Pro W3" charset="0"/>
              </a:rPr>
              <a:t>100</a:t>
            </a:r>
          </a:p>
        </p:txBody>
      </p:sp>
      <p:sp>
        <p:nvSpPr>
          <p:cNvPr id="17427" name="Text Box 42"/>
          <p:cNvSpPr txBox="1">
            <a:spLocks noChangeAspect="1" noChangeArrowheads="1"/>
          </p:cNvSpPr>
          <p:nvPr/>
        </p:nvSpPr>
        <p:spPr bwMode="auto">
          <a:xfrm>
            <a:off x="1377950" y="4498975"/>
            <a:ext cx="368300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r" defTabSz="914400" eaLnBrk="1" hangingPunct="1"/>
            <a:r>
              <a:rPr lang="en-US" sz="1300" b="0">
                <a:solidFill>
                  <a:srgbClr val="FFFFFF"/>
                </a:solidFill>
                <a:ea typeface="ヒラギノ角ゴ Pro W3" charset="0"/>
                <a:cs typeface="ヒラギノ角ゴ Pro W3" charset="0"/>
              </a:rPr>
              <a:t>20</a:t>
            </a:r>
          </a:p>
        </p:txBody>
      </p:sp>
      <p:sp>
        <p:nvSpPr>
          <p:cNvPr id="17428" name="Text Box 43"/>
          <p:cNvSpPr txBox="1">
            <a:spLocks noChangeAspect="1" noChangeArrowheads="1"/>
          </p:cNvSpPr>
          <p:nvPr/>
        </p:nvSpPr>
        <p:spPr bwMode="auto">
          <a:xfrm>
            <a:off x="1377950" y="3190875"/>
            <a:ext cx="368300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r" defTabSz="914400" eaLnBrk="1" hangingPunct="1"/>
            <a:r>
              <a:rPr lang="en-US" sz="1300" b="0">
                <a:solidFill>
                  <a:srgbClr val="FFFFFF"/>
                </a:solidFill>
                <a:ea typeface="ヒラギノ角ゴ Pro W3" charset="0"/>
                <a:cs typeface="ヒラギノ角ゴ Pro W3" charset="0"/>
              </a:rPr>
              <a:t>60</a:t>
            </a:r>
          </a:p>
        </p:txBody>
      </p:sp>
      <p:sp>
        <p:nvSpPr>
          <p:cNvPr id="17429" name="Text Box 44"/>
          <p:cNvSpPr txBox="1">
            <a:spLocks noChangeAspect="1" noChangeArrowheads="1"/>
          </p:cNvSpPr>
          <p:nvPr/>
        </p:nvSpPr>
        <p:spPr bwMode="auto">
          <a:xfrm>
            <a:off x="1377950" y="2532063"/>
            <a:ext cx="3683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r" defTabSz="914400" eaLnBrk="1" hangingPunct="1"/>
            <a:r>
              <a:rPr lang="en-US" sz="1300" b="0">
                <a:solidFill>
                  <a:srgbClr val="FFFFFF"/>
                </a:solidFill>
                <a:ea typeface="ヒラギノ角ゴ Pro W3" charset="0"/>
                <a:cs typeface="ヒラギノ角ゴ Pro W3" charset="0"/>
              </a:rPr>
              <a:t>80</a:t>
            </a:r>
          </a:p>
        </p:txBody>
      </p:sp>
      <p:sp>
        <p:nvSpPr>
          <p:cNvPr id="17430" name="Text Box 45"/>
          <p:cNvSpPr txBox="1">
            <a:spLocks noChangeAspect="1" noChangeArrowheads="1"/>
          </p:cNvSpPr>
          <p:nvPr/>
        </p:nvSpPr>
        <p:spPr bwMode="auto">
          <a:xfrm rot="-5400000">
            <a:off x="590910" y="3523556"/>
            <a:ext cx="105973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defTabSz="914400" eaLnBrk="1" hangingPunct="1"/>
            <a:r>
              <a:rPr lang="en-US" sz="1400" dirty="0">
                <a:solidFill>
                  <a:srgbClr val="FFFFFF"/>
                </a:solidFill>
                <a:latin typeface="Calibri"/>
                <a:ea typeface="ヒラギノ角ゴ Pro W3" charset="0"/>
                <a:cs typeface="Calibri"/>
              </a:rPr>
              <a:t>Survival (%)</a:t>
            </a:r>
          </a:p>
        </p:txBody>
      </p:sp>
      <p:sp>
        <p:nvSpPr>
          <p:cNvPr id="17431" name="Line 46"/>
          <p:cNvSpPr>
            <a:spLocks noChangeAspect="1" noChangeShapeType="1"/>
          </p:cNvSpPr>
          <p:nvPr/>
        </p:nvSpPr>
        <p:spPr bwMode="auto">
          <a:xfrm>
            <a:off x="1766888" y="2046288"/>
            <a:ext cx="0" cy="3287712"/>
          </a:xfrm>
          <a:prstGeom prst="line">
            <a:avLst/>
          </a:prstGeom>
          <a:noFill/>
          <a:ln w="1905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7432" name="Group 36"/>
          <p:cNvGrpSpPr>
            <a:grpSpLocks/>
          </p:cNvGrpSpPr>
          <p:nvPr/>
        </p:nvGrpSpPr>
        <p:grpSpPr bwMode="auto">
          <a:xfrm>
            <a:off x="1781176" y="1762126"/>
            <a:ext cx="1420813" cy="215900"/>
            <a:chOff x="1122" y="1074"/>
            <a:chExt cx="895" cy="136"/>
          </a:xfrm>
        </p:grpSpPr>
        <p:sp>
          <p:nvSpPr>
            <p:cNvPr id="17440" name="Rectangle 37"/>
            <p:cNvSpPr>
              <a:spLocks noChangeArrowheads="1"/>
            </p:cNvSpPr>
            <p:nvPr/>
          </p:nvSpPr>
          <p:spPr bwMode="auto">
            <a:xfrm>
              <a:off x="1122" y="1110"/>
              <a:ext cx="78" cy="7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/>
              <a:endParaRPr lang="en-GB" b="0">
                <a:solidFill>
                  <a:srgbClr val="000000"/>
                </a:solidFill>
              </a:endParaRPr>
            </a:p>
          </p:txBody>
        </p:sp>
        <p:sp>
          <p:nvSpPr>
            <p:cNvPr id="17441" name="Text Box 9"/>
            <p:cNvSpPr txBox="1">
              <a:spLocks noChangeAspect="1" noChangeArrowheads="1"/>
            </p:cNvSpPr>
            <p:nvPr/>
          </p:nvSpPr>
          <p:spPr bwMode="auto">
            <a:xfrm>
              <a:off x="1227" y="1074"/>
              <a:ext cx="79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defTabSz="914400" eaLnBrk="1" hangingPunct="1"/>
              <a:r>
                <a:rPr lang="en-US" sz="1400" dirty="0">
                  <a:solidFill>
                    <a:srgbClr val="FFFFFF"/>
                  </a:solidFill>
                  <a:latin typeface="Calibri"/>
                  <a:ea typeface="ヒラギノ角ゴ Pro W3" charset="0"/>
                  <a:cs typeface="Calibri"/>
                </a:rPr>
                <a:t>Patients with IPF</a:t>
              </a:r>
            </a:p>
          </p:txBody>
        </p:sp>
      </p:grpSp>
      <p:grpSp>
        <p:nvGrpSpPr>
          <p:cNvPr id="17433" name="Group 42"/>
          <p:cNvGrpSpPr>
            <a:grpSpLocks/>
          </p:cNvGrpSpPr>
          <p:nvPr/>
        </p:nvGrpSpPr>
        <p:grpSpPr bwMode="auto">
          <a:xfrm>
            <a:off x="3681413" y="1762125"/>
            <a:ext cx="847725" cy="215900"/>
            <a:chOff x="1578" y="1110"/>
            <a:chExt cx="534" cy="136"/>
          </a:xfrm>
        </p:grpSpPr>
        <p:sp>
          <p:nvSpPr>
            <p:cNvPr id="17438" name="Rectangle 43"/>
            <p:cNvSpPr>
              <a:spLocks noChangeArrowheads="1"/>
            </p:cNvSpPr>
            <p:nvPr/>
          </p:nvSpPr>
          <p:spPr bwMode="auto">
            <a:xfrm>
              <a:off x="1578" y="1146"/>
              <a:ext cx="78" cy="7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/>
              <a:endParaRPr lang="en-GB" b="0">
                <a:solidFill>
                  <a:srgbClr val="000000"/>
                </a:solidFill>
              </a:endParaRPr>
            </a:p>
          </p:txBody>
        </p:sp>
        <p:sp>
          <p:nvSpPr>
            <p:cNvPr id="17439" name="Text Box 9"/>
            <p:cNvSpPr txBox="1">
              <a:spLocks noChangeAspect="1" noChangeArrowheads="1"/>
            </p:cNvSpPr>
            <p:nvPr/>
          </p:nvSpPr>
          <p:spPr bwMode="auto">
            <a:xfrm>
              <a:off x="1683" y="1110"/>
              <a:ext cx="429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defTabSz="914400" eaLnBrk="1" hangingPunct="1"/>
              <a:r>
                <a:rPr lang="en-US" sz="1400" dirty="0">
                  <a:solidFill>
                    <a:srgbClr val="FFFFFF"/>
                  </a:solidFill>
                  <a:latin typeface="Calibri"/>
                  <a:ea typeface="ヒラギノ角ゴ Pro W3" charset="0"/>
                  <a:cs typeface="Calibri"/>
                </a:rPr>
                <a:t>Expected</a:t>
              </a:r>
            </a:p>
          </p:txBody>
        </p:sp>
      </p:grpSp>
      <p:sp>
        <p:nvSpPr>
          <p:cNvPr id="17434" name="Line 47"/>
          <p:cNvSpPr>
            <a:spLocks noChangeShapeType="1"/>
          </p:cNvSpPr>
          <p:nvPr/>
        </p:nvSpPr>
        <p:spPr bwMode="auto">
          <a:xfrm>
            <a:off x="1781175" y="2133600"/>
            <a:ext cx="5400675" cy="9144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35" name="Freeform 48"/>
          <p:cNvSpPr>
            <a:spLocks/>
          </p:cNvSpPr>
          <p:nvPr/>
        </p:nvSpPr>
        <p:spPr bwMode="auto">
          <a:xfrm>
            <a:off x="1790700" y="2139950"/>
            <a:ext cx="5391150" cy="2559050"/>
          </a:xfrm>
          <a:custGeom>
            <a:avLst/>
            <a:gdLst>
              <a:gd name="T0" fmla="*/ 2147483647 w 3396"/>
              <a:gd name="T1" fmla="*/ 2147483647 h 1612"/>
              <a:gd name="T2" fmla="*/ 2147483647 w 3396"/>
              <a:gd name="T3" fmla="*/ 2147483647 h 1612"/>
              <a:gd name="T4" fmla="*/ 2147483647 w 3396"/>
              <a:gd name="T5" fmla="*/ 2147483647 h 1612"/>
              <a:gd name="T6" fmla="*/ 2147483647 w 3396"/>
              <a:gd name="T7" fmla="*/ 2147483647 h 1612"/>
              <a:gd name="T8" fmla="*/ 2147483647 w 3396"/>
              <a:gd name="T9" fmla="*/ 2147483647 h 1612"/>
              <a:gd name="T10" fmla="*/ 2147483647 w 3396"/>
              <a:gd name="T11" fmla="*/ 2147483647 h 1612"/>
              <a:gd name="T12" fmla="*/ 2147483647 w 3396"/>
              <a:gd name="T13" fmla="*/ 2147483647 h 1612"/>
              <a:gd name="T14" fmla="*/ 2147483647 w 3396"/>
              <a:gd name="T15" fmla="*/ 2147483647 h 1612"/>
              <a:gd name="T16" fmla="*/ 2147483647 w 3396"/>
              <a:gd name="T17" fmla="*/ 2147483647 h 1612"/>
              <a:gd name="T18" fmla="*/ 2147483647 w 3396"/>
              <a:gd name="T19" fmla="*/ 2147483647 h 1612"/>
              <a:gd name="T20" fmla="*/ 2147483647 w 3396"/>
              <a:gd name="T21" fmla="*/ 2147483647 h 1612"/>
              <a:gd name="T22" fmla="*/ 2147483647 w 3396"/>
              <a:gd name="T23" fmla="*/ 2147483647 h 1612"/>
              <a:gd name="T24" fmla="*/ 2147483647 w 3396"/>
              <a:gd name="T25" fmla="*/ 2147483647 h 1612"/>
              <a:gd name="T26" fmla="*/ 2147483647 w 3396"/>
              <a:gd name="T27" fmla="*/ 2147483647 h 1612"/>
              <a:gd name="T28" fmla="*/ 2147483647 w 3396"/>
              <a:gd name="T29" fmla="*/ 2147483647 h 1612"/>
              <a:gd name="T30" fmla="*/ 2147483647 w 3396"/>
              <a:gd name="T31" fmla="*/ 2147483647 h 1612"/>
              <a:gd name="T32" fmla="*/ 2147483647 w 3396"/>
              <a:gd name="T33" fmla="*/ 2147483647 h 1612"/>
              <a:gd name="T34" fmla="*/ 2147483647 w 3396"/>
              <a:gd name="T35" fmla="*/ 2147483647 h 1612"/>
              <a:gd name="T36" fmla="*/ 2147483647 w 3396"/>
              <a:gd name="T37" fmla="*/ 2147483647 h 1612"/>
              <a:gd name="T38" fmla="*/ 2147483647 w 3396"/>
              <a:gd name="T39" fmla="*/ 2147483647 h 1612"/>
              <a:gd name="T40" fmla="*/ 2147483647 w 3396"/>
              <a:gd name="T41" fmla="*/ 2147483647 h 1612"/>
              <a:gd name="T42" fmla="*/ 2147483647 w 3396"/>
              <a:gd name="T43" fmla="*/ 2147483647 h 1612"/>
              <a:gd name="T44" fmla="*/ 2147483647 w 3396"/>
              <a:gd name="T45" fmla="*/ 2147483647 h 1612"/>
              <a:gd name="T46" fmla="*/ 2147483647 w 3396"/>
              <a:gd name="T47" fmla="*/ 2147483647 h 1612"/>
              <a:gd name="T48" fmla="*/ 2147483647 w 3396"/>
              <a:gd name="T49" fmla="*/ 2147483647 h 1612"/>
              <a:gd name="T50" fmla="*/ 2147483647 w 3396"/>
              <a:gd name="T51" fmla="*/ 2147483647 h 1612"/>
              <a:gd name="T52" fmla="*/ 2147483647 w 3396"/>
              <a:gd name="T53" fmla="*/ 2147483647 h 1612"/>
              <a:gd name="T54" fmla="*/ 2147483647 w 3396"/>
              <a:gd name="T55" fmla="*/ 2147483647 h 1612"/>
              <a:gd name="T56" fmla="*/ 2147483647 w 3396"/>
              <a:gd name="T57" fmla="*/ 2147483647 h 1612"/>
              <a:gd name="T58" fmla="*/ 2147483647 w 3396"/>
              <a:gd name="T59" fmla="*/ 2147483647 h 1612"/>
              <a:gd name="T60" fmla="*/ 2147483647 w 3396"/>
              <a:gd name="T61" fmla="*/ 2147483647 h 1612"/>
              <a:gd name="T62" fmla="*/ 2147483647 w 3396"/>
              <a:gd name="T63" fmla="*/ 2147483647 h 1612"/>
              <a:gd name="T64" fmla="*/ 2147483647 w 3396"/>
              <a:gd name="T65" fmla="*/ 2147483647 h 1612"/>
              <a:gd name="T66" fmla="*/ 2147483647 w 3396"/>
              <a:gd name="T67" fmla="*/ 2147483647 h 1612"/>
              <a:gd name="T68" fmla="*/ 2147483647 w 3396"/>
              <a:gd name="T69" fmla="*/ 2147483647 h 1612"/>
              <a:gd name="T70" fmla="*/ 2147483647 w 3396"/>
              <a:gd name="T71" fmla="*/ 2147483647 h 1612"/>
              <a:gd name="T72" fmla="*/ 2147483647 w 3396"/>
              <a:gd name="T73" fmla="*/ 2147483647 h 1612"/>
              <a:gd name="T74" fmla="*/ 2147483647 w 3396"/>
              <a:gd name="T75" fmla="*/ 2147483647 h 1612"/>
              <a:gd name="T76" fmla="*/ 2147483647 w 3396"/>
              <a:gd name="T77" fmla="*/ 2147483647 h 1612"/>
              <a:gd name="T78" fmla="*/ 2147483647 w 3396"/>
              <a:gd name="T79" fmla="*/ 2147483647 h 1612"/>
              <a:gd name="T80" fmla="*/ 2147483647 w 3396"/>
              <a:gd name="T81" fmla="*/ 2147483647 h 1612"/>
              <a:gd name="T82" fmla="*/ 2147483647 w 3396"/>
              <a:gd name="T83" fmla="*/ 2147483647 h 1612"/>
              <a:gd name="T84" fmla="*/ 2147483647 w 3396"/>
              <a:gd name="T85" fmla="*/ 2147483647 h 1612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3396"/>
              <a:gd name="T130" fmla="*/ 0 h 1612"/>
              <a:gd name="T131" fmla="*/ 3396 w 3396"/>
              <a:gd name="T132" fmla="*/ 1612 h 1612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3396" h="1612">
                <a:moveTo>
                  <a:pt x="0" y="0"/>
                </a:moveTo>
                <a:lnTo>
                  <a:pt x="3" y="32"/>
                </a:lnTo>
                <a:lnTo>
                  <a:pt x="17" y="34"/>
                </a:lnTo>
                <a:lnTo>
                  <a:pt x="17" y="61"/>
                </a:lnTo>
                <a:lnTo>
                  <a:pt x="17" y="83"/>
                </a:lnTo>
                <a:lnTo>
                  <a:pt x="12" y="104"/>
                </a:lnTo>
                <a:lnTo>
                  <a:pt x="18" y="128"/>
                </a:lnTo>
                <a:lnTo>
                  <a:pt x="14" y="146"/>
                </a:lnTo>
                <a:lnTo>
                  <a:pt x="9" y="167"/>
                </a:lnTo>
                <a:lnTo>
                  <a:pt x="18" y="182"/>
                </a:lnTo>
                <a:lnTo>
                  <a:pt x="17" y="191"/>
                </a:lnTo>
                <a:lnTo>
                  <a:pt x="12" y="205"/>
                </a:lnTo>
                <a:lnTo>
                  <a:pt x="14" y="218"/>
                </a:lnTo>
                <a:lnTo>
                  <a:pt x="23" y="230"/>
                </a:lnTo>
                <a:lnTo>
                  <a:pt x="24" y="242"/>
                </a:lnTo>
                <a:lnTo>
                  <a:pt x="35" y="242"/>
                </a:lnTo>
                <a:lnTo>
                  <a:pt x="35" y="262"/>
                </a:lnTo>
                <a:lnTo>
                  <a:pt x="48" y="265"/>
                </a:lnTo>
                <a:lnTo>
                  <a:pt x="50" y="286"/>
                </a:lnTo>
                <a:lnTo>
                  <a:pt x="84" y="287"/>
                </a:lnTo>
                <a:lnTo>
                  <a:pt x="84" y="326"/>
                </a:lnTo>
                <a:lnTo>
                  <a:pt x="102" y="328"/>
                </a:lnTo>
                <a:lnTo>
                  <a:pt x="102" y="338"/>
                </a:lnTo>
                <a:lnTo>
                  <a:pt x="113" y="340"/>
                </a:lnTo>
                <a:lnTo>
                  <a:pt x="113" y="376"/>
                </a:lnTo>
                <a:lnTo>
                  <a:pt x="122" y="374"/>
                </a:lnTo>
                <a:lnTo>
                  <a:pt x="120" y="401"/>
                </a:lnTo>
                <a:lnTo>
                  <a:pt x="140" y="401"/>
                </a:lnTo>
                <a:lnTo>
                  <a:pt x="140" y="449"/>
                </a:lnTo>
                <a:lnTo>
                  <a:pt x="156" y="448"/>
                </a:lnTo>
                <a:lnTo>
                  <a:pt x="158" y="466"/>
                </a:lnTo>
                <a:lnTo>
                  <a:pt x="200" y="466"/>
                </a:lnTo>
                <a:lnTo>
                  <a:pt x="200" y="481"/>
                </a:lnTo>
                <a:lnTo>
                  <a:pt x="245" y="481"/>
                </a:lnTo>
                <a:lnTo>
                  <a:pt x="246" y="505"/>
                </a:lnTo>
                <a:lnTo>
                  <a:pt x="261" y="506"/>
                </a:lnTo>
                <a:lnTo>
                  <a:pt x="261" y="521"/>
                </a:lnTo>
                <a:lnTo>
                  <a:pt x="273" y="523"/>
                </a:lnTo>
                <a:lnTo>
                  <a:pt x="275" y="550"/>
                </a:lnTo>
                <a:lnTo>
                  <a:pt x="287" y="550"/>
                </a:lnTo>
                <a:lnTo>
                  <a:pt x="288" y="568"/>
                </a:lnTo>
                <a:lnTo>
                  <a:pt x="296" y="568"/>
                </a:lnTo>
                <a:lnTo>
                  <a:pt x="296" y="584"/>
                </a:lnTo>
                <a:lnTo>
                  <a:pt x="321" y="589"/>
                </a:lnTo>
                <a:lnTo>
                  <a:pt x="323" y="604"/>
                </a:lnTo>
                <a:lnTo>
                  <a:pt x="330" y="602"/>
                </a:lnTo>
                <a:lnTo>
                  <a:pt x="332" y="622"/>
                </a:lnTo>
                <a:lnTo>
                  <a:pt x="342" y="623"/>
                </a:lnTo>
                <a:lnTo>
                  <a:pt x="344" y="652"/>
                </a:lnTo>
                <a:lnTo>
                  <a:pt x="362" y="653"/>
                </a:lnTo>
                <a:lnTo>
                  <a:pt x="363" y="662"/>
                </a:lnTo>
                <a:lnTo>
                  <a:pt x="440" y="662"/>
                </a:lnTo>
                <a:lnTo>
                  <a:pt x="440" y="691"/>
                </a:lnTo>
                <a:lnTo>
                  <a:pt x="455" y="692"/>
                </a:lnTo>
                <a:lnTo>
                  <a:pt x="459" y="730"/>
                </a:lnTo>
                <a:lnTo>
                  <a:pt x="556" y="728"/>
                </a:lnTo>
                <a:lnTo>
                  <a:pt x="558" y="796"/>
                </a:lnTo>
                <a:lnTo>
                  <a:pt x="578" y="794"/>
                </a:lnTo>
                <a:lnTo>
                  <a:pt x="579" y="812"/>
                </a:lnTo>
                <a:lnTo>
                  <a:pt x="596" y="814"/>
                </a:lnTo>
                <a:lnTo>
                  <a:pt x="596" y="841"/>
                </a:lnTo>
                <a:lnTo>
                  <a:pt x="632" y="842"/>
                </a:lnTo>
                <a:lnTo>
                  <a:pt x="632" y="859"/>
                </a:lnTo>
                <a:lnTo>
                  <a:pt x="648" y="860"/>
                </a:lnTo>
                <a:lnTo>
                  <a:pt x="650" y="875"/>
                </a:lnTo>
                <a:lnTo>
                  <a:pt x="672" y="878"/>
                </a:lnTo>
                <a:lnTo>
                  <a:pt x="672" y="892"/>
                </a:lnTo>
                <a:lnTo>
                  <a:pt x="683" y="893"/>
                </a:lnTo>
                <a:lnTo>
                  <a:pt x="683" y="907"/>
                </a:lnTo>
                <a:lnTo>
                  <a:pt x="687" y="910"/>
                </a:lnTo>
                <a:lnTo>
                  <a:pt x="689" y="923"/>
                </a:lnTo>
                <a:lnTo>
                  <a:pt x="692" y="944"/>
                </a:lnTo>
                <a:lnTo>
                  <a:pt x="705" y="944"/>
                </a:lnTo>
                <a:lnTo>
                  <a:pt x="705" y="967"/>
                </a:lnTo>
                <a:lnTo>
                  <a:pt x="723" y="965"/>
                </a:lnTo>
                <a:lnTo>
                  <a:pt x="729" y="985"/>
                </a:lnTo>
                <a:lnTo>
                  <a:pt x="740" y="989"/>
                </a:lnTo>
                <a:lnTo>
                  <a:pt x="740" y="1009"/>
                </a:lnTo>
                <a:lnTo>
                  <a:pt x="749" y="1010"/>
                </a:lnTo>
                <a:lnTo>
                  <a:pt x="749" y="1031"/>
                </a:lnTo>
                <a:lnTo>
                  <a:pt x="758" y="1030"/>
                </a:lnTo>
                <a:lnTo>
                  <a:pt x="761" y="1049"/>
                </a:lnTo>
                <a:lnTo>
                  <a:pt x="809" y="1049"/>
                </a:lnTo>
                <a:lnTo>
                  <a:pt x="810" y="1069"/>
                </a:lnTo>
                <a:lnTo>
                  <a:pt x="821" y="1072"/>
                </a:lnTo>
                <a:lnTo>
                  <a:pt x="821" y="1088"/>
                </a:lnTo>
                <a:lnTo>
                  <a:pt x="869" y="1088"/>
                </a:lnTo>
                <a:lnTo>
                  <a:pt x="872" y="1111"/>
                </a:lnTo>
                <a:lnTo>
                  <a:pt x="911" y="1109"/>
                </a:lnTo>
                <a:lnTo>
                  <a:pt x="914" y="1156"/>
                </a:lnTo>
                <a:lnTo>
                  <a:pt x="954" y="1159"/>
                </a:lnTo>
                <a:lnTo>
                  <a:pt x="962" y="1177"/>
                </a:lnTo>
                <a:lnTo>
                  <a:pt x="980" y="1177"/>
                </a:lnTo>
                <a:lnTo>
                  <a:pt x="981" y="1201"/>
                </a:lnTo>
                <a:lnTo>
                  <a:pt x="1013" y="1196"/>
                </a:lnTo>
                <a:lnTo>
                  <a:pt x="1014" y="1220"/>
                </a:lnTo>
                <a:lnTo>
                  <a:pt x="1031" y="1223"/>
                </a:lnTo>
                <a:lnTo>
                  <a:pt x="1032" y="1240"/>
                </a:lnTo>
                <a:lnTo>
                  <a:pt x="1109" y="1240"/>
                </a:lnTo>
                <a:lnTo>
                  <a:pt x="1113" y="1262"/>
                </a:lnTo>
                <a:lnTo>
                  <a:pt x="1199" y="1262"/>
                </a:lnTo>
                <a:lnTo>
                  <a:pt x="1200" y="1283"/>
                </a:lnTo>
                <a:lnTo>
                  <a:pt x="1208" y="1286"/>
                </a:lnTo>
                <a:lnTo>
                  <a:pt x="1208" y="1303"/>
                </a:lnTo>
                <a:lnTo>
                  <a:pt x="1265" y="1301"/>
                </a:lnTo>
                <a:lnTo>
                  <a:pt x="1265" y="1324"/>
                </a:lnTo>
                <a:lnTo>
                  <a:pt x="1394" y="1324"/>
                </a:lnTo>
                <a:lnTo>
                  <a:pt x="1395" y="1351"/>
                </a:lnTo>
                <a:lnTo>
                  <a:pt x="1494" y="1351"/>
                </a:lnTo>
                <a:lnTo>
                  <a:pt x="1494" y="1372"/>
                </a:lnTo>
                <a:lnTo>
                  <a:pt x="1535" y="1372"/>
                </a:lnTo>
                <a:lnTo>
                  <a:pt x="1538" y="1391"/>
                </a:lnTo>
                <a:lnTo>
                  <a:pt x="1679" y="1391"/>
                </a:lnTo>
                <a:lnTo>
                  <a:pt x="1682" y="1409"/>
                </a:lnTo>
                <a:lnTo>
                  <a:pt x="1719" y="1409"/>
                </a:lnTo>
                <a:lnTo>
                  <a:pt x="1719" y="1429"/>
                </a:lnTo>
                <a:lnTo>
                  <a:pt x="1761" y="1427"/>
                </a:lnTo>
                <a:lnTo>
                  <a:pt x="1767" y="1453"/>
                </a:lnTo>
                <a:lnTo>
                  <a:pt x="2018" y="1453"/>
                </a:lnTo>
                <a:lnTo>
                  <a:pt x="2024" y="1481"/>
                </a:lnTo>
                <a:lnTo>
                  <a:pt x="2376" y="1483"/>
                </a:lnTo>
                <a:lnTo>
                  <a:pt x="2378" y="1513"/>
                </a:lnTo>
                <a:lnTo>
                  <a:pt x="2607" y="1513"/>
                </a:lnTo>
                <a:lnTo>
                  <a:pt x="2606" y="1547"/>
                </a:lnTo>
                <a:lnTo>
                  <a:pt x="2696" y="1547"/>
                </a:lnTo>
                <a:lnTo>
                  <a:pt x="2696" y="1577"/>
                </a:lnTo>
                <a:lnTo>
                  <a:pt x="2826" y="1579"/>
                </a:lnTo>
                <a:lnTo>
                  <a:pt x="2828" y="1612"/>
                </a:lnTo>
                <a:lnTo>
                  <a:pt x="3396" y="1612"/>
                </a:lnTo>
              </a:path>
            </a:pathLst>
          </a:cu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855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500"/>
                                        <p:tgtEl>
                                          <p:spTgt spid="17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3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stomShape 1"/>
          <p:cNvSpPr/>
          <p:nvPr/>
        </p:nvSpPr>
        <p:spPr>
          <a:xfrm>
            <a:off x="2513880" y="404640"/>
            <a:ext cx="4116240" cy="7016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rIns="117000" anchor="ctr"/>
          <a:lstStyle/>
          <a:p>
            <a:pPr marL="40320" algn="ctr">
              <a:lnSpc>
                <a:spcPct val="100000"/>
              </a:lnSpc>
            </a:pPr>
            <a:r>
              <a:rPr lang="it-IT" sz="3600" strike="noStrike" spc="-1" dirty="0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Calibri Bold"/>
                <a:ea typeface="Calibri Bold"/>
              </a:rPr>
              <a:t>“Mister IPF”</a:t>
            </a:r>
            <a:endParaRPr lang="it-IT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" name="CustomShape 2"/>
          <p:cNvSpPr/>
          <p:nvPr/>
        </p:nvSpPr>
        <p:spPr>
          <a:xfrm>
            <a:off x="395536" y="1340768"/>
            <a:ext cx="4876560" cy="4846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marL="343080" indent="-34272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lang="it-IT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65 </a:t>
            </a:r>
            <a:r>
              <a:rPr lang="it-IT" sz="24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year</a:t>
            </a:r>
            <a:r>
              <a:rPr lang="it-IT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 </a:t>
            </a:r>
            <a:r>
              <a:rPr lang="it-IT" sz="24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old</a:t>
            </a:r>
            <a:r>
              <a:rPr lang="it-IT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 man</a:t>
            </a:r>
            <a:endParaRPr lang="it-IT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lang="it-IT" sz="24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Former</a:t>
            </a:r>
            <a:r>
              <a:rPr lang="it-IT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 </a:t>
            </a:r>
            <a:r>
              <a:rPr lang="it-IT" sz="24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smoker</a:t>
            </a:r>
            <a:endParaRPr lang="it-IT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lang="it-IT" sz="24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Dyspnea</a:t>
            </a:r>
            <a:r>
              <a:rPr lang="it-IT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 on </a:t>
            </a:r>
            <a:r>
              <a:rPr lang="it-IT" sz="24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exertion</a:t>
            </a:r>
            <a:endParaRPr lang="it-IT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lang="it-IT" sz="24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Chronic</a:t>
            </a:r>
            <a:r>
              <a:rPr lang="it-IT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 dry </a:t>
            </a:r>
            <a:r>
              <a:rPr lang="it-IT" sz="24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cough</a:t>
            </a:r>
            <a:endParaRPr lang="it-IT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lang="it-IT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93% room air </a:t>
            </a:r>
            <a:r>
              <a:rPr lang="it-IT" sz="24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saturation</a:t>
            </a:r>
            <a:endParaRPr lang="it-IT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lang="it-IT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BMI = 33</a:t>
            </a:r>
            <a:endParaRPr lang="it-IT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lang="it-IT" sz="24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Bibasilar</a:t>
            </a:r>
            <a:r>
              <a:rPr lang="it-IT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 “velcro-</a:t>
            </a:r>
            <a:r>
              <a:rPr lang="it-IT" sz="24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type</a:t>
            </a:r>
            <a:r>
              <a:rPr lang="it-IT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” </a:t>
            </a:r>
            <a:r>
              <a:rPr lang="it-IT" sz="24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crackles</a:t>
            </a:r>
            <a:endParaRPr lang="it-IT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lang="it-IT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CXR: </a:t>
            </a:r>
            <a:r>
              <a:rPr lang="it-IT" sz="24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nonspecific</a:t>
            </a:r>
            <a:r>
              <a:rPr lang="it-IT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/</a:t>
            </a:r>
            <a:r>
              <a:rPr lang="it-IT" sz="24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normal</a:t>
            </a:r>
            <a:endParaRPr lang="it-IT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lang="it-IT" sz="24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PFTs</a:t>
            </a:r>
            <a:r>
              <a:rPr lang="it-IT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: Mixed </a:t>
            </a:r>
            <a:r>
              <a:rPr lang="it-IT" sz="24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restriction</a:t>
            </a:r>
            <a:r>
              <a:rPr lang="it-IT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/</a:t>
            </a:r>
            <a:r>
              <a:rPr lang="it-IT" sz="24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obstruction</a:t>
            </a:r>
            <a:r>
              <a:rPr lang="it-IT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 with a </a:t>
            </a:r>
            <a:r>
              <a:rPr lang="it-IT" sz="24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low</a:t>
            </a:r>
            <a:r>
              <a:rPr lang="it-IT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 DLCO</a:t>
            </a:r>
            <a:endParaRPr lang="it-IT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lang="it-IT" sz="24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Often</a:t>
            </a:r>
            <a:r>
              <a:rPr lang="it-IT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 </a:t>
            </a:r>
            <a:r>
              <a:rPr lang="it-IT" sz="24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previously</a:t>
            </a:r>
            <a:r>
              <a:rPr lang="it-IT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 </a:t>
            </a:r>
            <a:r>
              <a:rPr lang="it-IT" sz="24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diagnosed</a:t>
            </a:r>
            <a:r>
              <a:rPr lang="it-IT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 with a </a:t>
            </a:r>
            <a:r>
              <a:rPr lang="it-IT" sz="24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different</a:t>
            </a:r>
            <a:r>
              <a:rPr lang="it-IT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 </a:t>
            </a:r>
            <a:r>
              <a:rPr lang="it-IT" sz="24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lung</a:t>
            </a:r>
            <a:r>
              <a:rPr lang="it-IT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 </a:t>
            </a:r>
            <a:r>
              <a:rPr lang="it-IT" sz="24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disease</a:t>
            </a:r>
            <a:endParaRPr lang="it-IT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/>
          <a:stretch/>
        </p:blipFill>
        <p:spPr>
          <a:xfrm>
            <a:off x="5820840" y="1340640"/>
            <a:ext cx="2850840" cy="4800240"/>
          </a:xfrm>
          <a:prstGeom prst="rect">
            <a:avLst/>
          </a:prstGeom>
          <a:ln>
            <a:noFill/>
          </a:ln>
        </p:spPr>
      </p:pic>
      <p:sp>
        <p:nvSpPr>
          <p:cNvPr id="9" name="Text Box 4">
            <a:extLst>
              <a:ext uri="{FF2B5EF4-FFF2-40B4-BE49-F238E27FC236}">
                <a16:creationId xmlns:a16="http://schemas.microsoft.com/office/drawing/2014/main" id="{F3E050E7-AFBF-0F46-8398-ECB0BCB290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576" y="6309320"/>
            <a:ext cx="265188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defTabSz="914400"/>
            <a:r>
              <a:rPr lang="en-US" sz="1200" b="0" dirty="0">
                <a:latin typeface="Calibri" charset="0"/>
              </a:rPr>
              <a:t>Slide courtesy of Hal Collard (modified)</a:t>
            </a:r>
          </a:p>
        </p:txBody>
      </p:sp>
    </p:spTree>
    <p:extLst>
      <p:ext uri="{BB962C8B-B14F-4D97-AF65-F5344CB8AC3E}">
        <p14:creationId xmlns:p14="http://schemas.microsoft.com/office/powerpoint/2010/main" val="787155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12968" cy="733917"/>
          </a:xfrm>
        </p:spPr>
        <p:txBody>
          <a:bodyPr/>
          <a:lstStyle/>
          <a:p>
            <a:r>
              <a:rPr lang="en-US" altLang="en-US" sz="3200" dirty="0">
                <a:solidFill>
                  <a:srgbClr val="FFFF00"/>
                </a:solidFill>
                <a:latin typeface="+mn-lt"/>
              </a:rPr>
              <a:t>Risk factors and possible etiologies for IPF </a:t>
            </a:r>
          </a:p>
        </p:txBody>
      </p:sp>
      <p:pic>
        <p:nvPicPr>
          <p:cNvPr id="50179" name="Picture 4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412" y="2332856"/>
            <a:ext cx="2244725" cy="29940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cxnSp>
        <p:nvCxnSpPr>
          <p:cNvPr id="50180" name="Straight Arrow Connector 9"/>
          <p:cNvCxnSpPr>
            <a:cxnSpLocks noChangeShapeType="1"/>
          </p:cNvCxnSpPr>
          <p:nvPr/>
        </p:nvCxnSpPr>
        <p:spPr bwMode="auto">
          <a:xfrm>
            <a:off x="3096963" y="3140968"/>
            <a:ext cx="1143001" cy="563488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50181" name="Straight Arrow Connector 10"/>
          <p:cNvCxnSpPr>
            <a:cxnSpLocks noChangeShapeType="1"/>
          </p:cNvCxnSpPr>
          <p:nvPr/>
        </p:nvCxnSpPr>
        <p:spPr bwMode="auto">
          <a:xfrm flipV="1">
            <a:off x="3096963" y="4085456"/>
            <a:ext cx="1066801" cy="15240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3" name="TextBox 8"/>
          <p:cNvSpPr txBox="1">
            <a:spLocks noChangeArrowheads="1"/>
          </p:cNvSpPr>
          <p:nvPr/>
        </p:nvSpPr>
        <p:spPr bwMode="auto">
          <a:xfrm>
            <a:off x="395536" y="1945506"/>
            <a:ext cx="2701428" cy="448056"/>
          </a:xfrm>
          <a:prstGeom prst="round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txBody>
          <a:bodyPr lIns="0" tIns="0" rIns="0" bIns="0" anchor="ctr" anchorCtr="0"/>
          <a:lstStyle>
            <a:lvl1pPr eaLnBrk="0" hangingPunct="0">
              <a:spcBef>
                <a:spcPts val="900"/>
              </a:spcBef>
              <a:buClr>
                <a:schemeClr val="tx2"/>
              </a:buClr>
              <a:buFont typeface="Times New Roman" pitchFamily="18" charset="0"/>
              <a:buChar char="■"/>
              <a:defRPr sz="2000">
                <a:solidFill>
                  <a:srgbClr val="061522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ts val="900"/>
              </a:spcBef>
              <a:buClr>
                <a:schemeClr val="tx2"/>
              </a:buClr>
              <a:buSzPct val="110000"/>
              <a:buChar char="•"/>
              <a:defRPr>
                <a:solidFill>
                  <a:srgbClr val="061522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ts val="900"/>
              </a:spcBef>
              <a:buClr>
                <a:schemeClr val="tx2"/>
              </a:buClr>
              <a:buFont typeface="Arial" pitchFamily="34" charset="0"/>
              <a:buChar char="–"/>
              <a:defRPr sz="1600">
                <a:solidFill>
                  <a:srgbClr val="061522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ts val="900"/>
              </a:spcBef>
              <a:buClr>
                <a:schemeClr val="tx2"/>
              </a:buClr>
              <a:buFont typeface="Lucida Grande" charset="0"/>
              <a:buChar char="&gt;"/>
              <a:defRPr sz="1200">
                <a:solidFill>
                  <a:srgbClr val="061522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Aft>
                <a:spcPts val="600"/>
              </a:spcAft>
              <a:buFont typeface="Lucida Grande" charset="0"/>
              <a:buChar char="&gt;"/>
              <a:defRPr sz="1200">
                <a:solidFill>
                  <a:srgbClr val="061522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ts val="600"/>
              </a:spcAft>
              <a:buFont typeface="Lucida Grande" charset="0"/>
              <a:buChar char="&gt;"/>
              <a:defRPr sz="1200">
                <a:solidFill>
                  <a:srgbClr val="061522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ts val="600"/>
              </a:spcAft>
              <a:buFont typeface="Lucida Grande" charset="0"/>
              <a:buChar char="&gt;"/>
              <a:defRPr sz="1200">
                <a:solidFill>
                  <a:srgbClr val="061522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ts val="600"/>
              </a:spcAft>
              <a:buFont typeface="Lucida Grande" charset="0"/>
              <a:buChar char="&gt;"/>
              <a:defRPr sz="1200">
                <a:solidFill>
                  <a:srgbClr val="061522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ts val="600"/>
              </a:spcAft>
              <a:buFont typeface="Lucida Grande" charset="0"/>
              <a:buChar char="&gt;"/>
              <a:defRPr sz="1200">
                <a:solidFill>
                  <a:srgbClr val="06152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b="1" dirty="0">
                <a:solidFill>
                  <a:schemeClr val="bg1"/>
                </a:solidFill>
                <a:latin typeface="+mn-lt"/>
                <a:cs typeface="Arial" pitchFamily="34" charset="0"/>
              </a:rPr>
              <a:t>Environmental factors</a:t>
            </a:r>
          </a:p>
        </p:txBody>
      </p:sp>
      <p:sp>
        <p:nvSpPr>
          <p:cNvPr id="15" name="TextBox 8"/>
          <p:cNvSpPr txBox="1">
            <a:spLocks noChangeArrowheads="1"/>
          </p:cNvSpPr>
          <p:nvPr/>
        </p:nvSpPr>
        <p:spPr bwMode="auto">
          <a:xfrm>
            <a:off x="395536" y="2451315"/>
            <a:ext cx="2701428" cy="3137925"/>
          </a:xfrm>
          <a:prstGeom prst="roundRect">
            <a:avLst>
              <a:gd name="adj" fmla="val 2765"/>
            </a:avLst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lIns="91440" tIns="0" rIns="91440" bIns="91440" anchor="t" anchorCtr="0"/>
          <a:lstStyle>
            <a:lvl1pPr eaLnBrk="0" hangingPunct="0">
              <a:spcBef>
                <a:spcPts val="900"/>
              </a:spcBef>
              <a:buClr>
                <a:schemeClr val="tx2"/>
              </a:buClr>
              <a:buFont typeface="Times New Roman" pitchFamily="18" charset="0"/>
              <a:buChar char="■"/>
              <a:defRPr sz="2000">
                <a:solidFill>
                  <a:srgbClr val="061522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ts val="900"/>
              </a:spcBef>
              <a:buClr>
                <a:schemeClr val="tx2"/>
              </a:buClr>
              <a:buSzPct val="110000"/>
              <a:buChar char="•"/>
              <a:defRPr>
                <a:solidFill>
                  <a:srgbClr val="061522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ts val="900"/>
              </a:spcBef>
              <a:buClr>
                <a:schemeClr val="tx2"/>
              </a:buClr>
              <a:buFont typeface="Arial" pitchFamily="34" charset="0"/>
              <a:buChar char="–"/>
              <a:defRPr sz="1600">
                <a:solidFill>
                  <a:srgbClr val="061522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ts val="900"/>
              </a:spcBef>
              <a:buClr>
                <a:schemeClr val="tx2"/>
              </a:buClr>
              <a:buFont typeface="Lucida Grande" charset="0"/>
              <a:buChar char="&gt;"/>
              <a:defRPr sz="1200">
                <a:solidFill>
                  <a:srgbClr val="061522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Aft>
                <a:spcPts val="600"/>
              </a:spcAft>
              <a:buFont typeface="Lucida Grande" charset="0"/>
              <a:buChar char="&gt;"/>
              <a:defRPr sz="1200">
                <a:solidFill>
                  <a:srgbClr val="061522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ts val="600"/>
              </a:spcAft>
              <a:buFont typeface="Lucida Grande" charset="0"/>
              <a:buChar char="&gt;"/>
              <a:defRPr sz="1200">
                <a:solidFill>
                  <a:srgbClr val="061522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ts val="600"/>
              </a:spcAft>
              <a:buFont typeface="Lucida Grande" charset="0"/>
              <a:buChar char="&gt;"/>
              <a:defRPr sz="1200">
                <a:solidFill>
                  <a:srgbClr val="061522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ts val="600"/>
              </a:spcAft>
              <a:buFont typeface="Lucida Grande" charset="0"/>
              <a:buChar char="&gt;"/>
              <a:defRPr sz="1200">
                <a:solidFill>
                  <a:srgbClr val="061522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ts val="600"/>
              </a:spcAft>
              <a:buFont typeface="Lucida Grande" charset="0"/>
              <a:buChar char="&gt;"/>
              <a:defRPr sz="1200">
                <a:solidFill>
                  <a:srgbClr val="06152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ts val="0"/>
              </a:spcBef>
              <a:buClrTx/>
              <a:buFontTx/>
              <a:buNone/>
            </a:pPr>
            <a:endParaRPr lang="en-US" altLang="en-US" sz="300" b="1" dirty="0">
              <a:solidFill>
                <a:schemeClr val="tx1"/>
              </a:solidFill>
              <a:latin typeface="Imago Book"/>
              <a:cs typeface="Arial" pitchFamily="34" charset="0"/>
            </a:endParaRPr>
          </a:p>
          <a:p>
            <a:pPr algn="ctr" eaLnBrk="1" hangingPunct="1">
              <a:lnSpc>
                <a:spcPct val="95000"/>
              </a:lnSpc>
              <a:spcBef>
                <a:spcPts val="0"/>
              </a:spcBef>
              <a:buClrTx/>
              <a:buFontTx/>
              <a:buNone/>
            </a:pPr>
            <a:r>
              <a:rPr lang="en-US" altLang="en-US" sz="1200" b="1" dirty="0">
                <a:solidFill>
                  <a:srgbClr val="FF0000"/>
                </a:solidFill>
                <a:latin typeface="+mn-lt"/>
                <a:cs typeface="Arial" pitchFamily="34" charset="0"/>
              </a:rPr>
              <a:t>Cigarette smoking </a:t>
            </a:r>
          </a:p>
          <a:p>
            <a:pPr indent="266700" eaLnBrk="1" hangingPunct="1">
              <a:lnSpc>
                <a:spcPct val="9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endParaRPr lang="en-US" altLang="en-US" sz="1200" dirty="0">
              <a:solidFill>
                <a:schemeClr val="tx1"/>
              </a:solidFill>
              <a:latin typeface="+mn-lt"/>
              <a:cs typeface="Arial" pitchFamily="34" charset="0"/>
            </a:endParaRPr>
          </a:p>
          <a:p>
            <a:pPr indent="266700" eaLnBrk="1" hangingPunct="1">
              <a:lnSpc>
                <a:spcPct val="9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en-US" altLang="en-US" sz="1200" dirty="0">
                <a:solidFill>
                  <a:schemeClr val="tx1"/>
                </a:solidFill>
                <a:latin typeface="+mn-lt"/>
                <a:cs typeface="Arial" pitchFamily="34" charset="0"/>
              </a:rPr>
              <a:t>Strongly </a:t>
            </a:r>
          </a:p>
          <a:p>
            <a:pPr indent="266700" eaLnBrk="1" hangingPunct="1">
              <a:lnSpc>
                <a:spcPct val="95000"/>
              </a:lnSpc>
              <a:spcBef>
                <a:spcPts val="0"/>
              </a:spcBef>
              <a:buClrTx/>
              <a:buNone/>
            </a:pPr>
            <a:r>
              <a:rPr lang="en-US" altLang="en-US" sz="1200" dirty="0">
                <a:solidFill>
                  <a:schemeClr val="tx1"/>
                </a:solidFill>
                <a:latin typeface="+mn-lt"/>
                <a:cs typeface="Arial" pitchFamily="34" charset="0"/>
              </a:rPr>
              <a:t>associated </a:t>
            </a:r>
          </a:p>
          <a:p>
            <a:pPr indent="266700" eaLnBrk="1" hangingPunct="1">
              <a:lnSpc>
                <a:spcPct val="95000"/>
              </a:lnSpc>
              <a:spcBef>
                <a:spcPts val="0"/>
              </a:spcBef>
              <a:buClrTx/>
              <a:buNone/>
            </a:pPr>
            <a:r>
              <a:rPr lang="en-US" altLang="en-US" sz="1200" dirty="0">
                <a:solidFill>
                  <a:schemeClr val="tx1"/>
                </a:solidFill>
                <a:latin typeface="+mn-lt"/>
                <a:cs typeface="Arial" pitchFamily="34" charset="0"/>
              </a:rPr>
              <a:t>with IPF</a:t>
            </a:r>
          </a:p>
          <a:p>
            <a:pPr eaLnBrk="1" hangingPunct="1">
              <a:lnSpc>
                <a:spcPct val="95000"/>
              </a:lnSpc>
              <a:spcBef>
                <a:spcPts val="0"/>
              </a:spcBef>
              <a:buClrTx/>
              <a:buFontTx/>
              <a:buNone/>
            </a:pPr>
            <a:endParaRPr lang="en-US" altLang="en-US" sz="1200" b="1" dirty="0">
              <a:solidFill>
                <a:schemeClr val="tx1"/>
              </a:solidFill>
              <a:latin typeface="+mn-lt"/>
              <a:cs typeface="Arial" pitchFamily="34" charset="0"/>
            </a:endParaRPr>
          </a:p>
          <a:p>
            <a:pPr eaLnBrk="1" hangingPunct="1">
              <a:lnSpc>
                <a:spcPct val="95000"/>
              </a:lnSpc>
              <a:spcBef>
                <a:spcPts val="0"/>
              </a:spcBef>
              <a:buClrTx/>
              <a:buFontTx/>
              <a:buNone/>
            </a:pPr>
            <a:endParaRPr lang="en-US" altLang="en-US" sz="1200" b="1" dirty="0">
              <a:solidFill>
                <a:schemeClr val="tx1"/>
              </a:solidFill>
              <a:latin typeface="+mn-lt"/>
              <a:cs typeface="Arial" pitchFamily="34" charset="0"/>
            </a:endParaRPr>
          </a:p>
          <a:p>
            <a:pPr eaLnBrk="1" hangingPunct="1">
              <a:lnSpc>
                <a:spcPct val="95000"/>
              </a:lnSpc>
              <a:spcBef>
                <a:spcPts val="0"/>
              </a:spcBef>
              <a:buClrTx/>
              <a:buFontTx/>
              <a:buNone/>
            </a:pPr>
            <a:endParaRPr lang="en-US" altLang="en-US" sz="1200" b="1" dirty="0">
              <a:solidFill>
                <a:schemeClr val="tx1"/>
              </a:solidFill>
              <a:latin typeface="+mn-lt"/>
              <a:cs typeface="Arial" pitchFamily="34" charset="0"/>
            </a:endParaRPr>
          </a:p>
          <a:p>
            <a:pPr algn="ctr" eaLnBrk="1" hangingPunct="1">
              <a:lnSpc>
                <a:spcPct val="95000"/>
              </a:lnSpc>
              <a:spcBef>
                <a:spcPts val="0"/>
              </a:spcBef>
              <a:buClrTx/>
              <a:buFontTx/>
              <a:buNone/>
            </a:pPr>
            <a:r>
              <a:rPr lang="en-US" altLang="en-US" sz="1200" b="1" dirty="0">
                <a:solidFill>
                  <a:srgbClr val="FF0000"/>
                </a:solidFill>
                <a:latin typeface="+mn-lt"/>
                <a:cs typeface="Arial" pitchFamily="34" charset="0"/>
              </a:rPr>
              <a:t>Environmental pollutants </a:t>
            </a:r>
          </a:p>
          <a:p>
            <a:pPr marL="285750" indent="-285750" eaLnBrk="1" hangingPunct="1">
              <a:lnSpc>
                <a:spcPct val="9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en-US" altLang="en-US" sz="1200" dirty="0">
                <a:solidFill>
                  <a:schemeClr val="tx1"/>
                </a:solidFill>
                <a:latin typeface="+mn-lt"/>
                <a:cs typeface="Arial" pitchFamily="34" charset="0"/>
              </a:rPr>
              <a:t>Associated with an increased risk of IPF</a:t>
            </a:r>
          </a:p>
          <a:p>
            <a:pPr marL="285750" indent="-285750" eaLnBrk="1" hangingPunct="1">
              <a:lnSpc>
                <a:spcPct val="9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en-US" altLang="en-US" sz="1200" dirty="0">
                <a:solidFill>
                  <a:schemeClr val="tx1"/>
                </a:solidFill>
                <a:latin typeface="+mn-lt"/>
                <a:cs typeface="Arial" pitchFamily="34" charset="0"/>
              </a:rPr>
              <a:t>Exposure to metal and wood dusts, farming, raising birds, hairdressing, stone cutting/polishing, and exposure to livestock, vegetables or animal dust</a:t>
            </a:r>
          </a:p>
        </p:txBody>
      </p:sp>
      <p:pic>
        <p:nvPicPr>
          <p:cNvPr id="50209" name="Picture 7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1"/>
          <a:stretch/>
        </p:blipFill>
        <p:spPr bwMode="auto">
          <a:xfrm>
            <a:off x="1792038" y="2896419"/>
            <a:ext cx="1142093" cy="9941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sp>
        <p:nvSpPr>
          <p:cNvPr id="16" name="TextBox 8"/>
          <p:cNvSpPr txBox="1">
            <a:spLocks noChangeArrowheads="1"/>
          </p:cNvSpPr>
          <p:nvPr/>
        </p:nvSpPr>
        <p:spPr bwMode="auto">
          <a:xfrm>
            <a:off x="6002586" y="1945506"/>
            <a:ext cx="2701428" cy="448056"/>
          </a:xfrm>
          <a:prstGeom prst="round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txBody>
          <a:bodyPr lIns="0" tIns="0" rIns="0" bIns="0" anchor="ctr" anchorCtr="0"/>
          <a:lstStyle>
            <a:lvl1pPr eaLnBrk="0" hangingPunct="0">
              <a:spcBef>
                <a:spcPts val="900"/>
              </a:spcBef>
              <a:buClr>
                <a:schemeClr val="tx2"/>
              </a:buClr>
              <a:buFont typeface="Times New Roman" pitchFamily="18" charset="0"/>
              <a:buChar char="■"/>
              <a:defRPr sz="2000">
                <a:solidFill>
                  <a:srgbClr val="061522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ts val="900"/>
              </a:spcBef>
              <a:buClr>
                <a:schemeClr val="tx2"/>
              </a:buClr>
              <a:buSzPct val="110000"/>
              <a:buChar char="•"/>
              <a:defRPr>
                <a:solidFill>
                  <a:srgbClr val="061522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ts val="900"/>
              </a:spcBef>
              <a:buClr>
                <a:schemeClr val="tx2"/>
              </a:buClr>
              <a:buFont typeface="Arial" pitchFamily="34" charset="0"/>
              <a:buChar char="–"/>
              <a:defRPr sz="1600">
                <a:solidFill>
                  <a:srgbClr val="061522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ts val="900"/>
              </a:spcBef>
              <a:buClr>
                <a:schemeClr val="tx2"/>
              </a:buClr>
              <a:buFont typeface="Lucida Grande" charset="0"/>
              <a:buChar char="&gt;"/>
              <a:defRPr sz="1200">
                <a:solidFill>
                  <a:srgbClr val="061522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Aft>
                <a:spcPts val="600"/>
              </a:spcAft>
              <a:buFont typeface="Lucida Grande" charset="0"/>
              <a:buChar char="&gt;"/>
              <a:defRPr sz="1200">
                <a:solidFill>
                  <a:srgbClr val="061522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ts val="600"/>
              </a:spcAft>
              <a:buFont typeface="Lucida Grande" charset="0"/>
              <a:buChar char="&gt;"/>
              <a:defRPr sz="1200">
                <a:solidFill>
                  <a:srgbClr val="061522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ts val="600"/>
              </a:spcAft>
              <a:buFont typeface="Lucida Grande" charset="0"/>
              <a:buChar char="&gt;"/>
              <a:defRPr sz="1200">
                <a:solidFill>
                  <a:srgbClr val="061522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ts val="600"/>
              </a:spcAft>
              <a:buFont typeface="Lucida Grande" charset="0"/>
              <a:buChar char="&gt;"/>
              <a:defRPr sz="1200">
                <a:solidFill>
                  <a:srgbClr val="061522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ts val="600"/>
              </a:spcAft>
              <a:buFont typeface="Lucida Grande" charset="0"/>
              <a:buChar char="&gt;"/>
              <a:defRPr sz="1200">
                <a:solidFill>
                  <a:srgbClr val="06152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b="1" dirty="0">
                <a:solidFill>
                  <a:schemeClr val="bg1"/>
                </a:solidFill>
                <a:latin typeface="+mn-lt"/>
                <a:cs typeface="Arial" pitchFamily="34" charset="0"/>
              </a:rPr>
              <a:t>Other</a:t>
            </a:r>
          </a:p>
        </p:txBody>
      </p:sp>
      <p:sp>
        <p:nvSpPr>
          <p:cNvPr id="17" name="TextBox 8"/>
          <p:cNvSpPr txBox="1">
            <a:spLocks noChangeArrowheads="1"/>
          </p:cNvSpPr>
          <p:nvPr/>
        </p:nvSpPr>
        <p:spPr bwMode="auto">
          <a:xfrm>
            <a:off x="6002586" y="2451314"/>
            <a:ext cx="2701428" cy="1568964"/>
          </a:xfrm>
          <a:prstGeom prst="roundRect">
            <a:avLst>
              <a:gd name="adj" fmla="val 4239"/>
            </a:avLst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lIns="91440" tIns="0" rIns="91440" bIns="91440" anchor="t" anchorCtr="0"/>
          <a:lstStyle>
            <a:lvl1pPr eaLnBrk="0" hangingPunct="0">
              <a:spcBef>
                <a:spcPts val="900"/>
              </a:spcBef>
              <a:buClr>
                <a:schemeClr val="tx2"/>
              </a:buClr>
              <a:buFont typeface="Times New Roman" pitchFamily="18" charset="0"/>
              <a:buChar char="■"/>
              <a:defRPr sz="2000">
                <a:solidFill>
                  <a:srgbClr val="061522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ts val="900"/>
              </a:spcBef>
              <a:buClr>
                <a:schemeClr val="tx2"/>
              </a:buClr>
              <a:buSzPct val="110000"/>
              <a:buChar char="•"/>
              <a:defRPr>
                <a:solidFill>
                  <a:srgbClr val="061522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ts val="900"/>
              </a:spcBef>
              <a:buClr>
                <a:schemeClr val="tx2"/>
              </a:buClr>
              <a:buFont typeface="Arial" pitchFamily="34" charset="0"/>
              <a:buChar char="–"/>
              <a:defRPr sz="1600">
                <a:solidFill>
                  <a:srgbClr val="061522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ts val="900"/>
              </a:spcBef>
              <a:buClr>
                <a:schemeClr val="tx2"/>
              </a:buClr>
              <a:buFont typeface="Lucida Grande" charset="0"/>
              <a:buChar char="&gt;"/>
              <a:defRPr sz="1200">
                <a:solidFill>
                  <a:srgbClr val="061522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Aft>
                <a:spcPts val="600"/>
              </a:spcAft>
              <a:buFont typeface="Lucida Grande" charset="0"/>
              <a:buChar char="&gt;"/>
              <a:defRPr sz="1200">
                <a:solidFill>
                  <a:srgbClr val="061522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ts val="600"/>
              </a:spcAft>
              <a:buFont typeface="Lucida Grande" charset="0"/>
              <a:buChar char="&gt;"/>
              <a:defRPr sz="1200">
                <a:solidFill>
                  <a:srgbClr val="061522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ts val="600"/>
              </a:spcAft>
              <a:buFont typeface="Lucida Grande" charset="0"/>
              <a:buChar char="&gt;"/>
              <a:defRPr sz="1200">
                <a:solidFill>
                  <a:srgbClr val="061522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ts val="600"/>
              </a:spcAft>
              <a:buFont typeface="Lucida Grande" charset="0"/>
              <a:buChar char="&gt;"/>
              <a:defRPr sz="1200">
                <a:solidFill>
                  <a:srgbClr val="061522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ts val="600"/>
              </a:spcAft>
              <a:buFont typeface="Lucida Grande" charset="0"/>
              <a:buChar char="&gt;"/>
              <a:defRPr sz="1200">
                <a:solidFill>
                  <a:srgbClr val="06152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 b="1" dirty="0">
                <a:solidFill>
                  <a:srgbClr val="FF0000"/>
                </a:solidFill>
                <a:latin typeface="+mn-lt"/>
                <a:cs typeface="Arial" pitchFamily="34" charset="0"/>
              </a:rPr>
              <a:t>Infection </a:t>
            </a:r>
          </a:p>
          <a:p>
            <a:pPr marL="285750" indent="-285750" eaLnBrk="1" hangingPunct="1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n-US" altLang="en-US" sz="1200" dirty="0">
                <a:solidFill>
                  <a:schemeClr val="tx1"/>
                </a:solidFill>
                <a:latin typeface="+mn-lt"/>
                <a:cs typeface="Arial" pitchFamily="34" charset="0"/>
              </a:rPr>
              <a:t>A large number of studies have examined this, but findings are not conclusive</a:t>
            </a:r>
          </a:p>
          <a:p>
            <a:pPr algn="ctr" eaLnBrk="1" hangingPunct="1">
              <a:spcBef>
                <a:spcPts val="1200"/>
              </a:spcBef>
              <a:buClrTx/>
              <a:buFontTx/>
              <a:buNone/>
            </a:pPr>
            <a:r>
              <a:rPr lang="en-US" altLang="en-US" sz="1200" b="1" dirty="0" err="1">
                <a:solidFill>
                  <a:srgbClr val="FF0000"/>
                </a:solidFill>
                <a:latin typeface="+mn-lt"/>
                <a:cs typeface="Arial" pitchFamily="34" charset="0"/>
              </a:rPr>
              <a:t>Gastroesophageal</a:t>
            </a:r>
            <a:r>
              <a:rPr lang="en-US" altLang="en-US" sz="1200" b="1" dirty="0">
                <a:solidFill>
                  <a:srgbClr val="FF0000"/>
                </a:solidFill>
                <a:latin typeface="+mn-lt"/>
                <a:cs typeface="Arial" pitchFamily="34" charset="0"/>
              </a:rPr>
              <a:t> reflux disease </a:t>
            </a:r>
          </a:p>
          <a:p>
            <a:pPr marL="285750" indent="-285750" eaLnBrk="1" hangingPunct="1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n-US" altLang="en-US" sz="1200" dirty="0">
                <a:solidFill>
                  <a:schemeClr val="tx1"/>
                </a:solidFill>
                <a:latin typeface="+mn-lt"/>
                <a:cs typeface="Arial" pitchFamily="34" charset="0"/>
              </a:rPr>
              <a:t>Proposed cause of repeated micro-injury</a:t>
            </a:r>
          </a:p>
        </p:txBody>
      </p:sp>
      <p:sp>
        <p:nvSpPr>
          <p:cNvPr id="18" name="TextBox 8"/>
          <p:cNvSpPr txBox="1">
            <a:spLocks noChangeArrowheads="1"/>
          </p:cNvSpPr>
          <p:nvPr/>
        </p:nvSpPr>
        <p:spPr bwMode="auto">
          <a:xfrm>
            <a:off x="6002586" y="4491856"/>
            <a:ext cx="2701428" cy="448056"/>
          </a:xfrm>
          <a:prstGeom prst="round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txBody>
          <a:bodyPr lIns="0" tIns="0" rIns="0" bIns="0" anchor="ctr" anchorCtr="0"/>
          <a:lstStyle>
            <a:lvl1pPr eaLnBrk="0" hangingPunct="0">
              <a:spcBef>
                <a:spcPts val="900"/>
              </a:spcBef>
              <a:buClr>
                <a:schemeClr val="tx2"/>
              </a:buClr>
              <a:buFont typeface="Times New Roman" pitchFamily="18" charset="0"/>
              <a:buChar char="■"/>
              <a:defRPr sz="2000">
                <a:solidFill>
                  <a:srgbClr val="061522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ts val="900"/>
              </a:spcBef>
              <a:buClr>
                <a:schemeClr val="tx2"/>
              </a:buClr>
              <a:buSzPct val="110000"/>
              <a:buChar char="•"/>
              <a:defRPr>
                <a:solidFill>
                  <a:srgbClr val="061522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ts val="900"/>
              </a:spcBef>
              <a:buClr>
                <a:schemeClr val="tx2"/>
              </a:buClr>
              <a:buFont typeface="Arial" pitchFamily="34" charset="0"/>
              <a:buChar char="–"/>
              <a:defRPr sz="1600">
                <a:solidFill>
                  <a:srgbClr val="061522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ts val="900"/>
              </a:spcBef>
              <a:buClr>
                <a:schemeClr val="tx2"/>
              </a:buClr>
              <a:buFont typeface="Lucida Grande" charset="0"/>
              <a:buChar char="&gt;"/>
              <a:defRPr sz="1200">
                <a:solidFill>
                  <a:srgbClr val="061522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Aft>
                <a:spcPts val="600"/>
              </a:spcAft>
              <a:buFont typeface="Lucida Grande" charset="0"/>
              <a:buChar char="&gt;"/>
              <a:defRPr sz="1200">
                <a:solidFill>
                  <a:srgbClr val="061522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ts val="600"/>
              </a:spcAft>
              <a:buFont typeface="Lucida Grande" charset="0"/>
              <a:buChar char="&gt;"/>
              <a:defRPr sz="1200">
                <a:solidFill>
                  <a:srgbClr val="061522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ts val="600"/>
              </a:spcAft>
              <a:buFont typeface="Lucida Grande" charset="0"/>
              <a:buChar char="&gt;"/>
              <a:defRPr sz="1200">
                <a:solidFill>
                  <a:srgbClr val="061522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ts val="600"/>
              </a:spcAft>
              <a:buFont typeface="Lucida Grande" charset="0"/>
              <a:buChar char="&gt;"/>
              <a:defRPr sz="1200">
                <a:solidFill>
                  <a:srgbClr val="061522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ts val="600"/>
              </a:spcAft>
              <a:buFont typeface="Lucida Grande" charset="0"/>
              <a:buChar char="&gt;"/>
              <a:defRPr sz="1200">
                <a:solidFill>
                  <a:srgbClr val="06152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b="1" dirty="0">
                <a:solidFill>
                  <a:schemeClr val="bg1"/>
                </a:solidFill>
                <a:latin typeface="+mn-lt"/>
                <a:cs typeface="Arial" pitchFamily="34" charset="0"/>
              </a:rPr>
              <a:t>Genetic factors</a:t>
            </a:r>
          </a:p>
        </p:txBody>
      </p:sp>
      <p:sp>
        <p:nvSpPr>
          <p:cNvPr id="19" name="TextBox 8"/>
          <p:cNvSpPr txBox="1">
            <a:spLocks noChangeArrowheads="1"/>
          </p:cNvSpPr>
          <p:nvPr/>
        </p:nvSpPr>
        <p:spPr bwMode="auto">
          <a:xfrm>
            <a:off x="6002586" y="4997665"/>
            <a:ext cx="2701428" cy="735591"/>
          </a:xfrm>
          <a:prstGeom prst="roundRect">
            <a:avLst>
              <a:gd name="adj" fmla="val 8733"/>
            </a:avLst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lIns="91440" tIns="0" rIns="91440" bIns="91440" anchor="ctr" anchorCtr="0"/>
          <a:lstStyle>
            <a:lvl1pPr eaLnBrk="0" hangingPunct="0">
              <a:spcBef>
                <a:spcPts val="900"/>
              </a:spcBef>
              <a:buClr>
                <a:schemeClr val="tx2"/>
              </a:buClr>
              <a:buFont typeface="Times New Roman" pitchFamily="18" charset="0"/>
              <a:buChar char="■"/>
              <a:defRPr sz="2000">
                <a:solidFill>
                  <a:srgbClr val="061522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ts val="900"/>
              </a:spcBef>
              <a:buClr>
                <a:schemeClr val="tx2"/>
              </a:buClr>
              <a:buSzPct val="110000"/>
              <a:buChar char="•"/>
              <a:defRPr>
                <a:solidFill>
                  <a:srgbClr val="061522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ts val="900"/>
              </a:spcBef>
              <a:buClr>
                <a:schemeClr val="tx2"/>
              </a:buClr>
              <a:buFont typeface="Arial" pitchFamily="34" charset="0"/>
              <a:buChar char="–"/>
              <a:defRPr sz="1600">
                <a:solidFill>
                  <a:srgbClr val="061522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ts val="900"/>
              </a:spcBef>
              <a:buClr>
                <a:schemeClr val="tx2"/>
              </a:buClr>
              <a:buFont typeface="Lucida Grande" charset="0"/>
              <a:buChar char="&gt;"/>
              <a:defRPr sz="1200">
                <a:solidFill>
                  <a:srgbClr val="061522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Aft>
                <a:spcPts val="600"/>
              </a:spcAft>
              <a:buFont typeface="Lucida Grande" charset="0"/>
              <a:buChar char="&gt;"/>
              <a:defRPr sz="1200">
                <a:solidFill>
                  <a:srgbClr val="061522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ts val="600"/>
              </a:spcAft>
              <a:buFont typeface="Lucida Grande" charset="0"/>
              <a:buChar char="&gt;"/>
              <a:defRPr sz="1200">
                <a:solidFill>
                  <a:srgbClr val="061522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ts val="600"/>
              </a:spcAft>
              <a:buFont typeface="Lucida Grande" charset="0"/>
              <a:buChar char="&gt;"/>
              <a:defRPr sz="1200">
                <a:solidFill>
                  <a:srgbClr val="061522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ts val="600"/>
              </a:spcAft>
              <a:buFont typeface="Lucida Grande" charset="0"/>
              <a:buChar char="&gt;"/>
              <a:defRPr sz="1200">
                <a:solidFill>
                  <a:srgbClr val="061522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ts val="600"/>
              </a:spcAft>
              <a:buFont typeface="Lucida Grande" charset="0"/>
              <a:buChar char="&gt;"/>
              <a:defRPr sz="1200">
                <a:solidFill>
                  <a:srgbClr val="06152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marL="285750" indent="-285750" eaLnBrk="1" hangingPunct="1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n-US" altLang="en-US" sz="1200" dirty="0">
                <a:solidFill>
                  <a:schemeClr val="tx1"/>
                </a:solidFill>
                <a:latin typeface="+mn-lt"/>
                <a:cs typeface="Arial" pitchFamily="34" charset="0"/>
              </a:rPr>
              <a:t>Familial pulmonary fibrosis accounts for around 10% of total population with IPF</a:t>
            </a:r>
          </a:p>
        </p:txBody>
      </p:sp>
      <p:cxnSp>
        <p:nvCxnSpPr>
          <p:cNvPr id="23" name="Straight Arrow Connector 11"/>
          <p:cNvCxnSpPr>
            <a:cxnSpLocks noChangeShapeType="1"/>
          </p:cNvCxnSpPr>
          <p:nvPr/>
        </p:nvCxnSpPr>
        <p:spPr bwMode="auto">
          <a:xfrm flipH="1">
            <a:off x="4932040" y="3704456"/>
            <a:ext cx="1070545" cy="315822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5" name="Straight Arrow Connector 15"/>
          <p:cNvCxnSpPr>
            <a:cxnSpLocks noChangeShapeType="1"/>
          </p:cNvCxnSpPr>
          <p:nvPr/>
        </p:nvCxnSpPr>
        <p:spPr bwMode="auto">
          <a:xfrm flipH="1">
            <a:off x="4788024" y="2780928"/>
            <a:ext cx="1214562" cy="792088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0" name="TextBox 8"/>
          <p:cNvSpPr txBox="1">
            <a:spLocks noChangeArrowheads="1"/>
          </p:cNvSpPr>
          <p:nvPr/>
        </p:nvSpPr>
        <p:spPr bwMode="auto">
          <a:xfrm>
            <a:off x="3742780" y="1268760"/>
            <a:ext cx="1549300" cy="448056"/>
          </a:xfrm>
          <a:prstGeom prst="round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txBody>
          <a:bodyPr lIns="0" tIns="0" rIns="0" bIns="0" anchor="ctr" anchorCtr="0"/>
          <a:lstStyle>
            <a:lvl1pPr eaLnBrk="0" hangingPunct="0">
              <a:spcBef>
                <a:spcPts val="900"/>
              </a:spcBef>
              <a:buClr>
                <a:schemeClr val="tx2"/>
              </a:buClr>
              <a:buFont typeface="Times New Roman" pitchFamily="18" charset="0"/>
              <a:buChar char="■"/>
              <a:defRPr sz="2000">
                <a:solidFill>
                  <a:srgbClr val="061522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ts val="900"/>
              </a:spcBef>
              <a:buClr>
                <a:schemeClr val="tx2"/>
              </a:buClr>
              <a:buSzPct val="110000"/>
              <a:buChar char="•"/>
              <a:defRPr>
                <a:solidFill>
                  <a:srgbClr val="061522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ts val="900"/>
              </a:spcBef>
              <a:buClr>
                <a:schemeClr val="tx2"/>
              </a:buClr>
              <a:buFont typeface="Arial" pitchFamily="34" charset="0"/>
              <a:buChar char="–"/>
              <a:defRPr sz="1600">
                <a:solidFill>
                  <a:srgbClr val="061522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ts val="900"/>
              </a:spcBef>
              <a:buClr>
                <a:schemeClr val="tx2"/>
              </a:buClr>
              <a:buFont typeface="Lucida Grande" charset="0"/>
              <a:buChar char="&gt;"/>
              <a:defRPr sz="1200">
                <a:solidFill>
                  <a:srgbClr val="061522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Aft>
                <a:spcPts val="600"/>
              </a:spcAft>
              <a:buFont typeface="Lucida Grande" charset="0"/>
              <a:buChar char="&gt;"/>
              <a:defRPr sz="1200">
                <a:solidFill>
                  <a:srgbClr val="061522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ts val="600"/>
              </a:spcAft>
              <a:buFont typeface="Lucida Grande" charset="0"/>
              <a:buChar char="&gt;"/>
              <a:defRPr sz="1200">
                <a:solidFill>
                  <a:srgbClr val="061522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ts val="600"/>
              </a:spcAft>
              <a:buFont typeface="Lucida Grande" charset="0"/>
              <a:buChar char="&gt;"/>
              <a:defRPr sz="1200">
                <a:solidFill>
                  <a:srgbClr val="061522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ts val="600"/>
              </a:spcAft>
              <a:buFont typeface="Lucida Grande" charset="0"/>
              <a:buChar char="&gt;"/>
              <a:defRPr sz="1200">
                <a:solidFill>
                  <a:srgbClr val="061522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ts val="600"/>
              </a:spcAft>
              <a:buFont typeface="Lucida Grande" charset="0"/>
              <a:buChar char="&gt;"/>
              <a:defRPr sz="1200">
                <a:solidFill>
                  <a:srgbClr val="06152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b="1">
                <a:solidFill>
                  <a:schemeClr val="bg1"/>
                </a:solidFill>
                <a:latin typeface="+mn-lt"/>
                <a:cs typeface="Arial" pitchFamily="34" charset="0"/>
              </a:rPr>
              <a:t>Old age</a:t>
            </a:r>
            <a:endParaRPr lang="en-US" altLang="en-US" sz="1600" b="1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972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25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25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>
            <a:extLst>
              <a:ext uri="{FF2B5EF4-FFF2-40B4-BE49-F238E27FC236}">
                <a16:creationId xmlns:a16="http://schemas.microsoft.com/office/drawing/2014/main" id="{D8B05717-801E-0041-8D4D-3C7D8C4542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4000" contras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907" y="1286394"/>
            <a:ext cx="5950421" cy="4518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Text Box 3">
            <a:extLst>
              <a:ext uri="{FF2B5EF4-FFF2-40B4-BE49-F238E27FC236}">
                <a16:creationId xmlns:a16="http://schemas.microsoft.com/office/drawing/2014/main" id="{140E61D2-92CB-074E-8DC1-708EEA44D7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725" y="323945"/>
            <a:ext cx="872013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it-IT" sz="32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Recommendations by 2000 guidelines</a:t>
            </a:r>
          </a:p>
        </p:txBody>
      </p:sp>
      <p:sp>
        <p:nvSpPr>
          <p:cNvPr id="30724" name="Text Box 4">
            <a:extLst>
              <a:ext uri="{FF2B5EF4-FFF2-40B4-BE49-F238E27FC236}">
                <a16:creationId xmlns:a16="http://schemas.microsoft.com/office/drawing/2014/main" id="{3EB967C6-97EB-3043-9E78-0F52DA7BE8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9900" y="6375400"/>
            <a:ext cx="279211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it-IT" sz="1200" b="0" dirty="0">
                <a:latin typeface="Calibri" panose="020F0502020204030204" pitchFamily="34" charset="0"/>
                <a:cs typeface="Calibri" panose="020F0502020204030204" pitchFamily="34" charset="0"/>
              </a:rPr>
              <a:t>ATS/ERS. Am J Respir </a:t>
            </a:r>
            <a:r>
              <a:rPr lang="en-US" altLang="it-IT" sz="1200" b="0" dirty="0" err="1">
                <a:latin typeface="Calibri" panose="020F0502020204030204" pitchFamily="34" charset="0"/>
                <a:cs typeface="Calibri" panose="020F0502020204030204" pitchFamily="34" charset="0"/>
              </a:rPr>
              <a:t>Crit</a:t>
            </a:r>
            <a:r>
              <a:rPr lang="en-US" altLang="it-IT" sz="1200" b="0" dirty="0">
                <a:latin typeface="Calibri" panose="020F0502020204030204" pitchFamily="34" charset="0"/>
                <a:cs typeface="Calibri" panose="020F0502020204030204" pitchFamily="34" charset="0"/>
              </a:rPr>
              <a:t> Care Med 2000</a:t>
            </a:r>
          </a:p>
        </p:txBody>
      </p:sp>
    </p:spTree>
    <p:extLst>
      <p:ext uri="{BB962C8B-B14F-4D97-AF65-F5344CB8AC3E}">
        <p14:creationId xmlns:p14="http://schemas.microsoft.com/office/powerpoint/2010/main" val="204133748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RPPTCOMPATIBLERD03" val="RXP"/>
  <p:tag name="VARPPTTYPE" val="RXP"/>
  <p:tag name="VARPPTSLIDEFORMAT" val="RXP"/>
  <p:tag name="VARPPTCOMPATIBLE4" val="RXP"/>
  <p:tag name="VARPPTLANG" val="RXPEnglish"/>
  <p:tag name="VARSAVEMESSAGETIMESTAMP" val="RXP21.05.2015"/>
</p:tagLst>
</file>

<file path=ppt/theme/theme1.xml><?xml version="1.0" encoding="utf-8"?>
<a:theme xmlns:a="http://schemas.openxmlformats.org/drawingml/2006/main" name="1_ERS GL Director application Luca Richeld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ERS GL Director application Luca Richeldi">
      <a:majorFont>
        <a:latin typeface=""/>
        <a:ea typeface="MS PGothic"/>
        <a:cs typeface="ＭＳ Ｐゴシック"/>
      </a:majorFont>
      <a:minorFont>
        <a:latin typeface=""/>
        <a:ea typeface="MS PGothic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11">
    <a:dk1>
      <a:srgbClr val="484848"/>
    </a:dk1>
    <a:lt1>
      <a:srgbClr val="FFFFFF"/>
    </a:lt1>
    <a:dk2>
      <a:srgbClr val="063953"/>
    </a:dk2>
    <a:lt2>
      <a:srgbClr val="FFFFFF"/>
    </a:lt2>
    <a:accent1>
      <a:srgbClr val="58585A"/>
    </a:accent1>
    <a:accent2>
      <a:srgbClr val="69804B"/>
    </a:accent2>
    <a:accent3>
      <a:srgbClr val="B9CDE6"/>
    </a:accent3>
    <a:accent4>
      <a:srgbClr val="B0B3B4"/>
    </a:accent4>
    <a:accent5>
      <a:srgbClr val="679F81"/>
    </a:accent5>
    <a:accent6>
      <a:srgbClr val="3A386C"/>
    </a:accent6>
    <a:hlink>
      <a:srgbClr val="E56C0A"/>
    </a:hlink>
    <a:folHlink>
      <a:srgbClr val="004E66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4239</TotalTime>
  <Words>2405</Words>
  <Application>Microsoft Macintosh PowerPoint</Application>
  <PresentationFormat>Presentazione su schermo (4:3)</PresentationFormat>
  <Paragraphs>524</Paragraphs>
  <Slides>37</Slides>
  <Notes>23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11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37</vt:i4>
      </vt:variant>
    </vt:vector>
  </HeadingPairs>
  <TitlesOfParts>
    <vt:vector size="49" baseType="lpstr">
      <vt:lpstr>ＭＳ Ｐゴシック</vt:lpstr>
      <vt:lpstr>ＭＳ Ｐゴシック</vt:lpstr>
      <vt:lpstr>ヒラギノ角ゴ Pro W3</vt:lpstr>
      <vt:lpstr>ヒラギノ角ゴ ProN W3</vt:lpstr>
      <vt:lpstr>Arial</vt:lpstr>
      <vt:lpstr>Calibri</vt:lpstr>
      <vt:lpstr>Calibri Bold</vt:lpstr>
      <vt:lpstr>Gill Sans</vt:lpstr>
      <vt:lpstr>Imago Book</vt:lpstr>
      <vt:lpstr>Times New Roman</vt:lpstr>
      <vt:lpstr>Wingdings</vt:lpstr>
      <vt:lpstr>1_ERS GL Director application Luca Richeldi</vt:lpstr>
      <vt:lpstr>Presentazione standard di PowerPoint</vt:lpstr>
      <vt:lpstr>Presentazione standard di PowerPoint</vt:lpstr>
      <vt:lpstr>Idiopathic pulmonary fibrosis (IPF)</vt:lpstr>
      <vt:lpstr>Presentazione standard di PowerPoint</vt:lpstr>
      <vt:lpstr>Presentazione standard di PowerPoint</vt:lpstr>
      <vt:lpstr>Patients with IPF exhibit a poor prognosis</vt:lpstr>
      <vt:lpstr>Presentazione standard di PowerPoint</vt:lpstr>
      <vt:lpstr>Risk factors and possible etiologies for IPF </vt:lpstr>
      <vt:lpstr>Presentazione standard di PowerPoint</vt:lpstr>
      <vt:lpstr>Presentazione standard di PowerPoint</vt:lpstr>
      <vt:lpstr>NAC: Aim and Study Design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Pirfenidone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Power calculations and sample size estimates for  mortality trials in IPF (placebo controlled)</vt:lpstr>
      <vt:lpstr>Nintedanib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The holistic approach</vt:lpstr>
      <vt:lpstr>Conclusions</vt:lpstr>
    </vt:vector>
  </TitlesOfParts>
  <Company>Università di Modena e Reggio Emilia</Company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Luca Richeldi</dc:creator>
  <cp:lastModifiedBy>DCTV</cp:lastModifiedBy>
  <cp:revision>869</cp:revision>
  <dcterms:created xsi:type="dcterms:W3CDTF">2010-09-23T11:26:05Z</dcterms:created>
  <dcterms:modified xsi:type="dcterms:W3CDTF">2018-04-17T12:32:35Z</dcterms:modified>
</cp:coreProperties>
</file>