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0"/>
  </p:notesMasterIdLst>
  <p:sldIdLst>
    <p:sldId id="941" r:id="rId2"/>
    <p:sldId id="259" r:id="rId3"/>
    <p:sldId id="898" r:id="rId4"/>
    <p:sldId id="878" r:id="rId5"/>
    <p:sldId id="1781" r:id="rId6"/>
    <p:sldId id="886" r:id="rId7"/>
    <p:sldId id="257" r:id="rId8"/>
    <p:sldId id="1777" r:id="rId9"/>
    <p:sldId id="266" r:id="rId10"/>
    <p:sldId id="308" r:id="rId11"/>
    <p:sldId id="936" r:id="rId12"/>
    <p:sldId id="935" r:id="rId13"/>
    <p:sldId id="256" r:id="rId14"/>
    <p:sldId id="368" r:id="rId15"/>
    <p:sldId id="1813" r:id="rId16"/>
    <p:sldId id="1761" r:id="rId17"/>
    <p:sldId id="1785" r:id="rId18"/>
    <p:sldId id="1783" r:id="rId19"/>
    <p:sldId id="1784" r:id="rId20"/>
    <p:sldId id="1793" r:id="rId21"/>
    <p:sldId id="1824" r:id="rId22"/>
    <p:sldId id="1788" r:id="rId23"/>
    <p:sldId id="1786" r:id="rId24"/>
    <p:sldId id="1809" r:id="rId25"/>
    <p:sldId id="1821" r:id="rId26"/>
    <p:sldId id="260" r:id="rId27"/>
    <p:sldId id="1797" r:id="rId28"/>
    <p:sldId id="398" r:id="rId29"/>
    <p:sldId id="1804" r:id="rId30"/>
    <p:sldId id="1805" r:id="rId31"/>
    <p:sldId id="1823" r:id="rId32"/>
    <p:sldId id="394" r:id="rId33"/>
    <p:sldId id="1798" r:id="rId34"/>
    <p:sldId id="1818" r:id="rId35"/>
    <p:sldId id="1807" r:id="rId36"/>
    <p:sldId id="339" r:id="rId37"/>
    <p:sldId id="867" r:id="rId38"/>
    <p:sldId id="306" r:id="rId39"/>
    <p:sldId id="1825" r:id="rId40"/>
    <p:sldId id="1817" r:id="rId41"/>
    <p:sldId id="1808" r:id="rId42"/>
    <p:sldId id="1816" r:id="rId43"/>
    <p:sldId id="1826" r:id="rId44"/>
    <p:sldId id="1789" r:id="rId45"/>
    <p:sldId id="1827" r:id="rId46"/>
    <p:sldId id="1790" r:id="rId47"/>
    <p:sldId id="1787" r:id="rId48"/>
    <p:sldId id="1794" r:id="rId49"/>
    <p:sldId id="1795" r:id="rId50"/>
    <p:sldId id="1791" r:id="rId51"/>
    <p:sldId id="1792" r:id="rId52"/>
    <p:sldId id="1822" r:id="rId53"/>
    <p:sldId id="1815" r:id="rId54"/>
    <p:sldId id="279" r:id="rId55"/>
    <p:sldId id="418" r:id="rId56"/>
    <p:sldId id="1778" r:id="rId57"/>
    <p:sldId id="1819" r:id="rId58"/>
    <p:sldId id="1820" r:id="rId59"/>
    <p:sldId id="307" r:id="rId60"/>
    <p:sldId id="910" r:id="rId61"/>
    <p:sldId id="915" r:id="rId62"/>
    <p:sldId id="916" r:id="rId63"/>
    <p:sldId id="917" r:id="rId64"/>
    <p:sldId id="547" r:id="rId65"/>
    <p:sldId id="938" r:id="rId66"/>
    <p:sldId id="554" r:id="rId67"/>
    <p:sldId id="892" r:id="rId68"/>
    <p:sldId id="937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9BB"/>
    <a:srgbClr val="FF7E79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4BD73F-1020-C142-A1BB-C8B7F89CCAF8}" v="118" dt="2025-05-12T06:01:08.9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81"/>
    <p:restoredTop sz="95106"/>
  </p:normalViewPr>
  <p:slideViewPr>
    <p:cSldViewPr snapToGrid="0" snapToObjects="1">
      <p:cViewPr varScale="1">
        <p:scale>
          <a:sx n="67" d="100"/>
          <a:sy n="67" d="100"/>
        </p:scale>
        <p:origin x="176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ido polese" userId="87bcacf1234f96c7" providerId="LiveId" clId="{B84BD73F-1020-C142-A1BB-C8B7F89CCAF8}"/>
    <pc:docChg chg="undo custSel addSld delSld modSld sldOrd">
      <pc:chgData name="guido polese" userId="87bcacf1234f96c7" providerId="LiveId" clId="{B84BD73F-1020-C142-A1BB-C8B7F89CCAF8}" dt="2025-05-12T06:01:08.950" v="548" actId="207"/>
      <pc:docMkLst>
        <pc:docMk/>
      </pc:docMkLst>
      <pc:sldChg chg="delSp mod delAnim modAnim">
        <pc:chgData name="guido polese" userId="87bcacf1234f96c7" providerId="LiveId" clId="{B84BD73F-1020-C142-A1BB-C8B7F89CCAF8}" dt="2025-05-12T05:48:47.492" v="529"/>
        <pc:sldMkLst>
          <pc:docMk/>
          <pc:sldMk cId="2244360713" sldId="256"/>
        </pc:sldMkLst>
        <pc:picChg chg="del">
          <ac:chgData name="guido polese" userId="87bcacf1234f96c7" providerId="LiveId" clId="{B84BD73F-1020-C142-A1BB-C8B7F89CCAF8}" dt="2025-05-11T06:32:14.386" v="357" actId="478"/>
          <ac:picMkLst>
            <pc:docMk/>
            <pc:sldMk cId="2244360713" sldId="256"/>
            <ac:picMk id="4" creationId="{D7035D6D-3CA4-C1FC-B5E4-4AB83C1C0769}"/>
          </ac:picMkLst>
        </pc:picChg>
        <pc:picChg chg="del">
          <ac:chgData name="guido polese" userId="87bcacf1234f96c7" providerId="LiveId" clId="{B84BD73F-1020-C142-A1BB-C8B7F89CCAF8}" dt="2025-05-11T06:32:16.047" v="358" actId="478"/>
          <ac:picMkLst>
            <pc:docMk/>
            <pc:sldMk cId="2244360713" sldId="256"/>
            <ac:picMk id="5" creationId="{77AB895B-3A93-F7DD-1EA3-4EABC5EB2C59}"/>
          </ac:picMkLst>
        </pc:picChg>
      </pc:sldChg>
      <pc:sldChg chg="mod modShow">
        <pc:chgData name="guido polese" userId="87bcacf1234f96c7" providerId="LiveId" clId="{B84BD73F-1020-C142-A1BB-C8B7F89CCAF8}" dt="2025-05-11T06:31:30.066" v="355" actId="729"/>
        <pc:sldMkLst>
          <pc:docMk/>
          <pc:sldMk cId="2378844354" sldId="257"/>
        </pc:sldMkLst>
      </pc:sldChg>
      <pc:sldChg chg="add modAnim">
        <pc:chgData name="guido polese" userId="87bcacf1234f96c7" providerId="LiveId" clId="{B84BD73F-1020-C142-A1BB-C8B7F89CCAF8}" dt="2025-05-12T05:42:47.567" v="517"/>
        <pc:sldMkLst>
          <pc:docMk/>
          <pc:sldMk cId="859723132" sldId="259"/>
        </pc:sldMkLst>
      </pc:sldChg>
      <pc:sldChg chg="delSp add mod modTransition modAnim">
        <pc:chgData name="guido polese" userId="87bcacf1234f96c7" providerId="LiveId" clId="{B84BD73F-1020-C142-A1BB-C8B7F89CCAF8}" dt="2025-05-11T08:36:12.211" v="474" actId="478"/>
        <pc:sldMkLst>
          <pc:docMk/>
          <pc:sldMk cId="3700426745" sldId="260"/>
        </pc:sldMkLst>
        <pc:spChg chg="del">
          <ac:chgData name="guido polese" userId="87bcacf1234f96c7" providerId="LiveId" clId="{B84BD73F-1020-C142-A1BB-C8B7F89CCAF8}" dt="2025-05-11T08:36:12.211" v="474" actId="478"/>
          <ac:spMkLst>
            <pc:docMk/>
            <pc:sldMk cId="3700426745" sldId="260"/>
            <ac:spMk id="2" creationId="{DB2CB923-862E-4D47-865F-85BF0E963B0B}"/>
          </ac:spMkLst>
        </pc:spChg>
      </pc:sldChg>
      <pc:sldChg chg="add mod modShow">
        <pc:chgData name="guido polese" userId="87bcacf1234f96c7" providerId="LiveId" clId="{B84BD73F-1020-C142-A1BB-C8B7F89CCAF8}" dt="2025-05-11T08:46:56.699" v="496" actId="729"/>
        <pc:sldMkLst>
          <pc:docMk/>
          <pc:sldMk cId="0" sldId="279"/>
        </pc:sldMkLst>
      </pc:sldChg>
      <pc:sldChg chg="add del">
        <pc:chgData name="guido polese" userId="87bcacf1234f96c7" providerId="LiveId" clId="{B84BD73F-1020-C142-A1BB-C8B7F89CCAF8}" dt="2025-05-11T07:09:40.903" v="380" actId="2696"/>
        <pc:sldMkLst>
          <pc:docMk/>
          <pc:sldMk cId="953090258" sldId="303"/>
        </pc:sldMkLst>
      </pc:sldChg>
      <pc:sldChg chg="modSp del mod">
        <pc:chgData name="guido polese" userId="87bcacf1234f96c7" providerId="LiveId" clId="{B84BD73F-1020-C142-A1BB-C8B7F89CCAF8}" dt="2025-05-11T07:46:11.758" v="470" actId="2696"/>
        <pc:sldMkLst>
          <pc:docMk/>
          <pc:sldMk cId="236728630" sldId="305"/>
        </pc:sldMkLst>
      </pc:sldChg>
      <pc:sldChg chg="add ord">
        <pc:chgData name="guido polese" userId="87bcacf1234f96c7" providerId="LiveId" clId="{B84BD73F-1020-C142-A1BB-C8B7F89CCAF8}" dt="2025-05-11T07:16:39.720" v="419" actId="20578"/>
        <pc:sldMkLst>
          <pc:docMk/>
          <pc:sldMk cId="3493866488" sldId="306"/>
        </pc:sldMkLst>
      </pc:sldChg>
      <pc:sldChg chg="add">
        <pc:chgData name="guido polese" userId="87bcacf1234f96c7" providerId="LiveId" clId="{B84BD73F-1020-C142-A1BB-C8B7F89CCAF8}" dt="2025-05-07T07:14:01.144" v="276"/>
        <pc:sldMkLst>
          <pc:docMk/>
          <pc:sldMk cId="3929487873" sldId="307"/>
        </pc:sldMkLst>
      </pc:sldChg>
      <pc:sldChg chg="add">
        <pc:chgData name="guido polese" userId="87bcacf1234f96c7" providerId="LiveId" clId="{B84BD73F-1020-C142-A1BB-C8B7F89CCAF8}" dt="2025-05-03T09:13:10.661" v="149"/>
        <pc:sldMkLst>
          <pc:docMk/>
          <pc:sldMk cId="1694759981" sldId="308"/>
        </pc:sldMkLst>
      </pc:sldChg>
      <pc:sldChg chg="add del">
        <pc:chgData name="guido polese" userId="87bcacf1234f96c7" providerId="LiveId" clId="{B84BD73F-1020-C142-A1BB-C8B7F89CCAF8}" dt="2025-05-07T07:16:08.719" v="344" actId="2696"/>
        <pc:sldMkLst>
          <pc:docMk/>
          <pc:sldMk cId="3881609869" sldId="309"/>
        </pc:sldMkLst>
      </pc:sldChg>
      <pc:sldChg chg="add del">
        <pc:chgData name="guido polese" userId="87bcacf1234f96c7" providerId="LiveId" clId="{B84BD73F-1020-C142-A1BB-C8B7F89CCAF8}" dt="2025-05-11T07:11:19.207" v="401" actId="2696"/>
        <pc:sldMkLst>
          <pc:docMk/>
          <pc:sldMk cId="0" sldId="316"/>
        </pc:sldMkLst>
      </pc:sldChg>
      <pc:sldChg chg="del">
        <pc:chgData name="guido polese" userId="87bcacf1234f96c7" providerId="LiveId" clId="{B84BD73F-1020-C142-A1BB-C8B7F89CCAF8}" dt="2025-05-11T07:19:08.755" v="424" actId="2696"/>
        <pc:sldMkLst>
          <pc:docMk/>
          <pc:sldMk cId="1943438458" sldId="320"/>
        </pc:sldMkLst>
      </pc:sldChg>
      <pc:sldChg chg="del">
        <pc:chgData name="guido polese" userId="87bcacf1234f96c7" providerId="LiveId" clId="{B84BD73F-1020-C142-A1BB-C8B7F89CCAF8}" dt="2025-05-11T07:10:26.996" v="398" actId="2696"/>
        <pc:sldMkLst>
          <pc:docMk/>
          <pc:sldMk cId="987730073" sldId="321"/>
        </pc:sldMkLst>
      </pc:sldChg>
      <pc:sldChg chg="del">
        <pc:chgData name="guido polese" userId="87bcacf1234f96c7" providerId="LiveId" clId="{B84BD73F-1020-C142-A1BB-C8B7F89CCAF8}" dt="2025-05-11T07:19:08.755" v="425" actId="2696"/>
        <pc:sldMkLst>
          <pc:docMk/>
          <pc:sldMk cId="3241055268" sldId="324"/>
        </pc:sldMkLst>
      </pc:sldChg>
      <pc:sldChg chg="del">
        <pc:chgData name="guido polese" userId="87bcacf1234f96c7" providerId="LiveId" clId="{B84BD73F-1020-C142-A1BB-C8B7F89CCAF8}" dt="2025-05-11T07:15:15.910" v="412" actId="2696"/>
        <pc:sldMkLst>
          <pc:docMk/>
          <pc:sldMk cId="2794582152" sldId="325"/>
        </pc:sldMkLst>
      </pc:sldChg>
      <pc:sldChg chg="del">
        <pc:chgData name="guido polese" userId="87bcacf1234f96c7" providerId="LiveId" clId="{B84BD73F-1020-C142-A1BB-C8B7F89CCAF8}" dt="2025-05-11T07:19:08.754" v="423" actId="2696"/>
        <pc:sldMkLst>
          <pc:docMk/>
          <pc:sldMk cId="960392514" sldId="326"/>
        </pc:sldMkLst>
      </pc:sldChg>
      <pc:sldChg chg="del">
        <pc:chgData name="guido polese" userId="87bcacf1234f96c7" providerId="LiveId" clId="{B84BD73F-1020-C142-A1BB-C8B7F89CCAF8}" dt="2025-05-11T07:19:08.756" v="426" actId="2696"/>
        <pc:sldMkLst>
          <pc:docMk/>
          <pc:sldMk cId="3479159279" sldId="327"/>
        </pc:sldMkLst>
      </pc:sldChg>
      <pc:sldChg chg="del">
        <pc:chgData name="guido polese" userId="87bcacf1234f96c7" providerId="LiveId" clId="{B84BD73F-1020-C142-A1BB-C8B7F89CCAF8}" dt="2025-05-11T07:19:08.757" v="427" actId="2696"/>
        <pc:sldMkLst>
          <pc:docMk/>
          <pc:sldMk cId="3035988344" sldId="328"/>
        </pc:sldMkLst>
      </pc:sldChg>
      <pc:sldChg chg="del">
        <pc:chgData name="guido polese" userId="87bcacf1234f96c7" providerId="LiveId" clId="{B84BD73F-1020-C142-A1BB-C8B7F89CCAF8}" dt="2025-05-11T07:19:08.758" v="428" actId="2696"/>
        <pc:sldMkLst>
          <pc:docMk/>
          <pc:sldMk cId="1339877000" sldId="329"/>
        </pc:sldMkLst>
      </pc:sldChg>
      <pc:sldChg chg="del">
        <pc:chgData name="guido polese" userId="87bcacf1234f96c7" providerId="LiveId" clId="{B84BD73F-1020-C142-A1BB-C8B7F89CCAF8}" dt="2025-05-11T07:19:08.759" v="429" actId="2696"/>
        <pc:sldMkLst>
          <pc:docMk/>
          <pc:sldMk cId="4245420379" sldId="330"/>
        </pc:sldMkLst>
      </pc:sldChg>
      <pc:sldChg chg="del">
        <pc:chgData name="guido polese" userId="87bcacf1234f96c7" providerId="LiveId" clId="{B84BD73F-1020-C142-A1BB-C8B7F89CCAF8}" dt="2025-05-11T07:19:08.759" v="430" actId="2696"/>
        <pc:sldMkLst>
          <pc:docMk/>
          <pc:sldMk cId="2196084584" sldId="331"/>
        </pc:sldMkLst>
      </pc:sldChg>
      <pc:sldChg chg="del">
        <pc:chgData name="guido polese" userId="87bcacf1234f96c7" providerId="LiveId" clId="{B84BD73F-1020-C142-A1BB-C8B7F89CCAF8}" dt="2025-05-11T07:20:35.914" v="437" actId="2696"/>
        <pc:sldMkLst>
          <pc:docMk/>
          <pc:sldMk cId="1014441150" sldId="337"/>
        </pc:sldMkLst>
      </pc:sldChg>
      <pc:sldChg chg="modSp add mod ord modTransition">
        <pc:chgData name="guido polese" userId="87bcacf1234f96c7" providerId="LiveId" clId="{B84BD73F-1020-C142-A1BB-C8B7F89CCAF8}" dt="2025-05-11T08:39:35.550" v="485" actId="1036"/>
        <pc:sldMkLst>
          <pc:docMk/>
          <pc:sldMk cId="1878310966" sldId="339"/>
        </pc:sldMkLst>
        <pc:spChg chg="mod">
          <ac:chgData name="guido polese" userId="87bcacf1234f96c7" providerId="LiveId" clId="{B84BD73F-1020-C142-A1BB-C8B7F89CCAF8}" dt="2025-05-11T08:39:35.550" v="485" actId="1036"/>
          <ac:spMkLst>
            <pc:docMk/>
            <pc:sldMk cId="1878310966" sldId="339"/>
            <ac:spMk id="155650" creationId="{00000000-0000-0000-0000-000000000000}"/>
          </ac:spMkLst>
        </pc:spChg>
      </pc:sldChg>
      <pc:sldChg chg="add del modTransition">
        <pc:chgData name="guido polese" userId="87bcacf1234f96c7" providerId="LiveId" clId="{B84BD73F-1020-C142-A1BB-C8B7F89CCAF8}" dt="2025-05-11T07:18:23.332" v="421" actId="2696"/>
        <pc:sldMkLst>
          <pc:docMk/>
          <pc:sldMk cId="412781583" sldId="341"/>
        </pc:sldMkLst>
      </pc:sldChg>
      <pc:sldChg chg="del">
        <pc:chgData name="guido polese" userId="87bcacf1234f96c7" providerId="LiveId" clId="{B84BD73F-1020-C142-A1BB-C8B7F89CCAF8}" dt="2025-05-11T07:19:08.752" v="422" actId="2696"/>
        <pc:sldMkLst>
          <pc:docMk/>
          <pc:sldMk cId="518551670" sldId="363"/>
        </pc:sldMkLst>
      </pc:sldChg>
      <pc:sldChg chg="modSp add mod">
        <pc:chgData name="guido polese" userId="87bcacf1234f96c7" providerId="LiveId" clId="{B84BD73F-1020-C142-A1BB-C8B7F89CCAF8}" dt="2025-05-11T06:32:16.077" v="359" actId="27636"/>
        <pc:sldMkLst>
          <pc:docMk/>
          <pc:sldMk cId="0" sldId="368"/>
        </pc:sldMkLst>
        <pc:spChg chg="mod">
          <ac:chgData name="guido polese" userId="87bcacf1234f96c7" providerId="LiveId" clId="{B84BD73F-1020-C142-A1BB-C8B7F89CCAF8}" dt="2025-05-07T07:10:59.046" v="270" actId="27636"/>
          <ac:spMkLst>
            <pc:docMk/>
            <pc:sldMk cId="0" sldId="368"/>
            <ac:spMk id="1027" creationId="{00000000-0000-0000-0000-000000000000}"/>
          </ac:spMkLst>
        </pc:spChg>
        <pc:spChg chg="mod">
          <ac:chgData name="guido polese" userId="87bcacf1234f96c7" providerId="LiveId" clId="{B84BD73F-1020-C142-A1BB-C8B7F89CCAF8}" dt="2025-05-11T06:32:16.077" v="359" actId="27636"/>
          <ac:spMkLst>
            <pc:docMk/>
            <pc:sldMk cId="0" sldId="368"/>
            <ac:spMk id="1028" creationId="{00000000-0000-0000-0000-000000000000}"/>
          </ac:spMkLst>
        </pc:spChg>
      </pc:sldChg>
      <pc:sldChg chg="del">
        <pc:chgData name="guido polese" userId="87bcacf1234f96c7" providerId="LiveId" clId="{B84BD73F-1020-C142-A1BB-C8B7F89CCAF8}" dt="2025-05-11T07:10:26.991" v="394" actId="2696"/>
        <pc:sldMkLst>
          <pc:docMk/>
          <pc:sldMk cId="0" sldId="376"/>
        </pc:sldMkLst>
      </pc:sldChg>
      <pc:sldChg chg="del">
        <pc:chgData name="guido polese" userId="87bcacf1234f96c7" providerId="LiveId" clId="{B84BD73F-1020-C142-A1BB-C8B7F89CCAF8}" dt="2025-05-11T07:10:26.994" v="396" actId="2696"/>
        <pc:sldMkLst>
          <pc:docMk/>
          <pc:sldMk cId="0" sldId="377"/>
        </pc:sldMkLst>
      </pc:sldChg>
      <pc:sldChg chg="add">
        <pc:chgData name="guido polese" userId="87bcacf1234f96c7" providerId="LiveId" clId="{B84BD73F-1020-C142-A1BB-C8B7F89CCAF8}" dt="2025-05-11T07:26:43.080" v="460"/>
        <pc:sldMkLst>
          <pc:docMk/>
          <pc:sldMk cId="1410519806" sldId="394"/>
        </pc:sldMkLst>
      </pc:sldChg>
      <pc:sldChg chg="add del">
        <pc:chgData name="guido polese" userId="87bcacf1234f96c7" providerId="LiveId" clId="{B84BD73F-1020-C142-A1BB-C8B7F89CCAF8}" dt="2025-05-11T07:02:01.645" v="368" actId="2696"/>
        <pc:sldMkLst>
          <pc:docMk/>
          <pc:sldMk cId="220198883" sldId="398"/>
        </pc:sldMkLst>
      </pc:sldChg>
      <pc:sldChg chg="add">
        <pc:chgData name="guido polese" userId="87bcacf1234f96c7" providerId="LiveId" clId="{B84BD73F-1020-C142-A1BB-C8B7F89CCAF8}" dt="2025-05-11T07:02:09.199" v="369"/>
        <pc:sldMkLst>
          <pc:docMk/>
          <pc:sldMk cId="980824334" sldId="398"/>
        </pc:sldMkLst>
      </pc:sldChg>
      <pc:sldChg chg="add del">
        <pc:chgData name="guido polese" userId="87bcacf1234f96c7" providerId="LiveId" clId="{B84BD73F-1020-C142-A1BB-C8B7F89CCAF8}" dt="2025-05-11T07:09:54.468" v="386" actId="2696"/>
        <pc:sldMkLst>
          <pc:docMk/>
          <pc:sldMk cId="0" sldId="400"/>
        </pc:sldMkLst>
      </pc:sldChg>
      <pc:sldChg chg="add del">
        <pc:chgData name="guido polese" userId="87bcacf1234f96c7" providerId="LiveId" clId="{B84BD73F-1020-C142-A1BB-C8B7F89CCAF8}" dt="2025-05-11T07:09:54.462" v="384" actId="2696"/>
        <pc:sldMkLst>
          <pc:docMk/>
          <pc:sldMk cId="0" sldId="403"/>
        </pc:sldMkLst>
      </pc:sldChg>
      <pc:sldChg chg="add del">
        <pc:chgData name="guido polese" userId="87bcacf1234f96c7" providerId="LiveId" clId="{B84BD73F-1020-C142-A1BB-C8B7F89CCAF8}" dt="2025-05-11T07:09:54.469" v="387" actId="2696"/>
        <pc:sldMkLst>
          <pc:docMk/>
          <pc:sldMk cId="0" sldId="409"/>
        </pc:sldMkLst>
      </pc:sldChg>
      <pc:sldChg chg="add">
        <pc:chgData name="guido polese" userId="87bcacf1234f96c7" providerId="LiveId" clId="{B84BD73F-1020-C142-A1BB-C8B7F89CCAF8}" dt="2025-05-11T07:07:26.900" v="373"/>
        <pc:sldMkLst>
          <pc:docMk/>
          <pc:sldMk cId="0" sldId="418"/>
        </pc:sldMkLst>
      </pc:sldChg>
      <pc:sldChg chg="add del">
        <pc:chgData name="guido polese" userId="87bcacf1234f96c7" providerId="LiveId" clId="{B84BD73F-1020-C142-A1BB-C8B7F89CCAF8}" dt="2025-05-11T07:09:54.467" v="385" actId="2696"/>
        <pc:sldMkLst>
          <pc:docMk/>
          <pc:sldMk cId="1151106420" sldId="419"/>
        </pc:sldMkLst>
      </pc:sldChg>
      <pc:sldChg chg="del">
        <pc:chgData name="guido polese" userId="87bcacf1234f96c7" providerId="LiveId" clId="{B84BD73F-1020-C142-A1BB-C8B7F89CCAF8}" dt="2025-05-11T07:15:15.911" v="413" actId="2696"/>
        <pc:sldMkLst>
          <pc:docMk/>
          <pc:sldMk cId="1325675514" sldId="485"/>
        </pc:sldMkLst>
      </pc:sldChg>
      <pc:sldChg chg="add del">
        <pc:chgData name="guido polese" userId="87bcacf1234f96c7" providerId="LiveId" clId="{B84BD73F-1020-C142-A1BB-C8B7F89CCAF8}" dt="2025-05-11T07:09:40.910" v="383" actId="2696"/>
        <pc:sldMkLst>
          <pc:docMk/>
          <pc:sldMk cId="0" sldId="487"/>
        </pc:sldMkLst>
      </pc:sldChg>
      <pc:sldChg chg="del">
        <pc:chgData name="guido polese" userId="87bcacf1234f96c7" providerId="LiveId" clId="{B84BD73F-1020-C142-A1BB-C8B7F89CCAF8}" dt="2025-05-11T07:15:15.915" v="417" actId="2696"/>
        <pc:sldMkLst>
          <pc:docMk/>
          <pc:sldMk cId="3540287773" sldId="489"/>
        </pc:sldMkLst>
      </pc:sldChg>
      <pc:sldChg chg="del">
        <pc:chgData name="guido polese" userId="87bcacf1234f96c7" providerId="LiveId" clId="{B84BD73F-1020-C142-A1BB-C8B7F89CCAF8}" dt="2025-05-11T07:20:24.627" v="434" actId="2696"/>
        <pc:sldMkLst>
          <pc:docMk/>
          <pc:sldMk cId="683907164" sldId="502"/>
        </pc:sldMkLst>
      </pc:sldChg>
      <pc:sldChg chg="delSp modSp mod delAnim modAnim">
        <pc:chgData name="guido polese" userId="87bcacf1234f96c7" providerId="LiveId" clId="{B84BD73F-1020-C142-A1BB-C8B7F89CCAF8}" dt="2025-05-12T06:01:08.950" v="548" actId="207"/>
        <pc:sldMkLst>
          <pc:docMk/>
          <pc:sldMk cId="2561224752" sldId="547"/>
        </pc:sldMkLst>
        <pc:spChg chg="mod">
          <ac:chgData name="guido polese" userId="87bcacf1234f96c7" providerId="LiveId" clId="{B84BD73F-1020-C142-A1BB-C8B7F89CCAF8}" dt="2025-05-12T05:42:23.058" v="515" actId="20577"/>
          <ac:spMkLst>
            <pc:docMk/>
            <pc:sldMk cId="2561224752" sldId="547"/>
            <ac:spMk id="5" creationId="{00000000-0000-0000-0000-000000000000}"/>
          </ac:spMkLst>
        </pc:spChg>
        <pc:spChg chg="del">
          <ac:chgData name="guido polese" userId="87bcacf1234f96c7" providerId="LiveId" clId="{B84BD73F-1020-C142-A1BB-C8B7F89CCAF8}" dt="2025-05-12T06:01:01.302" v="546" actId="478"/>
          <ac:spMkLst>
            <pc:docMk/>
            <pc:sldMk cId="2561224752" sldId="547"/>
            <ac:spMk id="11" creationId="{00000000-0000-0000-0000-000000000000}"/>
          </ac:spMkLst>
        </pc:spChg>
        <pc:spChg chg="mod">
          <ac:chgData name="guido polese" userId="87bcacf1234f96c7" providerId="LiveId" clId="{B84BD73F-1020-C142-A1BB-C8B7F89CCAF8}" dt="2025-05-12T06:01:08.950" v="548" actId="207"/>
          <ac:spMkLst>
            <pc:docMk/>
            <pc:sldMk cId="2561224752" sldId="547"/>
            <ac:spMk id="12" creationId="{00000000-0000-0000-0000-000000000000}"/>
          </ac:spMkLst>
        </pc:spChg>
      </pc:sldChg>
      <pc:sldChg chg="del">
        <pc:chgData name="guido polese" userId="87bcacf1234f96c7" providerId="LiveId" clId="{B84BD73F-1020-C142-A1BB-C8B7F89CCAF8}" dt="2025-05-11T07:15:15.912" v="414" actId="2696"/>
        <pc:sldMkLst>
          <pc:docMk/>
          <pc:sldMk cId="1231843161" sldId="559"/>
        </pc:sldMkLst>
      </pc:sldChg>
      <pc:sldChg chg="del">
        <pc:chgData name="guido polese" userId="87bcacf1234f96c7" providerId="LiveId" clId="{B84BD73F-1020-C142-A1BB-C8B7F89CCAF8}" dt="2025-05-11T07:15:15.914" v="416" actId="2696"/>
        <pc:sldMkLst>
          <pc:docMk/>
          <pc:sldMk cId="3185548627" sldId="564"/>
        </pc:sldMkLst>
      </pc:sldChg>
      <pc:sldChg chg="add del">
        <pc:chgData name="guido polese" userId="87bcacf1234f96c7" providerId="LiveId" clId="{B84BD73F-1020-C142-A1BB-C8B7F89CCAF8}" dt="2025-05-11T07:14:11.797" v="407" actId="2696"/>
        <pc:sldMkLst>
          <pc:docMk/>
          <pc:sldMk cId="3458335898" sldId="591"/>
        </pc:sldMkLst>
      </pc:sldChg>
      <pc:sldChg chg="del">
        <pc:chgData name="guido polese" userId="87bcacf1234f96c7" providerId="LiveId" clId="{B84BD73F-1020-C142-A1BB-C8B7F89CCAF8}" dt="2025-05-07T07:15:45.846" v="341" actId="2696"/>
        <pc:sldMkLst>
          <pc:docMk/>
          <pc:sldMk cId="3646876828" sldId="591"/>
        </pc:sldMkLst>
      </pc:sldChg>
      <pc:sldChg chg="del">
        <pc:chgData name="guido polese" userId="87bcacf1234f96c7" providerId="LiveId" clId="{B84BD73F-1020-C142-A1BB-C8B7F89CCAF8}" dt="2025-05-11T06:59:52.522" v="365" actId="2696"/>
        <pc:sldMkLst>
          <pc:docMk/>
          <pc:sldMk cId="2261467955" sldId="601"/>
        </pc:sldMkLst>
      </pc:sldChg>
      <pc:sldChg chg="del">
        <pc:chgData name="guido polese" userId="87bcacf1234f96c7" providerId="LiveId" clId="{B84BD73F-1020-C142-A1BB-C8B7F89CCAF8}" dt="2025-05-11T06:59:53.956" v="366" actId="2696"/>
        <pc:sldMkLst>
          <pc:docMk/>
          <pc:sldMk cId="3457692351" sldId="603"/>
        </pc:sldMkLst>
      </pc:sldChg>
      <pc:sldChg chg="del ord">
        <pc:chgData name="guido polese" userId="87bcacf1234f96c7" providerId="LiveId" clId="{B84BD73F-1020-C142-A1BB-C8B7F89CCAF8}" dt="2025-05-03T08:09:22.457" v="9" actId="2696"/>
        <pc:sldMkLst>
          <pc:docMk/>
          <pc:sldMk cId="157456771" sldId="852"/>
        </pc:sldMkLst>
      </pc:sldChg>
      <pc:sldChg chg="modSp add mod modAnim">
        <pc:chgData name="guido polese" userId="87bcacf1234f96c7" providerId="LiveId" clId="{B84BD73F-1020-C142-A1BB-C8B7F89CCAF8}" dt="2025-05-12T05:54:38.070" v="541"/>
        <pc:sldMkLst>
          <pc:docMk/>
          <pc:sldMk cId="3978940395" sldId="867"/>
        </pc:sldMkLst>
        <pc:spChg chg="mod">
          <ac:chgData name="guido polese" userId="87bcacf1234f96c7" providerId="LiveId" clId="{B84BD73F-1020-C142-A1BB-C8B7F89CCAF8}" dt="2025-05-11T08:39:58.741" v="487" actId="255"/>
          <ac:spMkLst>
            <pc:docMk/>
            <pc:sldMk cId="3978940395" sldId="867"/>
            <ac:spMk id="3" creationId="{8BAC6279-8EE0-412C-A567-63D8E1A41633}"/>
          </ac:spMkLst>
        </pc:spChg>
      </pc:sldChg>
      <pc:sldChg chg="modSp mod ord modAnim">
        <pc:chgData name="guido polese" userId="87bcacf1234f96c7" providerId="LiveId" clId="{B84BD73F-1020-C142-A1BB-C8B7F89CCAF8}" dt="2025-05-12T05:45:58.305" v="525"/>
        <pc:sldMkLst>
          <pc:docMk/>
          <pc:sldMk cId="699166539" sldId="878"/>
        </pc:sldMkLst>
        <pc:spChg chg="mod">
          <ac:chgData name="guido polese" userId="87bcacf1234f96c7" providerId="LiveId" clId="{B84BD73F-1020-C142-A1BB-C8B7F89CCAF8}" dt="2025-05-12T05:45:40.743" v="524" actId="1076"/>
          <ac:spMkLst>
            <pc:docMk/>
            <pc:sldMk cId="699166539" sldId="878"/>
            <ac:spMk id="14" creationId="{E38777C3-E205-17E2-5664-ADF6D3DBF03C}"/>
          </ac:spMkLst>
        </pc:spChg>
        <pc:graphicFrameChg chg="mod">
          <ac:chgData name="guido polese" userId="87bcacf1234f96c7" providerId="LiveId" clId="{B84BD73F-1020-C142-A1BB-C8B7F89CCAF8}" dt="2025-05-12T05:44:41.010" v="523" actId="1076"/>
          <ac:graphicFrameMkLst>
            <pc:docMk/>
            <pc:sldMk cId="699166539" sldId="878"/>
            <ac:graphicFrameMk id="16" creationId="{5EDD3A52-680D-4CDA-0517-D0BB6B6D92DD}"/>
          </ac:graphicFrameMkLst>
        </pc:graphicFrameChg>
        <pc:picChg chg="mod">
          <ac:chgData name="guido polese" userId="87bcacf1234f96c7" providerId="LiveId" clId="{B84BD73F-1020-C142-A1BB-C8B7F89CCAF8}" dt="2025-05-12T05:45:40.743" v="524" actId="1076"/>
          <ac:picMkLst>
            <pc:docMk/>
            <pc:sldMk cId="699166539" sldId="878"/>
            <ac:picMk id="15" creationId="{D10333EB-8A72-0436-10A0-36843AABAAB9}"/>
          </ac:picMkLst>
        </pc:picChg>
      </pc:sldChg>
      <pc:sldChg chg="del">
        <pc:chgData name="guido polese" userId="87bcacf1234f96c7" providerId="LiveId" clId="{B84BD73F-1020-C142-A1BB-C8B7F89CCAF8}" dt="2025-05-11T07:10:26.992" v="395" actId="2696"/>
        <pc:sldMkLst>
          <pc:docMk/>
          <pc:sldMk cId="200353753" sldId="879"/>
        </pc:sldMkLst>
      </pc:sldChg>
      <pc:sldChg chg="add del modTransition">
        <pc:chgData name="guido polese" userId="87bcacf1234f96c7" providerId="LiveId" clId="{B84BD73F-1020-C142-A1BB-C8B7F89CCAF8}" dt="2025-05-07T07:05:40.680" v="257" actId="2696"/>
        <pc:sldMkLst>
          <pc:docMk/>
          <pc:sldMk cId="3438752512" sldId="885"/>
        </pc:sldMkLst>
      </pc:sldChg>
      <pc:sldChg chg="delSp modSp ord modAnim">
        <pc:chgData name="guido polese" userId="87bcacf1234f96c7" providerId="LiveId" clId="{B84BD73F-1020-C142-A1BB-C8B7F89CCAF8}" dt="2025-05-11T06:31:23.973" v="354" actId="20578"/>
        <pc:sldMkLst>
          <pc:docMk/>
          <pc:sldMk cId="484899300" sldId="886"/>
        </pc:sldMkLst>
        <pc:picChg chg="mod">
          <ac:chgData name="guido polese" userId="87bcacf1234f96c7" providerId="LiveId" clId="{B84BD73F-1020-C142-A1BB-C8B7F89CCAF8}" dt="2025-05-06T11:52:13.800" v="214" actId="1076"/>
          <ac:picMkLst>
            <pc:docMk/>
            <pc:sldMk cId="484899300" sldId="886"/>
            <ac:picMk id="1028" creationId="{DC45AD1D-96C5-11E0-2D1D-B248041ADDA9}"/>
          </ac:picMkLst>
        </pc:picChg>
      </pc:sldChg>
      <pc:sldChg chg="modSp add modAnim">
        <pc:chgData name="guido polese" userId="87bcacf1234f96c7" providerId="LiveId" clId="{B84BD73F-1020-C142-A1BB-C8B7F89CCAF8}" dt="2025-05-11T07:25:30.568" v="458"/>
        <pc:sldMkLst>
          <pc:docMk/>
          <pc:sldMk cId="3867555163" sldId="892"/>
        </pc:sldMkLst>
        <pc:spChg chg="mod">
          <ac:chgData name="guido polese" userId="87bcacf1234f96c7" providerId="LiveId" clId="{B84BD73F-1020-C142-A1BB-C8B7F89CCAF8}" dt="2025-05-11T07:24:29.432" v="442" actId="1076"/>
          <ac:spMkLst>
            <pc:docMk/>
            <pc:sldMk cId="3867555163" sldId="892"/>
            <ac:spMk id="4" creationId="{CC0A0FF0-6FAE-01E4-16C2-84996B301206}"/>
          </ac:spMkLst>
        </pc:spChg>
        <pc:grpChg chg="mod">
          <ac:chgData name="guido polese" userId="87bcacf1234f96c7" providerId="LiveId" clId="{B84BD73F-1020-C142-A1BB-C8B7F89CCAF8}" dt="2025-05-11T07:24:29.432" v="442" actId="1076"/>
          <ac:grpSpMkLst>
            <pc:docMk/>
            <pc:sldMk cId="3867555163" sldId="892"/>
            <ac:grpSpMk id="5" creationId="{73D575B0-79EE-9311-363C-78AEE9AB6066}"/>
          </ac:grpSpMkLst>
        </pc:grpChg>
        <pc:picChg chg="mod">
          <ac:chgData name="guido polese" userId="87bcacf1234f96c7" providerId="LiveId" clId="{B84BD73F-1020-C142-A1BB-C8B7F89CCAF8}" dt="2025-05-11T07:24:29.432" v="442" actId="1076"/>
          <ac:picMkLst>
            <pc:docMk/>
            <pc:sldMk cId="3867555163" sldId="892"/>
            <ac:picMk id="1034" creationId="{F44847A2-8FCD-3576-AAB8-2705175F1C9D}"/>
          </ac:picMkLst>
        </pc:picChg>
      </pc:sldChg>
      <pc:sldChg chg="delSp mod ord delAnim modAnim">
        <pc:chgData name="guido polese" userId="87bcacf1234f96c7" providerId="LiveId" clId="{B84BD73F-1020-C142-A1BB-C8B7F89CCAF8}" dt="2025-05-12T05:43:18.044" v="518"/>
        <pc:sldMkLst>
          <pc:docMk/>
          <pc:sldMk cId="3960516562" sldId="898"/>
        </pc:sldMkLst>
        <pc:spChg chg="del">
          <ac:chgData name="guido polese" userId="87bcacf1234f96c7" providerId="LiveId" clId="{B84BD73F-1020-C142-A1BB-C8B7F89CCAF8}" dt="2025-05-11T07:45:28.168" v="469" actId="478"/>
          <ac:spMkLst>
            <pc:docMk/>
            <pc:sldMk cId="3960516562" sldId="898"/>
            <ac:spMk id="9" creationId="{1A392DAC-315C-0AAB-C0DC-557922B28ACB}"/>
          </ac:spMkLst>
        </pc:spChg>
        <pc:spChg chg="del">
          <ac:chgData name="guido polese" userId="87bcacf1234f96c7" providerId="LiveId" clId="{B84BD73F-1020-C142-A1BB-C8B7F89CCAF8}" dt="2025-05-11T07:45:25.423" v="468" actId="478"/>
          <ac:spMkLst>
            <pc:docMk/>
            <pc:sldMk cId="3960516562" sldId="898"/>
            <ac:spMk id="10" creationId="{785DA5C5-6AE3-362B-0579-AC8E09AC11CC}"/>
          </ac:spMkLst>
        </pc:spChg>
      </pc:sldChg>
      <pc:sldChg chg="del mod modShow">
        <pc:chgData name="guido polese" userId="87bcacf1234f96c7" providerId="LiveId" clId="{B84BD73F-1020-C142-A1BB-C8B7F89CCAF8}" dt="2025-05-03T08:22:43.943" v="129" actId="2696"/>
        <pc:sldMkLst>
          <pc:docMk/>
          <pc:sldMk cId="4084709984" sldId="901"/>
        </pc:sldMkLst>
      </pc:sldChg>
      <pc:sldChg chg="addSp delSp modSp del mod modShow">
        <pc:chgData name="guido polese" userId="87bcacf1234f96c7" providerId="LiveId" clId="{B84BD73F-1020-C142-A1BB-C8B7F89CCAF8}" dt="2025-05-03T08:22:45.643" v="131" actId="2696"/>
        <pc:sldMkLst>
          <pc:docMk/>
          <pc:sldMk cId="1245337929" sldId="903"/>
        </pc:sldMkLst>
      </pc:sldChg>
      <pc:sldChg chg="add del">
        <pc:chgData name="guido polese" userId="87bcacf1234f96c7" providerId="LiveId" clId="{B84BD73F-1020-C142-A1BB-C8B7F89CCAF8}" dt="2025-05-11T07:09:54.470" v="388" actId="2696"/>
        <pc:sldMkLst>
          <pc:docMk/>
          <pc:sldMk cId="1652224543" sldId="905"/>
        </pc:sldMkLst>
      </pc:sldChg>
      <pc:sldChg chg="add del">
        <pc:chgData name="guido polese" userId="87bcacf1234f96c7" providerId="LiveId" clId="{B84BD73F-1020-C142-A1BB-C8B7F89CCAF8}" dt="2025-05-11T07:09:54.470" v="389" actId="2696"/>
        <pc:sldMkLst>
          <pc:docMk/>
          <pc:sldMk cId="4250595011" sldId="906"/>
        </pc:sldMkLst>
      </pc:sldChg>
      <pc:sldChg chg="add del">
        <pc:chgData name="guido polese" userId="87bcacf1234f96c7" providerId="LiveId" clId="{B84BD73F-1020-C142-A1BB-C8B7F89CCAF8}" dt="2025-05-11T07:09:54.471" v="390" actId="2696"/>
        <pc:sldMkLst>
          <pc:docMk/>
          <pc:sldMk cId="1811098727" sldId="907"/>
        </pc:sldMkLst>
      </pc:sldChg>
      <pc:sldChg chg="add del">
        <pc:chgData name="guido polese" userId="87bcacf1234f96c7" providerId="LiveId" clId="{B84BD73F-1020-C142-A1BB-C8B7F89CCAF8}" dt="2025-05-11T07:09:54.472" v="391" actId="2696"/>
        <pc:sldMkLst>
          <pc:docMk/>
          <pc:sldMk cId="4294007000" sldId="908"/>
        </pc:sldMkLst>
      </pc:sldChg>
      <pc:sldChg chg="add del">
        <pc:chgData name="guido polese" userId="87bcacf1234f96c7" providerId="LiveId" clId="{B84BD73F-1020-C142-A1BB-C8B7F89CCAF8}" dt="2025-05-11T07:09:54.473" v="392" actId="2696"/>
        <pc:sldMkLst>
          <pc:docMk/>
          <pc:sldMk cId="1349781851" sldId="909"/>
        </pc:sldMkLst>
      </pc:sldChg>
      <pc:sldChg chg="add del">
        <pc:chgData name="guido polese" userId="87bcacf1234f96c7" providerId="LiveId" clId="{B84BD73F-1020-C142-A1BB-C8B7F89CCAF8}" dt="2025-05-07T07:15:45.846" v="341" actId="2696"/>
        <pc:sldMkLst>
          <pc:docMk/>
          <pc:sldMk cId="1796082376" sldId="910"/>
        </pc:sldMkLst>
      </pc:sldChg>
      <pc:sldChg chg="add">
        <pc:chgData name="guido polese" userId="87bcacf1234f96c7" providerId="LiveId" clId="{B84BD73F-1020-C142-A1BB-C8B7F89CCAF8}" dt="2025-05-07T07:15:52.505" v="342"/>
        <pc:sldMkLst>
          <pc:docMk/>
          <pc:sldMk cId="3887388419" sldId="910"/>
        </pc:sldMkLst>
      </pc:sldChg>
      <pc:sldChg chg="add del">
        <pc:chgData name="guido polese" userId="87bcacf1234f96c7" providerId="LiveId" clId="{B84BD73F-1020-C142-A1BB-C8B7F89CCAF8}" dt="2025-05-07T07:15:36.506" v="337" actId="2696"/>
        <pc:sldMkLst>
          <pc:docMk/>
          <pc:sldMk cId="905123719" sldId="911"/>
        </pc:sldMkLst>
      </pc:sldChg>
      <pc:sldChg chg="add del">
        <pc:chgData name="guido polese" userId="87bcacf1234f96c7" providerId="LiveId" clId="{B84BD73F-1020-C142-A1BB-C8B7F89CCAF8}" dt="2025-05-07T07:15:36.507" v="338" actId="2696"/>
        <pc:sldMkLst>
          <pc:docMk/>
          <pc:sldMk cId="327311045" sldId="912"/>
        </pc:sldMkLst>
      </pc:sldChg>
      <pc:sldChg chg="add del">
        <pc:chgData name="guido polese" userId="87bcacf1234f96c7" providerId="LiveId" clId="{B84BD73F-1020-C142-A1BB-C8B7F89CCAF8}" dt="2025-05-07T07:15:36.508" v="339" actId="2696"/>
        <pc:sldMkLst>
          <pc:docMk/>
          <pc:sldMk cId="250100040" sldId="913"/>
        </pc:sldMkLst>
      </pc:sldChg>
      <pc:sldChg chg="add del">
        <pc:chgData name="guido polese" userId="87bcacf1234f96c7" providerId="LiveId" clId="{B84BD73F-1020-C142-A1BB-C8B7F89CCAF8}" dt="2025-05-07T07:15:36.510" v="340" actId="2696"/>
        <pc:sldMkLst>
          <pc:docMk/>
          <pc:sldMk cId="179200712" sldId="914"/>
        </pc:sldMkLst>
      </pc:sldChg>
      <pc:sldChg chg="add">
        <pc:chgData name="guido polese" userId="87bcacf1234f96c7" providerId="LiveId" clId="{B84BD73F-1020-C142-A1BB-C8B7F89CCAF8}" dt="2025-05-07T07:15:52.505" v="342"/>
        <pc:sldMkLst>
          <pc:docMk/>
          <pc:sldMk cId="2385495036" sldId="915"/>
        </pc:sldMkLst>
      </pc:sldChg>
      <pc:sldChg chg="del">
        <pc:chgData name="guido polese" userId="87bcacf1234f96c7" providerId="LiveId" clId="{B84BD73F-1020-C142-A1BB-C8B7F89CCAF8}" dt="2025-05-07T07:15:45.846" v="341" actId="2696"/>
        <pc:sldMkLst>
          <pc:docMk/>
          <pc:sldMk cId="2833884402" sldId="915"/>
        </pc:sldMkLst>
      </pc:sldChg>
      <pc:sldChg chg="add mod modShow">
        <pc:chgData name="guido polese" userId="87bcacf1234f96c7" providerId="LiveId" clId="{B84BD73F-1020-C142-A1BB-C8B7F89CCAF8}" dt="2025-05-11T08:54:18.834" v="497" actId="729"/>
        <pc:sldMkLst>
          <pc:docMk/>
          <pc:sldMk cId="1140920959" sldId="916"/>
        </pc:sldMkLst>
      </pc:sldChg>
      <pc:sldChg chg="del">
        <pc:chgData name="guido polese" userId="87bcacf1234f96c7" providerId="LiveId" clId="{B84BD73F-1020-C142-A1BB-C8B7F89CCAF8}" dt="2025-05-07T07:15:45.846" v="341" actId="2696"/>
        <pc:sldMkLst>
          <pc:docMk/>
          <pc:sldMk cId="3667221540" sldId="916"/>
        </pc:sldMkLst>
      </pc:sldChg>
      <pc:sldChg chg="add">
        <pc:chgData name="guido polese" userId="87bcacf1234f96c7" providerId="LiveId" clId="{B84BD73F-1020-C142-A1BB-C8B7F89CCAF8}" dt="2025-05-07T07:15:52.505" v="342"/>
        <pc:sldMkLst>
          <pc:docMk/>
          <pc:sldMk cId="2339789637" sldId="917"/>
        </pc:sldMkLst>
      </pc:sldChg>
      <pc:sldChg chg="del">
        <pc:chgData name="guido polese" userId="87bcacf1234f96c7" providerId="LiveId" clId="{B84BD73F-1020-C142-A1BB-C8B7F89CCAF8}" dt="2025-05-07T07:15:45.846" v="341" actId="2696"/>
        <pc:sldMkLst>
          <pc:docMk/>
          <pc:sldMk cId="2493242515" sldId="917"/>
        </pc:sldMkLst>
      </pc:sldChg>
      <pc:sldChg chg="add del">
        <pc:chgData name="guido polese" userId="87bcacf1234f96c7" providerId="LiveId" clId="{B84BD73F-1020-C142-A1BB-C8B7F89CCAF8}" dt="2025-05-11T07:14:11.795" v="406" actId="2696"/>
        <pc:sldMkLst>
          <pc:docMk/>
          <pc:sldMk cId="1107578765" sldId="918"/>
        </pc:sldMkLst>
      </pc:sldChg>
      <pc:sldChg chg="del">
        <pc:chgData name="guido polese" userId="87bcacf1234f96c7" providerId="LiveId" clId="{B84BD73F-1020-C142-A1BB-C8B7F89CCAF8}" dt="2025-05-07T07:15:45.846" v="341" actId="2696"/>
        <pc:sldMkLst>
          <pc:docMk/>
          <pc:sldMk cId="3542477712" sldId="918"/>
        </pc:sldMkLst>
      </pc:sldChg>
      <pc:sldChg chg="add del">
        <pc:chgData name="guido polese" userId="87bcacf1234f96c7" providerId="LiveId" clId="{B84BD73F-1020-C142-A1BB-C8B7F89CCAF8}" dt="2025-05-11T07:14:11.798" v="408" actId="2696"/>
        <pc:sldMkLst>
          <pc:docMk/>
          <pc:sldMk cId="835293653" sldId="919"/>
        </pc:sldMkLst>
      </pc:sldChg>
      <pc:sldChg chg="del">
        <pc:chgData name="guido polese" userId="87bcacf1234f96c7" providerId="LiveId" clId="{B84BD73F-1020-C142-A1BB-C8B7F89CCAF8}" dt="2025-05-07T07:15:45.846" v="341" actId="2696"/>
        <pc:sldMkLst>
          <pc:docMk/>
          <pc:sldMk cId="3798545668" sldId="919"/>
        </pc:sldMkLst>
      </pc:sldChg>
      <pc:sldChg chg="del">
        <pc:chgData name="guido polese" userId="87bcacf1234f96c7" providerId="LiveId" clId="{B84BD73F-1020-C142-A1BB-C8B7F89CCAF8}" dt="2025-05-11T07:10:26.995" v="397" actId="2696"/>
        <pc:sldMkLst>
          <pc:docMk/>
          <pc:sldMk cId="4073963079" sldId="921"/>
        </pc:sldMkLst>
      </pc:sldChg>
      <pc:sldChg chg="add del">
        <pc:chgData name="guido polese" userId="87bcacf1234f96c7" providerId="LiveId" clId="{B84BD73F-1020-C142-A1BB-C8B7F89CCAF8}" dt="2025-05-07T07:16:08.717" v="343" actId="2696"/>
        <pc:sldMkLst>
          <pc:docMk/>
          <pc:sldMk cId="3776544138" sldId="933"/>
        </pc:sldMkLst>
      </pc:sldChg>
      <pc:sldChg chg="add">
        <pc:chgData name="guido polese" userId="87bcacf1234f96c7" providerId="LiveId" clId="{B84BD73F-1020-C142-A1BB-C8B7F89CCAF8}" dt="2025-05-07T07:03:11.740" v="253"/>
        <pc:sldMkLst>
          <pc:docMk/>
          <pc:sldMk cId="1755390506" sldId="936"/>
        </pc:sldMkLst>
      </pc:sldChg>
      <pc:sldChg chg="del">
        <pc:chgData name="guido polese" userId="87bcacf1234f96c7" providerId="LiveId" clId="{B84BD73F-1020-C142-A1BB-C8B7F89CCAF8}" dt="2025-05-03T08:06:59.200" v="1" actId="2696"/>
        <pc:sldMkLst>
          <pc:docMk/>
          <pc:sldMk cId="3969108493" sldId="939"/>
        </pc:sldMkLst>
      </pc:sldChg>
      <pc:sldChg chg="del">
        <pc:chgData name="guido polese" userId="87bcacf1234f96c7" providerId="LiveId" clId="{B84BD73F-1020-C142-A1BB-C8B7F89CCAF8}" dt="2025-05-03T08:07:32.225" v="3" actId="2696"/>
        <pc:sldMkLst>
          <pc:docMk/>
          <pc:sldMk cId="1913202117" sldId="955"/>
        </pc:sldMkLst>
      </pc:sldChg>
      <pc:sldChg chg="del">
        <pc:chgData name="guido polese" userId="87bcacf1234f96c7" providerId="LiveId" clId="{B84BD73F-1020-C142-A1BB-C8B7F89CCAF8}" dt="2025-05-11T07:20:35.909" v="436" actId="2696"/>
        <pc:sldMkLst>
          <pc:docMk/>
          <pc:sldMk cId="2481991742" sldId="1750"/>
        </pc:sldMkLst>
      </pc:sldChg>
      <pc:sldChg chg="del">
        <pc:chgData name="guido polese" userId="87bcacf1234f96c7" providerId="LiveId" clId="{B84BD73F-1020-C142-A1BB-C8B7F89CCAF8}" dt="2025-05-11T07:20:24.644" v="435" actId="2696"/>
        <pc:sldMkLst>
          <pc:docMk/>
          <pc:sldMk cId="3350786986" sldId="1754"/>
        </pc:sldMkLst>
      </pc:sldChg>
      <pc:sldChg chg="del">
        <pc:chgData name="guido polese" userId="87bcacf1234f96c7" providerId="LiveId" clId="{B84BD73F-1020-C142-A1BB-C8B7F89CCAF8}" dt="2025-05-11T07:15:15.913" v="415" actId="2696"/>
        <pc:sldMkLst>
          <pc:docMk/>
          <pc:sldMk cId="357222084" sldId="1762"/>
        </pc:sldMkLst>
      </pc:sldChg>
      <pc:sldChg chg="del">
        <pc:chgData name="guido polese" userId="87bcacf1234f96c7" providerId="LiveId" clId="{B84BD73F-1020-C142-A1BB-C8B7F89CCAF8}" dt="2025-05-11T07:14:22.387" v="410" actId="2696"/>
        <pc:sldMkLst>
          <pc:docMk/>
          <pc:sldMk cId="1591848575" sldId="1763"/>
        </pc:sldMkLst>
      </pc:sldChg>
      <pc:sldChg chg="del mod modShow">
        <pc:chgData name="guido polese" userId="87bcacf1234f96c7" providerId="LiveId" clId="{B84BD73F-1020-C142-A1BB-C8B7F89CCAF8}" dt="2025-05-03T08:22:44.918" v="130" actId="2696"/>
        <pc:sldMkLst>
          <pc:docMk/>
          <pc:sldMk cId="505484866" sldId="1764"/>
        </pc:sldMkLst>
      </pc:sldChg>
      <pc:sldChg chg="add del">
        <pc:chgData name="guido polese" userId="87bcacf1234f96c7" providerId="LiveId" clId="{B84BD73F-1020-C142-A1BB-C8B7F89CCAF8}" dt="2025-05-07T07:16:08.725" v="348" actId="2696"/>
        <pc:sldMkLst>
          <pc:docMk/>
          <pc:sldMk cId="1721863398" sldId="1765"/>
        </pc:sldMkLst>
      </pc:sldChg>
      <pc:sldChg chg="add del">
        <pc:chgData name="guido polese" userId="87bcacf1234f96c7" providerId="LiveId" clId="{B84BD73F-1020-C142-A1BB-C8B7F89CCAF8}" dt="2025-05-11T07:09:40.900" v="378" actId="2696"/>
        <pc:sldMkLst>
          <pc:docMk/>
          <pc:sldMk cId="3988262710" sldId="1766"/>
        </pc:sldMkLst>
      </pc:sldChg>
      <pc:sldChg chg="add del">
        <pc:chgData name="guido polese" userId="87bcacf1234f96c7" providerId="LiveId" clId="{B84BD73F-1020-C142-A1BB-C8B7F89CCAF8}" dt="2025-05-11T07:09:40.891" v="375" actId="2696"/>
        <pc:sldMkLst>
          <pc:docMk/>
          <pc:sldMk cId="1268286990" sldId="1767"/>
        </pc:sldMkLst>
      </pc:sldChg>
      <pc:sldChg chg="add del">
        <pc:chgData name="guido polese" userId="87bcacf1234f96c7" providerId="LiveId" clId="{B84BD73F-1020-C142-A1BB-C8B7F89CCAF8}" dt="2025-05-07T07:16:08.720" v="345" actId="2696"/>
        <pc:sldMkLst>
          <pc:docMk/>
          <pc:sldMk cId="2764504540" sldId="1768"/>
        </pc:sldMkLst>
      </pc:sldChg>
      <pc:sldChg chg="add del">
        <pc:chgData name="guido polese" userId="87bcacf1234f96c7" providerId="LiveId" clId="{B84BD73F-1020-C142-A1BB-C8B7F89CCAF8}" dt="2025-05-07T07:16:08.723" v="346" actId="2696"/>
        <pc:sldMkLst>
          <pc:docMk/>
          <pc:sldMk cId="1948046984" sldId="1769"/>
        </pc:sldMkLst>
      </pc:sldChg>
      <pc:sldChg chg="add del">
        <pc:chgData name="guido polese" userId="87bcacf1234f96c7" providerId="LiveId" clId="{B84BD73F-1020-C142-A1BB-C8B7F89CCAF8}" dt="2025-05-11T07:09:40.904" v="381" actId="2696"/>
        <pc:sldMkLst>
          <pc:docMk/>
          <pc:sldMk cId="1151460133" sldId="1770"/>
        </pc:sldMkLst>
      </pc:sldChg>
      <pc:sldChg chg="add del">
        <pc:chgData name="guido polese" userId="87bcacf1234f96c7" providerId="LiveId" clId="{B84BD73F-1020-C142-A1BB-C8B7F89CCAF8}" dt="2025-05-11T07:09:40.905" v="382" actId="2696"/>
        <pc:sldMkLst>
          <pc:docMk/>
          <pc:sldMk cId="1633447896" sldId="1771"/>
        </pc:sldMkLst>
      </pc:sldChg>
      <pc:sldChg chg="add del">
        <pc:chgData name="guido polese" userId="87bcacf1234f96c7" providerId="LiveId" clId="{B84BD73F-1020-C142-A1BB-C8B7F89CCAF8}" dt="2025-05-07T07:16:08.724" v="347" actId="2696"/>
        <pc:sldMkLst>
          <pc:docMk/>
          <pc:sldMk cId="3226411267" sldId="1772"/>
        </pc:sldMkLst>
      </pc:sldChg>
      <pc:sldChg chg="add del">
        <pc:chgData name="guido polese" userId="87bcacf1234f96c7" providerId="LiveId" clId="{B84BD73F-1020-C142-A1BB-C8B7F89CCAF8}" dt="2025-05-11T07:09:40.893" v="376" actId="2696"/>
        <pc:sldMkLst>
          <pc:docMk/>
          <pc:sldMk cId="3243056639" sldId="1773"/>
        </pc:sldMkLst>
      </pc:sldChg>
      <pc:sldChg chg="add del">
        <pc:chgData name="guido polese" userId="87bcacf1234f96c7" providerId="LiveId" clId="{B84BD73F-1020-C142-A1BB-C8B7F89CCAF8}" dt="2025-05-11T07:09:40.894" v="377" actId="2696"/>
        <pc:sldMkLst>
          <pc:docMk/>
          <pc:sldMk cId="1474969926" sldId="1774"/>
        </pc:sldMkLst>
      </pc:sldChg>
      <pc:sldChg chg="add del">
        <pc:chgData name="guido polese" userId="87bcacf1234f96c7" providerId="LiveId" clId="{B84BD73F-1020-C142-A1BB-C8B7F89CCAF8}" dt="2025-05-11T07:09:40.901" v="379" actId="2696"/>
        <pc:sldMkLst>
          <pc:docMk/>
          <pc:sldMk cId="2955985542" sldId="1775"/>
        </pc:sldMkLst>
      </pc:sldChg>
      <pc:sldChg chg="del">
        <pc:chgData name="guido polese" userId="87bcacf1234f96c7" providerId="LiveId" clId="{B84BD73F-1020-C142-A1BB-C8B7F89CCAF8}" dt="2025-05-11T07:20:24.622" v="433" actId="2696"/>
        <pc:sldMkLst>
          <pc:docMk/>
          <pc:sldMk cId="1635708765" sldId="1776"/>
        </pc:sldMkLst>
      </pc:sldChg>
      <pc:sldChg chg="modSp mod ord">
        <pc:chgData name="guido polese" userId="87bcacf1234f96c7" providerId="LiveId" clId="{B84BD73F-1020-C142-A1BB-C8B7F89CCAF8}" dt="2025-05-03T09:00:27.475" v="147" actId="1076"/>
        <pc:sldMkLst>
          <pc:docMk/>
          <pc:sldMk cId="635806558" sldId="1777"/>
        </pc:sldMkLst>
        <pc:spChg chg="mod">
          <ac:chgData name="guido polese" userId="87bcacf1234f96c7" providerId="LiveId" clId="{B84BD73F-1020-C142-A1BB-C8B7F89CCAF8}" dt="2025-05-03T09:00:27.475" v="147" actId="1076"/>
          <ac:spMkLst>
            <pc:docMk/>
            <pc:sldMk cId="635806558" sldId="1777"/>
            <ac:spMk id="8" creationId="{00000000-0000-0000-0000-000000000000}"/>
          </ac:spMkLst>
        </pc:spChg>
        <pc:picChg chg="mod">
          <ac:chgData name="guido polese" userId="87bcacf1234f96c7" providerId="LiveId" clId="{B84BD73F-1020-C142-A1BB-C8B7F89CCAF8}" dt="2025-05-03T09:00:23.860" v="146" actId="1076"/>
          <ac:picMkLst>
            <pc:docMk/>
            <pc:sldMk cId="635806558" sldId="1777"/>
            <ac:picMk id="38918" creationId="{00000000-0000-0000-0000-000000000000}"/>
          </ac:picMkLst>
        </pc:picChg>
      </pc:sldChg>
      <pc:sldChg chg="del">
        <pc:chgData name="guido polese" userId="87bcacf1234f96c7" providerId="LiveId" clId="{B84BD73F-1020-C142-A1BB-C8B7F89CCAF8}" dt="2025-05-11T07:10:29.782" v="399" actId="2696"/>
        <pc:sldMkLst>
          <pc:docMk/>
          <pc:sldMk cId="284878292" sldId="1778"/>
        </pc:sldMkLst>
      </pc:sldChg>
      <pc:sldChg chg="add">
        <pc:chgData name="guido polese" userId="87bcacf1234f96c7" providerId="LiveId" clId="{B84BD73F-1020-C142-A1BB-C8B7F89CCAF8}" dt="2025-05-11T07:10:35.919" v="400"/>
        <pc:sldMkLst>
          <pc:docMk/>
          <pc:sldMk cId="2457175529" sldId="1778"/>
        </pc:sldMkLst>
      </pc:sldChg>
      <pc:sldChg chg="del">
        <pc:chgData name="guido polese" userId="87bcacf1234f96c7" providerId="LiveId" clId="{B84BD73F-1020-C142-A1BB-C8B7F89CCAF8}" dt="2025-05-11T07:14:22.386" v="409" actId="2696"/>
        <pc:sldMkLst>
          <pc:docMk/>
          <pc:sldMk cId="2777628592" sldId="1779"/>
        </pc:sldMkLst>
      </pc:sldChg>
      <pc:sldChg chg="addSp delSp modSp add del mod delAnim">
        <pc:chgData name="guido polese" userId="87bcacf1234f96c7" providerId="LiveId" clId="{B84BD73F-1020-C142-A1BB-C8B7F89CCAF8}" dt="2025-05-12T05:44:17.645" v="521" actId="2696"/>
        <pc:sldMkLst>
          <pc:docMk/>
          <pc:sldMk cId="946578771" sldId="1780"/>
        </pc:sldMkLst>
        <pc:spChg chg="del">
          <ac:chgData name="guido polese" userId="87bcacf1234f96c7" providerId="LiveId" clId="{B84BD73F-1020-C142-A1BB-C8B7F89CCAF8}" dt="2025-05-12T05:44:04.240" v="520" actId="478"/>
          <ac:spMkLst>
            <pc:docMk/>
            <pc:sldMk cId="946578771" sldId="1780"/>
            <ac:spMk id="447494" creationId="{428698AD-4DAB-59E4-0D27-FA49C6672DAC}"/>
          </ac:spMkLst>
        </pc:spChg>
        <pc:graphicFrameChg chg="mod">
          <ac:chgData name="guido polese" userId="87bcacf1234f96c7" providerId="LiveId" clId="{B84BD73F-1020-C142-A1BB-C8B7F89CCAF8}" dt="2025-05-12T05:43:56.277" v="519" actId="1076"/>
          <ac:graphicFrameMkLst>
            <pc:docMk/>
            <pc:sldMk cId="946578771" sldId="1780"/>
            <ac:graphicFrameMk id="65537" creationId="{C018EF9D-1C1E-5D34-EC7D-39C7D15BA323}"/>
          </ac:graphicFrameMkLst>
        </pc:graphicFrameChg>
      </pc:sldChg>
      <pc:sldChg chg="delSp modSp add mod ord delAnim">
        <pc:chgData name="guido polese" userId="87bcacf1234f96c7" providerId="LiveId" clId="{B84BD73F-1020-C142-A1BB-C8B7F89CCAF8}" dt="2025-05-12T05:46:22.177" v="527" actId="478"/>
        <pc:sldMkLst>
          <pc:docMk/>
          <pc:sldMk cId="3723079638" sldId="1781"/>
        </pc:sldMkLst>
        <pc:spChg chg="del mod">
          <ac:chgData name="guido polese" userId="87bcacf1234f96c7" providerId="LiveId" clId="{B84BD73F-1020-C142-A1BB-C8B7F89CCAF8}" dt="2025-05-12T05:46:22.177" v="527" actId="478"/>
          <ac:spMkLst>
            <pc:docMk/>
            <pc:sldMk cId="3723079638" sldId="1781"/>
            <ac:spMk id="447494" creationId="{ED7E6DCF-D4B3-BCA6-6567-92A260D5D5B3}"/>
          </ac:spMkLst>
        </pc:spChg>
      </pc:sldChg>
      <pc:sldChg chg="new del">
        <pc:chgData name="guido polese" userId="87bcacf1234f96c7" providerId="LiveId" clId="{B84BD73F-1020-C142-A1BB-C8B7F89CCAF8}" dt="2025-05-11T07:13:32.026" v="405" actId="2696"/>
        <pc:sldMkLst>
          <pc:docMk/>
          <pc:sldMk cId="1776377081" sldId="1782"/>
        </pc:sldMkLst>
      </pc:sldChg>
      <pc:sldChg chg="add">
        <pc:chgData name="guido polese" userId="87bcacf1234f96c7" providerId="LiveId" clId="{B84BD73F-1020-C142-A1BB-C8B7F89CCAF8}" dt="2025-05-03T09:18:41.751" v="152"/>
        <pc:sldMkLst>
          <pc:docMk/>
          <pc:sldMk cId="496136797" sldId="1783"/>
        </pc:sldMkLst>
      </pc:sldChg>
      <pc:sldChg chg="add">
        <pc:chgData name="guido polese" userId="87bcacf1234f96c7" providerId="LiveId" clId="{B84BD73F-1020-C142-A1BB-C8B7F89CCAF8}" dt="2025-05-03T09:18:41.751" v="152"/>
        <pc:sldMkLst>
          <pc:docMk/>
          <pc:sldMk cId="645309936" sldId="1784"/>
        </pc:sldMkLst>
      </pc:sldChg>
      <pc:sldChg chg="addSp modSp new mod">
        <pc:chgData name="guido polese" userId="87bcacf1234f96c7" providerId="LiveId" clId="{B84BD73F-1020-C142-A1BB-C8B7F89CCAF8}" dt="2025-05-03T09:19:50.803" v="160" actId="14100"/>
        <pc:sldMkLst>
          <pc:docMk/>
          <pc:sldMk cId="3888002237" sldId="1785"/>
        </pc:sldMkLst>
        <pc:picChg chg="add mod">
          <ac:chgData name="guido polese" userId="87bcacf1234f96c7" providerId="LiveId" clId="{B84BD73F-1020-C142-A1BB-C8B7F89CCAF8}" dt="2025-05-03T09:19:32.988" v="156" actId="1076"/>
          <ac:picMkLst>
            <pc:docMk/>
            <pc:sldMk cId="3888002237" sldId="1785"/>
            <ac:picMk id="2" creationId="{8704ED91-D930-0AF8-A1EE-BE9F0F5ADFDB}"/>
          </ac:picMkLst>
        </pc:picChg>
        <pc:picChg chg="add mod">
          <ac:chgData name="guido polese" userId="87bcacf1234f96c7" providerId="LiveId" clId="{B84BD73F-1020-C142-A1BB-C8B7F89CCAF8}" dt="2025-05-03T09:19:50.803" v="160" actId="14100"/>
          <ac:picMkLst>
            <pc:docMk/>
            <pc:sldMk cId="3888002237" sldId="1785"/>
            <ac:picMk id="3" creationId="{08A72927-4C4E-2B66-4389-5C7BC959AD1F}"/>
          </ac:picMkLst>
        </pc:picChg>
      </pc:sldChg>
      <pc:sldChg chg="addSp delSp modSp add mod addAnim delAnim modAnim">
        <pc:chgData name="guido polese" userId="87bcacf1234f96c7" providerId="LiveId" clId="{B84BD73F-1020-C142-A1BB-C8B7F89CCAF8}" dt="2025-05-12T05:51:24.991" v="536" actId="1076"/>
        <pc:sldMkLst>
          <pc:docMk/>
          <pc:sldMk cId="1671925165" sldId="1786"/>
        </pc:sldMkLst>
        <pc:spChg chg="add mod">
          <ac:chgData name="guido polese" userId="87bcacf1234f96c7" providerId="LiveId" clId="{B84BD73F-1020-C142-A1BB-C8B7F89CCAF8}" dt="2025-05-12T05:51:24.991" v="536" actId="1076"/>
          <ac:spMkLst>
            <pc:docMk/>
            <pc:sldMk cId="1671925165" sldId="1786"/>
            <ac:spMk id="2" creationId="{EECCC933-5974-1B8B-1086-A1F3B9BDD2FD}"/>
          </ac:spMkLst>
        </pc:spChg>
        <pc:spChg chg="mod">
          <ac:chgData name="guido polese" userId="87bcacf1234f96c7" providerId="LiveId" clId="{B84BD73F-1020-C142-A1BB-C8B7F89CCAF8}" dt="2025-05-11T06:57:48.680" v="363" actId="20577"/>
          <ac:spMkLst>
            <pc:docMk/>
            <pc:sldMk cId="1671925165" sldId="1786"/>
            <ac:spMk id="5" creationId="{B6ADE372-F395-EA33-A347-24491517B324}"/>
          </ac:spMkLst>
        </pc:spChg>
        <pc:grpChg chg="add del">
          <ac:chgData name="guido polese" userId="87bcacf1234f96c7" providerId="LiveId" clId="{B84BD73F-1020-C142-A1BB-C8B7F89CCAF8}" dt="2025-05-11T06:57:51.405" v="364" actId="478"/>
          <ac:grpSpMkLst>
            <pc:docMk/>
            <pc:sldMk cId="1671925165" sldId="1786"/>
            <ac:grpSpMk id="6" creationId="{026639F0-DD40-95A6-DA27-AD67142FBD11}"/>
          </ac:grpSpMkLst>
        </pc:grpChg>
        <pc:picChg chg="mod">
          <ac:chgData name="guido polese" userId="87bcacf1234f96c7" providerId="LiveId" clId="{B84BD73F-1020-C142-A1BB-C8B7F89CCAF8}" dt="2025-05-12T05:51:19.326" v="535" actId="1076"/>
          <ac:picMkLst>
            <pc:docMk/>
            <pc:sldMk cId="1671925165" sldId="1786"/>
            <ac:picMk id="41985" creationId="{BC6C2583-34C0-D3C5-6840-31284C680DDF}"/>
          </ac:picMkLst>
        </pc:picChg>
      </pc:sldChg>
      <pc:sldChg chg="add ord">
        <pc:chgData name="guido polese" userId="87bcacf1234f96c7" providerId="LiveId" clId="{B84BD73F-1020-C142-A1BB-C8B7F89CCAF8}" dt="2025-05-06T09:51:10.881" v="175" actId="20578"/>
        <pc:sldMkLst>
          <pc:docMk/>
          <pc:sldMk cId="1826610794" sldId="1787"/>
        </pc:sldMkLst>
      </pc:sldChg>
      <pc:sldChg chg="addSp modSp add mod modAnim">
        <pc:chgData name="guido polese" userId="87bcacf1234f96c7" providerId="LiveId" clId="{B84BD73F-1020-C142-A1BB-C8B7F89CCAF8}" dt="2025-05-07T07:11:01.737" v="271" actId="1076"/>
        <pc:sldMkLst>
          <pc:docMk/>
          <pc:sldMk cId="2769249359" sldId="1788"/>
        </pc:sldMkLst>
        <pc:spChg chg="add mod">
          <ac:chgData name="guido polese" userId="87bcacf1234f96c7" providerId="LiveId" clId="{B84BD73F-1020-C142-A1BB-C8B7F89CCAF8}" dt="2025-05-07T07:11:01.737" v="271" actId="1076"/>
          <ac:spMkLst>
            <pc:docMk/>
            <pc:sldMk cId="2769249359" sldId="1788"/>
            <ac:spMk id="3" creationId="{C989F1B1-397F-AF3E-65F0-CDD516591C83}"/>
          </ac:spMkLst>
        </pc:spChg>
      </pc:sldChg>
      <pc:sldChg chg="add">
        <pc:chgData name="guido polese" userId="87bcacf1234f96c7" providerId="LiveId" clId="{B84BD73F-1020-C142-A1BB-C8B7F89CCAF8}" dt="2025-05-03T09:24:58.540" v="163"/>
        <pc:sldMkLst>
          <pc:docMk/>
          <pc:sldMk cId="1752546903" sldId="1789"/>
        </pc:sldMkLst>
      </pc:sldChg>
      <pc:sldChg chg="modSp add mod ord">
        <pc:chgData name="guido polese" userId="87bcacf1234f96c7" providerId="LiveId" clId="{B84BD73F-1020-C142-A1BB-C8B7F89CCAF8}" dt="2025-05-12T05:56:39.770" v="544" actId="20578"/>
        <pc:sldMkLst>
          <pc:docMk/>
          <pc:sldMk cId="2040306601" sldId="1790"/>
        </pc:sldMkLst>
        <pc:spChg chg="mod">
          <ac:chgData name="guido polese" userId="87bcacf1234f96c7" providerId="LiveId" clId="{B84BD73F-1020-C142-A1BB-C8B7F89CCAF8}" dt="2025-05-06T12:04:11.021" v="252" actId="207"/>
          <ac:spMkLst>
            <pc:docMk/>
            <pc:sldMk cId="2040306601" sldId="1790"/>
            <ac:spMk id="35" creationId="{8D612B18-39D2-0951-7322-EB20AB5B3669}"/>
          </ac:spMkLst>
        </pc:spChg>
      </pc:sldChg>
      <pc:sldChg chg="add">
        <pc:chgData name="guido polese" userId="87bcacf1234f96c7" providerId="LiveId" clId="{B84BD73F-1020-C142-A1BB-C8B7F89CCAF8}" dt="2025-05-03T09:26:04.633" v="164"/>
        <pc:sldMkLst>
          <pc:docMk/>
          <pc:sldMk cId="3565939557" sldId="1791"/>
        </pc:sldMkLst>
      </pc:sldChg>
      <pc:sldChg chg="add">
        <pc:chgData name="guido polese" userId="87bcacf1234f96c7" providerId="LiveId" clId="{B84BD73F-1020-C142-A1BB-C8B7F89CCAF8}" dt="2025-05-03T09:26:30.220" v="165"/>
        <pc:sldMkLst>
          <pc:docMk/>
          <pc:sldMk cId="434765750" sldId="1792"/>
        </pc:sldMkLst>
      </pc:sldChg>
      <pc:sldChg chg="add mod ord modShow">
        <pc:chgData name="guido polese" userId="87bcacf1234f96c7" providerId="LiveId" clId="{B84BD73F-1020-C142-A1BB-C8B7F89CCAF8}" dt="2025-05-11T08:34:16.724" v="471" actId="729"/>
        <pc:sldMkLst>
          <pc:docMk/>
          <pc:sldMk cId="988233310" sldId="1793"/>
        </pc:sldMkLst>
      </pc:sldChg>
      <pc:sldChg chg="add modAnim">
        <pc:chgData name="guido polese" userId="87bcacf1234f96c7" providerId="LiveId" clId="{B84BD73F-1020-C142-A1BB-C8B7F89CCAF8}" dt="2025-05-12T05:57:20.575" v="545"/>
        <pc:sldMkLst>
          <pc:docMk/>
          <pc:sldMk cId="2805508108" sldId="1794"/>
        </pc:sldMkLst>
      </pc:sldChg>
      <pc:sldChg chg="add">
        <pc:chgData name="guido polese" userId="87bcacf1234f96c7" providerId="LiveId" clId="{B84BD73F-1020-C142-A1BB-C8B7F89CCAF8}" dt="2025-05-03T09:30:39.953" v="168"/>
        <pc:sldMkLst>
          <pc:docMk/>
          <pc:sldMk cId="2094357999" sldId="1795"/>
        </pc:sldMkLst>
      </pc:sldChg>
      <pc:sldChg chg="modSp add del mod modShow">
        <pc:chgData name="guido polese" userId="87bcacf1234f96c7" providerId="LiveId" clId="{B84BD73F-1020-C142-A1BB-C8B7F89CCAF8}" dt="2025-05-11T07:01:44.021" v="367" actId="2696"/>
        <pc:sldMkLst>
          <pc:docMk/>
          <pc:sldMk cId="0" sldId="1796"/>
        </pc:sldMkLst>
      </pc:sldChg>
      <pc:sldChg chg="add">
        <pc:chgData name="guido polese" userId="87bcacf1234f96c7" providerId="LiveId" clId="{B84BD73F-1020-C142-A1BB-C8B7F89CCAF8}" dt="2025-05-06T09:45:38.278" v="174"/>
        <pc:sldMkLst>
          <pc:docMk/>
          <pc:sldMk cId="1501425228" sldId="1797"/>
        </pc:sldMkLst>
      </pc:sldChg>
      <pc:sldChg chg="add ord">
        <pc:chgData name="guido polese" userId="87bcacf1234f96c7" providerId="LiveId" clId="{B84BD73F-1020-C142-A1BB-C8B7F89CCAF8}" dt="2025-05-06T09:54:35.540" v="178" actId="20578"/>
        <pc:sldMkLst>
          <pc:docMk/>
          <pc:sldMk cId="4121242392" sldId="1798"/>
        </pc:sldMkLst>
      </pc:sldChg>
      <pc:sldChg chg="add del">
        <pc:chgData name="guido polese" userId="87bcacf1234f96c7" providerId="LiveId" clId="{B84BD73F-1020-C142-A1BB-C8B7F89CCAF8}" dt="2025-05-06T10:05:05.273" v="185" actId="2696"/>
        <pc:sldMkLst>
          <pc:docMk/>
          <pc:sldMk cId="3203194600" sldId="1799"/>
        </pc:sldMkLst>
      </pc:sldChg>
      <pc:sldChg chg="add del mod modShow">
        <pc:chgData name="guido polese" userId="87bcacf1234f96c7" providerId="LiveId" clId="{B84BD73F-1020-C142-A1BB-C8B7F89CCAF8}" dt="2025-05-06T10:05:05.274" v="186" actId="2696"/>
        <pc:sldMkLst>
          <pc:docMk/>
          <pc:sldMk cId="2119755222" sldId="1800"/>
        </pc:sldMkLst>
      </pc:sldChg>
      <pc:sldChg chg="add del mod modShow">
        <pc:chgData name="guido polese" userId="87bcacf1234f96c7" providerId="LiveId" clId="{B84BD73F-1020-C142-A1BB-C8B7F89CCAF8}" dt="2025-05-06T10:05:05.276" v="187" actId="2696"/>
        <pc:sldMkLst>
          <pc:docMk/>
          <pc:sldMk cId="2877717502" sldId="1801"/>
        </pc:sldMkLst>
      </pc:sldChg>
      <pc:sldChg chg="add del">
        <pc:chgData name="guido polese" userId="87bcacf1234f96c7" providerId="LiveId" clId="{B84BD73F-1020-C142-A1BB-C8B7F89CCAF8}" dt="2025-05-06T10:05:05.283" v="188" actId="2696"/>
        <pc:sldMkLst>
          <pc:docMk/>
          <pc:sldMk cId="2817904801" sldId="1802"/>
        </pc:sldMkLst>
      </pc:sldChg>
      <pc:sldChg chg="addSp modSp new del mod">
        <pc:chgData name="guido polese" userId="87bcacf1234f96c7" providerId="LiveId" clId="{B84BD73F-1020-C142-A1BB-C8B7F89CCAF8}" dt="2025-05-11T07:07:07.453" v="372" actId="2696"/>
        <pc:sldMkLst>
          <pc:docMk/>
          <pc:sldMk cId="3732731156" sldId="1803"/>
        </pc:sldMkLst>
      </pc:sldChg>
      <pc:sldChg chg="modSp add mod ord">
        <pc:chgData name="guido polese" userId="87bcacf1234f96c7" providerId="LiveId" clId="{B84BD73F-1020-C142-A1BB-C8B7F89CCAF8}" dt="2025-05-11T08:38:06.980" v="475" actId="207"/>
        <pc:sldMkLst>
          <pc:docMk/>
          <pc:sldMk cId="519450553" sldId="1804"/>
        </pc:sldMkLst>
        <pc:spChg chg="mod">
          <ac:chgData name="guido polese" userId="87bcacf1234f96c7" providerId="LiveId" clId="{B84BD73F-1020-C142-A1BB-C8B7F89CCAF8}" dt="2025-05-11T08:38:06.980" v="475" actId="207"/>
          <ac:spMkLst>
            <pc:docMk/>
            <pc:sldMk cId="519450553" sldId="1804"/>
            <ac:spMk id="3" creationId="{C58F314C-E138-A810-6133-3A94D82F6B07}"/>
          </ac:spMkLst>
        </pc:spChg>
      </pc:sldChg>
      <pc:sldChg chg="add ord">
        <pc:chgData name="guido polese" userId="87bcacf1234f96c7" providerId="LiveId" clId="{B84BD73F-1020-C142-A1BB-C8B7F89CCAF8}" dt="2025-05-06T09:58:47.019" v="181" actId="20578"/>
        <pc:sldMkLst>
          <pc:docMk/>
          <pc:sldMk cId="2409015994" sldId="1805"/>
        </pc:sldMkLst>
      </pc:sldChg>
      <pc:sldChg chg="addSp modSp new del mod">
        <pc:chgData name="guido polese" userId="87bcacf1234f96c7" providerId="LiveId" clId="{B84BD73F-1020-C142-A1BB-C8B7F89CCAF8}" dt="2025-05-11T06:56:26.233" v="361" actId="2696"/>
        <pc:sldMkLst>
          <pc:docMk/>
          <pc:sldMk cId="2256936104" sldId="1806"/>
        </pc:sldMkLst>
      </pc:sldChg>
      <pc:sldChg chg="add">
        <pc:chgData name="guido polese" userId="87bcacf1234f96c7" providerId="LiveId" clId="{B84BD73F-1020-C142-A1BB-C8B7F89CCAF8}" dt="2025-05-06T10:07:24.340" v="189"/>
        <pc:sldMkLst>
          <pc:docMk/>
          <pc:sldMk cId="3711317097" sldId="1807"/>
        </pc:sldMkLst>
      </pc:sldChg>
      <pc:sldChg chg="add ord">
        <pc:chgData name="guido polese" userId="87bcacf1234f96c7" providerId="LiveId" clId="{B84BD73F-1020-C142-A1BB-C8B7F89CCAF8}" dt="2025-05-11T07:18:13.686" v="420" actId="20578"/>
        <pc:sldMkLst>
          <pc:docMk/>
          <pc:sldMk cId="835583424" sldId="1808"/>
        </pc:sldMkLst>
      </pc:sldChg>
      <pc:sldChg chg="add">
        <pc:chgData name="guido polese" userId="87bcacf1234f96c7" providerId="LiveId" clId="{B84BD73F-1020-C142-A1BB-C8B7F89CCAF8}" dt="2025-05-06T10:10:51.355" v="191"/>
        <pc:sldMkLst>
          <pc:docMk/>
          <pc:sldMk cId="980666819" sldId="1809"/>
        </pc:sldMkLst>
      </pc:sldChg>
      <pc:sldChg chg="add del ord">
        <pc:chgData name="guido polese" userId="87bcacf1234f96c7" providerId="LiveId" clId="{B84BD73F-1020-C142-A1BB-C8B7F89CCAF8}" dt="2025-05-11T07:07:03.904" v="370" actId="2696"/>
        <pc:sldMkLst>
          <pc:docMk/>
          <pc:sldMk cId="2286342309" sldId="1810"/>
        </pc:sldMkLst>
      </pc:sldChg>
      <pc:sldChg chg="addSp modSp new add del mod ord">
        <pc:chgData name="guido polese" userId="87bcacf1234f96c7" providerId="LiveId" clId="{B84BD73F-1020-C142-A1BB-C8B7F89CCAF8}" dt="2025-05-11T07:25:48.168" v="459" actId="2696"/>
        <pc:sldMkLst>
          <pc:docMk/>
          <pc:sldMk cId="1796154199" sldId="1811"/>
        </pc:sldMkLst>
      </pc:sldChg>
      <pc:sldChg chg="addSp modSp new del mod">
        <pc:chgData name="guido polese" userId="87bcacf1234f96c7" providerId="LiveId" clId="{B84BD73F-1020-C142-A1BB-C8B7F89CCAF8}" dt="2025-05-11T07:07:06.539" v="371" actId="2696"/>
        <pc:sldMkLst>
          <pc:docMk/>
          <pc:sldMk cId="3966743381" sldId="1812"/>
        </pc:sldMkLst>
      </pc:sldChg>
      <pc:sldChg chg="add">
        <pc:chgData name="guido polese" userId="87bcacf1234f96c7" providerId="LiveId" clId="{B84BD73F-1020-C142-A1BB-C8B7F89CCAF8}" dt="2025-05-07T07:04:41.083" v="254"/>
        <pc:sldMkLst>
          <pc:docMk/>
          <pc:sldMk cId="3434990332" sldId="1813"/>
        </pc:sldMkLst>
      </pc:sldChg>
      <pc:sldChg chg="add del modTransition">
        <pc:chgData name="guido polese" userId="87bcacf1234f96c7" providerId="LiveId" clId="{B84BD73F-1020-C142-A1BB-C8B7F89CCAF8}" dt="2025-05-11T06:31:53.921" v="356" actId="2696"/>
        <pc:sldMkLst>
          <pc:docMk/>
          <pc:sldMk cId="1388000397" sldId="1814"/>
        </pc:sldMkLst>
      </pc:sldChg>
      <pc:sldChg chg="modSp add del mod">
        <pc:chgData name="guido polese" userId="87bcacf1234f96c7" providerId="LiveId" clId="{B84BD73F-1020-C142-A1BB-C8B7F89CCAF8}" dt="2025-05-07T07:10:58.950" v="268" actId="27636"/>
        <pc:sldMkLst>
          <pc:docMk/>
          <pc:sldMk cId="0" sldId="1815"/>
        </pc:sldMkLst>
        <pc:spChg chg="mod">
          <ac:chgData name="guido polese" userId="87bcacf1234f96c7" providerId="LiveId" clId="{B84BD73F-1020-C142-A1BB-C8B7F89CCAF8}" dt="2025-05-07T07:10:58.950" v="268" actId="27636"/>
          <ac:spMkLst>
            <pc:docMk/>
            <pc:sldMk cId="0" sldId="1815"/>
            <ac:spMk id="62466" creationId="{00000000-0000-0000-0000-000000000000}"/>
          </ac:spMkLst>
        </pc:spChg>
      </pc:sldChg>
      <pc:sldChg chg="add mod modShow">
        <pc:chgData name="guido polese" userId="87bcacf1234f96c7" providerId="LiveId" clId="{B84BD73F-1020-C142-A1BB-C8B7F89CCAF8}" dt="2025-05-11T08:42:17.768" v="489" actId="729"/>
        <pc:sldMkLst>
          <pc:docMk/>
          <pc:sldMk cId="3958562988" sldId="1816"/>
        </pc:sldMkLst>
      </pc:sldChg>
      <pc:sldChg chg="modSp add mod modAnim">
        <pc:chgData name="guido polese" userId="87bcacf1234f96c7" providerId="LiveId" clId="{B84BD73F-1020-C142-A1BB-C8B7F89CCAF8}" dt="2025-05-12T05:55:28.445" v="543"/>
        <pc:sldMkLst>
          <pc:docMk/>
          <pc:sldMk cId="3092773111" sldId="1817"/>
        </pc:sldMkLst>
        <pc:spChg chg="mod">
          <ac:chgData name="guido polese" userId="87bcacf1234f96c7" providerId="LiveId" clId="{B84BD73F-1020-C142-A1BB-C8B7F89CCAF8}" dt="2025-05-11T06:32:16.134" v="360" actId="27636"/>
          <ac:spMkLst>
            <pc:docMk/>
            <pc:sldMk cId="3092773111" sldId="1817"/>
            <ac:spMk id="3" creationId="{C1DF764C-3E53-41CD-8027-4D8DD797674B}"/>
          </ac:spMkLst>
        </pc:spChg>
      </pc:sldChg>
      <pc:sldChg chg="add del">
        <pc:chgData name="guido polese" userId="87bcacf1234f96c7" providerId="LiveId" clId="{B84BD73F-1020-C142-A1BB-C8B7F89CCAF8}" dt="2025-05-07T07:13:49.327" v="275" actId="2696"/>
        <pc:sldMkLst>
          <pc:docMk/>
          <pc:sldMk cId="2309183784" sldId="1818"/>
        </pc:sldMkLst>
      </pc:sldChg>
      <pc:sldChg chg="add mod modShow">
        <pc:chgData name="guido polese" userId="87bcacf1234f96c7" providerId="LiveId" clId="{B84BD73F-1020-C142-A1BB-C8B7F89CCAF8}" dt="2025-05-07T07:17:06.748" v="350" actId="729"/>
        <pc:sldMkLst>
          <pc:docMk/>
          <pc:sldMk cId="3181731393" sldId="1818"/>
        </pc:sldMkLst>
      </pc:sldChg>
      <pc:sldChg chg="add del">
        <pc:chgData name="guido polese" userId="87bcacf1234f96c7" providerId="LiveId" clId="{B84BD73F-1020-C142-A1BB-C8B7F89CCAF8}" dt="2025-05-07T07:13:49.324" v="274" actId="2696"/>
        <pc:sldMkLst>
          <pc:docMk/>
          <pc:sldMk cId="772173140" sldId="1819"/>
        </pc:sldMkLst>
      </pc:sldChg>
      <pc:sldChg chg="add">
        <pc:chgData name="guido polese" userId="87bcacf1234f96c7" providerId="LiveId" clId="{B84BD73F-1020-C142-A1BB-C8B7F89CCAF8}" dt="2025-05-07T07:18:04.483" v="351"/>
        <pc:sldMkLst>
          <pc:docMk/>
          <pc:sldMk cId="1884064935" sldId="1819"/>
        </pc:sldMkLst>
      </pc:sldChg>
      <pc:sldChg chg="add modTransition">
        <pc:chgData name="guido polese" userId="87bcacf1234f96c7" providerId="LiveId" clId="{B84BD73F-1020-C142-A1BB-C8B7F89CCAF8}" dt="2025-05-07T07:19:38.464" v="352"/>
        <pc:sldMkLst>
          <pc:docMk/>
          <pc:sldMk cId="2108514458" sldId="1820"/>
        </pc:sldMkLst>
      </pc:sldChg>
      <pc:sldChg chg="add">
        <pc:chgData name="guido polese" userId="87bcacf1234f96c7" providerId="LiveId" clId="{B84BD73F-1020-C142-A1BB-C8B7F89CCAF8}" dt="2025-05-11T06:57:39.123" v="362"/>
        <pc:sldMkLst>
          <pc:docMk/>
          <pc:sldMk cId="4282696999" sldId="1821"/>
        </pc:sldMkLst>
      </pc:sldChg>
      <pc:sldChg chg="add">
        <pc:chgData name="guido polese" userId="87bcacf1234f96c7" providerId="LiveId" clId="{B84BD73F-1020-C142-A1BB-C8B7F89CCAF8}" dt="2025-05-11T07:10:13.275" v="393"/>
        <pc:sldMkLst>
          <pc:docMk/>
          <pc:sldMk cId="1368871165" sldId="1822"/>
        </pc:sldMkLst>
      </pc:sldChg>
      <pc:sldChg chg="add del">
        <pc:chgData name="guido polese" userId="87bcacf1234f96c7" providerId="LiveId" clId="{B84BD73F-1020-C142-A1BB-C8B7F89CCAF8}" dt="2025-05-11T07:12:07.891" v="403"/>
        <pc:sldMkLst>
          <pc:docMk/>
          <pc:sldMk cId="3635849380" sldId="1823"/>
        </pc:sldMkLst>
      </pc:sldChg>
      <pc:sldChg chg="modSp add mod">
        <pc:chgData name="guido polese" userId="87bcacf1234f96c7" providerId="LiveId" clId="{B84BD73F-1020-C142-A1BB-C8B7F89CCAF8}" dt="2025-05-12T05:53:23.205" v="539" actId="1076"/>
        <pc:sldMkLst>
          <pc:docMk/>
          <pc:sldMk cId="4033198425" sldId="1823"/>
        </pc:sldMkLst>
        <pc:picChg chg="mod">
          <ac:chgData name="guido polese" userId="87bcacf1234f96c7" providerId="LiveId" clId="{B84BD73F-1020-C142-A1BB-C8B7F89CCAF8}" dt="2025-05-12T05:53:20.538" v="538" actId="1076"/>
          <ac:picMkLst>
            <pc:docMk/>
            <pc:sldMk cId="4033198425" sldId="1823"/>
            <ac:picMk id="3" creationId="{0290B806-CE63-27A6-A0C8-BE3E5AD95D1F}"/>
          </ac:picMkLst>
        </pc:picChg>
        <pc:picChg chg="mod">
          <ac:chgData name="guido polese" userId="87bcacf1234f96c7" providerId="LiveId" clId="{B84BD73F-1020-C142-A1BB-C8B7F89CCAF8}" dt="2025-05-12T05:53:23.205" v="539" actId="1076"/>
          <ac:picMkLst>
            <pc:docMk/>
            <pc:sldMk cId="4033198425" sldId="1823"/>
            <ac:picMk id="5" creationId="{7F09B9BF-C80F-A441-40D5-CB22F666274A}"/>
          </ac:picMkLst>
        </pc:picChg>
      </pc:sldChg>
      <pc:sldChg chg="add">
        <pc:chgData name="guido polese" userId="87bcacf1234f96c7" providerId="LiveId" clId="{B84BD73F-1020-C142-A1BB-C8B7F89CCAF8}" dt="2025-05-11T07:14:57.484" v="411"/>
        <pc:sldMkLst>
          <pc:docMk/>
          <pc:sldMk cId="3678541020" sldId="1824"/>
        </pc:sldMkLst>
      </pc:sldChg>
      <pc:sldChg chg="add ord">
        <pc:chgData name="guido polese" userId="87bcacf1234f96c7" providerId="LiveId" clId="{B84BD73F-1020-C142-A1BB-C8B7F89CCAF8}" dt="2025-05-11T08:41:41.357" v="488" actId="20578"/>
        <pc:sldMkLst>
          <pc:docMk/>
          <pc:sldMk cId="2957012552" sldId="1825"/>
        </pc:sldMkLst>
      </pc:sldChg>
      <pc:sldChg chg="add">
        <pc:chgData name="guido polese" userId="87bcacf1234f96c7" providerId="LiveId" clId="{B84BD73F-1020-C142-A1BB-C8B7F89CCAF8}" dt="2025-05-11T07:19:39.331" v="431"/>
        <pc:sldMkLst>
          <pc:docMk/>
          <pc:sldMk cId="734507486" sldId="1826"/>
        </pc:sldMkLst>
      </pc:sldChg>
      <pc:sldChg chg="delSp modSp add mod delAnim">
        <pc:chgData name="guido polese" userId="87bcacf1234f96c7" providerId="LiveId" clId="{B84BD73F-1020-C142-A1BB-C8B7F89CCAF8}" dt="2025-05-11T08:45:12.186" v="495" actId="1076"/>
        <pc:sldMkLst>
          <pc:docMk/>
          <pc:sldMk cId="3554812528" sldId="1827"/>
        </pc:sldMkLst>
        <pc:picChg chg="del mod modCrop">
          <ac:chgData name="guido polese" userId="87bcacf1234f96c7" providerId="LiveId" clId="{B84BD73F-1020-C142-A1BB-C8B7F89CCAF8}" dt="2025-05-11T08:44:58.152" v="492" actId="478"/>
          <ac:picMkLst>
            <pc:docMk/>
            <pc:sldMk cId="3554812528" sldId="1827"/>
            <ac:picMk id="5" creationId="{7FEBEC43-3500-E244-7717-CC09EAD9B620}"/>
          </ac:picMkLst>
        </pc:picChg>
        <pc:picChg chg="mod modCrop">
          <ac:chgData name="guido polese" userId="87bcacf1234f96c7" providerId="LiveId" clId="{B84BD73F-1020-C142-A1BB-C8B7F89CCAF8}" dt="2025-05-11T08:45:12.186" v="495" actId="1076"/>
          <ac:picMkLst>
            <pc:docMk/>
            <pc:sldMk cId="3554812528" sldId="1827"/>
            <ac:picMk id="628739" creationId="{1F47EB99-D7EE-CE64-D4FA-601E8B78FEB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25942-ABC2-B34A-BA53-14E44E00CE6F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26097-AE37-4545-ADC4-7BA5B2FC52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07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901F1507-1266-7146-BB45-FF217DFEF027}" type="slidenum">
              <a:rPr lang="en-US" sz="1200"/>
              <a:pPr>
                <a:defRPr/>
              </a:pPr>
              <a:t>2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Permission to use this slide (a matter of academic integrity)</a:t>
            </a:r>
          </a:p>
          <a:p>
            <a:pPr eaLnBrk="1" hangingPunct="1">
              <a:defRPr/>
            </a:pPr>
            <a:r>
              <a:rPr lang="en-US" dirty="0"/>
              <a:t>*If you are Kevin Patton's current student, you may use any slide for your own personal educational purpose. </a:t>
            </a:r>
          </a:p>
          <a:p>
            <a:pPr eaLnBrk="1" hangingPunct="1">
              <a:defRPr/>
            </a:pPr>
            <a:r>
              <a:rPr lang="en-US" dirty="0"/>
              <a:t>**If you are a student not currently in Kevin's courses, you may use any slide for your own personal educational purpose and are also encouraged to feed the lions at </a:t>
            </a:r>
            <a:r>
              <a:rPr lang="en-US" b="1" i="1" dirty="0"/>
              <a:t>http://</a:t>
            </a:r>
            <a:r>
              <a:rPr lang="en-US" b="1" i="1" dirty="0" err="1"/>
              <a:t>www.lionden.com</a:t>
            </a:r>
            <a:r>
              <a:rPr lang="en-US" b="1" i="1" dirty="0"/>
              <a:t>/</a:t>
            </a:r>
            <a:r>
              <a:rPr lang="en-US" b="1" i="1" dirty="0" err="1"/>
              <a:t>feed_the_lions.htm</a:t>
            </a:r>
            <a:r>
              <a:rPr lang="en-US" dirty="0"/>
              <a:t> </a:t>
            </a:r>
          </a:p>
          <a:p>
            <a:pPr eaLnBrk="1" hangingPunct="1">
              <a:defRPr/>
            </a:pPr>
            <a:r>
              <a:rPr lang="en-US" dirty="0"/>
              <a:t>***If you are a teacher you may use any slide for your own nonprofit educational purpose and are also </a:t>
            </a:r>
            <a:r>
              <a:rPr lang="en-US" b="1" dirty="0"/>
              <a:t>expected</a:t>
            </a:r>
            <a:r>
              <a:rPr lang="en-US" dirty="0"/>
              <a:t> to feed the lions for each use of a slide. </a:t>
            </a:r>
            <a:r>
              <a:rPr lang="en-US" sz="1000" b="1" i="1" dirty="0"/>
              <a:t>http://</a:t>
            </a:r>
            <a:r>
              <a:rPr lang="en-US" sz="1000" b="1" i="1" dirty="0" err="1"/>
              <a:t>www.lionden.com</a:t>
            </a:r>
            <a:r>
              <a:rPr lang="en-US" sz="1000" b="1" i="1" dirty="0"/>
              <a:t>/</a:t>
            </a:r>
            <a:r>
              <a:rPr lang="en-US" sz="1000" b="1" i="1" dirty="0" err="1"/>
              <a:t>feed_the_lions.htm</a:t>
            </a:r>
            <a:endParaRPr lang="en-US" sz="1000" b="1" i="1" dirty="0"/>
          </a:p>
          <a:p>
            <a:pPr eaLnBrk="1" hangingPunct="1">
              <a:defRPr/>
            </a:pPr>
            <a:r>
              <a:rPr lang="en-US" dirty="0"/>
              <a:t>****Commercial use is available only with Kevin's express written permission.  </a:t>
            </a:r>
          </a:p>
          <a:p>
            <a:pPr eaLnBrk="1" hangingPunct="1">
              <a:defRPr/>
            </a:pPr>
            <a:r>
              <a:rPr lang="en-US" dirty="0"/>
              <a:t>©  </a:t>
            </a:r>
            <a:r>
              <a:rPr lang="en-US" dirty="0" err="1"/>
              <a:t>KPatton@lionden.com</a:t>
            </a:r>
            <a:r>
              <a:rPr lang="en-US" dirty="0"/>
              <a:t> . All rights reserved. DO NOT REMOVE THIS COPYRIGHT NOTICE LINE.</a:t>
            </a:r>
            <a:br>
              <a:rPr lang="en-US" dirty="0"/>
            </a:br>
            <a:r>
              <a:rPr lang="en-US" dirty="0"/>
              <a:t>Feedback, suggestions, corrections are most welcome! </a:t>
            </a:r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09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6876D7E-6835-F443-A3CB-B2082BAC2E1E}" type="slidenum">
              <a:rPr lang="it-IT" sz="1200"/>
              <a:pPr/>
              <a:t>3</a:t>
            </a:fld>
            <a:endParaRPr lang="it-IT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032"/>
            <a:ext cx="5029200" cy="4113834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</a:rPr>
              <a:t>ANDREA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7BD0D-5DED-5E21-E4E7-A847ECBBA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10F6B1C8-9BC4-3A0E-02C1-354878B784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9DF2049-E153-044F-99AB-76DE12444AE0}" type="slidenum">
              <a:rPr lang="it-IT" sz="1200"/>
              <a:pPr/>
              <a:t>5</a:t>
            </a:fld>
            <a:endParaRPr lang="it-IT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B73F753F-5C2A-2520-A970-466E08E89E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0250" y="822325"/>
            <a:ext cx="5640388" cy="3173413"/>
          </a:xfrm>
          <a:ln w="12700" cap="flat">
            <a:solidFill>
              <a:schemeClr val="tx1"/>
            </a:solidFill>
          </a:ln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9556EDAD-1583-1CD0-DF77-C5735D7737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4031"/>
            <a:ext cx="5029200" cy="384948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10" tIns="44605" rIns="89210" bIns="44605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343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OBESO BPCO OSAS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88288-1F13-944C-9E70-CC4456EA0C7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348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524E9-5718-A7F7-C52F-087761523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>
            <a:extLst>
              <a:ext uri="{FF2B5EF4-FFF2-40B4-BE49-F238E27FC236}">
                <a16:creationId xmlns:a16="http://schemas.microsoft.com/office/drawing/2014/main" id="{1FA56B64-6C15-E7F8-DCBE-A8635894CE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2355" name="Rectangle 3">
            <a:extLst>
              <a:ext uri="{FF2B5EF4-FFF2-40B4-BE49-F238E27FC236}">
                <a16:creationId xmlns:a16="http://schemas.microsoft.com/office/drawing/2014/main" id="{FF563E83-2135-58C1-CEA9-80573AB1D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939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6308464-7BCA-409A-AA32-08E259B29242}" type="slidenum">
              <a:rPr lang="en-US" sz="1200"/>
              <a:pPr algn="r"/>
              <a:t>55</a:t>
            </a:fld>
            <a:endParaRPr lang="en-US" sz="1200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OBESO BPCO OSAS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88288-1F13-944C-9E70-CC4456EA0C74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348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Zanella</a:t>
            </a:r>
            <a:r>
              <a:rPr lang="it-IT" baseline="0"/>
              <a:t> fabio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86776-653F-D946-B392-28A7DCAB7B4F}" type="slidenum">
              <a:rPr lang="it-IT"/>
              <a:pPr>
                <a:defRPr/>
              </a:pPr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6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Cavazza acquilina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86776-653F-D946-B392-28A7DCAB7B4F}" type="slidenum">
              <a:rPr lang="it-IT"/>
              <a:pPr>
                <a:defRPr/>
              </a:pPr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0315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8C92B-F997-3A49-BF7C-78335957CE35}" type="datetimeFigureOut">
              <a:rPr lang="en-US"/>
              <a:pPr>
                <a:defRPr/>
              </a:pPr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DBFF8-DC42-C04F-AF01-C2C04B1791B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40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>
            <a:spLocks noGrp="1"/>
          </p:cNvSpPr>
          <p:nvPr>
            <p:ph type="sldNum" sz="quarter" idx="2"/>
          </p:nvPr>
        </p:nvSpPr>
        <p:spPr>
          <a:xfrm>
            <a:off x="10514014" y="5883278"/>
            <a:ext cx="764215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32653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F3AAC-9A74-4ADA-A835-5A8EE540AF4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9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2.gif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1EC068-D945-C33A-6925-2298CA8EB6F8}"/>
              </a:ext>
            </a:extLst>
          </p:cNvPr>
          <p:cNvSpPr txBox="1"/>
          <p:nvPr/>
        </p:nvSpPr>
        <p:spPr>
          <a:xfrm>
            <a:off x="2473409" y="1975808"/>
            <a:ext cx="7245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tracciati di ventilazione: una fonte sottoutilizzata di informazioni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FA21BAD-BD46-9A39-5200-9AD4F7DFC5FD}"/>
              </a:ext>
            </a:extLst>
          </p:cNvPr>
          <p:cNvSpPr txBox="1"/>
          <p:nvPr/>
        </p:nvSpPr>
        <p:spPr>
          <a:xfrm>
            <a:off x="2569029" y="3810000"/>
            <a:ext cx="1848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Guido Polese</a:t>
            </a:r>
          </a:p>
          <a:p>
            <a:r>
              <a:rPr lang="it-IT" sz="2400" dirty="0"/>
              <a:t>CEMS Verona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54184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olo 1"/>
          <p:cNvSpPr>
            <a:spLocks noGrp="1"/>
          </p:cNvSpPr>
          <p:nvPr>
            <p:ph type="title"/>
          </p:nvPr>
        </p:nvSpPr>
        <p:spPr>
          <a:xfrm>
            <a:off x="2360406" y="898527"/>
            <a:ext cx="7772400" cy="587375"/>
          </a:xfrm>
        </p:spPr>
        <p:txBody>
          <a:bodyPr>
            <a:normAutofit/>
          </a:bodyPr>
          <a:lstStyle/>
          <a:p>
            <a:pPr eaLnBrk="1" hangingPunct="1"/>
            <a:r>
              <a:rPr lang="it-IT" sz="2800" dirty="0">
                <a:latin typeface="News Gothic MT" charset="0"/>
              </a:rPr>
              <a:t>VM assistita = bicicletta elettrica</a:t>
            </a:r>
          </a:p>
        </p:txBody>
      </p:sp>
      <p:pic>
        <p:nvPicPr>
          <p:cNvPr id="5939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989138"/>
            <a:ext cx="7164388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 bwMode="auto">
          <a:xfrm>
            <a:off x="2360406" y="1366633"/>
            <a:ext cx="7058025" cy="5032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it-IT" sz="3600" dirty="0">
                <a:solidFill>
                  <a:srgbClr val="FF0000"/>
                </a:solidFill>
              </a:rPr>
              <a:t>(pedalata assistita)</a:t>
            </a:r>
          </a:p>
        </p:txBody>
      </p:sp>
    </p:spTree>
    <p:extLst>
      <p:ext uri="{BB962C8B-B14F-4D97-AF65-F5344CB8AC3E}">
        <p14:creationId xmlns:p14="http://schemas.microsoft.com/office/powerpoint/2010/main" val="16947599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mment 1029"/>
          <p:cNvSpPr>
            <a:spLocks noChangeArrowheads="1"/>
          </p:cNvSpPr>
          <p:nvPr/>
        </p:nvSpPr>
        <p:spPr bwMode="auto">
          <a:xfrm>
            <a:off x="7543800" y="2173001"/>
            <a:ext cx="1828800" cy="639763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it-IT" sz="1600" b="1">
                <a:latin typeface="Times New Roman" pitchFamily="18" charset="0"/>
              </a:rPr>
              <a:t>PaC0</a:t>
            </a:r>
            <a:r>
              <a:rPr lang="it-IT" sz="1600" b="1" baseline="-25000">
                <a:latin typeface="Times New Roman" pitchFamily="18" charset="0"/>
              </a:rPr>
              <a:t>2 K</a:t>
            </a:r>
            <a:r>
              <a:rPr lang="it-IT" sz="1600" b="1" u="sng">
                <a:latin typeface="Times New Roman" pitchFamily="18" charset="0"/>
              </a:rPr>
              <a:t>VCO</a:t>
            </a:r>
            <a:r>
              <a:rPr lang="it-IT" sz="1600" b="1" baseline="-25000">
                <a:latin typeface="Times New Roman" pitchFamily="18" charset="0"/>
              </a:rPr>
              <a:t>2</a:t>
            </a:r>
            <a:endParaRPr lang="it-IT" sz="1600">
              <a:latin typeface="Times New Roman" pitchFamily="18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it-IT" sz="1600">
                <a:latin typeface="Times New Roman" pitchFamily="18" charset="0"/>
              </a:rPr>
              <a:t>	</a:t>
            </a:r>
            <a:r>
              <a:rPr lang="it-IT" sz="1600" b="1">
                <a:latin typeface="Times New Roman" pitchFamily="18" charset="0"/>
              </a:rPr>
              <a:t>Va</a:t>
            </a:r>
          </a:p>
        </p:txBody>
      </p:sp>
      <p:sp>
        <p:nvSpPr>
          <p:cNvPr id="5" name="Comment 1030"/>
          <p:cNvSpPr>
            <a:spLocks noChangeArrowheads="1"/>
          </p:cNvSpPr>
          <p:nvPr/>
        </p:nvSpPr>
        <p:spPr bwMode="auto">
          <a:xfrm>
            <a:off x="3352801" y="152401"/>
            <a:ext cx="4975225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3600" b="1">
                <a:latin typeface="Times New Roman" pitchFamily="18" charset="0"/>
              </a:rPr>
              <a:t>How do ABG improve ?</a:t>
            </a:r>
          </a:p>
        </p:txBody>
      </p:sp>
      <p:sp>
        <p:nvSpPr>
          <p:cNvPr id="6" name="Text Box 1032"/>
          <p:cNvSpPr txBox="1">
            <a:spLocks noChangeArrowheads="1"/>
          </p:cNvSpPr>
          <p:nvPr/>
        </p:nvSpPr>
        <p:spPr bwMode="auto">
          <a:xfrm>
            <a:off x="1734344" y="6265070"/>
            <a:ext cx="32369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sz="1600" b="1">
                <a:latin typeface="Arial" charset="0"/>
              </a:rPr>
              <a:t>from P. Navalesi e C. Gregoretti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601788" y="3434051"/>
            <a:ext cx="3097212" cy="107721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200" b="1" dirty="0">
                <a:latin typeface="+mj-lt"/>
              </a:rPr>
              <a:t>+ACUTO o NMD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052201" y="3434052"/>
            <a:ext cx="2528449" cy="58477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b="1" dirty="0">
                <a:latin typeface="+mj-lt"/>
              </a:rPr>
              <a:t>+CRONICO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047" y="2021275"/>
            <a:ext cx="1883701" cy="141277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524000" y="1115156"/>
            <a:ext cx="4572000" cy="6237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1000" lvl="2">
              <a:lnSpc>
                <a:spcPct val="90000"/>
              </a:lnSpc>
              <a:defRPr/>
            </a:pPr>
            <a:endParaRPr lang="it-IT" b="1" dirty="0">
              <a:latin typeface="Arial" charset="0"/>
              <a:sym typeface="Symbol" charset="0"/>
            </a:endParaRPr>
          </a:p>
          <a:p>
            <a:pPr marL="723900" lvl="2" indent="-342900">
              <a:lnSpc>
                <a:spcPct val="90000"/>
              </a:lnSpc>
              <a:buFont typeface="Symbol" charset="0"/>
              <a:buChar char="Ý"/>
              <a:defRPr/>
            </a:pPr>
            <a:r>
              <a:rPr lang="it-IT" sz="2000" b="1" dirty="0" err="1">
                <a:latin typeface="Arial" charset="0"/>
                <a:sym typeface="Symbol" charset="0"/>
              </a:rPr>
              <a:t>Vt</a:t>
            </a:r>
            <a:r>
              <a:rPr lang="it-IT" sz="2000" b="1" dirty="0">
                <a:latin typeface="Arial" charset="0"/>
                <a:sym typeface="Symbol" charset="0"/>
              </a:rPr>
              <a:t> and </a:t>
            </a:r>
            <a:r>
              <a:rPr lang="it-IT" sz="2000" b="1" dirty="0">
                <a:latin typeface="Arial" charset="0"/>
              </a:rPr>
              <a:t> (</a:t>
            </a:r>
            <a:r>
              <a:rPr lang="it-IT" sz="2000" b="1" dirty="0" err="1">
                <a:latin typeface="Arial" charset="0"/>
              </a:rPr>
              <a:t>Vd</a:t>
            </a:r>
            <a:r>
              <a:rPr lang="it-IT" sz="2000" b="1" dirty="0">
                <a:latin typeface="Arial" charset="0"/>
              </a:rPr>
              <a:t>/</a:t>
            </a:r>
            <a:r>
              <a:rPr lang="it-IT" sz="2000" b="1" dirty="0" err="1">
                <a:latin typeface="Arial" charset="0"/>
              </a:rPr>
              <a:t>Vt</a:t>
            </a:r>
            <a:r>
              <a:rPr lang="it-IT" sz="2000" b="1" dirty="0">
                <a:latin typeface="Arial" charset="0"/>
              </a:rPr>
              <a:t>) </a:t>
            </a:r>
            <a:r>
              <a:rPr lang="it-IT" sz="2000" b="1" dirty="0">
                <a:latin typeface="Arial" charset="0"/>
                <a:sym typeface="Symbol" charset="0"/>
              </a:rPr>
              <a:t></a:t>
            </a:r>
            <a:r>
              <a:rPr lang="it-IT" sz="2000" b="1" dirty="0">
                <a:latin typeface="Arial" charset="0"/>
              </a:rPr>
              <a:t> </a:t>
            </a:r>
            <a:r>
              <a:rPr lang="it-IT" sz="2000" b="1" dirty="0">
                <a:latin typeface="Arial" charset="0"/>
                <a:sym typeface="Symbol" charset="0"/>
              </a:rPr>
              <a:t> V’a 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4022808" y="2189754"/>
            <a:ext cx="1236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>
                <a:latin typeface="Arial" charset="0"/>
              </a:rPr>
              <a:t>	</a:t>
            </a:r>
            <a:r>
              <a:rPr lang="it-IT" sz="4000" b="1" dirty="0">
                <a:latin typeface="Arial" charset="0"/>
                <a:sym typeface="Wingdings" charset="0"/>
              </a:rPr>
              <a:t> </a:t>
            </a:r>
            <a:endParaRPr lang="it-IT" sz="4000"/>
          </a:p>
        </p:txBody>
      </p:sp>
      <p:grpSp>
        <p:nvGrpSpPr>
          <p:cNvPr id="12" name="Gruppo 11"/>
          <p:cNvGrpSpPr/>
          <p:nvPr/>
        </p:nvGrpSpPr>
        <p:grpSpPr>
          <a:xfrm>
            <a:off x="4699001" y="2986657"/>
            <a:ext cx="2759075" cy="838200"/>
            <a:chOff x="3175000" y="2986657"/>
            <a:chExt cx="2759075" cy="838200"/>
          </a:xfrm>
        </p:grpSpPr>
        <p:sp>
          <p:nvSpPr>
            <p:cNvPr id="13" name="AutoShape 1027"/>
            <p:cNvSpPr>
              <a:spLocks noChangeArrowheads="1"/>
            </p:cNvSpPr>
            <p:nvPr/>
          </p:nvSpPr>
          <p:spPr bwMode="auto">
            <a:xfrm>
              <a:off x="3419475" y="2986657"/>
              <a:ext cx="2514600" cy="83820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3175000" y="3077543"/>
              <a:ext cx="2752677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81000" lvl="2">
                <a:lnSpc>
                  <a:spcPct val="90000"/>
                </a:lnSpc>
                <a:defRPr/>
              </a:pPr>
              <a:r>
                <a:rPr lang="it-IT" b="1" dirty="0">
                  <a:latin typeface="Arial" charset="0"/>
                  <a:sym typeface="Wingdings" charset="0"/>
                </a:rPr>
                <a:t> </a:t>
              </a:r>
              <a:r>
                <a:rPr lang="it-IT" sz="4400" b="1" dirty="0">
                  <a:latin typeface="Arial" charset="0"/>
                  <a:sym typeface="Symbol" charset="0"/>
                </a:rPr>
                <a:t> PaC0</a:t>
              </a:r>
              <a:r>
                <a:rPr lang="it-IT" sz="4400" b="1" baseline="-25000" dirty="0">
                  <a:latin typeface="Arial" charset="0"/>
                  <a:sym typeface="Symbol" charset="0"/>
                </a:rPr>
                <a:t>2</a:t>
              </a:r>
              <a:endParaRPr lang="it-IT" sz="4400" b="1" dirty="0">
                <a:latin typeface="Arial" charset="0"/>
                <a:sym typeface="Symbol" charset="0"/>
              </a:endParaRPr>
            </a:p>
          </p:txBody>
        </p:sp>
      </p:grpSp>
      <p:sp>
        <p:nvSpPr>
          <p:cNvPr id="15" name="Rettangolo 14"/>
          <p:cNvSpPr/>
          <p:nvPr/>
        </p:nvSpPr>
        <p:spPr>
          <a:xfrm>
            <a:off x="6423025" y="803276"/>
            <a:ext cx="3810000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2">
              <a:lnSpc>
                <a:spcPct val="90000"/>
              </a:lnSpc>
              <a:defRPr/>
            </a:pPr>
            <a:r>
              <a:rPr lang="it-IT" sz="2000" b="1" dirty="0">
                <a:latin typeface="Arial" charset="0"/>
                <a:sym typeface="Symbol" charset="0"/>
              </a:rPr>
              <a:t></a:t>
            </a:r>
            <a:r>
              <a:rPr lang="it-IT" sz="2000" b="1" dirty="0">
                <a:latin typeface="Arial" charset="0"/>
              </a:rPr>
              <a:t> </a:t>
            </a:r>
            <a:r>
              <a:rPr lang="it-IT" sz="2000" b="1" dirty="0" err="1">
                <a:latin typeface="Arial" charset="0"/>
              </a:rPr>
              <a:t>inspiratory</a:t>
            </a:r>
            <a:r>
              <a:rPr lang="it-IT" sz="2000" b="1" dirty="0">
                <a:latin typeface="Arial" charset="0"/>
              </a:rPr>
              <a:t> </a:t>
            </a:r>
            <a:r>
              <a:rPr lang="it-IT" sz="2000" b="1" dirty="0" err="1">
                <a:latin typeface="Arial" charset="0"/>
              </a:rPr>
              <a:t>effort</a:t>
            </a:r>
            <a:r>
              <a:rPr lang="it-IT" sz="2000" b="1" dirty="0">
                <a:latin typeface="Arial" charset="0"/>
              </a:rPr>
              <a:t>  </a:t>
            </a:r>
          </a:p>
          <a:p>
            <a:pPr marL="381000" lvl="2">
              <a:lnSpc>
                <a:spcPct val="90000"/>
              </a:lnSpc>
              <a:defRPr/>
            </a:pPr>
            <a:r>
              <a:rPr lang="it-IT" sz="2000" b="1" dirty="0">
                <a:latin typeface="Arial" charset="0"/>
                <a:sym typeface="Symbol" charset="0"/>
              </a:rPr>
              <a:t></a:t>
            </a:r>
            <a:r>
              <a:rPr lang="it-IT" sz="2000" b="1" dirty="0">
                <a:latin typeface="Arial" charset="0"/>
              </a:rPr>
              <a:t> </a:t>
            </a:r>
            <a:r>
              <a:rPr lang="it-IT" sz="2000" b="1" dirty="0" err="1">
                <a:latin typeface="Arial" charset="0"/>
              </a:rPr>
              <a:t>load</a:t>
            </a:r>
            <a:r>
              <a:rPr lang="it-IT" sz="2000" b="1" dirty="0">
                <a:latin typeface="Arial" charset="0"/>
              </a:rPr>
              <a:t> </a:t>
            </a:r>
            <a:r>
              <a:rPr lang="it-IT" sz="2000" b="1" dirty="0" err="1">
                <a:latin typeface="Arial" charset="0"/>
              </a:rPr>
              <a:t>imposed</a:t>
            </a:r>
            <a:r>
              <a:rPr lang="it-IT" sz="2000" b="1" dirty="0">
                <a:latin typeface="Arial" charset="0"/>
              </a:rPr>
              <a:t> by</a:t>
            </a:r>
          </a:p>
          <a:p>
            <a:pPr marL="381000" lvl="2">
              <a:lnSpc>
                <a:spcPct val="90000"/>
              </a:lnSpc>
              <a:defRPr/>
            </a:pPr>
            <a:r>
              <a:rPr lang="it-IT" sz="2000" b="1" dirty="0">
                <a:latin typeface="Arial" charset="0"/>
              </a:rPr>
              <a:t>  </a:t>
            </a:r>
            <a:r>
              <a:rPr lang="it-IT" sz="2000" b="1" dirty="0" err="1">
                <a:latin typeface="Arial" charset="0"/>
              </a:rPr>
              <a:t>spontaneous</a:t>
            </a:r>
            <a:r>
              <a:rPr lang="it-IT" sz="2000" b="1" dirty="0">
                <a:latin typeface="Arial" charset="0"/>
              </a:rPr>
              <a:t> </a:t>
            </a:r>
            <a:r>
              <a:rPr lang="it-IT" sz="2000" b="1" dirty="0" err="1">
                <a:latin typeface="Arial" charset="0"/>
              </a:rPr>
              <a:t>ventilation</a:t>
            </a:r>
            <a:endParaRPr lang="it-IT" sz="2000" b="1" dirty="0">
              <a:latin typeface="Arial" charset="0"/>
            </a:endParaRPr>
          </a:p>
          <a:p>
            <a:pPr marL="381000" lvl="2">
              <a:lnSpc>
                <a:spcPct val="90000"/>
              </a:lnSpc>
              <a:defRPr/>
            </a:pPr>
            <a:r>
              <a:rPr lang="it-IT" b="1" dirty="0">
                <a:latin typeface="Arial" charset="0"/>
              </a:rPr>
              <a:t> </a:t>
            </a:r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6890968" y="2173000"/>
            <a:ext cx="6322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>
                <a:latin typeface="Arial" charset="0"/>
                <a:sym typeface="Wingdings" charset="0"/>
              </a:rPr>
              <a:t></a:t>
            </a:r>
            <a:endParaRPr lang="it-IT" sz="4000"/>
          </a:p>
        </p:txBody>
      </p:sp>
      <p:sp>
        <p:nvSpPr>
          <p:cNvPr id="17" name="Rettangolo 16"/>
          <p:cNvSpPr/>
          <p:nvPr/>
        </p:nvSpPr>
        <p:spPr>
          <a:xfrm>
            <a:off x="6685295" y="1725233"/>
            <a:ext cx="205857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0" lvl="2">
              <a:lnSpc>
                <a:spcPct val="90000"/>
              </a:lnSpc>
              <a:defRPr/>
            </a:pPr>
            <a:r>
              <a:rPr lang="it-IT" b="1" dirty="0">
                <a:latin typeface="Arial" charset="0"/>
              </a:rPr>
              <a:t> </a:t>
            </a:r>
            <a:r>
              <a:rPr lang="it-IT" sz="2800" b="1" dirty="0">
                <a:latin typeface="Arial" charset="0"/>
                <a:sym typeface="Symbol" charset="0"/>
              </a:rPr>
              <a:t></a:t>
            </a:r>
            <a:r>
              <a:rPr lang="it-IT" sz="2800" b="1" dirty="0">
                <a:latin typeface="Arial" charset="0"/>
              </a:rPr>
              <a:t> V’CO </a:t>
            </a:r>
            <a:r>
              <a:rPr lang="it-IT" sz="2800" b="1" baseline="-25000" dirty="0">
                <a:latin typeface="Arial" charset="0"/>
              </a:rPr>
              <a:t>2</a:t>
            </a:r>
            <a:endParaRPr lang="it-IT" b="1" dirty="0">
              <a:latin typeface="Arial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667676" y="428790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Arial" charset="0"/>
                <a:sym typeface="Symbol" charset="0"/>
              </a:rPr>
              <a:t></a:t>
            </a:r>
            <a:r>
              <a:rPr lang="it-IT" b="1" dirty="0">
                <a:latin typeface="Arial" charset="0"/>
              </a:rPr>
              <a:t> </a:t>
            </a:r>
            <a:r>
              <a:rPr lang="it-IT" b="1" dirty="0" err="1">
                <a:latin typeface="Arial" charset="0"/>
              </a:rPr>
              <a:t>Vt</a:t>
            </a:r>
            <a:r>
              <a:rPr lang="it-IT" b="1" dirty="0">
                <a:latin typeface="Arial" charset="0"/>
              </a:rPr>
              <a:t> </a:t>
            </a:r>
            <a:r>
              <a:rPr lang="it-IT" b="1" dirty="0">
                <a:latin typeface="Arial" charset="0"/>
                <a:sym typeface="Symbol" charset="0"/>
              </a:rPr>
              <a:t>  </a:t>
            </a:r>
            <a:r>
              <a:rPr lang="it-IT" b="1" dirty="0">
                <a:latin typeface="Arial" charset="0"/>
              </a:rPr>
              <a:t>V’a/</a:t>
            </a:r>
            <a:r>
              <a:rPr lang="it-IT" b="1" dirty="0" err="1">
                <a:latin typeface="Arial" charset="0"/>
              </a:rPr>
              <a:t>Q</a:t>
            </a:r>
            <a:r>
              <a:rPr lang="it-IT" b="1" dirty="0">
                <a:latin typeface="Arial" charset="0"/>
              </a:rPr>
              <a:t>’ 	</a:t>
            </a:r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4946139" y="4693732"/>
            <a:ext cx="7745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>
                <a:latin typeface="Arial" charset="0"/>
                <a:sym typeface="Wingdings" charset="0"/>
              </a:rPr>
              <a:t> </a:t>
            </a:r>
            <a:endParaRPr lang="it-IT" sz="4000"/>
          </a:p>
        </p:txBody>
      </p:sp>
      <p:grpSp>
        <p:nvGrpSpPr>
          <p:cNvPr id="20" name="Gruppo 19"/>
          <p:cNvGrpSpPr/>
          <p:nvPr/>
        </p:nvGrpSpPr>
        <p:grpSpPr>
          <a:xfrm>
            <a:off x="4800600" y="5401456"/>
            <a:ext cx="2895600" cy="762000"/>
            <a:chOff x="3276600" y="5401456"/>
            <a:chExt cx="2895600" cy="762000"/>
          </a:xfrm>
        </p:grpSpPr>
        <p:sp>
          <p:nvSpPr>
            <p:cNvPr id="21" name="AutoShape 1028"/>
            <p:cNvSpPr>
              <a:spLocks noChangeArrowheads="1"/>
            </p:cNvSpPr>
            <p:nvPr/>
          </p:nvSpPr>
          <p:spPr bwMode="auto">
            <a:xfrm>
              <a:off x="3276600" y="5401456"/>
              <a:ext cx="2895600" cy="76200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3624557" y="5401456"/>
              <a:ext cx="2281394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81000" lvl="2">
                <a:lnSpc>
                  <a:spcPct val="90000"/>
                </a:lnSpc>
                <a:defRPr/>
              </a:pPr>
              <a:r>
                <a:rPr lang="it-IT" sz="4400" b="1" dirty="0">
                  <a:latin typeface="Arial" charset="0"/>
                  <a:sym typeface="Symbol" charset="0"/>
                </a:rPr>
                <a:t></a:t>
              </a:r>
              <a:r>
                <a:rPr lang="it-IT" sz="4400" b="1" dirty="0">
                  <a:latin typeface="Arial" charset="0"/>
                </a:rPr>
                <a:t> Pa0</a:t>
              </a:r>
              <a:r>
                <a:rPr lang="it-IT" sz="4400" b="1" baseline="-25000" dirty="0">
                  <a:latin typeface="Arial" charset="0"/>
                </a:rPr>
                <a:t>2</a:t>
              </a:r>
            </a:p>
          </p:txBody>
        </p:sp>
      </p:grpSp>
      <p:sp>
        <p:nvSpPr>
          <p:cNvPr id="23" name="Rettangolo 22"/>
          <p:cNvSpPr/>
          <p:nvPr/>
        </p:nvSpPr>
        <p:spPr>
          <a:xfrm>
            <a:off x="6798635" y="4099287"/>
            <a:ext cx="3058781" cy="736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2">
              <a:lnSpc>
                <a:spcPct val="90000"/>
              </a:lnSpc>
              <a:defRPr/>
            </a:pPr>
            <a:r>
              <a:rPr lang="it-IT" b="1" dirty="0">
                <a:latin typeface="Arial" charset="0"/>
              </a:rPr>
              <a:t> </a:t>
            </a:r>
            <a:r>
              <a:rPr lang="it-IT" b="1" dirty="0">
                <a:latin typeface="Arial" charset="0"/>
                <a:sym typeface="Symbol" charset="0"/>
              </a:rPr>
              <a:t></a:t>
            </a:r>
            <a:r>
              <a:rPr lang="it-IT" b="1" dirty="0">
                <a:latin typeface="Arial" charset="0"/>
              </a:rPr>
              <a:t> </a:t>
            </a:r>
            <a:r>
              <a:rPr lang="it-IT" b="1" dirty="0" err="1">
                <a:latin typeface="Arial" charset="0"/>
              </a:rPr>
              <a:t>inspiratory</a:t>
            </a:r>
            <a:r>
              <a:rPr lang="it-IT" b="1" dirty="0">
                <a:latin typeface="Arial" charset="0"/>
              </a:rPr>
              <a:t> </a:t>
            </a:r>
            <a:r>
              <a:rPr lang="it-IT" b="1" dirty="0" err="1">
                <a:latin typeface="Arial" charset="0"/>
              </a:rPr>
              <a:t>effort</a:t>
            </a:r>
            <a:r>
              <a:rPr lang="it-IT" b="1" dirty="0">
                <a:latin typeface="Arial" charset="0"/>
              </a:rPr>
              <a:t> </a:t>
            </a:r>
            <a:endParaRPr lang="it-IT" b="1" dirty="0">
              <a:latin typeface="Arial" charset="0"/>
              <a:sym typeface="Symbol" charset="0"/>
            </a:endParaRPr>
          </a:p>
          <a:p>
            <a:pPr marL="381000" lvl="2">
              <a:lnSpc>
                <a:spcPct val="90000"/>
              </a:lnSpc>
              <a:defRPr/>
            </a:pPr>
            <a:r>
              <a:rPr lang="it-IT" b="1" dirty="0">
                <a:latin typeface="Arial" charset="0"/>
                <a:sym typeface="Symbol" charset="0"/>
              </a:rPr>
              <a:t> </a:t>
            </a:r>
            <a:r>
              <a:rPr lang="it-IT" sz="2800" b="1" dirty="0">
                <a:latin typeface="Arial" charset="0"/>
                <a:sym typeface="Symbol" charset="0"/>
              </a:rPr>
              <a:t></a:t>
            </a:r>
            <a:r>
              <a:rPr lang="it-IT" sz="2800" b="1" dirty="0">
                <a:latin typeface="Arial" charset="0"/>
              </a:rPr>
              <a:t> V’0</a:t>
            </a:r>
            <a:r>
              <a:rPr lang="it-IT" sz="2800" b="1" baseline="-25000" dirty="0">
                <a:latin typeface="Arial" charset="0"/>
              </a:rPr>
              <a:t>2</a:t>
            </a:r>
            <a:r>
              <a:rPr lang="it-IT" b="1" dirty="0">
                <a:latin typeface="Arial" charset="0"/>
              </a:rPr>
              <a:t> </a:t>
            </a:r>
            <a:endParaRPr lang="it-IT" b="1" dirty="0">
              <a:latin typeface="Arial" charset="0"/>
              <a:sym typeface="Symbol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7068225" y="4693570"/>
            <a:ext cx="6322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>
                <a:latin typeface="Arial" charset="0"/>
                <a:sym typeface="Wingdings" charset="0"/>
              </a:rPr>
              <a:t></a:t>
            </a:r>
            <a:endParaRPr lang="it-IT" sz="4000"/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290" y="1275420"/>
            <a:ext cx="1637927" cy="217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9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/>
      <p:bldP spid="11" grpId="0"/>
      <p:bldP spid="15" grpId="0"/>
      <p:bldP spid="16" grpId="0"/>
      <p:bldP spid="17" grpId="0"/>
      <p:bldP spid="18" grpId="0"/>
      <p:bldP spid="19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riosità e vitalità della mente: come cercare la novità nell'ordinario">
            <a:extLst>
              <a:ext uri="{FF2B5EF4-FFF2-40B4-BE49-F238E27FC236}">
                <a16:creationId xmlns:a16="http://schemas.microsoft.com/office/drawing/2014/main" id="{52AE9A31-FB1A-AF15-7687-261C9CE86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94" y="1804234"/>
            <a:ext cx="7211514" cy="480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7C49EB-7570-9290-98DE-1030546DF93F}"/>
              </a:ext>
            </a:extLst>
          </p:cNvPr>
          <p:cNvSpPr txBox="1"/>
          <p:nvPr/>
        </p:nvSpPr>
        <p:spPr>
          <a:xfrm>
            <a:off x="1531994" y="552248"/>
            <a:ext cx="8691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Curiosi, senza preconcetti, "ignoranti", attenti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C0208C9-3B0B-9171-8B2C-BD2535ABC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514" y="4082143"/>
            <a:ext cx="1873160" cy="1130025"/>
          </a:xfrm>
          <a:prstGeom prst="rect">
            <a:avLst/>
          </a:prstGeom>
          <a:scene3d>
            <a:camera prst="orthographicFront">
              <a:rot lat="0" lon="1200000" rev="1200000"/>
            </a:camera>
            <a:lightRig rig="threePt" dir="t"/>
          </a:scene3d>
          <a:sp3d>
            <a:bevelB prst="angle"/>
          </a:sp3d>
        </p:spPr>
      </p:pic>
    </p:spTree>
    <p:extLst>
      <p:ext uri="{BB962C8B-B14F-4D97-AF65-F5344CB8AC3E}">
        <p14:creationId xmlns:p14="http://schemas.microsoft.com/office/powerpoint/2010/main" val="342945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8000A6A-6036-463B-8D5E-98F10ECE9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773"/>
            <a:ext cx="10515600" cy="12006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Ventilator </a:t>
            </a:r>
            <a:r>
              <a:rPr lang="it-I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waveforms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real-time information </a:t>
            </a:r>
            <a:r>
              <a:rPr lang="it-I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patient-</a:t>
            </a:r>
            <a:r>
              <a:rPr lang="it-I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ventilator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interaction and </a:t>
            </a:r>
            <a:r>
              <a:rPr lang="it-I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ventilator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9467C01-6F1D-4E10-BE5C-9BC78B9B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841" y="1654601"/>
            <a:ext cx="5653523" cy="513365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F4677F-296A-A88A-6AD6-13668405F6D2}"/>
              </a:ext>
            </a:extLst>
          </p:cNvPr>
          <p:cNvSpPr txBox="1"/>
          <p:nvPr/>
        </p:nvSpPr>
        <p:spPr>
          <a:xfrm>
            <a:off x="8566364" y="2836435"/>
            <a:ext cx="29354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/>
              <a:t>…. in ascolto </a:t>
            </a:r>
            <a:r>
              <a:rPr lang="it-IT" sz="2800" dirty="0">
                <a:effectLst/>
              </a:rPr>
              <a:t>🦻</a:t>
            </a:r>
            <a:endParaRPr lang="it-IT" sz="2800" u="sng" dirty="0"/>
          </a:p>
          <a:p>
            <a:r>
              <a:rPr lang="it-IT" sz="2800" u="sng" dirty="0"/>
              <a:t>…. in "ascolto"  </a:t>
            </a:r>
            <a:r>
              <a:rPr lang="it-IT" sz="2800" dirty="0">
                <a:effectLst/>
              </a:rPr>
              <a:t>🙌</a:t>
            </a:r>
          </a:p>
          <a:p>
            <a:r>
              <a:rPr lang="it-IT" sz="2800" dirty="0"/>
              <a:t>….</a:t>
            </a:r>
            <a:r>
              <a:rPr lang="it-IT" sz="2800" u="sng" dirty="0"/>
              <a:t>in "ascolto" </a:t>
            </a:r>
            <a:r>
              <a:rPr lang="it-IT" sz="2800" dirty="0"/>
              <a:t>👁️</a:t>
            </a:r>
            <a:endParaRPr lang="it-IT" sz="2800" u="sng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6FD84F8-9EE6-E5BE-29B5-8A71831097BE}"/>
              </a:ext>
            </a:extLst>
          </p:cNvPr>
          <p:cNvSpPr/>
          <p:nvPr/>
        </p:nvSpPr>
        <p:spPr>
          <a:xfrm rot="19570722">
            <a:off x="-400995" y="2512248"/>
            <a:ext cx="36150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Find</a:t>
            </a:r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the </a:t>
            </a:r>
            <a:r>
              <a:rPr lang="it-IT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difference</a:t>
            </a:r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244360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07157"/>
            <a:ext cx="82296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FF0000"/>
                </a:solidFill>
              </a:rPr>
              <a:t>Types of Ventilator Waveforms: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Scalars and Loops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914400"/>
            <a:ext cx="8229600" cy="457200"/>
          </a:xfrm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</a:pPr>
            <a:r>
              <a:rPr lang="en-US" b="1">
                <a:solidFill>
                  <a:srgbClr val="0CF422"/>
                </a:solidFill>
              </a:rPr>
              <a:t>Scalars</a:t>
            </a:r>
            <a:r>
              <a:rPr lang="en-US" sz="1600"/>
              <a:t> are waveform representations of pressure, flow or volume on the y axis vs time on the x axis</a:t>
            </a:r>
            <a:endParaRPr lang="en-US" sz="1600" i="1"/>
          </a:p>
          <a:p>
            <a:pPr eaLnBrk="1" hangingPunct="1">
              <a:buFontTx/>
              <a:buNone/>
            </a:pPr>
            <a:endParaRPr lang="en-US" sz="1600" i="1"/>
          </a:p>
          <a:p>
            <a:pPr eaLnBrk="1" hangingPunct="1"/>
            <a:endParaRPr lang="en-US" sz="1800"/>
          </a:p>
          <a:p>
            <a:pPr eaLnBrk="1" hangingPunct="1">
              <a:buFontTx/>
              <a:buNone/>
            </a:pPr>
            <a:endParaRPr lang="en-US" sz="1800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5105400" y="5867400"/>
          <a:ext cx="5562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096440" imgH="1801800" progId="Word.Document.8">
                  <p:embed/>
                </p:oleObj>
              </mc:Choice>
              <mc:Fallback>
                <p:oleObj name="Document" r:id="rId2" imgW="4096440" imgH="1801800" progId="Word.Document.8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6519"/>
                      <a:stretch>
                        <a:fillRect/>
                      </a:stretch>
                    </p:blipFill>
                    <p:spPr bwMode="auto">
                      <a:xfrm>
                        <a:off x="5105400" y="5867400"/>
                        <a:ext cx="5562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280" name="Rectangle 8"/>
          <p:cNvSpPr>
            <a:spLocks noChangeArrowheads="1"/>
          </p:cNvSpPr>
          <p:nvPr/>
        </p:nvSpPr>
        <p:spPr bwMode="auto">
          <a:xfrm>
            <a:off x="1905000" y="4800600"/>
            <a:ext cx="1905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8300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/>
              <a:t>Pressure </a:t>
            </a:r>
            <a:r>
              <a:rPr lang="en-US" b="1" dirty="0" err="1"/>
              <a:t>vs</a:t>
            </a:r>
            <a:r>
              <a:rPr lang="en-US" b="1" dirty="0"/>
              <a:t> time</a:t>
            </a:r>
          </a:p>
          <a:p>
            <a:pPr algn="ctr"/>
            <a:r>
              <a:rPr lang="en-US" b="1" dirty="0">
                <a:solidFill>
                  <a:srgbClr val="0CF422"/>
                </a:solidFill>
              </a:rPr>
              <a:t>scalar</a:t>
            </a:r>
          </a:p>
        </p:txBody>
      </p:sp>
      <p:sp>
        <p:nvSpPr>
          <p:cNvPr id="182281" name="Rectangle 9"/>
          <p:cNvSpPr>
            <a:spLocks noChangeArrowheads="1"/>
          </p:cNvSpPr>
          <p:nvPr/>
        </p:nvSpPr>
        <p:spPr bwMode="auto">
          <a:xfrm>
            <a:off x="1981200" y="1828800"/>
            <a:ext cx="1905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8300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/>
              <a:t>Flow </a:t>
            </a:r>
            <a:r>
              <a:rPr lang="en-US" b="1" dirty="0" err="1"/>
              <a:t>vs</a:t>
            </a:r>
            <a:r>
              <a:rPr lang="en-US" b="1" dirty="0"/>
              <a:t> time</a:t>
            </a:r>
          </a:p>
          <a:p>
            <a:pPr algn="ctr"/>
            <a:r>
              <a:rPr lang="en-US" b="1" dirty="0">
                <a:solidFill>
                  <a:srgbClr val="0CF422"/>
                </a:solidFill>
              </a:rPr>
              <a:t>scalar</a:t>
            </a:r>
          </a:p>
        </p:txBody>
      </p:sp>
      <p:sp>
        <p:nvSpPr>
          <p:cNvPr id="182282" name="Rectangle 10"/>
          <p:cNvSpPr>
            <a:spLocks noChangeArrowheads="1"/>
          </p:cNvSpPr>
          <p:nvPr/>
        </p:nvSpPr>
        <p:spPr bwMode="auto">
          <a:xfrm>
            <a:off x="1905000" y="6172200"/>
            <a:ext cx="1905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8300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/>
              <a:t>Volume </a:t>
            </a:r>
            <a:r>
              <a:rPr lang="en-US" b="1" dirty="0" err="1"/>
              <a:t>vs</a:t>
            </a:r>
            <a:r>
              <a:rPr lang="en-US" b="1" dirty="0"/>
              <a:t> time</a:t>
            </a:r>
          </a:p>
          <a:p>
            <a:pPr algn="ctr"/>
            <a:r>
              <a:rPr lang="en-US" b="1" dirty="0">
                <a:solidFill>
                  <a:srgbClr val="0CF422"/>
                </a:solidFill>
              </a:rPr>
              <a:t>scalar</a:t>
            </a:r>
          </a:p>
        </p:txBody>
      </p:sp>
      <p:sp>
        <p:nvSpPr>
          <p:cNvPr id="182284" name="Line 12"/>
          <p:cNvSpPr>
            <a:spLocks noChangeShapeType="1"/>
          </p:cNvSpPr>
          <p:nvPr/>
        </p:nvSpPr>
        <p:spPr bwMode="auto">
          <a:xfrm>
            <a:off x="3886200" y="6477000"/>
            <a:ext cx="1219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33" name="Picture 14" descr="combination-ARDS ramp pi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371600"/>
            <a:ext cx="5486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9" name="Line 7"/>
          <p:cNvSpPr>
            <a:spLocks noChangeShapeType="1"/>
          </p:cNvSpPr>
          <p:nvPr/>
        </p:nvSpPr>
        <p:spPr bwMode="auto">
          <a:xfrm>
            <a:off x="3886200" y="2057400"/>
            <a:ext cx="17526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2283" name="Line 11"/>
          <p:cNvSpPr>
            <a:spLocks noChangeShapeType="1"/>
          </p:cNvSpPr>
          <p:nvPr/>
        </p:nvSpPr>
        <p:spPr bwMode="auto">
          <a:xfrm flipV="1">
            <a:off x="3810000" y="4572000"/>
            <a:ext cx="1752600" cy="609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2288" name="Oval 16"/>
          <p:cNvSpPr>
            <a:spLocks noChangeArrowheads="1"/>
          </p:cNvSpPr>
          <p:nvPr/>
        </p:nvSpPr>
        <p:spPr bwMode="auto">
          <a:xfrm>
            <a:off x="6019800" y="1752600"/>
            <a:ext cx="685800" cy="3048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2289" name="Oval 17"/>
          <p:cNvSpPr>
            <a:spLocks noChangeArrowheads="1"/>
          </p:cNvSpPr>
          <p:nvPr/>
        </p:nvSpPr>
        <p:spPr bwMode="auto">
          <a:xfrm>
            <a:off x="6705600" y="3352800"/>
            <a:ext cx="685800" cy="3048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2293" name="Oval 21"/>
          <p:cNvSpPr>
            <a:spLocks noChangeArrowheads="1"/>
          </p:cNvSpPr>
          <p:nvPr/>
        </p:nvSpPr>
        <p:spPr bwMode="auto">
          <a:xfrm>
            <a:off x="3886200" y="2743200"/>
            <a:ext cx="12192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83008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Inspiratory</a:t>
            </a:r>
          </a:p>
          <a:p>
            <a:pPr algn="ctr"/>
            <a:r>
              <a:rPr lang="en-US" sz="1400"/>
              <a:t>arm</a:t>
            </a:r>
          </a:p>
        </p:txBody>
      </p:sp>
      <p:sp>
        <p:nvSpPr>
          <p:cNvPr id="182294" name="Oval 22"/>
          <p:cNvSpPr>
            <a:spLocks noChangeArrowheads="1"/>
          </p:cNvSpPr>
          <p:nvPr/>
        </p:nvSpPr>
        <p:spPr bwMode="auto">
          <a:xfrm>
            <a:off x="3886200" y="3429000"/>
            <a:ext cx="12192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83008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dirty="0"/>
              <a:t>Expiratory</a:t>
            </a:r>
          </a:p>
          <a:p>
            <a:pPr algn="ctr"/>
            <a:r>
              <a:rPr lang="en-US" sz="1400" dirty="0"/>
              <a:t>arm</a:t>
            </a:r>
          </a:p>
        </p:txBody>
      </p:sp>
      <p:sp>
        <p:nvSpPr>
          <p:cNvPr id="182295" name="Line 23"/>
          <p:cNvSpPr>
            <a:spLocks noChangeShapeType="1"/>
          </p:cNvSpPr>
          <p:nvPr/>
        </p:nvSpPr>
        <p:spPr bwMode="auto">
          <a:xfrm flipV="1">
            <a:off x="5105400" y="2362200"/>
            <a:ext cx="1524000" cy="6096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2296" name="Line 24"/>
          <p:cNvSpPr>
            <a:spLocks noChangeShapeType="1"/>
          </p:cNvSpPr>
          <p:nvPr/>
        </p:nvSpPr>
        <p:spPr bwMode="auto">
          <a:xfrm flipV="1">
            <a:off x="5105400" y="2895600"/>
            <a:ext cx="1828800" cy="7620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78D49E-DA2D-4942-9540-8FC4A57BEBA9}"/>
              </a:ext>
            </a:extLst>
          </p:cNvPr>
          <p:cNvSpPr txBox="1"/>
          <p:nvPr/>
        </p:nvSpPr>
        <p:spPr>
          <a:xfrm>
            <a:off x="7924800" y="231581"/>
            <a:ext cx="2291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ATS: </a:t>
            </a:r>
            <a:r>
              <a:rPr lang="it-IT" dirty="0" err="1"/>
              <a:t>Lyer</a:t>
            </a:r>
            <a:r>
              <a:rPr lang="it-IT" dirty="0"/>
              <a:t> V &amp; </a:t>
            </a:r>
            <a:r>
              <a:rPr lang="it-IT" dirty="0" err="1"/>
              <a:t>Holets</a:t>
            </a:r>
            <a:r>
              <a:rPr lang="it-IT" dirty="0"/>
              <a:t> </a:t>
            </a:r>
            <a:r>
              <a:rPr lang="it-IT" dirty="0" err="1"/>
              <a:t>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0" grpId="0" animBg="1"/>
      <p:bldP spid="182281" grpId="0" animBg="1"/>
      <p:bldP spid="182282" grpId="0" animBg="1"/>
      <p:bldP spid="182284" grpId="0" animBg="1"/>
      <p:bldP spid="182279" grpId="0" animBg="1"/>
      <p:bldP spid="182283" grpId="0" animBg="1"/>
      <p:bldP spid="182288" grpId="0" animBg="1"/>
      <p:bldP spid="182289" grpId="0" animBg="1"/>
      <p:bldP spid="182293" grpId="0" animBg="1"/>
      <p:bldP spid="182294" grpId="0" animBg="1"/>
      <p:bldP spid="182295" grpId="0" animBg="1"/>
      <p:bldP spid="18229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910B8BB-6CCE-784D-824A-08A357DCF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480308"/>
            <a:ext cx="4760412" cy="479279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F94097B-D784-8B4C-953F-266BA4B6093E}"/>
              </a:ext>
            </a:extLst>
          </p:cNvPr>
          <p:cNvSpPr/>
          <p:nvPr/>
        </p:nvSpPr>
        <p:spPr>
          <a:xfrm>
            <a:off x="2441219" y="51901"/>
            <a:ext cx="7309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Tracciato ventilatore  </a:t>
            </a:r>
          </a:p>
        </p:txBody>
      </p:sp>
    </p:spTree>
    <p:extLst>
      <p:ext uri="{BB962C8B-B14F-4D97-AF65-F5344CB8AC3E}">
        <p14:creationId xmlns:p14="http://schemas.microsoft.com/office/powerpoint/2010/main" val="3434990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4569" y="310094"/>
            <a:ext cx="6511925" cy="1143000"/>
          </a:xfrm>
        </p:spPr>
        <p:txBody>
          <a:bodyPr/>
          <a:lstStyle/>
          <a:p>
            <a:pPr algn="ctr">
              <a:defRPr/>
            </a:pPr>
            <a:r>
              <a:rPr lang="it-IT" sz="4000" dirty="0"/>
              <a:t>Profilo </a:t>
            </a:r>
            <a:r>
              <a:rPr lang="it-IT" sz="4000" dirty="0" err="1"/>
              <a:t>ventilatorio</a:t>
            </a:r>
            <a:endParaRPr lang="it-IT" sz="4000" dirty="0"/>
          </a:p>
        </p:txBody>
      </p:sp>
      <p:pic>
        <p:nvPicPr>
          <p:cNvPr id="3" name="Immagine 2" descr="Dal Corso BP.jpg">
            <a:extLst>
              <a:ext uri="{FF2B5EF4-FFF2-40B4-BE49-F238E27FC236}">
                <a16:creationId xmlns:a16="http://schemas.microsoft.com/office/drawing/2014/main" id="{50E29AA4-B779-0CAA-17DE-B2F81C2290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01"/>
          <a:stretch/>
        </p:blipFill>
        <p:spPr bwMode="auto">
          <a:xfrm>
            <a:off x="434904" y="1810784"/>
            <a:ext cx="491933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8" descr="Caronello BP.jpg">
            <a:extLst>
              <a:ext uri="{FF2B5EF4-FFF2-40B4-BE49-F238E27FC236}">
                <a16:creationId xmlns:a16="http://schemas.microsoft.com/office/drawing/2014/main" id="{B6CD8EF4-B531-2E42-C81F-1C37756724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25"/>
          <a:stretch/>
        </p:blipFill>
        <p:spPr bwMode="auto">
          <a:xfrm>
            <a:off x="5840818" y="1757548"/>
            <a:ext cx="5557284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1A9A97-1A29-ADC9-7D62-A8394E95DCDA}"/>
              </a:ext>
            </a:extLst>
          </p:cNvPr>
          <p:cNvSpPr txBox="1"/>
          <p:nvPr/>
        </p:nvSpPr>
        <p:spPr>
          <a:xfrm>
            <a:off x="3255318" y="1047164"/>
            <a:ext cx="5681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40 </a:t>
            </a:r>
            <a:r>
              <a:rPr lang="it-IT" sz="3200" dirty="0" err="1"/>
              <a:t>Kgr</a:t>
            </a:r>
            <a:r>
              <a:rPr lang="it-IT" sz="3200" dirty="0"/>
              <a:t>.  …. 100 </a:t>
            </a:r>
            <a:r>
              <a:rPr lang="it-IT" sz="3200" dirty="0" err="1"/>
              <a:t>Kgr</a:t>
            </a:r>
            <a:r>
              <a:rPr lang="it-IT" sz="3200" dirty="0"/>
              <a:t>.    ….. IBW</a:t>
            </a:r>
          </a:p>
        </p:txBody>
      </p:sp>
    </p:spTree>
    <p:extLst>
      <p:ext uri="{BB962C8B-B14F-4D97-AF65-F5344CB8AC3E}">
        <p14:creationId xmlns:p14="http://schemas.microsoft.com/office/powerpoint/2010/main" val="6793590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 descr="PSV controllata.jpg">
            <a:extLst>
              <a:ext uri="{FF2B5EF4-FFF2-40B4-BE49-F238E27FC236}">
                <a16:creationId xmlns:a16="http://schemas.microsoft.com/office/drawing/2014/main" id="{8704ED91-D930-0AF8-A1EE-BE9F0F5AD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56" y="370306"/>
            <a:ext cx="6170762" cy="278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Caprini PSV.jpg">
            <a:extLst>
              <a:ext uri="{FF2B5EF4-FFF2-40B4-BE49-F238E27FC236}">
                <a16:creationId xmlns:a16="http://schemas.microsoft.com/office/drawing/2014/main" id="{08A72927-4C4E-2B66-4389-5C7BC959A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57" y="3177004"/>
            <a:ext cx="6170762" cy="263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00223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E737F-E526-1552-1F88-566B05483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FDA468-3931-3C61-14F6-7E93F6833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417" y="367304"/>
            <a:ext cx="6511925" cy="1143000"/>
          </a:xfrm>
        </p:spPr>
        <p:txBody>
          <a:bodyPr/>
          <a:lstStyle/>
          <a:p>
            <a:pPr algn="ctr">
              <a:defRPr/>
            </a:pPr>
            <a:r>
              <a:rPr lang="it-IT" sz="3600" dirty="0"/>
              <a:t>PSV  “CONTROLLATA”</a:t>
            </a:r>
          </a:p>
        </p:txBody>
      </p:sp>
      <p:pic>
        <p:nvPicPr>
          <p:cNvPr id="43010" name="Immagine 4" descr="PSV controllata.jpg">
            <a:extLst>
              <a:ext uri="{FF2B5EF4-FFF2-40B4-BE49-F238E27FC236}">
                <a16:creationId xmlns:a16="http://schemas.microsoft.com/office/drawing/2014/main" id="{93A9CF8D-97A4-488E-2867-EB50F8B4F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8900"/>
            <a:ext cx="91440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13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5456B-8539-1B4E-93DA-CD649510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A6E3A9-FDDF-555F-638F-2F154E07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417" y="367304"/>
            <a:ext cx="6511925" cy="1143000"/>
          </a:xfrm>
        </p:spPr>
        <p:txBody>
          <a:bodyPr/>
          <a:lstStyle/>
          <a:p>
            <a:pPr algn="ctr">
              <a:defRPr/>
            </a:pPr>
            <a:r>
              <a:rPr lang="it-IT" sz="3600" dirty="0"/>
              <a:t>PSV  “SINCRONIZZATA”</a:t>
            </a:r>
          </a:p>
        </p:txBody>
      </p:sp>
      <p:pic>
        <p:nvPicPr>
          <p:cNvPr id="44034" name="Immagine 2" descr="Caprini PSV.jpg">
            <a:extLst>
              <a:ext uri="{FF2B5EF4-FFF2-40B4-BE49-F238E27FC236}">
                <a16:creationId xmlns:a16="http://schemas.microsoft.com/office/drawing/2014/main" id="{237C7836-115B-7E89-4BB5-80D3DB1C3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73201"/>
            <a:ext cx="9144000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30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1" descr="lungs_alone_breathing_hg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428751"/>
            <a:ext cx="4500562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4121026" y="461264"/>
            <a:ext cx="4032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1857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Respiratory cycle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268539" y="6350001"/>
            <a:ext cx="230822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chemeClr val="bg1"/>
                </a:solidFill>
                <a:latin typeface="+mj-lt"/>
              </a:rPr>
              <a:t>http://</a:t>
            </a:r>
            <a:r>
              <a:rPr lang="en-US" sz="1400" b="1" i="1" dirty="0" err="1">
                <a:solidFill>
                  <a:schemeClr val="bg1"/>
                </a:solidFill>
                <a:latin typeface="+mj-lt"/>
              </a:rPr>
              <a:t>www.lionden.com</a:t>
            </a:r>
            <a:endParaRPr lang="it-IT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 rot="19730939">
            <a:off x="3745490" y="1774030"/>
            <a:ext cx="3810000" cy="3810000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807E635-6B04-A6EF-CBF0-B495E5E53121}"/>
              </a:ext>
            </a:extLst>
          </p:cNvPr>
          <p:cNvGrpSpPr/>
          <p:nvPr/>
        </p:nvGrpSpPr>
        <p:grpSpPr>
          <a:xfrm>
            <a:off x="6563841" y="3137164"/>
            <a:ext cx="1853878" cy="1879837"/>
            <a:chOff x="3379304" y="4202911"/>
            <a:chExt cx="1853878" cy="1879837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B97E35C2-ACDF-0411-FC63-8AEB2416FC07}"/>
                </a:ext>
              </a:extLst>
            </p:cNvPr>
            <p:cNvSpPr/>
            <p:nvPr/>
          </p:nvSpPr>
          <p:spPr>
            <a:xfrm>
              <a:off x="3379304" y="4332245"/>
              <a:ext cx="1853878" cy="17505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1FB32EB-2B17-4CB2-E910-3FFE4284D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47" r="12144" b="15540"/>
            <a:stretch>
              <a:fillRect/>
            </a:stretch>
          </p:blipFill>
          <p:spPr bwMode="auto">
            <a:xfrm>
              <a:off x="3506272" y="4202911"/>
              <a:ext cx="1599942" cy="1879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34789065-744D-E6D4-0C77-DD43C751E95F}"/>
              </a:ext>
            </a:extLst>
          </p:cNvPr>
          <p:cNvGraphicFramePr>
            <a:graphicFrameLocks/>
          </p:cNvGraphicFramePr>
          <p:nvPr/>
        </p:nvGraphicFramePr>
        <p:xfrm>
          <a:off x="7199646" y="3721396"/>
          <a:ext cx="1853877" cy="120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andel SigmaPlot Graphic" r:id="rId7" imgW="10126663" imgH="8135938" progId="JSSPWGraphic">
                  <p:embed/>
                </p:oleObj>
              </mc:Choice>
              <mc:Fallback>
                <p:oleObj name="Jandel SigmaPlot Graphic" r:id="rId7" imgW="10126663" imgH="8135938" progId="JSSPWGraphic">
                  <p:embed/>
                  <p:pic>
                    <p:nvPicPr>
                      <p:cNvPr id="11" name="Object 2">
                        <a:extLst>
                          <a:ext uri="{FF2B5EF4-FFF2-40B4-BE49-F238E27FC236}">
                            <a16:creationId xmlns:a16="http://schemas.microsoft.com/office/drawing/2014/main" id="{34789065-744D-E6D4-0C77-DD43C751E95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573" r="2483"/>
                      <a:stretch>
                        <a:fillRect/>
                      </a:stretch>
                    </p:blipFill>
                    <p:spPr bwMode="auto">
                      <a:xfrm>
                        <a:off x="7199646" y="3721396"/>
                        <a:ext cx="1853877" cy="120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9723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2785C07-BB34-E1D1-64BF-6CBF81857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04A583-83C7-F5B2-6D64-93E570EA2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038" y="1712890"/>
            <a:ext cx="5403761" cy="4464073"/>
          </a:xfrm>
        </p:spPr>
        <p:txBody>
          <a:bodyPr/>
          <a:lstStyle/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inspiratory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pressure trigger</a:t>
            </a: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rise of pressure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flow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airway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plateau of pressure support</a:t>
            </a: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end of pressure delivery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202DF0B-1C7B-87BB-11B9-5666C4A5B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7" t="34734" r="51197" b="32433"/>
          <a:stretch/>
        </p:blipFill>
        <p:spPr>
          <a:xfrm>
            <a:off x="540913" y="1429555"/>
            <a:ext cx="4379891" cy="37815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0D1C584-823F-3EE3-28F9-7F2AE977E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61414" r="25528" b="34452"/>
          <a:stretch/>
        </p:blipFill>
        <p:spPr>
          <a:xfrm>
            <a:off x="1937198" y="5145111"/>
            <a:ext cx="2983606" cy="283334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C7CFCAEF-F64D-43BB-3E78-869D437ADDF2}"/>
              </a:ext>
            </a:extLst>
          </p:cNvPr>
          <p:cNvSpPr/>
          <p:nvPr/>
        </p:nvSpPr>
        <p:spPr>
          <a:xfrm>
            <a:off x="1899098" y="3815710"/>
            <a:ext cx="831760" cy="7399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EBBDF20-0366-E853-6F97-41275B3CD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8991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Airway pressure during PSV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A79DB597-5D61-DE89-5EEB-30F038AE4550}"/>
              </a:ext>
            </a:extLst>
          </p:cNvPr>
          <p:cNvCxnSpPr/>
          <p:nvPr/>
        </p:nvCxnSpPr>
        <p:spPr>
          <a:xfrm flipV="1">
            <a:off x="2314978" y="2147777"/>
            <a:ext cx="151775" cy="1797149"/>
          </a:xfrm>
          <a:prstGeom prst="line">
            <a:avLst/>
          </a:prstGeom>
          <a:ln w="136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5237924D-780E-EC73-EB32-786A79D01FC7}"/>
              </a:ext>
            </a:extLst>
          </p:cNvPr>
          <p:cNvCxnSpPr>
            <a:cxnSpLocks/>
          </p:cNvCxnSpPr>
          <p:nvPr/>
        </p:nvCxnSpPr>
        <p:spPr>
          <a:xfrm>
            <a:off x="2314978" y="1907019"/>
            <a:ext cx="1773440" cy="0"/>
          </a:xfrm>
          <a:prstGeom prst="line">
            <a:avLst/>
          </a:prstGeom>
          <a:ln w="136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BC19215E-7DE6-A3EC-910A-CF9592B8AD71}"/>
              </a:ext>
            </a:extLst>
          </p:cNvPr>
          <p:cNvSpPr/>
          <p:nvPr/>
        </p:nvSpPr>
        <p:spPr>
          <a:xfrm>
            <a:off x="3277898" y="1609280"/>
            <a:ext cx="831760" cy="7399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23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216DF-D73F-D021-0F52-32CFA9B31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AD59B1-33E4-909A-D0FA-023C6F469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Patient-ventilator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asynchronies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(PVA)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26FF9EC-22E6-A2BE-AC63-CA9FC6C12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02" y="2267643"/>
            <a:ext cx="5344195" cy="347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41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8EF26-8B37-91B8-45CF-AF728DC01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6A8046-9112-9C68-602C-8EEFFE6C0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748" y="368345"/>
            <a:ext cx="4828504" cy="716700"/>
          </a:xfrm>
        </p:spPr>
        <p:txBody>
          <a:bodyPr>
            <a:noAutofit/>
          </a:bodyPr>
          <a:lstStyle/>
          <a:p>
            <a:pPr algn="ctr"/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TRIGGERS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B8FFFE-9A17-6164-36A9-58F8E065B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385" y="1539076"/>
            <a:ext cx="4377307" cy="3779848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6FAEE8B6-B013-AFF1-D06A-F2C473A57411}"/>
              </a:ext>
            </a:extLst>
          </p:cNvPr>
          <p:cNvSpPr/>
          <p:nvPr/>
        </p:nvSpPr>
        <p:spPr>
          <a:xfrm>
            <a:off x="5267460" y="3915178"/>
            <a:ext cx="515154" cy="553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C989F1B1-397F-AF3E-65F0-CDD516591C83}"/>
              </a:ext>
            </a:extLst>
          </p:cNvPr>
          <p:cNvSpPr/>
          <p:nvPr/>
        </p:nvSpPr>
        <p:spPr>
          <a:xfrm>
            <a:off x="6530549" y="1674594"/>
            <a:ext cx="831760" cy="7399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24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22041CF-9300-6DAB-CE00-DFA285A23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PSV traccia ben coord">
            <a:extLst>
              <a:ext uri="{FF2B5EF4-FFF2-40B4-BE49-F238E27FC236}">
                <a16:creationId xmlns:a16="http://schemas.microsoft.com/office/drawing/2014/main" id="{BC6C2583-34C0-D3C5-6840-31284C680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7996238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AutoShape 2">
            <a:extLst>
              <a:ext uri="{FF2B5EF4-FFF2-40B4-BE49-F238E27FC236}">
                <a16:creationId xmlns:a16="http://schemas.microsoft.com/office/drawing/2014/main" id="{C4405BCC-31E2-5FA1-7908-DC60488594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16194" y="213130"/>
            <a:ext cx="2133600" cy="914400"/>
          </a:xfrm>
          <a:prstGeom prst="roundRect">
            <a:avLst>
              <a:gd name="adj" fmla="val 50000"/>
            </a:avLst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it-IT" dirty="0">
                <a:cs typeface="ＭＳ Ｐゴシック" charset="0"/>
              </a:rPr>
              <a:t>PSV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EECCC933-5974-1B8B-1086-A1F3B9BDD2FD}"/>
              </a:ext>
            </a:extLst>
          </p:cNvPr>
          <p:cNvSpPr/>
          <p:nvPr/>
        </p:nvSpPr>
        <p:spPr>
          <a:xfrm>
            <a:off x="7410450" y="3925094"/>
            <a:ext cx="514350" cy="43815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192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4D4C6-D20A-25B5-170E-1E52B4EE4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E3F7E7-48E7-BBAD-F5CD-1C50B572C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Auto-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triggering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E45A8C-E4EE-6D64-5E80-B8E636BF2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4513" y="2047741"/>
            <a:ext cx="5257800" cy="4351338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Cycle delivered by the ventilator without a prior airway pressure decrease, indicating that the ventilator delivered a breath that was not triggered by the patient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due to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airleaks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 to an excessively high trigger sensitivity.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Moreover, changes in airway pressure and/or flow secondary to cardiac oscillations or water accumulation in ventilator tubing can erroneously be sensed as triggering efforts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2857C9-71D4-EFF5-CFC9-6D4124518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37" t="18199" r="52254" b="30320"/>
          <a:stretch/>
        </p:blipFill>
        <p:spPr>
          <a:xfrm>
            <a:off x="838200" y="2047741"/>
            <a:ext cx="3540617" cy="379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66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7C21539-8944-2E46-FFFD-A4A8D9CC0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PSV traccia ben coord">
            <a:extLst>
              <a:ext uri="{FF2B5EF4-FFF2-40B4-BE49-F238E27FC236}">
                <a16:creationId xmlns:a16="http://schemas.microsoft.com/office/drawing/2014/main" id="{5092281D-AF96-952A-A5B7-03F33CC69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7996238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AutoShape 2">
            <a:extLst>
              <a:ext uri="{FF2B5EF4-FFF2-40B4-BE49-F238E27FC236}">
                <a16:creationId xmlns:a16="http://schemas.microsoft.com/office/drawing/2014/main" id="{7E19592B-7C6B-915C-F93F-7ADE4A7A78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16194" y="213130"/>
            <a:ext cx="2133600" cy="914400"/>
          </a:xfrm>
          <a:prstGeom prst="roundRect">
            <a:avLst>
              <a:gd name="adj" fmla="val 50000"/>
            </a:avLst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it-IT" dirty="0">
                <a:cs typeface="ＭＳ Ｐゴシック" charset="0"/>
              </a:rPr>
              <a:t>PSV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4BFB8F3-35D3-E099-F47E-04FEABDEF651}"/>
              </a:ext>
            </a:extLst>
          </p:cNvPr>
          <p:cNvGrpSpPr/>
          <p:nvPr/>
        </p:nvGrpSpPr>
        <p:grpSpPr>
          <a:xfrm>
            <a:off x="5380913" y="1904837"/>
            <a:ext cx="2375294" cy="482088"/>
            <a:chOff x="3856913" y="1904837"/>
            <a:chExt cx="2375294" cy="482088"/>
          </a:xfrm>
        </p:grpSpPr>
        <p:cxnSp>
          <p:nvCxnSpPr>
            <p:cNvPr id="3" name="Connettore 2 2">
              <a:extLst>
                <a:ext uri="{FF2B5EF4-FFF2-40B4-BE49-F238E27FC236}">
                  <a16:creationId xmlns:a16="http://schemas.microsoft.com/office/drawing/2014/main" id="{1FDA6749-641E-DF54-CEA2-E12BA0BBF7CE}"/>
                </a:ext>
              </a:extLst>
            </p:cNvPr>
            <p:cNvCxnSpPr/>
            <p:nvPr/>
          </p:nvCxnSpPr>
          <p:spPr>
            <a:xfrm flipV="1">
              <a:off x="3856913" y="2375167"/>
              <a:ext cx="2375294" cy="1175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83A06082-7A0F-0559-4967-9E9A7A304531}"/>
                </a:ext>
              </a:extLst>
            </p:cNvPr>
            <p:cNvSpPr txBox="1"/>
            <p:nvPr/>
          </p:nvSpPr>
          <p:spPr>
            <a:xfrm>
              <a:off x="4515410" y="1904837"/>
              <a:ext cx="982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5 sec </a:t>
              </a:r>
              <a:r>
                <a:rPr lang="it-IT" dirty="0" err="1">
                  <a:solidFill>
                    <a:srgbClr val="FF0000"/>
                  </a:solidFill>
                </a:rPr>
                <a:t>c.a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6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EF9A8C7-3A04-3A4F-B3A0-0295CCEDD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986" y="1056633"/>
            <a:ext cx="7181421" cy="474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2674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20417" y="367304"/>
            <a:ext cx="6511925" cy="1143000"/>
          </a:xfrm>
        </p:spPr>
        <p:txBody>
          <a:bodyPr/>
          <a:lstStyle/>
          <a:p>
            <a:pPr algn="ctr">
              <a:defRPr/>
            </a:pPr>
            <a:r>
              <a:rPr lang="it-IT" sz="3600" dirty="0"/>
              <a:t>PSV  “ASINCRONIA”</a:t>
            </a:r>
          </a:p>
        </p:txBody>
      </p:sp>
      <p:pic>
        <p:nvPicPr>
          <p:cNvPr id="48130" name="Immagine 3" descr="PSV autociclaggio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8900"/>
            <a:ext cx="91440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4252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j-cs"/>
            </a:endParaRPr>
          </a:p>
        </p:txBody>
      </p:sp>
      <p:graphicFrame>
        <p:nvGraphicFramePr>
          <p:cNvPr id="165890" name="Object 3"/>
          <p:cNvGraphicFramePr>
            <a:graphicFrameLocks noChangeAspect="1"/>
          </p:cNvGraphicFramePr>
          <p:nvPr/>
        </p:nvGraphicFramePr>
        <p:xfrm>
          <a:off x="1771650" y="111126"/>
          <a:ext cx="8650288" cy="657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5.0 Graph" r:id="rId2" imgW="9725400" imgH="7392600" progId="SigmaPlotGraphicObject.3">
                  <p:embed/>
                </p:oleObj>
              </mc:Choice>
              <mc:Fallback>
                <p:oleObj name="SPW 5.0 Graph" r:id="rId2" imgW="9725400" imgH="7392600" progId="SigmaPlotGraphicObject.3">
                  <p:embed/>
                  <p:pic>
                    <p:nvPicPr>
                      <p:cNvPr id="1658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111126"/>
                        <a:ext cx="8650288" cy="657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0824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5BBE7-D077-E3EF-7A13-6964314C8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BD41E8-DBF5-5FCF-5D95-C1191AE3D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Ineffective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efforts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8F314C-E138-A810-6133-3A94D82F6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241" y="1864261"/>
            <a:ext cx="4321935" cy="339031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frequent</a:t>
            </a:r>
            <a:endParaRPr lang="it-I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Inspiratory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effort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followed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a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ventilator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breath</a:t>
            </a:r>
            <a:endParaRPr lang="it-I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Auto-PEEP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common cause</a:t>
            </a:r>
          </a:p>
          <a:p>
            <a:pPr algn="just"/>
            <a:endParaRPr lang="it-I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F1AD7B-31E7-F7FE-4D74-674F52714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97" t="22710" r="56832" b="21677"/>
          <a:stretch/>
        </p:blipFill>
        <p:spPr>
          <a:xfrm>
            <a:off x="1081824" y="1484625"/>
            <a:ext cx="3644722" cy="43513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B34E896-68B7-A523-2290-48C967DCB7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28" t="61226" r="27007" b="36520"/>
          <a:stretch/>
        </p:blipFill>
        <p:spPr>
          <a:xfrm>
            <a:off x="1081825" y="5835962"/>
            <a:ext cx="3644722" cy="37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5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6946900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53E5D3CD-C09A-F713-1424-2D7EC4E495C7}"/>
              </a:ext>
            </a:extLst>
          </p:cNvPr>
          <p:cNvGrpSpPr/>
          <p:nvPr/>
        </p:nvGrpSpPr>
        <p:grpSpPr>
          <a:xfrm>
            <a:off x="3205520" y="633117"/>
            <a:ext cx="6050833" cy="4948122"/>
            <a:chOff x="3205520" y="633117"/>
            <a:chExt cx="6050833" cy="4948122"/>
          </a:xfrm>
        </p:grpSpPr>
        <p:sp>
          <p:nvSpPr>
            <p:cNvPr id="2" name="CasellaDiTesto 1"/>
            <p:cNvSpPr txBox="1"/>
            <p:nvPr/>
          </p:nvSpPr>
          <p:spPr>
            <a:xfrm>
              <a:off x="3205520" y="990622"/>
              <a:ext cx="121058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FF0000"/>
                  </a:solidFill>
                </a:rPr>
                <a:t>PCO2</a:t>
              </a:r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4725684" y="633117"/>
              <a:ext cx="93326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FF0000"/>
                  </a:solidFill>
                </a:rPr>
                <a:t>PO2</a:t>
              </a: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6577126" y="1756009"/>
              <a:ext cx="69442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800" b="1">
                  <a:solidFill>
                    <a:srgbClr val="FF0000"/>
                  </a:solidFill>
                </a:rPr>
                <a:t>pH</a:t>
              </a: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3357920" y="3071375"/>
              <a:ext cx="448315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800" b="1">
                  <a:solidFill>
                    <a:srgbClr val="FF0000"/>
                  </a:solidFill>
                </a:rPr>
                <a:t>MUSCOLI RESPIRATORI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4283485" y="4467679"/>
              <a:ext cx="161775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800" b="1">
                  <a:solidFill>
                    <a:srgbClr val="FF0000"/>
                  </a:solidFill>
                </a:rPr>
                <a:t>VE, VT, F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134601" y="5058019"/>
              <a:ext cx="312175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800" b="1">
                  <a:solidFill>
                    <a:srgbClr val="FF0000"/>
                  </a:solidFill>
                </a:rPr>
                <a:t>ADATTAMENTO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0516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7C012-FC39-DAD4-82DB-38DECE094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969E0F-6E38-9030-C2DA-4319DC483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010" y="1169581"/>
            <a:ext cx="5081789" cy="4471964"/>
          </a:xfrm>
        </p:spPr>
        <p:txBody>
          <a:bodyPr/>
          <a:lstStyle/>
          <a:p>
            <a:pPr algn="just"/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 PEEP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impediment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reachement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set inspiratory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Patient’s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effort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overcome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auto-PEEP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pressure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effort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greater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effort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triggering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ventilator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BFE999F-033A-11F7-C8D0-F285A5060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4" t="29849" r="31972" b="38398"/>
          <a:stretch/>
        </p:blipFill>
        <p:spPr>
          <a:xfrm>
            <a:off x="257579" y="1169581"/>
            <a:ext cx="5838421" cy="375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15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6B53F-17D8-9EAD-8165-1DD33A4AC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290B806-CE63-27A6-A0C8-BE3E5AD95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858" y="3743331"/>
            <a:ext cx="9144000" cy="2412054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FBFE91EB-81D8-4555-3182-DC8CA628B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274" y="178824"/>
            <a:ext cx="3167169" cy="679529"/>
          </a:xfrm>
        </p:spPr>
        <p:txBody>
          <a:bodyPr/>
          <a:lstStyle/>
          <a:p>
            <a:pPr algn="ctr"/>
            <a:r>
              <a:rPr lang="it-IT" sz="4000"/>
              <a:t>VF 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F09B9BF-C80F-A441-40D5-CB22F6662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07465"/>
            <a:ext cx="9144000" cy="21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98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17888" y="174097"/>
            <a:ext cx="8401756" cy="2387600"/>
          </a:xfrm>
        </p:spPr>
        <p:txBody>
          <a:bodyPr>
            <a:normAutofit fontScale="90000"/>
          </a:bodyPr>
          <a:lstStyle/>
          <a:p>
            <a:r>
              <a:rPr lang="it-IT" dirty="0"/>
              <a:t>AVOID INFFECTIVE EFFORT OR NOT </a:t>
            </a:r>
            <a:br>
              <a:rPr lang="it-IT" dirty="0"/>
            </a:b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question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39" y="3130375"/>
            <a:ext cx="30607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19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9068F-FE06-E364-A271-793FCF976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971FE5-9275-A460-71CD-D9962C359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Presure support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ventilation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1A33E9-0EED-2D18-E353-A442587B1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85767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Pressure </a:t>
            </a:r>
            <a:r>
              <a:rPr lang="it-IT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rises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set level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is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maintained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inspiratory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ventilator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it-IT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triggered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the patient</a:t>
            </a:r>
          </a:p>
          <a:p>
            <a:pPr algn="just"/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 and flow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pressure support setting, </a:t>
            </a:r>
            <a:r>
              <a:rPr lang="it-IT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patient’s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inspiratory </a:t>
            </a:r>
            <a:r>
              <a:rPr lang="it-IT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effort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inspiratory time, airway </a:t>
            </a:r>
            <a:r>
              <a:rPr lang="it-IT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resistance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lung+chest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compliance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9389952-9A80-C00A-3621-B0B623FC7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756" y="1454728"/>
            <a:ext cx="8848487" cy="515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42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1F91A-8F80-65A4-7FCC-543046613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Line 2">
            <a:extLst>
              <a:ext uri="{FF2B5EF4-FFF2-40B4-BE49-F238E27FC236}">
                <a16:creationId xmlns:a16="http://schemas.microsoft.com/office/drawing/2014/main" id="{E228B360-5528-695C-AA3D-69A8C9A3B8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6375" y="1344613"/>
            <a:ext cx="5837238" cy="0"/>
          </a:xfrm>
          <a:prstGeom prst="line">
            <a:avLst/>
          </a:prstGeom>
          <a:noFill/>
          <a:ln w="25400">
            <a:solidFill>
              <a:srgbClr val="000099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31" name="Freeform 3">
            <a:extLst>
              <a:ext uri="{FF2B5EF4-FFF2-40B4-BE49-F238E27FC236}">
                <a16:creationId xmlns:a16="http://schemas.microsoft.com/office/drawing/2014/main" id="{817E70F5-7C6C-8037-CD91-827638846E4A}"/>
              </a:ext>
            </a:extLst>
          </p:cNvPr>
          <p:cNvSpPr>
            <a:spLocks/>
          </p:cNvSpPr>
          <p:nvPr/>
        </p:nvSpPr>
        <p:spPr bwMode="auto">
          <a:xfrm>
            <a:off x="3962401" y="715964"/>
            <a:ext cx="4981575" cy="1146175"/>
          </a:xfrm>
          <a:custGeom>
            <a:avLst/>
            <a:gdLst>
              <a:gd name="T0" fmla="*/ 57150 w 3138"/>
              <a:gd name="T1" fmla="*/ 649288 h 722"/>
              <a:gd name="T2" fmla="*/ 146050 w 3138"/>
              <a:gd name="T3" fmla="*/ 649288 h 722"/>
              <a:gd name="T4" fmla="*/ 222250 w 3138"/>
              <a:gd name="T5" fmla="*/ 649288 h 722"/>
              <a:gd name="T6" fmla="*/ 298450 w 3138"/>
              <a:gd name="T7" fmla="*/ 649288 h 722"/>
              <a:gd name="T8" fmla="*/ 376238 w 3138"/>
              <a:gd name="T9" fmla="*/ 649288 h 722"/>
              <a:gd name="T10" fmla="*/ 463550 w 3138"/>
              <a:gd name="T11" fmla="*/ 636588 h 722"/>
              <a:gd name="T12" fmla="*/ 539750 w 3138"/>
              <a:gd name="T13" fmla="*/ 636588 h 722"/>
              <a:gd name="T14" fmla="*/ 617538 w 3138"/>
              <a:gd name="T15" fmla="*/ 649288 h 722"/>
              <a:gd name="T16" fmla="*/ 693738 w 3138"/>
              <a:gd name="T17" fmla="*/ 611188 h 722"/>
              <a:gd name="T18" fmla="*/ 781050 w 3138"/>
              <a:gd name="T19" fmla="*/ 571500 h 722"/>
              <a:gd name="T20" fmla="*/ 858838 w 3138"/>
              <a:gd name="T21" fmla="*/ 298450 h 722"/>
              <a:gd name="T22" fmla="*/ 935038 w 3138"/>
              <a:gd name="T23" fmla="*/ 12700 h 722"/>
              <a:gd name="T24" fmla="*/ 1012825 w 3138"/>
              <a:gd name="T25" fmla="*/ 38100 h 722"/>
              <a:gd name="T26" fmla="*/ 1100138 w 3138"/>
              <a:gd name="T27" fmla="*/ 25400 h 722"/>
              <a:gd name="T28" fmla="*/ 1176338 w 3138"/>
              <a:gd name="T29" fmla="*/ 0 h 722"/>
              <a:gd name="T30" fmla="*/ 1254125 w 3138"/>
              <a:gd name="T31" fmla="*/ 12700 h 722"/>
              <a:gd name="T32" fmla="*/ 1331913 w 3138"/>
              <a:gd name="T33" fmla="*/ 25400 h 722"/>
              <a:gd name="T34" fmla="*/ 1417638 w 3138"/>
              <a:gd name="T35" fmla="*/ 50800 h 722"/>
              <a:gd name="T36" fmla="*/ 1495425 w 3138"/>
              <a:gd name="T37" fmla="*/ 77788 h 722"/>
              <a:gd name="T38" fmla="*/ 1573213 w 3138"/>
              <a:gd name="T39" fmla="*/ 142875 h 722"/>
              <a:gd name="T40" fmla="*/ 1649413 w 3138"/>
              <a:gd name="T41" fmla="*/ 220663 h 722"/>
              <a:gd name="T42" fmla="*/ 1736725 w 3138"/>
              <a:gd name="T43" fmla="*/ 311150 h 722"/>
              <a:gd name="T44" fmla="*/ 1814513 w 3138"/>
              <a:gd name="T45" fmla="*/ 663575 h 722"/>
              <a:gd name="T46" fmla="*/ 1890713 w 3138"/>
              <a:gd name="T47" fmla="*/ 1117600 h 722"/>
              <a:gd name="T48" fmla="*/ 1968500 w 3138"/>
              <a:gd name="T49" fmla="*/ 974725 h 722"/>
              <a:gd name="T50" fmla="*/ 2055813 w 3138"/>
              <a:gd name="T51" fmla="*/ 909638 h 722"/>
              <a:gd name="T52" fmla="*/ 2132013 w 3138"/>
              <a:gd name="T53" fmla="*/ 871538 h 722"/>
              <a:gd name="T54" fmla="*/ 2209800 w 3138"/>
              <a:gd name="T55" fmla="*/ 844550 h 722"/>
              <a:gd name="T56" fmla="*/ 2287588 w 3138"/>
              <a:gd name="T57" fmla="*/ 806450 h 722"/>
              <a:gd name="T58" fmla="*/ 2373313 w 3138"/>
              <a:gd name="T59" fmla="*/ 792163 h 722"/>
              <a:gd name="T60" fmla="*/ 2451100 w 3138"/>
              <a:gd name="T61" fmla="*/ 779463 h 722"/>
              <a:gd name="T62" fmla="*/ 2528888 w 3138"/>
              <a:gd name="T63" fmla="*/ 754063 h 722"/>
              <a:gd name="T64" fmla="*/ 2605088 w 3138"/>
              <a:gd name="T65" fmla="*/ 754063 h 722"/>
              <a:gd name="T66" fmla="*/ 2692400 w 3138"/>
              <a:gd name="T67" fmla="*/ 754063 h 722"/>
              <a:gd name="T68" fmla="*/ 2770188 w 3138"/>
              <a:gd name="T69" fmla="*/ 727075 h 722"/>
              <a:gd name="T70" fmla="*/ 2846388 w 3138"/>
              <a:gd name="T71" fmla="*/ 727075 h 722"/>
              <a:gd name="T72" fmla="*/ 2924175 w 3138"/>
              <a:gd name="T73" fmla="*/ 714375 h 722"/>
              <a:gd name="T74" fmla="*/ 3011488 w 3138"/>
              <a:gd name="T75" fmla="*/ 701675 h 722"/>
              <a:gd name="T76" fmla="*/ 3087688 w 3138"/>
              <a:gd name="T77" fmla="*/ 701675 h 722"/>
              <a:gd name="T78" fmla="*/ 3165475 w 3138"/>
              <a:gd name="T79" fmla="*/ 676275 h 722"/>
              <a:gd name="T80" fmla="*/ 3243263 w 3138"/>
              <a:gd name="T81" fmla="*/ 676275 h 722"/>
              <a:gd name="T82" fmla="*/ 3328988 w 3138"/>
              <a:gd name="T83" fmla="*/ 688975 h 722"/>
              <a:gd name="T84" fmla="*/ 3406775 w 3138"/>
              <a:gd name="T85" fmla="*/ 676275 h 722"/>
              <a:gd name="T86" fmla="*/ 3484563 w 3138"/>
              <a:gd name="T87" fmla="*/ 676275 h 722"/>
              <a:gd name="T88" fmla="*/ 3562350 w 3138"/>
              <a:gd name="T89" fmla="*/ 676275 h 722"/>
              <a:gd name="T90" fmla="*/ 3648075 w 3138"/>
              <a:gd name="T91" fmla="*/ 663575 h 722"/>
              <a:gd name="T92" fmla="*/ 3725863 w 3138"/>
              <a:gd name="T93" fmla="*/ 663575 h 722"/>
              <a:gd name="T94" fmla="*/ 3803650 w 3138"/>
              <a:gd name="T95" fmla="*/ 663575 h 722"/>
              <a:gd name="T96" fmla="*/ 3879850 w 3138"/>
              <a:gd name="T97" fmla="*/ 649288 h 722"/>
              <a:gd name="T98" fmla="*/ 3967163 w 3138"/>
              <a:gd name="T99" fmla="*/ 649288 h 722"/>
              <a:gd name="T100" fmla="*/ 4043363 w 3138"/>
              <a:gd name="T101" fmla="*/ 663575 h 722"/>
              <a:gd name="T102" fmla="*/ 4121150 w 3138"/>
              <a:gd name="T103" fmla="*/ 649288 h 722"/>
              <a:gd name="T104" fmla="*/ 4198938 w 3138"/>
              <a:gd name="T105" fmla="*/ 649288 h 722"/>
              <a:gd name="T106" fmla="*/ 4284663 w 3138"/>
              <a:gd name="T107" fmla="*/ 649288 h 722"/>
              <a:gd name="T108" fmla="*/ 4362450 w 3138"/>
              <a:gd name="T109" fmla="*/ 649288 h 722"/>
              <a:gd name="T110" fmla="*/ 4440238 w 3138"/>
              <a:gd name="T111" fmla="*/ 649288 h 722"/>
              <a:gd name="T112" fmla="*/ 4518025 w 3138"/>
              <a:gd name="T113" fmla="*/ 649288 h 722"/>
              <a:gd name="T114" fmla="*/ 4603750 w 3138"/>
              <a:gd name="T115" fmla="*/ 611188 h 722"/>
              <a:gd name="T116" fmla="*/ 4681538 w 3138"/>
              <a:gd name="T117" fmla="*/ 571500 h 722"/>
              <a:gd name="T118" fmla="*/ 4759325 w 3138"/>
              <a:gd name="T119" fmla="*/ 323850 h 722"/>
              <a:gd name="T120" fmla="*/ 4835525 w 3138"/>
              <a:gd name="T121" fmla="*/ 65088 h 722"/>
              <a:gd name="T122" fmla="*/ 4922838 w 3138"/>
              <a:gd name="T123" fmla="*/ 65088 h 7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138" h="722">
                <a:moveTo>
                  <a:pt x="0" y="409"/>
                </a:moveTo>
                <a:lnTo>
                  <a:pt x="12" y="409"/>
                </a:lnTo>
                <a:lnTo>
                  <a:pt x="24" y="409"/>
                </a:lnTo>
                <a:lnTo>
                  <a:pt x="36" y="409"/>
                </a:lnTo>
                <a:lnTo>
                  <a:pt x="49" y="409"/>
                </a:lnTo>
                <a:lnTo>
                  <a:pt x="60" y="409"/>
                </a:lnTo>
                <a:lnTo>
                  <a:pt x="73" y="409"/>
                </a:lnTo>
                <a:lnTo>
                  <a:pt x="92" y="409"/>
                </a:lnTo>
                <a:lnTo>
                  <a:pt x="103" y="409"/>
                </a:lnTo>
                <a:lnTo>
                  <a:pt x="116" y="409"/>
                </a:lnTo>
                <a:lnTo>
                  <a:pt x="128" y="409"/>
                </a:lnTo>
                <a:lnTo>
                  <a:pt x="140" y="409"/>
                </a:lnTo>
                <a:lnTo>
                  <a:pt x="152" y="409"/>
                </a:lnTo>
                <a:lnTo>
                  <a:pt x="164" y="401"/>
                </a:lnTo>
                <a:lnTo>
                  <a:pt x="176" y="409"/>
                </a:lnTo>
                <a:lnTo>
                  <a:pt x="188" y="409"/>
                </a:lnTo>
                <a:lnTo>
                  <a:pt x="201" y="409"/>
                </a:lnTo>
                <a:lnTo>
                  <a:pt x="212" y="409"/>
                </a:lnTo>
                <a:lnTo>
                  <a:pt x="225" y="409"/>
                </a:lnTo>
                <a:lnTo>
                  <a:pt x="237" y="409"/>
                </a:lnTo>
                <a:lnTo>
                  <a:pt x="249" y="409"/>
                </a:lnTo>
                <a:lnTo>
                  <a:pt x="261" y="401"/>
                </a:lnTo>
                <a:lnTo>
                  <a:pt x="274" y="393"/>
                </a:lnTo>
                <a:lnTo>
                  <a:pt x="292" y="401"/>
                </a:lnTo>
                <a:lnTo>
                  <a:pt x="304" y="401"/>
                </a:lnTo>
                <a:lnTo>
                  <a:pt x="316" y="401"/>
                </a:lnTo>
                <a:lnTo>
                  <a:pt x="328" y="401"/>
                </a:lnTo>
                <a:lnTo>
                  <a:pt x="340" y="401"/>
                </a:lnTo>
                <a:lnTo>
                  <a:pt x="353" y="401"/>
                </a:lnTo>
                <a:lnTo>
                  <a:pt x="364" y="409"/>
                </a:lnTo>
                <a:lnTo>
                  <a:pt x="377" y="409"/>
                </a:lnTo>
                <a:lnTo>
                  <a:pt x="389" y="409"/>
                </a:lnTo>
                <a:lnTo>
                  <a:pt x="401" y="409"/>
                </a:lnTo>
                <a:lnTo>
                  <a:pt x="413" y="401"/>
                </a:lnTo>
                <a:lnTo>
                  <a:pt x="426" y="393"/>
                </a:lnTo>
                <a:lnTo>
                  <a:pt x="437" y="385"/>
                </a:lnTo>
                <a:lnTo>
                  <a:pt x="450" y="385"/>
                </a:lnTo>
                <a:lnTo>
                  <a:pt x="462" y="377"/>
                </a:lnTo>
                <a:lnTo>
                  <a:pt x="474" y="368"/>
                </a:lnTo>
                <a:lnTo>
                  <a:pt x="492" y="360"/>
                </a:lnTo>
                <a:lnTo>
                  <a:pt x="505" y="352"/>
                </a:lnTo>
                <a:lnTo>
                  <a:pt x="516" y="344"/>
                </a:lnTo>
                <a:lnTo>
                  <a:pt x="529" y="344"/>
                </a:lnTo>
                <a:lnTo>
                  <a:pt x="541" y="188"/>
                </a:lnTo>
                <a:lnTo>
                  <a:pt x="553" y="82"/>
                </a:lnTo>
                <a:lnTo>
                  <a:pt x="565" y="24"/>
                </a:lnTo>
                <a:lnTo>
                  <a:pt x="578" y="0"/>
                </a:lnTo>
                <a:lnTo>
                  <a:pt x="589" y="8"/>
                </a:lnTo>
                <a:lnTo>
                  <a:pt x="602" y="8"/>
                </a:lnTo>
                <a:lnTo>
                  <a:pt x="614" y="24"/>
                </a:lnTo>
                <a:lnTo>
                  <a:pt x="626" y="24"/>
                </a:lnTo>
                <a:lnTo>
                  <a:pt x="638" y="24"/>
                </a:lnTo>
                <a:lnTo>
                  <a:pt x="651" y="24"/>
                </a:lnTo>
                <a:lnTo>
                  <a:pt x="662" y="16"/>
                </a:lnTo>
                <a:lnTo>
                  <a:pt x="675" y="16"/>
                </a:lnTo>
                <a:lnTo>
                  <a:pt x="693" y="16"/>
                </a:lnTo>
                <a:lnTo>
                  <a:pt x="705" y="8"/>
                </a:lnTo>
                <a:lnTo>
                  <a:pt x="717" y="0"/>
                </a:lnTo>
                <a:lnTo>
                  <a:pt x="730" y="8"/>
                </a:lnTo>
                <a:lnTo>
                  <a:pt x="741" y="0"/>
                </a:lnTo>
                <a:lnTo>
                  <a:pt x="754" y="0"/>
                </a:lnTo>
                <a:lnTo>
                  <a:pt x="766" y="0"/>
                </a:lnTo>
                <a:lnTo>
                  <a:pt x="778" y="8"/>
                </a:lnTo>
                <a:lnTo>
                  <a:pt x="790" y="8"/>
                </a:lnTo>
                <a:lnTo>
                  <a:pt x="803" y="8"/>
                </a:lnTo>
                <a:lnTo>
                  <a:pt x="814" y="16"/>
                </a:lnTo>
                <a:lnTo>
                  <a:pt x="827" y="16"/>
                </a:lnTo>
                <a:lnTo>
                  <a:pt x="839" y="16"/>
                </a:lnTo>
                <a:lnTo>
                  <a:pt x="851" y="16"/>
                </a:lnTo>
                <a:lnTo>
                  <a:pt x="863" y="16"/>
                </a:lnTo>
                <a:lnTo>
                  <a:pt x="876" y="24"/>
                </a:lnTo>
                <a:lnTo>
                  <a:pt x="893" y="32"/>
                </a:lnTo>
                <a:lnTo>
                  <a:pt x="906" y="32"/>
                </a:lnTo>
                <a:lnTo>
                  <a:pt x="918" y="41"/>
                </a:lnTo>
                <a:lnTo>
                  <a:pt x="930" y="41"/>
                </a:lnTo>
                <a:lnTo>
                  <a:pt x="942" y="49"/>
                </a:lnTo>
                <a:lnTo>
                  <a:pt x="955" y="57"/>
                </a:lnTo>
                <a:lnTo>
                  <a:pt x="966" y="65"/>
                </a:lnTo>
                <a:lnTo>
                  <a:pt x="979" y="73"/>
                </a:lnTo>
                <a:lnTo>
                  <a:pt x="991" y="90"/>
                </a:lnTo>
                <a:lnTo>
                  <a:pt x="1003" y="98"/>
                </a:lnTo>
                <a:lnTo>
                  <a:pt x="1015" y="106"/>
                </a:lnTo>
                <a:lnTo>
                  <a:pt x="1028" y="123"/>
                </a:lnTo>
                <a:lnTo>
                  <a:pt x="1039" y="139"/>
                </a:lnTo>
                <a:lnTo>
                  <a:pt x="1052" y="155"/>
                </a:lnTo>
                <a:lnTo>
                  <a:pt x="1064" y="164"/>
                </a:lnTo>
                <a:lnTo>
                  <a:pt x="1082" y="180"/>
                </a:lnTo>
                <a:lnTo>
                  <a:pt x="1094" y="196"/>
                </a:lnTo>
                <a:lnTo>
                  <a:pt x="1107" y="229"/>
                </a:lnTo>
                <a:lnTo>
                  <a:pt x="1118" y="254"/>
                </a:lnTo>
                <a:lnTo>
                  <a:pt x="1131" y="286"/>
                </a:lnTo>
                <a:lnTo>
                  <a:pt x="1143" y="418"/>
                </a:lnTo>
                <a:lnTo>
                  <a:pt x="1155" y="663"/>
                </a:lnTo>
                <a:lnTo>
                  <a:pt x="1167" y="721"/>
                </a:lnTo>
                <a:lnTo>
                  <a:pt x="1180" y="721"/>
                </a:lnTo>
                <a:lnTo>
                  <a:pt x="1191" y="704"/>
                </a:lnTo>
                <a:lnTo>
                  <a:pt x="1204" y="672"/>
                </a:lnTo>
                <a:lnTo>
                  <a:pt x="1216" y="655"/>
                </a:lnTo>
                <a:lnTo>
                  <a:pt x="1228" y="639"/>
                </a:lnTo>
                <a:lnTo>
                  <a:pt x="1240" y="614"/>
                </a:lnTo>
                <a:lnTo>
                  <a:pt x="1253" y="606"/>
                </a:lnTo>
                <a:lnTo>
                  <a:pt x="1264" y="598"/>
                </a:lnTo>
                <a:lnTo>
                  <a:pt x="1283" y="590"/>
                </a:lnTo>
                <a:lnTo>
                  <a:pt x="1295" y="573"/>
                </a:lnTo>
                <a:lnTo>
                  <a:pt x="1307" y="573"/>
                </a:lnTo>
                <a:lnTo>
                  <a:pt x="1319" y="565"/>
                </a:lnTo>
                <a:lnTo>
                  <a:pt x="1332" y="557"/>
                </a:lnTo>
                <a:lnTo>
                  <a:pt x="1343" y="549"/>
                </a:lnTo>
                <a:lnTo>
                  <a:pt x="1356" y="540"/>
                </a:lnTo>
                <a:lnTo>
                  <a:pt x="1368" y="540"/>
                </a:lnTo>
                <a:lnTo>
                  <a:pt x="1380" y="532"/>
                </a:lnTo>
                <a:lnTo>
                  <a:pt x="1392" y="532"/>
                </a:lnTo>
                <a:lnTo>
                  <a:pt x="1405" y="524"/>
                </a:lnTo>
                <a:lnTo>
                  <a:pt x="1416" y="524"/>
                </a:lnTo>
                <a:lnTo>
                  <a:pt x="1429" y="516"/>
                </a:lnTo>
                <a:lnTo>
                  <a:pt x="1441" y="508"/>
                </a:lnTo>
                <a:lnTo>
                  <a:pt x="1453" y="508"/>
                </a:lnTo>
                <a:lnTo>
                  <a:pt x="1465" y="508"/>
                </a:lnTo>
                <a:lnTo>
                  <a:pt x="1484" y="508"/>
                </a:lnTo>
                <a:lnTo>
                  <a:pt x="1495" y="499"/>
                </a:lnTo>
                <a:lnTo>
                  <a:pt x="1508" y="499"/>
                </a:lnTo>
                <a:lnTo>
                  <a:pt x="1520" y="499"/>
                </a:lnTo>
                <a:lnTo>
                  <a:pt x="1532" y="491"/>
                </a:lnTo>
                <a:lnTo>
                  <a:pt x="1544" y="491"/>
                </a:lnTo>
                <a:lnTo>
                  <a:pt x="1557" y="483"/>
                </a:lnTo>
                <a:lnTo>
                  <a:pt x="1568" y="475"/>
                </a:lnTo>
                <a:lnTo>
                  <a:pt x="1581" y="475"/>
                </a:lnTo>
                <a:lnTo>
                  <a:pt x="1593" y="475"/>
                </a:lnTo>
                <a:lnTo>
                  <a:pt x="1605" y="475"/>
                </a:lnTo>
                <a:lnTo>
                  <a:pt x="1617" y="475"/>
                </a:lnTo>
                <a:lnTo>
                  <a:pt x="1629" y="475"/>
                </a:lnTo>
                <a:lnTo>
                  <a:pt x="1641" y="475"/>
                </a:lnTo>
                <a:lnTo>
                  <a:pt x="1653" y="475"/>
                </a:lnTo>
                <a:lnTo>
                  <a:pt x="1666" y="483"/>
                </a:lnTo>
                <a:lnTo>
                  <a:pt x="1684" y="475"/>
                </a:lnTo>
                <a:lnTo>
                  <a:pt x="1696" y="475"/>
                </a:lnTo>
                <a:lnTo>
                  <a:pt x="1709" y="467"/>
                </a:lnTo>
                <a:lnTo>
                  <a:pt x="1720" y="467"/>
                </a:lnTo>
                <a:lnTo>
                  <a:pt x="1733" y="458"/>
                </a:lnTo>
                <a:lnTo>
                  <a:pt x="1745" y="458"/>
                </a:lnTo>
                <a:lnTo>
                  <a:pt x="1757" y="458"/>
                </a:lnTo>
                <a:lnTo>
                  <a:pt x="1769" y="458"/>
                </a:lnTo>
                <a:lnTo>
                  <a:pt x="1781" y="458"/>
                </a:lnTo>
                <a:lnTo>
                  <a:pt x="1793" y="458"/>
                </a:lnTo>
                <a:lnTo>
                  <a:pt x="1805" y="450"/>
                </a:lnTo>
                <a:lnTo>
                  <a:pt x="1818" y="450"/>
                </a:lnTo>
                <a:lnTo>
                  <a:pt x="1829" y="450"/>
                </a:lnTo>
                <a:lnTo>
                  <a:pt x="1842" y="450"/>
                </a:lnTo>
                <a:lnTo>
                  <a:pt x="1854" y="442"/>
                </a:lnTo>
                <a:lnTo>
                  <a:pt x="1872" y="442"/>
                </a:lnTo>
                <a:lnTo>
                  <a:pt x="1885" y="442"/>
                </a:lnTo>
                <a:lnTo>
                  <a:pt x="1897" y="442"/>
                </a:lnTo>
                <a:lnTo>
                  <a:pt x="1909" y="442"/>
                </a:lnTo>
                <a:lnTo>
                  <a:pt x="1921" y="442"/>
                </a:lnTo>
                <a:lnTo>
                  <a:pt x="1933" y="442"/>
                </a:lnTo>
                <a:lnTo>
                  <a:pt x="1945" y="442"/>
                </a:lnTo>
                <a:lnTo>
                  <a:pt x="1957" y="442"/>
                </a:lnTo>
                <a:lnTo>
                  <a:pt x="1970" y="442"/>
                </a:lnTo>
                <a:lnTo>
                  <a:pt x="1981" y="434"/>
                </a:lnTo>
                <a:lnTo>
                  <a:pt x="1994" y="426"/>
                </a:lnTo>
                <a:lnTo>
                  <a:pt x="2006" y="426"/>
                </a:lnTo>
                <a:lnTo>
                  <a:pt x="2018" y="426"/>
                </a:lnTo>
                <a:lnTo>
                  <a:pt x="2030" y="426"/>
                </a:lnTo>
                <a:lnTo>
                  <a:pt x="2043" y="426"/>
                </a:lnTo>
                <a:lnTo>
                  <a:pt x="2055" y="426"/>
                </a:lnTo>
                <a:lnTo>
                  <a:pt x="2073" y="426"/>
                </a:lnTo>
                <a:lnTo>
                  <a:pt x="2085" y="434"/>
                </a:lnTo>
                <a:lnTo>
                  <a:pt x="2097" y="434"/>
                </a:lnTo>
                <a:lnTo>
                  <a:pt x="2109" y="434"/>
                </a:lnTo>
                <a:lnTo>
                  <a:pt x="2122" y="434"/>
                </a:lnTo>
                <a:lnTo>
                  <a:pt x="2133" y="434"/>
                </a:lnTo>
                <a:lnTo>
                  <a:pt x="2146" y="426"/>
                </a:lnTo>
                <a:lnTo>
                  <a:pt x="2158" y="426"/>
                </a:lnTo>
                <a:lnTo>
                  <a:pt x="2170" y="426"/>
                </a:lnTo>
                <a:lnTo>
                  <a:pt x="2182" y="426"/>
                </a:lnTo>
                <a:lnTo>
                  <a:pt x="2195" y="426"/>
                </a:lnTo>
                <a:lnTo>
                  <a:pt x="2207" y="426"/>
                </a:lnTo>
                <a:lnTo>
                  <a:pt x="2219" y="426"/>
                </a:lnTo>
                <a:lnTo>
                  <a:pt x="2231" y="426"/>
                </a:lnTo>
                <a:lnTo>
                  <a:pt x="2244" y="426"/>
                </a:lnTo>
                <a:lnTo>
                  <a:pt x="2255" y="418"/>
                </a:lnTo>
                <a:lnTo>
                  <a:pt x="2274" y="418"/>
                </a:lnTo>
                <a:lnTo>
                  <a:pt x="2285" y="418"/>
                </a:lnTo>
                <a:lnTo>
                  <a:pt x="2298" y="418"/>
                </a:lnTo>
                <a:lnTo>
                  <a:pt x="2310" y="418"/>
                </a:lnTo>
                <a:lnTo>
                  <a:pt x="2322" y="418"/>
                </a:lnTo>
                <a:lnTo>
                  <a:pt x="2334" y="418"/>
                </a:lnTo>
                <a:lnTo>
                  <a:pt x="2347" y="418"/>
                </a:lnTo>
                <a:lnTo>
                  <a:pt x="2358" y="418"/>
                </a:lnTo>
                <a:lnTo>
                  <a:pt x="2371" y="418"/>
                </a:lnTo>
                <a:lnTo>
                  <a:pt x="2383" y="418"/>
                </a:lnTo>
                <a:lnTo>
                  <a:pt x="2396" y="418"/>
                </a:lnTo>
                <a:lnTo>
                  <a:pt x="2407" y="418"/>
                </a:lnTo>
                <a:lnTo>
                  <a:pt x="2420" y="418"/>
                </a:lnTo>
                <a:lnTo>
                  <a:pt x="2432" y="409"/>
                </a:lnTo>
                <a:lnTo>
                  <a:pt x="2444" y="409"/>
                </a:lnTo>
                <a:lnTo>
                  <a:pt x="2456" y="409"/>
                </a:lnTo>
                <a:lnTo>
                  <a:pt x="2474" y="409"/>
                </a:lnTo>
                <a:lnTo>
                  <a:pt x="2486" y="409"/>
                </a:lnTo>
                <a:lnTo>
                  <a:pt x="2499" y="409"/>
                </a:lnTo>
                <a:lnTo>
                  <a:pt x="2510" y="418"/>
                </a:lnTo>
                <a:lnTo>
                  <a:pt x="2523" y="418"/>
                </a:lnTo>
                <a:lnTo>
                  <a:pt x="2535" y="418"/>
                </a:lnTo>
                <a:lnTo>
                  <a:pt x="2547" y="418"/>
                </a:lnTo>
                <a:lnTo>
                  <a:pt x="2559" y="418"/>
                </a:lnTo>
                <a:lnTo>
                  <a:pt x="2572" y="418"/>
                </a:lnTo>
                <a:lnTo>
                  <a:pt x="2584" y="409"/>
                </a:lnTo>
                <a:lnTo>
                  <a:pt x="2596" y="409"/>
                </a:lnTo>
                <a:lnTo>
                  <a:pt x="2608" y="409"/>
                </a:lnTo>
                <a:lnTo>
                  <a:pt x="2621" y="409"/>
                </a:lnTo>
                <a:lnTo>
                  <a:pt x="2632" y="409"/>
                </a:lnTo>
                <a:lnTo>
                  <a:pt x="2645" y="409"/>
                </a:lnTo>
                <a:lnTo>
                  <a:pt x="2657" y="409"/>
                </a:lnTo>
                <a:lnTo>
                  <a:pt x="2675" y="409"/>
                </a:lnTo>
                <a:lnTo>
                  <a:pt x="2687" y="409"/>
                </a:lnTo>
                <a:lnTo>
                  <a:pt x="2699" y="409"/>
                </a:lnTo>
                <a:lnTo>
                  <a:pt x="2711" y="409"/>
                </a:lnTo>
                <a:lnTo>
                  <a:pt x="2724" y="409"/>
                </a:lnTo>
                <a:lnTo>
                  <a:pt x="2736" y="409"/>
                </a:lnTo>
                <a:lnTo>
                  <a:pt x="2748" y="409"/>
                </a:lnTo>
                <a:lnTo>
                  <a:pt x="2760" y="409"/>
                </a:lnTo>
                <a:lnTo>
                  <a:pt x="2773" y="401"/>
                </a:lnTo>
                <a:lnTo>
                  <a:pt x="2784" y="401"/>
                </a:lnTo>
                <a:lnTo>
                  <a:pt x="2797" y="409"/>
                </a:lnTo>
                <a:lnTo>
                  <a:pt x="2809" y="409"/>
                </a:lnTo>
                <a:lnTo>
                  <a:pt x="2821" y="409"/>
                </a:lnTo>
                <a:lnTo>
                  <a:pt x="2833" y="409"/>
                </a:lnTo>
                <a:lnTo>
                  <a:pt x="2846" y="409"/>
                </a:lnTo>
                <a:lnTo>
                  <a:pt x="2863" y="401"/>
                </a:lnTo>
                <a:lnTo>
                  <a:pt x="2876" y="393"/>
                </a:lnTo>
                <a:lnTo>
                  <a:pt x="2887" y="385"/>
                </a:lnTo>
                <a:lnTo>
                  <a:pt x="2900" y="385"/>
                </a:lnTo>
                <a:lnTo>
                  <a:pt x="2912" y="377"/>
                </a:lnTo>
                <a:lnTo>
                  <a:pt x="2925" y="377"/>
                </a:lnTo>
                <a:lnTo>
                  <a:pt x="2936" y="368"/>
                </a:lnTo>
                <a:lnTo>
                  <a:pt x="2949" y="360"/>
                </a:lnTo>
                <a:lnTo>
                  <a:pt x="2961" y="352"/>
                </a:lnTo>
                <a:lnTo>
                  <a:pt x="2973" y="352"/>
                </a:lnTo>
                <a:lnTo>
                  <a:pt x="2985" y="352"/>
                </a:lnTo>
                <a:lnTo>
                  <a:pt x="2998" y="204"/>
                </a:lnTo>
                <a:lnTo>
                  <a:pt x="3009" y="90"/>
                </a:lnTo>
                <a:lnTo>
                  <a:pt x="3022" y="41"/>
                </a:lnTo>
                <a:lnTo>
                  <a:pt x="3034" y="16"/>
                </a:lnTo>
                <a:lnTo>
                  <a:pt x="3046" y="41"/>
                </a:lnTo>
                <a:lnTo>
                  <a:pt x="3064" y="41"/>
                </a:lnTo>
                <a:lnTo>
                  <a:pt x="3076" y="41"/>
                </a:lnTo>
                <a:lnTo>
                  <a:pt x="3088" y="41"/>
                </a:lnTo>
                <a:lnTo>
                  <a:pt x="3101" y="41"/>
                </a:lnTo>
                <a:lnTo>
                  <a:pt x="3113" y="41"/>
                </a:lnTo>
                <a:lnTo>
                  <a:pt x="3125" y="41"/>
                </a:lnTo>
                <a:lnTo>
                  <a:pt x="3137" y="32"/>
                </a:lnTo>
              </a:path>
            </a:pathLst>
          </a:custGeom>
          <a:noFill/>
          <a:ln w="25400" cap="rnd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1332" name="Freeform 4">
            <a:extLst>
              <a:ext uri="{FF2B5EF4-FFF2-40B4-BE49-F238E27FC236}">
                <a16:creationId xmlns:a16="http://schemas.microsoft.com/office/drawing/2014/main" id="{84298DF7-36E1-B5D1-DE85-4B4AC6EA7BD7}"/>
              </a:ext>
            </a:extLst>
          </p:cNvPr>
          <p:cNvSpPr>
            <a:spLocks/>
          </p:cNvSpPr>
          <p:nvPr/>
        </p:nvSpPr>
        <p:spPr bwMode="auto">
          <a:xfrm>
            <a:off x="3962401" y="2797175"/>
            <a:ext cx="4981575" cy="1314450"/>
          </a:xfrm>
          <a:custGeom>
            <a:avLst/>
            <a:gdLst>
              <a:gd name="T0" fmla="*/ 57150 w 3138"/>
              <a:gd name="T1" fmla="*/ 1195388 h 828"/>
              <a:gd name="T2" fmla="*/ 146050 w 3138"/>
              <a:gd name="T3" fmla="*/ 1222375 h 828"/>
              <a:gd name="T4" fmla="*/ 222250 w 3138"/>
              <a:gd name="T5" fmla="*/ 1209675 h 828"/>
              <a:gd name="T6" fmla="*/ 298450 w 3138"/>
              <a:gd name="T7" fmla="*/ 1209675 h 828"/>
              <a:gd name="T8" fmla="*/ 376238 w 3138"/>
              <a:gd name="T9" fmla="*/ 1209675 h 828"/>
              <a:gd name="T10" fmla="*/ 463550 w 3138"/>
              <a:gd name="T11" fmla="*/ 1222375 h 828"/>
              <a:gd name="T12" fmla="*/ 539750 w 3138"/>
              <a:gd name="T13" fmla="*/ 1209675 h 828"/>
              <a:gd name="T14" fmla="*/ 617538 w 3138"/>
              <a:gd name="T15" fmla="*/ 1209675 h 828"/>
              <a:gd name="T16" fmla="*/ 693738 w 3138"/>
              <a:gd name="T17" fmla="*/ 1235075 h 828"/>
              <a:gd name="T18" fmla="*/ 781050 w 3138"/>
              <a:gd name="T19" fmla="*/ 1260475 h 828"/>
              <a:gd name="T20" fmla="*/ 858838 w 3138"/>
              <a:gd name="T21" fmla="*/ 1274763 h 828"/>
              <a:gd name="T22" fmla="*/ 935038 w 3138"/>
              <a:gd name="T23" fmla="*/ 195263 h 828"/>
              <a:gd name="T24" fmla="*/ 1012825 w 3138"/>
              <a:gd name="T25" fmla="*/ 195263 h 828"/>
              <a:gd name="T26" fmla="*/ 1100138 w 3138"/>
              <a:gd name="T27" fmla="*/ 246063 h 828"/>
              <a:gd name="T28" fmla="*/ 1176338 w 3138"/>
              <a:gd name="T29" fmla="*/ 220663 h 828"/>
              <a:gd name="T30" fmla="*/ 1254125 w 3138"/>
              <a:gd name="T31" fmla="*/ 207963 h 828"/>
              <a:gd name="T32" fmla="*/ 1331913 w 3138"/>
              <a:gd name="T33" fmla="*/ 207963 h 828"/>
              <a:gd name="T34" fmla="*/ 1417638 w 3138"/>
              <a:gd name="T35" fmla="*/ 195263 h 828"/>
              <a:gd name="T36" fmla="*/ 1495425 w 3138"/>
              <a:gd name="T37" fmla="*/ 180975 h 828"/>
              <a:gd name="T38" fmla="*/ 1573213 w 3138"/>
              <a:gd name="T39" fmla="*/ 142875 h 828"/>
              <a:gd name="T40" fmla="*/ 1649413 w 3138"/>
              <a:gd name="T41" fmla="*/ 115888 h 828"/>
              <a:gd name="T42" fmla="*/ 1736725 w 3138"/>
              <a:gd name="T43" fmla="*/ 90488 h 828"/>
              <a:gd name="T44" fmla="*/ 1814513 w 3138"/>
              <a:gd name="T45" fmla="*/ 65088 h 828"/>
              <a:gd name="T46" fmla="*/ 1890713 w 3138"/>
              <a:gd name="T47" fmla="*/ 936625 h 828"/>
              <a:gd name="T48" fmla="*/ 1968500 w 3138"/>
              <a:gd name="T49" fmla="*/ 1065213 h 828"/>
              <a:gd name="T50" fmla="*/ 2055813 w 3138"/>
              <a:gd name="T51" fmla="*/ 1079500 h 828"/>
              <a:gd name="T52" fmla="*/ 2132013 w 3138"/>
              <a:gd name="T53" fmla="*/ 1104900 h 828"/>
              <a:gd name="T54" fmla="*/ 2209800 w 3138"/>
              <a:gd name="T55" fmla="*/ 1117600 h 828"/>
              <a:gd name="T56" fmla="*/ 2287588 w 3138"/>
              <a:gd name="T57" fmla="*/ 1144588 h 828"/>
              <a:gd name="T58" fmla="*/ 2373313 w 3138"/>
              <a:gd name="T59" fmla="*/ 1144588 h 828"/>
              <a:gd name="T60" fmla="*/ 2451100 w 3138"/>
              <a:gd name="T61" fmla="*/ 1144588 h 828"/>
              <a:gd name="T62" fmla="*/ 2528888 w 3138"/>
              <a:gd name="T63" fmla="*/ 1169988 h 828"/>
              <a:gd name="T64" fmla="*/ 2605088 w 3138"/>
              <a:gd name="T65" fmla="*/ 1157288 h 828"/>
              <a:gd name="T66" fmla="*/ 2692400 w 3138"/>
              <a:gd name="T67" fmla="*/ 1169988 h 828"/>
              <a:gd name="T68" fmla="*/ 2770188 w 3138"/>
              <a:gd name="T69" fmla="*/ 1169988 h 828"/>
              <a:gd name="T70" fmla="*/ 2846388 w 3138"/>
              <a:gd name="T71" fmla="*/ 1182688 h 828"/>
              <a:gd name="T72" fmla="*/ 2924175 w 3138"/>
              <a:gd name="T73" fmla="*/ 1182688 h 828"/>
              <a:gd name="T74" fmla="*/ 3011488 w 3138"/>
              <a:gd name="T75" fmla="*/ 1182688 h 828"/>
              <a:gd name="T76" fmla="*/ 3087688 w 3138"/>
              <a:gd name="T77" fmla="*/ 1182688 h 828"/>
              <a:gd name="T78" fmla="*/ 3165475 w 3138"/>
              <a:gd name="T79" fmla="*/ 1195388 h 828"/>
              <a:gd name="T80" fmla="*/ 3243263 w 3138"/>
              <a:gd name="T81" fmla="*/ 1195388 h 828"/>
              <a:gd name="T82" fmla="*/ 3328988 w 3138"/>
              <a:gd name="T83" fmla="*/ 1182688 h 828"/>
              <a:gd name="T84" fmla="*/ 3406775 w 3138"/>
              <a:gd name="T85" fmla="*/ 1209675 h 828"/>
              <a:gd name="T86" fmla="*/ 3484563 w 3138"/>
              <a:gd name="T87" fmla="*/ 1195388 h 828"/>
              <a:gd name="T88" fmla="*/ 3562350 w 3138"/>
              <a:gd name="T89" fmla="*/ 1195388 h 828"/>
              <a:gd name="T90" fmla="*/ 3648075 w 3138"/>
              <a:gd name="T91" fmla="*/ 1195388 h 828"/>
              <a:gd name="T92" fmla="*/ 3725863 w 3138"/>
              <a:gd name="T93" fmla="*/ 1209675 h 828"/>
              <a:gd name="T94" fmla="*/ 3803650 w 3138"/>
              <a:gd name="T95" fmla="*/ 1209675 h 828"/>
              <a:gd name="T96" fmla="*/ 3879850 w 3138"/>
              <a:gd name="T97" fmla="*/ 1222375 h 828"/>
              <a:gd name="T98" fmla="*/ 3967163 w 3138"/>
              <a:gd name="T99" fmla="*/ 1195388 h 828"/>
              <a:gd name="T100" fmla="*/ 4043363 w 3138"/>
              <a:gd name="T101" fmla="*/ 1195388 h 828"/>
              <a:gd name="T102" fmla="*/ 4121150 w 3138"/>
              <a:gd name="T103" fmla="*/ 1209675 h 828"/>
              <a:gd name="T104" fmla="*/ 4198938 w 3138"/>
              <a:gd name="T105" fmla="*/ 1209675 h 828"/>
              <a:gd name="T106" fmla="*/ 4284663 w 3138"/>
              <a:gd name="T107" fmla="*/ 1209675 h 828"/>
              <a:gd name="T108" fmla="*/ 4362450 w 3138"/>
              <a:gd name="T109" fmla="*/ 1209675 h 828"/>
              <a:gd name="T110" fmla="*/ 4440238 w 3138"/>
              <a:gd name="T111" fmla="*/ 1195388 h 828"/>
              <a:gd name="T112" fmla="*/ 4518025 w 3138"/>
              <a:gd name="T113" fmla="*/ 1222375 h 828"/>
              <a:gd name="T114" fmla="*/ 4603750 w 3138"/>
              <a:gd name="T115" fmla="*/ 1247775 h 828"/>
              <a:gd name="T116" fmla="*/ 4681538 w 3138"/>
              <a:gd name="T117" fmla="*/ 1247775 h 828"/>
              <a:gd name="T118" fmla="*/ 4759325 w 3138"/>
              <a:gd name="T119" fmla="*/ 1274763 h 828"/>
              <a:gd name="T120" fmla="*/ 4835525 w 3138"/>
              <a:gd name="T121" fmla="*/ 220663 h 828"/>
              <a:gd name="T122" fmla="*/ 4922838 w 3138"/>
              <a:gd name="T123" fmla="*/ 195263 h 82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138" h="828">
                <a:moveTo>
                  <a:pt x="0" y="770"/>
                </a:moveTo>
                <a:lnTo>
                  <a:pt x="12" y="770"/>
                </a:lnTo>
                <a:lnTo>
                  <a:pt x="24" y="762"/>
                </a:lnTo>
                <a:lnTo>
                  <a:pt x="36" y="753"/>
                </a:lnTo>
                <a:lnTo>
                  <a:pt x="49" y="753"/>
                </a:lnTo>
                <a:lnTo>
                  <a:pt x="60" y="762"/>
                </a:lnTo>
                <a:lnTo>
                  <a:pt x="73" y="762"/>
                </a:lnTo>
                <a:lnTo>
                  <a:pt x="92" y="770"/>
                </a:lnTo>
                <a:lnTo>
                  <a:pt x="103" y="770"/>
                </a:lnTo>
                <a:lnTo>
                  <a:pt x="116" y="762"/>
                </a:lnTo>
                <a:lnTo>
                  <a:pt x="128" y="762"/>
                </a:lnTo>
                <a:lnTo>
                  <a:pt x="140" y="762"/>
                </a:lnTo>
                <a:lnTo>
                  <a:pt x="152" y="762"/>
                </a:lnTo>
                <a:lnTo>
                  <a:pt x="164" y="762"/>
                </a:lnTo>
                <a:lnTo>
                  <a:pt x="176" y="762"/>
                </a:lnTo>
                <a:lnTo>
                  <a:pt x="188" y="762"/>
                </a:lnTo>
                <a:lnTo>
                  <a:pt x="201" y="762"/>
                </a:lnTo>
                <a:lnTo>
                  <a:pt x="212" y="762"/>
                </a:lnTo>
                <a:lnTo>
                  <a:pt x="225" y="762"/>
                </a:lnTo>
                <a:lnTo>
                  <a:pt x="237" y="762"/>
                </a:lnTo>
                <a:lnTo>
                  <a:pt x="249" y="762"/>
                </a:lnTo>
                <a:lnTo>
                  <a:pt x="261" y="762"/>
                </a:lnTo>
                <a:lnTo>
                  <a:pt x="274" y="762"/>
                </a:lnTo>
                <a:lnTo>
                  <a:pt x="292" y="770"/>
                </a:lnTo>
                <a:lnTo>
                  <a:pt x="304" y="778"/>
                </a:lnTo>
                <a:lnTo>
                  <a:pt x="316" y="770"/>
                </a:lnTo>
                <a:lnTo>
                  <a:pt x="328" y="762"/>
                </a:lnTo>
                <a:lnTo>
                  <a:pt x="340" y="762"/>
                </a:lnTo>
                <a:lnTo>
                  <a:pt x="353" y="762"/>
                </a:lnTo>
                <a:lnTo>
                  <a:pt x="364" y="762"/>
                </a:lnTo>
                <a:lnTo>
                  <a:pt x="377" y="762"/>
                </a:lnTo>
                <a:lnTo>
                  <a:pt x="389" y="762"/>
                </a:lnTo>
                <a:lnTo>
                  <a:pt x="401" y="770"/>
                </a:lnTo>
                <a:lnTo>
                  <a:pt x="413" y="770"/>
                </a:lnTo>
                <a:lnTo>
                  <a:pt x="426" y="778"/>
                </a:lnTo>
                <a:lnTo>
                  <a:pt x="437" y="778"/>
                </a:lnTo>
                <a:lnTo>
                  <a:pt x="450" y="778"/>
                </a:lnTo>
                <a:lnTo>
                  <a:pt x="462" y="786"/>
                </a:lnTo>
                <a:lnTo>
                  <a:pt x="474" y="786"/>
                </a:lnTo>
                <a:lnTo>
                  <a:pt x="492" y="794"/>
                </a:lnTo>
                <a:lnTo>
                  <a:pt x="505" y="803"/>
                </a:lnTo>
                <a:lnTo>
                  <a:pt x="516" y="811"/>
                </a:lnTo>
                <a:lnTo>
                  <a:pt x="529" y="827"/>
                </a:lnTo>
                <a:lnTo>
                  <a:pt x="541" y="803"/>
                </a:lnTo>
                <a:lnTo>
                  <a:pt x="553" y="172"/>
                </a:lnTo>
                <a:lnTo>
                  <a:pt x="565" y="254"/>
                </a:lnTo>
                <a:lnTo>
                  <a:pt x="578" y="106"/>
                </a:lnTo>
                <a:lnTo>
                  <a:pt x="589" y="123"/>
                </a:lnTo>
                <a:lnTo>
                  <a:pt x="602" y="155"/>
                </a:lnTo>
                <a:lnTo>
                  <a:pt x="614" y="131"/>
                </a:lnTo>
                <a:lnTo>
                  <a:pt x="626" y="131"/>
                </a:lnTo>
                <a:lnTo>
                  <a:pt x="638" y="123"/>
                </a:lnTo>
                <a:lnTo>
                  <a:pt x="651" y="139"/>
                </a:lnTo>
                <a:lnTo>
                  <a:pt x="662" y="139"/>
                </a:lnTo>
                <a:lnTo>
                  <a:pt x="675" y="155"/>
                </a:lnTo>
                <a:lnTo>
                  <a:pt x="693" y="155"/>
                </a:lnTo>
                <a:lnTo>
                  <a:pt x="705" y="155"/>
                </a:lnTo>
                <a:lnTo>
                  <a:pt x="717" y="155"/>
                </a:lnTo>
                <a:lnTo>
                  <a:pt x="730" y="155"/>
                </a:lnTo>
                <a:lnTo>
                  <a:pt x="741" y="139"/>
                </a:lnTo>
                <a:lnTo>
                  <a:pt x="754" y="131"/>
                </a:lnTo>
                <a:lnTo>
                  <a:pt x="766" y="131"/>
                </a:lnTo>
                <a:lnTo>
                  <a:pt x="778" y="139"/>
                </a:lnTo>
                <a:lnTo>
                  <a:pt x="790" y="131"/>
                </a:lnTo>
                <a:lnTo>
                  <a:pt x="803" y="123"/>
                </a:lnTo>
                <a:lnTo>
                  <a:pt x="814" y="139"/>
                </a:lnTo>
                <a:lnTo>
                  <a:pt x="827" y="123"/>
                </a:lnTo>
                <a:lnTo>
                  <a:pt x="839" y="131"/>
                </a:lnTo>
                <a:lnTo>
                  <a:pt x="851" y="131"/>
                </a:lnTo>
                <a:lnTo>
                  <a:pt x="863" y="123"/>
                </a:lnTo>
                <a:lnTo>
                  <a:pt x="876" y="123"/>
                </a:lnTo>
                <a:lnTo>
                  <a:pt x="893" y="123"/>
                </a:lnTo>
                <a:lnTo>
                  <a:pt x="906" y="123"/>
                </a:lnTo>
                <a:lnTo>
                  <a:pt x="918" y="123"/>
                </a:lnTo>
                <a:lnTo>
                  <a:pt x="930" y="114"/>
                </a:lnTo>
                <a:lnTo>
                  <a:pt x="942" y="114"/>
                </a:lnTo>
                <a:lnTo>
                  <a:pt x="955" y="106"/>
                </a:lnTo>
                <a:lnTo>
                  <a:pt x="966" y="98"/>
                </a:lnTo>
                <a:lnTo>
                  <a:pt x="979" y="98"/>
                </a:lnTo>
                <a:lnTo>
                  <a:pt x="991" y="90"/>
                </a:lnTo>
                <a:lnTo>
                  <a:pt x="1003" y="90"/>
                </a:lnTo>
                <a:lnTo>
                  <a:pt x="1015" y="82"/>
                </a:lnTo>
                <a:lnTo>
                  <a:pt x="1028" y="73"/>
                </a:lnTo>
                <a:lnTo>
                  <a:pt x="1039" y="73"/>
                </a:lnTo>
                <a:lnTo>
                  <a:pt x="1052" y="65"/>
                </a:lnTo>
                <a:lnTo>
                  <a:pt x="1064" y="57"/>
                </a:lnTo>
                <a:lnTo>
                  <a:pt x="1082" y="41"/>
                </a:lnTo>
                <a:lnTo>
                  <a:pt x="1094" y="57"/>
                </a:lnTo>
                <a:lnTo>
                  <a:pt x="1107" y="32"/>
                </a:lnTo>
                <a:lnTo>
                  <a:pt x="1118" y="0"/>
                </a:lnTo>
                <a:lnTo>
                  <a:pt x="1131" y="8"/>
                </a:lnTo>
                <a:lnTo>
                  <a:pt x="1143" y="41"/>
                </a:lnTo>
                <a:lnTo>
                  <a:pt x="1155" y="409"/>
                </a:lnTo>
                <a:lnTo>
                  <a:pt x="1167" y="499"/>
                </a:lnTo>
                <a:lnTo>
                  <a:pt x="1180" y="540"/>
                </a:lnTo>
                <a:lnTo>
                  <a:pt x="1191" y="590"/>
                </a:lnTo>
                <a:lnTo>
                  <a:pt x="1204" y="614"/>
                </a:lnTo>
                <a:lnTo>
                  <a:pt x="1216" y="639"/>
                </a:lnTo>
                <a:lnTo>
                  <a:pt x="1228" y="647"/>
                </a:lnTo>
                <a:lnTo>
                  <a:pt x="1240" y="671"/>
                </a:lnTo>
                <a:lnTo>
                  <a:pt x="1253" y="671"/>
                </a:lnTo>
                <a:lnTo>
                  <a:pt x="1264" y="671"/>
                </a:lnTo>
                <a:lnTo>
                  <a:pt x="1283" y="680"/>
                </a:lnTo>
                <a:lnTo>
                  <a:pt x="1295" y="680"/>
                </a:lnTo>
                <a:lnTo>
                  <a:pt x="1307" y="688"/>
                </a:lnTo>
                <a:lnTo>
                  <a:pt x="1319" y="688"/>
                </a:lnTo>
                <a:lnTo>
                  <a:pt x="1332" y="696"/>
                </a:lnTo>
                <a:lnTo>
                  <a:pt x="1343" y="696"/>
                </a:lnTo>
                <a:lnTo>
                  <a:pt x="1356" y="696"/>
                </a:lnTo>
                <a:lnTo>
                  <a:pt x="1368" y="696"/>
                </a:lnTo>
                <a:lnTo>
                  <a:pt x="1380" y="704"/>
                </a:lnTo>
                <a:lnTo>
                  <a:pt x="1392" y="704"/>
                </a:lnTo>
                <a:lnTo>
                  <a:pt x="1405" y="712"/>
                </a:lnTo>
                <a:lnTo>
                  <a:pt x="1416" y="712"/>
                </a:lnTo>
                <a:lnTo>
                  <a:pt x="1429" y="712"/>
                </a:lnTo>
                <a:lnTo>
                  <a:pt x="1441" y="721"/>
                </a:lnTo>
                <a:lnTo>
                  <a:pt x="1453" y="721"/>
                </a:lnTo>
                <a:lnTo>
                  <a:pt x="1465" y="721"/>
                </a:lnTo>
                <a:lnTo>
                  <a:pt x="1484" y="721"/>
                </a:lnTo>
                <a:lnTo>
                  <a:pt x="1495" y="721"/>
                </a:lnTo>
                <a:lnTo>
                  <a:pt x="1508" y="721"/>
                </a:lnTo>
                <a:lnTo>
                  <a:pt x="1520" y="721"/>
                </a:lnTo>
                <a:lnTo>
                  <a:pt x="1532" y="721"/>
                </a:lnTo>
                <a:lnTo>
                  <a:pt x="1544" y="721"/>
                </a:lnTo>
                <a:lnTo>
                  <a:pt x="1557" y="729"/>
                </a:lnTo>
                <a:lnTo>
                  <a:pt x="1568" y="737"/>
                </a:lnTo>
                <a:lnTo>
                  <a:pt x="1581" y="737"/>
                </a:lnTo>
                <a:lnTo>
                  <a:pt x="1593" y="737"/>
                </a:lnTo>
                <a:lnTo>
                  <a:pt x="1605" y="729"/>
                </a:lnTo>
                <a:lnTo>
                  <a:pt x="1617" y="721"/>
                </a:lnTo>
                <a:lnTo>
                  <a:pt x="1629" y="729"/>
                </a:lnTo>
                <a:lnTo>
                  <a:pt x="1641" y="729"/>
                </a:lnTo>
                <a:lnTo>
                  <a:pt x="1653" y="729"/>
                </a:lnTo>
                <a:lnTo>
                  <a:pt x="1666" y="729"/>
                </a:lnTo>
                <a:lnTo>
                  <a:pt x="1684" y="737"/>
                </a:lnTo>
                <a:lnTo>
                  <a:pt x="1696" y="737"/>
                </a:lnTo>
                <a:lnTo>
                  <a:pt x="1709" y="737"/>
                </a:lnTo>
                <a:lnTo>
                  <a:pt x="1720" y="737"/>
                </a:lnTo>
                <a:lnTo>
                  <a:pt x="1733" y="737"/>
                </a:lnTo>
                <a:lnTo>
                  <a:pt x="1745" y="737"/>
                </a:lnTo>
                <a:lnTo>
                  <a:pt x="1757" y="737"/>
                </a:lnTo>
                <a:lnTo>
                  <a:pt x="1769" y="737"/>
                </a:lnTo>
                <a:lnTo>
                  <a:pt x="1781" y="737"/>
                </a:lnTo>
                <a:lnTo>
                  <a:pt x="1793" y="745"/>
                </a:lnTo>
                <a:lnTo>
                  <a:pt x="1805" y="745"/>
                </a:lnTo>
                <a:lnTo>
                  <a:pt x="1818" y="745"/>
                </a:lnTo>
                <a:lnTo>
                  <a:pt x="1829" y="745"/>
                </a:lnTo>
                <a:lnTo>
                  <a:pt x="1842" y="745"/>
                </a:lnTo>
                <a:lnTo>
                  <a:pt x="1854" y="745"/>
                </a:lnTo>
                <a:lnTo>
                  <a:pt x="1872" y="745"/>
                </a:lnTo>
                <a:lnTo>
                  <a:pt x="1885" y="745"/>
                </a:lnTo>
                <a:lnTo>
                  <a:pt x="1897" y="745"/>
                </a:lnTo>
                <a:lnTo>
                  <a:pt x="1909" y="745"/>
                </a:lnTo>
                <a:lnTo>
                  <a:pt x="1921" y="753"/>
                </a:lnTo>
                <a:lnTo>
                  <a:pt x="1933" y="745"/>
                </a:lnTo>
                <a:lnTo>
                  <a:pt x="1945" y="745"/>
                </a:lnTo>
                <a:lnTo>
                  <a:pt x="1957" y="745"/>
                </a:lnTo>
                <a:lnTo>
                  <a:pt x="1970" y="753"/>
                </a:lnTo>
                <a:lnTo>
                  <a:pt x="1981" y="753"/>
                </a:lnTo>
                <a:lnTo>
                  <a:pt x="1994" y="753"/>
                </a:lnTo>
                <a:lnTo>
                  <a:pt x="2006" y="762"/>
                </a:lnTo>
                <a:lnTo>
                  <a:pt x="2018" y="762"/>
                </a:lnTo>
                <a:lnTo>
                  <a:pt x="2030" y="762"/>
                </a:lnTo>
                <a:lnTo>
                  <a:pt x="2043" y="753"/>
                </a:lnTo>
                <a:lnTo>
                  <a:pt x="2055" y="753"/>
                </a:lnTo>
                <a:lnTo>
                  <a:pt x="2073" y="753"/>
                </a:lnTo>
                <a:lnTo>
                  <a:pt x="2085" y="753"/>
                </a:lnTo>
                <a:lnTo>
                  <a:pt x="2097" y="745"/>
                </a:lnTo>
                <a:lnTo>
                  <a:pt x="2109" y="745"/>
                </a:lnTo>
                <a:lnTo>
                  <a:pt x="2122" y="745"/>
                </a:lnTo>
                <a:lnTo>
                  <a:pt x="2133" y="753"/>
                </a:lnTo>
                <a:lnTo>
                  <a:pt x="2146" y="762"/>
                </a:lnTo>
                <a:lnTo>
                  <a:pt x="2158" y="762"/>
                </a:lnTo>
                <a:lnTo>
                  <a:pt x="2170" y="762"/>
                </a:lnTo>
                <a:lnTo>
                  <a:pt x="2182" y="753"/>
                </a:lnTo>
                <a:lnTo>
                  <a:pt x="2195" y="753"/>
                </a:lnTo>
                <a:lnTo>
                  <a:pt x="2207" y="753"/>
                </a:lnTo>
                <a:lnTo>
                  <a:pt x="2219" y="753"/>
                </a:lnTo>
                <a:lnTo>
                  <a:pt x="2231" y="753"/>
                </a:lnTo>
                <a:lnTo>
                  <a:pt x="2244" y="753"/>
                </a:lnTo>
                <a:lnTo>
                  <a:pt x="2255" y="753"/>
                </a:lnTo>
                <a:lnTo>
                  <a:pt x="2274" y="753"/>
                </a:lnTo>
                <a:lnTo>
                  <a:pt x="2285" y="762"/>
                </a:lnTo>
                <a:lnTo>
                  <a:pt x="2298" y="753"/>
                </a:lnTo>
                <a:lnTo>
                  <a:pt x="2310" y="762"/>
                </a:lnTo>
                <a:lnTo>
                  <a:pt x="2322" y="753"/>
                </a:lnTo>
                <a:lnTo>
                  <a:pt x="2334" y="762"/>
                </a:lnTo>
                <a:lnTo>
                  <a:pt x="2347" y="762"/>
                </a:lnTo>
                <a:lnTo>
                  <a:pt x="2358" y="762"/>
                </a:lnTo>
                <a:lnTo>
                  <a:pt x="2371" y="762"/>
                </a:lnTo>
                <a:lnTo>
                  <a:pt x="2383" y="762"/>
                </a:lnTo>
                <a:lnTo>
                  <a:pt x="2396" y="762"/>
                </a:lnTo>
                <a:lnTo>
                  <a:pt x="2407" y="762"/>
                </a:lnTo>
                <a:lnTo>
                  <a:pt x="2420" y="753"/>
                </a:lnTo>
                <a:lnTo>
                  <a:pt x="2432" y="762"/>
                </a:lnTo>
                <a:lnTo>
                  <a:pt x="2444" y="770"/>
                </a:lnTo>
                <a:lnTo>
                  <a:pt x="2456" y="770"/>
                </a:lnTo>
                <a:lnTo>
                  <a:pt x="2474" y="770"/>
                </a:lnTo>
                <a:lnTo>
                  <a:pt x="2486" y="753"/>
                </a:lnTo>
                <a:lnTo>
                  <a:pt x="2499" y="753"/>
                </a:lnTo>
                <a:lnTo>
                  <a:pt x="2510" y="753"/>
                </a:lnTo>
                <a:lnTo>
                  <a:pt x="2523" y="762"/>
                </a:lnTo>
                <a:lnTo>
                  <a:pt x="2535" y="753"/>
                </a:lnTo>
                <a:lnTo>
                  <a:pt x="2547" y="753"/>
                </a:lnTo>
                <a:lnTo>
                  <a:pt x="2559" y="753"/>
                </a:lnTo>
                <a:lnTo>
                  <a:pt x="2572" y="762"/>
                </a:lnTo>
                <a:lnTo>
                  <a:pt x="2584" y="762"/>
                </a:lnTo>
                <a:lnTo>
                  <a:pt x="2596" y="762"/>
                </a:lnTo>
                <a:lnTo>
                  <a:pt x="2608" y="762"/>
                </a:lnTo>
                <a:lnTo>
                  <a:pt x="2621" y="762"/>
                </a:lnTo>
                <a:lnTo>
                  <a:pt x="2632" y="762"/>
                </a:lnTo>
                <a:lnTo>
                  <a:pt x="2645" y="762"/>
                </a:lnTo>
                <a:lnTo>
                  <a:pt x="2657" y="770"/>
                </a:lnTo>
                <a:lnTo>
                  <a:pt x="2675" y="770"/>
                </a:lnTo>
                <a:lnTo>
                  <a:pt x="2687" y="762"/>
                </a:lnTo>
                <a:lnTo>
                  <a:pt x="2699" y="762"/>
                </a:lnTo>
                <a:lnTo>
                  <a:pt x="2711" y="762"/>
                </a:lnTo>
                <a:lnTo>
                  <a:pt x="2724" y="753"/>
                </a:lnTo>
                <a:lnTo>
                  <a:pt x="2736" y="762"/>
                </a:lnTo>
                <a:lnTo>
                  <a:pt x="2748" y="762"/>
                </a:lnTo>
                <a:lnTo>
                  <a:pt x="2760" y="770"/>
                </a:lnTo>
                <a:lnTo>
                  <a:pt x="2773" y="770"/>
                </a:lnTo>
                <a:lnTo>
                  <a:pt x="2784" y="762"/>
                </a:lnTo>
                <a:lnTo>
                  <a:pt x="2797" y="753"/>
                </a:lnTo>
                <a:lnTo>
                  <a:pt x="2809" y="762"/>
                </a:lnTo>
                <a:lnTo>
                  <a:pt x="2821" y="762"/>
                </a:lnTo>
                <a:lnTo>
                  <a:pt x="2833" y="762"/>
                </a:lnTo>
                <a:lnTo>
                  <a:pt x="2846" y="770"/>
                </a:lnTo>
                <a:lnTo>
                  <a:pt x="2863" y="770"/>
                </a:lnTo>
                <a:lnTo>
                  <a:pt x="2876" y="778"/>
                </a:lnTo>
                <a:lnTo>
                  <a:pt x="2887" y="778"/>
                </a:lnTo>
                <a:lnTo>
                  <a:pt x="2900" y="786"/>
                </a:lnTo>
                <a:lnTo>
                  <a:pt x="2912" y="778"/>
                </a:lnTo>
                <a:lnTo>
                  <a:pt x="2925" y="778"/>
                </a:lnTo>
                <a:lnTo>
                  <a:pt x="2936" y="778"/>
                </a:lnTo>
                <a:lnTo>
                  <a:pt x="2949" y="786"/>
                </a:lnTo>
                <a:lnTo>
                  <a:pt x="2961" y="803"/>
                </a:lnTo>
                <a:lnTo>
                  <a:pt x="2973" y="811"/>
                </a:lnTo>
                <a:lnTo>
                  <a:pt x="2985" y="827"/>
                </a:lnTo>
                <a:lnTo>
                  <a:pt x="2998" y="803"/>
                </a:lnTo>
                <a:lnTo>
                  <a:pt x="3009" y="163"/>
                </a:lnTo>
                <a:lnTo>
                  <a:pt x="3022" y="213"/>
                </a:lnTo>
                <a:lnTo>
                  <a:pt x="3034" y="73"/>
                </a:lnTo>
                <a:lnTo>
                  <a:pt x="3046" y="139"/>
                </a:lnTo>
                <a:lnTo>
                  <a:pt x="3064" y="131"/>
                </a:lnTo>
                <a:lnTo>
                  <a:pt x="3076" y="123"/>
                </a:lnTo>
                <a:lnTo>
                  <a:pt x="3088" y="139"/>
                </a:lnTo>
                <a:lnTo>
                  <a:pt x="3101" y="123"/>
                </a:lnTo>
                <a:lnTo>
                  <a:pt x="3113" y="139"/>
                </a:lnTo>
                <a:lnTo>
                  <a:pt x="3125" y="139"/>
                </a:lnTo>
                <a:lnTo>
                  <a:pt x="3137" y="139"/>
                </a:lnTo>
              </a:path>
            </a:pathLst>
          </a:custGeom>
          <a:noFill/>
          <a:ln w="25400" cap="rnd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1333" name="Freeform 5">
            <a:extLst>
              <a:ext uri="{FF2B5EF4-FFF2-40B4-BE49-F238E27FC236}">
                <a16:creationId xmlns:a16="http://schemas.microsoft.com/office/drawing/2014/main" id="{D53CC211-FA2E-5C66-5D58-3A6390C2D74C}"/>
              </a:ext>
            </a:extLst>
          </p:cNvPr>
          <p:cNvSpPr>
            <a:spLocks/>
          </p:cNvSpPr>
          <p:nvPr/>
        </p:nvSpPr>
        <p:spPr bwMode="auto">
          <a:xfrm>
            <a:off x="3962401" y="4903789"/>
            <a:ext cx="4981575" cy="1093787"/>
          </a:xfrm>
          <a:custGeom>
            <a:avLst/>
            <a:gdLst>
              <a:gd name="T0" fmla="*/ 57150 w 3138"/>
              <a:gd name="T1" fmla="*/ 1027112 h 689"/>
              <a:gd name="T2" fmla="*/ 146050 w 3138"/>
              <a:gd name="T3" fmla="*/ 1001712 h 689"/>
              <a:gd name="T4" fmla="*/ 222250 w 3138"/>
              <a:gd name="T5" fmla="*/ 1014412 h 689"/>
              <a:gd name="T6" fmla="*/ 298450 w 3138"/>
              <a:gd name="T7" fmla="*/ 1014412 h 689"/>
              <a:gd name="T8" fmla="*/ 376238 w 3138"/>
              <a:gd name="T9" fmla="*/ 989012 h 689"/>
              <a:gd name="T10" fmla="*/ 463550 w 3138"/>
              <a:gd name="T11" fmla="*/ 1001712 h 689"/>
              <a:gd name="T12" fmla="*/ 539750 w 3138"/>
              <a:gd name="T13" fmla="*/ 1001712 h 689"/>
              <a:gd name="T14" fmla="*/ 617538 w 3138"/>
              <a:gd name="T15" fmla="*/ 1014412 h 689"/>
              <a:gd name="T16" fmla="*/ 693738 w 3138"/>
              <a:gd name="T17" fmla="*/ 989012 h 689"/>
              <a:gd name="T18" fmla="*/ 781050 w 3138"/>
              <a:gd name="T19" fmla="*/ 846137 h 689"/>
              <a:gd name="T20" fmla="*/ 858838 w 3138"/>
              <a:gd name="T21" fmla="*/ 676275 h 689"/>
              <a:gd name="T22" fmla="*/ 935038 w 3138"/>
              <a:gd name="T23" fmla="*/ 558800 h 689"/>
              <a:gd name="T24" fmla="*/ 1012825 w 3138"/>
              <a:gd name="T25" fmla="*/ 415925 h 689"/>
              <a:gd name="T26" fmla="*/ 1100138 w 3138"/>
              <a:gd name="T27" fmla="*/ 312737 h 689"/>
              <a:gd name="T28" fmla="*/ 1176338 w 3138"/>
              <a:gd name="T29" fmla="*/ 142875 h 689"/>
              <a:gd name="T30" fmla="*/ 1254125 w 3138"/>
              <a:gd name="T31" fmla="*/ 39687 h 689"/>
              <a:gd name="T32" fmla="*/ 1331913 w 3138"/>
              <a:gd name="T33" fmla="*/ 25400 h 689"/>
              <a:gd name="T34" fmla="*/ 1417638 w 3138"/>
              <a:gd name="T35" fmla="*/ 12700 h 689"/>
              <a:gd name="T36" fmla="*/ 1495425 w 3138"/>
              <a:gd name="T37" fmla="*/ 25400 h 689"/>
              <a:gd name="T38" fmla="*/ 1573213 w 3138"/>
              <a:gd name="T39" fmla="*/ 77787 h 689"/>
              <a:gd name="T40" fmla="*/ 1649413 w 3138"/>
              <a:gd name="T41" fmla="*/ 195262 h 689"/>
              <a:gd name="T42" fmla="*/ 1736725 w 3138"/>
              <a:gd name="T43" fmla="*/ 363537 h 689"/>
              <a:gd name="T44" fmla="*/ 1814513 w 3138"/>
              <a:gd name="T45" fmla="*/ 676275 h 689"/>
              <a:gd name="T46" fmla="*/ 1890713 w 3138"/>
              <a:gd name="T47" fmla="*/ 871537 h 689"/>
              <a:gd name="T48" fmla="*/ 1968500 w 3138"/>
              <a:gd name="T49" fmla="*/ 1014412 h 689"/>
              <a:gd name="T50" fmla="*/ 2055813 w 3138"/>
              <a:gd name="T51" fmla="*/ 1079500 h 689"/>
              <a:gd name="T52" fmla="*/ 2132013 w 3138"/>
              <a:gd name="T53" fmla="*/ 1054100 h 689"/>
              <a:gd name="T54" fmla="*/ 2209800 w 3138"/>
              <a:gd name="T55" fmla="*/ 1039812 h 689"/>
              <a:gd name="T56" fmla="*/ 2287588 w 3138"/>
              <a:gd name="T57" fmla="*/ 1066800 h 689"/>
              <a:gd name="T58" fmla="*/ 2373313 w 3138"/>
              <a:gd name="T59" fmla="*/ 1054100 h 689"/>
              <a:gd name="T60" fmla="*/ 2451100 w 3138"/>
              <a:gd name="T61" fmla="*/ 1027112 h 689"/>
              <a:gd name="T62" fmla="*/ 2528888 w 3138"/>
              <a:gd name="T63" fmla="*/ 1054100 h 689"/>
              <a:gd name="T64" fmla="*/ 2605088 w 3138"/>
              <a:gd name="T65" fmla="*/ 1039812 h 689"/>
              <a:gd name="T66" fmla="*/ 2692400 w 3138"/>
              <a:gd name="T67" fmla="*/ 1054100 h 689"/>
              <a:gd name="T68" fmla="*/ 2770188 w 3138"/>
              <a:gd name="T69" fmla="*/ 1039812 h 689"/>
              <a:gd name="T70" fmla="*/ 2846388 w 3138"/>
              <a:gd name="T71" fmla="*/ 1027112 h 689"/>
              <a:gd name="T72" fmla="*/ 2924175 w 3138"/>
              <a:gd name="T73" fmla="*/ 1027112 h 689"/>
              <a:gd name="T74" fmla="*/ 3011488 w 3138"/>
              <a:gd name="T75" fmla="*/ 1039812 h 689"/>
              <a:gd name="T76" fmla="*/ 3087688 w 3138"/>
              <a:gd name="T77" fmla="*/ 1014412 h 689"/>
              <a:gd name="T78" fmla="*/ 3165475 w 3138"/>
              <a:gd name="T79" fmla="*/ 1027112 h 689"/>
              <a:gd name="T80" fmla="*/ 3243263 w 3138"/>
              <a:gd name="T81" fmla="*/ 1014412 h 689"/>
              <a:gd name="T82" fmla="*/ 3328988 w 3138"/>
              <a:gd name="T83" fmla="*/ 1027112 h 689"/>
              <a:gd name="T84" fmla="*/ 3406775 w 3138"/>
              <a:gd name="T85" fmla="*/ 1039812 h 689"/>
              <a:gd name="T86" fmla="*/ 3484563 w 3138"/>
              <a:gd name="T87" fmla="*/ 1014412 h 689"/>
              <a:gd name="T88" fmla="*/ 3562350 w 3138"/>
              <a:gd name="T89" fmla="*/ 1014412 h 689"/>
              <a:gd name="T90" fmla="*/ 3648075 w 3138"/>
              <a:gd name="T91" fmla="*/ 1027112 h 689"/>
              <a:gd name="T92" fmla="*/ 3725863 w 3138"/>
              <a:gd name="T93" fmla="*/ 1001712 h 689"/>
              <a:gd name="T94" fmla="*/ 3803650 w 3138"/>
              <a:gd name="T95" fmla="*/ 989012 h 689"/>
              <a:gd name="T96" fmla="*/ 3879850 w 3138"/>
              <a:gd name="T97" fmla="*/ 1014412 h 689"/>
              <a:gd name="T98" fmla="*/ 3967163 w 3138"/>
              <a:gd name="T99" fmla="*/ 1001712 h 689"/>
              <a:gd name="T100" fmla="*/ 4043363 w 3138"/>
              <a:gd name="T101" fmla="*/ 1014412 h 689"/>
              <a:gd name="T102" fmla="*/ 4121150 w 3138"/>
              <a:gd name="T103" fmla="*/ 1039812 h 689"/>
              <a:gd name="T104" fmla="*/ 4198938 w 3138"/>
              <a:gd name="T105" fmla="*/ 1014412 h 689"/>
              <a:gd name="T106" fmla="*/ 4284663 w 3138"/>
              <a:gd name="T107" fmla="*/ 1014412 h 689"/>
              <a:gd name="T108" fmla="*/ 4362450 w 3138"/>
              <a:gd name="T109" fmla="*/ 1027112 h 689"/>
              <a:gd name="T110" fmla="*/ 4440238 w 3138"/>
              <a:gd name="T111" fmla="*/ 989012 h 689"/>
              <a:gd name="T112" fmla="*/ 4518025 w 3138"/>
              <a:gd name="T113" fmla="*/ 989012 h 689"/>
              <a:gd name="T114" fmla="*/ 4603750 w 3138"/>
              <a:gd name="T115" fmla="*/ 949325 h 689"/>
              <a:gd name="T116" fmla="*/ 4681538 w 3138"/>
              <a:gd name="T117" fmla="*/ 819150 h 689"/>
              <a:gd name="T118" fmla="*/ 4759325 w 3138"/>
              <a:gd name="T119" fmla="*/ 715962 h 689"/>
              <a:gd name="T120" fmla="*/ 4835525 w 3138"/>
              <a:gd name="T121" fmla="*/ 623887 h 689"/>
              <a:gd name="T122" fmla="*/ 4922838 w 3138"/>
              <a:gd name="T123" fmla="*/ 520700 h 68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138" h="689">
                <a:moveTo>
                  <a:pt x="0" y="655"/>
                </a:moveTo>
                <a:lnTo>
                  <a:pt x="12" y="655"/>
                </a:lnTo>
                <a:lnTo>
                  <a:pt x="24" y="647"/>
                </a:lnTo>
                <a:lnTo>
                  <a:pt x="36" y="647"/>
                </a:lnTo>
                <a:lnTo>
                  <a:pt x="49" y="639"/>
                </a:lnTo>
                <a:lnTo>
                  <a:pt x="60" y="639"/>
                </a:lnTo>
                <a:lnTo>
                  <a:pt x="73" y="631"/>
                </a:lnTo>
                <a:lnTo>
                  <a:pt x="92" y="631"/>
                </a:lnTo>
                <a:lnTo>
                  <a:pt x="103" y="631"/>
                </a:lnTo>
                <a:lnTo>
                  <a:pt x="116" y="639"/>
                </a:lnTo>
                <a:lnTo>
                  <a:pt x="128" y="639"/>
                </a:lnTo>
                <a:lnTo>
                  <a:pt x="140" y="639"/>
                </a:lnTo>
                <a:lnTo>
                  <a:pt x="152" y="647"/>
                </a:lnTo>
                <a:lnTo>
                  <a:pt x="164" y="647"/>
                </a:lnTo>
                <a:lnTo>
                  <a:pt x="176" y="647"/>
                </a:lnTo>
                <a:lnTo>
                  <a:pt x="188" y="639"/>
                </a:lnTo>
                <a:lnTo>
                  <a:pt x="201" y="631"/>
                </a:lnTo>
                <a:lnTo>
                  <a:pt x="212" y="631"/>
                </a:lnTo>
                <a:lnTo>
                  <a:pt x="225" y="631"/>
                </a:lnTo>
                <a:lnTo>
                  <a:pt x="237" y="623"/>
                </a:lnTo>
                <a:lnTo>
                  <a:pt x="249" y="631"/>
                </a:lnTo>
                <a:lnTo>
                  <a:pt x="261" y="631"/>
                </a:lnTo>
                <a:lnTo>
                  <a:pt x="274" y="631"/>
                </a:lnTo>
                <a:lnTo>
                  <a:pt x="292" y="631"/>
                </a:lnTo>
                <a:lnTo>
                  <a:pt x="304" y="639"/>
                </a:lnTo>
                <a:lnTo>
                  <a:pt x="316" y="631"/>
                </a:lnTo>
                <a:lnTo>
                  <a:pt x="328" y="631"/>
                </a:lnTo>
                <a:lnTo>
                  <a:pt x="340" y="631"/>
                </a:lnTo>
                <a:lnTo>
                  <a:pt x="353" y="631"/>
                </a:lnTo>
                <a:lnTo>
                  <a:pt x="364" y="631"/>
                </a:lnTo>
                <a:lnTo>
                  <a:pt x="377" y="639"/>
                </a:lnTo>
                <a:lnTo>
                  <a:pt x="389" y="639"/>
                </a:lnTo>
                <a:lnTo>
                  <a:pt x="401" y="647"/>
                </a:lnTo>
                <a:lnTo>
                  <a:pt x="413" y="647"/>
                </a:lnTo>
                <a:lnTo>
                  <a:pt x="426" y="639"/>
                </a:lnTo>
                <a:lnTo>
                  <a:pt x="437" y="623"/>
                </a:lnTo>
                <a:lnTo>
                  <a:pt x="450" y="598"/>
                </a:lnTo>
                <a:lnTo>
                  <a:pt x="462" y="574"/>
                </a:lnTo>
                <a:lnTo>
                  <a:pt x="474" y="549"/>
                </a:lnTo>
                <a:lnTo>
                  <a:pt x="492" y="533"/>
                </a:lnTo>
                <a:lnTo>
                  <a:pt x="505" y="508"/>
                </a:lnTo>
                <a:lnTo>
                  <a:pt x="516" y="483"/>
                </a:lnTo>
                <a:lnTo>
                  <a:pt x="529" y="451"/>
                </a:lnTo>
                <a:lnTo>
                  <a:pt x="541" y="426"/>
                </a:lnTo>
                <a:lnTo>
                  <a:pt x="553" y="401"/>
                </a:lnTo>
                <a:lnTo>
                  <a:pt x="565" y="385"/>
                </a:lnTo>
                <a:lnTo>
                  <a:pt x="578" y="369"/>
                </a:lnTo>
                <a:lnTo>
                  <a:pt x="589" y="352"/>
                </a:lnTo>
                <a:lnTo>
                  <a:pt x="602" y="328"/>
                </a:lnTo>
                <a:lnTo>
                  <a:pt x="614" y="303"/>
                </a:lnTo>
                <a:lnTo>
                  <a:pt x="626" y="287"/>
                </a:lnTo>
                <a:lnTo>
                  <a:pt x="638" y="262"/>
                </a:lnTo>
                <a:lnTo>
                  <a:pt x="651" y="246"/>
                </a:lnTo>
                <a:lnTo>
                  <a:pt x="662" y="238"/>
                </a:lnTo>
                <a:lnTo>
                  <a:pt x="675" y="229"/>
                </a:lnTo>
                <a:lnTo>
                  <a:pt x="693" y="197"/>
                </a:lnTo>
                <a:lnTo>
                  <a:pt x="705" y="164"/>
                </a:lnTo>
                <a:lnTo>
                  <a:pt x="717" y="147"/>
                </a:lnTo>
                <a:lnTo>
                  <a:pt x="730" y="123"/>
                </a:lnTo>
                <a:lnTo>
                  <a:pt x="741" y="90"/>
                </a:lnTo>
                <a:lnTo>
                  <a:pt x="754" y="66"/>
                </a:lnTo>
                <a:lnTo>
                  <a:pt x="766" y="49"/>
                </a:lnTo>
                <a:lnTo>
                  <a:pt x="778" y="33"/>
                </a:lnTo>
                <a:lnTo>
                  <a:pt x="790" y="25"/>
                </a:lnTo>
                <a:lnTo>
                  <a:pt x="803" y="25"/>
                </a:lnTo>
                <a:lnTo>
                  <a:pt x="814" y="16"/>
                </a:lnTo>
                <a:lnTo>
                  <a:pt x="827" y="25"/>
                </a:lnTo>
                <a:lnTo>
                  <a:pt x="839" y="16"/>
                </a:lnTo>
                <a:lnTo>
                  <a:pt x="851" y="25"/>
                </a:lnTo>
                <a:lnTo>
                  <a:pt x="863" y="33"/>
                </a:lnTo>
                <a:lnTo>
                  <a:pt x="876" y="16"/>
                </a:lnTo>
                <a:lnTo>
                  <a:pt x="893" y="8"/>
                </a:lnTo>
                <a:lnTo>
                  <a:pt x="906" y="0"/>
                </a:lnTo>
                <a:lnTo>
                  <a:pt x="918" y="8"/>
                </a:lnTo>
                <a:lnTo>
                  <a:pt x="930" y="16"/>
                </a:lnTo>
                <a:lnTo>
                  <a:pt x="942" y="16"/>
                </a:lnTo>
                <a:lnTo>
                  <a:pt x="955" y="25"/>
                </a:lnTo>
                <a:lnTo>
                  <a:pt x="966" y="33"/>
                </a:lnTo>
                <a:lnTo>
                  <a:pt x="979" y="41"/>
                </a:lnTo>
                <a:lnTo>
                  <a:pt x="991" y="49"/>
                </a:lnTo>
                <a:lnTo>
                  <a:pt x="1003" y="66"/>
                </a:lnTo>
                <a:lnTo>
                  <a:pt x="1015" y="82"/>
                </a:lnTo>
                <a:lnTo>
                  <a:pt x="1028" y="106"/>
                </a:lnTo>
                <a:lnTo>
                  <a:pt x="1039" y="123"/>
                </a:lnTo>
                <a:lnTo>
                  <a:pt x="1052" y="139"/>
                </a:lnTo>
                <a:lnTo>
                  <a:pt x="1064" y="164"/>
                </a:lnTo>
                <a:lnTo>
                  <a:pt x="1082" y="188"/>
                </a:lnTo>
                <a:lnTo>
                  <a:pt x="1094" y="229"/>
                </a:lnTo>
                <a:lnTo>
                  <a:pt x="1107" y="287"/>
                </a:lnTo>
                <a:lnTo>
                  <a:pt x="1118" y="336"/>
                </a:lnTo>
                <a:lnTo>
                  <a:pt x="1131" y="377"/>
                </a:lnTo>
                <a:lnTo>
                  <a:pt x="1143" y="426"/>
                </a:lnTo>
                <a:lnTo>
                  <a:pt x="1155" y="467"/>
                </a:lnTo>
                <a:lnTo>
                  <a:pt x="1167" y="492"/>
                </a:lnTo>
                <a:lnTo>
                  <a:pt x="1180" y="516"/>
                </a:lnTo>
                <a:lnTo>
                  <a:pt x="1191" y="549"/>
                </a:lnTo>
                <a:lnTo>
                  <a:pt x="1204" y="574"/>
                </a:lnTo>
                <a:lnTo>
                  <a:pt x="1216" y="598"/>
                </a:lnTo>
                <a:lnTo>
                  <a:pt x="1228" y="614"/>
                </a:lnTo>
                <a:lnTo>
                  <a:pt x="1240" y="639"/>
                </a:lnTo>
                <a:lnTo>
                  <a:pt x="1253" y="655"/>
                </a:lnTo>
                <a:lnTo>
                  <a:pt x="1264" y="672"/>
                </a:lnTo>
                <a:lnTo>
                  <a:pt x="1283" y="680"/>
                </a:lnTo>
                <a:lnTo>
                  <a:pt x="1295" y="680"/>
                </a:lnTo>
                <a:lnTo>
                  <a:pt x="1307" y="688"/>
                </a:lnTo>
                <a:lnTo>
                  <a:pt x="1319" y="680"/>
                </a:lnTo>
                <a:lnTo>
                  <a:pt x="1332" y="672"/>
                </a:lnTo>
                <a:lnTo>
                  <a:pt x="1343" y="664"/>
                </a:lnTo>
                <a:lnTo>
                  <a:pt x="1356" y="664"/>
                </a:lnTo>
                <a:lnTo>
                  <a:pt x="1368" y="655"/>
                </a:lnTo>
                <a:lnTo>
                  <a:pt x="1380" y="655"/>
                </a:lnTo>
                <a:lnTo>
                  <a:pt x="1392" y="655"/>
                </a:lnTo>
                <a:lnTo>
                  <a:pt x="1405" y="664"/>
                </a:lnTo>
                <a:lnTo>
                  <a:pt x="1416" y="664"/>
                </a:lnTo>
                <a:lnTo>
                  <a:pt x="1429" y="672"/>
                </a:lnTo>
                <a:lnTo>
                  <a:pt x="1441" y="672"/>
                </a:lnTo>
                <a:lnTo>
                  <a:pt x="1453" y="680"/>
                </a:lnTo>
                <a:lnTo>
                  <a:pt x="1465" y="672"/>
                </a:lnTo>
                <a:lnTo>
                  <a:pt x="1484" y="664"/>
                </a:lnTo>
                <a:lnTo>
                  <a:pt x="1495" y="664"/>
                </a:lnTo>
                <a:lnTo>
                  <a:pt x="1508" y="664"/>
                </a:lnTo>
                <a:lnTo>
                  <a:pt x="1520" y="655"/>
                </a:lnTo>
                <a:lnTo>
                  <a:pt x="1532" y="655"/>
                </a:lnTo>
                <a:lnTo>
                  <a:pt x="1544" y="647"/>
                </a:lnTo>
                <a:lnTo>
                  <a:pt x="1557" y="655"/>
                </a:lnTo>
                <a:lnTo>
                  <a:pt x="1568" y="664"/>
                </a:lnTo>
                <a:lnTo>
                  <a:pt x="1581" y="664"/>
                </a:lnTo>
                <a:lnTo>
                  <a:pt x="1593" y="664"/>
                </a:lnTo>
                <a:lnTo>
                  <a:pt x="1605" y="664"/>
                </a:lnTo>
                <a:lnTo>
                  <a:pt x="1617" y="655"/>
                </a:lnTo>
                <a:lnTo>
                  <a:pt x="1629" y="655"/>
                </a:lnTo>
                <a:lnTo>
                  <a:pt x="1641" y="655"/>
                </a:lnTo>
                <a:lnTo>
                  <a:pt x="1653" y="655"/>
                </a:lnTo>
                <a:lnTo>
                  <a:pt x="1666" y="655"/>
                </a:lnTo>
                <a:lnTo>
                  <a:pt x="1684" y="655"/>
                </a:lnTo>
                <a:lnTo>
                  <a:pt x="1696" y="664"/>
                </a:lnTo>
                <a:lnTo>
                  <a:pt x="1709" y="664"/>
                </a:lnTo>
                <a:lnTo>
                  <a:pt x="1720" y="664"/>
                </a:lnTo>
                <a:lnTo>
                  <a:pt x="1733" y="664"/>
                </a:lnTo>
                <a:lnTo>
                  <a:pt x="1745" y="655"/>
                </a:lnTo>
                <a:lnTo>
                  <a:pt x="1757" y="647"/>
                </a:lnTo>
                <a:lnTo>
                  <a:pt x="1769" y="647"/>
                </a:lnTo>
                <a:lnTo>
                  <a:pt x="1781" y="647"/>
                </a:lnTo>
                <a:lnTo>
                  <a:pt x="1793" y="647"/>
                </a:lnTo>
                <a:lnTo>
                  <a:pt x="1805" y="647"/>
                </a:lnTo>
                <a:lnTo>
                  <a:pt x="1818" y="647"/>
                </a:lnTo>
                <a:lnTo>
                  <a:pt x="1829" y="647"/>
                </a:lnTo>
                <a:lnTo>
                  <a:pt x="1842" y="647"/>
                </a:lnTo>
                <a:lnTo>
                  <a:pt x="1854" y="647"/>
                </a:lnTo>
                <a:lnTo>
                  <a:pt x="1872" y="655"/>
                </a:lnTo>
                <a:lnTo>
                  <a:pt x="1885" y="655"/>
                </a:lnTo>
                <a:lnTo>
                  <a:pt x="1897" y="655"/>
                </a:lnTo>
                <a:lnTo>
                  <a:pt x="1909" y="647"/>
                </a:lnTo>
                <a:lnTo>
                  <a:pt x="1921" y="647"/>
                </a:lnTo>
                <a:lnTo>
                  <a:pt x="1933" y="639"/>
                </a:lnTo>
                <a:lnTo>
                  <a:pt x="1945" y="639"/>
                </a:lnTo>
                <a:lnTo>
                  <a:pt x="1957" y="631"/>
                </a:lnTo>
                <a:lnTo>
                  <a:pt x="1970" y="639"/>
                </a:lnTo>
                <a:lnTo>
                  <a:pt x="1981" y="639"/>
                </a:lnTo>
                <a:lnTo>
                  <a:pt x="1994" y="647"/>
                </a:lnTo>
                <a:lnTo>
                  <a:pt x="2006" y="647"/>
                </a:lnTo>
                <a:lnTo>
                  <a:pt x="2018" y="647"/>
                </a:lnTo>
                <a:lnTo>
                  <a:pt x="2030" y="647"/>
                </a:lnTo>
                <a:lnTo>
                  <a:pt x="2043" y="639"/>
                </a:lnTo>
                <a:lnTo>
                  <a:pt x="2055" y="639"/>
                </a:lnTo>
                <a:lnTo>
                  <a:pt x="2073" y="639"/>
                </a:lnTo>
                <a:lnTo>
                  <a:pt x="2085" y="639"/>
                </a:lnTo>
                <a:lnTo>
                  <a:pt x="2097" y="647"/>
                </a:lnTo>
                <a:lnTo>
                  <a:pt x="2109" y="647"/>
                </a:lnTo>
                <a:lnTo>
                  <a:pt x="2122" y="647"/>
                </a:lnTo>
                <a:lnTo>
                  <a:pt x="2133" y="647"/>
                </a:lnTo>
                <a:lnTo>
                  <a:pt x="2146" y="655"/>
                </a:lnTo>
                <a:lnTo>
                  <a:pt x="2158" y="655"/>
                </a:lnTo>
                <a:lnTo>
                  <a:pt x="2170" y="647"/>
                </a:lnTo>
                <a:lnTo>
                  <a:pt x="2182" y="647"/>
                </a:lnTo>
                <a:lnTo>
                  <a:pt x="2195" y="639"/>
                </a:lnTo>
                <a:lnTo>
                  <a:pt x="2207" y="639"/>
                </a:lnTo>
                <a:lnTo>
                  <a:pt x="2219" y="631"/>
                </a:lnTo>
                <a:lnTo>
                  <a:pt x="2231" y="631"/>
                </a:lnTo>
                <a:lnTo>
                  <a:pt x="2244" y="639"/>
                </a:lnTo>
                <a:lnTo>
                  <a:pt x="2255" y="639"/>
                </a:lnTo>
                <a:lnTo>
                  <a:pt x="2274" y="639"/>
                </a:lnTo>
                <a:lnTo>
                  <a:pt x="2285" y="639"/>
                </a:lnTo>
                <a:lnTo>
                  <a:pt x="2298" y="647"/>
                </a:lnTo>
                <a:lnTo>
                  <a:pt x="2310" y="647"/>
                </a:lnTo>
                <a:lnTo>
                  <a:pt x="2322" y="647"/>
                </a:lnTo>
                <a:lnTo>
                  <a:pt x="2334" y="639"/>
                </a:lnTo>
                <a:lnTo>
                  <a:pt x="2347" y="631"/>
                </a:lnTo>
                <a:lnTo>
                  <a:pt x="2358" y="631"/>
                </a:lnTo>
                <a:lnTo>
                  <a:pt x="2371" y="631"/>
                </a:lnTo>
                <a:lnTo>
                  <a:pt x="2383" y="623"/>
                </a:lnTo>
                <a:lnTo>
                  <a:pt x="2396" y="623"/>
                </a:lnTo>
                <a:lnTo>
                  <a:pt x="2407" y="631"/>
                </a:lnTo>
                <a:lnTo>
                  <a:pt x="2420" y="631"/>
                </a:lnTo>
                <a:lnTo>
                  <a:pt x="2432" y="639"/>
                </a:lnTo>
                <a:lnTo>
                  <a:pt x="2444" y="639"/>
                </a:lnTo>
                <a:lnTo>
                  <a:pt x="2456" y="631"/>
                </a:lnTo>
                <a:lnTo>
                  <a:pt x="2474" y="631"/>
                </a:lnTo>
                <a:lnTo>
                  <a:pt x="2486" y="631"/>
                </a:lnTo>
                <a:lnTo>
                  <a:pt x="2499" y="631"/>
                </a:lnTo>
                <a:lnTo>
                  <a:pt x="2510" y="623"/>
                </a:lnTo>
                <a:lnTo>
                  <a:pt x="2523" y="631"/>
                </a:lnTo>
                <a:lnTo>
                  <a:pt x="2535" y="631"/>
                </a:lnTo>
                <a:lnTo>
                  <a:pt x="2547" y="639"/>
                </a:lnTo>
                <a:lnTo>
                  <a:pt x="2559" y="647"/>
                </a:lnTo>
                <a:lnTo>
                  <a:pt x="2572" y="655"/>
                </a:lnTo>
                <a:lnTo>
                  <a:pt x="2584" y="655"/>
                </a:lnTo>
                <a:lnTo>
                  <a:pt x="2596" y="655"/>
                </a:lnTo>
                <a:lnTo>
                  <a:pt x="2608" y="647"/>
                </a:lnTo>
                <a:lnTo>
                  <a:pt x="2621" y="639"/>
                </a:lnTo>
                <a:lnTo>
                  <a:pt x="2632" y="639"/>
                </a:lnTo>
                <a:lnTo>
                  <a:pt x="2645" y="639"/>
                </a:lnTo>
                <a:lnTo>
                  <a:pt x="2657" y="639"/>
                </a:lnTo>
                <a:lnTo>
                  <a:pt x="2675" y="631"/>
                </a:lnTo>
                <a:lnTo>
                  <a:pt x="2687" y="631"/>
                </a:lnTo>
                <a:lnTo>
                  <a:pt x="2699" y="639"/>
                </a:lnTo>
                <a:lnTo>
                  <a:pt x="2711" y="639"/>
                </a:lnTo>
                <a:lnTo>
                  <a:pt x="2724" y="647"/>
                </a:lnTo>
                <a:lnTo>
                  <a:pt x="2736" y="647"/>
                </a:lnTo>
                <a:lnTo>
                  <a:pt x="2748" y="647"/>
                </a:lnTo>
                <a:lnTo>
                  <a:pt x="2760" y="647"/>
                </a:lnTo>
                <a:lnTo>
                  <a:pt x="2773" y="631"/>
                </a:lnTo>
                <a:lnTo>
                  <a:pt x="2784" y="631"/>
                </a:lnTo>
                <a:lnTo>
                  <a:pt x="2797" y="623"/>
                </a:lnTo>
                <a:lnTo>
                  <a:pt x="2809" y="623"/>
                </a:lnTo>
                <a:lnTo>
                  <a:pt x="2821" y="623"/>
                </a:lnTo>
                <a:lnTo>
                  <a:pt x="2833" y="623"/>
                </a:lnTo>
                <a:lnTo>
                  <a:pt x="2846" y="623"/>
                </a:lnTo>
                <a:lnTo>
                  <a:pt x="2863" y="623"/>
                </a:lnTo>
                <a:lnTo>
                  <a:pt x="2876" y="623"/>
                </a:lnTo>
                <a:lnTo>
                  <a:pt x="2887" y="614"/>
                </a:lnTo>
                <a:lnTo>
                  <a:pt x="2900" y="598"/>
                </a:lnTo>
                <a:lnTo>
                  <a:pt x="2912" y="582"/>
                </a:lnTo>
                <a:lnTo>
                  <a:pt x="2925" y="557"/>
                </a:lnTo>
                <a:lnTo>
                  <a:pt x="2936" y="541"/>
                </a:lnTo>
                <a:lnTo>
                  <a:pt x="2949" y="516"/>
                </a:lnTo>
                <a:lnTo>
                  <a:pt x="2961" y="500"/>
                </a:lnTo>
                <a:lnTo>
                  <a:pt x="2973" y="483"/>
                </a:lnTo>
                <a:lnTo>
                  <a:pt x="2985" y="467"/>
                </a:lnTo>
                <a:lnTo>
                  <a:pt x="2998" y="451"/>
                </a:lnTo>
                <a:lnTo>
                  <a:pt x="3009" y="434"/>
                </a:lnTo>
                <a:lnTo>
                  <a:pt x="3022" y="418"/>
                </a:lnTo>
                <a:lnTo>
                  <a:pt x="3034" y="410"/>
                </a:lnTo>
                <a:lnTo>
                  <a:pt x="3046" y="393"/>
                </a:lnTo>
                <a:lnTo>
                  <a:pt x="3064" y="369"/>
                </a:lnTo>
                <a:lnTo>
                  <a:pt x="3076" y="352"/>
                </a:lnTo>
                <a:lnTo>
                  <a:pt x="3088" y="344"/>
                </a:lnTo>
                <a:lnTo>
                  <a:pt x="3101" y="328"/>
                </a:lnTo>
                <a:lnTo>
                  <a:pt x="3113" y="311"/>
                </a:lnTo>
                <a:lnTo>
                  <a:pt x="3125" y="295"/>
                </a:lnTo>
                <a:lnTo>
                  <a:pt x="3137" y="287"/>
                </a:lnTo>
              </a:path>
            </a:pathLst>
          </a:custGeom>
          <a:noFill/>
          <a:ln w="25400" cap="rnd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1334" name="Line 6">
            <a:extLst>
              <a:ext uri="{FF2B5EF4-FFF2-40B4-BE49-F238E27FC236}">
                <a16:creationId xmlns:a16="http://schemas.microsoft.com/office/drawing/2014/main" id="{7AC2861F-83C8-9422-6D96-64690DC625CC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4300" y="6323013"/>
            <a:ext cx="863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36" name="Rectangle 8">
            <a:extLst>
              <a:ext uri="{FF2B5EF4-FFF2-40B4-BE49-F238E27FC236}">
                <a16:creationId xmlns:a16="http://schemas.microsoft.com/office/drawing/2014/main" id="{CA303B32-52BA-E6E4-BC9E-41E70D8B5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775" y="4479925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r" defTabSz="762000" eaLnBrk="0" hangingPunct="0">
              <a:defRPr/>
            </a:pPr>
            <a:r>
              <a:rPr lang="it-IT" sz="1600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20</a:t>
            </a:r>
          </a:p>
        </p:txBody>
      </p:sp>
      <p:sp>
        <p:nvSpPr>
          <p:cNvPr id="611337" name="Rectangle 9">
            <a:extLst>
              <a:ext uri="{FF2B5EF4-FFF2-40B4-BE49-F238E27FC236}">
                <a16:creationId xmlns:a16="http://schemas.microsoft.com/office/drawing/2014/main" id="{E3CFDC23-6DF9-C87E-81EE-C3554DF90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775" y="2395538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r" defTabSz="762000" eaLnBrk="0" hangingPunct="0">
              <a:defRPr/>
            </a:pPr>
            <a:r>
              <a:rPr lang="it-IT" sz="1600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20</a:t>
            </a:r>
          </a:p>
        </p:txBody>
      </p:sp>
      <p:sp>
        <p:nvSpPr>
          <p:cNvPr id="611338" name="Rectangle 10">
            <a:extLst>
              <a:ext uri="{FF2B5EF4-FFF2-40B4-BE49-F238E27FC236}">
                <a16:creationId xmlns:a16="http://schemas.microsoft.com/office/drawing/2014/main" id="{2B80FCBA-D670-C50E-9224-AACAE63AC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396875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r" defTabSz="762000" eaLnBrk="0" hangingPunct="0">
              <a:defRPr/>
            </a:pPr>
            <a:r>
              <a:rPr lang="it-IT" sz="1600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</a:t>
            </a:r>
          </a:p>
        </p:txBody>
      </p:sp>
      <p:sp>
        <p:nvSpPr>
          <p:cNvPr id="611339" name="Line 11">
            <a:extLst>
              <a:ext uri="{FF2B5EF4-FFF2-40B4-BE49-F238E27FC236}">
                <a16:creationId xmlns:a16="http://schemas.microsoft.com/office/drawing/2014/main" id="{8EA0D22A-7909-1422-70F1-3646CA0D01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51263" y="2498725"/>
            <a:ext cx="0" cy="1665288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it-IT" sz="2400">
              <a:solidFill>
                <a:srgbClr val="00009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40" name="Line 12">
            <a:extLst>
              <a:ext uri="{FF2B5EF4-FFF2-40B4-BE49-F238E27FC236}">
                <a16:creationId xmlns:a16="http://schemas.microsoft.com/office/drawing/2014/main" id="{CA8EE21E-92A5-ECFB-EF56-3FBDF0905E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56025" y="457200"/>
            <a:ext cx="0" cy="1652588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it-IT" sz="2400">
              <a:solidFill>
                <a:srgbClr val="00009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41" name="Line 13">
            <a:extLst>
              <a:ext uri="{FF2B5EF4-FFF2-40B4-BE49-F238E27FC236}">
                <a16:creationId xmlns:a16="http://schemas.microsoft.com/office/drawing/2014/main" id="{73A9CD1A-1EE0-F508-B313-305D7BECB2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1" y="2133600"/>
            <a:ext cx="119063" cy="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it-IT" sz="2400">
              <a:solidFill>
                <a:srgbClr val="00009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42" name="Line 14">
            <a:extLst>
              <a:ext uri="{FF2B5EF4-FFF2-40B4-BE49-F238E27FC236}">
                <a16:creationId xmlns:a16="http://schemas.microsoft.com/office/drawing/2014/main" id="{AF3735B2-0551-4A8B-F1B3-327EBE4D69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4125" y="4554539"/>
            <a:ext cx="0" cy="1665287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it-IT" sz="2400">
              <a:solidFill>
                <a:srgbClr val="00009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43" name="Rectangle 15">
            <a:extLst>
              <a:ext uri="{FF2B5EF4-FFF2-40B4-BE49-F238E27FC236}">
                <a16:creationId xmlns:a16="http://schemas.microsoft.com/office/drawing/2014/main" id="{60E8BBFC-50A1-867E-AD10-C3CEB32A8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1179513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r" defTabSz="762000" eaLnBrk="0" hangingPunct="0">
              <a:defRPr/>
            </a:pPr>
            <a:r>
              <a:rPr lang="it-IT" sz="1600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611344" name="Rectangle 16">
            <a:extLst>
              <a:ext uri="{FF2B5EF4-FFF2-40B4-BE49-F238E27FC236}">
                <a16:creationId xmlns:a16="http://schemas.microsoft.com/office/drawing/2014/main" id="{09CC7135-3CE4-BA89-A56A-44FE2C38C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3" y="1924050"/>
            <a:ext cx="354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r" defTabSz="762000" eaLnBrk="0" hangingPunct="0">
              <a:defRPr/>
            </a:pPr>
            <a:r>
              <a:rPr lang="it-IT" sz="1600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-1</a:t>
            </a:r>
          </a:p>
        </p:txBody>
      </p:sp>
      <p:sp>
        <p:nvSpPr>
          <p:cNvPr id="611345" name="Rectangle 17">
            <a:extLst>
              <a:ext uri="{FF2B5EF4-FFF2-40B4-BE49-F238E27FC236}">
                <a16:creationId xmlns:a16="http://schemas.microsoft.com/office/drawing/2014/main" id="{1356319D-C2C0-6043-F473-CDA48ECE8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639" y="2951163"/>
            <a:ext cx="1277937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it-IT" sz="2000" b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Paw</a:t>
            </a:r>
            <a:br>
              <a:rPr lang="it-IT" sz="2000" b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</a:br>
            <a:r>
              <a:rPr lang="it-IT" sz="2000" b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(cm H</a:t>
            </a:r>
            <a:r>
              <a:rPr lang="it-IT" sz="2000" b="1" baseline="-2500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it-IT" sz="2000" b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O)</a:t>
            </a:r>
          </a:p>
        </p:txBody>
      </p:sp>
      <p:sp>
        <p:nvSpPr>
          <p:cNvPr id="611346" name="Rectangle 18">
            <a:extLst>
              <a:ext uri="{FF2B5EF4-FFF2-40B4-BE49-F238E27FC236}">
                <a16:creationId xmlns:a16="http://schemas.microsoft.com/office/drawing/2014/main" id="{99C9F6CD-6986-2BDE-C900-24779641E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951" y="906463"/>
            <a:ext cx="849313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it-IT" sz="2000" b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Flow</a:t>
            </a:r>
            <a:br>
              <a:rPr lang="it-IT" sz="2000" b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</a:br>
            <a:r>
              <a:rPr lang="it-IT" sz="2000" b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(L/s)</a:t>
            </a:r>
          </a:p>
        </p:txBody>
      </p:sp>
      <p:sp>
        <p:nvSpPr>
          <p:cNvPr id="611347" name="Rectangle 19">
            <a:extLst>
              <a:ext uri="{FF2B5EF4-FFF2-40B4-BE49-F238E27FC236}">
                <a16:creationId xmlns:a16="http://schemas.microsoft.com/office/drawing/2014/main" id="{C123F421-CD6D-6612-3BC6-458C8F219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226" y="5010150"/>
            <a:ext cx="1274763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it-IT" sz="2000" b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Pdi</a:t>
            </a:r>
            <a:br>
              <a:rPr lang="it-IT" sz="2000" b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</a:br>
            <a:r>
              <a:rPr lang="it-IT" sz="2000" b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(cm H</a:t>
            </a:r>
            <a:r>
              <a:rPr lang="it-IT" sz="2000" b="1" baseline="-2500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it-IT" sz="2000" b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O)</a:t>
            </a:r>
          </a:p>
        </p:txBody>
      </p:sp>
      <p:sp>
        <p:nvSpPr>
          <p:cNvPr id="611348" name="Rectangle 20">
            <a:extLst>
              <a:ext uri="{FF2B5EF4-FFF2-40B4-BE49-F238E27FC236}">
                <a16:creationId xmlns:a16="http://schemas.microsoft.com/office/drawing/2014/main" id="{D9A4CEF4-A0A9-9382-AD44-D5A7BF918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59832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r" defTabSz="762000" eaLnBrk="0" hangingPunct="0">
              <a:defRPr/>
            </a:pPr>
            <a:r>
              <a:rPr lang="it-IT" sz="1600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611349" name="Rectangle 21">
            <a:extLst>
              <a:ext uri="{FF2B5EF4-FFF2-40B4-BE49-F238E27FC236}">
                <a16:creationId xmlns:a16="http://schemas.microsoft.com/office/drawing/2014/main" id="{5507D387-54DF-2F76-FF6D-AC558137C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3941763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r" defTabSz="762000" eaLnBrk="0" hangingPunct="0">
              <a:defRPr/>
            </a:pPr>
            <a:r>
              <a:rPr lang="it-IT" sz="1600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611350" name="Line 22">
            <a:extLst>
              <a:ext uri="{FF2B5EF4-FFF2-40B4-BE49-F238E27FC236}">
                <a16:creationId xmlns:a16="http://schemas.microsoft.com/office/drawing/2014/main" id="{232C7C2A-A44F-EB05-113A-8D6E23D0E0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1" y="457200"/>
            <a:ext cx="119063" cy="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it-IT" sz="2400">
              <a:solidFill>
                <a:srgbClr val="00009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51" name="Line 23">
            <a:extLst>
              <a:ext uri="{FF2B5EF4-FFF2-40B4-BE49-F238E27FC236}">
                <a16:creationId xmlns:a16="http://schemas.microsoft.com/office/drawing/2014/main" id="{AB8C8FBF-7E88-5C19-5D59-4AFE4E3388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1" y="2514600"/>
            <a:ext cx="119063" cy="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it-IT" sz="2400">
              <a:solidFill>
                <a:srgbClr val="00009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52" name="Line 24">
            <a:extLst>
              <a:ext uri="{FF2B5EF4-FFF2-40B4-BE49-F238E27FC236}">
                <a16:creationId xmlns:a16="http://schemas.microsoft.com/office/drawing/2014/main" id="{5F23EA90-8CC1-632D-5549-63790C8330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1" y="4191000"/>
            <a:ext cx="119063" cy="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it-IT" sz="2400">
              <a:solidFill>
                <a:srgbClr val="00009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53" name="Line 25">
            <a:extLst>
              <a:ext uri="{FF2B5EF4-FFF2-40B4-BE49-F238E27FC236}">
                <a16:creationId xmlns:a16="http://schemas.microsoft.com/office/drawing/2014/main" id="{28912745-EEF9-EF54-BEB8-870242BA2E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1" y="4572000"/>
            <a:ext cx="119063" cy="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it-IT" sz="2400">
              <a:solidFill>
                <a:srgbClr val="00009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54" name="Line 26">
            <a:extLst>
              <a:ext uri="{FF2B5EF4-FFF2-40B4-BE49-F238E27FC236}">
                <a16:creationId xmlns:a16="http://schemas.microsoft.com/office/drawing/2014/main" id="{0A55515D-D73D-8993-3DE5-AA81BAD0B8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1" y="6210300"/>
            <a:ext cx="119063" cy="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it-IT" sz="2400">
              <a:solidFill>
                <a:srgbClr val="00009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55" name="Line 27">
            <a:extLst>
              <a:ext uri="{FF2B5EF4-FFF2-40B4-BE49-F238E27FC236}">
                <a16:creationId xmlns:a16="http://schemas.microsoft.com/office/drawing/2014/main" id="{941BA93A-4E2B-1E01-5D4B-175145FD0E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304800"/>
            <a:ext cx="0" cy="6172200"/>
          </a:xfrm>
          <a:prstGeom prst="line">
            <a:avLst/>
          </a:prstGeom>
          <a:noFill/>
          <a:ln w="38100" cmpd="sng">
            <a:solidFill>
              <a:srgbClr val="09E4F5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56" name="Line 28">
            <a:extLst>
              <a:ext uri="{FF2B5EF4-FFF2-40B4-BE49-F238E27FC236}">
                <a16:creationId xmlns:a16="http://schemas.microsoft.com/office/drawing/2014/main" id="{6CCABBC4-E7B4-7E64-C8D6-8F9C6EE208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0100" y="304800"/>
            <a:ext cx="0" cy="6172200"/>
          </a:xfrm>
          <a:prstGeom prst="line">
            <a:avLst/>
          </a:prstGeom>
          <a:noFill/>
          <a:ln w="38100" cmpd="sng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58" name="Line 30">
            <a:extLst>
              <a:ext uri="{FF2B5EF4-FFF2-40B4-BE49-F238E27FC236}">
                <a16:creationId xmlns:a16="http://schemas.microsoft.com/office/drawing/2014/main" id="{68D4241C-FCE5-4502-5A61-F4DC0ADD11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9638" y="6359526"/>
            <a:ext cx="277812" cy="200025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61" name="Rectangle 33">
            <a:extLst>
              <a:ext uri="{FF2B5EF4-FFF2-40B4-BE49-F238E27FC236}">
                <a16:creationId xmlns:a16="http://schemas.microsoft.com/office/drawing/2014/main" id="{F0508AB8-DFFD-5B61-EFE8-3096D47EE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9326" y="6535738"/>
            <a:ext cx="679674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en-US" sz="1400" b="1" dirty="0">
                <a:solidFill>
                  <a:srgbClr val="000099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0.09 s</a:t>
            </a:r>
          </a:p>
        </p:txBody>
      </p:sp>
      <p:sp>
        <p:nvSpPr>
          <p:cNvPr id="611362" name="Line 34">
            <a:extLst>
              <a:ext uri="{FF2B5EF4-FFF2-40B4-BE49-F238E27FC236}">
                <a16:creationId xmlns:a16="http://schemas.microsoft.com/office/drawing/2014/main" id="{EEE2D8F3-2D3A-90EA-DD01-59F1D4D47A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30738" y="6278563"/>
            <a:ext cx="184150" cy="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63" name="Line 35">
            <a:extLst>
              <a:ext uri="{FF2B5EF4-FFF2-40B4-BE49-F238E27FC236}">
                <a16:creationId xmlns:a16="http://schemas.microsoft.com/office/drawing/2014/main" id="{F56300CA-5F9A-099F-D3B7-09079D6C87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0100" y="6248400"/>
            <a:ext cx="0" cy="84138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1364" name="Line 36">
            <a:extLst>
              <a:ext uri="{FF2B5EF4-FFF2-40B4-BE49-F238E27FC236}">
                <a16:creationId xmlns:a16="http://schemas.microsoft.com/office/drawing/2014/main" id="{9D661F40-BDD6-E4E0-2A93-D7EACDFF5F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9650" y="6248400"/>
            <a:ext cx="0" cy="84138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Line 27">
            <a:extLst>
              <a:ext uri="{FF2B5EF4-FFF2-40B4-BE49-F238E27FC236}">
                <a16:creationId xmlns:a16="http://schemas.microsoft.com/office/drawing/2014/main" id="{2D6900C2-1A9D-4D31-BB11-3E4E7465E02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5800" y="304800"/>
            <a:ext cx="0" cy="6172200"/>
          </a:xfrm>
          <a:prstGeom prst="lin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noFill/>
              </a14:hiddenFill>
            </a:ext>
            <a:ext uri="{AF507438-7753-43e0-B8FC-AC1667EBCBE1}">
              <a14:hiddenEffects xmlns="" xmlns:a16="http://schemas.microsoft.com/office/drawing/2014/main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it-IT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73139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F2895-F0D6-931C-0BDC-C572E1E05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>
            <a:extLst>
              <a:ext uri="{FF2B5EF4-FFF2-40B4-BE49-F238E27FC236}">
                <a16:creationId xmlns:a16="http://schemas.microsoft.com/office/drawing/2014/main" id="{32422E0C-4021-4763-B809-F4BC145957F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09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pic>
        <p:nvPicPr>
          <p:cNvPr id="628739" name="Picture 3">
            <a:extLst>
              <a:ext uri="{FF2B5EF4-FFF2-40B4-BE49-F238E27FC236}">
                <a16:creationId xmlns:a16="http://schemas.microsoft.com/office/drawing/2014/main" id="{8BAC480F-55F5-57A5-B6AA-B4B70A80A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26"/>
          <a:stretch/>
        </p:blipFill>
        <p:spPr bwMode="auto">
          <a:xfrm>
            <a:off x="2057400" y="1066801"/>
            <a:ext cx="8153400" cy="353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28740" name="AutoShape 4">
            <a:extLst>
              <a:ext uri="{FF2B5EF4-FFF2-40B4-BE49-F238E27FC236}">
                <a16:creationId xmlns:a16="http://schemas.microsoft.com/office/drawing/2014/main" id="{9558980D-7287-71C7-AE7E-F52FD1FD26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04800"/>
            <a:ext cx="2133600" cy="914400"/>
          </a:xfrm>
          <a:prstGeom prst="roundRect">
            <a:avLst>
              <a:gd name="adj" fmla="val 50000"/>
            </a:avLst>
          </a:prstGeom>
          <a:noFill/>
          <a:ln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2B2B81">
                        <a:gamma/>
                        <a:shade val="46275"/>
                        <a:invGamma/>
                      </a:srgbClr>
                    </a:gs>
                    <a:gs pos="50000">
                      <a:srgbClr val="2B2B81"/>
                    </a:gs>
                    <a:gs pos="100000">
                      <a:srgbClr val="2B2B81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z="3600" b="1"/>
              <a:t>PSV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BB5B59D-B92E-A836-128C-8B4F0E929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2"/>
            <a:ext cx="8153400" cy="543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31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 descr="Calderini E ICM 99 25 662-7 t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4191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Text Box 3"/>
          <p:cNvSpPr txBox="1">
            <a:spLocks noChangeArrowheads="1"/>
          </p:cNvSpPr>
          <p:nvPr/>
        </p:nvSpPr>
        <p:spPr bwMode="auto">
          <a:xfrm>
            <a:off x="7175501" y="6184266"/>
            <a:ext cx="29749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sz="1200" dirty="0">
                <a:solidFill>
                  <a:schemeClr val="bg1"/>
                </a:solidFill>
                <a:latin typeface="Arial" charset="0"/>
              </a:rPr>
              <a:t>Calderini E Int Care </a:t>
            </a:r>
            <a:r>
              <a:rPr lang="it-IT" sz="1200" dirty="0" err="1">
                <a:solidFill>
                  <a:schemeClr val="bg1"/>
                </a:solidFill>
                <a:latin typeface="Arial" charset="0"/>
              </a:rPr>
              <a:t>Med</a:t>
            </a:r>
            <a:r>
              <a:rPr lang="it-IT" sz="1200" dirty="0">
                <a:solidFill>
                  <a:schemeClr val="bg1"/>
                </a:solidFill>
                <a:latin typeface="Arial" charset="0"/>
              </a:rPr>
              <a:t> 1999;25:662-7</a:t>
            </a:r>
          </a:p>
        </p:txBody>
      </p:sp>
      <p:pic>
        <p:nvPicPr>
          <p:cNvPr id="155651" name="Picture 4" descr="Calderini E ICM 99 25 662-7 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6"/>
          <a:stretch>
            <a:fillRect/>
          </a:stretch>
        </p:blipFill>
        <p:spPr bwMode="auto">
          <a:xfrm>
            <a:off x="2438400" y="1858964"/>
            <a:ext cx="708660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57BE266A-C8C7-8C41-A26F-927DBAFD5486}"/>
              </a:ext>
            </a:extLst>
          </p:cNvPr>
          <p:cNvGrpSpPr/>
          <p:nvPr/>
        </p:nvGrpSpPr>
        <p:grpSpPr>
          <a:xfrm>
            <a:off x="6261557" y="217623"/>
            <a:ext cx="3888918" cy="1719465"/>
            <a:chOff x="4737557" y="217622"/>
            <a:chExt cx="3888918" cy="1719465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2E57662B-97B0-AF45-9F46-3E91A273551B}"/>
                </a:ext>
              </a:extLst>
            </p:cNvPr>
            <p:cNvSpPr/>
            <p:nvPr/>
          </p:nvSpPr>
          <p:spPr>
            <a:xfrm>
              <a:off x="4737557" y="490537"/>
              <a:ext cx="2191009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Hang</a:t>
              </a:r>
              <a:r>
                <a:rPr lang="it-IT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 Up</a:t>
              </a:r>
            </a:p>
          </p:txBody>
        </p:sp>
        <p:pic>
          <p:nvPicPr>
            <p:cNvPr id="7170" name="Picture 2" descr="L&amp;#39;impiccato - Home | Facebook">
              <a:extLst>
                <a:ext uri="{FF2B5EF4-FFF2-40B4-BE49-F238E27FC236}">
                  <a16:creationId xmlns:a16="http://schemas.microsoft.com/office/drawing/2014/main" id="{3624067E-5081-1940-A873-1D96C79925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324" y="217622"/>
              <a:ext cx="1456151" cy="1456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83109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4FEB94-507A-443D-A6E2-F9C5E3E3C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Delayed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cycling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AC6279-8EE0-412C-A567-63D8E1A4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984" y="2125267"/>
            <a:ext cx="4207367" cy="336470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Ventilator inspiratory time exceeds the patients neural inspiratory time, an asynchrony known as late, prolonged or delayed cycling occurs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frequent causes are an inappropriate timing in cycling setting and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airleaks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Chronic obstructive pulmonary disease (COPD) and asthma are risk factors for delayed cycling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B3B31C6-56F8-4610-9BB8-68917E4E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10" t="26609" r="50000" b="21676"/>
          <a:stretch/>
        </p:blipFill>
        <p:spPr>
          <a:xfrm>
            <a:off x="1872535" y="2125267"/>
            <a:ext cx="3399218" cy="33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40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D01E6F8-716A-D54A-A057-637866CCC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253" y="1578281"/>
            <a:ext cx="8895494" cy="343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66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6CEB9-7544-1CB2-04F4-5A50F8697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9F3538-CB1D-A148-EB6D-B4F2D96EE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Premature cycling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E5C85F-88E3-1575-2D23-E054FB22B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888" y="1825625"/>
            <a:ext cx="5493912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neural time is greater than the ventilator’s inspiratory time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more frequent in patients with low compliance or in case of inspiratory time set too short 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D9601AD-B62E-DAD2-0AF2-37AECA5437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21" t="26609" r="42747" b="25622"/>
          <a:stretch/>
        </p:blipFill>
        <p:spPr>
          <a:xfrm>
            <a:off x="1313646" y="1825625"/>
            <a:ext cx="3644720" cy="40728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F084328-70C2-5D4B-C135-57D3569FA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646" y="5898524"/>
            <a:ext cx="3645724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12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EC7EE26-6D0D-FE9F-8763-CC3D292493EB}"/>
              </a:ext>
            </a:extLst>
          </p:cNvPr>
          <p:cNvSpPr txBox="1">
            <a:spLocks noChangeArrowheads="1"/>
          </p:cNvSpPr>
          <p:nvPr/>
        </p:nvSpPr>
        <p:spPr>
          <a:xfrm>
            <a:off x="305547" y="164704"/>
            <a:ext cx="6553200" cy="685800"/>
          </a:xfrm>
          <a:prstGeom prst="rect">
            <a:avLst/>
          </a:prstGeom>
          <a:noFill/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dirty="0">
                <a:solidFill>
                  <a:srgbClr val="800000"/>
                </a:solidFill>
              </a:rPr>
              <a:t>Cosa ci racconta</a:t>
            </a:r>
          </a:p>
          <a:p>
            <a:pPr>
              <a:defRPr/>
            </a:pPr>
            <a:r>
              <a:rPr lang="it-IT" dirty="0">
                <a:solidFill>
                  <a:srgbClr val="800000"/>
                </a:solidFill>
              </a:rPr>
              <a:t>il PROFILO VENTILATORIO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E6DEAB4-C7A3-DE34-704D-8A7813BA9F4D}"/>
              </a:ext>
            </a:extLst>
          </p:cNvPr>
          <p:cNvSpPr txBox="1">
            <a:spLocks noChangeArrowheads="1"/>
          </p:cNvSpPr>
          <p:nvPr/>
        </p:nvSpPr>
        <p:spPr>
          <a:xfrm>
            <a:off x="2084294" y="723900"/>
            <a:ext cx="7772400" cy="541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73050" indent="-273050" algn="ctr">
              <a:spcBef>
                <a:spcPts val="0"/>
              </a:spcBef>
              <a:buClr>
                <a:srgbClr val="A7EA52"/>
              </a:buClr>
              <a:buFont typeface="Arial" panose="020B0604020202020204" pitchFamily="34" charset="0"/>
              <a:buNone/>
            </a:pPr>
            <a:r>
              <a:rPr lang="it-IT" altLang="x-none" dirty="0">
                <a:solidFill>
                  <a:srgbClr val="000000"/>
                </a:solidFill>
                <a:latin typeface="Trebuchet MS" charset="0"/>
                <a:ea typeface="MS PGothic" charset="-128"/>
              </a:rPr>
              <a:t>Centri respiratori</a:t>
            </a:r>
          </a:p>
          <a:p>
            <a:pPr marL="273050" indent="-273050" algn="ctr">
              <a:spcBef>
                <a:spcPts val="0"/>
              </a:spcBef>
              <a:buClr>
                <a:srgbClr val="A7EA52"/>
              </a:buClr>
              <a:buFont typeface="Arial" panose="020B0604020202020204" pitchFamily="34" charset="0"/>
              <a:buNone/>
            </a:pPr>
            <a:r>
              <a:rPr lang="it-IT" altLang="x-none" dirty="0">
                <a:solidFill>
                  <a:srgbClr val="000000"/>
                </a:solidFill>
                <a:latin typeface="Trebuchet MS" charset="0"/>
                <a:ea typeface="MS PGothic" charset="-128"/>
                <a:sym typeface="Symbol" charset="2"/>
              </a:rPr>
              <a:t></a:t>
            </a:r>
            <a:endParaRPr lang="it-IT" altLang="x-none" dirty="0">
              <a:solidFill>
                <a:srgbClr val="000000"/>
              </a:solidFill>
              <a:latin typeface="Trebuchet MS" charset="0"/>
              <a:ea typeface="MS PGothic" charset="-128"/>
            </a:endParaRPr>
          </a:p>
          <a:p>
            <a:pPr marL="273050" indent="-273050" algn="ctr">
              <a:spcBef>
                <a:spcPts val="0"/>
              </a:spcBef>
              <a:buClr>
                <a:srgbClr val="A7EA52"/>
              </a:buClr>
              <a:buFont typeface="Arial" panose="020B0604020202020204" pitchFamily="34" charset="0"/>
              <a:buNone/>
            </a:pPr>
            <a:r>
              <a:rPr lang="it-IT" altLang="x-none" dirty="0">
                <a:solidFill>
                  <a:srgbClr val="000000"/>
                </a:solidFill>
                <a:latin typeface="Trebuchet MS" charset="0"/>
                <a:ea typeface="MS PGothic" charset="-128"/>
              </a:rPr>
              <a:t>Muscoli respiratori</a:t>
            </a:r>
          </a:p>
          <a:p>
            <a:pPr marL="273050" indent="-273050" algn="ctr">
              <a:spcBef>
                <a:spcPts val="0"/>
              </a:spcBef>
              <a:buClr>
                <a:srgbClr val="A7EA52"/>
              </a:buClr>
              <a:buFont typeface="Arial" panose="020B0604020202020204" pitchFamily="34" charset="0"/>
              <a:buNone/>
            </a:pPr>
            <a:r>
              <a:rPr lang="it-IT" altLang="x-none" dirty="0">
                <a:solidFill>
                  <a:srgbClr val="000000"/>
                </a:solidFill>
                <a:latin typeface="Trebuchet MS" charset="0"/>
                <a:ea typeface="MS PGothic" charset="-128"/>
                <a:sym typeface="Symbol" charset="2"/>
              </a:rPr>
              <a:t></a:t>
            </a:r>
            <a:endParaRPr lang="it-IT" altLang="x-none" dirty="0">
              <a:solidFill>
                <a:srgbClr val="000000"/>
              </a:solidFill>
              <a:latin typeface="Trebuchet MS" charset="0"/>
              <a:ea typeface="MS PGothic" charset="-128"/>
            </a:endParaRPr>
          </a:p>
          <a:p>
            <a:pPr marL="273050" indent="-273050" algn="ctr">
              <a:spcBef>
                <a:spcPts val="0"/>
              </a:spcBef>
              <a:buClr>
                <a:srgbClr val="A7EA52"/>
              </a:buClr>
              <a:buFont typeface="Arial" panose="020B0604020202020204" pitchFamily="34" charset="0"/>
              <a:buNone/>
            </a:pPr>
            <a:r>
              <a:rPr lang="it-IT" altLang="x-none" dirty="0">
                <a:solidFill>
                  <a:srgbClr val="000000"/>
                </a:solidFill>
                <a:latin typeface="Trebuchet MS" charset="0"/>
                <a:ea typeface="MS PGothic" charset="-128"/>
              </a:rPr>
              <a:t>Movimento gabbia toracica</a:t>
            </a:r>
          </a:p>
          <a:p>
            <a:pPr marL="273050" indent="-273050" algn="ctr">
              <a:spcBef>
                <a:spcPts val="0"/>
              </a:spcBef>
              <a:buClr>
                <a:srgbClr val="A7EA52"/>
              </a:buClr>
              <a:buFont typeface="Arial" panose="020B0604020202020204" pitchFamily="34" charset="0"/>
              <a:buNone/>
            </a:pPr>
            <a:r>
              <a:rPr lang="it-IT" altLang="x-none" dirty="0">
                <a:solidFill>
                  <a:srgbClr val="000000"/>
                </a:solidFill>
                <a:latin typeface="Trebuchet MS" charset="0"/>
                <a:ea typeface="MS PGothic" charset="-128"/>
              </a:rPr>
              <a:t>(carico meccanico)</a:t>
            </a:r>
          </a:p>
          <a:p>
            <a:pPr marL="273050" indent="-273050" algn="ctr">
              <a:spcBef>
                <a:spcPts val="0"/>
              </a:spcBef>
              <a:buClr>
                <a:srgbClr val="A7EA52"/>
              </a:buClr>
              <a:buFont typeface="Arial" panose="020B0604020202020204" pitchFamily="34" charset="0"/>
              <a:buNone/>
            </a:pPr>
            <a:r>
              <a:rPr lang="it-IT" altLang="x-none" dirty="0">
                <a:solidFill>
                  <a:srgbClr val="000000"/>
                </a:solidFill>
                <a:latin typeface="Trebuchet MS" charset="0"/>
                <a:ea typeface="MS PGothic" charset="-128"/>
                <a:sym typeface="Symbol" charset="2"/>
              </a:rPr>
              <a:t></a:t>
            </a:r>
          </a:p>
          <a:p>
            <a:pPr marL="273050" indent="-273050" algn="ctr">
              <a:spcBef>
                <a:spcPts val="0"/>
              </a:spcBef>
              <a:buClr>
                <a:srgbClr val="A7EA52"/>
              </a:buClr>
              <a:buFont typeface="Arial" panose="020B0604020202020204" pitchFamily="34" charset="0"/>
              <a:buNone/>
            </a:pPr>
            <a:endParaRPr lang="it-IT" altLang="x-none" dirty="0">
              <a:solidFill>
                <a:srgbClr val="000000"/>
              </a:solidFill>
              <a:latin typeface="Trebuchet MS" charset="0"/>
              <a:ea typeface="MS PGothic" charset="-128"/>
            </a:endParaRPr>
          </a:p>
          <a:p>
            <a:pPr marL="273050" indent="-273050" algn="ctr">
              <a:spcBef>
                <a:spcPts val="0"/>
              </a:spcBef>
              <a:buClr>
                <a:srgbClr val="A7EA52"/>
              </a:buClr>
              <a:buFont typeface="Arial" panose="020B0604020202020204" pitchFamily="34" charset="0"/>
              <a:buNone/>
            </a:pPr>
            <a:r>
              <a:rPr lang="it-IT" altLang="x-none" dirty="0">
                <a:solidFill>
                  <a:srgbClr val="000000"/>
                </a:solidFill>
                <a:latin typeface="Trebuchet MS" charset="0"/>
                <a:ea typeface="MS PGothic" charset="-128"/>
              </a:rPr>
              <a:t>Ventilazione polmonare   </a:t>
            </a:r>
            <a:r>
              <a:rPr lang="it-IT" altLang="x-none" dirty="0">
                <a:solidFill>
                  <a:srgbClr val="000000"/>
                </a:solidFill>
                <a:latin typeface="Trebuchet MS" charset="0"/>
                <a:ea typeface="MS PGothic" charset="-128"/>
                <a:sym typeface="Symbol" charset="2"/>
              </a:rPr>
              <a:t>  Ventilazione alveolare</a:t>
            </a:r>
          </a:p>
          <a:p>
            <a:pPr marL="273050" indent="-273050" algn="ctr">
              <a:spcBef>
                <a:spcPts val="0"/>
              </a:spcBef>
              <a:buClr>
                <a:srgbClr val="A7EA52"/>
              </a:buClr>
              <a:buFont typeface="Arial" panose="020B0604020202020204" pitchFamily="34" charset="0"/>
              <a:buNone/>
            </a:pPr>
            <a:r>
              <a:rPr lang="it-IT" altLang="x-none" dirty="0">
                <a:solidFill>
                  <a:srgbClr val="000000"/>
                </a:solidFill>
                <a:latin typeface="Trebuchet MS" charset="0"/>
                <a:ea typeface="MS PGothic" charset="-128"/>
                <a:sym typeface="Symbol" charset="2"/>
              </a:rPr>
              <a:t></a:t>
            </a:r>
          </a:p>
          <a:p>
            <a:pPr marL="273050" indent="-273050" algn="ctr">
              <a:spcBef>
                <a:spcPts val="0"/>
              </a:spcBef>
              <a:buClr>
                <a:srgbClr val="A7EA52"/>
              </a:buClr>
              <a:buFont typeface="Arial" panose="020B0604020202020204" pitchFamily="34" charset="0"/>
              <a:buNone/>
            </a:pPr>
            <a:endParaRPr lang="it-IT" altLang="x-none" dirty="0">
              <a:solidFill>
                <a:srgbClr val="000000"/>
              </a:solidFill>
              <a:latin typeface="Trebuchet MS" charset="0"/>
              <a:ea typeface="MS PGothic" charset="-128"/>
              <a:sym typeface="Symbol" charset="2"/>
            </a:endParaRPr>
          </a:p>
          <a:p>
            <a:pPr marL="273050" indent="-273050" algn="ctr">
              <a:spcBef>
                <a:spcPts val="0"/>
              </a:spcBef>
              <a:buClr>
                <a:srgbClr val="A7EA52"/>
              </a:buClr>
              <a:buFont typeface="Arial" panose="020B0604020202020204" pitchFamily="34" charset="0"/>
              <a:buNone/>
            </a:pPr>
            <a:r>
              <a:rPr lang="it-IT" altLang="x-none" dirty="0">
                <a:solidFill>
                  <a:srgbClr val="000000"/>
                </a:solidFill>
                <a:latin typeface="Trebuchet MS" charset="0"/>
                <a:ea typeface="MS PGothic" charset="-128"/>
                <a:sym typeface="Symbol" charset="2"/>
              </a:rPr>
              <a:t>Esigenze metaboliche</a:t>
            </a:r>
          </a:p>
          <a:p>
            <a:pPr marL="639763" lvl="1" indent="-246063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altLang="x-none" sz="2000" strike="sngStrike" dirty="0">
                <a:solidFill>
                  <a:srgbClr val="000000"/>
                </a:solidFill>
                <a:latin typeface="Trebuchet MS" charset="0"/>
                <a:ea typeface="MS PGothic" charset="-128"/>
              </a:rPr>
              <a:t>VO</a:t>
            </a:r>
            <a:r>
              <a:rPr lang="it-IT" altLang="x-none" sz="2000" strike="sngStrike" baseline="-25000" dirty="0">
                <a:solidFill>
                  <a:srgbClr val="000000"/>
                </a:solidFill>
                <a:latin typeface="Trebuchet MS" charset="0"/>
                <a:ea typeface="MS PGothic" charset="-128"/>
              </a:rPr>
              <a:t>2</a:t>
            </a:r>
            <a:endParaRPr lang="it-IT" altLang="x-none" sz="2000" strike="sngStrike" dirty="0">
              <a:solidFill>
                <a:srgbClr val="000000"/>
              </a:solidFill>
              <a:latin typeface="Trebuchet MS" charset="0"/>
              <a:ea typeface="MS PGothic" charset="-128"/>
            </a:endParaRPr>
          </a:p>
          <a:p>
            <a:pPr marL="639763" lvl="1" indent="-246063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altLang="x-none" sz="2000" dirty="0">
                <a:solidFill>
                  <a:srgbClr val="000000"/>
                </a:solidFill>
                <a:latin typeface="Trebuchet MS" charset="0"/>
                <a:ea typeface="MS PGothic" charset="-128"/>
              </a:rPr>
              <a:t>VCO</a:t>
            </a:r>
            <a:r>
              <a:rPr lang="it-IT" altLang="x-none" sz="2000" baseline="-25000" dirty="0">
                <a:solidFill>
                  <a:srgbClr val="000000"/>
                </a:solidFill>
                <a:latin typeface="Trebuchet MS" charset="0"/>
                <a:ea typeface="MS PGothic" charset="-128"/>
              </a:rPr>
              <a:t>2</a:t>
            </a:r>
            <a:endParaRPr lang="it-IT" altLang="x-none" sz="2000" dirty="0">
              <a:solidFill>
                <a:srgbClr val="000000"/>
              </a:solidFill>
              <a:latin typeface="Trebuchet MS" charset="0"/>
              <a:ea typeface="MS PGothic" charset="-128"/>
            </a:endParaRPr>
          </a:p>
        </p:txBody>
      </p:sp>
      <p:sp>
        <p:nvSpPr>
          <p:cNvPr id="4" name="Oval 4">
            <a:extLst>
              <a:ext uri="{FF2B5EF4-FFF2-40B4-BE49-F238E27FC236}">
                <a16:creationId xmlns:a16="http://schemas.microsoft.com/office/drawing/2014/main" id="{804CC43C-CBCC-8D70-E491-251A0F6C0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1494" y="3151982"/>
            <a:ext cx="3429000" cy="1371600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>
              <a:defRPr sz="36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5AB3100-4D74-34B7-410E-F164FEDA8651}"/>
              </a:ext>
            </a:extLst>
          </p:cNvPr>
          <p:cNvGrpSpPr>
            <a:grpSpLocks/>
          </p:cNvGrpSpPr>
          <p:nvPr/>
        </p:nvGrpSpPr>
        <p:grpSpPr bwMode="auto">
          <a:xfrm>
            <a:off x="3186953" y="1617663"/>
            <a:ext cx="990600" cy="4203700"/>
            <a:chOff x="1701800" y="1828800"/>
            <a:chExt cx="990600" cy="4203700"/>
          </a:xfrm>
        </p:grpSpPr>
        <p:sp>
          <p:nvSpPr>
            <p:cNvPr id="6" name="Freccia curva 3">
              <a:extLst>
                <a:ext uri="{FF2B5EF4-FFF2-40B4-BE49-F238E27FC236}">
                  <a16:creationId xmlns:a16="http://schemas.microsoft.com/office/drawing/2014/main" id="{F9336AA5-8111-D947-A47D-D5AB25219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800" y="1828800"/>
              <a:ext cx="901700" cy="1612900"/>
            </a:xfrm>
            <a:custGeom>
              <a:avLst/>
              <a:gdLst>
                <a:gd name="T0" fmla="*/ 0 w 901700"/>
                <a:gd name="T1" fmla="*/ 1612900 h 1612900"/>
                <a:gd name="T2" fmla="*/ 0 w 901700"/>
                <a:gd name="T3" fmla="*/ 507206 h 1612900"/>
                <a:gd name="T4" fmla="*/ 394494 w 901700"/>
                <a:gd name="T5" fmla="*/ 112712 h 1612900"/>
                <a:gd name="T6" fmla="*/ 676275 w 901700"/>
                <a:gd name="T7" fmla="*/ 112713 h 1612900"/>
                <a:gd name="T8" fmla="*/ 676275 w 901700"/>
                <a:gd name="T9" fmla="*/ 0 h 1612900"/>
                <a:gd name="T10" fmla="*/ 901700 w 901700"/>
                <a:gd name="T11" fmla="*/ 225425 h 1612900"/>
                <a:gd name="T12" fmla="*/ 676275 w 901700"/>
                <a:gd name="T13" fmla="*/ 450850 h 1612900"/>
                <a:gd name="T14" fmla="*/ 676275 w 901700"/>
                <a:gd name="T15" fmla="*/ 338138 h 1612900"/>
                <a:gd name="T16" fmla="*/ 394494 w 901700"/>
                <a:gd name="T17" fmla="*/ 338138 h 1612900"/>
                <a:gd name="T18" fmla="*/ 225425 w 901700"/>
                <a:gd name="T19" fmla="*/ 507207 h 1612900"/>
                <a:gd name="T20" fmla="*/ 225425 w 901700"/>
                <a:gd name="T21" fmla="*/ 1612900 h 1612900"/>
                <a:gd name="T22" fmla="*/ 0 w 901700"/>
                <a:gd name="T23" fmla="*/ 1612900 h 16129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01700" h="1612900">
                  <a:moveTo>
                    <a:pt x="0" y="1612900"/>
                  </a:moveTo>
                  <a:lnTo>
                    <a:pt x="0" y="507206"/>
                  </a:lnTo>
                  <a:cubicBezTo>
                    <a:pt x="0" y="289333"/>
                    <a:pt x="176621" y="112712"/>
                    <a:pt x="394494" y="112712"/>
                  </a:cubicBezTo>
                  <a:lnTo>
                    <a:pt x="676275" y="112713"/>
                  </a:lnTo>
                  <a:lnTo>
                    <a:pt x="676275" y="0"/>
                  </a:lnTo>
                  <a:lnTo>
                    <a:pt x="901700" y="225425"/>
                  </a:lnTo>
                  <a:lnTo>
                    <a:pt x="676275" y="450850"/>
                  </a:lnTo>
                  <a:lnTo>
                    <a:pt x="676275" y="338138"/>
                  </a:lnTo>
                  <a:lnTo>
                    <a:pt x="394494" y="338138"/>
                  </a:lnTo>
                  <a:cubicBezTo>
                    <a:pt x="301120" y="338138"/>
                    <a:pt x="225425" y="413833"/>
                    <a:pt x="225425" y="507207"/>
                  </a:cubicBezTo>
                  <a:lnTo>
                    <a:pt x="225425" y="1612900"/>
                  </a:lnTo>
                  <a:lnTo>
                    <a:pt x="0" y="16129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7" name="Freccia curva 7">
              <a:extLst>
                <a:ext uri="{FF2B5EF4-FFF2-40B4-BE49-F238E27FC236}">
                  <a16:creationId xmlns:a16="http://schemas.microsoft.com/office/drawing/2014/main" id="{FFBF8A99-1730-D22D-50A5-B0428883B5A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701800" y="4914900"/>
              <a:ext cx="990600" cy="1117600"/>
            </a:xfrm>
            <a:custGeom>
              <a:avLst/>
              <a:gdLst>
                <a:gd name="T0" fmla="*/ 0 w 990600"/>
                <a:gd name="T1" fmla="*/ 1117600 h 1117600"/>
                <a:gd name="T2" fmla="*/ 0 w 990600"/>
                <a:gd name="T3" fmla="*/ 557213 h 1117600"/>
                <a:gd name="T4" fmla="*/ 433388 w 990600"/>
                <a:gd name="T5" fmla="*/ 123825 h 1117600"/>
                <a:gd name="T6" fmla="*/ 742950 w 990600"/>
                <a:gd name="T7" fmla="*/ 123825 h 1117600"/>
                <a:gd name="T8" fmla="*/ 742950 w 990600"/>
                <a:gd name="T9" fmla="*/ 0 h 1117600"/>
                <a:gd name="T10" fmla="*/ 990600 w 990600"/>
                <a:gd name="T11" fmla="*/ 247650 h 1117600"/>
                <a:gd name="T12" fmla="*/ 742950 w 990600"/>
                <a:gd name="T13" fmla="*/ 495300 h 1117600"/>
                <a:gd name="T14" fmla="*/ 742950 w 990600"/>
                <a:gd name="T15" fmla="*/ 371475 h 1117600"/>
                <a:gd name="T16" fmla="*/ 433388 w 990600"/>
                <a:gd name="T17" fmla="*/ 371475 h 1117600"/>
                <a:gd name="T18" fmla="*/ 247650 w 990600"/>
                <a:gd name="T19" fmla="*/ 557213 h 1117600"/>
                <a:gd name="T20" fmla="*/ 247650 w 990600"/>
                <a:gd name="T21" fmla="*/ 1117600 h 1117600"/>
                <a:gd name="T22" fmla="*/ 0 w 990600"/>
                <a:gd name="T23" fmla="*/ 1117600 h 1117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90600" h="1117600">
                  <a:moveTo>
                    <a:pt x="0" y="1117600"/>
                  </a:moveTo>
                  <a:lnTo>
                    <a:pt x="0" y="557213"/>
                  </a:lnTo>
                  <a:cubicBezTo>
                    <a:pt x="0" y="317859"/>
                    <a:pt x="194034" y="123825"/>
                    <a:pt x="433388" y="123825"/>
                  </a:cubicBezTo>
                  <a:lnTo>
                    <a:pt x="742950" y="123825"/>
                  </a:lnTo>
                  <a:lnTo>
                    <a:pt x="742950" y="0"/>
                  </a:lnTo>
                  <a:lnTo>
                    <a:pt x="990600" y="247650"/>
                  </a:lnTo>
                  <a:lnTo>
                    <a:pt x="742950" y="495300"/>
                  </a:lnTo>
                  <a:lnTo>
                    <a:pt x="742950" y="371475"/>
                  </a:lnTo>
                  <a:lnTo>
                    <a:pt x="433388" y="371475"/>
                  </a:lnTo>
                  <a:cubicBezTo>
                    <a:pt x="330808" y="371475"/>
                    <a:pt x="247650" y="454633"/>
                    <a:pt x="247650" y="557213"/>
                  </a:cubicBezTo>
                  <a:lnTo>
                    <a:pt x="247650" y="1117600"/>
                  </a:lnTo>
                  <a:lnTo>
                    <a:pt x="0" y="11176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it-IT"/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FF7E8B6B-6644-CE51-EBA5-9774B198D470}"/>
              </a:ext>
            </a:extLst>
          </p:cNvPr>
          <p:cNvGrpSpPr>
            <a:grpSpLocks/>
          </p:cNvGrpSpPr>
          <p:nvPr/>
        </p:nvGrpSpPr>
        <p:grpSpPr bwMode="auto">
          <a:xfrm>
            <a:off x="3760694" y="723393"/>
            <a:ext cx="4419600" cy="5818298"/>
            <a:chOff x="2236694" y="1294892"/>
            <a:chExt cx="4419600" cy="5818298"/>
          </a:xfrm>
        </p:grpSpPr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4BD944A8-5EFB-5B03-D789-B7BF54735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6694" y="1294892"/>
              <a:ext cx="4419600" cy="2565400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 sz="1600">
                <a:solidFill>
                  <a:srgbClr val="000000"/>
                </a:solidFill>
              </a:endParaRPr>
            </a:p>
          </p:txBody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C70787ED-A001-5CFC-C6D7-063BC319A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8417" y="4903390"/>
              <a:ext cx="3340100" cy="2209800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endParaRPr lang="x-none" altLang="x-none" sz="160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6361DEB8-EC4D-129F-2770-D81B44DD4A25}"/>
              </a:ext>
            </a:extLst>
          </p:cNvPr>
          <p:cNvGrpSpPr>
            <a:grpSpLocks/>
          </p:cNvGrpSpPr>
          <p:nvPr/>
        </p:nvGrpSpPr>
        <p:grpSpPr bwMode="auto">
          <a:xfrm>
            <a:off x="7721600" y="2319339"/>
            <a:ext cx="2692400" cy="3502025"/>
            <a:chOff x="6197601" y="2319923"/>
            <a:chExt cx="2692022" cy="3501886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F9DB1A26-0F27-4EE7-F4FC-0018F861B689}"/>
                </a:ext>
              </a:extLst>
            </p:cNvPr>
            <p:cNvSpPr/>
            <p:nvPr/>
          </p:nvSpPr>
          <p:spPr>
            <a:xfrm>
              <a:off x="6502777" y="2319923"/>
              <a:ext cx="2386845" cy="707886"/>
            </a:xfrm>
            <a:prstGeom prst="rect">
              <a:avLst/>
            </a:prstGeom>
            <a:solidFill>
              <a:srgbClr val="FF0000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ea typeface="ＭＳ Ｐゴシック" charset="0"/>
                  <a:cs typeface="ＭＳ Ｐゴシック" charset="0"/>
                </a:rPr>
                <a:t>Può fare</a:t>
              </a: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90E4066C-1F39-E5AE-D17C-0FAAE4534D4D}"/>
                </a:ext>
              </a:extLst>
            </p:cNvPr>
            <p:cNvSpPr/>
            <p:nvPr/>
          </p:nvSpPr>
          <p:spPr>
            <a:xfrm>
              <a:off x="6197601" y="5113923"/>
              <a:ext cx="2692022" cy="707886"/>
            </a:xfrm>
            <a:prstGeom prst="rect">
              <a:avLst/>
            </a:prstGeom>
            <a:solidFill>
              <a:srgbClr val="FF0000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ea typeface="ＭＳ Ｐゴシック" charset="0"/>
                  <a:cs typeface="ＭＳ Ｐゴシック" charset="0"/>
                </a:rPr>
                <a:t>Deve fare</a:t>
              </a: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38777C3-E205-17E2-5664-ADF6D3DBF03C}"/>
              </a:ext>
            </a:extLst>
          </p:cNvPr>
          <p:cNvSpPr txBox="1"/>
          <p:nvPr/>
        </p:nvSpPr>
        <p:spPr>
          <a:xfrm>
            <a:off x="-6042" y="2919461"/>
            <a:ext cx="48558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PROFILO VENTILATORIO = STRATEGIA</a:t>
            </a:r>
          </a:p>
        </p:txBody>
      </p:sp>
      <p:pic>
        <p:nvPicPr>
          <p:cNvPr id="15" name="Immagine 14" descr="Ricerca-sul-cervello-progetto-Brain.jpg">
            <a:extLst>
              <a:ext uri="{FF2B5EF4-FFF2-40B4-BE49-F238E27FC236}">
                <a16:creationId xmlns:a16="http://schemas.microsoft.com/office/drawing/2014/main" id="{D10333EB-8A72-0436-10A0-36843AABA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5"/>
          <a:stretch/>
        </p:blipFill>
        <p:spPr>
          <a:xfrm>
            <a:off x="1767285" y="975116"/>
            <a:ext cx="1548417" cy="1745432"/>
          </a:xfrm>
          <a:prstGeom prst="rect">
            <a:avLst/>
          </a:prstGeom>
        </p:spPr>
      </p:pic>
      <p:graphicFrame>
        <p:nvGraphicFramePr>
          <p:cNvPr id="16" name="Object 2">
            <a:extLst>
              <a:ext uri="{FF2B5EF4-FFF2-40B4-BE49-F238E27FC236}">
                <a16:creationId xmlns:a16="http://schemas.microsoft.com/office/drawing/2014/main" id="{5EDD3A52-680D-4CDA-0517-D0BB6B6D92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6228258"/>
              </p:ext>
            </p:extLst>
          </p:nvPr>
        </p:nvGraphicFramePr>
        <p:xfrm>
          <a:off x="784501" y="3429000"/>
          <a:ext cx="1845893" cy="104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andel SigmaPlot Graphic" r:id="rId3" imgW="10126663" imgH="8135938" progId="JSSPWGraphic">
                  <p:embed/>
                </p:oleObj>
              </mc:Choice>
              <mc:Fallback>
                <p:oleObj name="Jandel SigmaPlot Graphic" r:id="rId3" imgW="10126663" imgH="8135938" progId="JSSPWGraphic">
                  <p:embed/>
                  <p:pic>
                    <p:nvPicPr>
                      <p:cNvPr id="16" name="Object 2">
                        <a:extLst>
                          <a:ext uri="{FF2B5EF4-FFF2-40B4-BE49-F238E27FC236}">
                            <a16:creationId xmlns:a16="http://schemas.microsoft.com/office/drawing/2014/main" id="{5EDD3A52-680D-4CDA-0517-D0BB6B6D92D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573" r="2483"/>
                      <a:stretch>
                        <a:fillRect/>
                      </a:stretch>
                    </p:blipFill>
                    <p:spPr bwMode="auto">
                      <a:xfrm>
                        <a:off x="784501" y="3429000"/>
                        <a:ext cx="1845893" cy="1049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916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4E6E09-312A-4B28-9598-D88E6830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Duble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triggering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DF764C-3E53-41CD-8027-4D8DD7976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1648" y="2045326"/>
            <a:ext cx="3347702" cy="354242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/>
              <a:t> 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patient’s effort exceeds the trigger threshold, it can activate another breath, generating a double-triggering</a:t>
            </a:r>
          </a:p>
          <a:p>
            <a:pPr algn="just"/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can be detected by an expiratory flow waveform that start with a peak, but it returns rapidly to a level near to 0 (baseline)</a:t>
            </a:r>
          </a:p>
          <a:p>
            <a:pPr algn="just"/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consecutive ventilator cycles (triggered by the patient) separated by an expiratory time lower than one-half of the mean inspiratory time</a:t>
            </a:r>
            <a:endParaRPr lang="it-IT" sz="2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DFAC1B9-718D-4B6C-BD71-C33B94EDF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59" t="27971" r="29754" b="25058"/>
          <a:stretch/>
        </p:blipFill>
        <p:spPr>
          <a:xfrm>
            <a:off x="2152651" y="2045326"/>
            <a:ext cx="3273649" cy="326350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4F576C2-1B3A-466D-A0FE-419482AB8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007" y="5308829"/>
            <a:ext cx="2734293" cy="2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73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838E2-A5F8-BB15-4480-34DE7E731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95A0EFD-74D5-2319-2843-2A41FDEA99F0}"/>
              </a:ext>
            </a:extLst>
          </p:cNvPr>
          <p:cNvSpPr/>
          <p:nvPr/>
        </p:nvSpPr>
        <p:spPr>
          <a:xfrm>
            <a:off x="1799232" y="194989"/>
            <a:ext cx="64626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BR GA</a:t>
            </a:r>
          </a:p>
          <a:p>
            <a:r>
              <a:rPr lang="it-IT" sz="2400" dirty="0"/>
              <a:t>PCV </a:t>
            </a:r>
            <a:r>
              <a:rPr lang="it-IT" dirty="0"/>
              <a:t> </a:t>
            </a:r>
            <a:r>
              <a:rPr lang="it-IT" dirty="0" err="1"/>
              <a:t>S</a:t>
            </a:r>
            <a:r>
              <a:rPr lang="it-IT" dirty="0"/>
              <a:t>/T IPAP 16 EPAP 8 FR 12 TI 1.2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119250-5BB9-6F81-2070-B99F1BF92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22401"/>
            <a:ext cx="9144000" cy="3988951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8A756AA9-6B18-58C3-00F6-F8C35D197588}"/>
              </a:ext>
            </a:extLst>
          </p:cNvPr>
          <p:cNvCxnSpPr/>
          <p:nvPr/>
        </p:nvCxnSpPr>
        <p:spPr>
          <a:xfrm>
            <a:off x="3846964" y="3568443"/>
            <a:ext cx="338203" cy="0"/>
          </a:xfrm>
          <a:prstGeom prst="line">
            <a:avLst/>
          </a:prstGeom>
          <a:ln w="3175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58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3.7037E-7 L 0.00013 -0.2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99FBE0E-B084-A345-C79E-C59AE23F7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CC73D8-B7E9-B8D3-582E-8BFAA857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417" y="367304"/>
            <a:ext cx="6511925" cy="1143000"/>
          </a:xfrm>
        </p:spPr>
        <p:txBody>
          <a:bodyPr/>
          <a:lstStyle/>
          <a:p>
            <a:pPr algn="ctr">
              <a:defRPr/>
            </a:pPr>
            <a:r>
              <a:rPr lang="it-IT" sz="3600" dirty="0"/>
              <a:t>PSV  “ASINCRONIA”</a:t>
            </a:r>
          </a:p>
        </p:txBody>
      </p:sp>
      <p:pic>
        <p:nvPicPr>
          <p:cNvPr id="48130" name="Immagine 3" descr="PSV autociclaggio 3.jpg">
            <a:extLst>
              <a:ext uri="{FF2B5EF4-FFF2-40B4-BE49-F238E27FC236}">
                <a16:creationId xmlns:a16="http://schemas.microsoft.com/office/drawing/2014/main" id="{89FB8A3C-6E1D-625D-C8C7-651DF969F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8900"/>
            <a:ext cx="91440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5629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4B720-7DAB-192A-B99D-253A32E87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D5D4F50-6375-FFB2-D9A7-E51F13896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792" y="2641980"/>
            <a:ext cx="9126415" cy="418126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8CA38A1-599F-3C59-4361-701E9E0A2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606" y="0"/>
            <a:ext cx="5022216" cy="264198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6C7EDAE-145E-9B80-D169-67A04085AA24}"/>
              </a:ext>
            </a:extLst>
          </p:cNvPr>
          <p:cNvSpPr/>
          <p:nvPr/>
        </p:nvSpPr>
        <p:spPr>
          <a:xfrm>
            <a:off x="6024282" y="2822331"/>
            <a:ext cx="4447356" cy="3903784"/>
          </a:xfrm>
          <a:prstGeom prst="rect">
            <a:avLst/>
          </a:prstGeom>
          <a:solidFill>
            <a:srgbClr val="00B05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519490F-9E13-6FF5-4974-6B3CC1C27AD7}"/>
              </a:ext>
            </a:extLst>
          </p:cNvPr>
          <p:cNvSpPr/>
          <p:nvPr/>
        </p:nvSpPr>
        <p:spPr>
          <a:xfrm>
            <a:off x="1730188" y="2822331"/>
            <a:ext cx="4294094" cy="3903784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50748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71590-943D-D57D-590E-7CB1C7794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AA6A32-705C-902D-3493-9FA1EEB4E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038" y="1712890"/>
            <a:ext cx="5403761" cy="4464073"/>
          </a:xfrm>
        </p:spPr>
        <p:txBody>
          <a:bodyPr/>
          <a:lstStyle/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inspiratory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pressure trigger</a:t>
            </a: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rise of pressure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flow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airway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plateau of pressure support</a:t>
            </a: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end of pressure delivery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44A0989-4297-8C23-CBEE-557E42472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7" t="34734" r="51197" b="32433"/>
          <a:stretch/>
        </p:blipFill>
        <p:spPr>
          <a:xfrm>
            <a:off x="540913" y="1429555"/>
            <a:ext cx="4379891" cy="378155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37208EA-6AE1-C1EF-FA6C-4A30879C2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61414" r="25528" b="34452"/>
          <a:stretch/>
        </p:blipFill>
        <p:spPr>
          <a:xfrm>
            <a:off x="1937198" y="5145111"/>
            <a:ext cx="2983606" cy="283334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0AC89AA5-0D24-912A-E30B-9E6D98BC80F9}"/>
              </a:ext>
            </a:extLst>
          </p:cNvPr>
          <p:cNvSpPr/>
          <p:nvPr/>
        </p:nvSpPr>
        <p:spPr>
          <a:xfrm>
            <a:off x="1937198" y="1712890"/>
            <a:ext cx="831760" cy="24985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AAF0511-023F-EC21-B9B5-195AFDF8E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8991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Airway pressure during PSV</a:t>
            </a:r>
          </a:p>
        </p:txBody>
      </p:sp>
    </p:spTree>
    <p:extLst>
      <p:ext uri="{BB962C8B-B14F-4D97-AF65-F5344CB8AC3E}">
        <p14:creationId xmlns:p14="http://schemas.microsoft.com/office/powerpoint/2010/main" val="175254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996D2-DDC2-7199-2824-CE9EEB9F5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>
            <a:extLst>
              <a:ext uri="{FF2B5EF4-FFF2-40B4-BE49-F238E27FC236}">
                <a16:creationId xmlns:a16="http://schemas.microsoft.com/office/drawing/2014/main" id="{766DECC0-D13C-1401-09AF-2CFCCD69196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09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pic>
        <p:nvPicPr>
          <p:cNvPr id="628739" name="Picture 3">
            <a:extLst>
              <a:ext uri="{FF2B5EF4-FFF2-40B4-BE49-F238E27FC236}">
                <a16:creationId xmlns:a16="http://schemas.microsoft.com/office/drawing/2014/main" id="{1F47EB99-D7EE-CE64-D4FA-601E8B78F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95" b="35026"/>
          <a:stretch/>
        </p:blipFill>
        <p:spPr bwMode="auto">
          <a:xfrm>
            <a:off x="3341451" y="541682"/>
            <a:ext cx="6308387" cy="577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28740" name="AutoShape 4">
            <a:extLst>
              <a:ext uri="{FF2B5EF4-FFF2-40B4-BE49-F238E27FC236}">
                <a16:creationId xmlns:a16="http://schemas.microsoft.com/office/drawing/2014/main" id="{C3918B72-90DE-2E2D-A809-B6866FC6CB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04800"/>
            <a:ext cx="2133600" cy="914400"/>
          </a:xfrm>
          <a:prstGeom prst="roundRect">
            <a:avLst>
              <a:gd name="adj" fmla="val 50000"/>
            </a:avLst>
          </a:prstGeom>
          <a:noFill/>
          <a:ln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2B2B81">
                        <a:gamma/>
                        <a:shade val="46275"/>
                        <a:invGamma/>
                      </a:srgbClr>
                    </a:gs>
                    <a:gs pos="50000">
                      <a:srgbClr val="2B2B81"/>
                    </a:gs>
                    <a:gs pos="100000">
                      <a:srgbClr val="2B2B81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z="3600" b="1"/>
              <a:t>PSV</a:t>
            </a:r>
          </a:p>
        </p:txBody>
      </p:sp>
    </p:spTree>
    <p:extLst>
      <p:ext uri="{BB962C8B-B14F-4D97-AF65-F5344CB8AC3E}">
        <p14:creationId xmlns:p14="http://schemas.microsoft.com/office/powerpoint/2010/main" val="35548125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D3FEA-07BC-57BF-310A-D283C9DA1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F8B3BCB-DB32-F247-5052-70366929D9EC}"/>
              </a:ext>
            </a:extLst>
          </p:cNvPr>
          <p:cNvSpPr/>
          <p:nvPr/>
        </p:nvSpPr>
        <p:spPr bwMode="auto">
          <a:xfrm>
            <a:off x="4737499" y="1354932"/>
            <a:ext cx="653653" cy="3334941"/>
          </a:xfrm>
          <a:prstGeom prst="rect">
            <a:avLst/>
          </a:prstGeom>
          <a:solidFill>
            <a:srgbClr val="FF99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sz="135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01B407-F118-4EFA-C21E-D18E0565646F}"/>
              </a:ext>
            </a:extLst>
          </p:cNvPr>
          <p:cNvSpPr/>
          <p:nvPr/>
        </p:nvSpPr>
        <p:spPr bwMode="auto">
          <a:xfrm>
            <a:off x="4737497" y="1339455"/>
            <a:ext cx="357188" cy="3334940"/>
          </a:xfrm>
          <a:prstGeom prst="rect">
            <a:avLst/>
          </a:prstGeom>
          <a:solidFill>
            <a:srgbClr val="FF99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sz="135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34C965D-9DCB-F6CD-57B7-636577B290A4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2083000" y="3212902"/>
            <a:ext cx="4380309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F26948A-31C0-3264-1661-EB57857594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37436" y="2505075"/>
            <a:ext cx="450056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65641C7-D92C-E334-1850-3EA5348488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08873" y="5035154"/>
            <a:ext cx="450056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e 2">
            <a:extLst>
              <a:ext uri="{FF2B5EF4-FFF2-40B4-BE49-F238E27FC236}">
                <a16:creationId xmlns:a16="http://schemas.microsoft.com/office/drawing/2014/main" id="{E7F77AF7-6849-4099-2667-30A8668FD6AD}"/>
              </a:ext>
            </a:extLst>
          </p:cNvPr>
          <p:cNvGrpSpPr>
            <a:grpSpLocks/>
          </p:cNvGrpSpPr>
          <p:nvPr/>
        </p:nvGrpSpPr>
        <p:grpSpPr bwMode="auto">
          <a:xfrm>
            <a:off x="4308873" y="1339455"/>
            <a:ext cx="4124325" cy="3334940"/>
            <a:chOff x="2189163" y="642938"/>
            <a:chExt cx="5499100" cy="4446587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6447D8E7-2581-B8C3-AB7A-06D12FE74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163" y="642938"/>
              <a:ext cx="5468937" cy="2671762"/>
            </a:xfrm>
            <a:custGeom>
              <a:avLst/>
              <a:gdLst>
                <a:gd name="T0" fmla="*/ 0 w 4102100"/>
                <a:gd name="T1" fmla="*/ 1557345 h 3562376"/>
                <a:gd name="T2" fmla="*/ 592609 w 4102100"/>
                <a:gd name="T3" fmla="*/ 1557345 h 3562376"/>
                <a:gd name="T4" fmla="*/ 857173 w 4102100"/>
                <a:gd name="T5" fmla="*/ 160734 h 3562376"/>
                <a:gd name="T6" fmla="*/ 952415 w 4102100"/>
                <a:gd name="T7" fmla="*/ 0 h 3562376"/>
                <a:gd name="T8" fmla="*/ 1619105 w 4102100"/>
                <a:gd name="T9" fmla="*/ 53578 h 3562376"/>
                <a:gd name="T10" fmla="*/ 2000070 w 4102100"/>
                <a:gd name="T11" fmla="*/ 160734 h 3562376"/>
                <a:gd name="T12" fmla="*/ 2190553 w 4102100"/>
                <a:gd name="T13" fmla="*/ 321469 h 3562376"/>
                <a:gd name="T14" fmla="*/ 2476278 w 4102100"/>
                <a:gd name="T15" fmla="*/ 803672 h 3562376"/>
                <a:gd name="T16" fmla="*/ 2590549 w 4102100"/>
                <a:gd name="T17" fmla="*/ 2519363 h 3562376"/>
                <a:gd name="T18" fmla="*/ 2692139 w 4102100"/>
                <a:gd name="T19" fmla="*/ 2624137 h 3562376"/>
                <a:gd name="T20" fmla="*/ 2946115 w 4102100"/>
                <a:gd name="T21" fmla="*/ 2671762 h 3562376"/>
                <a:gd name="T22" fmla="*/ 3250886 w 4102100"/>
                <a:gd name="T23" fmla="*/ 2624137 h 3562376"/>
                <a:gd name="T24" fmla="*/ 4131334 w 4102100"/>
                <a:gd name="T25" fmla="*/ 2071692 h 3562376"/>
                <a:gd name="T26" fmla="*/ 4656216 w 4102100"/>
                <a:gd name="T27" fmla="*/ 1766894 h 3562376"/>
                <a:gd name="T28" fmla="*/ 5248825 w 4102100"/>
                <a:gd name="T29" fmla="*/ 1604970 h 3562376"/>
                <a:gd name="T30" fmla="*/ 5468937 w 4102100"/>
                <a:gd name="T31" fmla="*/ 1566870 h 3562376"/>
                <a:gd name="T32" fmla="*/ 5452005 w 4102100"/>
                <a:gd name="T33" fmla="*/ 1566870 h 35623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02100" h="3562376">
                  <a:moveTo>
                    <a:pt x="0" y="2076476"/>
                  </a:moveTo>
                  <a:lnTo>
                    <a:pt x="444500" y="2076476"/>
                  </a:lnTo>
                  <a:lnTo>
                    <a:pt x="642942" y="214314"/>
                  </a:lnTo>
                  <a:lnTo>
                    <a:pt x="714380" y="0"/>
                  </a:lnTo>
                  <a:lnTo>
                    <a:pt x="1214446" y="71438"/>
                  </a:lnTo>
                  <a:lnTo>
                    <a:pt x="1500198" y="214314"/>
                  </a:lnTo>
                  <a:lnTo>
                    <a:pt x="1643074" y="428628"/>
                  </a:lnTo>
                  <a:lnTo>
                    <a:pt x="1857388" y="1071570"/>
                  </a:lnTo>
                  <a:lnTo>
                    <a:pt x="1943100" y="3359176"/>
                  </a:lnTo>
                  <a:lnTo>
                    <a:pt x="2019300" y="3498876"/>
                  </a:lnTo>
                  <a:lnTo>
                    <a:pt x="2209800" y="3562376"/>
                  </a:lnTo>
                  <a:lnTo>
                    <a:pt x="2438400" y="3498876"/>
                  </a:lnTo>
                  <a:lnTo>
                    <a:pt x="3098800" y="2762276"/>
                  </a:lnTo>
                  <a:lnTo>
                    <a:pt x="3492500" y="2355876"/>
                  </a:lnTo>
                  <a:lnTo>
                    <a:pt x="3937000" y="2139976"/>
                  </a:lnTo>
                  <a:lnTo>
                    <a:pt x="4102100" y="2089176"/>
                  </a:lnTo>
                  <a:lnTo>
                    <a:pt x="4089400" y="2089176"/>
                  </a:lnTo>
                </a:path>
              </a:pathLst>
            </a:custGeom>
            <a:noFill/>
            <a:ln w="2540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it-IT" sz="1350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EDDBC6F6-3BB9-424F-5A08-7DC0E43C5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3589338"/>
              <a:ext cx="4927600" cy="1500187"/>
            </a:xfrm>
            <a:custGeom>
              <a:avLst/>
              <a:gdLst>
                <a:gd name="T0" fmla="*/ 0 w 3695712"/>
                <a:gd name="T1" fmla="*/ 1500187 h 2000264"/>
                <a:gd name="T2" fmla="*/ 476252 w 3695712"/>
                <a:gd name="T3" fmla="*/ 0 h 2000264"/>
                <a:gd name="T4" fmla="*/ 1905007 w 3695712"/>
                <a:gd name="T5" fmla="*/ 0 h 2000264"/>
                <a:gd name="T6" fmla="*/ 2150542 w 3695712"/>
                <a:gd name="T7" fmla="*/ 1481137 h 2000264"/>
                <a:gd name="T8" fmla="*/ 4927600 w 3695712"/>
                <a:gd name="T9" fmla="*/ 1481137 h 2000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95712" h="2000264">
                  <a:moveTo>
                    <a:pt x="0" y="2000264"/>
                  </a:moveTo>
                  <a:lnTo>
                    <a:pt x="357190" y="0"/>
                  </a:lnTo>
                  <a:lnTo>
                    <a:pt x="1428760" y="0"/>
                  </a:lnTo>
                  <a:lnTo>
                    <a:pt x="1612912" y="1974864"/>
                  </a:lnTo>
                  <a:lnTo>
                    <a:pt x="3695712" y="1974864"/>
                  </a:lnTo>
                </a:path>
              </a:pathLst>
            </a:custGeom>
            <a:noFill/>
            <a:ln w="2540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it-IT" sz="1350"/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5443407-A165-4A4A-6516-F23AD71404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08873" y="4664869"/>
            <a:ext cx="4143375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C0B14A6-417B-4CC6-57CF-9BFB7131DD1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889053" y="3187899"/>
            <a:ext cx="3696890" cy="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D58D393-5133-19B5-A6F3-A5800D1D516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317803" y="3187899"/>
            <a:ext cx="3696890" cy="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78E6D70-8E1B-8865-CA5A-79C0A14D6B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37436" y="1941910"/>
            <a:ext cx="4143375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57D50A-EA9E-041A-6BB2-0740BE17ED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08873" y="3544491"/>
            <a:ext cx="4143375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17437D2-F17B-D6D3-B0D9-FA61585005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37436" y="1339454"/>
            <a:ext cx="4143375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2" name="ZoneTexte 19">
            <a:extLst>
              <a:ext uri="{FF2B5EF4-FFF2-40B4-BE49-F238E27FC236}">
                <a16:creationId xmlns:a16="http://schemas.microsoft.com/office/drawing/2014/main" id="{74AE5611-C9A4-0ACE-A1F1-2D4ECBC8A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6311" y="1579960"/>
            <a:ext cx="529119" cy="30008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altLang="x-none" sz="1350" b="1">
                <a:latin typeface="Calibri" charset="0"/>
                <a:ea typeface="Calibri" charset="0"/>
                <a:cs typeface="Calibri" charset="0"/>
              </a:rPr>
              <a:t>Flow</a:t>
            </a:r>
          </a:p>
        </p:txBody>
      </p:sp>
      <p:sp>
        <p:nvSpPr>
          <p:cNvPr id="22543" name="ZoneTexte 20">
            <a:extLst>
              <a:ext uri="{FF2B5EF4-FFF2-40B4-BE49-F238E27FC236}">
                <a16:creationId xmlns:a16="http://schemas.microsoft.com/office/drawing/2014/main" id="{180C3A86-F098-C626-E96F-F01C72B39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8330" y="3874294"/>
            <a:ext cx="797975" cy="30008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CH" altLang="x-none" sz="1350" b="1">
                <a:latin typeface="Calibri" charset="0"/>
                <a:ea typeface="Calibri" charset="0"/>
                <a:cs typeface="Calibri" charset="0"/>
              </a:rPr>
              <a:t>Pressure</a:t>
            </a:r>
          </a:p>
        </p:txBody>
      </p:sp>
      <p:sp>
        <p:nvSpPr>
          <p:cNvPr id="22544" name="ZoneTexte 21">
            <a:extLst>
              <a:ext uri="{FF2B5EF4-FFF2-40B4-BE49-F238E27FC236}">
                <a16:creationId xmlns:a16="http://schemas.microsoft.com/office/drawing/2014/main" id="{8BAA2CB5-9760-6816-E095-418E0DD5968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992597" y="1690665"/>
            <a:ext cx="958532" cy="30008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altLang="x-none" sz="1350" b="1">
                <a:latin typeface="Calibri" charset="0"/>
                <a:ea typeface="Calibri" charset="0"/>
                <a:cs typeface="Calibri" charset="0"/>
              </a:rPr>
              <a:t>Inspiration</a:t>
            </a:r>
          </a:p>
        </p:txBody>
      </p:sp>
      <p:sp>
        <p:nvSpPr>
          <p:cNvPr id="22545" name="ZoneTexte 22">
            <a:extLst>
              <a:ext uri="{FF2B5EF4-FFF2-40B4-BE49-F238E27FC236}">
                <a16:creationId xmlns:a16="http://schemas.microsoft.com/office/drawing/2014/main" id="{3993FAD1-66EA-FC4A-AA01-2CEE49230CA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014239" y="2880100"/>
            <a:ext cx="915251" cy="30008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altLang="x-none" sz="1350" b="1">
                <a:latin typeface="Calibri" charset="0"/>
                <a:ea typeface="Calibri" charset="0"/>
                <a:cs typeface="Calibri" charset="0"/>
              </a:rPr>
              <a:t>Expiration</a:t>
            </a:r>
          </a:p>
        </p:txBody>
      </p:sp>
      <p:sp>
        <p:nvSpPr>
          <p:cNvPr id="22546" name="ZoneTexte 23">
            <a:extLst>
              <a:ext uri="{FF2B5EF4-FFF2-40B4-BE49-F238E27FC236}">
                <a16:creationId xmlns:a16="http://schemas.microsoft.com/office/drawing/2014/main" id="{DECE04EC-37CB-43B0-A9E1-1C7301228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026" y="3440906"/>
            <a:ext cx="506485" cy="30008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altLang="x-none" sz="1350" b="1">
                <a:latin typeface="Calibri" charset="0"/>
                <a:ea typeface="Calibri" charset="0"/>
                <a:cs typeface="Calibri" charset="0"/>
              </a:rPr>
              <a:t>IPAP</a:t>
            </a:r>
          </a:p>
        </p:txBody>
      </p:sp>
      <p:sp>
        <p:nvSpPr>
          <p:cNvPr id="22547" name="ZoneTexte 24">
            <a:extLst>
              <a:ext uri="{FF2B5EF4-FFF2-40B4-BE49-F238E27FC236}">
                <a16:creationId xmlns:a16="http://schemas.microsoft.com/office/drawing/2014/main" id="{EF06BE3E-310B-48AF-1591-E124AE9B7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787" y="4561285"/>
            <a:ext cx="544957" cy="30008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altLang="x-none" sz="1350" b="1">
                <a:latin typeface="Calibri" charset="0"/>
                <a:ea typeface="Calibri" charset="0"/>
                <a:cs typeface="Calibri" charset="0"/>
              </a:rPr>
              <a:t>EPAP</a:t>
            </a:r>
          </a:p>
        </p:txBody>
      </p:sp>
      <p:sp>
        <p:nvSpPr>
          <p:cNvPr id="22548" name="ZoneTexte 25">
            <a:extLst>
              <a:ext uri="{FF2B5EF4-FFF2-40B4-BE49-F238E27FC236}">
                <a16:creationId xmlns:a16="http://schemas.microsoft.com/office/drawing/2014/main" id="{10CB7606-0FA9-07EF-B722-5CAD2EA0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2136" y="4956572"/>
            <a:ext cx="27283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altLang="x-none" sz="1350" b="1"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22549" name="ZoneTexte 26">
            <a:extLst>
              <a:ext uri="{FF2B5EF4-FFF2-40B4-BE49-F238E27FC236}">
                <a16:creationId xmlns:a16="http://schemas.microsoft.com/office/drawing/2014/main" id="{9A8D45A8-B597-B00A-D72C-CF0582528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2136" y="2418160"/>
            <a:ext cx="27283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altLang="x-none" sz="1350" b="1"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28" name="Double flèche verticale 27">
            <a:extLst>
              <a:ext uri="{FF2B5EF4-FFF2-40B4-BE49-F238E27FC236}">
                <a16:creationId xmlns:a16="http://schemas.microsoft.com/office/drawing/2014/main" id="{E2CD78C3-C99B-D692-5A4C-C101C5AEB3F1}"/>
              </a:ext>
            </a:extLst>
          </p:cNvPr>
          <p:cNvSpPr/>
          <p:nvPr/>
        </p:nvSpPr>
        <p:spPr>
          <a:xfrm>
            <a:off x="7880749" y="3549254"/>
            <a:ext cx="473869" cy="108585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sz="135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551" name="ZoneTexte 28">
            <a:extLst>
              <a:ext uri="{FF2B5EF4-FFF2-40B4-BE49-F238E27FC236}">
                <a16:creationId xmlns:a16="http://schemas.microsoft.com/office/drawing/2014/main" id="{06111E75-8997-CA3A-B91A-5DAE3FCB87A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957242" y="3945710"/>
            <a:ext cx="357790" cy="300082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altLang="x-none" sz="1350" b="1">
                <a:latin typeface="Calibri" charset="0"/>
                <a:ea typeface="Calibri" charset="0"/>
                <a:cs typeface="Calibri" charset="0"/>
              </a:rPr>
              <a:t>PS</a:t>
            </a:r>
          </a:p>
        </p:txBody>
      </p:sp>
      <p:sp>
        <p:nvSpPr>
          <p:cNvPr id="22552" name="ZoneTexte 34">
            <a:extLst>
              <a:ext uri="{FF2B5EF4-FFF2-40B4-BE49-F238E27FC236}">
                <a16:creationId xmlns:a16="http://schemas.microsoft.com/office/drawing/2014/main" id="{0731441D-F849-D97D-88E1-5A8C4F3FE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7979" y="5160169"/>
            <a:ext cx="958532" cy="30008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altLang="x-none" sz="1350" b="1">
                <a:latin typeface="Calibri" charset="0"/>
                <a:ea typeface="Calibri" charset="0"/>
                <a:cs typeface="Calibri" charset="0"/>
              </a:rPr>
              <a:t>Inspiration</a:t>
            </a:r>
          </a:p>
        </p:txBody>
      </p:sp>
      <p:sp>
        <p:nvSpPr>
          <p:cNvPr id="22553" name="ZoneTexte 35">
            <a:extLst>
              <a:ext uri="{FF2B5EF4-FFF2-40B4-BE49-F238E27FC236}">
                <a16:creationId xmlns:a16="http://schemas.microsoft.com/office/drawing/2014/main" id="{FF038668-BFDB-8D4E-06CB-EEA6B5907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449" y="5160169"/>
            <a:ext cx="915251" cy="30008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altLang="x-none" sz="1350" b="1">
                <a:latin typeface="Calibri" charset="0"/>
                <a:ea typeface="Calibri" charset="0"/>
                <a:cs typeface="Calibri" charset="0"/>
              </a:rPr>
              <a:t>Expiration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61817DE-C890-3D54-47DB-2350B09A8A1C}"/>
              </a:ext>
            </a:extLst>
          </p:cNvPr>
          <p:cNvGrpSpPr>
            <a:grpSpLocks/>
          </p:cNvGrpSpPr>
          <p:nvPr/>
        </p:nvGrpSpPr>
        <p:grpSpPr bwMode="auto">
          <a:xfrm>
            <a:off x="3314702" y="5514968"/>
            <a:ext cx="3480197" cy="312645"/>
            <a:chOff x="863600" y="6210300"/>
            <a:chExt cx="4639733" cy="41770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858D006-6DCB-789C-6AE7-9A4244256267}"/>
                </a:ext>
              </a:extLst>
            </p:cNvPr>
            <p:cNvSpPr/>
            <p:nvPr/>
          </p:nvSpPr>
          <p:spPr>
            <a:xfrm>
              <a:off x="1150905" y="6324831"/>
              <a:ext cx="576196" cy="14316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H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559" name="ZoneTexte 40">
              <a:extLst>
                <a:ext uri="{FF2B5EF4-FFF2-40B4-BE49-F238E27FC236}">
                  <a16:creationId xmlns:a16="http://schemas.microsoft.com/office/drawing/2014/main" id="{71CD2884-44DA-F534-BC49-FA7B5607B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8800" y="6257925"/>
              <a:ext cx="1034782" cy="370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CH" altLang="x-none" sz="1200" b="1">
                  <a:latin typeface="Calibri" charset="0"/>
                  <a:ea typeface="Calibri" charset="0"/>
                  <a:cs typeface="Calibri" charset="0"/>
                </a:rPr>
                <a:t>Rise time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61A53CD-90CF-28C2-2D86-E418EA11C067}"/>
                </a:ext>
              </a:extLst>
            </p:cNvPr>
            <p:cNvSpPr/>
            <p:nvPr/>
          </p:nvSpPr>
          <p:spPr>
            <a:xfrm>
              <a:off x="863600" y="6210300"/>
              <a:ext cx="4639733" cy="362683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H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4" name="Groupe 10">
            <a:extLst>
              <a:ext uri="{FF2B5EF4-FFF2-40B4-BE49-F238E27FC236}">
                <a16:creationId xmlns:a16="http://schemas.microsoft.com/office/drawing/2014/main" id="{E5EF63B9-BC1E-23A3-042C-46E8D56E126D}"/>
              </a:ext>
            </a:extLst>
          </p:cNvPr>
          <p:cNvGrpSpPr>
            <a:grpSpLocks/>
          </p:cNvGrpSpPr>
          <p:nvPr/>
        </p:nvGrpSpPr>
        <p:grpSpPr bwMode="auto">
          <a:xfrm>
            <a:off x="4338637" y="1383506"/>
            <a:ext cx="4101704" cy="3282554"/>
            <a:chOff x="2608969" y="702274"/>
            <a:chExt cx="5468937" cy="4375757"/>
          </a:xfrm>
        </p:grpSpPr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9697C8D5-E5B3-85FB-BD38-C8CF81394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969" y="702274"/>
              <a:ext cx="5468937" cy="2618788"/>
            </a:xfrm>
            <a:custGeom>
              <a:avLst/>
              <a:gdLst>
                <a:gd name="T0" fmla="*/ 0 w 4102100"/>
                <a:gd name="T1" fmla="*/ 1504114 h 3490938"/>
                <a:gd name="T2" fmla="*/ 592609 w 4102100"/>
                <a:gd name="T3" fmla="*/ 1504114 h 3490938"/>
                <a:gd name="T4" fmla="*/ 1271240 w 4102100"/>
                <a:gd name="T5" fmla="*/ 202094 h 3490938"/>
                <a:gd name="T6" fmla="*/ 1418240 w 4102100"/>
                <a:gd name="T7" fmla="*/ 6808 h 3490938"/>
                <a:gd name="T8" fmla="*/ 1619105 w 4102100"/>
                <a:gd name="T9" fmla="*/ 0 h 3490938"/>
                <a:gd name="T10" fmla="*/ 2000070 w 4102100"/>
                <a:gd name="T11" fmla="*/ 107181 h 3490938"/>
                <a:gd name="T12" fmla="*/ 2190553 w 4102100"/>
                <a:gd name="T13" fmla="*/ 267952 h 3490938"/>
                <a:gd name="T14" fmla="*/ 2476278 w 4102100"/>
                <a:gd name="T15" fmla="*/ 750266 h 3490938"/>
                <a:gd name="T16" fmla="*/ 2590549 w 4102100"/>
                <a:gd name="T17" fmla="*/ 2466354 h 3490938"/>
                <a:gd name="T18" fmla="*/ 2692139 w 4102100"/>
                <a:gd name="T19" fmla="*/ 2571152 h 3490938"/>
                <a:gd name="T20" fmla="*/ 2946115 w 4102100"/>
                <a:gd name="T21" fmla="*/ 2618788 h 3490938"/>
                <a:gd name="T22" fmla="*/ 3250886 w 4102100"/>
                <a:gd name="T23" fmla="*/ 2571152 h 3490938"/>
                <a:gd name="T24" fmla="*/ 4131334 w 4102100"/>
                <a:gd name="T25" fmla="*/ 2018579 h 3490938"/>
                <a:gd name="T26" fmla="*/ 4656216 w 4102100"/>
                <a:gd name="T27" fmla="*/ 1713711 h 3490938"/>
                <a:gd name="T28" fmla="*/ 5248825 w 4102100"/>
                <a:gd name="T29" fmla="*/ 1551750 h 3490938"/>
                <a:gd name="T30" fmla="*/ 5468937 w 4102100"/>
                <a:gd name="T31" fmla="*/ 1513641 h 3490938"/>
                <a:gd name="T32" fmla="*/ 5452005 w 4102100"/>
                <a:gd name="T33" fmla="*/ 1513641 h 34909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02100" h="3490938">
                  <a:moveTo>
                    <a:pt x="0" y="2005038"/>
                  </a:moveTo>
                  <a:lnTo>
                    <a:pt x="444500" y="2005038"/>
                  </a:lnTo>
                  <a:lnTo>
                    <a:pt x="953522" y="269398"/>
                  </a:lnTo>
                  <a:lnTo>
                    <a:pt x="1063783" y="9075"/>
                  </a:lnTo>
                  <a:lnTo>
                    <a:pt x="1214446" y="0"/>
                  </a:lnTo>
                  <a:lnTo>
                    <a:pt x="1500198" y="142876"/>
                  </a:lnTo>
                  <a:lnTo>
                    <a:pt x="1643074" y="357190"/>
                  </a:lnTo>
                  <a:lnTo>
                    <a:pt x="1857388" y="1000132"/>
                  </a:lnTo>
                  <a:lnTo>
                    <a:pt x="1943100" y="3287738"/>
                  </a:lnTo>
                  <a:lnTo>
                    <a:pt x="2019300" y="3427438"/>
                  </a:lnTo>
                  <a:lnTo>
                    <a:pt x="2209800" y="3490938"/>
                  </a:lnTo>
                  <a:lnTo>
                    <a:pt x="2438400" y="3427438"/>
                  </a:lnTo>
                  <a:lnTo>
                    <a:pt x="3098800" y="2690838"/>
                  </a:lnTo>
                  <a:lnTo>
                    <a:pt x="3492500" y="2284438"/>
                  </a:lnTo>
                  <a:lnTo>
                    <a:pt x="3937000" y="2068538"/>
                  </a:lnTo>
                  <a:lnTo>
                    <a:pt x="4102100" y="2017738"/>
                  </a:lnTo>
                  <a:lnTo>
                    <a:pt x="4089400" y="2017738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it-IT" sz="1350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CED045D8-1F84-F0AF-545F-1998A061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7607" y="3578179"/>
              <a:ext cx="4927599" cy="1499852"/>
            </a:xfrm>
            <a:custGeom>
              <a:avLst/>
              <a:gdLst>
                <a:gd name="T0" fmla="*/ 0 w 3695712"/>
                <a:gd name="T1" fmla="*/ 1499852 h 2000264"/>
                <a:gd name="T2" fmla="*/ 873066 w 3695712"/>
                <a:gd name="T3" fmla="*/ 17249 h 2000264"/>
                <a:gd name="T4" fmla="*/ 1905007 w 3695712"/>
                <a:gd name="T5" fmla="*/ 0 h 2000264"/>
                <a:gd name="T6" fmla="*/ 2150542 w 3695712"/>
                <a:gd name="T7" fmla="*/ 1480806 h 2000264"/>
                <a:gd name="T8" fmla="*/ 4927599 w 3695712"/>
                <a:gd name="T9" fmla="*/ 1480806 h 2000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95712" h="2000264">
                  <a:moveTo>
                    <a:pt x="0" y="2000264"/>
                  </a:moveTo>
                  <a:lnTo>
                    <a:pt x="654802" y="23004"/>
                  </a:lnTo>
                  <a:lnTo>
                    <a:pt x="1428760" y="0"/>
                  </a:lnTo>
                  <a:lnTo>
                    <a:pt x="1612912" y="1974864"/>
                  </a:lnTo>
                  <a:lnTo>
                    <a:pt x="3695712" y="1974864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it-IT" sz="1350"/>
            </a:p>
          </p:txBody>
        </p:sp>
      </p:grpSp>
      <p:sp>
        <p:nvSpPr>
          <p:cNvPr id="35" name="Rettangolo 34">
            <a:extLst>
              <a:ext uri="{FF2B5EF4-FFF2-40B4-BE49-F238E27FC236}">
                <a16:creationId xmlns:a16="http://schemas.microsoft.com/office/drawing/2014/main" id="{8D612B18-39D2-0951-7322-EB20AB5B3669}"/>
              </a:ext>
            </a:extLst>
          </p:cNvPr>
          <p:cNvSpPr/>
          <p:nvPr/>
        </p:nvSpPr>
        <p:spPr>
          <a:xfrm>
            <a:off x="8557889" y="6248819"/>
            <a:ext cx="19804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1200" dirty="0">
                <a:solidFill>
                  <a:schemeClr val="bg1"/>
                </a:solidFill>
                <a:ea typeface="MS PGothic" charset="-128"/>
                <a:cs typeface="Arial" charset="0"/>
              </a:rPr>
              <a:t>From ERS Jean-Paul </a:t>
            </a:r>
            <a:r>
              <a:rPr lang="en-US" altLang="fr-FR" sz="1200" dirty="0" err="1">
                <a:solidFill>
                  <a:schemeClr val="bg1"/>
                </a:solidFill>
                <a:ea typeface="MS PGothic" charset="-128"/>
                <a:cs typeface="Arial" charset="0"/>
              </a:rPr>
              <a:t>Janssens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0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0AAF4-A6D6-81C9-1A65-30E32898B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PSV traccia no ben coord">
            <a:extLst>
              <a:ext uri="{FF2B5EF4-FFF2-40B4-BE49-F238E27FC236}">
                <a16:creationId xmlns:a16="http://schemas.microsoft.com/office/drawing/2014/main" id="{8FD51459-CF84-C966-261E-EFFF4A4CA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455739"/>
            <a:ext cx="7872413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E21DF247-12C9-FB89-6A22-CB3B881E0697}"/>
              </a:ext>
            </a:extLst>
          </p:cNvPr>
          <p:cNvSpPr txBox="1">
            <a:spLocks/>
          </p:cNvSpPr>
          <p:nvPr/>
        </p:nvSpPr>
        <p:spPr>
          <a:xfrm>
            <a:off x="3020417" y="367304"/>
            <a:ext cx="6511925" cy="1143000"/>
          </a:xfrm>
          <a:prstGeom prst="rect">
            <a:avLst/>
          </a:prstGeom>
          <a:effectLst/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MS PGothic" pitchFamily="34" charset="-128"/>
                <a:cs typeface="MS PGothic" charset="0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charset="0"/>
              <a:buChar char="*"/>
              <a:defRPr sz="4600" b="1">
                <a:solidFill>
                  <a:schemeClr val="tx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charset="0"/>
              <a:buChar char="*"/>
              <a:defRPr sz="4600" b="1">
                <a:solidFill>
                  <a:schemeClr val="tx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charset="0"/>
              <a:buChar char="*"/>
              <a:defRPr sz="4600" b="1">
                <a:solidFill>
                  <a:schemeClr val="tx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charset="0"/>
              <a:buChar char="*"/>
              <a:defRPr sz="4600" b="1">
                <a:solidFill>
                  <a:schemeClr val="tx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  <a:defRPr/>
            </a:pPr>
            <a:r>
              <a:rPr lang="it-IT" sz="3600"/>
              <a:t>PSV  “PERDITE”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82661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6F7FA-AE65-1E3B-64BF-E73F574D0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966E0117-6670-DD5D-C1D9-D8CC52B22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9701"/>
            <a:ext cx="9144000" cy="401366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B5EFDD1-36C8-E837-1008-E438BE75BDFB}"/>
              </a:ext>
            </a:extLst>
          </p:cNvPr>
          <p:cNvSpPr/>
          <p:nvPr/>
        </p:nvSpPr>
        <p:spPr>
          <a:xfrm>
            <a:off x="1799232" y="194989"/>
            <a:ext cx="646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BR GA</a:t>
            </a:r>
          </a:p>
          <a:p>
            <a:r>
              <a:rPr lang="it-IT"/>
              <a:t>PSV S/T AVAPS VT 400 IPAP 14-18 EPAP 8 FR 12 Ti 1.2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02AFE54-53C6-75F9-9FBC-3FD3861F10D7}"/>
              </a:ext>
            </a:extLst>
          </p:cNvPr>
          <p:cNvSpPr txBox="1"/>
          <p:nvPr/>
        </p:nvSpPr>
        <p:spPr>
          <a:xfrm>
            <a:off x="3299591" y="1040368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Rise Time 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1B83EC9-8248-B357-1CE8-04AA671F43C6}"/>
              </a:ext>
            </a:extLst>
          </p:cNvPr>
          <p:cNvSpPr txBox="1"/>
          <p:nvPr/>
        </p:nvSpPr>
        <p:spPr>
          <a:xfrm>
            <a:off x="7745347" y="100810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Rise Time 1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A4340B7-B2F9-F9B1-1568-7210D2D9E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62"/>
          <a:stretch/>
        </p:blipFill>
        <p:spPr>
          <a:xfrm>
            <a:off x="6129072" y="1426055"/>
            <a:ext cx="4538928" cy="39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533F-709A-2621-107F-B0071DB20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4B8E93D-F256-3B1A-A04B-4BF485F6EC7F}"/>
              </a:ext>
            </a:extLst>
          </p:cNvPr>
          <p:cNvSpPr/>
          <p:nvPr/>
        </p:nvSpPr>
        <p:spPr>
          <a:xfrm>
            <a:off x="1799232" y="194989"/>
            <a:ext cx="7450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BR GA</a:t>
            </a:r>
          </a:p>
          <a:p>
            <a:r>
              <a:rPr lang="it-IT"/>
              <a:t>PSV S/T AVAPS VT 400 IPAP 14-18 EPAP 8 FR 12 Ti 1.2 TOLTO FILTRO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711277-8E97-BDEE-9218-5DA649C48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49"/>
          <a:stretch/>
        </p:blipFill>
        <p:spPr>
          <a:xfrm>
            <a:off x="1524001" y="1435101"/>
            <a:ext cx="9148409" cy="401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57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415323B-A0DE-789A-79E8-1E9DB8475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7" name="Object 2">
            <a:extLst>
              <a:ext uri="{FF2B5EF4-FFF2-40B4-BE49-F238E27FC236}">
                <a16:creationId xmlns:a16="http://schemas.microsoft.com/office/drawing/2014/main" id="{02BFBD52-AEEE-5230-93FC-2C4588EA4A4F}"/>
              </a:ext>
            </a:extLst>
          </p:cNvPr>
          <p:cNvGraphicFramePr>
            <a:graphicFrameLocks/>
          </p:cNvGraphicFramePr>
          <p:nvPr/>
        </p:nvGraphicFramePr>
        <p:xfrm>
          <a:off x="2095501" y="214313"/>
          <a:ext cx="8042275" cy="591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andel SigmaPlot Graphic" r:id="rId3" imgW="10126663" imgH="8135938" progId="JSSPWGraphic">
                  <p:embed/>
                </p:oleObj>
              </mc:Choice>
              <mc:Fallback>
                <p:oleObj name="Jandel SigmaPlot Graphic" r:id="rId3" imgW="10126663" imgH="8135938" progId="JSSPWGraphic">
                  <p:embed/>
                  <p:pic>
                    <p:nvPicPr>
                      <p:cNvPr id="65537" name="Object 2">
                        <a:extLst>
                          <a:ext uri="{FF2B5EF4-FFF2-40B4-BE49-F238E27FC236}">
                            <a16:creationId xmlns:a16="http://schemas.microsoft.com/office/drawing/2014/main" id="{02BFBD52-AEEE-5230-93FC-2C4588EA4A4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573" r="2483"/>
                      <a:stretch>
                        <a:fillRect/>
                      </a:stretch>
                    </p:blipFill>
                    <p:spPr bwMode="auto">
                      <a:xfrm>
                        <a:off x="2095501" y="214313"/>
                        <a:ext cx="8042275" cy="591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6BC408-F3E4-E7F8-390F-823B3E71D732}"/>
              </a:ext>
            </a:extLst>
          </p:cNvPr>
          <p:cNvSpPr txBox="1"/>
          <p:nvPr/>
        </p:nvSpPr>
        <p:spPr>
          <a:xfrm>
            <a:off x="4687098" y="1891068"/>
            <a:ext cx="3703258" cy="523220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Paziente e Meccanica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796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C673E-56BA-46E6-5A03-242FB95AF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46E24E-9D0A-E4C9-DD8C-A74AAA596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189" y="3296993"/>
            <a:ext cx="9929611" cy="2879970"/>
          </a:xfrm>
        </p:spPr>
        <p:txBody>
          <a:bodyPr/>
          <a:lstStyle/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fast rise time is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high flow at the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onset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inspiration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slow rise time is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a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onset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inspiration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6A18A64-6A8D-FE5F-94D0-368A31799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80" t="29286" r="27113" b="32574"/>
          <a:stretch/>
        </p:blipFill>
        <p:spPr>
          <a:xfrm>
            <a:off x="953037" y="373487"/>
            <a:ext cx="9929611" cy="261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395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B7A8B-03BA-32AE-CB1A-F6536BC80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A12084C-9A50-DEA7-1008-9163951F6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55" t="36426" r="30387" b="26916"/>
          <a:stretch/>
        </p:blipFill>
        <p:spPr>
          <a:xfrm>
            <a:off x="1506828" y="862885"/>
            <a:ext cx="8744755" cy="343865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FD6AE6-E4FB-6FDA-F538-BA3365A189CA}"/>
              </a:ext>
            </a:extLst>
          </p:cNvPr>
          <p:cNvSpPr txBox="1"/>
          <p:nvPr/>
        </p:nvSpPr>
        <p:spPr>
          <a:xfrm>
            <a:off x="3213278" y="5336217"/>
            <a:ext cx="5765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LOWEST WOB WITH THE FASTEST RISE TIME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A4E2A3-7579-1FEE-5C22-E2EFCEEB5A47}"/>
              </a:ext>
            </a:extLst>
          </p:cNvPr>
          <p:cNvSpPr txBox="1"/>
          <p:nvPr/>
        </p:nvSpPr>
        <p:spPr>
          <a:xfrm>
            <a:off x="8462311" y="4301544"/>
            <a:ext cx="1789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Bonmarchand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et al</a:t>
            </a:r>
          </a:p>
        </p:txBody>
      </p:sp>
    </p:spTree>
    <p:extLst>
      <p:ext uri="{BB962C8B-B14F-4D97-AF65-F5344CB8AC3E}">
        <p14:creationId xmlns:p14="http://schemas.microsoft.com/office/powerpoint/2010/main" val="43476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3BB4B-8C12-02BB-6DDB-8FFF4037C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A6C44DE0-0881-239B-936B-A334BCC7F6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68146" y="655910"/>
            <a:ext cx="7772400" cy="24415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4000" dirty="0">
                <a:latin typeface="+mn-lt"/>
              </a:rPr>
              <a:t>Recognizing Expiratory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Flow Limitation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(e.g. COPD,                  )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8A3A1E-51DC-676D-D4DD-8553AFC4F686}"/>
              </a:ext>
            </a:extLst>
          </p:cNvPr>
          <p:cNvSpPr txBox="1">
            <a:spLocks noChangeArrowheads="1"/>
          </p:cNvSpPr>
          <p:nvPr/>
        </p:nvSpPr>
        <p:spPr>
          <a:xfrm>
            <a:off x="5078486" y="2351845"/>
            <a:ext cx="3032343" cy="957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en-US" strike="sngStrike" dirty="0">
                <a:latin typeface="+mn-lt"/>
              </a:rPr>
              <a:t>ASTHMA  </a:t>
            </a:r>
          </a:p>
        </p:txBody>
      </p:sp>
    </p:spTree>
    <p:extLst>
      <p:ext uri="{BB962C8B-B14F-4D97-AF65-F5344CB8AC3E}">
        <p14:creationId xmlns:p14="http://schemas.microsoft.com/office/powerpoint/2010/main" val="13688711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 dirty="0"/>
              <a:t>Recognizing prolonged expiration (air trapping)</a:t>
            </a:r>
          </a:p>
        </p:txBody>
      </p:sp>
      <p:pic>
        <p:nvPicPr>
          <p:cNvPr id="62467" name="Picture 4" descr="auto-PEEP COP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4276" y="990600"/>
            <a:ext cx="5673725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Oval 5"/>
          <p:cNvSpPr>
            <a:spLocks noChangeArrowheads="1"/>
          </p:cNvSpPr>
          <p:nvPr/>
        </p:nvSpPr>
        <p:spPr bwMode="auto">
          <a:xfrm>
            <a:off x="2362200" y="1676400"/>
            <a:ext cx="17526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83008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dirty="0"/>
              <a:t>Recognize </a:t>
            </a:r>
          </a:p>
          <a:p>
            <a:pPr algn="ctr"/>
            <a:r>
              <a:rPr lang="en-US" sz="1200" b="1" dirty="0"/>
              <a:t>airway obstruction</a:t>
            </a:r>
          </a:p>
          <a:p>
            <a:pPr algn="ctr"/>
            <a:r>
              <a:rPr lang="en-US" sz="1200" dirty="0"/>
              <a:t>when</a:t>
            </a:r>
          </a:p>
        </p:txBody>
      </p:sp>
      <p:sp>
        <p:nvSpPr>
          <p:cNvPr id="196614" name="Rectangle 6"/>
          <p:cNvSpPr>
            <a:spLocks noChangeArrowheads="1"/>
          </p:cNvSpPr>
          <p:nvPr/>
        </p:nvSpPr>
        <p:spPr bwMode="auto">
          <a:xfrm>
            <a:off x="1752600" y="3124200"/>
            <a:ext cx="28956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8300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/>
              <a:t>Expiratory flow</a:t>
            </a:r>
            <a:r>
              <a:rPr lang="en-US" sz="1200"/>
              <a:t> quickly tapers off </a:t>
            </a:r>
          </a:p>
          <a:p>
            <a:pPr algn="ctr"/>
            <a:r>
              <a:rPr lang="en-US" sz="1200"/>
              <a:t>and then enters a prolonged</a:t>
            </a:r>
          </a:p>
          <a:p>
            <a:pPr algn="ctr"/>
            <a:r>
              <a:rPr lang="en-US" sz="1200"/>
              <a:t>low-flow state without returning to </a:t>
            </a:r>
          </a:p>
          <a:p>
            <a:pPr algn="ctr"/>
            <a:r>
              <a:rPr lang="en-US" sz="1200"/>
              <a:t>baseline (auto- PEEP) </a:t>
            </a:r>
          </a:p>
        </p:txBody>
      </p:sp>
      <p:sp>
        <p:nvSpPr>
          <p:cNvPr id="196615" name="Line 7"/>
          <p:cNvSpPr>
            <a:spLocks noChangeShapeType="1"/>
          </p:cNvSpPr>
          <p:nvPr/>
        </p:nvSpPr>
        <p:spPr bwMode="auto">
          <a:xfrm>
            <a:off x="3200400" y="2667000"/>
            <a:ext cx="0" cy="381000"/>
          </a:xfrm>
          <a:prstGeom prst="line">
            <a:avLst/>
          </a:prstGeom>
          <a:noFill/>
          <a:ln w="38100">
            <a:solidFill>
              <a:srgbClr val="F83008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6616" name="Line 8"/>
          <p:cNvSpPr>
            <a:spLocks noChangeShapeType="1"/>
          </p:cNvSpPr>
          <p:nvPr/>
        </p:nvSpPr>
        <p:spPr bwMode="auto">
          <a:xfrm flipV="1">
            <a:off x="4648200" y="2667000"/>
            <a:ext cx="1447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6617" name="Line 9"/>
          <p:cNvSpPr>
            <a:spLocks noChangeShapeType="1"/>
          </p:cNvSpPr>
          <p:nvPr/>
        </p:nvSpPr>
        <p:spPr bwMode="auto">
          <a:xfrm flipV="1">
            <a:off x="4648200" y="2514600"/>
            <a:ext cx="2362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6621" name="Rectangle 13"/>
          <p:cNvSpPr>
            <a:spLocks noChangeArrowheads="1"/>
          </p:cNvSpPr>
          <p:nvPr/>
        </p:nvSpPr>
        <p:spPr bwMode="auto">
          <a:xfrm>
            <a:off x="1752600" y="4572000"/>
            <a:ext cx="28956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8300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This is classic for the flow </a:t>
            </a:r>
          </a:p>
          <a:p>
            <a:pPr algn="ctr"/>
            <a:r>
              <a:rPr lang="en-US" sz="1400"/>
              <a:t>limitation and decreased lung</a:t>
            </a:r>
          </a:p>
          <a:p>
            <a:pPr algn="ctr"/>
            <a:r>
              <a:rPr lang="en-US" sz="1400"/>
              <a:t>elastance characteristic of COPD </a:t>
            </a:r>
          </a:p>
          <a:p>
            <a:pPr algn="ctr"/>
            <a:r>
              <a:rPr lang="en-US" sz="1400"/>
              <a:t>or status asthmaticus</a:t>
            </a:r>
            <a:r>
              <a:rPr lang="en-US" sz="1200"/>
              <a:t> </a:t>
            </a:r>
          </a:p>
        </p:txBody>
      </p:sp>
      <p:sp>
        <p:nvSpPr>
          <p:cNvPr id="196622" name="Line 14"/>
          <p:cNvSpPr>
            <a:spLocks noChangeShapeType="1"/>
          </p:cNvSpPr>
          <p:nvPr/>
        </p:nvSpPr>
        <p:spPr bwMode="auto">
          <a:xfrm>
            <a:off x="3200400" y="4114800"/>
            <a:ext cx="0" cy="381000"/>
          </a:xfrm>
          <a:prstGeom prst="line">
            <a:avLst/>
          </a:prstGeom>
          <a:noFill/>
          <a:ln w="38100">
            <a:solidFill>
              <a:srgbClr val="F83008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9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9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96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96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96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96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4" grpId="0" animBg="1"/>
      <p:bldP spid="196615" grpId="0" animBg="1"/>
      <p:bldP spid="196616" grpId="0" animBg="1"/>
      <p:bldP spid="196617" grpId="0" animBg="1"/>
      <p:bldP spid="196621" grpId="0" animBg="1"/>
      <p:bldP spid="1966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FFFF00"/>
                </a:solidFill>
              </a:rPr>
              <a:t>Detecting Auto-PEEP</a:t>
            </a:r>
          </a:p>
        </p:txBody>
      </p:sp>
      <p:sp>
        <p:nvSpPr>
          <p:cNvPr id="56323" name="Oval 11"/>
          <p:cNvSpPr>
            <a:spLocks noChangeArrowheads="1"/>
          </p:cNvSpPr>
          <p:nvPr/>
        </p:nvSpPr>
        <p:spPr bwMode="auto">
          <a:xfrm>
            <a:off x="2514600" y="1905000"/>
            <a:ext cx="17526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83008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/>
              <a:t>Recognize </a:t>
            </a:r>
          </a:p>
          <a:p>
            <a:pPr algn="ctr"/>
            <a:r>
              <a:rPr lang="en-US" sz="1200"/>
              <a:t>Auto-PEEP</a:t>
            </a:r>
          </a:p>
          <a:p>
            <a:pPr algn="ctr"/>
            <a:r>
              <a:rPr lang="en-US" sz="1200"/>
              <a:t>when</a:t>
            </a: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2133600" y="3581400"/>
            <a:ext cx="24384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8300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b="1"/>
              <a:t>Expiratory flow</a:t>
            </a:r>
            <a:r>
              <a:rPr lang="en-US" sz="1200"/>
              <a:t> continues </a:t>
            </a:r>
          </a:p>
          <a:p>
            <a:pPr algn="ctr"/>
            <a:r>
              <a:rPr lang="en-US" sz="1200"/>
              <a:t>and fails to return to </a:t>
            </a:r>
          </a:p>
          <a:p>
            <a:pPr algn="ctr"/>
            <a:r>
              <a:rPr lang="en-US" sz="1200"/>
              <a:t>the baseline prior to the new</a:t>
            </a:r>
          </a:p>
          <a:p>
            <a:pPr algn="ctr"/>
            <a:r>
              <a:rPr lang="en-US" sz="1200"/>
              <a:t>inspiratory cycle</a:t>
            </a:r>
          </a:p>
        </p:txBody>
      </p:sp>
      <p:sp>
        <p:nvSpPr>
          <p:cNvPr id="32785" name="Line 17"/>
          <p:cNvSpPr>
            <a:spLocks noChangeShapeType="1"/>
          </p:cNvSpPr>
          <p:nvPr/>
        </p:nvSpPr>
        <p:spPr bwMode="auto">
          <a:xfrm>
            <a:off x="3352800" y="2895600"/>
            <a:ext cx="0" cy="609600"/>
          </a:xfrm>
          <a:prstGeom prst="line">
            <a:avLst/>
          </a:prstGeom>
          <a:noFill/>
          <a:ln w="38100">
            <a:solidFill>
              <a:srgbClr val="F83008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6326" name="Picture 21" descr="auto-PEEP"/>
          <p:cNvPicPr>
            <a:picLocks noChangeAspect="1" noChangeArrowheads="1"/>
          </p:cNvPicPr>
          <p:nvPr/>
        </p:nvPicPr>
        <p:blipFill>
          <a:blip r:embed="rId2" cstate="print"/>
          <a:srcRect r="30890"/>
          <a:stretch>
            <a:fillRect/>
          </a:stretch>
        </p:blipFill>
        <p:spPr bwMode="auto">
          <a:xfrm>
            <a:off x="5146676" y="1447800"/>
            <a:ext cx="44545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Line 7"/>
          <p:cNvSpPr>
            <a:spLocks noChangeShapeType="1"/>
          </p:cNvSpPr>
          <p:nvPr/>
        </p:nvSpPr>
        <p:spPr bwMode="auto">
          <a:xfrm flipV="1">
            <a:off x="4572000" y="3276600"/>
            <a:ext cx="1828800" cy="838200"/>
          </a:xfrm>
          <a:prstGeom prst="line">
            <a:avLst/>
          </a:prstGeom>
          <a:noFill/>
          <a:ln w="19050">
            <a:solidFill>
              <a:srgbClr val="F83008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 flipV="1">
            <a:off x="4572000" y="3200400"/>
            <a:ext cx="3124200" cy="914400"/>
          </a:xfrm>
          <a:prstGeom prst="line">
            <a:avLst/>
          </a:prstGeom>
          <a:noFill/>
          <a:ln w="19050">
            <a:solidFill>
              <a:srgbClr val="F83008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4572000" y="3200400"/>
            <a:ext cx="4419600" cy="914400"/>
          </a:xfrm>
          <a:prstGeom prst="line">
            <a:avLst/>
          </a:prstGeom>
          <a:noFill/>
          <a:ln w="19050">
            <a:solidFill>
              <a:srgbClr val="F83008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1" grpId="0" animBg="1"/>
      <p:bldP spid="32785" grpId="0" animBg="1"/>
      <p:bldP spid="32775" grpId="0" animBg="1"/>
      <p:bldP spid="32774" grpId="0" animBg="1"/>
      <p:bldP spid="3277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</a:rPr>
              <a:t>The development of auto- PEEP over several breaths in a simulation </a:t>
            </a:r>
          </a:p>
        </p:txBody>
      </p:sp>
      <p:pic>
        <p:nvPicPr>
          <p:cNvPr id="108547" name="Picture 6" descr="developing-AUTO-PEE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76401"/>
            <a:ext cx="56388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8" name="Line 7"/>
          <p:cNvSpPr>
            <a:spLocks noChangeShapeType="1"/>
          </p:cNvSpPr>
          <p:nvPr/>
        </p:nvSpPr>
        <p:spPr bwMode="auto">
          <a:xfrm>
            <a:off x="4648200" y="2743200"/>
            <a:ext cx="1676400" cy="7620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8549" name="Line 8"/>
          <p:cNvSpPr>
            <a:spLocks noChangeShapeType="1"/>
          </p:cNvSpPr>
          <p:nvPr/>
        </p:nvSpPr>
        <p:spPr bwMode="auto">
          <a:xfrm>
            <a:off x="4648200" y="2743200"/>
            <a:ext cx="2590800" cy="8382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8550" name="Rectangle 9"/>
          <p:cNvSpPr>
            <a:spLocks noChangeArrowheads="1"/>
          </p:cNvSpPr>
          <p:nvPr/>
        </p:nvSpPr>
        <p:spPr bwMode="auto">
          <a:xfrm>
            <a:off x="1752600" y="2362200"/>
            <a:ext cx="2895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8300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Notice how the expiratory flow fails</a:t>
            </a:r>
          </a:p>
          <a:p>
            <a:pPr algn="ctr"/>
            <a:r>
              <a:rPr lang="en-US" sz="1400"/>
              <a:t>to return to the baseline indicating</a:t>
            </a:r>
          </a:p>
          <a:p>
            <a:pPr algn="ctr"/>
            <a:r>
              <a:rPr lang="en-US" sz="1400"/>
              <a:t>air trapping</a:t>
            </a:r>
            <a:r>
              <a:rPr lang="en-US"/>
              <a:t> </a:t>
            </a:r>
            <a:r>
              <a:rPr lang="en-US" sz="1400"/>
              <a:t>(AutoPEEP)</a:t>
            </a:r>
          </a:p>
        </p:txBody>
      </p:sp>
      <p:sp>
        <p:nvSpPr>
          <p:cNvPr id="108551" name="Line 10"/>
          <p:cNvSpPr>
            <a:spLocks noChangeShapeType="1"/>
          </p:cNvSpPr>
          <p:nvPr/>
        </p:nvSpPr>
        <p:spPr bwMode="auto">
          <a:xfrm>
            <a:off x="4648200" y="2743200"/>
            <a:ext cx="3505200" cy="8382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8552" name="Rectangle 11"/>
          <p:cNvSpPr>
            <a:spLocks noChangeArrowheads="1"/>
          </p:cNvSpPr>
          <p:nvPr/>
        </p:nvSpPr>
        <p:spPr bwMode="auto">
          <a:xfrm>
            <a:off x="1752600" y="4724400"/>
            <a:ext cx="28956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8300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Also notice how air trapping causes </a:t>
            </a:r>
          </a:p>
          <a:p>
            <a:pPr algn="ctr"/>
            <a:r>
              <a:rPr lang="en-US" sz="1400"/>
              <a:t>an increase in airway pressure</a:t>
            </a:r>
          </a:p>
          <a:p>
            <a:pPr algn="ctr"/>
            <a:r>
              <a:rPr lang="en-US" sz="1400"/>
              <a:t>due to increasing end expiratory</a:t>
            </a:r>
          </a:p>
          <a:p>
            <a:pPr algn="ctr"/>
            <a:r>
              <a:rPr lang="en-US" sz="1400"/>
              <a:t> pressure and end inspiratory </a:t>
            </a:r>
          </a:p>
          <a:p>
            <a:pPr algn="ctr"/>
            <a:r>
              <a:rPr lang="en-US" sz="1400"/>
              <a:t>lung volume.</a:t>
            </a:r>
            <a:r>
              <a:rPr lang="en-US"/>
              <a:t> </a:t>
            </a:r>
          </a:p>
        </p:txBody>
      </p:sp>
      <p:sp>
        <p:nvSpPr>
          <p:cNvPr id="108553" name="Line 12"/>
          <p:cNvSpPr>
            <a:spLocks noChangeShapeType="1"/>
          </p:cNvSpPr>
          <p:nvPr/>
        </p:nvSpPr>
        <p:spPr bwMode="auto">
          <a:xfrm flipV="1">
            <a:off x="4648200" y="4724400"/>
            <a:ext cx="1371600" cy="7620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8554" name="Line 13"/>
          <p:cNvSpPr>
            <a:spLocks noChangeShapeType="1"/>
          </p:cNvSpPr>
          <p:nvPr/>
        </p:nvSpPr>
        <p:spPr bwMode="auto">
          <a:xfrm flipV="1">
            <a:off x="4648200" y="4572000"/>
            <a:ext cx="2209800" cy="9144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8555" name="Line 14"/>
          <p:cNvSpPr>
            <a:spLocks noChangeShapeType="1"/>
          </p:cNvSpPr>
          <p:nvPr/>
        </p:nvSpPr>
        <p:spPr bwMode="auto">
          <a:xfrm flipV="1">
            <a:off x="4648200" y="4495800"/>
            <a:ext cx="3124200" cy="9906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632312-DAE7-4721-BDA5-7C7950B5A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2638478"/>
            <a:ext cx="4120435" cy="158104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Auto-PEEP results in less positive or more negative mean intrathoracic pressure than does fully controlled mechanical ventilation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A1AD8F0-AC9A-4DF1-8827-3DB761F4A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79"/>
          <a:stretch/>
        </p:blipFill>
        <p:spPr>
          <a:xfrm>
            <a:off x="1524002" y="2268693"/>
            <a:ext cx="4114799" cy="232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755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2E1C9-0CD2-1A74-F915-51129AEE3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AutoShape 2">
            <a:extLst>
              <a:ext uri="{FF2B5EF4-FFF2-40B4-BE49-F238E27FC236}">
                <a16:creationId xmlns:a16="http://schemas.microsoft.com/office/drawing/2014/main" id="{B798941E-1250-EC7E-1A55-207AE5D7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3581400" cy="16002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2B2B81">
                        <a:gamma/>
                        <a:shade val="46275"/>
                        <a:invGamma/>
                      </a:srgbClr>
                    </a:gs>
                    <a:gs pos="50000">
                      <a:srgbClr val="2B2B81"/>
                    </a:gs>
                    <a:gs pos="100000">
                      <a:srgbClr val="2B2B81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it-IT" sz="3200" b="1">
                <a:solidFill>
                  <a:srgbClr val="000000"/>
                </a:solidFill>
                <a:latin typeface="Arial" charset="0"/>
              </a:rPr>
              <a:t>Dynamic</a:t>
            </a:r>
          </a:p>
          <a:p>
            <a:r>
              <a:rPr lang="it-IT" sz="3200" b="1">
                <a:solidFill>
                  <a:srgbClr val="000000"/>
                </a:solidFill>
                <a:latin typeface="Arial" charset="0"/>
              </a:rPr>
              <a:t>hyperinflation</a:t>
            </a:r>
          </a:p>
        </p:txBody>
      </p:sp>
      <p:pic>
        <p:nvPicPr>
          <p:cNvPr id="633859" name="Picture 3" descr="Iotti GA tracc iperinf Spon Misure di meccanica respiratoria durante ventilazione artificiale Hamilton Medical">
            <a:extLst>
              <a:ext uri="{FF2B5EF4-FFF2-40B4-BE49-F238E27FC236}">
                <a16:creationId xmlns:a16="http://schemas.microsoft.com/office/drawing/2014/main" id="{ACF3629E-FA83-D800-65CA-96FD40908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6"/>
          <a:stretch>
            <a:fillRect/>
          </a:stretch>
        </p:blipFill>
        <p:spPr bwMode="auto">
          <a:xfrm>
            <a:off x="5562601" y="457200"/>
            <a:ext cx="4924425" cy="556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3860" name="Text Box 4">
            <a:extLst>
              <a:ext uri="{FF2B5EF4-FFF2-40B4-BE49-F238E27FC236}">
                <a16:creationId xmlns:a16="http://schemas.microsoft.com/office/drawing/2014/main" id="{4AD678DA-E2AB-7375-262E-A9A5124B5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874" y="4883006"/>
            <a:ext cx="340755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sz="1400" dirty="0">
                <a:solidFill>
                  <a:srgbClr val="000000"/>
                </a:solidFill>
                <a:latin typeface="Arial" charset="0"/>
              </a:rPr>
              <a:t>Iotti GA Misure di meccanica respiratoria</a:t>
            </a:r>
          </a:p>
          <a:p>
            <a:pPr algn="l"/>
            <a:r>
              <a:rPr lang="it-IT" sz="1400" dirty="0">
                <a:solidFill>
                  <a:srgbClr val="000000"/>
                </a:solidFill>
                <a:latin typeface="Arial" charset="0"/>
              </a:rPr>
              <a:t>durante ventilazione artificiale</a:t>
            </a:r>
          </a:p>
          <a:p>
            <a:pPr algn="l"/>
            <a:r>
              <a:rPr lang="it-IT" sz="1400" dirty="0">
                <a:solidFill>
                  <a:srgbClr val="000000"/>
                </a:solidFill>
                <a:latin typeface="Arial" charset="0"/>
              </a:rPr>
              <a:t>Hamilton </a:t>
            </a:r>
            <a:r>
              <a:rPr lang="it-IT" sz="1400" dirty="0" err="1">
                <a:solidFill>
                  <a:srgbClr val="000000"/>
                </a:solidFill>
                <a:latin typeface="Arial" charset="0"/>
              </a:rPr>
              <a:t>Medical</a:t>
            </a:r>
            <a:endParaRPr lang="it-IT" sz="1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649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2CB923-862E-4D47-865F-85BF0E963B0B}"/>
              </a:ext>
            </a:extLst>
          </p:cNvPr>
          <p:cNvSpPr txBox="1"/>
          <p:nvPr/>
        </p:nvSpPr>
        <p:spPr>
          <a:xfrm>
            <a:off x="9571435" y="1082280"/>
            <a:ext cx="8931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3A VAMI</a:t>
            </a:r>
          </a:p>
          <a:p>
            <a:r>
              <a:rPr lang="it-IT" sz="1350" dirty="0"/>
              <a:t>PCO2 70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3B8CB8D-7089-7443-A5EA-6B4C8ACA9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894" y="1082279"/>
            <a:ext cx="7740317" cy="466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14458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8B5F3E3-40DB-6C43-9FD1-53E35DD29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708" y="776614"/>
            <a:ext cx="8626585" cy="51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8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onitoraggio grafico – ventilab">
            <a:extLst>
              <a:ext uri="{FF2B5EF4-FFF2-40B4-BE49-F238E27FC236}">
                <a16:creationId xmlns:a16="http://schemas.microsoft.com/office/drawing/2014/main" id="{DC45AD1D-96C5-11E0-2D1D-B248041A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46" y="-147918"/>
            <a:ext cx="9403106" cy="675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8993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20417" y="367304"/>
            <a:ext cx="6511925" cy="1143000"/>
          </a:xfrm>
        </p:spPr>
        <p:txBody>
          <a:bodyPr/>
          <a:lstStyle/>
          <a:p>
            <a:pPr algn="ctr">
              <a:defRPr/>
            </a:pPr>
            <a:r>
              <a:rPr lang="it-IT" sz="3600" dirty="0"/>
              <a:t>PSV  “VTG”</a:t>
            </a:r>
          </a:p>
        </p:txBody>
      </p:sp>
      <p:pic>
        <p:nvPicPr>
          <p:cNvPr id="47106" name="Immagine 2" descr="PSV autociclaggi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8901"/>
            <a:ext cx="9144000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38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033830"/>
            <a:ext cx="9144000" cy="399612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829731" y="493847"/>
            <a:ext cx="102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ZA FA  ,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829731" y="1211102"/>
            <a:ext cx="7842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/>
              <a:t>PCV S/T IPAP 12-20 EPAP 5 CURVA 1 FR 10 Ti/Tot 1:2 TRI1 VT 500 PMAX  20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549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22400"/>
            <a:ext cx="9144000" cy="401007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806213" y="293957"/>
            <a:ext cx="683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CA AQ</a:t>
            </a:r>
          </a:p>
          <a:p>
            <a:r>
              <a:rPr lang="it-IT"/>
              <a:t>PSV ST IPAP 16-20 EPAP 10 curva 1 Fr 14 Tr. E Auto Tr. I 2 VT 450</a:t>
            </a:r>
          </a:p>
        </p:txBody>
      </p:sp>
    </p:spTree>
    <p:extLst>
      <p:ext uri="{BB962C8B-B14F-4D97-AF65-F5344CB8AC3E}">
        <p14:creationId xmlns:p14="http://schemas.microsoft.com/office/powerpoint/2010/main" val="11409209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7000"/>
            <a:ext cx="9144000" cy="404066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806213" y="293957"/>
            <a:ext cx="870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CA AQ</a:t>
            </a:r>
          </a:p>
          <a:p>
            <a:r>
              <a:rPr lang="it-IT"/>
              <a:t>PCV ST ipap 16-20 epap 10 VT 450 TI 1.2 curva 1 Fr 14 Tr. E Auto Tr. I 2 VT 450</a:t>
            </a:r>
          </a:p>
        </p:txBody>
      </p:sp>
    </p:spTree>
    <p:extLst>
      <p:ext uri="{BB962C8B-B14F-4D97-AF65-F5344CB8AC3E}">
        <p14:creationId xmlns:p14="http://schemas.microsoft.com/office/powerpoint/2010/main" val="23397896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750325" y="3577412"/>
            <a:ext cx="345479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Titolazione</a:t>
            </a:r>
          </a:p>
        </p:txBody>
      </p:sp>
      <p:sp>
        <p:nvSpPr>
          <p:cNvPr id="4" name="Rettangolo 3"/>
          <p:cNvSpPr/>
          <p:nvPr/>
        </p:nvSpPr>
        <p:spPr>
          <a:xfrm>
            <a:off x="4763346" y="5377321"/>
            <a:ext cx="243579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Utilizzo</a:t>
            </a:r>
          </a:p>
        </p:txBody>
      </p:sp>
      <p:sp>
        <p:nvSpPr>
          <p:cNvPr id="5" name="Rettangolo 4"/>
          <p:cNvSpPr/>
          <p:nvPr/>
        </p:nvSpPr>
        <p:spPr>
          <a:xfrm>
            <a:off x="723251" y="3577412"/>
            <a:ext cx="555883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Verifica (tracciato)</a:t>
            </a:r>
          </a:p>
        </p:txBody>
      </p:sp>
      <p:sp>
        <p:nvSpPr>
          <p:cNvPr id="6" name="Rettangolo 5"/>
          <p:cNvSpPr/>
          <p:nvPr/>
        </p:nvSpPr>
        <p:spPr>
          <a:xfrm>
            <a:off x="4229221" y="1845742"/>
            <a:ext cx="30280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Obiettivi</a:t>
            </a:r>
          </a:p>
        </p:txBody>
      </p:sp>
      <p:sp>
        <p:nvSpPr>
          <p:cNvPr id="7" name="Freccia curva 6"/>
          <p:cNvSpPr/>
          <p:nvPr/>
        </p:nvSpPr>
        <p:spPr>
          <a:xfrm rot="5400000">
            <a:off x="7815002" y="2480992"/>
            <a:ext cx="1422825" cy="104648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Freccia curva 7"/>
          <p:cNvSpPr/>
          <p:nvPr/>
        </p:nvSpPr>
        <p:spPr>
          <a:xfrm rot="10800000">
            <a:off x="7685599" y="4597476"/>
            <a:ext cx="1269987" cy="1455942"/>
          </a:xfrm>
          <a:prstGeom prst="bentArrow">
            <a:avLst>
              <a:gd name="adj1" fmla="val 19445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curva 8"/>
          <p:cNvSpPr/>
          <p:nvPr/>
        </p:nvSpPr>
        <p:spPr>
          <a:xfrm rot="16200000">
            <a:off x="2771065" y="4785647"/>
            <a:ext cx="1422825" cy="104648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curva 9"/>
          <p:cNvSpPr/>
          <p:nvPr/>
        </p:nvSpPr>
        <p:spPr>
          <a:xfrm>
            <a:off x="2959235" y="2121469"/>
            <a:ext cx="1269987" cy="1455942"/>
          </a:xfrm>
          <a:prstGeom prst="bentArrow">
            <a:avLst>
              <a:gd name="adj1" fmla="val 19445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963481" y="460747"/>
            <a:ext cx="89033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Il circolo virtuoso!!</a:t>
            </a:r>
          </a:p>
        </p:txBody>
      </p:sp>
    </p:spTree>
    <p:extLst>
      <p:ext uri="{BB962C8B-B14F-4D97-AF65-F5344CB8AC3E}">
        <p14:creationId xmlns:p14="http://schemas.microsoft.com/office/powerpoint/2010/main" val="25612247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.T. - L'extra-terrestre, quando il cinema teen divenne grandissimo">
            <a:extLst>
              <a:ext uri="{FF2B5EF4-FFF2-40B4-BE49-F238E27FC236}">
                <a16:creationId xmlns:a16="http://schemas.microsoft.com/office/drawing/2014/main" id="{B6F59A20-0009-CEE2-74ED-F86CD788D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1" y="628650"/>
            <a:ext cx="9703901" cy="543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itoraggio grafico – ventilab">
            <a:extLst>
              <a:ext uri="{FF2B5EF4-FFF2-40B4-BE49-F238E27FC236}">
                <a16:creationId xmlns:a16="http://schemas.microsoft.com/office/drawing/2014/main" id="{DC45AD1D-96C5-11E0-2D1D-B248041A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942102"/>
            <a:ext cx="5375275" cy="385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F8A3520-A1AB-A6FB-814E-2BDD2D291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6560">
            <a:off x="2828926" y="606747"/>
            <a:ext cx="2549807" cy="37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35762" y="644609"/>
            <a:ext cx="6511925" cy="1143000"/>
          </a:xfrm>
          <a:noFill/>
        </p:spPr>
        <p:txBody>
          <a:bodyPr/>
          <a:lstStyle/>
          <a:p>
            <a:pPr>
              <a:defRPr/>
            </a:pPr>
            <a:r>
              <a:rPr lang="it-IT" dirty="0"/>
              <a:t>Non dimentichiamo !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619674" y="1508943"/>
            <a:ext cx="8944099" cy="4508461"/>
          </a:xfrm>
          <a:prstGeom prst="rect">
            <a:avLst/>
          </a:prstGeom>
        </p:spPr>
        <p:txBody>
          <a:bodyPr/>
          <a:lstStyle/>
          <a:p>
            <a:pPr marL="46037" indent="0">
              <a:buNone/>
            </a:pPr>
            <a:r>
              <a:rPr lang="it-IT" sz="2800" dirty="0"/>
              <a:t>Chi ha bene e va in cerca di meglio, trova il peggio.</a:t>
            </a:r>
          </a:p>
          <a:p>
            <a:pPr marL="46037" indent="0">
              <a:buNone/>
            </a:pPr>
            <a:r>
              <a:rPr lang="it-IT" sz="2800" dirty="0"/>
              <a:t>Dal bene viene il meglio, e dal meglio il peggio.</a:t>
            </a:r>
          </a:p>
          <a:p>
            <a:pPr marL="46037" indent="0">
              <a:buNone/>
            </a:pPr>
            <a:r>
              <a:rPr lang="it-IT" sz="2800" dirty="0"/>
              <a:t>Dopo un meglio, ne viene un peggio.</a:t>
            </a:r>
          </a:p>
          <a:p>
            <a:pPr marL="46037" indent="0">
              <a:buNone/>
            </a:pPr>
            <a:r>
              <a:rPr lang="it-IT" sz="2800" dirty="0"/>
              <a:t>Il meglio è nemico del bene </a:t>
            </a:r>
          </a:p>
          <a:p>
            <a:pPr marL="46037" indent="0">
              <a:buNone/>
            </a:pPr>
            <a:r>
              <a:rPr lang="it-IT" sz="2800" dirty="0"/>
              <a:t>Quando una cosa sta bene che basta, lasciala star perché si guasta</a:t>
            </a:r>
          </a:p>
          <a:p>
            <a:pPr marL="46037" indent="0">
              <a:buNone/>
            </a:pPr>
            <a:r>
              <a:rPr lang="it-IT" sz="2800" dirty="0"/>
              <a:t>Se non può essere meglio, sia com'è.</a:t>
            </a:r>
          </a:p>
        </p:txBody>
      </p:sp>
    </p:spTree>
    <p:extLst>
      <p:ext uri="{BB962C8B-B14F-4D97-AF65-F5344CB8AC3E}">
        <p14:creationId xmlns:p14="http://schemas.microsoft.com/office/powerpoint/2010/main" val="37392999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98108C-372A-B092-AA03-E0F1866B8793}"/>
              </a:ext>
            </a:extLst>
          </p:cNvPr>
          <p:cNvSpPr txBox="1">
            <a:spLocks/>
          </p:cNvSpPr>
          <p:nvPr/>
        </p:nvSpPr>
        <p:spPr>
          <a:xfrm>
            <a:off x="5395813" y="695149"/>
            <a:ext cx="5393132" cy="10492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cap="none"/>
              <a:t> e poi venne il COVID ……</a:t>
            </a:r>
            <a:endParaRPr lang="it-IT" cap="none" dirty="0"/>
          </a:p>
        </p:txBody>
      </p:sp>
      <p:pic>
        <p:nvPicPr>
          <p:cNvPr id="3" name="Picture 4" descr="Requiescat in pace Photograph by Christena Stephens | Pixels">
            <a:extLst>
              <a:ext uri="{FF2B5EF4-FFF2-40B4-BE49-F238E27FC236}">
                <a16:creationId xmlns:a16="http://schemas.microsoft.com/office/drawing/2014/main" id="{2E4D1C9A-4FB7-2105-C2A0-F34D5A17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46" y="473455"/>
            <a:ext cx="2962477" cy="105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iak Vintage. &quot;Tempi Moderni&quot; di Charlie Chaplin - Livorno Sera">
            <a:extLst>
              <a:ext uri="{FF2B5EF4-FFF2-40B4-BE49-F238E27FC236}">
                <a16:creationId xmlns:a16="http://schemas.microsoft.com/office/drawing/2014/main" id="{63ADF688-2600-D3D7-3C93-044B33091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45" y="1605175"/>
            <a:ext cx="10321523" cy="497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schera venturi per ossigeno a concentrazione variabile per adulti os 60k  - RAM Apparecchi Medicali">
            <a:extLst>
              <a:ext uri="{FF2B5EF4-FFF2-40B4-BE49-F238E27FC236}">
                <a16:creationId xmlns:a16="http://schemas.microsoft.com/office/drawing/2014/main" id="{DA9AA571-EEB8-37DD-4F0F-C9D35A427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74" y="5113617"/>
            <a:ext cx="1369733" cy="91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midificatore elettronico - AIRVO™ 2 - Fisher &amp; Paykel Healthcare">
            <a:extLst>
              <a:ext uri="{FF2B5EF4-FFF2-40B4-BE49-F238E27FC236}">
                <a16:creationId xmlns:a16="http://schemas.microsoft.com/office/drawing/2014/main" id="{3CE15F4A-D795-B27C-E087-482BCAC01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135" y="4544704"/>
            <a:ext cx="1122860" cy="12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Med CaStar Infant casco pediatrico neonatale per terapia CPAP">
            <a:extLst>
              <a:ext uri="{FF2B5EF4-FFF2-40B4-BE49-F238E27FC236}">
                <a16:creationId xmlns:a16="http://schemas.microsoft.com/office/drawing/2014/main" id="{B9BF9B17-7430-1D2D-E046-20D5BA39A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9" t="1993" r="21734"/>
          <a:stretch/>
        </p:blipFill>
        <p:spPr bwMode="auto">
          <a:xfrm>
            <a:off x="7983940" y="3903259"/>
            <a:ext cx="1266194" cy="152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73D575B0-79EE-9311-363C-78AEE9AB6066}"/>
              </a:ext>
            </a:extLst>
          </p:cNvPr>
          <p:cNvGrpSpPr/>
          <p:nvPr/>
        </p:nvGrpSpPr>
        <p:grpSpPr>
          <a:xfrm>
            <a:off x="9603770" y="3556854"/>
            <a:ext cx="1605571" cy="1975700"/>
            <a:chOff x="9688452" y="3644405"/>
            <a:chExt cx="1242424" cy="1269081"/>
          </a:xfrm>
        </p:grpSpPr>
        <p:pic>
          <p:nvPicPr>
            <p:cNvPr id="1034" name="Picture 10" descr="Ventilazione meccanica a supporto parziale. - AssoCareNews.it - Quotidiano  Sanitario Nazionale">
              <a:extLst>
                <a:ext uri="{FF2B5EF4-FFF2-40B4-BE49-F238E27FC236}">
                  <a16:creationId xmlns:a16="http://schemas.microsoft.com/office/drawing/2014/main" id="{F44847A2-8FCD-3576-AAB8-2705175F1C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18" b="1464"/>
            <a:stretch/>
          </p:blipFill>
          <p:spPr bwMode="auto">
            <a:xfrm>
              <a:off x="9688452" y="3644405"/>
              <a:ext cx="1242424" cy="126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CC0A0FF0-6FAE-01E4-16C2-84996B301206}"/>
                </a:ext>
              </a:extLst>
            </p:cNvPr>
            <p:cNvSpPr txBox="1"/>
            <p:nvPr/>
          </p:nvSpPr>
          <p:spPr>
            <a:xfrm>
              <a:off x="9895867" y="4401551"/>
              <a:ext cx="849948" cy="415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b="1" dirty="0">
                  <a:solidFill>
                    <a:srgbClr val="FF0000"/>
                  </a:solidFill>
                </a:rPr>
                <a:t>PSV</a:t>
              </a:r>
            </a:p>
          </p:txBody>
        </p:sp>
      </p:grpSp>
      <p:pic>
        <p:nvPicPr>
          <p:cNvPr id="2050" name="Picture 2" descr="Frasi sul dimenticare">
            <a:extLst>
              <a:ext uri="{FF2B5EF4-FFF2-40B4-BE49-F238E27FC236}">
                <a16:creationId xmlns:a16="http://schemas.microsoft.com/office/drawing/2014/main" id="{D1A44F32-AD27-3528-8FCD-92D732DD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091" y="678951"/>
            <a:ext cx="5393132" cy="539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55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uccini - Il vecchio e il bambino » Gomito a Gomito">
            <a:extLst>
              <a:ext uri="{FF2B5EF4-FFF2-40B4-BE49-F238E27FC236}">
                <a16:creationId xmlns:a16="http://schemas.microsoft.com/office/drawing/2014/main" id="{CF4CAF83-05CA-A07F-7BAB-FF0BEE14B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5645" y="1247835"/>
            <a:ext cx="5700711" cy="364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306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2CB923-862E-4D47-865F-85BF0E963B0B}"/>
              </a:ext>
            </a:extLst>
          </p:cNvPr>
          <p:cNvSpPr txBox="1"/>
          <p:nvPr/>
        </p:nvSpPr>
        <p:spPr>
          <a:xfrm>
            <a:off x="10858500" y="242888"/>
            <a:ext cx="86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 SACL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CD4E9EC-20B9-E84E-AB0B-A09362214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05" y="1041916"/>
            <a:ext cx="11526206" cy="477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4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739516" y="286983"/>
            <a:ext cx="8712967" cy="66972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it-IT" sz="4800" dirty="0"/>
              <a:t>l'ESECUZIONE !</a:t>
            </a:r>
          </a:p>
        </p:txBody>
      </p:sp>
      <p:pic>
        <p:nvPicPr>
          <p:cNvPr id="38914" name="Immagine 3" descr="giulio-e-damiano-sacro-cuo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3099198"/>
            <a:ext cx="3492104" cy="275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Immagine 6" descr="rigoletto_icona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899" y="1210866"/>
            <a:ext cx="3236119" cy="151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C27967E5-E0A3-E77C-8F18-0695CC2D22AB}"/>
              </a:ext>
            </a:extLst>
          </p:cNvPr>
          <p:cNvGrpSpPr/>
          <p:nvPr/>
        </p:nvGrpSpPr>
        <p:grpSpPr>
          <a:xfrm>
            <a:off x="4406384" y="2129730"/>
            <a:ext cx="3740822" cy="1426695"/>
            <a:chOff x="4406384" y="2129730"/>
            <a:chExt cx="3740822" cy="1426695"/>
          </a:xfrm>
        </p:grpSpPr>
        <p:sp>
          <p:nvSpPr>
            <p:cNvPr id="5" name="Rettangolo 4"/>
            <p:cNvSpPr/>
            <p:nvPr/>
          </p:nvSpPr>
          <p:spPr>
            <a:xfrm>
              <a:off x="4406384" y="2614707"/>
              <a:ext cx="1705467" cy="5078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27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Ingegneri</a:t>
              </a:r>
            </a:p>
          </p:txBody>
        </p:sp>
        <p:sp>
          <p:nvSpPr>
            <p:cNvPr id="8" name="Rettangolo 7"/>
            <p:cNvSpPr/>
            <p:nvPr/>
          </p:nvSpPr>
          <p:spPr>
            <a:xfrm>
              <a:off x="5983336" y="2633095"/>
              <a:ext cx="216387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27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7FF0D"/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Paziente- meccanica</a:t>
              </a:r>
            </a:p>
          </p:txBody>
        </p:sp>
        <p:sp>
          <p:nvSpPr>
            <p:cNvPr id="9" name="Rettangolo 8"/>
            <p:cNvSpPr/>
            <p:nvPr/>
          </p:nvSpPr>
          <p:spPr bwMode="auto">
            <a:xfrm>
              <a:off x="5313273" y="2129730"/>
              <a:ext cx="1627370" cy="5078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27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Medico!!!</a:t>
              </a:r>
            </a:p>
          </p:txBody>
        </p:sp>
      </p:grpSp>
      <p:sp>
        <p:nvSpPr>
          <p:cNvPr id="4" name="Fumetto 4 3">
            <a:extLst>
              <a:ext uri="{FF2B5EF4-FFF2-40B4-BE49-F238E27FC236}">
                <a16:creationId xmlns:a16="http://schemas.microsoft.com/office/drawing/2014/main" id="{9037FEE2-8450-95FC-DC13-7A8D19DB5273}"/>
              </a:ext>
            </a:extLst>
          </p:cNvPr>
          <p:cNvSpPr/>
          <p:nvPr/>
        </p:nvSpPr>
        <p:spPr>
          <a:xfrm>
            <a:off x="7902892" y="0"/>
            <a:ext cx="3787084" cy="2614707"/>
          </a:xfrm>
          <a:prstGeom prst="cloudCallout">
            <a:avLst>
              <a:gd name="adj1" fmla="val -80582"/>
              <a:gd name="adj2" fmla="val 1520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BPCO IRC IRC POLMONITE OBESITA' CIFOSI SCOPENSO IPTS POLMONARE ANSIA/DEPRESSIONE</a:t>
            </a:r>
          </a:p>
          <a:p>
            <a:pPr algn="ctr"/>
            <a:r>
              <a:rPr lang="it-IT" dirty="0"/>
              <a:t>… - - - …</a:t>
            </a:r>
          </a:p>
        </p:txBody>
      </p:sp>
    </p:spTree>
    <p:extLst>
      <p:ext uri="{BB962C8B-B14F-4D97-AF65-F5344CB8AC3E}">
        <p14:creationId xmlns:p14="http://schemas.microsoft.com/office/powerpoint/2010/main" val="6358065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3B8CB8D-7089-7443-A5EA-6B4C8ACA9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970" y="2272342"/>
            <a:ext cx="7092603" cy="4278769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0882D986-88B7-596D-B43B-36B58F02F97E}"/>
              </a:ext>
            </a:extLst>
          </p:cNvPr>
          <p:cNvSpPr txBox="1">
            <a:spLocks/>
          </p:cNvSpPr>
          <p:nvPr/>
        </p:nvSpPr>
        <p:spPr>
          <a:xfrm>
            <a:off x="739880" y="323067"/>
            <a:ext cx="379106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dirty="0"/>
              <a:t>tracciato  …….   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D2C542D8-BBD8-5299-6073-47DB87DB2932}"/>
              </a:ext>
            </a:extLst>
          </p:cNvPr>
          <p:cNvSpPr txBox="1">
            <a:spLocks/>
          </p:cNvSpPr>
          <p:nvPr/>
        </p:nvSpPr>
        <p:spPr>
          <a:xfrm>
            <a:off x="4961150" y="115886"/>
            <a:ext cx="5184931" cy="1143000"/>
          </a:xfrm>
          <a:prstGeom prst="rect">
            <a:avLst/>
          </a:prstGeom>
          <a:effectLst/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MS PGothic" pitchFamily="34" charset="-128"/>
                <a:cs typeface="MS PGothic" charset="0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charset="0"/>
              <a:buChar char="*"/>
              <a:defRPr sz="4600" b="1">
                <a:solidFill>
                  <a:schemeClr val="tx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charset="0"/>
              <a:buChar char="*"/>
              <a:defRPr sz="4600" b="1">
                <a:solidFill>
                  <a:schemeClr val="tx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charset="0"/>
              <a:buChar char="*"/>
              <a:defRPr sz="4600" b="1">
                <a:solidFill>
                  <a:schemeClr val="tx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charset="0"/>
              <a:buChar char="*"/>
              <a:defRPr sz="4600" b="1">
                <a:solidFill>
                  <a:schemeClr val="tx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  <a:defRPr/>
            </a:pPr>
            <a:r>
              <a:rPr lang="it-IT" dirty="0"/>
              <a:t>…. l'esecuzione dell'Orchestra! </a:t>
            </a:r>
          </a:p>
        </p:txBody>
      </p:sp>
    </p:spTree>
    <p:extLst>
      <p:ext uri="{BB962C8B-B14F-4D97-AF65-F5344CB8AC3E}">
        <p14:creationId xmlns:p14="http://schemas.microsoft.com/office/powerpoint/2010/main" val="287013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accolt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Raccolta</Template>
  <TotalTime>1952</TotalTime>
  <Words>1400</Words>
  <Application>Microsoft Macintosh PowerPoint</Application>
  <PresentationFormat>Widescreen</PresentationFormat>
  <Paragraphs>266</Paragraphs>
  <Slides>68</Slides>
  <Notes>9</Notes>
  <HiddenSlides>6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68</vt:i4>
      </vt:variant>
    </vt:vector>
  </HeadingPairs>
  <TitlesOfParts>
    <vt:vector size="81" baseType="lpstr">
      <vt:lpstr>ＭＳ Ｐゴシック</vt:lpstr>
      <vt:lpstr>ＭＳ Ｐゴシック</vt:lpstr>
      <vt:lpstr>Arial</vt:lpstr>
      <vt:lpstr>Calibri</vt:lpstr>
      <vt:lpstr>Gill Sans MT</vt:lpstr>
      <vt:lpstr>News Gothic MT</vt:lpstr>
      <vt:lpstr>Symbol</vt:lpstr>
      <vt:lpstr>Times New Roman</vt:lpstr>
      <vt:lpstr>Trebuchet MS</vt:lpstr>
      <vt:lpstr>Raccolta</vt:lpstr>
      <vt:lpstr>Jandel SigmaPlot Graphic</vt:lpstr>
      <vt:lpstr>Document</vt:lpstr>
      <vt:lpstr>SPW 5.0 Graph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l'ESECUZIONE !</vt:lpstr>
      <vt:lpstr>Presentazione standard di PowerPoint</vt:lpstr>
      <vt:lpstr>VM assistita = bicicletta elettrica</vt:lpstr>
      <vt:lpstr>Presentazione standard di PowerPoint</vt:lpstr>
      <vt:lpstr>Presentazione standard di PowerPoint</vt:lpstr>
      <vt:lpstr>Presentazione standard di PowerPoint</vt:lpstr>
      <vt:lpstr>Types of Ventilator Waveforms:  Scalars and Loops</vt:lpstr>
      <vt:lpstr>Presentazione standard di PowerPoint</vt:lpstr>
      <vt:lpstr>Profilo ventilatorio</vt:lpstr>
      <vt:lpstr>Presentazione standard di PowerPoint</vt:lpstr>
      <vt:lpstr>PSV  “CONTROLLATA”</vt:lpstr>
      <vt:lpstr>PSV  “SINCRONIZZATA”</vt:lpstr>
      <vt:lpstr>Airway pressure during PSV</vt:lpstr>
      <vt:lpstr>Patient-ventilator asynchronies (PVA)</vt:lpstr>
      <vt:lpstr>TRIGGERS</vt:lpstr>
      <vt:lpstr>PSV</vt:lpstr>
      <vt:lpstr>Auto-triggering</vt:lpstr>
      <vt:lpstr>PSV</vt:lpstr>
      <vt:lpstr>Presentazione standard di PowerPoint</vt:lpstr>
      <vt:lpstr>PSV  “ASINCRONIA”</vt:lpstr>
      <vt:lpstr>Presentazione standard di PowerPoint</vt:lpstr>
      <vt:lpstr>Ineffective efforts</vt:lpstr>
      <vt:lpstr>Presentazione standard di PowerPoint</vt:lpstr>
      <vt:lpstr>VF ?</vt:lpstr>
      <vt:lpstr>AVOID INFFECTIVE EFFORT OR NOT  that is the question</vt:lpstr>
      <vt:lpstr>Presure support ventilation</vt:lpstr>
      <vt:lpstr>Presentazione standard di PowerPoint</vt:lpstr>
      <vt:lpstr>PSV</vt:lpstr>
      <vt:lpstr>Presentazione standard di PowerPoint</vt:lpstr>
      <vt:lpstr>Delayed cycling </vt:lpstr>
      <vt:lpstr>Presentazione standard di PowerPoint</vt:lpstr>
      <vt:lpstr>Premature cycling</vt:lpstr>
      <vt:lpstr>Duble triggering</vt:lpstr>
      <vt:lpstr>Presentazione standard di PowerPoint</vt:lpstr>
      <vt:lpstr>PSV  “ASINCRONIA”</vt:lpstr>
      <vt:lpstr>Presentazione standard di PowerPoint</vt:lpstr>
      <vt:lpstr>Airway pressure during PSV</vt:lpstr>
      <vt:lpstr>PSV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Recognizing Expiratory  Flow Limitation  (e.g. COPD,                  )  </vt:lpstr>
      <vt:lpstr>Recognizing prolonged expiration (air trapping)</vt:lpstr>
      <vt:lpstr>Detecting Auto-PEEP</vt:lpstr>
      <vt:lpstr>The development of auto- PEEP over several breaths in a simulation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PSV  “VTG”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Non dimentichiamo !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Fisiopatologia respiratoria: oltre il FEV1 </dc:title>
  <dc:creator>guido polese</dc:creator>
  <cp:lastModifiedBy>guido polese</cp:lastModifiedBy>
  <cp:revision>17</cp:revision>
  <dcterms:created xsi:type="dcterms:W3CDTF">2022-06-02T04:32:32Z</dcterms:created>
  <dcterms:modified xsi:type="dcterms:W3CDTF">2025-05-12T06:01:11Z</dcterms:modified>
</cp:coreProperties>
</file>